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84" r:id="rId2"/>
    <p:sldId id="261" r:id="rId3"/>
    <p:sldId id="260" r:id="rId4"/>
    <p:sldId id="264" r:id="rId5"/>
    <p:sldId id="289" r:id="rId6"/>
    <p:sldId id="292" r:id="rId7"/>
    <p:sldId id="275" r:id="rId8"/>
    <p:sldId id="295" r:id="rId9"/>
    <p:sldId id="288" r:id="rId10"/>
    <p:sldId id="281" r:id="rId11"/>
    <p:sldId id="279" r:id="rId12"/>
    <p:sldId id="290" r:id="rId13"/>
    <p:sldId id="294" r:id="rId14"/>
    <p:sldId id="291" r:id="rId15"/>
    <p:sldId id="266" r:id="rId16"/>
    <p:sldId id="285" r:id="rId17"/>
    <p:sldId id="262" r:id="rId18"/>
    <p:sldId id="293" r:id="rId19"/>
    <p:sldId id="277" r:id="rId20"/>
    <p:sldId id="270" r:id="rId21"/>
    <p:sldId id="268" r:id="rId22"/>
    <p:sldId id="265" r:id="rId23"/>
    <p:sldId id="286" r:id="rId24"/>
    <p:sldId id="287" r:id="rId25"/>
    <p:sldId id="296" r:id="rId26"/>
  </p:sldIdLst>
  <p:sldSz cx="21599525" cy="7199313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407E"/>
    <a:srgbClr val="009F97"/>
    <a:srgbClr val="0099AD"/>
    <a:srgbClr val="1EA3EE"/>
    <a:srgbClr val="5E9AD5"/>
    <a:srgbClr val="C24A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89" autoAdjust="0"/>
    <p:restoredTop sz="94660"/>
  </p:normalViewPr>
  <p:slideViewPr>
    <p:cSldViewPr snapToGrid="0" showGuides="1">
      <p:cViewPr varScale="1">
        <p:scale>
          <a:sx n="59" d="100"/>
          <a:sy n="59" d="100"/>
        </p:scale>
        <p:origin x="174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40C8AE-26FA-4016-8896-EC718F938F76}" type="datetimeFigureOut">
              <a:rPr lang="zh-CN" altLang="en-US" smtClean="0"/>
              <a:t>2019/12/25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-1200150" y="1143000"/>
            <a:ext cx="92583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63EBEC-7256-4EFB-9336-E08410FF77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9049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63EBEC-7256-4EFB-9336-E08410FF77C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875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63EBEC-7256-4EFB-9336-E08410FF77C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8382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63EBEC-7256-4EFB-9336-E08410FF77C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00773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63EBEC-7256-4EFB-9336-E08410FF77C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88945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63EBEC-7256-4EFB-9336-E08410FF77C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80971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63EBEC-7256-4EFB-9336-E08410FF77C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7300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63EBEC-7256-4EFB-9336-E08410FF77C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03516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63EBEC-7256-4EFB-9336-E08410FF77C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417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63EBEC-7256-4EFB-9336-E08410FF77C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6501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63EBEC-7256-4EFB-9336-E08410FF77C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536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63EBEC-7256-4EFB-9336-E08410FF77C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94522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63EBEC-7256-4EFB-9336-E08410FF77C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15516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63EBEC-7256-4EFB-9336-E08410FF77C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10686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63EBEC-7256-4EFB-9336-E08410FF77C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69728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63EBEC-7256-4EFB-9336-E08410FF77C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78008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63EBEC-7256-4EFB-9336-E08410FF77C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01030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63EBEC-7256-4EFB-9336-E08410FF77C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17928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63EBEC-7256-4EFB-9336-E08410FF77C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71187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63EBEC-7256-4EFB-9336-E08410FF77C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23543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63EBEC-7256-4EFB-9336-E08410FF77C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5013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63EBEC-7256-4EFB-9336-E08410FF77C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34519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63EBEC-7256-4EFB-9336-E08410FF77C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03713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63EBEC-7256-4EFB-9336-E08410FF77C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8637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63EBEC-7256-4EFB-9336-E08410FF77C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13165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63EBEC-7256-4EFB-9336-E08410FF77C7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7853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754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0CF5F392-56B2-4CBE-9AE9-28E92A59207C}"/>
              </a:ext>
            </a:extLst>
          </p:cNvPr>
          <p:cNvSpPr/>
          <p:nvPr userDrawn="1"/>
        </p:nvSpPr>
        <p:spPr>
          <a:xfrm>
            <a:off x="0" y="1"/>
            <a:ext cx="21599525" cy="7199312"/>
          </a:xfrm>
          <a:prstGeom prst="rect">
            <a:avLst/>
          </a:prstGeom>
          <a:blipFill dpi="0" rotWithShape="1">
            <a:blip r:embed="rId2" cstate="email">
              <a:alphaModFix amt="25000"/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19710" b="-8014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03857F26-7A12-41F0-8E17-8BB9CD2BDE60}"/>
              </a:ext>
            </a:extLst>
          </p:cNvPr>
          <p:cNvSpPr/>
          <p:nvPr userDrawn="1"/>
        </p:nvSpPr>
        <p:spPr>
          <a:xfrm>
            <a:off x="0" y="1"/>
            <a:ext cx="21599525" cy="7199312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2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539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DF2DF22B-1451-4EFA-BEF7-59219798D2A8}"/>
              </a:ext>
            </a:extLst>
          </p:cNvPr>
          <p:cNvSpPr/>
          <p:nvPr userDrawn="1"/>
        </p:nvSpPr>
        <p:spPr>
          <a:xfrm>
            <a:off x="0" y="1"/>
            <a:ext cx="21599525" cy="7199312"/>
          </a:xfrm>
          <a:prstGeom prst="rect">
            <a:avLst/>
          </a:prstGeom>
          <a:blipFill dpi="0" rotWithShape="1">
            <a:blip r:embed="rId2" cstate="email">
              <a:alphaModFix amt="25000"/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19710" b="-8014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EE6348AD-800A-4351-9C4E-DBD42B695DB4}"/>
              </a:ext>
            </a:extLst>
          </p:cNvPr>
          <p:cNvSpPr/>
          <p:nvPr userDrawn="1"/>
        </p:nvSpPr>
        <p:spPr>
          <a:xfrm>
            <a:off x="0" y="1"/>
            <a:ext cx="21599525" cy="7199312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64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7368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2">
                <a:alpha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6672697"/>
            <a:ext cx="4859893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418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2" r:id="rId2"/>
    <p:sldLayoutId id="2147483659" r:id="rId3"/>
  </p:sldLayoutIdLst>
  <p:txStyles>
    <p:titleStyle>
      <a:lvl1pPr algn="l" defTabSz="959937" rtl="0" eaLnBrk="1" latinLnBrk="0" hangingPunct="1">
        <a:lnSpc>
          <a:spcPct val="90000"/>
        </a:lnSpc>
        <a:spcBef>
          <a:spcPct val="0"/>
        </a:spcBef>
        <a:buNone/>
        <a:defRPr sz="461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84" indent="-239984" algn="l" defTabSz="959937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39" kern="1200">
          <a:solidFill>
            <a:schemeClr val="tx1"/>
          </a:solidFill>
          <a:latin typeface="+mn-lt"/>
          <a:ea typeface="+mn-ea"/>
          <a:cs typeface="+mn-cs"/>
        </a:defRPr>
      </a:lvl1pPr>
      <a:lvl2pPr marL="719953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199921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79890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59859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39827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19796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599764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79733" indent="-239984" algn="l" defTabSz="959937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79969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59937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06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19874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399843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79811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59780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39748" algn="l" defTabSz="959937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jpg"/><Relationship Id="rId4" Type="http://schemas.openxmlformats.org/officeDocument/2006/relationships/image" Target="../media/image1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g"/><Relationship Id="rId4" Type="http://schemas.openxmlformats.org/officeDocument/2006/relationships/image" Target="../media/image24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任意多边形: 形状 29">
            <a:extLst>
              <a:ext uri="{FF2B5EF4-FFF2-40B4-BE49-F238E27FC236}">
                <a16:creationId xmlns="" xmlns:a16="http://schemas.microsoft.com/office/drawing/2014/main" id="{84045062-9833-4052-89F1-C9061519EF3A}"/>
              </a:ext>
            </a:extLst>
          </p:cNvPr>
          <p:cNvSpPr/>
          <p:nvPr/>
        </p:nvSpPr>
        <p:spPr>
          <a:xfrm>
            <a:off x="0" y="-247649"/>
            <a:ext cx="14458918" cy="6879407"/>
          </a:xfrm>
          <a:custGeom>
            <a:avLst/>
            <a:gdLst>
              <a:gd name="connsiteX0" fmla="*/ 4497193 w 14458918"/>
              <a:gd name="connsiteY0" fmla="*/ 1 h 6879407"/>
              <a:gd name="connsiteX1" fmla="*/ 6772751 w 14458918"/>
              <a:gd name="connsiteY1" fmla="*/ 1 h 6879407"/>
              <a:gd name="connsiteX2" fmla="*/ 5011926 w 14458918"/>
              <a:gd name="connsiteY2" fmla="*/ 3275017 h 6879407"/>
              <a:gd name="connsiteX3" fmla="*/ 3654739 w 14458918"/>
              <a:gd name="connsiteY3" fmla="*/ 3683099 h 6879407"/>
              <a:gd name="connsiteX4" fmla="*/ 3654739 w 14458918"/>
              <a:gd name="connsiteY4" fmla="*/ 3683098 h 6879407"/>
              <a:gd name="connsiteX5" fmla="*/ 3246657 w 14458918"/>
              <a:gd name="connsiteY5" fmla="*/ 2325911 h 6879407"/>
              <a:gd name="connsiteX6" fmla="*/ 14458918 w 14458918"/>
              <a:gd name="connsiteY6" fmla="*/ 0 h 6879407"/>
              <a:gd name="connsiteX7" fmla="*/ 13087706 w 14458918"/>
              <a:gd name="connsiteY7" fmla="*/ 2550360 h 6879407"/>
              <a:gd name="connsiteX8" fmla="*/ 11730518 w 14458918"/>
              <a:gd name="connsiteY8" fmla="*/ 2958443 h 6879407"/>
              <a:gd name="connsiteX9" fmla="*/ 11730520 w 14458918"/>
              <a:gd name="connsiteY9" fmla="*/ 2958442 h 6879407"/>
              <a:gd name="connsiteX10" fmla="*/ 11322437 w 14458918"/>
              <a:gd name="connsiteY10" fmla="*/ 1601255 h 6879407"/>
              <a:gd name="connsiteX11" fmla="*/ 12183357 w 14458918"/>
              <a:gd name="connsiteY11" fmla="*/ 1 h 6879407"/>
              <a:gd name="connsiteX12" fmla="*/ 11896861 w 14458918"/>
              <a:gd name="connsiteY12" fmla="*/ 0 h 6879407"/>
              <a:gd name="connsiteX13" fmla="*/ 9762072 w 14458918"/>
              <a:gd name="connsiteY13" fmla="*/ 3970565 h 6879407"/>
              <a:gd name="connsiteX14" fmla="*/ 8404885 w 14458918"/>
              <a:gd name="connsiteY14" fmla="*/ 4378648 h 6879407"/>
              <a:gd name="connsiteX15" fmla="*/ 7996802 w 14458918"/>
              <a:gd name="connsiteY15" fmla="*/ 3021461 h 6879407"/>
              <a:gd name="connsiteX16" fmla="*/ 9621301 w 14458918"/>
              <a:gd name="connsiteY16" fmla="*/ 1 h 6879407"/>
              <a:gd name="connsiteX17" fmla="*/ 7059247 w 14458918"/>
              <a:gd name="connsiteY17" fmla="*/ 0 h 6879407"/>
              <a:gd name="connsiteX18" fmla="*/ 9334806 w 14458918"/>
              <a:gd name="connsiteY18" fmla="*/ 1 h 6879407"/>
              <a:gd name="connsiteX19" fmla="*/ 5919821 w 14458918"/>
              <a:gd name="connsiteY19" fmla="*/ 6351644 h 6879407"/>
              <a:gd name="connsiteX20" fmla="*/ 4562636 w 14458918"/>
              <a:gd name="connsiteY20" fmla="*/ 6759727 h 6879407"/>
              <a:gd name="connsiteX21" fmla="*/ 4154551 w 14458918"/>
              <a:gd name="connsiteY21" fmla="*/ 5402541 h 6879407"/>
              <a:gd name="connsiteX22" fmla="*/ 1935135 w 14458918"/>
              <a:gd name="connsiteY22" fmla="*/ 0 h 6879407"/>
              <a:gd name="connsiteX23" fmla="*/ 4210693 w 14458918"/>
              <a:gd name="connsiteY23" fmla="*/ 1 h 6879407"/>
              <a:gd name="connsiteX24" fmla="*/ 1188685 w 14458918"/>
              <a:gd name="connsiteY24" fmla="*/ 5620731 h 6879407"/>
              <a:gd name="connsiteX25" fmla="*/ 19022 w 14458918"/>
              <a:gd name="connsiteY25" fmla="*/ 6106521 h 6879407"/>
              <a:gd name="connsiteX26" fmla="*/ 0 w 14458918"/>
              <a:gd name="connsiteY26" fmla="*/ 6099752 h 6879407"/>
              <a:gd name="connsiteX27" fmla="*/ 0 w 14458918"/>
              <a:gd name="connsiteY27" fmla="*/ 3599221 h 6879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4458918" h="6879407">
                <a:moveTo>
                  <a:pt x="4497193" y="1"/>
                </a:moveTo>
                <a:lnTo>
                  <a:pt x="6772751" y="1"/>
                </a:lnTo>
                <a:lnTo>
                  <a:pt x="5011926" y="3275017"/>
                </a:lnTo>
                <a:cubicBezTo>
                  <a:pt x="4749837" y="3762483"/>
                  <a:pt x="4142204" y="3945188"/>
                  <a:pt x="3654739" y="3683099"/>
                </a:cubicBezTo>
                <a:lnTo>
                  <a:pt x="3654739" y="3683098"/>
                </a:lnTo>
                <a:cubicBezTo>
                  <a:pt x="3167274" y="3421011"/>
                  <a:pt x="2984569" y="2813378"/>
                  <a:pt x="3246657" y="2325911"/>
                </a:cubicBezTo>
                <a:close/>
                <a:moveTo>
                  <a:pt x="14458918" y="0"/>
                </a:moveTo>
                <a:lnTo>
                  <a:pt x="13087706" y="2550360"/>
                </a:lnTo>
                <a:cubicBezTo>
                  <a:pt x="12825618" y="3037826"/>
                  <a:pt x="12217986" y="3220531"/>
                  <a:pt x="11730518" y="2958443"/>
                </a:cubicBezTo>
                <a:lnTo>
                  <a:pt x="11730520" y="2958442"/>
                </a:lnTo>
                <a:cubicBezTo>
                  <a:pt x="11243054" y="2696355"/>
                  <a:pt x="11060349" y="2088721"/>
                  <a:pt x="11322437" y="1601255"/>
                </a:cubicBezTo>
                <a:lnTo>
                  <a:pt x="12183357" y="1"/>
                </a:lnTo>
                <a:close/>
                <a:moveTo>
                  <a:pt x="11896861" y="0"/>
                </a:moveTo>
                <a:lnTo>
                  <a:pt x="9762072" y="3970565"/>
                </a:lnTo>
                <a:cubicBezTo>
                  <a:pt x="9499984" y="4458032"/>
                  <a:pt x="8892350" y="4640737"/>
                  <a:pt x="8404885" y="4378648"/>
                </a:cubicBezTo>
                <a:cubicBezTo>
                  <a:pt x="7917419" y="4116560"/>
                  <a:pt x="7734714" y="3508927"/>
                  <a:pt x="7996802" y="3021461"/>
                </a:cubicBezTo>
                <a:lnTo>
                  <a:pt x="9621301" y="1"/>
                </a:lnTo>
                <a:close/>
                <a:moveTo>
                  <a:pt x="7059247" y="0"/>
                </a:moveTo>
                <a:lnTo>
                  <a:pt x="9334806" y="1"/>
                </a:lnTo>
                <a:lnTo>
                  <a:pt x="5919821" y="6351644"/>
                </a:lnTo>
                <a:cubicBezTo>
                  <a:pt x="5657733" y="6839111"/>
                  <a:pt x="5050101" y="7021816"/>
                  <a:pt x="4562636" y="6759727"/>
                </a:cubicBezTo>
                <a:cubicBezTo>
                  <a:pt x="4075167" y="6497639"/>
                  <a:pt x="3892463" y="5890006"/>
                  <a:pt x="4154551" y="5402541"/>
                </a:cubicBezTo>
                <a:close/>
                <a:moveTo>
                  <a:pt x="1935135" y="0"/>
                </a:moveTo>
                <a:lnTo>
                  <a:pt x="4210693" y="1"/>
                </a:lnTo>
                <a:lnTo>
                  <a:pt x="1188685" y="5620731"/>
                </a:lnTo>
                <a:cubicBezTo>
                  <a:pt x="959359" y="6047265"/>
                  <a:pt x="465474" y="6240464"/>
                  <a:pt x="19022" y="6106521"/>
                </a:cubicBezTo>
                <a:lnTo>
                  <a:pt x="0" y="6099752"/>
                </a:lnTo>
                <a:lnTo>
                  <a:pt x="0" y="3599221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254000" dist="381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05278613-F88F-4A2E-B3A1-D11B239486C2}"/>
              </a:ext>
            </a:extLst>
          </p:cNvPr>
          <p:cNvSpPr txBox="1"/>
          <p:nvPr/>
        </p:nvSpPr>
        <p:spPr>
          <a:xfrm>
            <a:off x="11447448" y="3953102"/>
            <a:ext cx="6391493" cy="186204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11500" i="1" spc="600" dirty="0">
                <a:latin typeface="+mj-ea"/>
                <a:ea typeface="+mj-ea"/>
              </a:rPr>
              <a:t>公司介绍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D4E47F1B-0BF9-41AF-B7D2-1A4FBD82F02B}"/>
              </a:ext>
            </a:extLst>
          </p:cNvPr>
          <p:cNvSpPr txBox="1"/>
          <p:nvPr/>
        </p:nvSpPr>
        <p:spPr>
          <a:xfrm>
            <a:off x="11485546" y="5775237"/>
            <a:ext cx="8207395" cy="69916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6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6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6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6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</a:t>
            </a:r>
          </a:p>
        </p:txBody>
      </p:sp>
      <p:grpSp>
        <p:nvGrpSpPr>
          <p:cNvPr id="52" name="组合 51">
            <a:extLst>
              <a:ext uri="{FF2B5EF4-FFF2-40B4-BE49-F238E27FC236}">
                <a16:creationId xmlns="" xmlns:a16="http://schemas.microsoft.com/office/drawing/2014/main" id="{29086C4D-96F7-41B4-8E28-7CFFAAF83921}"/>
              </a:ext>
            </a:extLst>
          </p:cNvPr>
          <p:cNvGrpSpPr/>
          <p:nvPr/>
        </p:nvGrpSpPr>
        <p:grpSpPr>
          <a:xfrm>
            <a:off x="13507568" y="3274418"/>
            <a:ext cx="4212917" cy="584775"/>
            <a:chOff x="13507568" y="3274418"/>
            <a:chExt cx="4212917" cy="584775"/>
          </a:xfrm>
        </p:grpSpPr>
        <p:sp>
          <p:nvSpPr>
            <p:cNvPr id="10" name="箭头: V 形 9">
              <a:extLst>
                <a:ext uri="{FF2B5EF4-FFF2-40B4-BE49-F238E27FC236}">
                  <a16:creationId xmlns="" xmlns:a16="http://schemas.microsoft.com/office/drawing/2014/main" id="{FAB1D69F-3DC7-43DB-9DC7-8A54ECEA7EA4}"/>
                </a:ext>
              </a:extLst>
            </p:cNvPr>
            <p:cNvSpPr/>
            <p:nvPr/>
          </p:nvSpPr>
          <p:spPr>
            <a:xfrm>
              <a:off x="16705584" y="3439836"/>
              <a:ext cx="294568" cy="253938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箭头: V 形 10">
              <a:extLst>
                <a:ext uri="{FF2B5EF4-FFF2-40B4-BE49-F238E27FC236}">
                  <a16:creationId xmlns="" xmlns:a16="http://schemas.microsoft.com/office/drawing/2014/main" id="{8ACCCD50-A251-475F-B088-C794A6837054}"/>
                </a:ext>
              </a:extLst>
            </p:cNvPr>
            <p:cNvSpPr/>
            <p:nvPr/>
          </p:nvSpPr>
          <p:spPr>
            <a:xfrm>
              <a:off x="17065751" y="3439836"/>
              <a:ext cx="294568" cy="253938"/>
            </a:xfrm>
            <a:prstGeom prst="chevron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箭头: V 形 11">
              <a:extLst>
                <a:ext uri="{FF2B5EF4-FFF2-40B4-BE49-F238E27FC236}">
                  <a16:creationId xmlns="" xmlns:a16="http://schemas.microsoft.com/office/drawing/2014/main" id="{648DA563-AC0B-48B8-9BE8-42FDAD9E7416}"/>
                </a:ext>
              </a:extLst>
            </p:cNvPr>
            <p:cNvSpPr/>
            <p:nvPr/>
          </p:nvSpPr>
          <p:spPr>
            <a:xfrm>
              <a:off x="17425917" y="3439836"/>
              <a:ext cx="294568" cy="253938"/>
            </a:xfrm>
            <a:prstGeom prst="chevron">
              <a:avLst/>
            </a:prstGeom>
            <a:gradFill>
              <a:gsLst>
                <a:gs pos="0">
                  <a:srgbClr val="22407E"/>
                </a:gs>
                <a:gs pos="85000">
                  <a:srgbClr val="009F9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E0A02722-6137-4425-8580-32524E7E94C0}"/>
                </a:ext>
              </a:extLst>
            </p:cNvPr>
            <p:cNvSpPr txBox="1"/>
            <p:nvPr/>
          </p:nvSpPr>
          <p:spPr>
            <a:xfrm>
              <a:off x="13507568" y="3274418"/>
              <a:ext cx="310854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i="1" spc="600" dirty="0">
                  <a:gradFill flip="none" rotWithShape="1">
                    <a:gsLst>
                      <a:gs pos="0">
                        <a:srgbClr val="22407E"/>
                      </a:gs>
                      <a:gs pos="85000">
                        <a:srgbClr val="009F97"/>
                      </a:gs>
                    </a:gsLst>
                    <a:lin ang="5400000" scaled="1"/>
                    <a:tileRect/>
                  </a:gra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包图网络科技</a:t>
              </a:r>
            </a:p>
          </p:txBody>
        </p:sp>
      </p:grpSp>
      <p:grpSp>
        <p:nvGrpSpPr>
          <p:cNvPr id="43" name="Group 32">
            <a:extLst>
              <a:ext uri="{FF2B5EF4-FFF2-40B4-BE49-F238E27FC236}">
                <a16:creationId xmlns="" xmlns:a16="http://schemas.microsoft.com/office/drawing/2014/main" id="{FB98073F-29D5-4912-B8B7-A98A63A28CFF}"/>
              </a:ext>
            </a:extLst>
          </p:cNvPr>
          <p:cNvGrpSpPr/>
          <p:nvPr/>
        </p:nvGrpSpPr>
        <p:grpSpPr>
          <a:xfrm>
            <a:off x="17838941" y="568549"/>
            <a:ext cx="643506" cy="643506"/>
            <a:chOff x="9237457" y="-498723"/>
            <a:chExt cx="3124614" cy="3124613"/>
          </a:xfrm>
        </p:grpSpPr>
        <p:sp>
          <p:nvSpPr>
            <p:cNvPr id="44" name="椭圆 43">
              <a:extLst>
                <a:ext uri="{FF2B5EF4-FFF2-40B4-BE49-F238E27FC236}">
                  <a16:creationId xmlns="" xmlns:a16="http://schemas.microsoft.com/office/drawing/2014/main" id="{A7BDA1C8-7348-4DA1-B5D2-86C12AAECA74}"/>
                </a:ext>
              </a:extLst>
            </p:cNvPr>
            <p:cNvSpPr/>
            <p:nvPr/>
          </p:nvSpPr>
          <p:spPr>
            <a:xfrm>
              <a:off x="9237457" y="-498723"/>
              <a:ext cx="3124614" cy="3124613"/>
            </a:xfrm>
            <a:prstGeom prst="ellipse">
              <a:avLst/>
            </a:prstGeom>
            <a:gradFill flip="none" rotWithShape="1">
              <a:gsLst>
                <a:gs pos="8000">
                  <a:srgbClr val="22407E"/>
                </a:gs>
                <a:gs pos="100000">
                  <a:srgbClr val="009F97"/>
                </a:gs>
              </a:gsLst>
              <a:lin ang="2700000" scaled="1"/>
              <a:tileRect/>
            </a:gra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5" name="Oval 34">
              <a:extLst>
                <a:ext uri="{FF2B5EF4-FFF2-40B4-BE49-F238E27FC236}">
                  <a16:creationId xmlns="" xmlns:a16="http://schemas.microsoft.com/office/drawing/2014/main" id="{78B46D33-E24A-4444-823E-F90D8E18A3BF}"/>
                </a:ext>
              </a:extLst>
            </p:cNvPr>
            <p:cNvSpPr/>
            <p:nvPr/>
          </p:nvSpPr>
          <p:spPr>
            <a:xfrm>
              <a:off x="10127380" y="392222"/>
              <a:ext cx="1344765" cy="1342720"/>
            </a:xfrm>
            <a:custGeom>
              <a:avLst/>
              <a:gdLst>
                <a:gd name="T0" fmla="*/ 88862 h 440259"/>
                <a:gd name="T1" fmla="*/ 88862 h 440259"/>
                <a:gd name="T2" fmla="*/ 278945 h 440259"/>
                <a:gd name="T3" fmla="*/ 278945 h 440259"/>
                <a:gd name="T4" fmla="*/ 278945 h 440259"/>
                <a:gd name="T5" fmla="*/ 278945 h 440259"/>
                <a:gd name="T6" fmla="*/ 278945 h 440259"/>
                <a:gd name="T7" fmla="*/ 278945 h 440259"/>
                <a:gd name="T8" fmla="*/ 278945 h 440259"/>
                <a:gd name="T9" fmla="*/ 278945 h 440259"/>
                <a:gd name="T10" fmla="*/ 278945 h 440259"/>
                <a:gd name="T11" fmla="*/ 278945 h 440259"/>
                <a:gd name="T12" fmla="*/ 278945 h 440259"/>
                <a:gd name="T13" fmla="*/ 278945 h 440259"/>
                <a:gd name="T14" fmla="*/ 278945 h 440259"/>
                <a:gd name="T15" fmla="*/ 278945 h 440259"/>
                <a:gd name="T16" fmla="*/ 278945 h 440259"/>
                <a:gd name="T17" fmla="*/ 278945 h 440259"/>
                <a:gd name="T18" fmla="*/ 278945 h 440259"/>
                <a:gd name="T19" fmla="*/ 278945 h 440259"/>
                <a:gd name="T20" fmla="*/ 278945 h 440259"/>
                <a:gd name="T21" fmla="*/ 278945 h 440259"/>
                <a:gd name="T22" fmla="*/ 278945 h 440259"/>
                <a:gd name="T23" fmla="*/ 278945 h 440259"/>
                <a:gd name="T24" fmla="*/ 278945 h 440259"/>
                <a:gd name="T25" fmla="*/ 278945 h 440259"/>
                <a:gd name="T26" fmla="*/ 88862 h 440259"/>
                <a:gd name="T27" fmla="*/ 88862 h 440259"/>
                <a:gd name="T28" fmla="*/ 278945 h 440259"/>
                <a:gd name="T29" fmla="*/ 278945 h 440259"/>
                <a:gd name="T30" fmla="*/ 278945 h 440259"/>
                <a:gd name="T31" fmla="*/ 278945 h 440259"/>
                <a:gd name="T32" fmla="*/ 278945 h 440259"/>
                <a:gd name="T33" fmla="*/ 278945 h 440259"/>
                <a:gd name="T34" fmla="*/ 278945 h 440259"/>
                <a:gd name="T35" fmla="*/ 278945 h 440259"/>
                <a:gd name="T36" fmla="*/ 278945 h 440259"/>
                <a:gd name="T37" fmla="*/ 278945 h 440259"/>
                <a:gd name="T38" fmla="*/ 278945 h 440259"/>
                <a:gd name="T39" fmla="*/ 278945 h 440259"/>
                <a:gd name="T40" fmla="*/ 278945 h 440259"/>
                <a:gd name="T41" fmla="*/ 278945 h 440259"/>
                <a:gd name="T42" fmla="*/ 278945 h 440259"/>
                <a:gd name="T43" fmla="*/ 278945 h 440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57" h="2757">
                  <a:moveTo>
                    <a:pt x="1063" y="2589"/>
                  </a:moveTo>
                  <a:lnTo>
                    <a:pt x="0" y="2757"/>
                  </a:lnTo>
                  <a:lnTo>
                    <a:pt x="168" y="1694"/>
                  </a:lnTo>
                  <a:lnTo>
                    <a:pt x="1226" y="883"/>
                  </a:lnTo>
                  <a:lnTo>
                    <a:pt x="1503" y="1160"/>
                  </a:lnTo>
                  <a:lnTo>
                    <a:pt x="984" y="1679"/>
                  </a:lnTo>
                  <a:cubicBezTo>
                    <a:pt x="914" y="1646"/>
                    <a:pt x="827" y="1659"/>
                    <a:pt x="769" y="1717"/>
                  </a:cubicBezTo>
                  <a:cubicBezTo>
                    <a:pt x="694" y="1792"/>
                    <a:pt x="694" y="1913"/>
                    <a:pt x="769" y="1988"/>
                  </a:cubicBezTo>
                  <a:cubicBezTo>
                    <a:pt x="844" y="2063"/>
                    <a:pt x="965" y="2063"/>
                    <a:pt x="1040" y="1988"/>
                  </a:cubicBezTo>
                  <a:cubicBezTo>
                    <a:pt x="1098" y="1930"/>
                    <a:pt x="1111" y="1844"/>
                    <a:pt x="1079" y="1773"/>
                  </a:cubicBezTo>
                  <a:lnTo>
                    <a:pt x="1597" y="1254"/>
                  </a:lnTo>
                  <a:lnTo>
                    <a:pt x="1875" y="1531"/>
                  </a:lnTo>
                  <a:lnTo>
                    <a:pt x="1063" y="2589"/>
                  </a:lnTo>
                  <a:close/>
                  <a:moveTo>
                    <a:pt x="1763" y="291"/>
                  </a:moveTo>
                  <a:lnTo>
                    <a:pt x="1695" y="223"/>
                  </a:lnTo>
                  <a:lnTo>
                    <a:pt x="1266" y="652"/>
                  </a:lnTo>
                  <a:lnTo>
                    <a:pt x="2105" y="1491"/>
                  </a:lnTo>
                  <a:lnTo>
                    <a:pt x="2534" y="1062"/>
                  </a:lnTo>
                  <a:lnTo>
                    <a:pt x="2466" y="994"/>
                  </a:lnTo>
                  <a:lnTo>
                    <a:pt x="2757" y="755"/>
                  </a:lnTo>
                  <a:lnTo>
                    <a:pt x="2002" y="0"/>
                  </a:lnTo>
                  <a:lnTo>
                    <a:pt x="1763" y="291"/>
                  </a:ln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6" name="Group 35">
            <a:extLst>
              <a:ext uri="{FF2B5EF4-FFF2-40B4-BE49-F238E27FC236}">
                <a16:creationId xmlns="" xmlns:a16="http://schemas.microsoft.com/office/drawing/2014/main" id="{7BF777F6-AAE4-4A7D-8E5E-440AD6505DA6}"/>
              </a:ext>
            </a:extLst>
          </p:cNvPr>
          <p:cNvGrpSpPr/>
          <p:nvPr/>
        </p:nvGrpSpPr>
        <p:grpSpPr>
          <a:xfrm>
            <a:off x="18993712" y="568549"/>
            <a:ext cx="643506" cy="643506"/>
            <a:chOff x="9237457" y="-498723"/>
            <a:chExt cx="3124614" cy="3124613"/>
          </a:xfrm>
        </p:grpSpPr>
        <p:sp>
          <p:nvSpPr>
            <p:cNvPr id="47" name="椭圆 46">
              <a:extLst>
                <a:ext uri="{FF2B5EF4-FFF2-40B4-BE49-F238E27FC236}">
                  <a16:creationId xmlns="" xmlns:a16="http://schemas.microsoft.com/office/drawing/2014/main" id="{D199FA53-7BDA-44E8-8105-A4FEF21BEC36}"/>
                </a:ext>
              </a:extLst>
            </p:cNvPr>
            <p:cNvSpPr/>
            <p:nvPr/>
          </p:nvSpPr>
          <p:spPr>
            <a:xfrm>
              <a:off x="9237457" y="-498723"/>
              <a:ext cx="3124614" cy="3124613"/>
            </a:xfrm>
            <a:prstGeom prst="ellipse">
              <a:avLst/>
            </a:prstGeom>
            <a:gradFill flip="none" rotWithShape="1">
              <a:gsLst>
                <a:gs pos="8000">
                  <a:srgbClr val="22407E"/>
                </a:gs>
                <a:gs pos="100000">
                  <a:srgbClr val="009F97"/>
                </a:gs>
              </a:gsLst>
              <a:lin ang="2700000" scaled="1"/>
              <a:tileRect/>
            </a:gra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8" name="Oval 37">
              <a:extLst>
                <a:ext uri="{FF2B5EF4-FFF2-40B4-BE49-F238E27FC236}">
                  <a16:creationId xmlns="" xmlns:a16="http://schemas.microsoft.com/office/drawing/2014/main" id="{666926E6-A620-4177-B866-7EAE036F3A55}"/>
                </a:ext>
              </a:extLst>
            </p:cNvPr>
            <p:cNvSpPr/>
            <p:nvPr/>
          </p:nvSpPr>
          <p:spPr>
            <a:xfrm>
              <a:off x="10127380" y="584159"/>
              <a:ext cx="1344765" cy="958845"/>
            </a:xfrm>
            <a:custGeom>
              <a:avLst/>
              <a:gdLst>
                <a:gd name="connsiteX0" fmla="*/ 206677 w 567167"/>
                <a:gd name="connsiteY0" fmla="*/ 136244 h 404402"/>
                <a:gd name="connsiteX1" fmla="*/ 140655 w 567167"/>
                <a:gd name="connsiteY1" fmla="*/ 202208 h 404402"/>
                <a:gd name="connsiteX2" fmla="*/ 206677 w 567167"/>
                <a:gd name="connsiteY2" fmla="*/ 266738 h 404402"/>
                <a:gd name="connsiteX3" fmla="*/ 272699 w 567167"/>
                <a:gd name="connsiteY3" fmla="*/ 202208 h 404402"/>
                <a:gd name="connsiteX4" fmla="*/ 206677 w 567167"/>
                <a:gd name="connsiteY4" fmla="*/ 136244 h 404402"/>
                <a:gd name="connsiteX5" fmla="*/ 459789 w 567167"/>
                <a:gd name="connsiteY5" fmla="*/ 65329 h 404402"/>
                <a:gd name="connsiteX6" fmla="*/ 442203 w 567167"/>
                <a:gd name="connsiteY6" fmla="*/ 81823 h 404402"/>
                <a:gd name="connsiteX7" fmla="*/ 457995 w 567167"/>
                <a:gd name="connsiteY7" fmla="*/ 123417 h 404402"/>
                <a:gd name="connsiteX8" fmla="*/ 501062 w 567167"/>
                <a:gd name="connsiteY8" fmla="*/ 107640 h 404402"/>
                <a:gd name="connsiteX9" fmla="*/ 483835 w 567167"/>
                <a:gd name="connsiteY9" fmla="*/ 66046 h 404402"/>
                <a:gd name="connsiteX10" fmla="*/ 459789 w 567167"/>
                <a:gd name="connsiteY10" fmla="*/ 65329 h 404402"/>
                <a:gd name="connsiteX11" fmla="*/ 445075 w 567167"/>
                <a:gd name="connsiteY11" fmla="*/ 69 h 404402"/>
                <a:gd name="connsiteX12" fmla="*/ 466608 w 567167"/>
                <a:gd name="connsiteY12" fmla="*/ 20149 h 404402"/>
                <a:gd name="connsiteX13" fmla="*/ 479528 w 567167"/>
                <a:gd name="connsiteY13" fmla="*/ 21583 h 404402"/>
                <a:gd name="connsiteX14" fmla="*/ 501062 w 567167"/>
                <a:gd name="connsiteY14" fmla="*/ 1504 h 404402"/>
                <a:gd name="connsiteX15" fmla="*/ 521160 w 567167"/>
                <a:gd name="connsiteY15" fmla="*/ 10109 h 404402"/>
                <a:gd name="connsiteX16" fmla="*/ 521160 w 567167"/>
                <a:gd name="connsiteY16" fmla="*/ 40229 h 404402"/>
                <a:gd name="connsiteX17" fmla="*/ 529774 w 567167"/>
                <a:gd name="connsiteY17" fmla="*/ 48835 h 404402"/>
                <a:gd name="connsiteX18" fmla="*/ 559921 w 567167"/>
                <a:gd name="connsiteY18" fmla="*/ 50269 h 404402"/>
                <a:gd name="connsiteX19" fmla="*/ 567099 w 567167"/>
                <a:gd name="connsiteY19" fmla="*/ 70349 h 404402"/>
                <a:gd name="connsiteX20" fmla="*/ 547001 w 567167"/>
                <a:gd name="connsiteY20" fmla="*/ 90429 h 404402"/>
                <a:gd name="connsiteX21" fmla="*/ 547001 w 567167"/>
                <a:gd name="connsiteY21" fmla="*/ 103337 h 404402"/>
                <a:gd name="connsiteX22" fmla="*/ 567099 w 567167"/>
                <a:gd name="connsiteY22" fmla="*/ 124851 h 404402"/>
                <a:gd name="connsiteX23" fmla="*/ 558485 w 567167"/>
                <a:gd name="connsiteY23" fmla="*/ 144931 h 404402"/>
                <a:gd name="connsiteX24" fmla="*/ 528338 w 567167"/>
                <a:gd name="connsiteY24" fmla="*/ 144931 h 404402"/>
                <a:gd name="connsiteX25" fmla="*/ 518289 w 567167"/>
                <a:gd name="connsiteY25" fmla="*/ 153537 h 404402"/>
                <a:gd name="connsiteX26" fmla="*/ 518289 w 567167"/>
                <a:gd name="connsiteY26" fmla="*/ 182222 h 404402"/>
                <a:gd name="connsiteX27" fmla="*/ 498191 w 567167"/>
                <a:gd name="connsiteY27" fmla="*/ 189394 h 404402"/>
                <a:gd name="connsiteX28" fmla="*/ 476657 w 567167"/>
                <a:gd name="connsiteY28" fmla="*/ 169314 h 404402"/>
                <a:gd name="connsiteX29" fmla="*/ 463737 w 567167"/>
                <a:gd name="connsiteY29" fmla="*/ 167880 h 404402"/>
                <a:gd name="connsiteX30" fmla="*/ 442203 w 567167"/>
                <a:gd name="connsiteY30" fmla="*/ 187959 h 404402"/>
                <a:gd name="connsiteX31" fmla="*/ 422105 w 567167"/>
                <a:gd name="connsiteY31" fmla="*/ 179354 h 404402"/>
                <a:gd name="connsiteX32" fmla="*/ 422105 w 567167"/>
                <a:gd name="connsiteY32" fmla="*/ 149234 h 404402"/>
                <a:gd name="connsiteX33" fmla="*/ 413492 w 567167"/>
                <a:gd name="connsiteY33" fmla="*/ 140628 h 404402"/>
                <a:gd name="connsiteX34" fmla="*/ 383345 w 567167"/>
                <a:gd name="connsiteY34" fmla="*/ 139194 h 404402"/>
                <a:gd name="connsiteX35" fmla="*/ 374731 w 567167"/>
                <a:gd name="connsiteY35" fmla="*/ 119114 h 404402"/>
                <a:gd name="connsiteX36" fmla="*/ 396265 w 567167"/>
                <a:gd name="connsiteY36" fmla="*/ 99034 h 404402"/>
                <a:gd name="connsiteX37" fmla="*/ 396265 w 567167"/>
                <a:gd name="connsiteY37" fmla="*/ 86126 h 404402"/>
                <a:gd name="connsiteX38" fmla="*/ 376167 w 567167"/>
                <a:gd name="connsiteY38" fmla="*/ 64612 h 404402"/>
                <a:gd name="connsiteX39" fmla="*/ 384780 w 567167"/>
                <a:gd name="connsiteY39" fmla="*/ 44532 h 404402"/>
                <a:gd name="connsiteX40" fmla="*/ 414927 w 567167"/>
                <a:gd name="connsiteY40" fmla="*/ 44532 h 404402"/>
                <a:gd name="connsiteX41" fmla="*/ 423541 w 567167"/>
                <a:gd name="connsiteY41" fmla="*/ 35926 h 404402"/>
                <a:gd name="connsiteX42" fmla="*/ 424976 w 567167"/>
                <a:gd name="connsiteY42" fmla="*/ 7241 h 404402"/>
                <a:gd name="connsiteX43" fmla="*/ 182277 w 567167"/>
                <a:gd name="connsiteY43" fmla="*/ 14 h 404402"/>
                <a:gd name="connsiteX44" fmla="*/ 228206 w 567167"/>
                <a:gd name="connsiteY44" fmla="*/ 14 h 404402"/>
                <a:gd name="connsiteX45" fmla="*/ 254040 w 567167"/>
                <a:gd name="connsiteY45" fmla="*/ 54506 h 404402"/>
                <a:gd name="connsiteX46" fmla="*/ 278440 w 567167"/>
                <a:gd name="connsiteY46" fmla="*/ 64544 h 404402"/>
                <a:gd name="connsiteX47" fmla="*/ 335850 w 567167"/>
                <a:gd name="connsiteY47" fmla="*/ 43034 h 404402"/>
                <a:gd name="connsiteX48" fmla="*/ 367426 w 567167"/>
                <a:gd name="connsiteY48" fmla="*/ 73148 h 404402"/>
                <a:gd name="connsiteX49" fmla="*/ 345897 w 567167"/>
                <a:gd name="connsiteY49" fmla="*/ 130508 h 404402"/>
                <a:gd name="connsiteX50" fmla="*/ 355943 w 567167"/>
                <a:gd name="connsiteY50" fmla="*/ 154886 h 404402"/>
                <a:gd name="connsiteX51" fmla="*/ 413354 w 567167"/>
                <a:gd name="connsiteY51" fmla="*/ 177830 h 404402"/>
                <a:gd name="connsiteX52" fmla="*/ 413354 w 567167"/>
                <a:gd name="connsiteY52" fmla="*/ 222284 h 404402"/>
                <a:gd name="connsiteX53" fmla="*/ 355943 w 567167"/>
                <a:gd name="connsiteY53" fmla="*/ 248096 h 404402"/>
                <a:gd name="connsiteX54" fmla="*/ 345897 w 567167"/>
                <a:gd name="connsiteY54" fmla="*/ 272474 h 404402"/>
                <a:gd name="connsiteX55" fmla="*/ 368861 w 567167"/>
                <a:gd name="connsiteY55" fmla="*/ 328400 h 404402"/>
                <a:gd name="connsiteX56" fmla="*/ 337285 w 567167"/>
                <a:gd name="connsiteY56" fmla="*/ 359948 h 404402"/>
                <a:gd name="connsiteX57" fmla="*/ 279875 w 567167"/>
                <a:gd name="connsiteY57" fmla="*/ 338438 h 404402"/>
                <a:gd name="connsiteX58" fmla="*/ 254040 w 567167"/>
                <a:gd name="connsiteY58" fmla="*/ 348476 h 404402"/>
                <a:gd name="connsiteX59" fmla="*/ 229641 w 567167"/>
                <a:gd name="connsiteY59" fmla="*/ 404402 h 404402"/>
                <a:gd name="connsiteX60" fmla="*/ 185148 w 567167"/>
                <a:gd name="connsiteY60" fmla="*/ 404402 h 404402"/>
                <a:gd name="connsiteX61" fmla="*/ 159313 w 567167"/>
                <a:gd name="connsiteY61" fmla="*/ 348476 h 404402"/>
                <a:gd name="connsiteX62" fmla="*/ 133479 w 567167"/>
                <a:gd name="connsiteY62" fmla="*/ 338438 h 404402"/>
                <a:gd name="connsiteX63" fmla="*/ 77504 w 567167"/>
                <a:gd name="connsiteY63" fmla="*/ 361382 h 404402"/>
                <a:gd name="connsiteX64" fmla="*/ 44493 w 567167"/>
                <a:gd name="connsiteY64" fmla="*/ 329834 h 404402"/>
                <a:gd name="connsiteX65" fmla="*/ 67457 w 567167"/>
                <a:gd name="connsiteY65" fmla="*/ 272474 h 404402"/>
                <a:gd name="connsiteX66" fmla="*/ 57410 w 567167"/>
                <a:gd name="connsiteY66" fmla="*/ 248096 h 404402"/>
                <a:gd name="connsiteX67" fmla="*/ 0 w 567167"/>
                <a:gd name="connsiteY67" fmla="*/ 225152 h 404402"/>
                <a:gd name="connsiteX68" fmla="*/ 0 w 567167"/>
                <a:gd name="connsiteY68" fmla="*/ 180698 h 404402"/>
                <a:gd name="connsiteX69" fmla="*/ 55975 w 567167"/>
                <a:gd name="connsiteY69" fmla="*/ 156320 h 404402"/>
                <a:gd name="connsiteX70" fmla="*/ 67457 w 567167"/>
                <a:gd name="connsiteY70" fmla="*/ 130508 h 404402"/>
                <a:gd name="connsiteX71" fmla="*/ 43057 w 567167"/>
                <a:gd name="connsiteY71" fmla="*/ 74582 h 404402"/>
                <a:gd name="connsiteX72" fmla="*/ 76068 w 567167"/>
                <a:gd name="connsiteY72" fmla="*/ 43034 h 404402"/>
                <a:gd name="connsiteX73" fmla="*/ 133479 w 567167"/>
                <a:gd name="connsiteY73" fmla="*/ 65978 h 404402"/>
                <a:gd name="connsiteX74" fmla="*/ 159313 w 567167"/>
                <a:gd name="connsiteY74" fmla="*/ 54506 h 404402"/>
                <a:gd name="connsiteX75" fmla="*/ 182277 w 567167"/>
                <a:gd name="connsiteY75" fmla="*/ 14 h 40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567167" h="404402">
                  <a:moveTo>
                    <a:pt x="206677" y="136244"/>
                  </a:moveTo>
                  <a:cubicBezTo>
                    <a:pt x="170795" y="136244"/>
                    <a:pt x="140655" y="166358"/>
                    <a:pt x="140655" y="202208"/>
                  </a:cubicBezTo>
                  <a:cubicBezTo>
                    <a:pt x="140655" y="236624"/>
                    <a:pt x="170795" y="266738"/>
                    <a:pt x="206677" y="266738"/>
                  </a:cubicBezTo>
                  <a:cubicBezTo>
                    <a:pt x="242558" y="266738"/>
                    <a:pt x="272699" y="238058"/>
                    <a:pt x="272699" y="202208"/>
                  </a:cubicBezTo>
                  <a:cubicBezTo>
                    <a:pt x="272699" y="166358"/>
                    <a:pt x="242558" y="136244"/>
                    <a:pt x="206677" y="136244"/>
                  </a:cubicBezTo>
                  <a:close/>
                  <a:moveTo>
                    <a:pt x="459789" y="65329"/>
                  </a:moveTo>
                  <a:cubicBezTo>
                    <a:pt x="452252" y="68197"/>
                    <a:pt x="445792" y="73935"/>
                    <a:pt x="442203" y="81823"/>
                  </a:cubicBezTo>
                  <a:cubicBezTo>
                    <a:pt x="435026" y="97600"/>
                    <a:pt x="442203" y="116246"/>
                    <a:pt x="457995" y="123417"/>
                  </a:cubicBezTo>
                  <a:cubicBezTo>
                    <a:pt x="475222" y="130588"/>
                    <a:pt x="493884" y="123417"/>
                    <a:pt x="501062" y="107640"/>
                  </a:cubicBezTo>
                  <a:cubicBezTo>
                    <a:pt x="506804" y="91863"/>
                    <a:pt x="499627" y="73217"/>
                    <a:pt x="483835" y="66046"/>
                  </a:cubicBezTo>
                  <a:cubicBezTo>
                    <a:pt x="475940" y="62460"/>
                    <a:pt x="467326" y="62460"/>
                    <a:pt x="459789" y="65329"/>
                  </a:cubicBezTo>
                  <a:close/>
                  <a:moveTo>
                    <a:pt x="445075" y="69"/>
                  </a:moveTo>
                  <a:cubicBezTo>
                    <a:pt x="446510" y="-1365"/>
                    <a:pt x="466608" y="20149"/>
                    <a:pt x="466608" y="20149"/>
                  </a:cubicBezTo>
                  <a:lnTo>
                    <a:pt x="479528" y="21583"/>
                  </a:lnTo>
                  <a:cubicBezTo>
                    <a:pt x="479528" y="21583"/>
                    <a:pt x="499627" y="69"/>
                    <a:pt x="501062" y="1504"/>
                  </a:cubicBezTo>
                  <a:lnTo>
                    <a:pt x="521160" y="10109"/>
                  </a:lnTo>
                  <a:cubicBezTo>
                    <a:pt x="522596" y="10109"/>
                    <a:pt x="521160" y="40229"/>
                    <a:pt x="521160" y="40229"/>
                  </a:cubicBezTo>
                  <a:lnTo>
                    <a:pt x="529774" y="48835"/>
                  </a:lnTo>
                  <a:cubicBezTo>
                    <a:pt x="529774" y="48835"/>
                    <a:pt x="558485" y="48835"/>
                    <a:pt x="559921" y="50269"/>
                  </a:cubicBezTo>
                  <a:lnTo>
                    <a:pt x="567099" y="70349"/>
                  </a:lnTo>
                  <a:cubicBezTo>
                    <a:pt x="568534" y="71783"/>
                    <a:pt x="547001" y="90429"/>
                    <a:pt x="547001" y="90429"/>
                  </a:cubicBezTo>
                  <a:lnTo>
                    <a:pt x="547001" y="103337"/>
                  </a:lnTo>
                  <a:cubicBezTo>
                    <a:pt x="547001" y="103337"/>
                    <a:pt x="567099" y="123417"/>
                    <a:pt x="567099" y="124851"/>
                  </a:cubicBezTo>
                  <a:lnTo>
                    <a:pt x="558485" y="144931"/>
                  </a:lnTo>
                  <a:cubicBezTo>
                    <a:pt x="557050" y="146365"/>
                    <a:pt x="528338" y="144931"/>
                    <a:pt x="528338" y="144931"/>
                  </a:cubicBezTo>
                  <a:lnTo>
                    <a:pt x="518289" y="153537"/>
                  </a:lnTo>
                  <a:cubicBezTo>
                    <a:pt x="518289" y="153537"/>
                    <a:pt x="519725" y="182222"/>
                    <a:pt x="518289" y="182222"/>
                  </a:cubicBezTo>
                  <a:lnTo>
                    <a:pt x="498191" y="189394"/>
                  </a:lnTo>
                  <a:cubicBezTo>
                    <a:pt x="496755" y="190828"/>
                    <a:pt x="476657" y="169314"/>
                    <a:pt x="476657" y="169314"/>
                  </a:cubicBezTo>
                  <a:lnTo>
                    <a:pt x="463737" y="167880"/>
                  </a:lnTo>
                  <a:cubicBezTo>
                    <a:pt x="463737" y="167880"/>
                    <a:pt x="443639" y="187959"/>
                    <a:pt x="442203" y="187959"/>
                  </a:cubicBezTo>
                  <a:lnTo>
                    <a:pt x="422105" y="179354"/>
                  </a:lnTo>
                  <a:cubicBezTo>
                    <a:pt x="420670" y="177920"/>
                    <a:pt x="422105" y="149234"/>
                    <a:pt x="422105" y="149234"/>
                  </a:cubicBezTo>
                  <a:lnTo>
                    <a:pt x="413492" y="140628"/>
                  </a:lnTo>
                  <a:cubicBezTo>
                    <a:pt x="413492" y="140628"/>
                    <a:pt x="383345" y="140628"/>
                    <a:pt x="383345" y="139194"/>
                  </a:cubicBezTo>
                  <a:lnTo>
                    <a:pt x="374731" y="119114"/>
                  </a:lnTo>
                  <a:cubicBezTo>
                    <a:pt x="374731" y="117680"/>
                    <a:pt x="396265" y="99034"/>
                    <a:pt x="396265" y="99034"/>
                  </a:cubicBezTo>
                  <a:lnTo>
                    <a:pt x="396265" y="86126"/>
                  </a:lnTo>
                  <a:cubicBezTo>
                    <a:pt x="396265" y="86126"/>
                    <a:pt x="374731" y="66046"/>
                    <a:pt x="376167" y="64612"/>
                  </a:cubicBezTo>
                  <a:lnTo>
                    <a:pt x="384780" y="44532"/>
                  </a:lnTo>
                  <a:cubicBezTo>
                    <a:pt x="384780" y="43098"/>
                    <a:pt x="414927" y="44532"/>
                    <a:pt x="414927" y="44532"/>
                  </a:cubicBezTo>
                  <a:lnTo>
                    <a:pt x="423541" y="35926"/>
                  </a:lnTo>
                  <a:cubicBezTo>
                    <a:pt x="423541" y="35926"/>
                    <a:pt x="423541" y="7241"/>
                    <a:pt x="424976" y="7241"/>
                  </a:cubicBezTo>
                  <a:close/>
                  <a:moveTo>
                    <a:pt x="182277" y="14"/>
                  </a:moveTo>
                  <a:lnTo>
                    <a:pt x="228206" y="14"/>
                  </a:lnTo>
                  <a:cubicBezTo>
                    <a:pt x="231076" y="14"/>
                    <a:pt x="254040" y="54506"/>
                    <a:pt x="254040" y="54506"/>
                  </a:cubicBezTo>
                  <a:lnTo>
                    <a:pt x="278440" y="64544"/>
                  </a:lnTo>
                  <a:cubicBezTo>
                    <a:pt x="278440" y="64544"/>
                    <a:pt x="332979" y="40166"/>
                    <a:pt x="335850" y="43034"/>
                  </a:cubicBezTo>
                  <a:lnTo>
                    <a:pt x="367426" y="73148"/>
                  </a:lnTo>
                  <a:cubicBezTo>
                    <a:pt x="370296" y="76016"/>
                    <a:pt x="345897" y="130508"/>
                    <a:pt x="345897" y="130508"/>
                  </a:cubicBezTo>
                  <a:lnTo>
                    <a:pt x="355943" y="154886"/>
                  </a:lnTo>
                  <a:cubicBezTo>
                    <a:pt x="355943" y="154886"/>
                    <a:pt x="413354" y="174962"/>
                    <a:pt x="413354" y="177830"/>
                  </a:cubicBezTo>
                  <a:lnTo>
                    <a:pt x="413354" y="222284"/>
                  </a:lnTo>
                  <a:cubicBezTo>
                    <a:pt x="413354" y="226586"/>
                    <a:pt x="355943" y="248096"/>
                    <a:pt x="355943" y="248096"/>
                  </a:cubicBezTo>
                  <a:lnTo>
                    <a:pt x="345897" y="272474"/>
                  </a:lnTo>
                  <a:cubicBezTo>
                    <a:pt x="345897" y="272474"/>
                    <a:pt x="371731" y="325532"/>
                    <a:pt x="368861" y="328400"/>
                  </a:cubicBezTo>
                  <a:lnTo>
                    <a:pt x="337285" y="359948"/>
                  </a:lnTo>
                  <a:cubicBezTo>
                    <a:pt x="334415" y="361382"/>
                    <a:pt x="279875" y="338438"/>
                    <a:pt x="279875" y="338438"/>
                  </a:cubicBezTo>
                  <a:lnTo>
                    <a:pt x="254040" y="348476"/>
                  </a:lnTo>
                  <a:cubicBezTo>
                    <a:pt x="254040" y="348476"/>
                    <a:pt x="233947" y="404402"/>
                    <a:pt x="229641" y="404402"/>
                  </a:cubicBezTo>
                  <a:lnTo>
                    <a:pt x="185148" y="404402"/>
                  </a:lnTo>
                  <a:cubicBezTo>
                    <a:pt x="182277" y="404402"/>
                    <a:pt x="159313" y="348476"/>
                    <a:pt x="159313" y="348476"/>
                  </a:cubicBezTo>
                  <a:lnTo>
                    <a:pt x="133479" y="338438"/>
                  </a:lnTo>
                  <a:cubicBezTo>
                    <a:pt x="133479" y="338438"/>
                    <a:pt x="78939" y="362816"/>
                    <a:pt x="77504" y="361382"/>
                  </a:cubicBezTo>
                  <a:lnTo>
                    <a:pt x="44493" y="329834"/>
                  </a:lnTo>
                  <a:cubicBezTo>
                    <a:pt x="43057" y="326966"/>
                    <a:pt x="67457" y="272474"/>
                    <a:pt x="67457" y="272474"/>
                  </a:cubicBezTo>
                  <a:lnTo>
                    <a:pt x="57410" y="248096"/>
                  </a:lnTo>
                  <a:cubicBezTo>
                    <a:pt x="57410" y="248096"/>
                    <a:pt x="0" y="228020"/>
                    <a:pt x="0" y="225152"/>
                  </a:cubicBezTo>
                  <a:lnTo>
                    <a:pt x="0" y="180698"/>
                  </a:lnTo>
                  <a:cubicBezTo>
                    <a:pt x="0" y="177830"/>
                    <a:pt x="55975" y="156320"/>
                    <a:pt x="55975" y="156320"/>
                  </a:cubicBezTo>
                  <a:lnTo>
                    <a:pt x="67457" y="130508"/>
                  </a:lnTo>
                  <a:cubicBezTo>
                    <a:pt x="67457" y="130508"/>
                    <a:pt x="41622" y="77450"/>
                    <a:pt x="43057" y="74582"/>
                  </a:cubicBezTo>
                  <a:lnTo>
                    <a:pt x="76068" y="43034"/>
                  </a:lnTo>
                  <a:cubicBezTo>
                    <a:pt x="77504" y="41600"/>
                    <a:pt x="133479" y="65978"/>
                    <a:pt x="133479" y="65978"/>
                  </a:cubicBezTo>
                  <a:lnTo>
                    <a:pt x="159313" y="54506"/>
                  </a:lnTo>
                  <a:cubicBezTo>
                    <a:pt x="159313" y="54506"/>
                    <a:pt x="179407" y="14"/>
                    <a:pt x="182277" y="14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9" name="Group 38">
            <a:extLst>
              <a:ext uri="{FF2B5EF4-FFF2-40B4-BE49-F238E27FC236}">
                <a16:creationId xmlns="" xmlns:a16="http://schemas.microsoft.com/office/drawing/2014/main" id="{136BC45F-7A47-499C-A260-AD8E95C59B42}"/>
              </a:ext>
            </a:extLst>
          </p:cNvPr>
          <p:cNvGrpSpPr/>
          <p:nvPr/>
        </p:nvGrpSpPr>
        <p:grpSpPr>
          <a:xfrm>
            <a:off x="20148480" y="568549"/>
            <a:ext cx="643506" cy="643506"/>
            <a:chOff x="9237457" y="-498723"/>
            <a:chExt cx="3124614" cy="3124613"/>
          </a:xfrm>
        </p:grpSpPr>
        <p:sp>
          <p:nvSpPr>
            <p:cNvPr id="50" name="椭圆 49">
              <a:extLst>
                <a:ext uri="{FF2B5EF4-FFF2-40B4-BE49-F238E27FC236}">
                  <a16:creationId xmlns="" xmlns:a16="http://schemas.microsoft.com/office/drawing/2014/main" id="{A4A5A1B4-C4A5-4F2C-9864-C40B3338E107}"/>
                </a:ext>
              </a:extLst>
            </p:cNvPr>
            <p:cNvSpPr/>
            <p:nvPr/>
          </p:nvSpPr>
          <p:spPr>
            <a:xfrm>
              <a:off x="9237457" y="-498723"/>
              <a:ext cx="3124614" cy="3124613"/>
            </a:xfrm>
            <a:prstGeom prst="ellipse">
              <a:avLst/>
            </a:prstGeom>
            <a:gradFill flip="none" rotWithShape="1">
              <a:gsLst>
                <a:gs pos="8000">
                  <a:srgbClr val="22407E"/>
                </a:gs>
                <a:gs pos="100000">
                  <a:srgbClr val="009F97"/>
                </a:gs>
              </a:gsLst>
              <a:lin ang="2700000" scaled="1"/>
              <a:tileRect/>
            </a:gra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1" name="Oval 40">
              <a:extLst>
                <a:ext uri="{FF2B5EF4-FFF2-40B4-BE49-F238E27FC236}">
                  <a16:creationId xmlns="" xmlns:a16="http://schemas.microsoft.com/office/drawing/2014/main" id="{C34E9B31-2D32-422D-8BC2-FB3949384FA5}"/>
                </a:ext>
              </a:extLst>
            </p:cNvPr>
            <p:cNvSpPr/>
            <p:nvPr/>
          </p:nvSpPr>
          <p:spPr>
            <a:xfrm>
              <a:off x="10127380" y="552826"/>
              <a:ext cx="1344765" cy="1021511"/>
            </a:xfrm>
            <a:custGeom>
              <a:avLst/>
              <a:gdLst>
                <a:gd name="T0" fmla="*/ 2664 w 2711"/>
                <a:gd name="T1" fmla="*/ 1581 h 2062"/>
                <a:gd name="T2" fmla="*/ 909 w 2711"/>
                <a:gd name="T3" fmla="*/ 1581 h 2062"/>
                <a:gd name="T4" fmla="*/ 861 w 2711"/>
                <a:gd name="T5" fmla="*/ 1534 h 2062"/>
                <a:gd name="T6" fmla="*/ 861 w 2711"/>
                <a:gd name="T7" fmla="*/ 434 h 2062"/>
                <a:gd name="T8" fmla="*/ 909 w 2711"/>
                <a:gd name="T9" fmla="*/ 386 h 2062"/>
                <a:gd name="T10" fmla="*/ 2664 w 2711"/>
                <a:gd name="T11" fmla="*/ 386 h 2062"/>
                <a:gd name="T12" fmla="*/ 2711 w 2711"/>
                <a:gd name="T13" fmla="*/ 434 h 2062"/>
                <a:gd name="T14" fmla="*/ 2711 w 2711"/>
                <a:gd name="T15" fmla="*/ 1534 h 2062"/>
                <a:gd name="T16" fmla="*/ 2664 w 2711"/>
                <a:gd name="T17" fmla="*/ 1581 h 2062"/>
                <a:gd name="T18" fmla="*/ 2177 w 2711"/>
                <a:gd name="T19" fmla="*/ 1928 h 2062"/>
                <a:gd name="T20" fmla="*/ 2000 w 2711"/>
                <a:gd name="T21" fmla="*/ 1928 h 2062"/>
                <a:gd name="T22" fmla="*/ 2000 w 2711"/>
                <a:gd name="T23" fmla="*/ 1715 h 2062"/>
                <a:gd name="T24" fmla="*/ 1573 w 2711"/>
                <a:gd name="T25" fmla="*/ 1715 h 2062"/>
                <a:gd name="T26" fmla="*/ 1573 w 2711"/>
                <a:gd name="T27" fmla="*/ 1928 h 2062"/>
                <a:gd name="T28" fmla="*/ 1395 w 2711"/>
                <a:gd name="T29" fmla="*/ 1928 h 2062"/>
                <a:gd name="T30" fmla="*/ 1329 w 2711"/>
                <a:gd name="T31" fmla="*/ 1995 h 2062"/>
                <a:gd name="T32" fmla="*/ 1395 w 2711"/>
                <a:gd name="T33" fmla="*/ 2062 h 2062"/>
                <a:gd name="T34" fmla="*/ 1640 w 2711"/>
                <a:gd name="T35" fmla="*/ 2062 h 2062"/>
                <a:gd name="T36" fmla="*/ 1933 w 2711"/>
                <a:gd name="T37" fmla="*/ 2062 h 2062"/>
                <a:gd name="T38" fmla="*/ 2177 w 2711"/>
                <a:gd name="T39" fmla="*/ 2062 h 2062"/>
                <a:gd name="T40" fmla="*/ 2244 w 2711"/>
                <a:gd name="T41" fmla="*/ 1995 h 2062"/>
                <a:gd name="T42" fmla="*/ 2177 w 2711"/>
                <a:gd name="T43" fmla="*/ 1928 h 2062"/>
                <a:gd name="T44" fmla="*/ 1065 w 2711"/>
                <a:gd name="T45" fmla="*/ 253 h 2062"/>
                <a:gd name="T46" fmla="*/ 909 w 2711"/>
                <a:gd name="T47" fmla="*/ 253 h 2062"/>
                <a:gd name="T48" fmla="*/ 880 w 2711"/>
                <a:gd name="T49" fmla="*/ 255 h 2062"/>
                <a:gd name="T50" fmla="*/ 863 w 2711"/>
                <a:gd name="T51" fmla="*/ 253 h 2062"/>
                <a:gd name="T52" fmla="*/ 201 w 2711"/>
                <a:gd name="T53" fmla="*/ 253 h 2062"/>
                <a:gd name="T54" fmla="*/ 135 w 2711"/>
                <a:gd name="T55" fmla="*/ 320 h 2062"/>
                <a:gd name="T56" fmla="*/ 201 w 2711"/>
                <a:gd name="T57" fmla="*/ 386 h 2062"/>
                <a:gd name="T58" fmla="*/ 735 w 2711"/>
                <a:gd name="T59" fmla="*/ 386 h 2062"/>
                <a:gd name="T60" fmla="*/ 728 w 2711"/>
                <a:gd name="T61" fmla="*/ 434 h 2062"/>
                <a:gd name="T62" fmla="*/ 728 w 2711"/>
                <a:gd name="T63" fmla="*/ 558 h 2062"/>
                <a:gd name="T64" fmla="*/ 201 w 2711"/>
                <a:gd name="T65" fmla="*/ 558 h 2062"/>
                <a:gd name="T66" fmla="*/ 135 w 2711"/>
                <a:gd name="T67" fmla="*/ 624 h 2062"/>
                <a:gd name="T68" fmla="*/ 201 w 2711"/>
                <a:gd name="T69" fmla="*/ 691 h 2062"/>
                <a:gd name="T70" fmla="*/ 728 w 2711"/>
                <a:gd name="T71" fmla="*/ 691 h 2062"/>
                <a:gd name="T72" fmla="*/ 728 w 2711"/>
                <a:gd name="T73" fmla="*/ 863 h 2062"/>
                <a:gd name="T74" fmla="*/ 201 w 2711"/>
                <a:gd name="T75" fmla="*/ 863 h 2062"/>
                <a:gd name="T76" fmla="*/ 135 w 2711"/>
                <a:gd name="T77" fmla="*/ 929 h 2062"/>
                <a:gd name="T78" fmla="*/ 201 w 2711"/>
                <a:gd name="T79" fmla="*/ 996 h 2062"/>
                <a:gd name="T80" fmla="*/ 728 w 2711"/>
                <a:gd name="T81" fmla="*/ 996 h 2062"/>
                <a:gd name="T82" fmla="*/ 728 w 2711"/>
                <a:gd name="T83" fmla="*/ 1534 h 2062"/>
                <a:gd name="T84" fmla="*/ 909 w 2711"/>
                <a:gd name="T85" fmla="*/ 1715 h 2062"/>
                <a:gd name="T86" fmla="*/ 1065 w 2711"/>
                <a:gd name="T87" fmla="*/ 1715 h 2062"/>
                <a:gd name="T88" fmla="*/ 1065 w 2711"/>
                <a:gd name="T89" fmla="*/ 1995 h 2062"/>
                <a:gd name="T90" fmla="*/ 998 w 2711"/>
                <a:gd name="T91" fmla="*/ 2062 h 2062"/>
                <a:gd name="T92" fmla="*/ 67 w 2711"/>
                <a:gd name="T93" fmla="*/ 2062 h 2062"/>
                <a:gd name="T94" fmla="*/ 0 w 2711"/>
                <a:gd name="T95" fmla="*/ 1995 h 2062"/>
                <a:gd name="T96" fmla="*/ 0 w 2711"/>
                <a:gd name="T97" fmla="*/ 66 h 2062"/>
                <a:gd name="T98" fmla="*/ 67 w 2711"/>
                <a:gd name="T99" fmla="*/ 0 h 2062"/>
                <a:gd name="T100" fmla="*/ 998 w 2711"/>
                <a:gd name="T101" fmla="*/ 0 h 2062"/>
                <a:gd name="T102" fmla="*/ 1065 w 2711"/>
                <a:gd name="T103" fmla="*/ 66 h 2062"/>
                <a:gd name="T104" fmla="*/ 1065 w 2711"/>
                <a:gd name="T105" fmla="*/ 253 h 2062"/>
                <a:gd name="T106" fmla="*/ 430 w 2711"/>
                <a:gd name="T107" fmla="*/ 1569 h 2062"/>
                <a:gd name="T108" fmla="*/ 532 w 2711"/>
                <a:gd name="T109" fmla="*/ 1672 h 2062"/>
                <a:gd name="T110" fmla="*/ 635 w 2711"/>
                <a:gd name="T111" fmla="*/ 1569 h 2062"/>
                <a:gd name="T112" fmla="*/ 532 w 2711"/>
                <a:gd name="T113" fmla="*/ 1466 h 2062"/>
                <a:gd name="T114" fmla="*/ 430 w 2711"/>
                <a:gd name="T115" fmla="*/ 1569 h 2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11" h="2062">
                  <a:moveTo>
                    <a:pt x="2664" y="1581"/>
                  </a:moveTo>
                  <a:lnTo>
                    <a:pt x="909" y="1581"/>
                  </a:lnTo>
                  <a:cubicBezTo>
                    <a:pt x="883" y="1581"/>
                    <a:pt x="861" y="1560"/>
                    <a:pt x="861" y="1534"/>
                  </a:cubicBezTo>
                  <a:lnTo>
                    <a:pt x="861" y="434"/>
                  </a:lnTo>
                  <a:cubicBezTo>
                    <a:pt x="861" y="407"/>
                    <a:pt x="883" y="386"/>
                    <a:pt x="909" y="386"/>
                  </a:cubicBezTo>
                  <a:lnTo>
                    <a:pt x="2664" y="386"/>
                  </a:lnTo>
                  <a:cubicBezTo>
                    <a:pt x="2690" y="386"/>
                    <a:pt x="2711" y="408"/>
                    <a:pt x="2711" y="434"/>
                  </a:cubicBezTo>
                  <a:lnTo>
                    <a:pt x="2711" y="1534"/>
                  </a:lnTo>
                  <a:cubicBezTo>
                    <a:pt x="2711" y="1560"/>
                    <a:pt x="2690" y="1581"/>
                    <a:pt x="2664" y="1581"/>
                  </a:cubicBezTo>
                  <a:close/>
                  <a:moveTo>
                    <a:pt x="2177" y="1928"/>
                  </a:moveTo>
                  <a:lnTo>
                    <a:pt x="2000" y="1928"/>
                  </a:lnTo>
                  <a:lnTo>
                    <a:pt x="2000" y="1715"/>
                  </a:lnTo>
                  <a:lnTo>
                    <a:pt x="1573" y="1715"/>
                  </a:lnTo>
                  <a:lnTo>
                    <a:pt x="1573" y="1928"/>
                  </a:lnTo>
                  <a:lnTo>
                    <a:pt x="1395" y="1928"/>
                  </a:lnTo>
                  <a:cubicBezTo>
                    <a:pt x="1358" y="1928"/>
                    <a:pt x="1329" y="1958"/>
                    <a:pt x="1329" y="1995"/>
                  </a:cubicBezTo>
                  <a:cubicBezTo>
                    <a:pt x="1329" y="2032"/>
                    <a:pt x="1358" y="2062"/>
                    <a:pt x="1395" y="2062"/>
                  </a:cubicBezTo>
                  <a:lnTo>
                    <a:pt x="1640" y="2062"/>
                  </a:lnTo>
                  <a:lnTo>
                    <a:pt x="1933" y="2062"/>
                  </a:lnTo>
                  <a:lnTo>
                    <a:pt x="2177" y="2062"/>
                  </a:lnTo>
                  <a:cubicBezTo>
                    <a:pt x="2214" y="2062"/>
                    <a:pt x="2244" y="2032"/>
                    <a:pt x="2244" y="1995"/>
                  </a:cubicBezTo>
                  <a:cubicBezTo>
                    <a:pt x="2244" y="1958"/>
                    <a:pt x="2214" y="1928"/>
                    <a:pt x="2177" y="1928"/>
                  </a:cubicBezTo>
                  <a:close/>
                  <a:moveTo>
                    <a:pt x="1065" y="253"/>
                  </a:moveTo>
                  <a:lnTo>
                    <a:pt x="909" y="253"/>
                  </a:lnTo>
                  <a:cubicBezTo>
                    <a:pt x="899" y="253"/>
                    <a:pt x="890" y="254"/>
                    <a:pt x="880" y="255"/>
                  </a:cubicBezTo>
                  <a:cubicBezTo>
                    <a:pt x="875" y="254"/>
                    <a:pt x="869" y="253"/>
                    <a:pt x="863" y="253"/>
                  </a:cubicBezTo>
                  <a:lnTo>
                    <a:pt x="201" y="253"/>
                  </a:lnTo>
                  <a:cubicBezTo>
                    <a:pt x="164" y="253"/>
                    <a:pt x="135" y="283"/>
                    <a:pt x="135" y="320"/>
                  </a:cubicBezTo>
                  <a:cubicBezTo>
                    <a:pt x="135" y="356"/>
                    <a:pt x="164" y="386"/>
                    <a:pt x="201" y="386"/>
                  </a:cubicBezTo>
                  <a:lnTo>
                    <a:pt x="735" y="386"/>
                  </a:lnTo>
                  <a:cubicBezTo>
                    <a:pt x="730" y="401"/>
                    <a:pt x="728" y="417"/>
                    <a:pt x="728" y="434"/>
                  </a:cubicBezTo>
                  <a:lnTo>
                    <a:pt x="728" y="558"/>
                  </a:lnTo>
                  <a:lnTo>
                    <a:pt x="201" y="558"/>
                  </a:lnTo>
                  <a:cubicBezTo>
                    <a:pt x="164" y="558"/>
                    <a:pt x="135" y="588"/>
                    <a:pt x="135" y="624"/>
                  </a:cubicBezTo>
                  <a:cubicBezTo>
                    <a:pt x="135" y="661"/>
                    <a:pt x="164" y="691"/>
                    <a:pt x="201" y="691"/>
                  </a:cubicBezTo>
                  <a:lnTo>
                    <a:pt x="728" y="691"/>
                  </a:lnTo>
                  <a:lnTo>
                    <a:pt x="728" y="863"/>
                  </a:lnTo>
                  <a:lnTo>
                    <a:pt x="201" y="863"/>
                  </a:lnTo>
                  <a:cubicBezTo>
                    <a:pt x="164" y="863"/>
                    <a:pt x="135" y="893"/>
                    <a:pt x="135" y="929"/>
                  </a:cubicBezTo>
                  <a:cubicBezTo>
                    <a:pt x="135" y="966"/>
                    <a:pt x="164" y="996"/>
                    <a:pt x="201" y="996"/>
                  </a:cubicBezTo>
                  <a:lnTo>
                    <a:pt x="728" y="996"/>
                  </a:lnTo>
                  <a:lnTo>
                    <a:pt x="728" y="1534"/>
                  </a:lnTo>
                  <a:cubicBezTo>
                    <a:pt x="728" y="1633"/>
                    <a:pt x="809" y="1715"/>
                    <a:pt x="909" y="1715"/>
                  </a:cubicBezTo>
                  <a:lnTo>
                    <a:pt x="1065" y="1715"/>
                  </a:lnTo>
                  <a:lnTo>
                    <a:pt x="1065" y="1995"/>
                  </a:lnTo>
                  <a:cubicBezTo>
                    <a:pt x="1065" y="2032"/>
                    <a:pt x="1035" y="2062"/>
                    <a:pt x="998" y="2062"/>
                  </a:cubicBezTo>
                  <a:lnTo>
                    <a:pt x="67" y="2062"/>
                  </a:lnTo>
                  <a:cubicBezTo>
                    <a:pt x="30" y="2062"/>
                    <a:pt x="0" y="2032"/>
                    <a:pt x="0" y="1995"/>
                  </a:cubicBezTo>
                  <a:lnTo>
                    <a:pt x="0" y="66"/>
                  </a:lnTo>
                  <a:cubicBezTo>
                    <a:pt x="0" y="29"/>
                    <a:pt x="30" y="0"/>
                    <a:pt x="67" y="0"/>
                  </a:cubicBezTo>
                  <a:lnTo>
                    <a:pt x="998" y="0"/>
                  </a:lnTo>
                  <a:cubicBezTo>
                    <a:pt x="1035" y="0"/>
                    <a:pt x="1065" y="29"/>
                    <a:pt x="1065" y="66"/>
                  </a:cubicBezTo>
                  <a:lnTo>
                    <a:pt x="1065" y="253"/>
                  </a:lnTo>
                  <a:close/>
                  <a:moveTo>
                    <a:pt x="430" y="1569"/>
                  </a:moveTo>
                  <a:cubicBezTo>
                    <a:pt x="430" y="1626"/>
                    <a:pt x="476" y="1672"/>
                    <a:pt x="532" y="1672"/>
                  </a:cubicBezTo>
                  <a:cubicBezTo>
                    <a:pt x="589" y="1672"/>
                    <a:pt x="635" y="1626"/>
                    <a:pt x="635" y="1569"/>
                  </a:cubicBezTo>
                  <a:cubicBezTo>
                    <a:pt x="635" y="1512"/>
                    <a:pt x="589" y="1466"/>
                    <a:pt x="532" y="1466"/>
                  </a:cubicBezTo>
                  <a:cubicBezTo>
                    <a:pt x="476" y="1466"/>
                    <a:pt x="430" y="1512"/>
                    <a:pt x="430" y="1569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2" name="任意多边形: 形状 41">
            <a:extLst>
              <a:ext uri="{FF2B5EF4-FFF2-40B4-BE49-F238E27FC236}">
                <a16:creationId xmlns="" xmlns:a16="http://schemas.microsoft.com/office/drawing/2014/main" id="{DF7EF8F2-3E09-4C03-B1B0-CBD29698013F}"/>
              </a:ext>
            </a:extLst>
          </p:cNvPr>
          <p:cNvSpPr/>
          <p:nvPr/>
        </p:nvSpPr>
        <p:spPr>
          <a:xfrm>
            <a:off x="0" y="-247649"/>
            <a:ext cx="14458918" cy="6879407"/>
          </a:xfrm>
          <a:custGeom>
            <a:avLst/>
            <a:gdLst>
              <a:gd name="connsiteX0" fmla="*/ 4497193 w 14458918"/>
              <a:gd name="connsiteY0" fmla="*/ 1 h 6879407"/>
              <a:gd name="connsiteX1" fmla="*/ 6772751 w 14458918"/>
              <a:gd name="connsiteY1" fmla="*/ 1 h 6879407"/>
              <a:gd name="connsiteX2" fmla="*/ 5011926 w 14458918"/>
              <a:gd name="connsiteY2" fmla="*/ 3275017 h 6879407"/>
              <a:gd name="connsiteX3" fmla="*/ 3654739 w 14458918"/>
              <a:gd name="connsiteY3" fmla="*/ 3683099 h 6879407"/>
              <a:gd name="connsiteX4" fmla="*/ 3654739 w 14458918"/>
              <a:gd name="connsiteY4" fmla="*/ 3683098 h 6879407"/>
              <a:gd name="connsiteX5" fmla="*/ 3246657 w 14458918"/>
              <a:gd name="connsiteY5" fmla="*/ 2325911 h 6879407"/>
              <a:gd name="connsiteX6" fmla="*/ 14458918 w 14458918"/>
              <a:gd name="connsiteY6" fmla="*/ 0 h 6879407"/>
              <a:gd name="connsiteX7" fmla="*/ 13087706 w 14458918"/>
              <a:gd name="connsiteY7" fmla="*/ 2550360 h 6879407"/>
              <a:gd name="connsiteX8" fmla="*/ 11730518 w 14458918"/>
              <a:gd name="connsiteY8" fmla="*/ 2958443 h 6879407"/>
              <a:gd name="connsiteX9" fmla="*/ 11730520 w 14458918"/>
              <a:gd name="connsiteY9" fmla="*/ 2958442 h 6879407"/>
              <a:gd name="connsiteX10" fmla="*/ 11322437 w 14458918"/>
              <a:gd name="connsiteY10" fmla="*/ 1601255 h 6879407"/>
              <a:gd name="connsiteX11" fmla="*/ 12183357 w 14458918"/>
              <a:gd name="connsiteY11" fmla="*/ 1 h 6879407"/>
              <a:gd name="connsiteX12" fmla="*/ 11896861 w 14458918"/>
              <a:gd name="connsiteY12" fmla="*/ 0 h 6879407"/>
              <a:gd name="connsiteX13" fmla="*/ 9762072 w 14458918"/>
              <a:gd name="connsiteY13" fmla="*/ 3970565 h 6879407"/>
              <a:gd name="connsiteX14" fmla="*/ 8404885 w 14458918"/>
              <a:gd name="connsiteY14" fmla="*/ 4378648 h 6879407"/>
              <a:gd name="connsiteX15" fmla="*/ 7996802 w 14458918"/>
              <a:gd name="connsiteY15" fmla="*/ 3021461 h 6879407"/>
              <a:gd name="connsiteX16" fmla="*/ 9621301 w 14458918"/>
              <a:gd name="connsiteY16" fmla="*/ 1 h 6879407"/>
              <a:gd name="connsiteX17" fmla="*/ 7059247 w 14458918"/>
              <a:gd name="connsiteY17" fmla="*/ 0 h 6879407"/>
              <a:gd name="connsiteX18" fmla="*/ 9334806 w 14458918"/>
              <a:gd name="connsiteY18" fmla="*/ 1 h 6879407"/>
              <a:gd name="connsiteX19" fmla="*/ 5919821 w 14458918"/>
              <a:gd name="connsiteY19" fmla="*/ 6351644 h 6879407"/>
              <a:gd name="connsiteX20" fmla="*/ 4562636 w 14458918"/>
              <a:gd name="connsiteY20" fmla="*/ 6759727 h 6879407"/>
              <a:gd name="connsiteX21" fmla="*/ 4154551 w 14458918"/>
              <a:gd name="connsiteY21" fmla="*/ 5402541 h 6879407"/>
              <a:gd name="connsiteX22" fmla="*/ 1935135 w 14458918"/>
              <a:gd name="connsiteY22" fmla="*/ 0 h 6879407"/>
              <a:gd name="connsiteX23" fmla="*/ 4210693 w 14458918"/>
              <a:gd name="connsiteY23" fmla="*/ 1 h 6879407"/>
              <a:gd name="connsiteX24" fmla="*/ 1188685 w 14458918"/>
              <a:gd name="connsiteY24" fmla="*/ 5620731 h 6879407"/>
              <a:gd name="connsiteX25" fmla="*/ 19022 w 14458918"/>
              <a:gd name="connsiteY25" fmla="*/ 6106521 h 6879407"/>
              <a:gd name="connsiteX26" fmla="*/ 0 w 14458918"/>
              <a:gd name="connsiteY26" fmla="*/ 6099752 h 6879407"/>
              <a:gd name="connsiteX27" fmla="*/ 0 w 14458918"/>
              <a:gd name="connsiteY27" fmla="*/ 3599221 h 6879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4458918" h="6879407">
                <a:moveTo>
                  <a:pt x="4497193" y="1"/>
                </a:moveTo>
                <a:lnTo>
                  <a:pt x="6772751" y="1"/>
                </a:lnTo>
                <a:lnTo>
                  <a:pt x="5011926" y="3275017"/>
                </a:lnTo>
                <a:cubicBezTo>
                  <a:pt x="4749837" y="3762483"/>
                  <a:pt x="4142204" y="3945188"/>
                  <a:pt x="3654739" y="3683099"/>
                </a:cubicBezTo>
                <a:lnTo>
                  <a:pt x="3654739" y="3683098"/>
                </a:lnTo>
                <a:cubicBezTo>
                  <a:pt x="3167274" y="3421011"/>
                  <a:pt x="2984569" y="2813378"/>
                  <a:pt x="3246657" y="2325911"/>
                </a:cubicBezTo>
                <a:close/>
                <a:moveTo>
                  <a:pt x="14458918" y="0"/>
                </a:moveTo>
                <a:lnTo>
                  <a:pt x="13087706" y="2550360"/>
                </a:lnTo>
                <a:cubicBezTo>
                  <a:pt x="12825618" y="3037826"/>
                  <a:pt x="12217986" y="3220531"/>
                  <a:pt x="11730518" y="2958443"/>
                </a:cubicBezTo>
                <a:lnTo>
                  <a:pt x="11730520" y="2958442"/>
                </a:lnTo>
                <a:cubicBezTo>
                  <a:pt x="11243054" y="2696355"/>
                  <a:pt x="11060349" y="2088721"/>
                  <a:pt x="11322437" y="1601255"/>
                </a:cubicBezTo>
                <a:lnTo>
                  <a:pt x="12183357" y="1"/>
                </a:lnTo>
                <a:close/>
                <a:moveTo>
                  <a:pt x="11896861" y="0"/>
                </a:moveTo>
                <a:lnTo>
                  <a:pt x="9762072" y="3970565"/>
                </a:lnTo>
                <a:cubicBezTo>
                  <a:pt x="9499984" y="4458032"/>
                  <a:pt x="8892350" y="4640737"/>
                  <a:pt x="8404885" y="4378648"/>
                </a:cubicBezTo>
                <a:cubicBezTo>
                  <a:pt x="7917419" y="4116560"/>
                  <a:pt x="7734714" y="3508927"/>
                  <a:pt x="7996802" y="3021461"/>
                </a:cubicBezTo>
                <a:lnTo>
                  <a:pt x="9621301" y="1"/>
                </a:lnTo>
                <a:close/>
                <a:moveTo>
                  <a:pt x="7059247" y="0"/>
                </a:moveTo>
                <a:lnTo>
                  <a:pt x="9334806" y="1"/>
                </a:lnTo>
                <a:lnTo>
                  <a:pt x="5919821" y="6351644"/>
                </a:lnTo>
                <a:cubicBezTo>
                  <a:pt x="5657733" y="6839111"/>
                  <a:pt x="5050101" y="7021816"/>
                  <a:pt x="4562636" y="6759727"/>
                </a:cubicBezTo>
                <a:cubicBezTo>
                  <a:pt x="4075167" y="6497639"/>
                  <a:pt x="3892463" y="5890006"/>
                  <a:pt x="4154551" y="5402541"/>
                </a:cubicBezTo>
                <a:close/>
                <a:moveTo>
                  <a:pt x="1935135" y="0"/>
                </a:moveTo>
                <a:lnTo>
                  <a:pt x="4210693" y="1"/>
                </a:lnTo>
                <a:lnTo>
                  <a:pt x="1188685" y="5620731"/>
                </a:lnTo>
                <a:cubicBezTo>
                  <a:pt x="959359" y="6047265"/>
                  <a:pt x="465474" y="6240464"/>
                  <a:pt x="19022" y="6106521"/>
                </a:cubicBezTo>
                <a:lnTo>
                  <a:pt x="0" y="6099752"/>
                </a:lnTo>
                <a:lnTo>
                  <a:pt x="0" y="3599221"/>
                </a:lnTo>
                <a:close/>
              </a:path>
            </a:pathLst>
          </a:custGeom>
          <a:gradFill flip="none" rotWithShape="1">
            <a:gsLst>
              <a:gs pos="0">
                <a:srgbClr val="22407E">
                  <a:alpha val="67000"/>
                </a:srgbClr>
              </a:gs>
              <a:gs pos="59000">
                <a:srgbClr val="009F97">
                  <a:alpha val="0"/>
                </a:srgbClr>
              </a:gs>
            </a:gsLst>
            <a:lin ang="5400000" scaled="1"/>
            <a:tileRect/>
          </a:gra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53" name="5d06d811a6402">
            <a:hlinkClick r:id="" action="ppaction://media"/>
            <a:extLst>
              <a:ext uri="{FF2B5EF4-FFF2-40B4-BE49-F238E27FC236}">
                <a16:creationId xmlns="" xmlns:a16="http://schemas.microsoft.com/office/drawing/2014/main" id="{9384E4A3-CB51-4413-B560-06CB530AE0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38426" y="-63647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890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</p:childTnLst>
        </p:cTn>
      </p:par>
    </p:tnLst>
    <p:bldLst>
      <p:bldP spid="30" grpId="0" animBg="1"/>
      <p:bldP spid="8" grpId="0"/>
      <p:bldP spid="9" grpId="0"/>
      <p:bldP spid="4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D69AB3BF-CFFE-4D2B-B09E-222871361E0B}"/>
              </a:ext>
            </a:extLst>
          </p:cNvPr>
          <p:cNvGrpSpPr/>
          <p:nvPr/>
        </p:nvGrpSpPr>
        <p:grpSpPr>
          <a:xfrm>
            <a:off x="8112124" y="912018"/>
            <a:ext cx="5375276" cy="5375276"/>
            <a:chOff x="9237457" y="-498723"/>
            <a:chExt cx="3124614" cy="3124613"/>
          </a:xfrm>
        </p:grpSpPr>
        <p:sp>
          <p:nvSpPr>
            <p:cNvPr id="3" name="椭圆 2">
              <a:extLst>
                <a:ext uri="{FF2B5EF4-FFF2-40B4-BE49-F238E27FC236}">
                  <a16:creationId xmlns="" xmlns:a16="http://schemas.microsoft.com/office/drawing/2014/main" id="{322F9C1C-1364-4DF0-ABC1-A8900420302E}"/>
                </a:ext>
              </a:extLst>
            </p:cNvPr>
            <p:cNvSpPr/>
            <p:nvPr/>
          </p:nvSpPr>
          <p:spPr>
            <a:xfrm>
              <a:off x="9237457" y="-498723"/>
              <a:ext cx="3124614" cy="3124613"/>
            </a:xfrm>
            <a:prstGeom prst="ellipse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>
              <a:extLst>
                <a:ext uri="{FF2B5EF4-FFF2-40B4-BE49-F238E27FC236}">
                  <a16:creationId xmlns="" xmlns:a16="http://schemas.microsoft.com/office/drawing/2014/main" id="{84599569-5318-4E40-901B-2A0A92CD7F13}"/>
                </a:ext>
              </a:extLst>
            </p:cNvPr>
            <p:cNvSpPr/>
            <p:nvPr/>
          </p:nvSpPr>
          <p:spPr>
            <a:xfrm>
              <a:off x="9863910" y="127729"/>
              <a:ext cx="1871710" cy="1871709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4115B4D1-BD87-4464-8CBF-5A11647C722E}"/>
              </a:ext>
            </a:extLst>
          </p:cNvPr>
          <p:cNvSpPr txBox="1"/>
          <p:nvPr/>
        </p:nvSpPr>
        <p:spPr>
          <a:xfrm>
            <a:off x="9784100" y="2537827"/>
            <a:ext cx="2031325" cy="212365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6600" i="1" spc="600" dirty="0">
                <a:latin typeface="+mj-ea"/>
                <a:ea typeface="+mj-ea"/>
              </a:rPr>
              <a:t>公司</a:t>
            </a:r>
            <a:endParaRPr lang="en-US" altLang="zh-CN" sz="6600" i="1" spc="600" dirty="0">
              <a:latin typeface="+mj-ea"/>
              <a:ea typeface="+mj-ea"/>
            </a:endParaRPr>
          </a:p>
          <a:p>
            <a:pPr algn="ctr"/>
            <a:r>
              <a:rPr lang="zh-CN" altLang="en-US" sz="6600" i="1" spc="600" dirty="0">
                <a:latin typeface="+mj-ea"/>
                <a:ea typeface="+mj-ea"/>
              </a:rPr>
              <a:t>介绍</a:t>
            </a:r>
          </a:p>
        </p:txBody>
      </p:sp>
      <p:sp>
        <p:nvSpPr>
          <p:cNvPr id="6" name="泪滴形 5">
            <a:extLst>
              <a:ext uri="{FF2B5EF4-FFF2-40B4-BE49-F238E27FC236}">
                <a16:creationId xmlns="" xmlns:a16="http://schemas.microsoft.com/office/drawing/2014/main" id="{FDA81B43-1372-4785-A6CB-CCDB2487A130}"/>
              </a:ext>
            </a:extLst>
          </p:cNvPr>
          <p:cNvSpPr/>
          <p:nvPr/>
        </p:nvSpPr>
        <p:spPr>
          <a:xfrm rot="1262643">
            <a:off x="12748200" y="1895817"/>
            <a:ext cx="1286192" cy="1286192"/>
          </a:xfrm>
          <a:prstGeom prst="teardrop">
            <a:avLst/>
          </a:prstGeom>
          <a:gradFill flip="none" rotWithShape="1">
            <a:gsLst>
              <a:gs pos="8000">
                <a:srgbClr val="22407E"/>
              </a:gs>
              <a:gs pos="100000">
                <a:srgbClr val="009F97"/>
              </a:gs>
            </a:gsLst>
            <a:lin ang="2700000" scaled="1"/>
            <a:tileRect/>
          </a:gradFill>
          <a:ln w="76200">
            <a:solidFill>
              <a:schemeClr val="bg1"/>
            </a:solidFill>
          </a:ln>
          <a:effectLst>
            <a:outerShdw blurRad="3175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泪滴形 7">
            <a:extLst>
              <a:ext uri="{FF2B5EF4-FFF2-40B4-BE49-F238E27FC236}">
                <a16:creationId xmlns="" xmlns:a16="http://schemas.microsoft.com/office/drawing/2014/main" id="{339F3C2A-2F0B-4995-B793-B76DD1AD5EE9}"/>
              </a:ext>
            </a:extLst>
          </p:cNvPr>
          <p:cNvSpPr/>
          <p:nvPr/>
        </p:nvSpPr>
        <p:spPr>
          <a:xfrm rot="20337357" flipV="1">
            <a:off x="12748200" y="4017303"/>
            <a:ext cx="1286192" cy="1286192"/>
          </a:xfrm>
          <a:prstGeom prst="teardrop">
            <a:avLst/>
          </a:prstGeom>
          <a:gradFill flip="none" rotWithShape="1">
            <a:gsLst>
              <a:gs pos="8000">
                <a:srgbClr val="22407E"/>
              </a:gs>
              <a:gs pos="100000">
                <a:srgbClr val="009F97"/>
              </a:gs>
            </a:gsLst>
            <a:lin ang="2700000" scaled="1"/>
            <a:tileRect/>
          </a:gradFill>
          <a:ln w="76200">
            <a:solidFill>
              <a:schemeClr val="bg1"/>
            </a:solidFill>
          </a:ln>
          <a:effectLst>
            <a:outerShdw blurRad="3175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泪滴形 8">
            <a:extLst>
              <a:ext uri="{FF2B5EF4-FFF2-40B4-BE49-F238E27FC236}">
                <a16:creationId xmlns="" xmlns:a16="http://schemas.microsoft.com/office/drawing/2014/main" id="{55CC92E7-CB38-4EFD-BD92-7840DE7AD4F3}"/>
              </a:ext>
            </a:extLst>
          </p:cNvPr>
          <p:cNvSpPr/>
          <p:nvPr/>
        </p:nvSpPr>
        <p:spPr>
          <a:xfrm rot="20337357" flipH="1">
            <a:off x="7565133" y="1895817"/>
            <a:ext cx="1286192" cy="1286192"/>
          </a:xfrm>
          <a:prstGeom prst="teardrop">
            <a:avLst/>
          </a:prstGeom>
          <a:gradFill flip="none" rotWithShape="1">
            <a:gsLst>
              <a:gs pos="8000">
                <a:srgbClr val="22407E"/>
              </a:gs>
              <a:gs pos="100000">
                <a:srgbClr val="009F97"/>
              </a:gs>
            </a:gsLst>
            <a:lin ang="2700000" scaled="1"/>
            <a:tileRect/>
          </a:gradFill>
          <a:ln w="76200">
            <a:solidFill>
              <a:schemeClr val="bg1"/>
            </a:solidFill>
          </a:ln>
          <a:effectLst>
            <a:outerShdw blurRad="3175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泪滴形 9">
            <a:extLst>
              <a:ext uri="{FF2B5EF4-FFF2-40B4-BE49-F238E27FC236}">
                <a16:creationId xmlns="" xmlns:a16="http://schemas.microsoft.com/office/drawing/2014/main" id="{40178F3B-DC72-40AA-97A2-39A3F743ED38}"/>
              </a:ext>
            </a:extLst>
          </p:cNvPr>
          <p:cNvSpPr/>
          <p:nvPr/>
        </p:nvSpPr>
        <p:spPr>
          <a:xfrm rot="1262643" flipH="1" flipV="1">
            <a:off x="7565133" y="4017303"/>
            <a:ext cx="1286192" cy="1286192"/>
          </a:xfrm>
          <a:prstGeom prst="teardrop">
            <a:avLst/>
          </a:prstGeom>
          <a:gradFill flip="none" rotWithShape="1">
            <a:gsLst>
              <a:gs pos="8000">
                <a:srgbClr val="22407E"/>
              </a:gs>
              <a:gs pos="100000">
                <a:srgbClr val="009F97"/>
              </a:gs>
            </a:gsLst>
            <a:lin ang="2700000" scaled="1"/>
            <a:tileRect/>
          </a:gradFill>
          <a:ln w="76200">
            <a:solidFill>
              <a:schemeClr val="bg1"/>
            </a:solidFill>
          </a:ln>
          <a:effectLst>
            <a:outerShdw blurRad="3175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Oval 11">
            <a:extLst>
              <a:ext uri="{FF2B5EF4-FFF2-40B4-BE49-F238E27FC236}">
                <a16:creationId xmlns="" xmlns:a16="http://schemas.microsoft.com/office/drawing/2014/main" id="{07A40175-6680-4D6C-BE79-12ED15C6D0DA}"/>
              </a:ext>
            </a:extLst>
          </p:cNvPr>
          <p:cNvSpPr/>
          <p:nvPr/>
        </p:nvSpPr>
        <p:spPr>
          <a:xfrm>
            <a:off x="7927015" y="2257041"/>
            <a:ext cx="562428" cy="561572"/>
          </a:xfrm>
          <a:custGeom>
            <a:avLst/>
            <a:gdLst>
              <a:gd name="T0" fmla="*/ 88862 h 440259"/>
              <a:gd name="T1" fmla="*/ 88862 h 440259"/>
              <a:gd name="T2" fmla="*/ 278945 h 440259"/>
              <a:gd name="T3" fmla="*/ 278945 h 440259"/>
              <a:gd name="T4" fmla="*/ 278945 h 440259"/>
              <a:gd name="T5" fmla="*/ 278945 h 440259"/>
              <a:gd name="T6" fmla="*/ 278945 h 440259"/>
              <a:gd name="T7" fmla="*/ 278945 h 440259"/>
              <a:gd name="T8" fmla="*/ 278945 h 440259"/>
              <a:gd name="T9" fmla="*/ 278945 h 440259"/>
              <a:gd name="T10" fmla="*/ 278945 h 440259"/>
              <a:gd name="T11" fmla="*/ 278945 h 440259"/>
              <a:gd name="T12" fmla="*/ 278945 h 440259"/>
              <a:gd name="T13" fmla="*/ 278945 h 440259"/>
              <a:gd name="T14" fmla="*/ 278945 h 440259"/>
              <a:gd name="T15" fmla="*/ 278945 h 440259"/>
              <a:gd name="T16" fmla="*/ 278945 h 440259"/>
              <a:gd name="T17" fmla="*/ 278945 h 440259"/>
              <a:gd name="T18" fmla="*/ 278945 h 440259"/>
              <a:gd name="T19" fmla="*/ 278945 h 440259"/>
              <a:gd name="T20" fmla="*/ 278945 h 440259"/>
              <a:gd name="T21" fmla="*/ 278945 h 440259"/>
              <a:gd name="T22" fmla="*/ 278945 h 440259"/>
              <a:gd name="T23" fmla="*/ 278945 h 440259"/>
              <a:gd name="T24" fmla="*/ 278945 h 440259"/>
              <a:gd name="T25" fmla="*/ 278945 h 440259"/>
              <a:gd name="T26" fmla="*/ 88862 h 440259"/>
              <a:gd name="T27" fmla="*/ 88862 h 440259"/>
              <a:gd name="T28" fmla="*/ 278945 h 440259"/>
              <a:gd name="T29" fmla="*/ 278945 h 440259"/>
              <a:gd name="T30" fmla="*/ 278945 h 440259"/>
              <a:gd name="T31" fmla="*/ 278945 h 440259"/>
              <a:gd name="T32" fmla="*/ 278945 h 440259"/>
              <a:gd name="T33" fmla="*/ 278945 h 440259"/>
              <a:gd name="T34" fmla="*/ 278945 h 440259"/>
              <a:gd name="T35" fmla="*/ 278945 h 440259"/>
              <a:gd name="T36" fmla="*/ 278945 h 440259"/>
              <a:gd name="T37" fmla="*/ 278945 h 440259"/>
              <a:gd name="T38" fmla="*/ 278945 h 440259"/>
              <a:gd name="T39" fmla="*/ 278945 h 440259"/>
              <a:gd name="T40" fmla="*/ 278945 h 440259"/>
              <a:gd name="T41" fmla="*/ 278945 h 440259"/>
              <a:gd name="T42" fmla="*/ 278945 h 440259"/>
              <a:gd name="T43" fmla="*/ 278945 h 440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757" h="2757">
                <a:moveTo>
                  <a:pt x="1063" y="2589"/>
                </a:moveTo>
                <a:lnTo>
                  <a:pt x="0" y="2757"/>
                </a:lnTo>
                <a:lnTo>
                  <a:pt x="168" y="1694"/>
                </a:lnTo>
                <a:lnTo>
                  <a:pt x="1226" y="883"/>
                </a:lnTo>
                <a:lnTo>
                  <a:pt x="1503" y="1160"/>
                </a:lnTo>
                <a:lnTo>
                  <a:pt x="984" y="1679"/>
                </a:lnTo>
                <a:cubicBezTo>
                  <a:pt x="914" y="1646"/>
                  <a:pt x="827" y="1659"/>
                  <a:pt x="769" y="1717"/>
                </a:cubicBezTo>
                <a:cubicBezTo>
                  <a:pt x="694" y="1792"/>
                  <a:pt x="694" y="1913"/>
                  <a:pt x="769" y="1988"/>
                </a:cubicBezTo>
                <a:cubicBezTo>
                  <a:pt x="844" y="2063"/>
                  <a:pt x="965" y="2063"/>
                  <a:pt x="1040" y="1988"/>
                </a:cubicBezTo>
                <a:cubicBezTo>
                  <a:pt x="1098" y="1930"/>
                  <a:pt x="1111" y="1844"/>
                  <a:pt x="1079" y="1773"/>
                </a:cubicBezTo>
                <a:lnTo>
                  <a:pt x="1597" y="1254"/>
                </a:lnTo>
                <a:lnTo>
                  <a:pt x="1875" y="1531"/>
                </a:lnTo>
                <a:lnTo>
                  <a:pt x="1063" y="2589"/>
                </a:lnTo>
                <a:close/>
                <a:moveTo>
                  <a:pt x="1763" y="291"/>
                </a:moveTo>
                <a:lnTo>
                  <a:pt x="1695" y="223"/>
                </a:lnTo>
                <a:lnTo>
                  <a:pt x="1266" y="652"/>
                </a:lnTo>
                <a:lnTo>
                  <a:pt x="2105" y="1491"/>
                </a:lnTo>
                <a:lnTo>
                  <a:pt x="2534" y="1062"/>
                </a:lnTo>
                <a:lnTo>
                  <a:pt x="2466" y="994"/>
                </a:lnTo>
                <a:lnTo>
                  <a:pt x="2757" y="755"/>
                </a:lnTo>
                <a:lnTo>
                  <a:pt x="2002" y="0"/>
                </a:lnTo>
                <a:lnTo>
                  <a:pt x="1763" y="29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5" name="Oval 12">
            <a:extLst>
              <a:ext uri="{FF2B5EF4-FFF2-40B4-BE49-F238E27FC236}">
                <a16:creationId xmlns="" xmlns:a16="http://schemas.microsoft.com/office/drawing/2014/main" id="{844DBFE7-2BFF-40F4-AC57-E59BACD498B1}"/>
              </a:ext>
            </a:extLst>
          </p:cNvPr>
          <p:cNvSpPr/>
          <p:nvPr/>
        </p:nvSpPr>
        <p:spPr>
          <a:xfrm>
            <a:off x="7927015" y="4393607"/>
            <a:ext cx="562428" cy="533584"/>
          </a:xfrm>
          <a:custGeom>
            <a:avLst/>
            <a:gdLst>
              <a:gd name="connsiteX0" fmla="*/ 408423 w 606792"/>
              <a:gd name="connsiteY0" fmla="*/ 222069 h 575673"/>
              <a:gd name="connsiteX1" fmla="*/ 455147 w 606792"/>
              <a:gd name="connsiteY1" fmla="*/ 269992 h 575673"/>
              <a:gd name="connsiteX2" fmla="*/ 264516 w 606792"/>
              <a:gd name="connsiteY2" fmla="*/ 454441 h 575673"/>
              <a:gd name="connsiteX3" fmla="*/ 146212 w 606792"/>
              <a:gd name="connsiteY3" fmla="*/ 336338 h 575673"/>
              <a:gd name="connsiteX4" fmla="*/ 186216 w 606792"/>
              <a:gd name="connsiteY4" fmla="*/ 295977 h 575673"/>
              <a:gd name="connsiteX5" fmla="*/ 261849 w 606792"/>
              <a:gd name="connsiteY5" fmla="*/ 371481 h 575673"/>
              <a:gd name="connsiteX6" fmla="*/ 60690 w 606792"/>
              <a:gd name="connsiteY6" fmla="*/ 121206 h 575673"/>
              <a:gd name="connsiteX7" fmla="*/ 60690 w 606792"/>
              <a:gd name="connsiteY7" fmla="*/ 515070 h 575673"/>
              <a:gd name="connsiteX8" fmla="*/ 546102 w 606792"/>
              <a:gd name="connsiteY8" fmla="*/ 515070 h 575673"/>
              <a:gd name="connsiteX9" fmla="*/ 546102 w 606792"/>
              <a:gd name="connsiteY9" fmla="*/ 121206 h 575673"/>
              <a:gd name="connsiteX10" fmla="*/ 515811 w 606792"/>
              <a:gd name="connsiteY10" fmla="*/ 121206 h 575673"/>
              <a:gd name="connsiteX11" fmla="*/ 515811 w 606792"/>
              <a:gd name="connsiteY11" fmla="*/ 151454 h 575673"/>
              <a:gd name="connsiteX12" fmla="*/ 455121 w 606792"/>
              <a:gd name="connsiteY12" fmla="*/ 151454 h 575673"/>
              <a:gd name="connsiteX13" fmla="*/ 455121 w 606792"/>
              <a:gd name="connsiteY13" fmla="*/ 121206 h 575673"/>
              <a:gd name="connsiteX14" fmla="*/ 394431 w 606792"/>
              <a:gd name="connsiteY14" fmla="*/ 121206 h 575673"/>
              <a:gd name="connsiteX15" fmla="*/ 394431 w 606792"/>
              <a:gd name="connsiteY15" fmla="*/ 151454 h 575673"/>
              <a:gd name="connsiteX16" fmla="*/ 333741 w 606792"/>
              <a:gd name="connsiteY16" fmla="*/ 151454 h 575673"/>
              <a:gd name="connsiteX17" fmla="*/ 333741 w 606792"/>
              <a:gd name="connsiteY17" fmla="*/ 121206 h 575673"/>
              <a:gd name="connsiteX18" fmla="*/ 273051 w 606792"/>
              <a:gd name="connsiteY18" fmla="*/ 121206 h 575673"/>
              <a:gd name="connsiteX19" fmla="*/ 273051 w 606792"/>
              <a:gd name="connsiteY19" fmla="*/ 151454 h 575673"/>
              <a:gd name="connsiteX20" fmla="*/ 212361 w 606792"/>
              <a:gd name="connsiteY20" fmla="*/ 151454 h 575673"/>
              <a:gd name="connsiteX21" fmla="*/ 212361 w 606792"/>
              <a:gd name="connsiteY21" fmla="*/ 121206 h 575673"/>
              <a:gd name="connsiteX22" fmla="*/ 151671 w 606792"/>
              <a:gd name="connsiteY22" fmla="*/ 121206 h 575673"/>
              <a:gd name="connsiteX23" fmla="*/ 151671 w 606792"/>
              <a:gd name="connsiteY23" fmla="*/ 151454 h 575673"/>
              <a:gd name="connsiteX24" fmla="*/ 90981 w 606792"/>
              <a:gd name="connsiteY24" fmla="*/ 151454 h 575673"/>
              <a:gd name="connsiteX25" fmla="*/ 90981 w 606792"/>
              <a:gd name="connsiteY25" fmla="*/ 121206 h 575673"/>
              <a:gd name="connsiteX26" fmla="*/ 90981 w 606792"/>
              <a:gd name="connsiteY26" fmla="*/ 0 h 575673"/>
              <a:gd name="connsiteX27" fmla="*/ 151671 w 606792"/>
              <a:gd name="connsiteY27" fmla="*/ 0 h 575673"/>
              <a:gd name="connsiteX28" fmla="*/ 151671 w 606792"/>
              <a:gd name="connsiteY28" fmla="*/ 60603 h 575673"/>
              <a:gd name="connsiteX29" fmla="*/ 212361 w 606792"/>
              <a:gd name="connsiteY29" fmla="*/ 60603 h 575673"/>
              <a:gd name="connsiteX30" fmla="*/ 212361 w 606792"/>
              <a:gd name="connsiteY30" fmla="*/ 0 h 575673"/>
              <a:gd name="connsiteX31" fmla="*/ 273051 w 606792"/>
              <a:gd name="connsiteY31" fmla="*/ 0 h 575673"/>
              <a:gd name="connsiteX32" fmla="*/ 273051 w 606792"/>
              <a:gd name="connsiteY32" fmla="*/ 60603 h 575673"/>
              <a:gd name="connsiteX33" fmla="*/ 333741 w 606792"/>
              <a:gd name="connsiteY33" fmla="*/ 60603 h 575673"/>
              <a:gd name="connsiteX34" fmla="*/ 333741 w 606792"/>
              <a:gd name="connsiteY34" fmla="*/ 0 h 575673"/>
              <a:gd name="connsiteX35" fmla="*/ 394431 w 606792"/>
              <a:gd name="connsiteY35" fmla="*/ 0 h 575673"/>
              <a:gd name="connsiteX36" fmla="*/ 394431 w 606792"/>
              <a:gd name="connsiteY36" fmla="*/ 60603 h 575673"/>
              <a:gd name="connsiteX37" fmla="*/ 455121 w 606792"/>
              <a:gd name="connsiteY37" fmla="*/ 60603 h 575673"/>
              <a:gd name="connsiteX38" fmla="*/ 455121 w 606792"/>
              <a:gd name="connsiteY38" fmla="*/ 0 h 575673"/>
              <a:gd name="connsiteX39" fmla="*/ 515811 w 606792"/>
              <a:gd name="connsiteY39" fmla="*/ 0 h 575673"/>
              <a:gd name="connsiteX40" fmla="*/ 515811 w 606792"/>
              <a:gd name="connsiteY40" fmla="*/ 60603 h 575673"/>
              <a:gd name="connsiteX41" fmla="*/ 606792 w 606792"/>
              <a:gd name="connsiteY41" fmla="*/ 60603 h 575673"/>
              <a:gd name="connsiteX42" fmla="*/ 606792 w 606792"/>
              <a:gd name="connsiteY42" fmla="*/ 575673 h 575673"/>
              <a:gd name="connsiteX43" fmla="*/ 0 w 606792"/>
              <a:gd name="connsiteY43" fmla="*/ 575673 h 575673"/>
              <a:gd name="connsiteX44" fmla="*/ 0 w 606792"/>
              <a:gd name="connsiteY44" fmla="*/ 60603 h 575673"/>
              <a:gd name="connsiteX45" fmla="*/ 90981 w 606792"/>
              <a:gd name="connsiteY45" fmla="*/ 60603 h 575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606792" h="575673">
                <a:moveTo>
                  <a:pt x="408423" y="222069"/>
                </a:moveTo>
                <a:lnTo>
                  <a:pt x="455147" y="269992"/>
                </a:lnTo>
                <a:lnTo>
                  <a:pt x="264516" y="454441"/>
                </a:lnTo>
                <a:lnTo>
                  <a:pt x="146212" y="336338"/>
                </a:lnTo>
                <a:lnTo>
                  <a:pt x="186216" y="295977"/>
                </a:lnTo>
                <a:lnTo>
                  <a:pt x="261849" y="371481"/>
                </a:lnTo>
                <a:close/>
                <a:moveTo>
                  <a:pt x="60690" y="121206"/>
                </a:moveTo>
                <a:lnTo>
                  <a:pt x="60690" y="515070"/>
                </a:lnTo>
                <a:lnTo>
                  <a:pt x="546102" y="515070"/>
                </a:lnTo>
                <a:lnTo>
                  <a:pt x="546102" y="121206"/>
                </a:lnTo>
                <a:lnTo>
                  <a:pt x="515811" y="121206"/>
                </a:lnTo>
                <a:lnTo>
                  <a:pt x="515811" y="151454"/>
                </a:lnTo>
                <a:lnTo>
                  <a:pt x="455121" y="151454"/>
                </a:lnTo>
                <a:lnTo>
                  <a:pt x="455121" y="121206"/>
                </a:lnTo>
                <a:lnTo>
                  <a:pt x="394431" y="121206"/>
                </a:lnTo>
                <a:lnTo>
                  <a:pt x="394431" y="151454"/>
                </a:lnTo>
                <a:lnTo>
                  <a:pt x="333741" y="151454"/>
                </a:lnTo>
                <a:lnTo>
                  <a:pt x="333741" y="121206"/>
                </a:lnTo>
                <a:lnTo>
                  <a:pt x="273051" y="121206"/>
                </a:lnTo>
                <a:lnTo>
                  <a:pt x="273051" y="151454"/>
                </a:lnTo>
                <a:lnTo>
                  <a:pt x="212361" y="151454"/>
                </a:lnTo>
                <a:lnTo>
                  <a:pt x="212361" y="121206"/>
                </a:lnTo>
                <a:lnTo>
                  <a:pt x="151671" y="121206"/>
                </a:lnTo>
                <a:lnTo>
                  <a:pt x="151671" y="151454"/>
                </a:lnTo>
                <a:lnTo>
                  <a:pt x="90981" y="151454"/>
                </a:lnTo>
                <a:lnTo>
                  <a:pt x="90981" y="121206"/>
                </a:lnTo>
                <a:close/>
                <a:moveTo>
                  <a:pt x="90981" y="0"/>
                </a:moveTo>
                <a:lnTo>
                  <a:pt x="151671" y="0"/>
                </a:lnTo>
                <a:lnTo>
                  <a:pt x="151671" y="60603"/>
                </a:lnTo>
                <a:lnTo>
                  <a:pt x="212361" y="60603"/>
                </a:lnTo>
                <a:lnTo>
                  <a:pt x="212361" y="0"/>
                </a:lnTo>
                <a:lnTo>
                  <a:pt x="273051" y="0"/>
                </a:lnTo>
                <a:lnTo>
                  <a:pt x="273051" y="60603"/>
                </a:lnTo>
                <a:lnTo>
                  <a:pt x="333741" y="60603"/>
                </a:lnTo>
                <a:lnTo>
                  <a:pt x="333741" y="0"/>
                </a:lnTo>
                <a:lnTo>
                  <a:pt x="394431" y="0"/>
                </a:lnTo>
                <a:lnTo>
                  <a:pt x="394431" y="60603"/>
                </a:lnTo>
                <a:lnTo>
                  <a:pt x="455121" y="60603"/>
                </a:lnTo>
                <a:lnTo>
                  <a:pt x="455121" y="0"/>
                </a:lnTo>
                <a:lnTo>
                  <a:pt x="515811" y="0"/>
                </a:lnTo>
                <a:lnTo>
                  <a:pt x="515811" y="60603"/>
                </a:lnTo>
                <a:lnTo>
                  <a:pt x="606792" y="60603"/>
                </a:lnTo>
                <a:lnTo>
                  <a:pt x="606792" y="575673"/>
                </a:lnTo>
                <a:lnTo>
                  <a:pt x="0" y="575673"/>
                </a:lnTo>
                <a:lnTo>
                  <a:pt x="0" y="60603"/>
                </a:lnTo>
                <a:lnTo>
                  <a:pt x="90981" y="606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Oval 13">
            <a:extLst>
              <a:ext uri="{FF2B5EF4-FFF2-40B4-BE49-F238E27FC236}">
                <a16:creationId xmlns="" xmlns:a16="http://schemas.microsoft.com/office/drawing/2014/main" id="{DC826A9F-1289-4F82-A1FF-BBCF632AF4D3}"/>
              </a:ext>
            </a:extLst>
          </p:cNvPr>
          <p:cNvSpPr/>
          <p:nvPr/>
        </p:nvSpPr>
        <p:spPr>
          <a:xfrm>
            <a:off x="13110082" y="4402405"/>
            <a:ext cx="562428" cy="515989"/>
          </a:xfrm>
          <a:custGeom>
            <a:avLst/>
            <a:gdLst>
              <a:gd name="connsiteX0" fmla="*/ 303857 w 607639"/>
              <a:gd name="connsiteY0" fmla="*/ 303714 h 557467"/>
              <a:gd name="connsiteX1" fmla="*/ 352986 w 607639"/>
              <a:gd name="connsiteY1" fmla="*/ 309132 h 557467"/>
              <a:gd name="connsiteX2" fmla="*/ 514597 w 607639"/>
              <a:gd name="connsiteY2" fmla="*/ 449845 h 557467"/>
              <a:gd name="connsiteX3" fmla="*/ 528676 w 607639"/>
              <a:gd name="connsiteY3" fmla="*/ 528182 h 557467"/>
              <a:gd name="connsiteX4" fmla="*/ 499345 w 607639"/>
              <a:gd name="connsiteY4" fmla="*/ 557467 h 557467"/>
              <a:gd name="connsiteX5" fmla="*/ 108223 w 607639"/>
              <a:gd name="connsiteY5" fmla="*/ 557467 h 557467"/>
              <a:gd name="connsiteX6" fmla="*/ 78892 w 607639"/>
              <a:gd name="connsiteY6" fmla="*/ 528182 h 557467"/>
              <a:gd name="connsiteX7" fmla="*/ 303857 w 607639"/>
              <a:gd name="connsiteY7" fmla="*/ 303714 h 557467"/>
              <a:gd name="connsiteX8" fmla="*/ 455825 w 607639"/>
              <a:gd name="connsiteY8" fmla="*/ 268995 h 557467"/>
              <a:gd name="connsiteX9" fmla="*/ 607639 w 607639"/>
              <a:gd name="connsiteY9" fmla="*/ 420565 h 557467"/>
              <a:gd name="connsiteX10" fmla="*/ 578303 w 607639"/>
              <a:gd name="connsiteY10" fmla="*/ 449854 h 557467"/>
              <a:gd name="connsiteX11" fmla="*/ 576396 w 607639"/>
              <a:gd name="connsiteY11" fmla="*/ 449854 h 557467"/>
              <a:gd name="connsiteX12" fmla="*/ 424875 w 607639"/>
              <a:gd name="connsiteY12" fmla="*/ 272217 h 557467"/>
              <a:gd name="connsiteX13" fmla="*/ 455825 w 607639"/>
              <a:gd name="connsiteY13" fmla="*/ 268995 h 557467"/>
              <a:gd name="connsiteX14" fmla="*/ 151811 w 607639"/>
              <a:gd name="connsiteY14" fmla="*/ 268995 h 557467"/>
              <a:gd name="connsiteX15" fmla="*/ 182906 w 607639"/>
              <a:gd name="connsiteY15" fmla="*/ 272217 h 557467"/>
              <a:gd name="connsiteX16" fmla="*/ 31389 w 607639"/>
              <a:gd name="connsiteY16" fmla="*/ 449854 h 557467"/>
              <a:gd name="connsiteX17" fmla="*/ 29335 w 607639"/>
              <a:gd name="connsiteY17" fmla="*/ 449854 h 557467"/>
              <a:gd name="connsiteX18" fmla="*/ 0 w 607639"/>
              <a:gd name="connsiteY18" fmla="*/ 420565 h 557467"/>
              <a:gd name="connsiteX19" fmla="*/ 151811 w 607639"/>
              <a:gd name="connsiteY19" fmla="*/ 268995 h 557467"/>
              <a:gd name="connsiteX20" fmla="*/ 462556 w 607639"/>
              <a:gd name="connsiteY20" fmla="*/ 35000 h 557467"/>
              <a:gd name="connsiteX21" fmla="*/ 543847 w 607639"/>
              <a:gd name="connsiteY21" fmla="*/ 122571 h 557467"/>
              <a:gd name="connsiteX22" fmla="*/ 462556 w 607639"/>
              <a:gd name="connsiteY22" fmla="*/ 210143 h 557467"/>
              <a:gd name="connsiteX23" fmla="*/ 485153 w 607639"/>
              <a:gd name="connsiteY23" fmla="*/ 122571 h 557467"/>
              <a:gd name="connsiteX24" fmla="*/ 462556 w 607639"/>
              <a:gd name="connsiteY24" fmla="*/ 35000 h 557467"/>
              <a:gd name="connsiteX25" fmla="*/ 145224 w 607639"/>
              <a:gd name="connsiteY25" fmla="*/ 35000 h 557467"/>
              <a:gd name="connsiteX26" fmla="*/ 122481 w 607639"/>
              <a:gd name="connsiteY26" fmla="*/ 122571 h 557467"/>
              <a:gd name="connsiteX27" fmla="*/ 145224 w 607639"/>
              <a:gd name="connsiteY27" fmla="*/ 210143 h 557467"/>
              <a:gd name="connsiteX28" fmla="*/ 63791 w 607639"/>
              <a:gd name="connsiteY28" fmla="*/ 122571 h 557467"/>
              <a:gd name="connsiteX29" fmla="*/ 145224 w 607639"/>
              <a:gd name="connsiteY29" fmla="*/ 35000 h 557467"/>
              <a:gd name="connsiteX30" fmla="*/ 303892 w 607639"/>
              <a:gd name="connsiteY30" fmla="*/ 0 h 557467"/>
              <a:gd name="connsiteX31" fmla="*/ 403912 w 607639"/>
              <a:gd name="connsiteY31" fmla="*/ 51694 h 557467"/>
              <a:gd name="connsiteX32" fmla="*/ 426497 w 607639"/>
              <a:gd name="connsiteY32" fmla="*/ 122572 h 557467"/>
              <a:gd name="connsiteX33" fmla="*/ 403912 w 607639"/>
              <a:gd name="connsiteY33" fmla="*/ 193450 h 557467"/>
              <a:gd name="connsiteX34" fmla="*/ 303892 w 607639"/>
              <a:gd name="connsiteY34" fmla="*/ 245144 h 557467"/>
              <a:gd name="connsiteX35" fmla="*/ 181141 w 607639"/>
              <a:gd name="connsiteY35" fmla="*/ 122572 h 557467"/>
              <a:gd name="connsiteX36" fmla="*/ 303892 w 607639"/>
              <a:gd name="connsiteY36" fmla="*/ 0 h 557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7639" h="557467">
                <a:moveTo>
                  <a:pt x="303857" y="303714"/>
                </a:moveTo>
                <a:cubicBezTo>
                  <a:pt x="320722" y="303714"/>
                  <a:pt x="337148" y="305618"/>
                  <a:pt x="352986" y="309132"/>
                </a:cubicBezTo>
                <a:cubicBezTo>
                  <a:pt x="427486" y="325824"/>
                  <a:pt x="488200" y="379562"/>
                  <a:pt x="514597" y="449845"/>
                </a:cubicBezTo>
                <a:cubicBezTo>
                  <a:pt x="523690" y="474298"/>
                  <a:pt x="528676" y="500655"/>
                  <a:pt x="528676" y="528182"/>
                </a:cubicBezTo>
                <a:cubicBezTo>
                  <a:pt x="528676" y="544289"/>
                  <a:pt x="515477" y="557467"/>
                  <a:pt x="499345" y="557467"/>
                </a:cubicBezTo>
                <a:lnTo>
                  <a:pt x="108223" y="557467"/>
                </a:lnTo>
                <a:cubicBezTo>
                  <a:pt x="92091" y="557467"/>
                  <a:pt x="78892" y="544289"/>
                  <a:pt x="78892" y="528182"/>
                </a:cubicBezTo>
                <a:cubicBezTo>
                  <a:pt x="78892" y="404307"/>
                  <a:pt x="179789" y="303714"/>
                  <a:pt x="303857" y="303714"/>
                </a:cubicBezTo>
                <a:close/>
                <a:moveTo>
                  <a:pt x="455825" y="268995"/>
                </a:moveTo>
                <a:cubicBezTo>
                  <a:pt x="539579" y="268995"/>
                  <a:pt x="607639" y="336945"/>
                  <a:pt x="607639" y="420565"/>
                </a:cubicBezTo>
                <a:cubicBezTo>
                  <a:pt x="607639" y="436674"/>
                  <a:pt x="594584" y="449854"/>
                  <a:pt x="578303" y="449854"/>
                </a:cubicBezTo>
                <a:lnTo>
                  <a:pt x="576396" y="449854"/>
                </a:lnTo>
                <a:cubicBezTo>
                  <a:pt x="553661" y="371360"/>
                  <a:pt x="497775" y="306631"/>
                  <a:pt x="424875" y="272217"/>
                </a:cubicBezTo>
                <a:cubicBezTo>
                  <a:pt x="434996" y="270020"/>
                  <a:pt x="445410" y="268995"/>
                  <a:pt x="455825" y="268995"/>
                </a:cubicBezTo>
                <a:close/>
                <a:moveTo>
                  <a:pt x="151811" y="268995"/>
                </a:moveTo>
                <a:cubicBezTo>
                  <a:pt x="162371" y="268995"/>
                  <a:pt x="172785" y="270020"/>
                  <a:pt x="182906" y="272217"/>
                </a:cubicBezTo>
                <a:cubicBezTo>
                  <a:pt x="110008" y="306631"/>
                  <a:pt x="53977" y="371360"/>
                  <a:pt x="31389" y="449854"/>
                </a:cubicBezTo>
                <a:lnTo>
                  <a:pt x="29335" y="449854"/>
                </a:lnTo>
                <a:cubicBezTo>
                  <a:pt x="13201" y="449854"/>
                  <a:pt x="0" y="436674"/>
                  <a:pt x="0" y="420565"/>
                </a:cubicBezTo>
                <a:cubicBezTo>
                  <a:pt x="0" y="336945"/>
                  <a:pt x="68058" y="268995"/>
                  <a:pt x="151811" y="268995"/>
                </a:cubicBezTo>
                <a:close/>
                <a:moveTo>
                  <a:pt x="462556" y="35000"/>
                </a:moveTo>
                <a:cubicBezTo>
                  <a:pt x="507897" y="38368"/>
                  <a:pt x="543847" y="76296"/>
                  <a:pt x="543847" y="122571"/>
                </a:cubicBezTo>
                <a:cubicBezTo>
                  <a:pt x="543847" y="168847"/>
                  <a:pt x="507897" y="206775"/>
                  <a:pt x="462556" y="210143"/>
                </a:cubicBezTo>
                <a:cubicBezTo>
                  <a:pt x="476936" y="184223"/>
                  <a:pt x="485153" y="154349"/>
                  <a:pt x="485153" y="122571"/>
                </a:cubicBezTo>
                <a:cubicBezTo>
                  <a:pt x="485153" y="90794"/>
                  <a:pt x="476936" y="60920"/>
                  <a:pt x="462556" y="35000"/>
                </a:cubicBezTo>
                <a:close/>
                <a:moveTo>
                  <a:pt x="145224" y="35000"/>
                </a:moveTo>
                <a:cubicBezTo>
                  <a:pt x="130698" y="60920"/>
                  <a:pt x="122481" y="90794"/>
                  <a:pt x="122481" y="122571"/>
                </a:cubicBezTo>
                <a:cubicBezTo>
                  <a:pt x="122481" y="154349"/>
                  <a:pt x="130698" y="184223"/>
                  <a:pt x="145224" y="210143"/>
                </a:cubicBezTo>
                <a:cubicBezTo>
                  <a:pt x="99739" y="206775"/>
                  <a:pt x="63791" y="168847"/>
                  <a:pt x="63791" y="122571"/>
                </a:cubicBezTo>
                <a:cubicBezTo>
                  <a:pt x="63791" y="76296"/>
                  <a:pt x="99739" y="38368"/>
                  <a:pt x="145224" y="35000"/>
                </a:cubicBezTo>
                <a:close/>
                <a:moveTo>
                  <a:pt x="303892" y="0"/>
                </a:moveTo>
                <a:cubicBezTo>
                  <a:pt x="345103" y="0"/>
                  <a:pt x="381620" y="20502"/>
                  <a:pt x="403912" y="51694"/>
                </a:cubicBezTo>
                <a:cubicBezTo>
                  <a:pt x="418138" y="71756"/>
                  <a:pt x="426497" y="96212"/>
                  <a:pt x="426497" y="122572"/>
                </a:cubicBezTo>
                <a:cubicBezTo>
                  <a:pt x="426497" y="148931"/>
                  <a:pt x="418138" y="173387"/>
                  <a:pt x="403912" y="193450"/>
                </a:cubicBezTo>
                <a:cubicBezTo>
                  <a:pt x="381620" y="224642"/>
                  <a:pt x="345103" y="245144"/>
                  <a:pt x="303892" y="245144"/>
                </a:cubicBezTo>
                <a:cubicBezTo>
                  <a:pt x="236137" y="245144"/>
                  <a:pt x="181141" y="190082"/>
                  <a:pt x="181141" y="122572"/>
                </a:cubicBezTo>
                <a:cubicBezTo>
                  <a:pt x="181141" y="55062"/>
                  <a:pt x="236137" y="0"/>
                  <a:pt x="3038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Oval 14">
            <a:extLst>
              <a:ext uri="{FF2B5EF4-FFF2-40B4-BE49-F238E27FC236}">
                <a16:creationId xmlns="" xmlns:a16="http://schemas.microsoft.com/office/drawing/2014/main" id="{19BC04FD-D6CF-414D-BE46-0772E7724740}"/>
              </a:ext>
            </a:extLst>
          </p:cNvPr>
          <p:cNvSpPr/>
          <p:nvPr/>
        </p:nvSpPr>
        <p:spPr>
          <a:xfrm>
            <a:off x="13110082" y="2257106"/>
            <a:ext cx="562428" cy="561442"/>
          </a:xfrm>
          <a:custGeom>
            <a:avLst/>
            <a:gdLst>
              <a:gd name="connsiteX0" fmla="*/ 164777 w 604110"/>
              <a:gd name="connsiteY0" fmla="*/ 264973 h 603052"/>
              <a:gd name="connsiteX1" fmla="*/ 457609 w 604110"/>
              <a:gd name="connsiteY1" fmla="*/ 264973 h 603052"/>
              <a:gd name="connsiteX2" fmla="*/ 485066 w 604110"/>
              <a:gd name="connsiteY2" fmla="*/ 292388 h 603052"/>
              <a:gd name="connsiteX3" fmla="*/ 457609 w 604110"/>
              <a:gd name="connsiteY3" fmla="*/ 319802 h 603052"/>
              <a:gd name="connsiteX4" fmla="*/ 164777 w 604110"/>
              <a:gd name="connsiteY4" fmla="*/ 319802 h 603052"/>
              <a:gd name="connsiteX5" fmla="*/ 137320 w 604110"/>
              <a:gd name="connsiteY5" fmla="*/ 292388 h 603052"/>
              <a:gd name="connsiteX6" fmla="*/ 164777 w 604110"/>
              <a:gd name="connsiteY6" fmla="*/ 264973 h 603052"/>
              <a:gd name="connsiteX7" fmla="*/ 164777 w 604110"/>
              <a:gd name="connsiteY7" fmla="*/ 137038 h 603052"/>
              <a:gd name="connsiteX8" fmla="*/ 457609 w 604110"/>
              <a:gd name="connsiteY8" fmla="*/ 137038 h 603052"/>
              <a:gd name="connsiteX9" fmla="*/ 485066 w 604110"/>
              <a:gd name="connsiteY9" fmla="*/ 164453 h 603052"/>
              <a:gd name="connsiteX10" fmla="*/ 457609 w 604110"/>
              <a:gd name="connsiteY10" fmla="*/ 191867 h 603052"/>
              <a:gd name="connsiteX11" fmla="*/ 164777 w 604110"/>
              <a:gd name="connsiteY11" fmla="*/ 191867 h 603052"/>
              <a:gd name="connsiteX12" fmla="*/ 137320 w 604110"/>
              <a:gd name="connsiteY12" fmla="*/ 164453 h 603052"/>
              <a:gd name="connsiteX13" fmla="*/ 164777 w 604110"/>
              <a:gd name="connsiteY13" fmla="*/ 137038 h 603052"/>
              <a:gd name="connsiteX14" fmla="*/ 54919 w 604110"/>
              <a:gd name="connsiteY14" fmla="*/ 54823 h 603052"/>
              <a:gd name="connsiteX15" fmla="*/ 54919 w 604110"/>
              <a:gd name="connsiteY15" fmla="*/ 420355 h 603052"/>
              <a:gd name="connsiteX16" fmla="*/ 137298 w 604110"/>
              <a:gd name="connsiteY16" fmla="*/ 420355 h 603052"/>
              <a:gd name="connsiteX17" fmla="*/ 164757 w 604110"/>
              <a:gd name="connsiteY17" fmla="*/ 447766 h 603052"/>
              <a:gd name="connsiteX18" fmla="*/ 164757 w 604110"/>
              <a:gd name="connsiteY18" fmla="*/ 523011 h 603052"/>
              <a:gd name="connsiteX19" fmla="*/ 304664 w 604110"/>
              <a:gd name="connsiteY19" fmla="*/ 425289 h 603052"/>
              <a:gd name="connsiteX20" fmla="*/ 320316 w 604110"/>
              <a:gd name="connsiteY20" fmla="*/ 420355 h 603052"/>
              <a:gd name="connsiteX21" fmla="*/ 549191 w 604110"/>
              <a:gd name="connsiteY21" fmla="*/ 420355 h 603052"/>
              <a:gd name="connsiteX22" fmla="*/ 549191 w 604110"/>
              <a:gd name="connsiteY22" fmla="*/ 54823 h 603052"/>
              <a:gd name="connsiteX23" fmla="*/ 27460 w 604110"/>
              <a:gd name="connsiteY23" fmla="*/ 0 h 603052"/>
              <a:gd name="connsiteX24" fmla="*/ 576650 w 604110"/>
              <a:gd name="connsiteY24" fmla="*/ 0 h 603052"/>
              <a:gd name="connsiteX25" fmla="*/ 604110 w 604110"/>
              <a:gd name="connsiteY25" fmla="*/ 27411 h 603052"/>
              <a:gd name="connsiteX26" fmla="*/ 604110 w 604110"/>
              <a:gd name="connsiteY26" fmla="*/ 447766 h 603052"/>
              <a:gd name="connsiteX27" fmla="*/ 576650 w 604110"/>
              <a:gd name="connsiteY27" fmla="*/ 475178 h 603052"/>
              <a:gd name="connsiteX28" fmla="*/ 328965 w 604110"/>
              <a:gd name="connsiteY28" fmla="*/ 475178 h 603052"/>
              <a:gd name="connsiteX29" fmla="*/ 153087 w 604110"/>
              <a:gd name="connsiteY29" fmla="*/ 598118 h 603052"/>
              <a:gd name="connsiteX30" fmla="*/ 137298 w 604110"/>
              <a:gd name="connsiteY30" fmla="*/ 603052 h 603052"/>
              <a:gd name="connsiteX31" fmla="*/ 124666 w 604110"/>
              <a:gd name="connsiteY31" fmla="*/ 599900 h 603052"/>
              <a:gd name="connsiteX32" fmla="*/ 109838 w 604110"/>
              <a:gd name="connsiteY32" fmla="*/ 575641 h 603052"/>
              <a:gd name="connsiteX33" fmla="*/ 109838 w 604110"/>
              <a:gd name="connsiteY33" fmla="*/ 475178 h 603052"/>
              <a:gd name="connsiteX34" fmla="*/ 27460 w 604110"/>
              <a:gd name="connsiteY34" fmla="*/ 475178 h 603052"/>
              <a:gd name="connsiteX35" fmla="*/ 0 w 604110"/>
              <a:gd name="connsiteY35" fmla="*/ 447766 h 603052"/>
              <a:gd name="connsiteX36" fmla="*/ 0 w 604110"/>
              <a:gd name="connsiteY36" fmla="*/ 27411 h 603052"/>
              <a:gd name="connsiteX37" fmla="*/ 27460 w 604110"/>
              <a:gd name="connsiteY37" fmla="*/ 0 h 603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04110" h="603052">
                <a:moveTo>
                  <a:pt x="164777" y="264973"/>
                </a:moveTo>
                <a:lnTo>
                  <a:pt x="457609" y="264973"/>
                </a:lnTo>
                <a:cubicBezTo>
                  <a:pt x="472848" y="264973"/>
                  <a:pt x="485066" y="277310"/>
                  <a:pt x="485066" y="292388"/>
                </a:cubicBezTo>
                <a:cubicBezTo>
                  <a:pt x="485066" y="307603"/>
                  <a:pt x="472848" y="319802"/>
                  <a:pt x="457609" y="319802"/>
                </a:cubicBezTo>
                <a:lnTo>
                  <a:pt x="164777" y="319802"/>
                </a:lnTo>
                <a:cubicBezTo>
                  <a:pt x="149676" y="319802"/>
                  <a:pt x="137320" y="307603"/>
                  <a:pt x="137320" y="292388"/>
                </a:cubicBezTo>
                <a:cubicBezTo>
                  <a:pt x="137320" y="277310"/>
                  <a:pt x="149676" y="264973"/>
                  <a:pt x="164777" y="264973"/>
                </a:cubicBezTo>
                <a:close/>
                <a:moveTo>
                  <a:pt x="164777" y="137038"/>
                </a:moveTo>
                <a:lnTo>
                  <a:pt x="457609" y="137038"/>
                </a:lnTo>
                <a:cubicBezTo>
                  <a:pt x="472848" y="137038"/>
                  <a:pt x="485066" y="149375"/>
                  <a:pt x="485066" y="164453"/>
                </a:cubicBezTo>
                <a:cubicBezTo>
                  <a:pt x="485066" y="179531"/>
                  <a:pt x="472848" y="191867"/>
                  <a:pt x="457609" y="191867"/>
                </a:cubicBezTo>
                <a:lnTo>
                  <a:pt x="164777" y="191867"/>
                </a:lnTo>
                <a:cubicBezTo>
                  <a:pt x="149676" y="191867"/>
                  <a:pt x="137320" y="179531"/>
                  <a:pt x="137320" y="164453"/>
                </a:cubicBezTo>
                <a:cubicBezTo>
                  <a:pt x="137320" y="149375"/>
                  <a:pt x="149676" y="137038"/>
                  <a:pt x="164777" y="137038"/>
                </a:cubicBezTo>
                <a:close/>
                <a:moveTo>
                  <a:pt x="54919" y="54823"/>
                </a:moveTo>
                <a:lnTo>
                  <a:pt x="54919" y="420355"/>
                </a:lnTo>
                <a:lnTo>
                  <a:pt x="137298" y="420355"/>
                </a:lnTo>
                <a:cubicBezTo>
                  <a:pt x="152401" y="420355"/>
                  <a:pt x="164757" y="432553"/>
                  <a:pt x="164757" y="447766"/>
                </a:cubicBezTo>
                <a:lnTo>
                  <a:pt x="164757" y="523011"/>
                </a:lnTo>
                <a:lnTo>
                  <a:pt x="304664" y="425289"/>
                </a:lnTo>
                <a:cubicBezTo>
                  <a:pt x="309194" y="422000"/>
                  <a:pt x="314686" y="420355"/>
                  <a:pt x="320316" y="420355"/>
                </a:cubicBezTo>
                <a:lnTo>
                  <a:pt x="549191" y="420355"/>
                </a:lnTo>
                <a:lnTo>
                  <a:pt x="549191" y="54823"/>
                </a:lnTo>
                <a:close/>
                <a:moveTo>
                  <a:pt x="27460" y="0"/>
                </a:moveTo>
                <a:lnTo>
                  <a:pt x="576650" y="0"/>
                </a:lnTo>
                <a:cubicBezTo>
                  <a:pt x="591753" y="0"/>
                  <a:pt x="604110" y="12335"/>
                  <a:pt x="604110" y="27411"/>
                </a:cubicBezTo>
                <a:lnTo>
                  <a:pt x="604110" y="447766"/>
                </a:lnTo>
                <a:cubicBezTo>
                  <a:pt x="604110" y="462843"/>
                  <a:pt x="591753" y="475178"/>
                  <a:pt x="576650" y="475178"/>
                </a:cubicBezTo>
                <a:lnTo>
                  <a:pt x="328965" y="475178"/>
                </a:lnTo>
                <a:lnTo>
                  <a:pt x="153087" y="598118"/>
                </a:lnTo>
                <a:cubicBezTo>
                  <a:pt x="148282" y="601408"/>
                  <a:pt x="142790" y="603052"/>
                  <a:pt x="137298" y="603052"/>
                </a:cubicBezTo>
                <a:cubicBezTo>
                  <a:pt x="132904" y="603052"/>
                  <a:pt x="128648" y="602093"/>
                  <a:pt x="124666" y="599900"/>
                </a:cubicBezTo>
                <a:cubicBezTo>
                  <a:pt x="115467" y="595240"/>
                  <a:pt x="109838" y="585920"/>
                  <a:pt x="109838" y="575641"/>
                </a:cubicBezTo>
                <a:lnTo>
                  <a:pt x="109838" y="475178"/>
                </a:lnTo>
                <a:lnTo>
                  <a:pt x="27460" y="475178"/>
                </a:lnTo>
                <a:cubicBezTo>
                  <a:pt x="12357" y="475178"/>
                  <a:pt x="0" y="462843"/>
                  <a:pt x="0" y="447766"/>
                </a:cubicBezTo>
                <a:lnTo>
                  <a:pt x="0" y="27411"/>
                </a:lnTo>
                <a:cubicBezTo>
                  <a:pt x="0" y="12335"/>
                  <a:pt x="12357" y="0"/>
                  <a:pt x="2746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B354BB3C-BCA4-4441-A7CE-38E497298992}"/>
              </a:ext>
            </a:extLst>
          </p:cNvPr>
          <p:cNvGrpSpPr/>
          <p:nvPr/>
        </p:nvGrpSpPr>
        <p:grpSpPr>
          <a:xfrm>
            <a:off x="14546038" y="1419564"/>
            <a:ext cx="4580162" cy="1531320"/>
            <a:chOff x="14565088" y="1487172"/>
            <a:chExt cx="4580162" cy="1531320"/>
          </a:xfrm>
        </p:grpSpPr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AF7A6A87-B583-489C-B337-E576956258DA}"/>
                </a:ext>
              </a:extLst>
            </p:cNvPr>
            <p:cNvSpPr txBox="1"/>
            <p:nvPr/>
          </p:nvSpPr>
          <p:spPr>
            <a:xfrm>
              <a:off x="14565088" y="1487172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公司项目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B4C1737A-1973-4345-97DE-684D4A0ADA9C}"/>
                </a:ext>
              </a:extLst>
            </p:cNvPr>
            <p:cNvSpPr txBox="1"/>
            <p:nvPr/>
          </p:nvSpPr>
          <p:spPr>
            <a:xfrm>
              <a:off x="14565088" y="2167553"/>
              <a:ext cx="4580162" cy="8509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A165CA0A-952E-4B58-A5AB-D8E95403CBA4}"/>
              </a:ext>
            </a:extLst>
          </p:cNvPr>
          <p:cNvGrpSpPr/>
          <p:nvPr/>
        </p:nvGrpSpPr>
        <p:grpSpPr>
          <a:xfrm>
            <a:off x="14546038" y="4311698"/>
            <a:ext cx="4580162" cy="1531320"/>
            <a:chOff x="14565088" y="1487172"/>
            <a:chExt cx="4580162" cy="1531320"/>
          </a:xfrm>
        </p:grpSpPr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1542F49A-0C03-4CC4-AA03-C3F30580735A}"/>
                </a:ext>
              </a:extLst>
            </p:cNvPr>
            <p:cNvSpPr txBox="1"/>
            <p:nvPr/>
          </p:nvSpPr>
          <p:spPr>
            <a:xfrm>
              <a:off x="14565088" y="1487172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发展规划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6DA80CF1-8FB1-4B36-9862-83EB5C0B8AC2}"/>
                </a:ext>
              </a:extLst>
            </p:cNvPr>
            <p:cNvSpPr txBox="1"/>
            <p:nvPr/>
          </p:nvSpPr>
          <p:spPr>
            <a:xfrm>
              <a:off x="14565088" y="2167553"/>
              <a:ext cx="4580162" cy="8509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BA38EBCB-AECA-4D23-BB16-019539B43586}"/>
              </a:ext>
            </a:extLst>
          </p:cNvPr>
          <p:cNvGrpSpPr/>
          <p:nvPr/>
        </p:nvGrpSpPr>
        <p:grpSpPr>
          <a:xfrm flipH="1">
            <a:off x="2431914" y="1419564"/>
            <a:ext cx="4580162" cy="1531320"/>
            <a:chOff x="14565088" y="1487172"/>
            <a:chExt cx="4580162" cy="1531320"/>
          </a:xfrm>
        </p:grpSpPr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9755B154-D9B4-4930-B53B-481DEECE393B}"/>
                </a:ext>
              </a:extLst>
            </p:cNvPr>
            <p:cNvSpPr txBox="1"/>
            <p:nvPr/>
          </p:nvSpPr>
          <p:spPr>
            <a:xfrm>
              <a:off x="14565088" y="1487172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4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公司介绍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C2331F94-C76D-46A8-8DC6-4E5B0FA00494}"/>
                </a:ext>
              </a:extLst>
            </p:cNvPr>
            <p:cNvSpPr txBox="1"/>
            <p:nvPr/>
          </p:nvSpPr>
          <p:spPr>
            <a:xfrm>
              <a:off x="14565088" y="2167553"/>
              <a:ext cx="4580162" cy="8509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FD6CD421-6CDE-45D9-947C-8AB32098D5EA}"/>
              </a:ext>
            </a:extLst>
          </p:cNvPr>
          <p:cNvGrpSpPr/>
          <p:nvPr/>
        </p:nvGrpSpPr>
        <p:grpSpPr>
          <a:xfrm flipH="1">
            <a:off x="2431914" y="4311698"/>
            <a:ext cx="4580162" cy="1531320"/>
            <a:chOff x="14565088" y="1487172"/>
            <a:chExt cx="4580162" cy="1531320"/>
          </a:xfrm>
        </p:grpSpPr>
        <p:sp>
          <p:nvSpPr>
            <p:cNvPr id="26" name="文本框 25">
              <a:extLst>
                <a:ext uri="{FF2B5EF4-FFF2-40B4-BE49-F238E27FC236}">
                  <a16:creationId xmlns="" xmlns:a16="http://schemas.microsoft.com/office/drawing/2014/main" id="{13452A7D-E87C-4B6D-86F0-2CD58475B8C3}"/>
                </a:ext>
              </a:extLst>
            </p:cNvPr>
            <p:cNvSpPr txBox="1"/>
            <p:nvPr/>
          </p:nvSpPr>
          <p:spPr>
            <a:xfrm>
              <a:off x="14565088" y="1487172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4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团队风采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="" xmlns:a16="http://schemas.microsoft.com/office/drawing/2014/main" id="{C0297613-E7CD-4009-9484-E44D1B38C6A7}"/>
                </a:ext>
              </a:extLst>
            </p:cNvPr>
            <p:cNvSpPr txBox="1"/>
            <p:nvPr/>
          </p:nvSpPr>
          <p:spPr>
            <a:xfrm>
              <a:off x="14565088" y="2167553"/>
              <a:ext cx="4580162" cy="8509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731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8" grpId="0" animBg="1"/>
      <p:bldP spid="9" grpId="0" animBg="1"/>
      <p:bldP spid="10" grpId="0" animBg="1"/>
      <p:bldP spid="33" grpId="0" animBg="1"/>
      <p:bldP spid="35" grpId="0" animBg="1"/>
      <p:bldP spid="36" grpId="0" animBg="1"/>
      <p:bldP spid="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065053B5-E04F-41D4-995F-FF6ACC335EB7}"/>
              </a:ext>
            </a:extLst>
          </p:cNvPr>
          <p:cNvSpPr txBox="1"/>
          <p:nvPr/>
        </p:nvSpPr>
        <p:spPr>
          <a:xfrm>
            <a:off x="5982153" y="-115144"/>
            <a:ext cx="9635218" cy="31547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9900" b="1" i="1" spc="600" dirty="0">
                <a:gradFill flip="none" rotWithShape="1">
                  <a:gsLst>
                    <a:gs pos="0">
                      <a:srgbClr val="009F97"/>
                    </a:gs>
                    <a:gs pos="100000">
                      <a:schemeClr val="bg1">
                        <a:alpha val="32000"/>
                      </a:schemeClr>
                    </a:gs>
                  </a:gsLst>
                  <a:lin ang="5400000" scaled="1"/>
                  <a:tileRect/>
                </a:gra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Part 01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D1423C68-D07B-4423-9AAE-A1C0E9F49442}"/>
              </a:ext>
            </a:extLst>
          </p:cNvPr>
          <p:cNvSpPr txBox="1"/>
          <p:nvPr/>
        </p:nvSpPr>
        <p:spPr>
          <a:xfrm>
            <a:off x="9501970" y="5094599"/>
            <a:ext cx="2595582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i="1" spc="3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公司介绍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4614F93B-508F-4C63-A13E-0076135C3AA7}"/>
              </a:ext>
            </a:extLst>
          </p:cNvPr>
          <p:cNvSpPr txBox="1"/>
          <p:nvPr/>
        </p:nvSpPr>
        <p:spPr>
          <a:xfrm>
            <a:off x="5060811" y="5832130"/>
            <a:ext cx="11477902" cy="8509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2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2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not </a:t>
            </a:r>
            <a:r>
              <a:rPr lang="en-US" altLang="zh-CN" sz="2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2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</a:t>
            </a:r>
          </a:p>
        </p:txBody>
      </p:sp>
      <p:sp>
        <p:nvSpPr>
          <p:cNvPr id="3" name="椭圆 2">
            <a:extLst>
              <a:ext uri="{FF2B5EF4-FFF2-40B4-BE49-F238E27FC236}">
                <a16:creationId xmlns="" xmlns:a16="http://schemas.microsoft.com/office/drawing/2014/main" id="{92C74C80-1CEB-449E-B468-1572F3685937}"/>
              </a:ext>
            </a:extLst>
          </p:cNvPr>
          <p:cNvSpPr/>
          <p:nvPr/>
        </p:nvSpPr>
        <p:spPr>
          <a:xfrm>
            <a:off x="5091283" y="2434660"/>
            <a:ext cx="2485684" cy="2485684"/>
          </a:xfrm>
          <a:prstGeom prst="ellipse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254000" dist="381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="" xmlns:a16="http://schemas.microsoft.com/office/drawing/2014/main" id="{10E1C1B4-C76C-40BB-BA2A-76AC08850C00}"/>
              </a:ext>
            </a:extLst>
          </p:cNvPr>
          <p:cNvSpPr/>
          <p:nvPr/>
        </p:nvSpPr>
        <p:spPr>
          <a:xfrm>
            <a:off x="13973572" y="2434660"/>
            <a:ext cx="2485684" cy="2485684"/>
          </a:xfrm>
          <a:prstGeom prst="ellipse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254000" dist="381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>
            <a:extLst>
              <a:ext uri="{FF2B5EF4-FFF2-40B4-BE49-F238E27FC236}">
                <a16:creationId xmlns="" xmlns:a16="http://schemas.microsoft.com/office/drawing/2014/main" id="{4EF9E3E8-4907-415F-9D29-8E2737B98221}"/>
              </a:ext>
            </a:extLst>
          </p:cNvPr>
          <p:cNvSpPr/>
          <p:nvPr/>
        </p:nvSpPr>
        <p:spPr>
          <a:xfrm>
            <a:off x="9237457" y="1641392"/>
            <a:ext cx="3124614" cy="3124613"/>
          </a:xfrm>
          <a:prstGeom prst="ellipse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Group 10">
            <a:extLst>
              <a:ext uri="{FF2B5EF4-FFF2-40B4-BE49-F238E27FC236}">
                <a16:creationId xmlns="" xmlns:a16="http://schemas.microsoft.com/office/drawing/2014/main" id="{80B28D2E-371B-4F77-A6E1-8CA7B4587885}"/>
              </a:ext>
            </a:extLst>
          </p:cNvPr>
          <p:cNvGrpSpPr/>
          <p:nvPr/>
        </p:nvGrpSpPr>
        <p:grpSpPr>
          <a:xfrm>
            <a:off x="10207628" y="3558831"/>
            <a:ext cx="1184272" cy="1184272"/>
            <a:chOff x="9237457" y="-498723"/>
            <a:chExt cx="3124614" cy="3124613"/>
          </a:xfrm>
        </p:grpSpPr>
        <p:sp>
          <p:nvSpPr>
            <p:cNvPr id="14" name="椭圆 13">
              <a:extLst>
                <a:ext uri="{FF2B5EF4-FFF2-40B4-BE49-F238E27FC236}">
                  <a16:creationId xmlns="" xmlns:a16="http://schemas.microsoft.com/office/drawing/2014/main" id="{E0901265-A8D0-4B0F-84DD-B6AE1D04B61B}"/>
                </a:ext>
              </a:extLst>
            </p:cNvPr>
            <p:cNvSpPr/>
            <p:nvPr/>
          </p:nvSpPr>
          <p:spPr>
            <a:xfrm>
              <a:off x="9237457" y="-498723"/>
              <a:ext cx="3124614" cy="3124613"/>
            </a:xfrm>
            <a:prstGeom prst="ellipse">
              <a:avLst/>
            </a:prstGeom>
            <a:gradFill flip="none" rotWithShape="1">
              <a:gsLst>
                <a:gs pos="8000">
                  <a:srgbClr val="22407E"/>
                </a:gs>
                <a:gs pos="100000">
                  <a:srgbClr val="009F97"/>
                </a:gs>
              </a:gsLst>
              <a:lin ang="2700000" scaled="1"/>
              <a:tileRect/>
            </a:gra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" name="Oval 9">
              <a:extLst>
                <a:ext uri="{FF2B5EF4-FFF2-40B4-BE49-F238E27FC236}">
                  <a16:creationId xmlns="" xmlns:a16="http://schemas.microsoft.com/office/drawing/2014/main" id="{5D156E11-D449-46B6-B56B-E704ED8F4952}"/>
                </a:ext>
              </a:extLst>
            </p:cNvPr>
            <p:cNvSpPr/>
            <p:nvPr/>
          </p:nvSpPr>
          <p:spPr>
            <a:xfrm>
              <a:off x="10027729" y="292722"/>
              <a:ext cx="1544070" cy="1541722"/>
            </a:xfrm>
            <a:custGeom>
              <a:avLst/>
              <a:gdLst>
                <a:gd name="T0" fmla="*/ 88862 h 440259"/>
                <a:gd name="T1" fmla="*/ 88862 h 440259"/>
                <a:gd name="T2" fmla="*/ 278945 h 440259"/>
                <a:gd name="T3" fmla="*/ 278945 h 440259"/>
                <a:gd name="T4" fmla="*/ 278945 h 440259"/>
                <a:gd name="T5" fmla="*/ 278945 h 440259"/>
                <a:gd name="T6" fmla="*/ 278945 h 440259"/>
                <a:gd name="T7" fmla="*/ 278945 h 440259"/>
                <a:gd name="T8" fmla="*/ 278945 h 440259"/>
                <a:gd name="T9" fmla="*/ 278945 h 440259"/>
                <a:gd name="T10" fmla="*/ 278945 h 440259"/>
                <a:gd name="T11" fmla="*/ 278945 h 440259"/>
                <a:gd name="T12" fmla="*/ 278945 h 440259"/>
                <a:gd name="T13" fmla="*/ 278945 h 440259"/>
                <a:gd name="T14" fmla="*/ 278945 h 440259"/>
                <a:gd name="T15" fmla="*/ 278945 h 440259"/>
                <a:gd name="T16" fmla="*/ 278945 h 440259"/>
                <a:gd name="T17" fmla="*/ 278945 h 440259"/>
                <a:gd name="T18" fmla="*/ 278945 h 440259"/>
                <a:gd name="T19" fmla="*/ 278945 h 440259"/>
                <a:gd name="T20" fmla="*/ 278945 h 440259"/>
                <a:gd name="T21" fmla="*/ 278945 h 440259"/>
                <a:gd name="T22" fmla="*/ 278945 h 440259"/>
                <a:gd name="T23" fmla="*/ 278945 h 440259"/>
                <a:gd name="T24" fmla="*/ 278945 h 440259"/>
                <a:gd name="T25" fmla="*/ 278945 h 440259"/>
                <a:gd name="T26" fmla="*/ 88862 h 440259"/>
                <a:gd name="T27" fmla="*/ 88862 h 440259"/>
                <a:gd name="T28" fmla="*/ 278945 h 440259"/>
                <a:gd name="T29" fmla="*/ 278945 h 440259"/>
                <a:gd name="T30" fmla="*/ 278945 h 440259"/>
                <a:gd name="T31" fmla="*/ 278945 h 440259"/>
                <a:gd name="T32" fmla="*/ 278945 h 440259"/>
                <a:gd name="T33" fmla="*/ 278945 h 440259"/>
                <a:gd name="T34" fmla="*/ 278945 h 440259"/>
                <a:gd name="T35" fmla="*/ 278945 h 440259"/>
                <a:gd name="T36" fmla="*/ 278945 h 440259"/>
                <a:gd name="T37" fmla="*/ 278945 h 440259"/>
                <a:gd name="T38" fmla="*/ 278945 h 440259"/>
                <a:gd name="T39" fmla="*/ 278945 h 440259"/>
                <a:gd name="T40" fmla="*/ 278945 h 440259"/>
                <a:gd name="T41" fmla="*/ 278945 h 440259"/>
                <a:gd name="T42" fmla="*/ 278945 h 440259"/>
                <a:gd name="T43" fmla="*/ 278945 h 440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57" h="2757">
                  <a:moveTo>
                    <a:pt x="1063" y="2589"/>
                  </a:moveTo>
                  <a:lnTo>
                    <a:pt x="0" y="2757"/>
                  </a:lnTo>
                  <a:lnTo>
                    <a:pt x="168" y="1694"/>
                  </a:lnTo>
                  <a:lnTo>
                    <a:pt x="1226" y="883"/>
                  </a:lnTo>
                  <a:lnTo>
                    <a:pt x="1503" y="1160"/>
                  </a:lnTo>
                  <a:lnTo>
                    <a:pt x="984" y="1679"/>
                  </a:lnTo>
                  <a:cubicBezTo>
                    <a:pt x="914" y="1646"/>
                    <a:pt x="827" y="1659"/>
                    <a:pt x="769" y="1717"/>
                  </a:cubicBezTo>
                  <a:cubicBezTo>
                    <a:pt x="694" y="1792"/>
                    <a:pt x="694" y="1913"/>
                    <a:pt x="769" y="1988"/>
                  </a:cubicBezTo>
                  <a:cubicBezTo>
                    <a:pt x="844" y="2063"/>
                    <a:pt x="965" y="2063"/>
                    <a:pt x="1040" y="1988"/>
                  </a:cubicBezTo>
                  <a:cubicBezTo>
                    <a:pt x="1098" y="1930"/>
                    <a:pt x="1111" y="1844"/>
                    <a:pt x="1079" y="1773"/>
                  </a:cubicBezTo>
                  <a:lnTo>
                    <a:pt x="1597" y="1254"/>
                  </a:lnTo>
                  <a:lnTo>
                    <a:pt x="1875" y="1531"/>
                  </a:lnTo>
                  <a:lnTo>
                    <a:pt x="1063" y="2589"/>
                  </a:lnTo>
                  <a:close/>
                  <a:moveTo>
                    <a:pt x="1763" y="291"/>
                  </a:moveTo>
                  <a:lnTo>
                    <a:pt x="1695" y="223"/>
                  </a:lnTo>
                  <a:lnTo>
                    <a:pt x="1266" y="652"/>
                  </a:lnTo>
                  <a:lnTo>
                    <a:pt x="2105" y="1491"/>
                  </a:lnTo>
                  <a:lnTo>
                    <a:pt x="2534" y="1062"/>
                  </a:lnTo>
                  <a:lnTo>
                    <a:pt x="2466" y="994"/>
                  </a:lnTo>
                  <a:lnTo>
                    <a:pt x="2757" y="755"/>
                  </a:lnTo>
                  <a:lnTo>
                    <a:pt x="2002" y="0"/>
                  </a:lnTo>
                  <a:lnTo>
                    <a:pt x="1763" y="291"/>
                  </a:ln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994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" grpId="0"/>
      <p:bldP spid="7" grpId="0"/>
      <p:bldP spid="3" grpId="0" animBg="1"/>
      <p:bldP spid="4" grpId="0" animBg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8">
            <a:extLst>
              <a:ext uri="{FF2B5EF4-FFF2-40B4-BE49-F238E27FC236}">
                <a16:creationId xmlns="" xmlns:a16="http://schemas.microsoft.com/office/drawing/2014/main" id="{81156685-6B7A-44CA-867C-63F490D61CC4}"/>
              </a:ext>
            </a:extLst>
          </p:cNvPr>
          <p:cNvSpPr/>
          <p:nvPr/>
        </p:nvSpPr>
        <p:spPr>
          <a:xfrm>
            <a:off x="6027839" y="0"/>
            <a:ext cx="4594942" cy="6272512"/>
          </a:xfrm>
          <a:custGeom>
            <a:avLst/>
            <a:gdLst>
              <a:gd name="connsiteX0" fmla="*/ 317332 w 4594942"/>
              <a:gd name="connsiteY0" fmla="*/ 0 h 6272512"/>
              <a:gd name="connsiteX1" fmla="*/ 4594942 w 4594942"/>
              <a:gd name="connsiteY1" fmla="*/ 0 h 6272512"/>
              <a:gd name="connsiteX2" fmla="*/ 4594942 w 4594942"/>
              <a:gd name="connsiteY2" fmla="*/ 6272512 h 6272512"/>
              <a:gd name="connsiteX3" fmla="*/ 0 w 4594942"/>
              <a:gd name="connsiteY3" fmla="*/ 1677569 h 6272512"/>
              <a:gd name="connsiteX4" fmla="*/ 278820 w 4594942"/>
              <a:gd name="connsiteY4" fmla="*/ 97674 h 6272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94942" h="6272512">
                <a:moveTo>
                  <a:pt x="317332" y="0"/>
                </a:moveTo>
                <a:lnTo>
                  <a:pt x="4594942" y="0"/>
                </a:lnTo>
                <a:lnTo>
                  <a:pt x="4594942" y="6272512"/>
                </a:lnTo>
                <a:cubicBezTo>
                  <a:pt x="2057226" y="6272512"/>
                  <a:pt x="0" y="4215286"/>
                  <a:pt x="0" y="1677569"/>
                </a:cubicBezTo>
                <a:cubicBezTo>
                  <a:pt x="0" y="1122444"/>
                  <a:pt x="98442" y="590310"/>
                  <a:pt x="278820" y="97674"/>
                </a:cubicBez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52447" r="-5215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>
            <a:extLst>
              <a:ext uri="{FF2B5EF4-FFF2-40B4-BE49-F238E27FC236}">
                <a16:creationId xmlns="" xmlns:a16="http://schemas.microsoft.com/office/drawing/2014/main" id="{7E628159-6DBB-439E-8B67-6C05C875791B}"/>
              </a:ext>
            </a:extLst>
          </p:cNvPr>
          <p:cNvSpPr/>
          <p:nvPr/>
        </p:nvSpPr>
        <p:spPr>
          <a:xfrm flipH="1" flipV="1">
            <a:off x="10976744" y="926801"/>
            <a:ext cx="4594942" cy="6272512"/>
          </a:xfrm>
          <a:custGeom>
            <a:avLst/>
            <a:gdLst>
              <a:gd name="connsiteX0" fmla="*/ 317332 w 4594942"/>
              <a:gd name="connsiteY0" fmla="*/ 0 h 6272512"/>
              <a:gd name="connsiteX1" fmla="*/ 4594942 w 4594942"/>
              <a:gd name="connsiteY1" fmla="*/ 0 h 6272512"/>
              <a:gd name="connsiteX2" fmla="*/ 4594942 w 4594942"/>
              <a:gd name="connsiteY2" fmla="*/ 6272512 h 6272512"/>
              <a:gd name="connsiteX3" fmla="*/ 0 w 4594942"/>
              <a:gd name="connsiteY3" fmla="*/ 1677569 h 6272512"/>
              <a:gd name="connsiteX4" fmla="*/ 278820 w 4594942"/>
              <a:gd name="connsiteY4" fmla="*/ 97674 h 6272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94942" h="6272512">
                <a:moveTo>
                  <a:pt x="317332" y="0"/>
                </a:moveTo>
                <a:lnTo>
                  <a:pt x="4594942" y="0"/>
                </a:lnTo>
                <a:lnTo>
                  <a:pt x="4594942" y="6272512"/>
                </a:lnTo>
                <a:cubicBezTo>
                  <a:pt x="2057226" y="6272512"/>
                  <a:pt x="0" y="4215286"/>
                  <a:pt x="0" y="1677569"/>
                </a:cubicBezTo>
                <a:cubicBezTo>
                  <a:pt x="0" y="1122444"/>
                  <a:pt x="98442" y="590310"/>
                  <a:pt x="278820" y="97674"/>
                </a:cubicBezTo>
                <a:close/>
              </a:path>
            </a:pathLst>
          </a:custGeom>
          <a:gradFill flip="none" rotWithShape="1">
            <a:gsLst>
              <a:gs pos="0">
                <a:srgbClr val="22407E"/>
              </a:gs>
              <a:gs pos="100000">
                <a:srgbClr val="009F97"/>
              </a:gs>
            </a:gsLst>
            <a:lin ang="2700000" scaled="1"/>
            <a:tileRect/>
          </a:gradFill>
          <a:ln>
            <a:noFill/>
          </a:ln>
        </p:spPr>
        <p:txBody>
          <a:bodyPr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BCC5E8B9-A473-4A43-889E-351AFD891579}"/>
              </a:ext>
            </a:extLst>
          </p:cNvPr>
          <p:cNvSpPr txBox="1"/>
          <p:nvPr/>
        </p:nvSpPr>
        <p:spPr>
          <a:xfrm>
            <a:off x="954276" y="1022756"/>
            <a:ext cx="5147925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6600" i="1" spc="600" dirty="0">
                <a:latin typeface="+mj-ea"/>
                <a:ea typeface="+mj-ea"/>
              </a:rPr>
              <a:t>公司介绍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DE96E892-E1F7-4C36-8E58-C29228A262E3}"/>
              </a:ext>
            </a:extLst>
          </p:cNvPr>
          <p:cNvGrpSpPr/>
          <p:nvPr/>
        </p:nvGrpSpPr>
        <p:grpSpPr>
          <a:xfrm>
            <a:off x="1201926" y="660074"/>
            <a:ext cx="1014901" cy="253938"/>
            <a:chOff x="16705584" y="3439836"/>
            <a:chExt cx="1014901" cy="253938"/>
          </a:xfrm>
        </p:grpSpPr>
        <p:sp>
          <p:nvSpPr>
            <p:cNvPr id="14" name="箭头: V 形 13">
              <a:extLst>
                <a:ext uri="{FF2B5EF4-FFF2-40B4-BE49-F238E27FC236}">
                  <a16:creationId xmlns="" xmlns:a16="http://schemas.microsoft.com/office/drawing/2014/main" id="{C65ADA64-E8C9-4DA4-B351-92525010458F}"/>
                </a:ext>
              </a:extLst>
            </p:cNvPr>
            <p:cNvSpPr/>
            <p:nvPr/>
          </p:nvSpPr>
          <p:spPr>
            <a:xfrm>
              <a:off x="16705584" y="3439836"/>
              <a:ext cx="294568" cy="253938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箭头: V 形 14">
              <a:extLst>
                <a:ext uri="{FF2B5EF4-FFF2-40B4-BE49-F238E27FC236}">
                  <a16:creationId xmlns="" xmlns:a16="http://schemas.microsoft.com/office/drawing/2014/main" id="{77670AD6-F9BE-42FF-AA8A-565F464B835F}"/>
                </a:ext>
              </a:extLst>
            </p:cNvPr>
            <p:cNvSpPr/>
            <p:nvPr/>
          </p:nvSpPr>
          <p:spPr>
            <a:xfrm>
              <a:off x="17065751" y="3439836"/>
              <a:ext cx="294568" cy="253938"/>
            </a:xfrm>
            <a:prstGeom prst="chevron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箭头: V 形 15">
              <a:extLst>
                <a:ext uri="{FF2B5EF4-FFF2-40B4-BE49-F238E27FC236}">
                  <a16:creationId xmlns="" xmlns:a16="http://schemas.microsoft.com/office/drawing/2014/main" id="{2A445060-4988-4B05-9DD5-CA2830A69CB8}"/>
                </a:ext>
              </a:extLst>
            </p:cNvPr>
            <p:cNvSpPr/>
            <p:nvPr/>
          </p:nvSpPr>
          <p:spPr>
            <a:xfrm>
              <a:off x="17425917" y="3439836"/>
              <a:ext cx="294568" cy="253938"/>
            </a:xfrm>
            <a:prstGeom prst="chevron">
              <a:avLst/>
            </a:prstGeom>
            <a:gradFill>
              <a:gsLst>
                <a:gs pos="0">
                  <a:srgbClr val="22407E"/>
                </a:gs>
                <a:gs pos="85000">
                  <a:srgbClr val="009F9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96FE5C70-6F55-4566-B73C-6E0B4644B97A}"/>
              </a:ext>
            </a:extLst>
          </p:cNvPr>
          <p:cNvGrpSpPr/>
          <p:nvPr/>
        </p:nvGrpSpPr>
        <p:grpSpPr>
          <a:xfrm>
            <a:off x="11222993" y="2234041"/>
            <a:ext cx="3448472" cy="1531320"/>
            <a:chOff x="14565088" y="1487172"/>
            <a:chExt cx="3448472" cy="1531320"/>
          </a:xfrm>
        </p:grpSpPr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7143D6CF-64F5-4577-A196-2FE2BE59B6C5}"/>
                </a:ext>
              </a:extLst>
            </p:cNvPr>
            <p:cNvSpPr txBox="1"/>
            <p:nvPr/>
          </p:nvSpPr>
          <p:spPr>
            <a:xfrm>
              <a:off x="14565088" y="1487172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solidFill>
                    <a:schemeClr val="bg1"/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DDC90FAE-BE66-4B9F-BC4F-396E60B34A05}"/>
                </a:ext>
              </a:extLst>
            </p:cNvPr>
            <p:cNvSpPr txBox="1"/>
            <p:nvPr/>
          </p:nvSpPr>
          <p:spPr>
            <a:xfrm>
              <a:off x="14565088" y="2167553"/>
              <a:ext cx="3448472" cy="8509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i="1" dirty="0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2000" i="1" dirty="0" err="1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6BD4912D-5B71-4DD4-9E5B-7C667363B831}"/>
              </a:ext>
            </a:extLst>
          </p:cNvPr>
          <p:cNvGrpSpPr/>
          <p:nvPr/>
        </p:nvGrpSpPr>
        <p:grpSpPr>
          <a:xfrm>
            <a:off x="11336441" y="4232382"/>
            <a:ext cx="3151141" cy="1716280"/>
            <a:chOff x="11336441" y="4232382"/>
            <a:chExt cx="3151141" cy="1716280"/>
          </a:xfrm>
        </p:grpSpPr>
        <p:sp>
          <p:nvSpPr>
            <p:cNvPr id="20" name="矩形: 圆角 19">
              <a:extLst>
                <a:ext uri="{FF2B5EF4-FFF2-40B4-BE49-F238E27FC236}">
                  <a16:creationId xmlns="" xmlns:a16="http://schemas.microsoft.com/office/drawing/2014/main" id="{BEACC9C6-D832-439D-BE10-B605AC56CB55}"/>
                </a:ext>
              </a:extLst>
            </p:cNvPr>
            <p:cNvSpPr/>
            <p:nvPr/>
          </p:nvSpPr>
          <p:spPr>
            <a:xfrm>
              <a:off x="11336441" y="4232382"/>
              <a:ext cx="3151141" cy="1716280"/>
            </a:xfrm>
            <a:prstGeom prst="roundRect">
              <a:avLst>
                <a:gd name="adj" fmla="val 7838"/>
              </a:avLst>
            </a:prstGeom>
            <a:solidFill>
              <a:schemeClr val="bg1"/>
            </a:solidFill>
            <a:ln w="76200">
              <a:noFill/>
            </a:ln>
            <a:effectLst>
              <a:outerShdw blurRad="3429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8" name="Oval 21">
              <a:extLst>
                <a:ext uri="{FF2B5EF4-FFF2-40B4-BE49-F238E27FC236}">
                  <a16:creationId xmlns="" xmlns:a16="http://schemas.microsoft.com/office/drawing/2014/main" id="{DC20DB8B-19C2-4222-972D-EF3F04011E1E}"/>
                </a:ext>
              </a:extLst>
            </p:cNvPr>
            <p:cNvSpPr/>
            <p:nvPr/>
          </p:nvSpPr>
          <p:spPr>
            <a:xfrm>
              <a:off x="11742442" y="4675509"/>
              <a:ext cx="692652" cy="830025"/>
            </a:xfrm>
            <a:custGeom>
              <a:avLst/>
              <a:gdLst>
                <a:gd name="connsiteX0" fmla="*/ 234347 w 506307"/>
                <a:gd name="connsiteY0" fmla="*/ 379219 h 606722"/>
                <a:gd name="connsiteX1" fmla="*/ 271960 w 506307"/>
                <a:gd name="connsiteY1" fmla="*/ 379219 h 606722"/>
                <a:gd name="connsiteX2" fmla="*/ 278451 w 506307"/>
                <a:gd name="connsiteY2" fmla="*/ 385705 h 606722"/>
                <a:gd name="connsiteX3" fmla="*/ 278451 w 506307"/>
                <a:gd name="connsiteY3" fmla="*/ 448520 h 606722"/>
                <a:gd name="connsiteX4" fmla="*/ 271960 w 506307"/>
                <a:gd name="connsiteY4" fmla="*/ 455006 h 606722"/>
                <a:gd name="connsiteX5" fmla="*/ 234347 w 506307"/>
                <a:gd name="connsiteY5" fmla="*/ 455006 h 606722"/>
                <a:gd name="connsiteX6" fmla="*/ 227856 w 506307"/>
                <a:gd name="connsiteY6" fmla="*/ 448520 h 606722"/>
                <a:gd name="connsiteX7" fmla="*/ 227856 w 506307"/>
                <a:gd name="connsiteY7" fmla="*/ 385705 h 606722"/>
                <a:gd name="connsiteX8" fmla="*/ 234347 w 506307"/>
                <a:gd name="connsiteY8" fmla="*/ 379219 h 606722"/>
                <a:gd name="connsiteX9" fmla="*/ 234331 w 506307"/>
                <a:gd name="connsiteY9" fmla="*/ 328645 h 606722"/>
                <a:gd name="connsiteX10" fmla="*/ 177194 w 506307"/>
                <a:gd name="connsiteY10" fmla="*/ 385700 h 606722"/>
                <a:gd name="connsiteX11" fmla="*/ 177194 w 506307"/>
                <a:gd name="connsiteY11" fmla="*/ 448532 h 606722"/>
                <a:gd name="connsiteX12" fmla="*/ 234331 w 506307"/>
                <a:gd name="connsiteY12" fmla="*/ 505587 h 606722"/>
                <a:gd name="connsiteX13" fmla="*/ 271977 w 506307"/>
                <a:gd name="connsiteY13" fmla="*/ 505587 h 606722"/>
                <a:gd name="connsiteX14" fmla="*/ 329113 w 506307"/>
                <a:gd name="connsiteY14" fmla="*/ 448532 h 606722"/>
                <a:gd name="connsiteX15" fmla="*/ 329113 w 506307"/>
                <a:gd name="connsiteY15" fmla="*/ 385700 h 606722"/>
                <a:gd name="connsiteX16" fmla="*/ 271977 w 506307"/>
                <a:gd name="connsiteY16" fmla="*/ 328645 h 606722"/>
                <a:gd name="connsiteX17" fmla="*/ 253109 w 506307"/>
                <a:gd name="connsiteY17" fmla="*/ 0 h 606722"/>
                <a:gd name="connsiteX18" fmla="*/ 430303 w 506307"/>
                <a:gd name="connsiteY18" fmla="*/ 176942 h 606722"/>
                <a:gd name="connsiteX19" fmla="*/ 430303 w 506307"/>
                <a:gd name="connsiteY19" fmla="*/ 252749 h 606722"/>
                <a:gd name="connsiteX20" fmla="*/ 480943 w 506307"/>
                <a:gd name="connsiteY20" fmla="*/ 252749 h 606722"/>
                <a:gd name="connsiteX21" fmla="*/ 506307 w 506307"/>
                <a:gd name="connsiteY21" fmla="*/ 278077 h 606722"/>
                <a:gd name="connsiteX22" fmla="*/ 506307 w 506307"/>
                <a:gd name="connsiteY22" fmla="*/ 581394 h 606722"/>
                <a:gd name="connsiteX23" fmla="*/ 480943 w 506307"/>
                <a:gd name="connsiteY23" fmla="*/ 606722 h 606722"/>
                <a:gd name="connsiteX24" fmla="*/ 25275 w 506307"/>
                <a:gd name="connsiteY24" fmla="*/ 606722 h 606722"/>
                <a:gd name="connsiteX25" fmla="*/ 0 w 506307"/>
                <a:gd name="connsiteY25" fmla="*/ 581394 h 606722"/>
                <a:gd name="connsiteX26" fmla="*/ 0 w 506307"/>
                <a:gd name="connsiteY26" fmla="*/ 278077 h 606722"/>
                <a:gd name="connsiteX27" fmla="*/ 25275 w 506307"/>
                <a:gd name="connsiteY27" fmla="*/ 252749 h 606722"/>
                <a:gd name="connsiteX28" fmla="*/ 379753 w 506307"/>
                <a:gd name="connsiteY28" fmla="*/ 252749 h 606722"/>
                <a:gd name="connsiteX29" fmla="*/ 379753 w 506307"/>
                <a:gd name="connsiteY29" fmla="*/ 176942 h 606722"/>
                <a:gd name="connsiteX30" fmla="*/ 253109 w 506307"/>
                <a:gd name="connsiteY30" fmla="*/ 50568 h 606722"/>
                <a:gd name="connsiteX31" fmla="*/ 126554 w 506307"/>
                <a:gd name="connsiteY31" fmla="*/ 176942 h 606722"/>
                <a:gd name="connsiteX32" fmla="*/ 101279 w 506307"/>
                <a:gd name="connsiteY32" fmla="*/ 202270 h 606722"/>
                <a:gd name="connsiteX33" fmla="*/ 75915 w 506307"/>
                <a:gd name="connsiteY33" fmla="*/ 176942 h 606722"/>
                <a:gd name="connsiteX34" fmla="*/ 253109 w 506307"/>
                <a:gd name="connsiteY34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06307" h="606722">
                  <a:moveTo>
                    <a:pt x="234347" y="379219"/>
                  </a:moveTo>
                  <a:lnTo>
                    <a:pt x="271960" y="379219"/>
                  </a:lnTo>
                  <a:cubicBezTo>
                    <a:pt x="275517" y="379219"/>
                    <a:pt x="278451" y="382062"/>
                    <a:pt x="278451" y="385705"/>
                  </a:cubicBezTo>
                  <a:lnTo>
                    <a:pt x="278451" y="448520"/>
                  </a:lnTo>
                  <a:cubicBezTo>
                    <a:pt x="278451" y="452074"/>
                    <a:pt x="275517" y="455006"/>
                    <a:pt x="271960" y="455006"/>
                  </a:cubicBezTo>
                  <a:lnTo>
                    <a:pt x="234347" y="455006"/>
                  </a:lnTo>
                  <a:cubicBezTo>
                    <a:pt x="230791" y="455006"/>
                    <a:pt x="227856" y="452074"/>
                    <a:pt x="227856" y="448520"/>
                  </a:cubicBezTo>
                  <a:lnTo>
                    <a:pt x="227856" y="385705"/>
                  </a:lnTo>
                  <a:cubicBezTo>
                    <a:pt x="227856" y="382062"/>
                    <a:pt x="230791" y="379219"/>
                    <a:pt x="234347" y="379219"/>
                  </a:cubicBezTo>
                  <a:close/>
                  <a:moveTo>
                    <a:pt x="234331" y="328645"/>
                  </a:moveTo>
                  <a:cubicBezTo>
                    <a:pt x="202825" y="328645"/>
                    <a:pt x="177194" y="354240"/>
                    <a:pt x="177194" y="385700"/>
                  </a:cubicBezTo>
                  <a:lnTo>
                    <a:pt x="177194" y="448532"/>
                  </a:lnTo>
                  <a:cubicBezTo>
                    <a:pt x="177194" y="479992"/>
                    <a:pt x="202825" y="505587"/>
                    <a:pt x="234331" y="505587"/>
                  </a:cubicBezTo>
                  <a:lnTo>
                    <a:pt x="271977" y="505587"/>
                  </a:lnTo>
                  <a:cubicBezTo>
                    <a:pt x="303482" y="505587"/>
                    <a:pt x="329113" y="479992"/>
                    <a:pt x="329113" y="448532"/>
                  </a:cubicBezTo>
                  <a:lnTo>
                    <a:pt x="329113" y="385700"/>
                  </a:lnTo>
                  <a:cubicBezTo>
                    <a:pt x="329113" y="354240"/>
                    <a:pt x="303482" y="328645"/>
                    <a:pt x="271977" y="328645"/>
                  </a:cubicBezTo>
                  <a:close/>
                  <a:moveTo>
                    <a:pt x="253109" y="0"/>
                  </a:moveTo>
                  <a:cubicBezTo>
                    <a:pt x="350829" y="0"/>
                    <a:pt x="430303" y="79362"/>
                    <a:pt x="430303" y="176942"/>
                  </a:cubicBezTo>
                  <a:lnTo>
                    <a:pt x="430303" y="252749"/>
                  </a:lnTo>
                  <a:lnTo>
                    <a:pt x="480943" y="252749"/>
                  </a:lnTo>
                  <a:cubicBezTo>
                    <a:pt x="494916" y="252749"/>
                    <a:pt x="506307" y="264124"/>
                    <a:pt x="506307" y="278077"/>
                  </a:cubicBezTo>
                  <a:lnTo>
                    <a:pt x="506307" y="581394"/>
                  </a:lnTo>
                  <a:cubicBezTo>
                    <a:pt x="506307" y="595435"/>
                    <a:pt x="494916" y="606722"/>
                    <a:pt x="480943" y="606722"/>
                  </a:cubicBezTo>
                  <a:lnTo>
                    <a:pt x="25275" y="606722"/>
                  </a:lnTo>
                  <a:cubicBezTo>
                    <a:pt x="11302" y="606722"/>
                    <a:pt x="0" y="595435"/>
                    <a:pt x="0" y="581394"/>
                  </a:cubicBezTo>
                  <a:lnTo>
                    <a:pt x="0" y="278077"/>
                  </a:lnTo>
                  <a:cubicBezTo>
                    <a:pt x="0" y="264124"/>
                    <a:pt x="11302" y="252749"/>
                    <a:pt x="25275" y="252749"/>
                  </a:cubicBezTo>
                  <a:lnTo>
                    <a:pt x="379753" y="252749"/>
                  </a:lnTo>
                  <a:lnTo>
                    <a:pt x="379753" y="176942"/>
                  </a:lnTo>
                  <a:cubicBezTo>
                    <a:pt x="379753" y="107267"/>
                    <a:pt x="322972" y="50568"/>
                    <a:pt x="253109" y="50568"/>
                  </a:cubicBezTo>
                  <a:cubicBezTo>
                    <a:pt x="183335" y="50568"/>
                    <a:pt x="126554" y="107267"/>
                    <a:pt x="126554" y="176942"/>
                  </a:cubicBezTo>
                  <a:cubicBezTo>
                    <a:pt x="126554" y="190895"/>
                    <a:pt x="115252" y="202270"/>
                    <a:pt x="101279" y="202270"/>
                  </a:cubicBezTo>
                  <a:cubicBezTo>
                    <a:pt x="87306" y="202270"/>
                    <a:pt x="75915" y="190895"/>
                    <a:pt x="75915" y="176942"/>
                  </a:cubicBezTo>
                  <a:cubicBezTo>
                    <a:pt x="75915" y="79362"/>
                    <a:pt x="155389" y="0"/>
                    <a:pt x="253109" y="0"/>
                  </a:cubicBezTo>
                  <a:close/>
                </a:path>
              </a:pathLst>
            </a:custGeom>
            <a:gradFill flip="none" rotWithShape="1">
              <a:gsLst>
                <a:gs pos="8000">
                  <a:srgbClr val="22407E"/>
                </a:gs>
                <a:gs pos="100000">
                  <a:srgbClr val="009F97"/>
                </a:gs>
              </a:gsLst>
              <a:lin ang="2700000" scaled="1"/>
              <a:tileRect/>
            </a:gra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FA8990D8-CFEE-4871-BA85-E19DE949FD1E}"/>
                </a:ext>
              </a:extLst>
            </p:cNvPr>
            <p:cNvSpPr txBox="1"/>
            <p:nvPr/>
          </p:nvSpPr>
          <p:spPr>
            <a:xfrm>
              <a:off x="12755734" y="4490356"/>
              <a:ext cx="1184940" cy="120032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6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</a:t>
              </a:r>
              <a:endParaRPr lang="en-US" altLang="zh-CN" sz="3600" i="1" spc="300" dirty="0">
                <a:latin typeface="思源黑体 CN Regular" panose="020B0500000000000000" pitchFamily="34" charset="-122"/>
                <a:ea typeface="思源黑体 CN Regular" panose="020B0500000000000000" pitchFamily="34" charset="-122"/>
              </a:endParaRPr>
            </a:p>
            <a:p>
              <a:pPr algn="ctr"/>
              <a:r>
                <a:rPr lang="zh-CN" altLang="en-US" sz="36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添加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86FDB65C-352C-4782-A678-AE00AAF85855}"/>
              </a:ext>
            </a:extLst>
          </p:cNvPr>
          <p:cNvGrpSpPr/>
          <p:nvPr/>
        </p:nvGrpSpPr>
        <p:grpSpPr>
          <a:xfrm>
            <a:off x="14870158" y="4232382"/>
            <a:ext cx="3151141" cy="1716280"/>
            <a:chOff x="14870158" y="4232382"/>
            <a:chExt cx="3151141" cy="1716280"/>
          </a:xfrm>
        </p:grpSpPr>
        <p:sp>
          <p:nvSpPr>
            <p:cNvPr id="21" name="矩形: 圆角 20">
              <a:extLst>
                <a:ext uri="{FF2B5EF4-FFF2-40B4-BE49-F238E27FC236}">
                  <a16:creationId xmlns="" xmlns:a16="http://schemas.microsoft.com/office/drawing/2014/main" id="{DA0A95F8-1B2D-4310-B5C8-335E4C6F56E7}"/>
                </a:ext>
              </a:extLst>
            </p:cNvPr>
            <p:cNvSpPr/>
            <p:nvPr/>
          </p:nvSpPr>
          <p:spPr>
            <a:xfrm>
              <a:off x="14870158" y="4232382"/>
              <a:ext cx="3151141" cy="1716280"/>
            </a:xfrm>
            <a:prstGeom prst="roundRect">
              <a:avLst>
                <a:gd name="adj" fmla="val 7838"/>
              </a:avLst>
            </a:prstGeom>
            <a:solidFill>
              <a:schemeClr val="bg1"/>
            </a:solidFill>
            <a:ln w="76200">
              <a:noFill/>
            </a:ln>
            <a:effectLst>
              <a:outerShdw blurRad="3429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9" name="Oval 22">
              <a:extLst>
                <a:ext uri="{FF2B5EF4-FFF2-40B4-BE49-F238E27FC236}">
                  <a16:creationId xmlns="" xmlns:a16="http://schemas.microsoft.com/office/drawing/2014/main" id="{EF286CF2-4D78-4E29-86CB-EB38C41F0C77}"/>
                </a:ext>
              </a:extLst>
            </p:cNvPr>
            <p:cNvSpPr/>
            <p:nvPr/>
          </p:nvSpPr>
          <p:spPr>
            <a:xfrm>
              <a:off x="15207473" y="4688004"/>
              <a:ext cx="830025" cy="805036"/>
            </a:xfrm>
            <a:custGeom>
              <a:avLst/>
              <a:gdLst>
                <a:gd name="connsiteX0" fmla="*/ 35700 w 578738"/>
                <a:gd name="connsiteY0" fmla="*/ 243554 h 561315"/>
                <a:gd name="connsiteX1" fmla="*/ 30383 w 578738"/>
                <a:gd name="connsiteY1" fmla="*/ 254930 h 561315"/>
                <a:gd name="connsiteX2" fmla="*/ 30383 w 578738"/>
                <a:gd name="connsiteY2" fmla="*/ 519604 h 561315"/>
                <a:gd name="connsiteX3" fmla="*/ 35700 w 578738"/>
                <a:gd name="connsiteY3" fmla="*/ 530980 h 561315"/>
                <a:gd name="connsiteX4" fmla="*/ 132926 w 578738"/>
                <a:gd name="connsiteY4" fmla="*/ 530980 h 561315"/>
                <a:gd name="connsiteX5" fmla="*/ 138243 w 578738"/>
                <a:gd name="connsiteY5" fmla="*/ 519604 h 561315"/>
                <a:gd name="connsiteX6" fmla="*/ 138243 w 578738"/>
                <a:gd name="connsiteY6" fmla="*/ 254930 h 561315"/>
                <a:gd name="connsiteX7" fmla="*/ 132926 w 578738"/>
                <a:gd name="connsiteY7" fmla="*/ 243554 h 561315"/>
                <a:gd name="connsiteX8" fmla="*/ 35700 w 578738"/>
                <a:gd name="connsiteY8" fmla="*/ 213219 h 561315"/>
                <a:gd name="connsiteX9" fmla="*/ 132926 w 578738"/>
                <a:gd name="connsiteY9" fmla="*/ 213219 h 561315"/>
                <a:gd name="connsiteX10" fmla="*/ 168626 w 578738"/>
                <a:gd name="connsiteY10" fmla="*/ 254930 h 561315"/>
                <a:gd name="connsiteX11" fmla="*/ 168626 w 578738"/>
                <a:gd name="connsiteY11" fmla="*/ 519604 h 561315"/>
                <a:gd name="connsiteX12" fmla="*/ 132926 w 578738"/>
                <a:gd name="connsiteY12" fmla="*/ 561315 h 561315"/>
                <a:gd name="connsiteX13" fmla="*/ 35700 w 578738"/>
                <a:gd name="connsiteY13" fmla="*/ 561315 h 561315"/>
                <a:gd name="connsiteX14" fmla="*/ 0 w 578738"/>
                <a:gd name="connsiteY14" fmla="*/ 519604 h 561315"/>
                <a:gd name="connsiteX15" fmla="*/ 0 w 578738"/>
                <a:gd name="connsiteY15" fmla="*/ 254930 h 561315"/>
                <a:gd name="connsiteX16" fmla="*/ 35700 w 578738"/>
                <a:gd name="connsiteY16" fmla="*/ 213219 h 561315"/>
                <a:gd name="connsiteX17" fmla="*/ 321281 w 578738"/>
                <a:gd name="connsiteY17" fmla="*/ 30341 h 561315"/>
                <a:gd name="connsiteX18" fmla="*/ 296219 w 578738"/>
                <a:gd name="connsiteY18" fmla="*/ 55373 h 561315"/>
                <a:gd name="connsiteX19" fmla="*/ 296979 w 578738"/>
                <a:gd name="connsiteY19" fmla="*/ 60683 h 561315"/>
                <a:gd name="connsiteX20" fmla="*/ 296979 w 578738"/>
                <a:gd name="connsiteY20" fmla="*/ 65992 h 561315"/>
                <a:gd name="connsiteX21" fmla="*/ 268119 w 578738"/>
                <a:gd name="connsiteY21" fmla="*/ 212389 h 561315"/>
                <a:gd name="connsiteX22" fmla="*/ 263563 w 578738"/>
                <a:gd name="connsiteY22" fmla="*/ 221492 h 561315"/>
                <a:gd name="connsiteX23" fmla="*/ 262044 w 578738"/>
                <a:gd name="connsiteY23" fmla="*/ 223009 h 561315"/>
                <a:gd name="connsiteX24" fmla="*/ 232425 w 578738"/>
                <a:gd name="connsiteY24" fmla="*/ 240455 h 561315"/>
                <a:gd name="connsiteX25" fmla="*/ 230146 w 578738"/>
                <a:gd name="connsiteY25" fmla="*/ 240455 h 561315"/>
                <a:gd name="connsiteX26" fmla="*/ 225590 w 578738"/>
                <a:gd name="connsiteY26" fmla="*/ 240455 h 561315"/>
                <a:gd name="connsiteX27" fmla="*/ 224071 w 578738"/>
                <a:gd name="connsiteY27" fmla="*/ 241214 h 561315"/>
                <a:gd name="connsiteX28" fmla="*/ 211919 w 578738"/>
                <a:gd name="connsiteY28" fmla="*/ 253350 h 561315"/>
                <a:gd name="connsiteX29" fmla="*/ 211919 w 578738"/>
                <a:gd name="connsiteY29" fmla="*/ 518079 h 561315"/>
                <a:gd name="connsiteX30" fmla="*/ 224830 w 578738"/>
                <a:gd name="connsiteY30" fmla="*/ 530974 h 561315"/>
                <a:gd name="connsiteX31" fmla="*/ 521019 w 578738"/>
                <a:gd name="connsiteY31" fmla="*/ 530974 h 561315"/>
                <a:gd name="connsiteX32" fmla="*/ 522538 w 578738"/>
                <a:gd name="connsiteY32" fmla="*/ 530215 h 561315"/>
                <a:gd name="connsiteX33" fmla="*/ 546081 w 578738"/>
                <a:gd name="connsiteY33" fmla="*/ 505942 h 561315"/>
                <a:gd name="connsiteX34" fmla="*/ 522538 w 578738"/>
                <a:gd name="connsiteY34" fmla="*/ 480910 h 561315"/>
                <a:gd name="connsiteX35" fmla="*/ 508108 w 578738"/>
                <a:gd name="connsiteY35" fmla="*/ 465740 h 561315"/>
                <a:gd name="connsiteX36" fmla="*/ 523298 w 578738"/>
                <a:gd name="connsiteY36" fmla="*/ 450569 h 561315"/>
                <a:gd name="connsiteX37" fmla="*/ 548360 w 578738"/>
                <a:gd name="connsiteY37" fmla="*/ 425537 h 561315"/>
                <a:gd name="connsiteX38" fmla="*/ 523298 w 578738"/>
                <a:gd name="connsiteY38" fmla="*/ 401264 h 561315"/>
                <a:gd name="connsiteX39" fmla="*/ 508108 w 578738"/>
                <a:gd name="connsiteY39" fmla="*/ 386094 h 561315"/>
                <a:gd name="connsiteX40" fmla="*/ 523298 w 578738"/>
                <a:gd name="connsiteY40" fmla="*/ 370923 h 561315"/>
                <a:gd name="connsiteX41" fmla="*/ 548360 w 578738"/>
                <a:gd name="connsiteY41" fmla="*/ 345891 h 561315"/>
                <a:gd name="connsiteX42" fmla="*/ 523298 w 578738"/>
                <a:gd name="connsiteY42" fmla="*/ 320860 h 561315"/>
                <a:gd name="connsiteX43" fmla="*/ 508108 w 578738"/>
                <a:gd name="connsiteY43" fmla="*/ 305689 h 561315"/>
                <a:gd name="connsiteX44" fmla="*/ 523298 w 578738"/>
                <a:gd name="connsiteY44" fmla="*/ 290518 h 561315"/>
                <a:gd name="connsiteX45" fmla="*/ 548360 w 578738"/>
                <a:gd name="connsiteY45" fmla="*/ 265487 h 561315"/>
                <a:gd name="connsiteX46" fmla="*/ 523298 w 578738"/>
                <a:gd name="connsiteY46" fmla="*/ 240455 h 561315"/>
                <a:gd name="connsiteX47" fmla="*/ 373684 w 578738"/>
                <a:gd name="connsiteY47" fmla="*/ 240455 h 561315"/>
                <a:gd name="connsiteX48" fmla="*/ 361533 w 578738"/>
                <a:gd name="connsiteY48" fmla="*/ 234387 h 561315"/>
                <a:gd name="connsiteX49" fmla="*/ 360014 w 578738"/>
                <a:gd name="connsiteY49" fmla="*/ 219975 h 561315"/>
                <a:gd name="connsiteX50" fmla="*/ 343306 w 578738"/>
                <a:gd name="connsiteY50" fmla="*/ 42478 h 561315"/>
                <a:gd name="connsiteX51" fmla="*/ 341787 w 578738"/>
                <a:gd name="connsiteY51" fmla="*/ 40961 h 561315"/>
                <a:gd name="connsiteX52" fmla="*/ 321281 w 578738"/>
                <a:gd name="connsiteY52" fmla="*/ 30341 h 561315"/>
                <a:gd name="connsiteX53" fmla="*/ 321281 w 578738"/>
                <a:gd name="connsiteY53" fmla="*/ 0 h 561315"/>
                <a:gd name="connsiteX54" fmla="*/ 365330 w 578738"/>
                <a:gd name="connsiteY54" fmla="*/ 21997 h 561315"/>
                <a:gd name="connsiteX55" fmla="*/ 395708 w 578738"/>
                <a:gd name="connsiteY55" fmla="*/ 210114 h 561315"/>
                <a:gd name="connsiteX56" fmla="*/ 523298 w 578738"/>
                <a:gd name="connsiteY56" fmla="*/ 210114 h 561315"/>
                <a:gd name="connsiteX57" fmla="*/ 562789 w 578738"/>
                <a:gd name="connsiteY57" fmla="*/ 226802 h 561315"/>
                <a:gd name="connsiteX58" fmla="*/ 578738 w 578738"/>
                <a:gd name="connsiteY58" fmla="*/ 265487 h 561315"/>
                <a:gd name="connsiteX59" fmla="*/ 561270 w 578738"/>
                <a:gd name="connsiteY59" fmla="*/ 305689 h 561315"/>
                <a:gd name="connsiteX60" fmla="*/ 578738 w 578738"/>
                <a:gd name="connsiteY60" fmla="*/ 345891 h 561315"/>
                <a:gd name="connsiteX61" fmla="*/ 561270 w 578738"/>
                <a:gd name="connsiteY61" fmla="*/ 386094 h 561315"/>
                <a:gd name="connsiteX62" fmla="*/ 578738 w 578738"/>
                <a:gd name="connsiteY62" fmla="*/ 425537 h 561315"/>
                <a:gd name="connsiteX63" fmla="*/ 560511 w 578738"/>
                <a:gd name="connsiteY63" fmla="*/ 466498 h 561315"/>
                <a:gd name="connsiteX64" fmla="*/ 576460 w 578738"/>
                <a:gd name="connsiteY64" fmla="*/ 505942 h 561315"/>
                <a:gd name="connsiteX65" fmla="*/ 527095 w 578738"/>
                <a:gd name="connsiteY65" fmla="*/ 560556 h 561315"/>
                <a:gd name="connsiteX66" fmla="*/ 523298 w 578738"/>
                <a:gd name="connsiteY66" fmla="*/ 561315 h 561315"/>
                <a:gd name="connsiteX67" fmla="*/ 224830 w 578738"/>
                <a:gd name="connsiteY67" fmla="*/ 561315 h 561315"/>
                <a:gd name="connsiteX68" fmla="*/ 181541 w 578738"/>
                <a:gd name="connsiteY68" fmla="*/ 518079 h 561315"/>
                <a:gd name="connsiteX69" fmla="*/ 181541 w 578738"/>
                <a:gd name="connsiteY69" fmla="*/ 253350 h 561315"/>
                <a:gd name="connsiteX70" fmla="*/ 222552 w 578738"/>
                <a:gd name="connsiteY70" fmla="*/ 210872 h 561315"/>
                <a:gd name="connsiteX71" fmla="*/ 224830 w 578738"/>
                <a:gd name="connsiteY71" fmla="*/ 210114 h 561315"/>
                <a:gd name="connsiteX72" fmla="*/ 229387 w 578738"/>
                <a:gd name="connsiteY72" fmla="*/ 210114 h 561315"/>
                <a:gd name="connsiteX73" fmla="*/ 237741 w 578738"/>
                <a:gd name="connsiteY73" fmla="*/ 205563 h 561315"/>
                <a:gd name="connsiteX74" fmla="*/ 240779 w 578738"/>
                <a:gd name="connsiteY74" fmla="*/ 198736 h 561315"/>
                <a:gd name="connsiteX75" fmla="*/ 266600 w 578738"/>
                <a:gd name="connsiteY75" fmla="*/ 66751 h 561315"/>
                <a:gd name="connsiteX76" fmla="*/ 266600 w 578738"/>
                <a:gd name="connsiteY76" fmla="*/ 60683 h 561315"/>
                <a:gd name="connsiteX77" fmla="*/ 265841 w 578738"/>
                <a:gd name="connsiteY77" fmla="*/ 55373 h 561315"/>
                <a:gd name="connsiteX78" fmla="*/ 321281 w 578738"/>
                <a:gd name="connsiteY78" fmla="*/ 0 h 561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78738" h="561315">
                  <a:moveTo>
                    <a:pt x="35700" y="243554"/>
                  </a:moveTo>
                  <a:cubicBezTo>
                    <a:pt x="34181" y="243554"/>
                    <a:pt x="30383" y="248104"/>
                    <a:pt x="30383" y="254930"/>
                  </a:cubicBezTo>
                  <a:lnTo>
                    <a:pt x="30383" y="519604"/>
                  </a:lnTo>
                  <a:cubicBezTo>
                    <a:pt x="30383" y="526430"/>
                    <a:pt x="34181" y="530980"/>
                    <a:pt x="35700" y="530980"/>
                  </a:cubicBezTo>
                  <a:lnTo>
                    <a:pt x="132926" y="530980"/>
                  </a:lnTo>
                  <a:cubicBezTo>
                    <a:pt x="134445" y="530980"/>
                    <a:pt x="138243" y="526430"/>
                    <a:pt x="138243" y="519604"/>
                  </a:cubicBezTo>
                  <a:lnTo>
                    <a:pt x="138243" y="254930"/>
                  </a:lnTo>
                  <a:cubicBezTo>
                    <a:pt x="138243" y="248104"/>
                    <a:pt x="134445" y="243554"/>
                    <a:pt x="132926" y="243554"/>
                  </a:cubicBezTo>
                  <a:close/>
                  <a:moveTo>
                    <a:pt x="35700" y="213219"/>
                  </a:moveTo>
                  <a:lnTo>
                    <a:pt x="132926" y="213219"/>
                  </a:lnTo>
                  <a:cubicBezTo>
                    <a:pt x="152675" y="213219"/>
                    <a:pt x="168626" y="231420"/>
                    <a:pt x="168626" y="254930"/>
                  </a:cubicBezTo>
                  <a:lnTo>
                    <a:pt x="168626" y="519604"/>
                  </a:lnTo>
                  <a:cubicBezTo>
                    <a:pt x="168626" y="542356"/>
                    <a:pt x="152675" y="561315"/>
                    <a:pt x="132926" y="561315"/>
                  </a:cubicBezTo>
                  <a:lnTo>
                    <a:pt x="35700" y="561315"/>
                  </a:lnTo>
                  <a:cubicBezTo>
                    <a:pt x="15951" y="561315"/>
                    <a:pt x="0" y="542356"/>
                    <a:pt x="0" y="519604"/>
                  </a:cubicBezTo>
                  <a:lnTo>
                    <a:pt x="0" y="254930"/>
                  </a:lnTo>
                  <a:cubicBezTo>
                    <a:pt x="0" y="231420"/>
                    <a:pt x="15951" y="213219"/>
                    <a:pt x="35700" y="213219"/>
                  </a:cubicBezTo>
                  <a:close/>
                  <a:moveTo>
                    <a:pt x="321281" y="30341"/>
                  </a:moveTo>
                  <a:cubicBezTo>
                    <a:pt x="307611" y="30341"/>
                    <a:pt x="296219" y="41719"/>
                    <a:pt x="296219" y="55373"/>
                  </a:cubicBezTo>
                  <a:cubicBezTo>
                    <a:pt x="296219" y="56890"/>
                    <a:pt x="296979" y="59166"/>
                    <a:pt x="296979" y="60683"/>
                  </a:cubicBezTo>
                  <a:cubicBezTo>
                    <a:pt x="297738" y="62200"/>
                    <a:pt x="297738" y="64475"/>
                    <a:pt x="296979" y="65992"/>
                  </a:cubicBezTo>
                  <a:cubicBezTo>
                    <a:pt x="306852" y="119090"/>
                    <a:pt x="287106" y="174463"/>
                    <a:pt x="268119" y="212389"/>
                  </a:cubicBezTo>
                  <a:cubicBezTo>
                    <a:pt x="266600" y="215424"/>
                    <a:pt x="265081" y="218458"/>
                    <a:pt x="263563" y="221492"/>
                  </a:cubicBezTo>
                  <a:cubicBezTo>
                    <a:pt x="263563" y="221492"/>
                    <a:pt x="262803" y="222250"/>
                    <a:pt x="262044" y="223009"/>
                  </a:cubicBezTo>
                  <a:cubicBezTo>
                    <a:pt x="255209" y="232870"/>
                    <a:pt x="244576" y="238938"/>
                    <a:pt x="232425" y="240455"/>
                  </a:cubicBezTo>
                  <a:cubicBezTo>
                    <a:pt x="231665" y="240455"/>
                    <a:pt x="230906" y="240455"/>
                    <a:pt x="230146" y="240455"/>
                  </a:cubicBezTo>
                  <a:lnTo>
                    <a:pt x="225590" y="240455"/>
                  </a:lnTo>
                  <a:cubicBezTo>
                    <a:pt x="225590" y="241214"/>
                    <a:pt x="224830" y="241214"/>
                    <a:pt x="224071" y="241214"/>
                  </a:cubicBezTo>
                  <a:cubicBezTo>
                    <a:pt x="217236" y="241214"/>
                    <a:pt x="211919" y="246524"/>
                    <a:pt x="211919" y="253350"/>
                  </a:cubicBezTo>
                  <a:lnTo>
                    <a:pt x="211919" y="518079"/>
                  </a:lnTo>
                  <a:cubicBezTo>
                    <a:pt x="211919" y="524905"/>
                    <a:pt x="217995" y="530974"/>
                    <a:pt x="224830" y="530974"/>
                  </a:cubicBezTo>
                  <a:lnTo>
                    <a:pt x="521019" y="530974"/>
                  </a:lnTo>
                  <a:cubicBezTo>
                    <a:pt x="521779" y="530974"/>
                    <a:pt x="521779" y="530215"/>
                    <a:pt x="522538" y="530215"/>
                  </a:cubicBezTo>
                  <a:cubicBezTo>
                    <a:pt x="536208" y="530215"/>
                    <a:pt x="546081" y="518837"/>
                    <a:pt x="546081" y="505942"/>
                  </a:cubicBezTo>
                  <a:cubicBezTo>
                    <a:pt x="546081" y="493047"/>
                    <a:pt x="536208" y="481669"/>
                    <a:pt x="522538" y="480910"/>
                  </a:cubicBezTo>
                  <a:cubicBezTo>
                    <a:pt x="514943" y="480910"/>
                    <a:pt x="508108" y="474084"/>
                    <a:pt x="508108" y="465740"/>
                  </a:cubicBezTo>
                  <a:cubicBezTo>
                    <a:pt x="508108" y="457396"/>
                    <a:pt x="514943" y="450569"/>
                    <a:pt x="523298" y="450569"/>
                  </a:cubicBezTo>
                  <a:cubicBezTo>
                    <a:pt x="536968" y="450569"/>
                    <a:pt x="548360" y="439191"/>
                    <a:pt x="548360" y="425537"/>
                  </a:cubicBezTo>
                  <a:cubicBezTo>
                    <a:pt x="548360" y="411884"/>
                    <a:pt x="536968" y="401264"/>
                    <a:pt x="523298" y="401264"/>
                  </a:cubicBezTo>
                  <a:cubicBezTo>
                    <a:pt x="514943" y="401264"/>
                    <a:pt x="508108" y="394438"/>
                    <a:pt x="508108" y="386094"/>
                  </a:cubicBezTo>
                  <a:cubicBezTo>
                    <a:pt x="508108" y="377750"/>
                    <a:pt x="514943" y="370923"/>
                    <a:pt x="523298" y="370923"/>
                  </a:cubicBezTo>
                  <a:cubicBezTo>
                    <a:pt x="536968" y="370923"/>
                    <a:pt x="548360" y="359545"/>
                    <a:pt x="548360" y="345891"/>
                  </a:cubicBezTo>
                  <a:cubicBezTo>
                    <a:pt x="548360" y="332238"/>
                    <a:pt x="536968" y="320860"/>
                    <a:pt x="523298" y="320860"/>
                  </a:cubicBezTo>
                  <a:cubicBezTo>
                    <a:pt x="514943" y="320860"/>
                    <a:pt x="508108" y="314033"/>
                    <a:pt x="508108" y="305689"/>
                  </a:cubicBezTo>
                  <a:cubicBezTo>
                    <a:pt x="508108" y="297345"/>
                    <a:pt x="514943" y="290518"/>
                    <a:pt x="523298" y="290518"/>
                  </a:cubicBezTo>
                  <a:cubicBezTo>
                    <a:pt x="536968" y="290518"/>
                    <a:pt x="548360" y="279140"/>
                    <a:pt x="548360" y="265487"/>
                  </a:cubicBezTo>
                  <a:cubicBezTo>
                    <a:pt x="548360" y="251833"/>
                    <a:pt x="536968" y="240455"/>
                    <a:pt x="523298" y="240455"/>
                  </a:cubicBezTo>
                  <a:lnTo>
                    <a:pt x="373684" y="240455"/>
                  </a:lnTo>
                  <a:cubicBezTo>
                    <a:pt x="369127" y="240455"/>
                    <a:pt x="363811" y="238180"/>
                    <a:pt x="361533" y="234387"/>
                  </a:cubicBezTo>
                  <a:cubicBezTo>
                    <a:pt x="358495" y="229836"/>
                    <a:pt x="357735" y="224526"/>
                    <a:pt x="360014" y="219975"/>
                  </a:cubicBezTo>
                  <a:cubicBezTo>
                    <a:pt x="401784" y="120607"/>
                    <a:pt x="349381" y="50822"/>
                    <a:pt x="343306" y="42478"/>
                  </a:cubicBezTo>
                  <a:cubicBezTo>
                    <a:pt x="342546" y="42478"/>
                    <a:pt x="341787" y="41719"/>
                    <a:pt x="341787" y="40961"/>
                  </a:cubicBezTo>
                  <a:cubicBezTo>
                    <a:pt x="336471" y="34134"/>
                    <a:pt x="329635" y="30341"/>
                    <a:pt x="321281" y="30341"/>
                  </a:cubicBezTo>
                  <a:close/>
                  <a:moveTo>
                    <a:pt x="321281" y="0"/>
                  </a:moveTo>
                  <a:cubicBezTo>
                    <a:pt x="338749" y="0"/>
                    <a:pt x="354698" y="8344"/>
                    <a:pt x="365330" y="21997"/>
                  </a:cubicBezTo>
                  <a:cubicBezTo>
                    <a:pt x="368368" y="25032"/>
                    <a:pt x="431403" y="99368"/>
                    <a:pt x="395708" y="210114"/>
                  </a:cubicBezTo>
                  <a:lnTo>
                    <a:pt x="523298" y="210114"/>
                  </a:lnTo>
                  <a:cubicBezTo>
                    <a:pt x="538487" y="210114"/>
                    <a:pt x="552157" y="216182"/>
                    <a:pt x="562789" y="226802"/>
                  </a:cubicBezTo>
                  <a:cubicBezTo>
                    <a:pt x="572662" y="237421"/>
                    <a:pt x="578738" y="251075"/>
                    <a:pt x="578738" y="265487"/>
                  </a:cubicBezTo>
                  <a:cubicBezTo>
                    <a:pt x="578738" y="281416"/>
                    <a:pt x="571903" y="295828"/>
                    <a:pt x="561270" y="305689"/>
                  </a:cubicBezTo>
                  <a:cubicBezTo>
                    <a:pt x="571903" y="315550"/>
                    <a:pt x="578738" y="329962"/>
                    <a:pt x="578738" y="345891"/>
                  </a:cubicBezTo>
                  <a:cubicBezTo>
                    <a:pt x="578738" y="361821"/>
                    <a:pt x="571903" y="375474"/>
                    <a:pt x="561270" y="386094"/>
                  </a:cubicBezTo>
                  <a:cubicBezTo>
                    <a:pt x="571903" y="395955"/>
                    <a:pt x="578738" y="410367"/>
                    <a:pt x="578738" y="425537"/>
                  </a:cubicBezTo>
                  <a:cubicBezTo>
                    <a:pt x="578738" y="442225"/>
                    <a:pt x="571903" y="456637"/>
                    <a:pt x="560511" y="466498"/>
                  </a:cubicBezTo>
                  <a:cubicBezTo>
                    <a:pt x="570384" y="477118"/>
                    <a:pt x="576460" y="490771"/>
                    <a:pt x="576460" y="505942"/>
                  </a:cubicBezTo>
                  <a:cubicBezTo>
                    <a:pt x="576460" y="534008"/>
                    <a:pt x="555195" y="557522"/>
                    <a:pt x="527095" y="560556"/>
                  </a:cubicBezTo>
                  <a:cubicBezTo>
                    <a:pt x="525576" y="560556"/>
                    <a:pt x="524816" y="561315"/>
                    <a:pt x="523298" y="561315"/>
                  </a:cubicBezTo>
                  <a:lnTo>
                    <a:pt x="224830" y="561315"/>
                  </a:lnTo>
                  <a:cubicBezTo>
                    <a:pt x="201287" y="561315"/>
                    <a:pt x="181541" y="541593"/>
                    <a:pt x="181541" y="518079"/>
                  </a:cubicBezTo>
                  <a:lnTo>
                    <a:pt x="181541" y="253350"/>
                  </a:lnTo>
                  <a:cubicBezTo>
                    <a:pt x="181541" y="230594"/>
                    <a:pt x="199768" y="211631"/>
                    <a:pt x="222552" y="210872"/>
                  </a:cubicBezTo>
                  <a:cubicBezTo>
                    <a:pt x="223311" y="210872"/>
                    <a:pt x="224071" y="210114"/>
                    <a:pt x="224830" y="210114"/>
                  </a:cubicBezTo>
                  <a:lnTo>
                    <a:pt x="229387" y="210114"/>
                  </a:lnTo>
                  <a:cubicBezTo>
                    <a:pt x="232425" y="210114"/>
                    <a:pt x="235463" y="208597"/>
                    <a:pt x="237741" y="205563"/>
                  </a:cubicBezTo>
                  <a:cubicBezTo>
                    <a:pt x="238500" y="203287"/>
                    <a:pt x="240019" y="201011"/>
                    <a:pt x="240779" y="198736"/>
                  </a:cubicBezTo>
                  <a:cubicBezTo>
                    <a:pt x="255209" y="170670"/>
                    <a:pt x="277233" y="115297"/>
                    <a:pt x="266600" y="66751"/>
                  </a:cubicBezTo>
                  <a:cubicBezTo>
                    <a:pt x="265841" y="65234"/>
                    <a:pt x="265841" y="62958"/>
                    <a:pt x="266600" y="60683"/>
                  </a:cubicBezTo>
                  <a:cubicBezTo>
                    <a:pt x="265841" y="59166"/>
                    <a:pt x="265841" y="56890"/>
                    <a:pt x="265841" y="55373"/>
                  </a:cubicBezTo>
                  <a:cubicBezTo>
                    <a:pt x="265841" y="25032"/>
                    <a:pt x="290903" y="0"/>
                    <a:pt x="321281" y="0"/>
                  </a:cubicBezTo>
                  <a:close/>
                </a:path>
              </a:pathLst>
            </a:custGeom>
            <a:gradFill flip="none" rotWithShape="1">
              <a:gsLst>
                <a:gs pos="8000">
                  <a:srgbClr val="22407E"/>
                </a:gs>
                <a:gs pos="100000">
                  <a:srgbClr val="009F97"/>
                </a:gs>
              </a:gsLst>
              <a:lin ang="2700000" scaled="1"/>
              <a:tileRect/>
            </a:gra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="" xmlns:a16="http://schemas.microsoft.com/office/drawing/2014/main" id="{87E41297-476D-4562-A924-43254F69D8D3}"/>
                </a:ext>
              </a:extLst>
            </p:cNvPr>
            <p:cNvSpPr txBox="1"/>
            <p:nvPr/>
          </p:nvSpPr>
          <p:spPr>
            <a:xfrm>
              <a:off x="16299962" y="4490356"/>
              <a:ext cx="1184940" cy="120032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6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</a:t>
              </a:r>
              <a:endParaRPr lang="en-US" altLang="zh-CN" sz="3600" i="1" spc="300" dirty="0">
                <a:latin typeface="思源黑体 CN Regular" panose="020B0500000000000000" pitchFamily="34" charset="-122"/>
                <a:ea typeface="思源黑体 CN Regular" panose="020B0500000000000000" pitchFamily="34" charset="-122"/>
              </a:endParaRPr>
            </a:p>
            <a:p>
              <a:pPr algn="ctr"/>
              <a:r>
                <a:rPr lang="zh-CN" altLang="en-US" sz="36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添加</a:t>
              </a:r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A0241E1F-3B8B-4CE8-8C74-5CF981A9CC06}"/>
              </a:ext>
            </a:extLst>
          </p:cNvPr>
          <p:cNvSpPr txBox="1"/>
          <p:nvPr/>
        </p:nvSpPr>
        <p:spPr>
          <a:xfrm>
            <a:off x="988550" y="1994935"/>
            <a:ext cx="3983500" cy="69916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600" i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600" i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FF147CCB-F7E8-4420-AF23-67F1BE86820E}"/>
              </a:ext>
            </a:extLst>
          </p:cNvPr>
          <p:cNvSpPr txBox="1"/>
          <p:nvPr/>
        </p:nvSpPr>
        <p:spPr>
          <a:xfrm>
            <a:off x="4121924" y="3339891"/>
            <a:ext cx="4311013" cy="165115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2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2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not </a:t>
            </a:r>
            <a:r>
              <a:rPr lang="en-US" altLang="zh-CN" sz="2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2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</a:t>
            </a:r>
          </a:p>
        </p:txBody>
      </p:sp>
    </p:spTree>
    <p:extLst>
      <p:ext uri="{BB962C8B-B14F-4D97-AF65-F5344CB8AC3E}">
        <p14:creationId xmlns:p14="http://schemas.microsoft.com/office/powerpoint/2010/main" val="25961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任意多边形: 形状 18">
            <a:extLst>
              <a:ext uri="{FF2B5EF4-FFF2-40B4-BE49-F238E27FC236}">
                <a16:creationId xmlns="" xmlns:a16="http://schemas.microsoft.com/office/drawing/2014/main" id="{2A3EBEDF-FE4A-4D1C-8F3C-8C14FD992240}"/>
              </a:ext>
            </a:extLst>
          </p:cNvPr>
          <p:cNvSpPr/>
          <p:nvPr/>
        </p:nvSpPr>
        <p:spPr>
          <a:xfrm>
            <a:off x="10969296" y="3690074"/>
            <a:ext cx="6643808" cy="2486483"/>
          </a:xfrm>
          <a:custGeom>
            <a:avLst/>
            <a:gdLst>
              <a:gd name="connsiteX0" fmla="*/ 0 w 6643808"/>
              <a:gd name="connsiteY0" fmla="*/ 0 h 2486483"/>
              <a:gd name="connsiteX1" fmla="*/ 6643808 w 6643808"/>
              <a:gd name="connsiteY1" fmla="*/ 0 h 2486483"/>
              <a:gd name="connsiteX2" fmla="*/ 6643808 w 6643808"/>
              <a:gd name="connsiteY2" fmla="*/ 2072061 h 2486483"/>
              <a:gd name="connsiteX3" fmla="*/ 6229388 w 6643808"/>
              <a:gd name="connsiteY3" fmla="*/ 2486483 h 2486483"/>
              <a:gd name="connsiteX4" fmla="*/ 414422 w 6643808"/>
              <a:gd name="connsiteY4" fmla="*/ 2486483 h 2486483"/>
              <a:gd name="connsiteX5" fmla="*/ 0 w 6643808"/>
              <a:gd name="connsiteY5" fmla="*/ 2072061 h 2486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643808" h="2486483">
                <a:moveTo>
                  <a:pt x="0" y="0"/>
                </a:moveTo>
                <a:lnTo>
                  <a:pt x="6643808" y="0"/>
                </a:lnTo>
                <a:lnTo>
                  <a:pt x="6643808" y="2072061"/>
                </a:lnTo>
                <a:cubicBezTo>
                  <a:pt x="6643808" y="2300940"/>
                  <a:pt x="6458266" y="2486483"/>
                  <a:pt x="6229388" y="2486483"/>
                </a:cubicBezTo>
                <a:lnTo>
                  <a:pt x="414422" y="2486483"/>
                </a:lnTo>
                <a:cubicBezTo>
                  <a:pt x="185543" y="2486483"/>
                  <a:pt x="0" y="2300940"/>
                  <a:pt x="0" y="2072061"/>
                </a:cubicBez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: 圆顶角 1">
            <a:extLst>
              <a:ext uri="{FF2B5EF4-FFF2-40B4-BE49-F238E27FC236}">
                <a16:creationId xmlns="" xmlns:a16="http://schemas.microsoft.com/office/drawing/2014/main" id="{BEA78837-378D-405D-86FD-A5F1F691DDF3}"/>
              </a:ext>
            </a:extLst>
          </p:cNvPr>
          <p:cNvSpPr/>
          <p:nvPr/>
        </p:nvSpPr>
        <p:spPr>
          <a:xfrm>
            <a:off x="3986421" y="1022755"/>
            <a:ext cx="6643809" cy="2486483"/>
          </a:xfrm>
          <a:prstGeom prst="round2Same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B39D5508-C441-41A2-B73F-BFFBAFD68630}"/>
              </a:ext>
            </a:extLst>
          </p:cNvPr>
          <p:cNvSpPr txBox="1"/>
          <p:nvPr/>
        </p:nvSpPr>
        <p:spPr>
          <a:xfrm>
            <a:off x="12250926" y="1022756"/>
            <a:ext cx="5147925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6600" i="1" spc="600" dirty="0">
                <a:latin typeface="+mj-ea"/>
                <a:ea typeface="+mj-ea"/>
              </a:rPr>
              <a:t>公司介绍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5AEDC456-9246-43D4-85EC-DC5411219124}"/>
              </a:ext>
            </a:extLst>
          </p:cNvPr>
          <p:cNvGrpSpPr/>
          <p:nvPr/>
        </p:nvGrpSpPr>
        <p:grpSpPr>
          <a:xfrm>
            <a:off x="12498576" y="660074"/>
            <a:ext cx="1014901" cy="253938"/>
            <a:chOff x="16705584" y="3439836"/>
            <a:chExt cx="1014901" cy="253938"/>
          </a:xfrm>
        </p:grpSpPr>
        <p:sp>
          <p:nvSpPr>
            <p:cNvPr id="7" name="箭头: V 形 6">
              <a:extLst>
                <a:ext uri="{FF2B5EF4-FFF2-40B4-BE49-F238E27FC236}">
                  <a16:creationId xmlns="" xmlns:a16="http://schemas.microsoft.com/office/drawing/2014/main" id="{42FA31AD-11AA-4286-9946-EBDEE8740BF4}"/>
                </a:ext>
              </a:extLst>
            </p:cNvPr>
            <p:cNvSpPr/>
            <p:nvPr/>
          </p:nvSpPr>
          <p:spPr>
            <a:xfrm>
              <a:off x="16705584" y="3439836"/>
              <a:ext cx="294568" cy="253938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箭头: V 形 7">
              <a:extLst>
                <a:ext uri="{FF2B5EF4-FFF2-40B4-BE49-F238E27FC236}">
                  <a16:creationId xmlns="" xmlns:a16="http://schemas.microsoft.com/office/drawing/2014/main" id="{246455C2-4E0C-4F51-9B51-130796553615}"/>
                </a:ext>
              </a:extLst>
            </p:cNvPr>
            <p:cNvSpPr/>
            <p:nvPr/>
          </p:nvSpPr>
          <p:spPr>
            <a:xfrm>
              <a:off x="17065751" y="3439836"/>
              <a:ext cx="294568" cy="253938"/>
            </a:xfrm>
            <a:prstGeom prst="chevron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箭头: V 形 8">
              <a:extLst>
                <a:ext uri="{FF2B5EF4-FFF2-40B4-BE49-F238E27FC236}">
                  <a16:creationId xmlns="" xmlns:a16="http://schemas.microsoft.com/office/drawing/2014/main" id="{3F72F446-E22C-4E79-B74B-9230CF2B5D00}"/>
                </a:ext>
              </a:extLst>
            </p:cNvPr>
            <p:cNvSpPr/>
            <p:nvPr/>
          </p:nvSpPr>
          <p:spPr>
            <a:xfrm>
              <a:off x="17425917" y="3439836"/>
              <a:ext cx="294568" cy="253938"/>
            </a:xfrm>
            <a:prstGeom prst="chevron">
              <a:avLst/>
            </a:prstGeom>
            <a:gradFill>
              <a:gsLst>
                <a:gs pos="0">
                  <a:srgbClr val="22407E"/>
                </a:gs>
                <a:gs pos="85000">
                  <a:srgbClr val="009F9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1EA0806B-4AEC-4697-BC37-DEE90E4A708F}"/>
              </a:ext>
            </a:extLst>
          </p:cNvPr>
          <p:cNvSpPr txBox="1"/>
          <p:nvPr/>
        </p:nvSpPr>
        <p:spPr>
          <a:xfrm>
            <a:off x="12285200" y="1994935"/>
            <a:ext cx="3983500" cy="69916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600" i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600" i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</a:t>
            </a:r>
          </a:p>
        </p:txBody>
      </p:sp>
      <p:grpSp>
        <p:nvGrpSpPr>
          <p:cNvPr id="20" name="Group 10">
            <a:extLst>
              <a:ext uri="{FF2B5EF4-FFF2-40B4-BE49-F238E27FC236}">
                <a16:creationId xmlns="" xmlns:a16="http://schemas.microsoft.com/office/drawing/2014/main" id="{90172E1E-12A8-4DC6-9A38-4EB352AA7304}"/>
              </a:ext>
            </a:extLst>
          </p:cNvPr>
          <p:cNvGrpSpPr/>
          <p:nvPr/>
        </p:nvGrpSpPr>
        <p:grpSpPr>
          <a:xfrm>
            <a:off x="9899758" y="2694101"/>
            <a:ext cx="1811110" cy="1811110"/>
            <a:chOff x="2861187" y="-4159045"/>
            <a:chExt cx="2536722" cy="2536722"/>
          </a:xfrm>
        </p:grpSpPr>
        <p:sp>
          <p:nvSpPr>
            <p:cNvPr id="21" name="椭圆 20">
              <a:extLst>
                <a:ext uri="{FF2B5EF4-FFF2-40B4-BE49-F238E27FC236}">
                  <a16:creationId xmlns="" xmlns:a16="http://schemas.microsoft.com/office/drawing/2014/main" id="{B5FF2653-E293-414F-B826-0A8B2B65954F}"/>
                </a:ext>
              </a:extLst>
            </p:cNvPr>
            <p:cNvSpPr/>
            <p:nvPr/>
          </p:nvSpPr>
          <p:spPr>
            <a:xfrm>
              <a:off x="2861187" y="-4159045"/>
              <a:ext cx="2536722" cy="2536722"/>
            </a:xfrm>
            <a:prstGeom prst="ellipse">
              <a:avLst/>
            </a:prstGeom>
            <a:gradFill flip="none" rotWithShape="1">
              <a:gsLst>
                <a:gs pos="8000">
                  <a:srgbClr val="22407E"/>
                </a:gs>
                <a:gs pos="100000">
                  <a:srgbClr val="009F97"/>
                </a:gs>
              </a:gsLst>
              <a:lin ang="2700000" scaled="1"/>
              <a:tileRect/>
            </a:gradFill>
            <a:ln w="76200">
              <a:solidFill>
                <a:schemeClr val="bg1"/>
              </a:solidFill>
            </a:ln>
            <a:effectLst>
              <a:outerShdw blurRad="3429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" name="Oval 12">
              <a:extLst>
                <a:ext uri="{FF2B5EF4-FFF2-40B4-BE49-F238E27FC236}">
                  <a16:creationId xmlns="" xmlns:a16="http://schemas.microsoft.com/office/drawing/2014/main" id="{593D0425-E2C1-4766-BACE-D81688A57907}"/>
                </a:ext>
              </a:extLst>
            </p:cNvPr>
            <p:cNvSpPr/>
            <p:nvPr/>
          </p:nvSpPr>
          <p:spPr>
            <a:xfrm>
              <a:off x="3480619" y="-3538476"/>
              <a:ext cx="1297858" cy="1295585"/>
            </a:xfrm>
            <a:custGeom>
              <a:avLst/>
              <a:gdLst>
                <a:gd name="connsiteX0" fmla="*/ 164777 w 604110"/>
                <a:gd name="connsiteY0" fmla="*/ 264973 h 603052"/>
                <a:gd name="connsiteX1" fmla="*/ 457609 w 604110"/>
                <a:gd name="connsiteY1" fmla="*/ 264973 h 603052"/>
                <a:gd name="connsiteX2" fmla="*/ 485066 w 604110"/>
                <a:gd name="connsiteY2" fmla="*/ 292388 h 603052"/>
                <a:gd name="connsiteX3" fmla="*/ 457609 w 604110"/>
                <a:gd name="connsiteY3" fmla="*/ 319802 h 603052"/>
                <a:gd name="connsiteX4" fmla="*/ 164777 w 604110"/>
                <a:gd name="connsiteY4" fmla="*/ 319802 h 603052"/>
                <a:gd name="connsiteX5" fmla="*/ 137320 w 604110"/>
                <a:gd name="connsiteY5" fmla="*/ 292388 h 603052"/>
                <a:gd name="connsiteX6" fmla="*/ 164777 w 604110"/>
                <a:gd name="connsiteY6" fmla="*/ 264973 h 603052"/>
                <a:gd name="connsiteX7" fmla="*/ 164777 w 604110"/>
                <a:gd name="connsiteY7" fmla="*/ 137038 h 603052"/>
                <a:gd name="connsiteX8" fmla="*/ 457609 w 604110"/>
                <a:gd name="connsiteY8" fmla="*/ 137038 h 603052"/>
                <a:gd name="connsiteX9" fmla="*/ 485066 w 604110"/>
                <a:gd name="connsiteY9" fmla="*/ 164453 h 603052"/>
                <a:gd name="connsiteX10" fmla="*/ 457609 w 604110"/>
                <a:gd name="connsiteY10" fmla="*/ 191867 h 603052"/>
                <a:gd name="connsiteX11" fmla="*/ 164777 w 604110"/>
                <a:gd name="connsiteY11" fmla="*/ 191867 h 603052"/>
                <a:gd name="connsiteX12" fmla="*/ 137320 w 604110"/>
                <a:gd name="connsiteY12" fmla="*/ 164453 h 603052"/>
                <a:gd name="connsiteX13" fmla="*/ 164777 w 604110"/>
                <a:gd name="connsiteY13" fmla="*/ 137038 h 603052"/>
                <a:gd name="connsiteX14" fmla="*/ 54919 w 604110"/>
                <a:gd name="connsiteY14" fmla="*/ 54823 h 603052"/>
                <a:gd name="connsiteX15" fmla="*/ 54919 w 604110"/>
                <a:gd name="connsiteY15" fmla="*/ 420355 h 603052"/>
                <a:gd name="connsiteX16" fmla="*/ 137298 w 604110"/>
                <a:gd name="connsiteY16" fmla="*/ 420355 h 603052"/>
                <a:gd name="connsiteX17" fmla="*/ 164757 w 604110"/>
                <a:gd name="connsiteY17" fmla="*/ 447766 h 603052"/>
                <a:gd name="connsiteX18" fmla="*/ 164757 w 604110"/>
                <a:gd name="connsiteY18" fmla="*/ 523011 h 603052"/>
                <a:gd name="connsiteX19" fmla="*/ 304664 w 604110"/>
                <a:gd name="connsiteY19" fmla="*/ 425289 h 603052"/>
                <a:gd name="connsiteX20" fmla="*/ 320316 w 604110"/>
                <a:gd name="connsiteY20" fmla="*/ 420355 h 603052"/>
                <a:gd name="connsiteX21" fmla="*/ 549191 w 604110"/>
                <a:gd name="connsiteY21" fmla="*/ 420355 h 603052"/>
                <a:gd name="connsiteX22" fmla="*/ 549191 w 604110"/>
                <a:gd name="connsiteY22" fmla="*/ 54823 h 603052"/>
                <a:gd name="connsiteX23" fmla="*/ 27460 w 604110"/>
                <a:gd name="connsiteY23" fmla="*/ 0 h 603052"/>
                <a:gd name="connsiteX24" fmla="*/ 576650 w 604110"/>
                <a:gd name="connsiteY24" fmla="*/ 0 h 603052"/>
                <a:gd name="connsiteX25" fmla="*/ 604110 w 604110"/>
                <a:gd name="connsiteY25" fmla="*/ 27411 h 603052"/>
                <a:gd name="connsiteX26" fmla="*/ 604110 w 604110"/>
                <a:gd name="connsiteY26" fmla="*/ 447766 h 603052"/>
                <a:gd name="connsiteX27" fmla="*/ 576650 w 604110"/>
                <a:gd name="connsiteY27" fmla="*/ 475178 h 603052"/>
                <a:gd name="connsiteX28" fmla="*/ 328965 w 604110"/>
                <a:gd name="connsiteY28" fmla="*/ 475178 h 603052"/>
                <a:gd name="connsiteX29" fmla="*/ 153087 w 604110"/>
                <a:gd name="connsiteY29" fmla="*/ 598118 h 603052"/>
                <a:gd name="connsiteX30" fmla="*/ 137298 w 604110"/>
                <a:gd name="connsiteY30" fmla="*/ 603052 h 603052"/>
                <a:gd name="connsiteX31" fmla="*/ 124666 w 604110"/>
                <a:gd name="connsiteY31" fmla="*/ 599900 h 603052"/>
                <a:gd name="connsiteX32" fmla="*/ 109838 w 604110"/>
                <a:gd name="connsiteY32" fmla="*/ 575641 h 603052"/>
                <a:gd name="connsiteX33" fmla="*/ 109838 w 604110"/>
                <a:gd name="connsiteY33" fmla="*/ 475178 h 603052"/>
                <a:gd name="connsiteX34" fmla="*/ 27460 w 604110"/>
                <a:gd name="connsiteY34" fmla="*/ 475178 h 603052"/>
                <a:gd name="connsiteX35" fmla="*/ 0 w 604110"/>
                <a:gd name="connsiteY35" fmla="*/ 447766 h 603052"/>
                <a:gd name="connsiteX36" fmla="*/ 0 w 604110"/>
                <a:gd name="connsiteY36" fmla="*/ 27411 h 603052"/>
                <a:gd name="connsiteX37" fmla="*/ 27460 w 604110"/>
                <a:gd name="connsiteY37" fmla="*/ 0 h 603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04110" h="603052">
                  <a:moveTo>
                    <a:pt x="164777" y="264973"/>
                  </a:moveTo>
                  <a:lnTo>
                    <a:pt x="457609" y="264973"/>
                  </a:lnTo>
                  <a:cubicBezTo>
                    <a:pt x="472848" y="264973"/>
                    <a:pt x="485066" y="277310"/>
                    <a:pt x="485066" y="292388"/>
                  </a:cubicBezTo>
                  <a:cubicBezTo>
                    <a:pt x="485066" y="307603"/>
                    <a:pt x="472848" y="319802"/>
                    <a:pt x="457609" y="319802"/>
                  </a:cubicBezTo>
                  <a:lnTo>
                    <a:pt x="164777" y="319802"/>
                  </a:lnTo>
                  <a:cubicBezTo>
                    <a:pt x="149676" y="319802"/>
                    <a:pt x="137320" y="307603"/>
                    <a:pt x="137320" y="292388"/>
                  </a:cubicBezTo>
                  <a:cubicBezTo>
                    <a:pt x="137320" y="277310"/>
                    <a:pt x="149676" y="264973"/>
                    <a:pt x="164777" y="264973"/>
                  </a:cubicBezTo>
                  <a:close/>
                  <a:moveTo>
                    <a:pt x="164777" y="137038"/>
                  </a:moveTo>
                  <a:lnTo>
                    <a:pt x="457609" y="137038"/>
                  </a:lnTo>
                  <a:cubicBezTo>
                    <a:pt x="472848" y="137038"/>
                    <a:pt x="485066" y="149375"/>
                    <a:pt x="485066" y="164453"/>
                  </a:cubicBezTo>
                  <a:cubicBezTo>
                    <a:pt x="485066" y="179531"/>
                    <a:pt x="472848" y="191867"/>
                    <a:pt x="457609" y="191867"/>
                  </a:cubicBezTo>
                  <a:lnTo>
                    <a:pt x="164777" y="191867"/>
                  </a:lnTo>
                  <a:cubicBezTo>
                    <a:pt x="149676" y="191867"/>
                    <a:pt x="137320" y="179531"/>
                    <a:pt x="137320" y="164453"/>
                  </a:cubicBezTo>
                  <a:cubicBezTo>
                    <a:pt x="137320" y="149375"/>
                    <a:pt x="149676" y="137038"/>
                    <a:pt x="164777" y="137038"/>
                  </a:cubicBezTo>
                  <a:close/>
                  <a:moveTo>
                    <a:pt x="54919" y="54823"/>
                  </a:moveTo>
                  <a:lnTo>
                    <a:pt x="54919" y="420355"/>
                  </a:lnTo>
                  <a:lnTo>
                    <a:pt x="137298" y="420355"/>
                  </a:lnTo>
                  <a:cubicBezTo>
                    <a:pt x="152401" y="420355"/>
                    <a:pt x="164757" y="432553"/>
                    <a:pt x="164757" y="447766"/>
                  </a:cubicBezTo>
                  <a:lnTo>
                    <a:pt x="164757" y="523011"/>
                  </a:lnTo>
                  <a:lnTo>
                    <a:pt x="304664" y="425289"/>
                  </a:lnTo>
                  <a:cubicBezTo>
                    <a:pt x="309194" y="422000"/>
                    <a:pt x="314686" y="420355"/>
                    <a:pt x="320316" y="420355"/>
                  </a:cubicBezTo>
                  <a:lnTo>
                    <a:pt x="549191" y="420355"/>
                  </a:lnTo>
                  <a:lnTo>
                    <a:pt x="549191" y="54823"/>
                  </a:lnTo>
                  <a:close/>
                  <a:moveTo>
                    <a:pt x="27460" y="0"/>
                  </a:moveTo>
                  <a:lnTo>
                    <a:pt x="576650" y="0"/>
                  </a:lnTo>
                  <a:cubicBezTo>
                    <a:pt x="591753" y="0"/>
                    <a:pt x="604110" y="12335"/>
                    <a:pt x="604110" y="27411"/>
                  </a:cubicBezTo>
                  <a:lnTo>
                    <a:pt x="604110" y="447766"/>
                  </a:lnTo>
                  <a:cubicBezTo>
                    <a:pt x="604110" y="462843"/>
                    <a:pt x="591753" y="475178"/>
                    <a:pt x="576650" y="475178"/>
                  </a:cubicBezTo>
                  <a:lnTo>
                    <a:pt x="328965" y="475178"/>
                  </a:lnTo>
                  <a:lnTo>
                    <a:pt x="153087" y="598118"/>
                  </a:lnTo>
                  <a:cubicBezTo>
                    <a:pt x="148282" y="601408"/>
                    <a:pt x="142790" y="603052"/>
                    <a:pt x="137298" y="603052"/>
                  </a:cubicBezTo>
                  <a:cubicBezTo>
                    <a:pt x="132904" y="603052"/>
                    <a:pt x="128648" y="602093"/>
                    <a:pt x="124666" y="599900"/>
                  </a:cubicBezTo>
                  <a:cubicBezTo>
                    <a:pt x="115467" y="595240"/>
                    <a:pt x="109838" y="585920"/>
                    <a:pt x="109838" y="575641"/>
                  </a:cubicBezTo>
                  <a:lnTo>
                    <a:pt x="109838" y="475178"/>
                  </a:lnTo>
                  <a:lnTo>
                    <a:pt x="27460" y="475178"/>
                  </a:lnTo>
                  <a:cubicBezTo>
                    <a:pt x="12357" y="475178"/>
                    <a:pt x="0" y="462843"/>
                    <a:pt x="0" y="447766"/>
                  </a:cubicBezTo>
                  <a:lnTo>
                    <a:pt x="0" y="27411"/>
                  </a:lnTo>
                  <a:cubicBezTo>
                    <a:pt x="0" y="12335"/>
                    <a:pt x="12357" y="0"/>
                    <a:pt x="2746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D29C1191-C19E-40C0-9869-F418678CC902}"/>
              </a:ext>
            </a:extLst>
          </p:cNvPr>
          <p:cNvGrpSpPr/>
          <p:nvPr/>
        </p:nvGrpSpPr>
        <p:grpSpPr>
          <a:xfrm>
            <a:off x="3867150" y="4374180"/>
            <a:ext cx="5727880" cy="1931429"/>
            <a:chOff x="12762774" y="1487172"/>
            <a:chExt cx="5727880" cy="1931429"/>
          </a:xfrm>
        </p:grpSpPr>
        <p:sp>
          <p:nvSpPr>
            <p:cNvPr id="15" name="文本框 14">
              <a:extLst>
                <a:ext uri="{FF2B5EF4-FFF2-40B4-BE49-F238E27FC236}">
                  <a16:creationId xmlns="" xmlns:a16="http://schemas.microsoft.com/office/drawing/2014/main" id="{B86D68CF-16D2-49B3-A996-F899313E1F4D}"/>
                </a:ext>
              </a:extLst>
            </p:cNvPr>
            <p:cNvSpPr txBox="1"/>
            <p:nvPr/>
          </p:nvSpPr>
          <p:spPr>
            <a:xfrm>
              <a:off x="15895072" y="1487172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4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B1B343EC-FDD1-46B5-9ABD-14D40028084C}"/>
                </a:ext>
              </a:extLst>
            </p:cNvPr>
            <p:cNvSpPr txBox="1"/>
            <p:nvPr/>
          </p:nvSpPr>
          <p:spPr>
            <a:xfrm>
              <a:off x="12762774" y="2167553"/>
              <a:ext cx="5727880" cy="125104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not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2160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EF008261-F56B-44B6-836A-472B9B2CD5A2}"/>
              </a:ext>
            </a:extLst>
          </p:cNvPr>
          <p:cNvSpPr txBox="1"/>
          <p:nvPr/>
        </p:nvSpPr>
        <p:spPr>
          <a:xfrm>
            <a:off x="954276" y="1022756"/>
            <a:ext cx="5147925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6600" i="1" spc="600" dirty="0">
                <a:latin typeface="+mj-ea"/>
                <a:ea typeface="+mj-ea"/>
              </a:rPr>
              <a:t>公司介绍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88C81C1D-5768-4F30-B6BC-AC9A2012E596}"/>
              </a:ext>
            </a:extLst>
          </p:cNvPr>
          <p:cNvGrpSpPr/>
          <p:nvPr/>
        </p:nvGrpSpPr>
        <p:grpSpPr>
          <a:xfrm>
            <a:off x="1201926" y="660074"/>
            <a:ext cx="1014901" cy="253938"/>
            <a:chOff x="16705584" y="3439836"/>
            <a:chExt cx="1014901" cy="253938"/>
          </a:xfrm>
        </p:grpSpPr>
        <p:sp>
          <p:nvSpPr>
            <p:cNvPr id="4" name="箭头: V 形 3">
              <a:extLst>
                <a:ext uri="{FF2B5EF4-FFF2-40B4-BE49-F238E27FC236}">
                  <a16:creationId xmlns="" xmlns:a16="http://schemas.microsoft.com/office/drawing/2014/main" id="{28BA80BB-4CBE-4C82-B88A-3C6C1A332467}"/>
                </a:ext>
              </a:extLst>
            </p:cNvPr>
            <p:cNvSpPr/>
            <p:nvPr/>
          </p:nvSpPr>
          <p:spPr>
            <a:xfrm>
              <a:off x="16705584" y="3439836"/>
              <a:ext cx="294568" cy="253938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箭头: V 形 4">
              <a:extLst>
                <a:ext uri="{FF2B5EF4-FFF2-40B4-BE49-F238E27FC236}">
                  <a16:creationId xmlns="" xmlns:a16="http://schemas.microsoft.com/office/drawing/2014/main" id="{25F0F89D-1ECC-4F1B-B099-7C73D1C63517}"/>
                </a:ext>
              </a:extLst>
            </p:cNvPr>
            <p:cNvSpPr/>
            <p:nvPr/>
          </p:nvSpPr>
          <p:spPr>
            <a:xfrm>
              <a:off x="17065751" y="3439836"/>
              <a:ext cx="294568" cy="253938"/>
            </a:xfrm>
            <a:prstGeom prst="chevron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箭头: V 形 5">
              <a:extLst>
                <a:ext uri="{FF2B5EF4-FFF2-40B4-BE49-F238E27FC236}">
                  <a16:creationId xmlns="" xmlns:a16="http://schemas.microsoft.com/office/drawing/2014/main" id="{FEE4962A-E640-4C15-AE5F-C27564A2635D}"/>
                </a:ext>
              </a:extLst>
            </p:cNvPr>
            <p:cNvSpPr/>
            <p:nvPr/>
          </p:nvSpPr>
          <p:spPr>
            <a:xfrm>
              <a:off x="17425917" y="3439836"/>
              <a:ext cx="294568" cy="253938"/>
            </a:xfrm>
            <a:prstGeom prst="chevron">
              <a:avLst/>
            </a:prstGeom>
            <a:gradFill>
              <a:gsLst>
                <a:gs pos="0">
                  <a:srgbClr val="22407E"/>
                </a:gs>
                <a:gs pos="85000">
                  <a:srgbClr val="009F9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052846C3-7498-4DC4-B2BF-900CF5A7A13E}"/>
              </a:ext>
            </a:extLst>
          </p:cNvPr>
          <p:cNvSpPr txBox="1"/>
          <p:nvPr/>
        </p:nvSpPr>
        <p:spPr>
          <a:xfrm>
            <a:off x="988550" y="1994935"/>
            <a:ext cx="3983500" cy="69916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600" i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600" i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</a:t>
            </a:r>
          </a:p>
        </p:txBody>
      </p:sp>
      <p:sp>
        <p:nvSpPr>
          <p:cNvPr id="20" name="任意多边形: 形状 19">
            <a:extLst>
              <a:ext uri="{FF2B5EF4-FFF2-40B4-BE49-F238E27FC236}">
                <a16:creationId xmlns="" xmlns:a16="http://schemas.microsoft.com/office/drawing/2014/main" id="{4DA8953D-5196-45E1-BD6B-F74618AB5256}"/>
              </a:ext>
            </a:extLst>
          </p:cNvPr>
          <p:cNvSpPr/>
          <p:nvPr/>
        </p:nvSpPr>
        <p:spPr>
          <a:xfrm>
            <a:off x="6761478" y="1"/>
            <a:ext cx="1682075" cy="7199313"/>
          </a:xfrm>
          <a:custGeom>
            <a:avLst/>
            <a:gdLst>
              <a:gd name="connsiteX0" fmla="*/ 0 w 1682075"/>
              <a:gd name="connsiteY0" fmla="*/ 0 h 7199313"/>
              <a:gd name="connsiteX1" fmla="*/ 720424 w 1682075"/>
              <a:gd name="connsiteY1" fmla="*/ 0 h 7199313"/>
              <a:gd name="connsiteX2" fmla="*/ 807616 w 1682075"/>
              <a:gd name="connsiteY2" fmla="*/ 170241 h 7199313"/>
              <a:gd name="connsiteX3" fmla="*/ 1682075 w 1682075"/>
              <a:gd name="connsiteY3" fmla="*/ 4014788 h 7199313"/>
              <a:gd name="connsiteX4" fmla="*/ 1143983 w 1682075"/>
              <a:gd name="connsiteY4" fmla="*/ 7063827 h 7199313"/>
              <a:gd name="connsiteX5" fmla="*/ 1090561 w 1682075"/>
              <a:gd name="connsiteY5" fmla="*/ 7199313 h 7199313"/>
              <a:gd name="connsiteX6" fmla="*/ 370137 w 1682075"/>
              <a:gd name="connsiteY6" fmla="*/ 7199313 h 7199313"/>
              <a:gd name="connsiteX7" fmla="*/ 423559 w 1682075"/>
              <a:gd name="connsiteY7" fmla="*/ 7063827 h 7199313"/>
              <a:gd name="connsiteX8" fmla="*/ 961651 w 1682075"/>
              <a:gd name="connsiteY8" fmla="*/ 4014788 h 7199313"/>
              <a:gd name="connsiteX9" fmla="*/ 87192 w 1682075"/>
              <a:gd name="connsiteY9" fmla="*/ 170241 h 7199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82075" h="7199313">
                <a:moveTo>
                  <a:pt x="0" y="0"/>
                </a:moveTo>
                <a:lnTo>
                  <a:pt x="720424" y="0"/>
                </a:lnTo>
                <a:lnTo>
                  <a:pt x="807616" y="170241"/>
                </a:lnTo>
                <a:cubicBezTo>
                  <a:pt x="1368023" y="1333275"/>
                  <a:pt x="1682075" y="2637356"/>
                  <a:pt x="1682075" y="4014788"/>
                </a:cubicBezTo>
                <a:cubicBezTo>
                  <a:pt x="1682075" y="5086125"/>
                  <a:pt x="1492095" y="6113088"/>
                  <a:pt x="1143983" y="7063827"/>
                </a:cubicBezTo>
                <a:lnTo>
                  <a:pt x="1090561" y="7199313"/>
                </a:lnTo>
                <a:lnTo>
                  <a:pt x="370137" y="7199313"/>
                </a:lnTo>
                <a:lnTo>
                  <a:pt x="423559" y="7063827"/>
                </a:lnTo>
                <a:cubicBezTo>
                  <a:pt x="771671" y="6113088"/>
                  <a:pt x="961651" y="5086125"/>
                  <a:pt x="961651" y="4014788"/>
                </a:cubicBezTo>
                <a:cubicBezTo>
                  <a:pt x="961651" y="2637356"/>
                  <a:pt x="647599" y="1333275"/>
                  <a:pt x="87192" y="17024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2" name="Group 15">
            <a:extLst>
              <a:ext uri="{FF2B5EF4-FFF2-40B4-BE49-F238E27FC236}">
                <a16:creationId xmlns="" xmlns:a16="http://schemas.microsoft.com/office/drawing/2014/main" id="{9CEC4E1B-0300-47BF-B95D-A2D68A7DC066}"/>
              </a:ext>
            </a:extLst>
          </p:cNvPr>
          <p:cNvGrpSpPr/>
          <p:nvPr/>
        </p:nvGrpSpPr>
        <p:grpSpPr>
          <a:xfrm>
            <a:off x="7040805" y="1066411"/>
            <a:ext cx="1288448" cy="1288448"/>
            <a:chOff x="2861187" y="-4159045"/>
            <a:chExt cx="2536722" cy="2536722"/>
          </a:xfrm>
        </p:grpSpPr>
        <p:sp>
          <p:nvSpPr>
            <p:cNvPr id="43" name="椭圆 42">
              <a:extLst>
                <a:ext uri="{FF2B5EF4-FFF2-40B4-BE49-F238E27FC236}">
                  <a16:creationId xmlns="" xmlns:a16="http://schemas.microsoft.com/office/drawing/2014/main" id="{D90C3AAD-2BE5-4CAA-B7E7-BEF1F5295BC2}"/>
                </a:ext>
              </a:extLst>
            </p:cNvPr>
            <p:cNvSpPr/>
            <p:nvPr/>
          </p:nvSpPr>
          <p:spPr>
            <a:xfrm>
              <a:off x="2861187" y="-4159045"/>
              <a:ext cx="2536722" cy="2536722"/>
            </a:xfrm>
            <a:prstGeom prst="ellipse">
              <a:avLst/>
            </a:prstGeom>
            <a:gradFill flip="none" rotWithShape="1">
              <a:gsLst>
                <a:gs pos="8000">
                  <a:srgbClr val="22407E"/>
                </a:gs>
                <a:gs pos="100000">
                  <a:srgbClr val="009F97"/>
                </a:gs>
              </a:gsLst>
              <a:lin ang="2700000" scaled="1"/>
              <a:tileRect/>
            </a:gradFill>
            <a:ln w="76200">
              <a:solidFill>
                <a:schemeClr val="bg1"/>
              </a:solidFill>
            </a:ln>
            <a:effectLst>
              <a:outerShdw blurRad="3429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4" name="Oval 17">
              <a:extLst>
                <a:ext uri="{FF2B5EF4-FFF2-40B4-BE49-F238E27FC236}">
                  <a16:creationId xmlns="" xmlns:a16="http://schemas.microsoft.com/office/drawing/2014/main" id="{494D8C4B-321A-4F7C-BB4D-244E479F2352}"/>
                </a:ext>
              </a:extLst>
            </p:cNvPr>
            <p:cNvSpPr/>
            <p:nvPr/>
          </p:nvSpPr>
          <p:spPr>
            <a:xfrm>
              <a:off x="3480619" y="-3383624"/>
              <a:ext cx="1297858" cy="985880"/>
            </a:xfrm>
            <a:custGeom>
              <a:avLst/>
              <a:gdLst>
                <a:gd name="T0" fmla="*/ 2664 w 2711"/>
                <a:gd name="T1" fmla="*/ 1581 h 2062"/>
                <a:gd name="T2" fmla="*/ 909 w 2711"/>
                <a:gd name="T3" fmla="*/ 1581 h 2062"/>
                <a:gd name="T4" fmla="*/ 861 w 2711"/>
                <a:gd name="T5" fmla="*/ 1534 h 2062"/>
                <a:gd name="T6" fmla="*/ 861 w 2711"/>
                <a:gd name="T7" fmla="*/ 434 h 2062"/>
                <a:gd name="T8" fmla="*/ 909 w 2711"/>
                <a:gd name="T9" fmla="*/ 386 h 2062"/>
                <a:gd name="T10" fmla="*/ 2664 w 2711"/>
                <a:gd name="T11" fmla="*/ 386 h 2062"/>
                <a:gd name="T12" fmla="*/ 2711 w 2711"/>
                <a:gd name="T13" fmla="*/ 434 h 2062"/>
                <a:gd name="T14" fmla="*/ 2711 w 2711"/>
                <a:gd name="T15" fmla="*/ 1534 h 2062"/>
                <a:gd name="T16" fmla="*/ 2664 w 2711"/>
                <a:gd name="T17" fmla="*/ 1581 h 2062"/>
                <a:gd name="T18" fmla="*/ 2177 w 2711"/>
                <a:gd name="T19" fmla="*/ 1928 h 2062"/>
                <a:gd name="T20" fmla="*/ 2000 w 2711"/>
                <a:gd name="T21" fmla="*/ 1928 h 2062"/>
                <a:gd name="T22" fmla="*/ 2000 w 2711"/>
                <a:gd name="T23" fmla="*/ 1715 h 2062"/>
                <a:gd name="T24" fmla="*/ 1573 w 2711"/>
                <a:gd name="T25" fmla="*/ 1715 h 2062"/>
                <a:gd name="T26" fmla="*/ 1573 w 2711"/>
                <a:gd name="T27" fmla="*/ 1928 h 2062"/>
                <a:gd name="T28" fmla="*/ 1395 w 2711"/>
                <a:gd name="T29" fmla="*/ 1928 h 2062"/>
                <a:gd name="T30" fmla="*/ 1329 w 2711"/>
                <a:gd name="T31" fmla="*/ 1995 h 2062"/>
                <a:gd name="T32" fmla="*/ 1395 w 2711"/>
                <a:gd name="T33" fmla="*/ 2062 h 2062"/>
                <a:gd name="T34" fmla="*/ 1640 w 2711"/>
                <a:gd name="T35" fmla="*/ 2062 h 2062"/>
                <a:gd name="T36" fmla="*/ 1933 w 2711"/>
                <a:gd name="T37" fmla="*/ 2062 h 2062"/>
                <a:gd name="T38" fmla="*/ 2177 w 2711"/>
                <a:gd name="T39" fmla="*/ 2062 h 2062"/>
                <a:gd name="T40" fmla="*/ 2244 w 2711"/>
                <a:gd name="T41" fmla="*/ 1995 h 2062"/>
                <a:gd name="T42" fmla="*/ 2177 w 2711"/>
                <a:gd name="T43" fmla="*/ 1928 h 2062"/>
                <a:gd name="T44" fmla="*/ 1065 w 2711"/>
                <a:gd name="T45" fmla="*/ 253 h 2062"/>
                <a:gd name="T46" fmla="*/ 909 w 2711"/>
                <a:gd name="T47" fmla="*/ 253 h 2062"/>
                <a:gd name="T48" fmla="*/ 880 w 2711"/>
                <a:gd name="T49" fmla="*/ 255 h 2062"/>
                <a:gd name="T50" fmla="*/ 863 w 2711"/>
                <a:gd name="T51" fmla="*/ 253 h 2062"/>
                <a:gd name="T52" fmla="*/ 201 w 2711"/>
                <a:gd name="T53" fmla="*/ 253 h 2062"/>
                <a:gd name="T54" fmla="*/ 135 w 2711"/>
                <a:gd name="T55" fmla="*/ 320 h 2062"/>
                <a:gd name="T56" fmla="*/ 201 w 2711"/>
                <a:gd name="T57" fmla="*/ 386 h 2062"/>
                <a:gd name="T58" fmla="*/ 735 w 2711"/>
                <a:gd name="T59" fmla="*/ 386 h 2062"/>
                <a:gd name="T60" fmla="*/ 728 w 2711"/>
                <a:gd name="T61" fmla="*/ 434 h 2062"/>
                <a:gd name="T62" fmla="*/ 728 w 2711"/>
                <a:gd name="T63" fmla="*/ 558 h 2062"/>
                <a:gd name="T64" fmla="*/ 201 w 2711"/>
                <a:gd name="T65" fmla="*/ 558 h 2062"/>
                <a:gd name="T66" fmla="*/ 135 w 2711"/>
                <a:gd name="T67" fmla="*/ 624 h 2062"/>
                <a:gd name="T68" fmla="*/ 201 w 2711"/>
                <a:gd name="T69" fmla="*/ 691 h 2062"/>
                <a:gd name="T70" fmla="*/ 728 w 2711"/>
                <a:gd name="T71" fmla="*/ 691 h 2062"/>
                <a:gd name="T72" fmla="*/ 728 w 2711"/>
                <a:gd name="T73" fmla="*/ 863 h 2062"/>
                <a:gd name="T74" fmla="*/ 201 w 2711"/>
                <a:gd name="T75" fmla="*/ 863 h 2062"/>
                <a:gd name="T76" fmla="*/ 135 w 2711"/>
                <a:gd name="T77" fmla="*/ 929 h 2062"/>
                <a:gd name="T78" fmla="*/ 201 w 2711"/>
                <a:gd name="T79" fmla="*/ 996 h 2062"/>
                <a:gd name="T80" fmla="*/ 728 w 2711"/>
                <a:gd name="T81" fmla="*/ 996 h 2062"/>
                <a:gd name="T82" fmla="*/ 728 w 2711"/>
                <a:gd name="T83" fmla="*/ 1534 h 2062"/>
                <a:gd name="T84" fmla="*/ 909 w 2711"/>
                <a:gd name="T85" fmla="*/ 1715 h 2062"/>
                <a:gd name="T86" fmla="*/ 1065 w 2711"/>
                <a:gd name="T87" fmla="*/ 1715 h 2062"/>
                <a:gd name="T88" fmla="*/ 1065 w 2711"/>
                <a:gd name="T89" fmla="*/ 1995 h 2062"/>
                <a:gd name="T90" fmla="*/ 998 w 2711"/>
                <a:gd name="T91" fmla="*/ 2062 h 2062"/>
                <a:gd name="T92" fmla="*/ 67 w 2711"/>
                <a:gd name="T93" fmla="*/ 2062 h 2062"/>
                <a:gd name="T94" fmla="*/ 0 w 2711"/>
                <a:gd name="T95" fmla="*/ 1995 h 2062"/>
                <a:gd name="T96" fmla="*/ 0 w 2711"/>
                <a:gd name="T97" fmla="*/ 66 h 2062"/>
                <a:gd name="T98" fmla="*/ 67 w 2711"/>
                <a:gd name="T99" fmla="*/ 0 h 2062"/>
                <a:gd name="T100" fmla="*/ 998 w 2711"/>
                <a:gd name="T101" fmla="*/ 0 h 2062"/>
                <a:gd name="T102" fmla="*/ 1065 w 2711"/>
                <a:gd name="T103" fmla="*/ 66 h 2062"/>
                <a:gd name="T104" fmla="*/ 1065 w 2711"/>
                <a:gd name="T105" fmla="*/ 253 h 2062"/>
                <a:gd name="T106" fmla="*/ 430 w 2711"/>
                <a:gd name="T107" fmla="*/ 1569 h 2062"/>
                <a:gd name="T108" fmla="*/ 532 w 2711"/>
                <a:gd name="T109" fmla="*/ 1672 h 2062"/>
                <a:gd name="T110" fmla="*/ 635 w 2711"/>
                <a:gd name="T111" fmla="*/ 1569 h 2062"/>
                <a:gd name="T112" fmla="*/ 532 w 2711"/>
                <a:gd name="T113" fmla="*/ 1466 h 2062"/>
                <a:gd name="T114" fmla="*/ 430 w 2711"/>
                <a:gd name="T115" fmla="*/ 1569 h 2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11" h="2062">
                  <a:moveTo>
                    <a:pt x="2664" y="1581"/>
                  </a:moveTo>
                  <a:lnTo>
                    <a:pt x="909" y="1581"/>
                  </a:lnTo>
                  <a:cubicBezTo>
                    <a:pt x="883" y="1581"/>
                    <a:pt x="861" y="1560"/>
                    <a:pt x="861" y="1534"/>
                  </a:cubicBezTo>
                  <a:lnTo>
                    <a:pt x="861" y="434"/>
                  </a:lnTo>
                  <a:cubicBezTo>
                    <a:pt x="861" y="407"/>
                    <a:pt x="883" y="386"/>
                    <a:pt x="909" y="386"/>
                  </a:cubicBezTo>
                  <a:lnTo>
                    <a:pt x="2664" y="386"/>
                  </a:lnTo>
                  <a:cubicBezTo>
                    <a:pt x="2690" y="386"/>
                    <a:pt x="2711" y="408"/>
                    <a:pt x="2711" y="434"/>
                  </a:cubicBezTo>
                  <a:lnTo>
                    <a:pt x="2711" y="1534"/>
                  </a:lnTo>
                  <a:cubicBezTo>
                    <a:pt x="2711" y="1560"/>
                    <a:pt x="2690" y="1581"/>
                    <a:pt x="2664" y="1581"/>
                  </a:cubicBezTo>
                  <a:close/>
                  <a:moveTo>
                    <a:pt x="2177" y="1928"/>
                  </a:moveTo>
                  <a:lnTo>
                    <a:pt x="2000" y="1928"/>
                  </a:lnTo>
                  <a:lnTo>
                    <a:pt x="2000" y="1715"/>
                  </a:lnTo>
                  <a:lnTo>
                    <a:pt x="1573" y="1715"/>
                  </a:lnTo>
                  <a:lnTo>
                    <a:pt x="1573" y="1928"/>
                  </a:lnTo>
                  <a:lnTo>
                    <a:pt x="1395" y="1928"/>
                  </a:lnTo>
                  <a:cubicBezTo>
                    <a:pt x="1358" y="1928"/>
                    <a:pt x="1329" y="1958"/>
                    <a:pt x="1329" y="1995"/>
                  </a:cubicBezTo>
                  <a:cubicBezTo>
                    <a:pt x="1329" y="2032"/>
                    <a:pt x="1358" y="2062"/>
                    <a:pt x="1395" y="2062"/>
                  </a:cubicBezTo>
                  <a:lnTo>
                    <a:pt x="1640" y="2062"/>
                  </a:lnTo>
                  <a:lnTo>
                    <a:pt x="1933" y="2062"/>
                  </a:lnTo>
                  <a:lnTo>
                    <a:pt x="2177" y="2062"/>
                  </a:lnTo>
                  <a:cubicBezTo>
                    <a:pt x="2214" y="2062"/>
                    <a:pt x="2244" y="2032"/>
                    <a:pt x="2244" y="1995"/>
                  </a:cubicBezTo>
                  <a:cubicBezTo>
                    <a:pt x="2244" y="1958"/>
                    <a:pt x="2214" y="1928"/>
                    <a:pt x="2177" y="1928"/>
                  </a:cubicBezTo>
                  <a:close/>
                  <a:moveTo>
                    <a:pt x="1065" y="253"/>
                  </a:moveTo>
                  <a:lnTo>
                    <a:pt x="909" y="253"/>
                  </a:lnTo>
                  <a:cubicBezTo>
                    <a:pt x="899" y="253"/>
                    <a:pt x="890" y="254"/>
                    <a:pt x="880" y="255"/>
                  </a:cubicBezTo>
                  <a:cubicBezTo>
                    <a:pt x="875" y="254"/>
                    <a:pt x="869" y="253"/>
                    <a:pt x="863" y="253"/>
                  </a:cubicBezTo>
                  <a:lnTo>
                    <a:pt x="201" y="253"/>
                  </a:lnTo>
                  <a:cubicBezTo>
                    <a:pt x="164" y="253"/>
                    <a:pt x="135" y="283"/>
                    <a:pt x="135" y="320"/>
                  </a:cubicBezTo>
                  <a:cubicBezTo>
                    <a:pt x="135" y="356"/>
                    <a:pt x="164" y="386"/>
                    <a:pt x="201" y="386"/>
                  </a:cubicBezTo>
                  <a:lnTo>
                    <a:pt x="735" y="386"/>
                  </a:lnTo>
                  <a:cubicBezTo>
                    <a:pt x="730" y="401"/>
                    <a:pt x="728" y="417"/>
                    <a:pt x="728" y="434"/>
                  </a:cubicBezTo>
                  <a:lnTo>
                    <a:pt x="728" y="558"/>
                  </a:lnTo>
                  <a:lnTo>
                    <a:pt x="201" y="558"/>
                  </a:lnTo>
                  <a:cubicBezTo>
                    <a:pt x="164" y="558"/>
                    <a:pt x="135" y="588"/>
                    <a:pt x="135" y="624"/>
                  </a:cubicBezTo>
                  <a:cubicBezTo>
                    <a:pt x="135" y="661"/>
                    <a:pt x="164" y="691"/>
                    <a:pt x="201" y="691"/>
                  </a:cubicBezTo>
                  <a:lnTo>
                    <a:pt x="728" y="691"/>
                  </a:lnTo>
                  <a:lnTo>
                    <a:pt x="728" y="863"/>
                  </a:lnTo>
                  <a:lnTo>
                    <a:pt x="201" y="863"/>
                  </a:lnTo>
                  <a:cubicBezTo>
                    <a:pt x="164" y="863"/>
                    <a:pt x="135" y="893"/>
                    <a:pt x="135" y="929"/>
                  </a:cubicBezTo>
                  <a:cubicBezTo>
                    <a:pt x="135" y="966"/>
                    <a:pt x="164" y="996"/>
                    <a:pt x="201" y="996"/>
                  </a:cubicBezTo>
                  <a:lnTo>
                    <a:pt x="728" y="996"/>
                  </a:lnTo>
                  <a:lnTo>
                    <a:pt x="728" y="1534"/>
                  </a:lnTo>
                  <a:cubicBezTo>
                    <a:pt x="728" y="1633"/>
                    <a:pt x="809" y="1715"/>
                    <a:pt x="909" y="1715"/>
                  </a:cubicBezTo>
                  <a:lnTo>
                    <a:pt x="1065" y="1715"/>
                  </a:lnTo>
                  <a:lnTo>
                    <a:pt x="1065" y="1995"/>
                  </a:lnTo>
                  <a:cubicBezTo>
                    <a:pt x="1065" y="2032"/>
                    <a:pt x="1035" y="2062"/>
                    <a:pt x="998" y="2062"/>
                  </a:cubicBezTo>
                  <a:lnTo>
                    <a:pt x="67" y="2062"/>
                  </a:lnTo>
                  <a:cubicBezTo>
                    <a:pt x="30" y="2062"/>
                    <a:pt x="0" y="2032"/>
                    <a:pt x="0" y="1995"/>
                  </a:cubicBezTo>
                  <a:lnTo>
                    <a:pt x="0" y="66"/>
                  </a:lnTo>
                  <a:cubicBezTo>
                    <a:pt x="0" y="29"/>
                    <a:pt x="30" y="0"/>
                    <a:pt x="67" y="0"/>
                  </a:cubicBezTo>
                  <a:lnTo>
                    <a:pt x="998" y="0"/>
                  </a:lnTo>
                  <a:cubicBezTo>
                    <a:pt x="1035" y="0"/>
                    <a:pt x="1065" y="29"/>
                    <a:pt x="1065" y="66"/>
                  </a:cubicBezTo>
                  <a:lnTo>
                    <a:pt x="1065" y="253"/>
                  </a:lnTo>
                  <a:close/>
                  <a:moveTo>
                    <a:pt x="430" y="1569"/>
                  </a:moveTo>
                  <a:cubicBezTo>
                    <a:pt x="430" y="1626"/>
                    <a:pt x="476" y="1672"/>
                    <a:pt x="532" y="1672"/>
                  </a:cubicBezTo>
                  <a:cubicBezTo>
                    <a:pt x="589" y="1672"/>
                    <a:pt x="635" y="1626"/>
                    <a:pt x="635" y="1569"/>
                  </a:cubicBezTo>
                  <a:cubicBezTo>
                    <a:pt x="635" y="1512"/>
                    <a:pt x="589" y="1466"/>
                    <a:pt x="532" y="1466"/>
                  </a:cubicBezTo>
                  <a:cubicBezTo>
                    <a:pt x="476" y="1466"/>
                    <a:pt x="430" y="1512"/>
                    <a:pt x="430" y="15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6" name="Group 20">
            <a:extLst>
              <a:ext uri="{FF2B5EF4-FFF2-40B4-BE49-F238E27FC236}">
                <a16:creationId xmlns="" xmlns:a16="http://schemas.microsoft.com/office/drawing/2014/main" id="{8940DB93-C376-4558-B7E3-F2157AD60391}"/>
              </a:ext>
            </a:extLst>
          </p:cNvPr>
          <p:cNvGrpSpPr/>
          <p:nvPr/>
        </p:nvGrpSpPr>
        <p:grpSpPr>
          <a:xfrm>
            <a:off x="7231305" y="4870619"/>
            <a:ext cx="1288448" cy="1288448"/>
            <a:chOff x="2861187" y="-4159045"/>
            <a:chExt cx="2536722" cy="2536722"/>
          </a:xfrm>
        </p:grpSpPr>
        <p:sp>
          <p:nvSpPr>
            <p:cNvPr id="37" name="椭圆 36">
              <a:extLst>
                <a:ext uri="{FF2B5EF4-FFF2-40B4-BE49-F238E27FC236}">
                  <a16:creationId xmlns="" xmlns:a16="http://schemas.microsoft.com/office/drawing/2014/main" id="{120E971E-EF92-4E56-8963-F6DE0986C471}"/>
                </a:ext>
              </a:extLst>
            </p:cNvPr>
            <p:cNvSpPr/>
            <p:nvPr/>
          </p:nvSpPr>
          <p:spPr>
            <a:xfrm>
              <a:off x="2861187" y="-4159045"/>
              <a:ext cx="2536722" cy="2536722"/>
            </a:xfrm>
            <a:prstGeom prst="ellipse">
              <a:avLst/>
            </a:prstGeom>
            <a:gradFill flip="none" rotWithShape="1">
              <a:gsLst>
                <a:gs pos="8000">
                  <a:srgbClr val="22407E"/>
                </a:gs>
                <a:gs pos="100000">
                  <a:srgbClr val="009F97"/>
                </a:gs>
              </a:gsLst>
              <a:lin ang="2700000" scaled="1"/>
              <a:tileRect/>
            </a:gradFill>
            <a:ln w="76200">
              <a:solidFill>
                <a:schemeClr val="bg1"/>
              </a:solidFill>
            </a:ln>
            <a:effectLst>
              <a:outerShdw blurRad="3429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8" name="Oval 22">
              <a:extLst>
                <a:ext uri="{FF2B5EF4-FFF2-40B4-BE49-F238E27FC236}">
                  <a16:creationId xmlns="" xmlns:a16="http://schemas.microsoft.com/office/drawing/2014/main" id="{67107542-2483-4038-BD90-022661D52011}"/>
                </a:ext>
              </a:extLst>
            </p:cNvPr>
            <p:cNvSpPr/>
            <p:nvPr/>
          </p:nvSpPr>
          <p:spPr>
            <a:xfrm>
              <a:off x="3480619" y="-3401129"/>
              <a:ext cx="1297858" cy="1020891"/>
            </a:xfrm>
            <a:custGeom>
              <a:avLst/>
              <a:gdLst>
                <a:gd name="T0" fmla="*/ 4969 w 6521"/>
                <a:gd name="T1" fmla="*/ 0 h 5138"/>
                <a:gd name="T2" fmla="*/ 3695 w 6521"/>
                <a:gd name="T3" fmla="*/ 0 h 5138"/>
                <a:gd name="T4" fmla="*/ 2180 w 6521"/>
                <a:gd name="T5" fmla="*/ 1216 h 5138"/>
                <a:gd name="T6" fmla="*/ 1575 w 6521"/>
                <a:gd name="T7" fmla="*/ 1216 h 5138"/>
                <a:gd name="T8" fmla="*/ 0 w 6521"/>
                <a:gd name="T9" fmla="*/ 2790 h 5138"/>
                <a:gd name="T10" fmla="*/ 1077 w 6521"/>
                <a:gd name="T11" fmla="*/ 4284 h 5138"/>
                <a:gd name="T12" fmla="*/ 1077 w 6521"/>
                <a:gd name="T13" fmla="*/ 5034 h 5138"/>
                <a:gd name="T14" fmla="*/ 1211 w 6521"/>
                <a:gd name="T15" fmla="*/ 5089 h 5138"/>
                <a:gd name="T16" fmla="*/ 1935 w 6521"/>
                <a:gd name="T17" fmla="*/ 4365 h 5138"/>
                <a:gd name="T18" fmla="*/ 3003 w 6521"/>
                <a:gd name="T19" fmla="*/ 4365 h 5138"/>
                <a:gd name="T20" fmla="*/ 4547 w 6521"/>
                <a:gd name="T21" fmla="*/ 3102 h 5138"/>
                <a:gd name="T22" fmla="*/ 4587 w 6521"/>
                <a:gd name="T23" fmla="*/ 3102 h 5138"/>
                <a:gd name="T24" fmla="*/ 5191 w 6521"/>
                <a:gd name="T25" fmla="*/ 3706 h 5138"/>
                <a:gd name="T26" fmla="*/ 5343 w 6521"/>
                <a:gd name="T27" fmla="*/ 3769 h 5138"/>
                <a:gd name="T28" fmla="*/ 5425 w 6521"/>
                <a:gd name="T29" fmla="*/ 3753 h 5138"/>
                <a:gd name="T30" fmla="*/ 5559 w 6521"/>
                <a:gd name="T31" fmla="*/ 3553 h 5138"/>
                <a:gd name="T32" fmla="*/ 5559 w 6521"/>
                <a:gd name="T33" fmla="*/ 2985 h 5138"/>
                <a:gd name="T34" fmla="*/ 6520 w 6521"/>
                <a:gd name="T35" fmla="*/ 1550 h 5138"/>
                <a:gd name="T36" fmla="*/ 4969 w 6521"/>
                <a:gd name="T37" fmla="*/ 0 h 5138"/>
                <a:gd name="T38" fmla="*/ 2371 w 6521"/>
                <a:gd name="T39" fmla="*/ 3098 h 5138"/>
                <a:gd name="T40" fmla="*/ 2105 w 6521"/>
                <a:gd name="T41" fmla="*/ 3362 h 5138"/>
                <a:gd name="T42" fmla="*/ 1841 w 6521"/>
                <a:gd name="T43" fmla="*/ 3097 h 5138"/>
                <a:gd name="T44" fmla="*/ 1587 w 6521"/>
                <a:gd name="T45" fmla="*/ 2841 h 5138"/>
                <a:gd name="T46" fmla="*/ 1852 w 6521"/>
                <a:gd name="T47" fmla="*/ 2577 h 5138"/>
                <a:gd name="T48" fmla="*/ 2107 w 6521"/>
                <a:gd name="T49" fmla="*/ 2833 h 5138"/>
                <a:gd name="T50" fmla="*/ 2715 w 6521"/>
                <a:gd name="T51" fmla="*/ 2229 h 5138"/>
                <a:gd name="T52" fmla="*/ 2979 w 6521"/>
                <a:gd name="T53" fmla="*/ 2494 h 5138"/>
                <a:gd name="T54" fmla="*/ 2371 w 6521"/>
                <a:gd name="T55" fmla="*/ 3098 h 5138"/>
                <a:gd name="T56" fmla="*/ 5367 w 6521"/>
                <a:gd name="T57" fmla="*/ 2746 h 5138"/>
                <a:gd name="T58" fmla="*/ 5267 w 6521"/>
                <a:gd name="T59" fmla="*/ 2780 h 5138"/>
                <a:gd name="T60" fmla="*/ 5267 w 6521"/>
                <a:gd name="T61" fmla="*/ 3370 h 5138"/>
                <a:gd name="T62" fmla="*/ 4708 w 6521"/>
                <a:gd name="T63" fmla="*/ 2812 h 5138"/>
                <a:gd name="T64" fmla="*/ 4576 w 6521"/>
                <a:gd name="T65" fmla="*/ 2812 h 5138"/>
                <a:gd name="T66" fmla="*/ 4577 w 6521"/>
                <a:gd name="T67" fmla="*/ 2792 h 5138"/>
                <a:gd name="T68" fmla="*/ 3003 w 6521"/>
                <a:gd name="T69" fmla="*/ 1217 h 5138"/>
                <a:gd name="T70" fmla="*/ 2481 w 6521"/>
                <a:gd name="T71" fmla="*/ 1217 h 5138"/>
                <a:gd name="T72" fmla="*/ 3693 w 6521"/>
                <a:gd name="T73" fmla="*/ 294 h 5138"/>
                <a:gd name="T74" fmla="*/ 4968 w 6521"/>
                <a:gd name="T75" fmla="*/ 294 h 5138"/>
                <a:gd name="T76" fmla="*/ 6227 w 6521"/>
                <a:gd name="T77" fmla="*/ 1553 h 5138"/>
                <a:gd name="T78" fmla="*/ 5367 w 6521"/>
                <a:gd name="T79" fmla="*/ 2746 h 5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521" h="5138">
                  <a:moveTo>
                    <a:pt x="4969" y="0"/>
                  </a:moveTo>
                  <a:lnTo>
                    <a:pt x="3695" y="0"/>
                  </a:lnTo>
                  <a:cubicBezTo>
                    <a:pt x="2955" y="0"/>
                    <a:pt x="2335" y="521"/>
                    <a:pt x="2180" y="1216"/>
                  </a:cubicBezTo>
                  <a:lnTo>
                    <a:pt x="1575" y="1216"/>
                  </a:lnTo>
                  <a:cubicBezTo>
                    <a:pt x="704" y="1216"/>
                    <a:pt x="0" y="1921"/>
                    <a:pt x="0" y="2790"/>
                  </a:cubicBezTo>
                  <a:cubicBezTo>
                    <a:pt x="0" y="3486"/>
                    <a:pt x="452" y="4076"/>
                    <a:pt x="1077" y="4284"/>
                  </a:cubicBezTo>
                  <a:lnTo>
                    <a:pt x="1077" y="5034"/>
                  </a:lnTo>
                  <a:cubicBezTo>
                    <a:pt x="1077" y="5104"/>
                    <a:pt x="1161" y="5138"/>
                    <a:pt x="1211" y="5089"/>
                  </a:cubicBezTo>
                  <a:lnTo>
                    <a:pt x="1935" y="4365"/>
                  </a:lnTo>
                  <a:lnTo>
                    <a:pt x="3003" y="4365"/>
                  </a:lnTo>
                  <a:cubicBezTo>
                    <a:pt x="3765" y="4365"/>
                    <a:pt x="4401" y="3822"/>
                    <a:pt x="4547" y="3102"/>
                  </a:cubicBezTo>
                  <a:lnTo>
                    <a:pt x="4587" y="3102"/>
                  </a:lnTo>
                  <a:lnTo>
                    <a:pt x="5191" y="3706"/>
                  </a:lnTo>
                  <a:cubicBezTo>
                    <a:pt x="5232" y="3748"/>
                    <a:pt x="5287" y="3770"/>
                    <a:pt x="5343" y="3769"/>
                  </a:cubicBezTo>
                  <a:cubicBezTo>
                    <a:pt x="5371" y="3769"/>
                    <a:pt x="5399" y="3764"/>
                    <a:pt x="5425" y="3753"/>
                  </a:cubicBezTo>
                  <a:cubicBezTo>
                    <a:pt x="5507" y="3720"/>
                    <a:pt x="5559" y="3641"/>
                    <a:pt x="5559" y="3553"/>
                  </a:cubicBezTo>
                  <a:lnTo>
                    <a:pt x="5559" y="2985"/>
                  </a:lnTo>
                  <a:cubicBezTo>
                    <a:pt x="6139" y="2748"/>
                    <a:pt x="6520" y="2184"/>
                    <a:pt x="6520" y="1550"/>
                  </a:cubicBezTo>
                  <a:cubicBezTo>
                    <a:pt x="6521" y="696"/>
                    <a:pt x="5825" y="0"/>
                    <a:pt x="4969" y="0"/>
                  </a:cubicBezTo>
                  <a:close/>
                  <a:moveTo>
                    <a:pt x="2371" y="3098"/>
                  </a:moveTo>
                  <a:lnTo>
                    <a:pt x="2105" y="3362"/>
                  </a:lnTo>
                  <a:lnTo>
                    <a:pt x="1841" y="3097"/>
                  </a:lnTo>
                  <a:lnTo>
                    <a:pt x="1587" y="2841"/>
                  </a:lnTo>
                  <a:lnTo>
                    <a:pt x="1852" y="2577"/>
                  </a:lnTo>
                  <a:lnTo>
                    <a:pt x="2107" y="2833"/>
                  </a:lnTo>
                  <a:lnTo>
                    <a:pt x="2715" y="2229"/>
                  </a:lnTo>
                  <a:lnTo>
                    <a:pt x="2979" y="2494"/>
                  </a:lnTo>
                  <a:lnTo>
                    <a:pt x="2371" y="3098"/>
                  </a:lnTo>
                  <a:close/>
                  <a:moveTo>
                    <a:pt x="5367" y="2746"/>
                  </a:moveTo>
                  <a:lnTo>
                    <a:pt x="5267" y="2780"/>
                  </a:lnTo>
                  <a:lnTo>
                    <a:pt x="5267" y="3370"/>
                  </a:lnTo>
                  <a:lnTo>
                    <a:pt x="4708" y="2812"/>
                  </a:lnTo>
                  <a:lnTo>
                    <a:pt x="4576" y="2812"/>
                  </a:lnTo>
                  <a:cubicBezTo>
                    <a:pt x="4576" y="2805"/>
                    <a:pt x="4577" y="2798"/>
                    <a:pt x="4577" y="2792"/>
                  </a:cubicBezTo>
                  <a:cubicBezTo>
                    <a:pt x="4577" y="1921"/>
                    <a:pt x="3872" y="1217"/>
                    <a:pt x="3003" y="1217"/>
                  </a:cubicBezTo>
                  <a:lnTo>
                    <a:pt x="2481" y="1217"/>
                  </a:lnTo>
                  <a:cubicBezTo>
                    <a:pt x="2629" y="685"/>
                    <a:pt x="3116" y="294"/>
                    <a:pt x="3693" y="294"/>
                  </a:cubicBezTo>
                  <a:lnTo>
                    <a:pt x="4968" y="294"/>
                  </a:lnTo>
                  <a:cubicBezTo>
                    <a:pt x="5663" y="294"/>
                    <a:pt x="6227" y="860"/>
                    <a:pt x="6227" y="1553"/>
                  </a:cubicBezTo>
                  <a:cubicBezTo>
                    <a:pt x="6228" y="2094"/>
                    <a:pt x="5883" y="2574"/>
                    <a:pt x="5367" y="27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9" name="Group 23">
            <a:extLst>
              <a:ext uri="{FF2B5EF4-FFF2-40B4-BE49-F238E27FC236}">
                <a16:creationId xmlns="" xmlns:a16="http://schemas.microsoft.com/office/drawing/2014/main" id="{76C65B6A-4733-491B-B191-7F714EC0ED5D}"/>
              </a:ext>
            </a:extLst>
          </p:cNvPr>
          <p:cNvGrpSpPr/>
          <p:nvPr/>
        </p:nvGrpSpPr>
        <p:grpSpPr>
          <a:xfrm>
            <a:off x="7549165" y="2968515"/>
            <a:ext cx="1288448" cy="1288448"/>
            <a:chOff x="2861187" y="-4159045"/>
            <a:chExt cx="2536722" cy="2536722"/>
          </a:xfrm>
        </p:grpSpPr>
        <p:sp>
          <p:nvSpPr>
            <p:cNvPr id="40" name="椭圆 39">
              <a:extLst>
                <a:ext uri="{FF2B5EF4-FFF2-40B4-BE49-F238E27FC236}">
                  <a16:creationId xmlns="" xmlns:a16="http://schemas.microsoft.com/office/drawing/2014/main" id="{A8AB3B26-92FE-4B5A-8D6C-69BC9EEA20CD}"/>
                </a:ext>
              </a:extLst>
            </p:cNvPr>
            <p:cNvSpPr/>
            <p:nvPr/>
          </p:nvSpPr>
          <p:spPr>
            <a:xfrm>
              <a:off x="2861187" y="-4159045"/>
              <a:ext cx="2536722" cy="2536722"/>
            </a:xfrm>
            <a:prstGeom prst="ellipse">
              <a:avLst/>
            </a:prstGeom>
            <a:gradFill flip="none" rotWithShape="1">
              <a:gsLst>
                <a:gs pos="8000">
                  <a:srgbClr val="22407E"/>
                </a:gs>
                <a:gs pos="100000">
                  <a:srgbClr val="009F97"/>
                </a:gs>
              </a:gsLst>
              <a:lin ang="2700000" scaled="1"/>
              <a:tileRect/>
            </a:gradFill>
            <a:ln w="76200">
              <a:solidFill>
                <a:schemeClr val="bg1"/>
              </a:solidFill>
            </a:ln>
            <a:effectLst>
              <a:outerShdw blurRad="3429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1" name="Oval 25">
              <a:extLst>
                <a:ext uri="{FF2B5EF4-FFF2-40B4-BE49-F238E27FC236}">
                  <a16:creationId xmlns="" xmlns:a16="http://schemas.microsoft.com/office/drawing/2014/main" id="{970934BF-22B5-48F3-AD9B-6AB578C1F9C7}"/>
                </a:ext>
              </a:extLst>
            </p:cNvPr>
            <p:cNvSpPr/>
            <p:nvPr/>
          </p:nvSpPr>
          <p:spPr>
            <a:xfrm>
              <a:off x="3531215" y="-3539613"/>
              <a:ext cx="1196664" cy="1297858"/>
            </a:xfrm>
            <a:custGeom>
              <a:avLst/>
              <a:gdLst>
                <a:gd name="connsiteX0" fmla="*/ 546381 w 557893"/>
                <a:gd name="connsiteY0" fmla="*/ 346236 h 605070"/>
                <a:gd name="connsiteX1" fmla="*/ 547615 w 557893"/>
                <a:gd name="connsiteY1" fmla="*/ 346236 h 605070"/>
                <a:gd name="connsiteX2" fmla="*/ 557863 w 557893"/>
                <a:gd name="connsiteY2" fmla="*/ 357510 h 605070"/>
                <a:gd name="connsiteX3" fmla="*/ 554352 w 557893"/>
                <a:gd name="connsiteY3" fmla="*/ 433777 h 605070"/>
                <a:gd name="connsiteX4" fmla="*/ 548374 w 557893"/>
                <a:gd name="connsiteY4" fmla="*/ 445146 h 605070"/>
                <a:gd name="connsiteX5" fmla="*/ 544484 w 557893"/>
                <a:gd name="connsiteY5" fmla="*/ 446283 h 605070"/>
                <a:gd name="connsiteX6" fmla="*/ 536987 w 557893"/>
                <a:gd name="connsiteY6" fmla="*/ 441736 h 605070"/>
                <a:gd name="connsiteX7" fmla="*/ 513359 w 557893"/>
                <a:gd name="connsiteY7" fmla="*/ 418334 h 605070"/>
                <a:gd name="connsiteX8" fmla="*/ 504629 w 557893"/>
                <a:gd name="connsiteY8" fmla="*/ 427051 h 605070"/>
                <a:gd name="connsiteX9" fmla="*/ 432320 w 557893"/>
                <a:gd name="connsiteY9" fmla="*/ 499244 h 605070"/>
                <a:gd name="connsiteX10" fmla="*/ 425868 w 557893"/>
                <a:gd name="connsiteY10" fmla="*/ 505686 h 605070"/>
                <a:gd name="connsiteX11" fmla="*/ 410115 w 557893"/>
                <a:gd name="connsiteY11" fmla="*/ 521413 h 605070"/>
                <a:gd name="connsiteX12" fmla="*/ 335720 w 557893"/>
                <a:gd name="connsiteY12" fmla="*/ 595691 h 605070"/>
                <a:gd name="connsiteX13" fmla="*/ 331354 w 557893"/>
                <a:gd name="connsiteY13" fmla="*/ 600049 h 605070"/>
                <a:gd name="connsiteX14" fmla="*/ 319208 w 557893"/>
                <a:gd name="connsiteY14" fmla="*/ 605070 h 605070"/>
                <a:gd name="connsiteX15" fmla="*/ 307062 w 557893"/>
                <a:gd name="connsiteY15" fmla="*/ 600049 h 605070"/>
                <a:gd name="connsiteX16" fmla="*/ 302792 w 557893"/>
                <a:gd name="connsiteY16" fmla="*/ 595691 h 605070"/>
                <a:gd name="connsiteX17" fmla="*/ 286945 w 557893"/>
                <a:gd name="connsiteY17" fmla="*/ 579963 h 605070"/>
                <a:gd name="connsiteX18" fmla="*/ 212549 w 557893"/>
                <a:gd name="connsiteY18" fmla="*/ 505686 h 605070"/>
                <a:gd name="connsiteX19" fmla="*/ 208943 w 557893"/>
                <a:gd name="connsiteY19" fmla="*/ 501991 h 605070"/>
                <a:gd name="connsiteX20" fmla="*/ 130846 w 557893"/>
                <a:gd name="connsiteY20" fmla="*/ 579963 h 605070"/>
                <a:gd name="connsiteX21" fmla="*/ 118700 w 557893"/>
                <a:gd name="connsiteY21" fmla="*/ 584985 h 605070"/>
                <a:gd name="connsiteX22" fmla="*/ 106554 w 557893"/>
                <a:gd name="connsiteY22" fmla="*/ 579963 h 605070"/>
                <a:gd name="connsiteX23" fmla="*/ 102283 w 557893"/>
                <a:gd name="connsiteY23" fmla="*/ 575605 h 605070"/>
                <a:gd name="connsiteX24" fmla="*/ 102283 w 557893"/>
                <a:gd name="connsiteY24" fmla="*/ 551257 h 605070"/>
                <a:gd name="connsiteX25" fmla="*/ 192431 w 557893"/>
                <a:gd name="connsiteY25" fmla="*/ 461158 h 605070"/>
                <a:gd name="connsiteX26" fmla="*/ 196797 w 557893"/>
                <a:gd name="connsiteY26" fmla="*/ 456894 h 605070"/>
                <a:gd name="connsiteX27" fmla="*/ 208943 w 557893"/>
                <a:gd name="connsiteY27" fmla="*/ 451873 h 605070"/>
                <a:gd name="connsiteX28" fmla="*/ 221089 w 557893"/>
                <a:gd name="connsiteY28" fmla="*/ 456894 h 605070"/>
                <a:gd name="connsiteX29" fmla="*/ 225359 w 557893"/>
                <a:gd name="connsiteY29" fmla="*/ 461158 h 605070"/>
                <a:gd name="connsiteX30" fmla="*/ 241206 w 557893"/>
                <a:gd name="connsiteY30" fmla="*/ 476979 h 605070"/>
                <a:gd name="connsiteX31" fmla="*/ 315602 w 557893"/>
                <a:gd name="connsiteY31" fmla="*/ 551257 h 605070"/>
                <a:gd name="connsiteX32" fmla="*/ 319208 w 557893"/>
                <a:gd name="connsiteY32" fmla="*/ 554952 h 605070"/>
                <a:gd name="connsiteX33" fmla="*/ 381458 w 557893"/>
                <a:gd name="connsiteY33" fmla="*/ 492801 h 605070"/>
                <a:gd name="connsiteX34" fmla="*/ 397305 w 557893"/>
                <a:gd name="connsiteY34" fmla="*/ 476979 h 605070"/>
                <a:gd name="connsiteX35" fmla="*/ 403758 w 557893"/>
                <a:gd name="connsiteY35" fmla="*/ 470537 h 605070"/>
                <a:gd name="connsiteX36" fmla="*/ 476161 w 557893"/>
                <a:gd name="connsiteY36" fmla="*/ 398439 h 605070"/>
                <a:gd name="connsiteX37" fmla="*/ 484986 w 557893"/>
                <a:gd name="connsiteY37" fmla="*/ 389533 h 605070"/>
                <a:gd name="connsiteX38" fmla="*/ 460788 w 557893"/>
                <a:gd name="connsiteY38" fmla="*/ 365563 h 605070"/>
                <a:gd name="connsiteX39" fmla="*/ 457752 w 557893"/>
                <a:gd name="connsiteY39" fmla="*/ 355236 h 605070"/>
                <a:gd name="connsiteX40" fmla="*/ 468000 w 557893"/>
                <a:gd name="connsiteY40" fmla="*/ 349931 h 605070"/>
                <a:gd name="connsiteX41" fmla="*/ 546381 w 557893"/>
                <a:gd name="connsiteY41" fmla="*/ 346236 h 605070"/>
                <a:gd name="connsiteX42" fmla="*/ 278625 w 557893"/>
                <a:gd name="connsiteY42" fmla="*/ 278352 h 605070"/>
                <a:gd name="connsiteX43" fmla="*/ 371816 w 557893"/>
                <a:gd name="connsiteY43" fmla="*/ 329810 h 605070"/>
                <a:gd name="connsiteX44" fmla="*/ 412053 w 557893"/>
                <a:gd name="connsiteY44" fmla="*/ 405338 h 605070"/>
                <a:gd name="connsiteX45" fmla="*/ 412148 w 557893"/>
                <a:gd name="connsiteY45" fmla="*/ 405717 h 605070"/>
                <a:gd name="connsiteX46" fmla="*/ 412148 w 557893"/>
                <a:gd name="connsiteY46" fmla="*/ 408086 h 605070"/>
                <a:gd name="connsiteX47" fmla="*/ 412243 w 557893"/>
                <a:gd name="connsiteY47" fmla="*/ 412919 h 605070"/>
                <a:gd name="connsiteX48" fmla="*/ 379123 w 557893"/>
                <a:gd name="connsiteY48" fmla="*/ 445992 h 605070"/>
                <a:gd name="connsiteX49" fmla="*/ 372670 w 557893"/>
                <a:gd name="connsiteY49" fmla="*/ 452436 h 605070"/>
                <a:gd name="connsiteX50" fmla="*/ 356822 w 557893"/>
                <a:gd name="connsiteY50" fmla="*/ 468262 h 605070"/>
                <a:gd name="connsiteX51" fmla="*/ 319147 w 557893"/>
                <a:gd name="connsiteY51" fmla="*/ 505884 h 605070"/>
                <a:gd name="connsiteX52" fmla="*/ 265623 w 557893"/>
                <a:gd name="connsiteY52" fmla="*/ 452436 h 605070"/>
                <a:gd name="connsiteX53" fmla="*/ 249775 w 557893"/>
                <a:gd name="connsiteY53" fmla="*/ 436705 h 605070"/>
                <a:gd name="connsiteX54" fmla="*/ 245505 w 557893"/>
                <a:gd name="connsiteY54" fmla="*/ 432346 h 605070"/>
                <a:gd name="connsiteX55" fmla="*/ 208779 w 557893"/>
                <a:gd name="connsiteY55" fmla="*/ 417184 h 605070"/>
                <a:gd name="connsiteX56" fmla="*/ 172148 w 557893"/>
                <a:gd name="connsiteY56" fmla="*/ 432346 h 605070"/>
                <a:gd name="connsiteX57" fmla="*/ 167782 w 557893"/>
                <a:gd name="connsiteY57" fmla="*/ 436705 h 605070"/>
                <a:gd name="connsiteX58" fmla="*/ 89490 w 557893"/>
                <a:gd name="connsiteY58" fmla="*/ 514887 h 605070"/>
                <a:gd name="connsiteX59" fmla="*/ 190 w 557893"/>
                <a:gd name="connsiteY59" fmla="*/ 514792 h 605070"/>
                <a:gd name="connsiteX60" fmla="*/ 0 w 557893"/>
                <a:gd name="connsiteY60" fmla="*/ 405433 h 605070"/>
                <a:gd name="connsiteX61" fmla="*/ 40237 w 557893"/>
                <a:gd name="connsiteY61" fmla="*/ 329904 h 605070"/>
                <a:gd name="connsiteX62" fmla="*/ 133429 w 557893"/>
                <a:gd name="connsiteY62" fmla="*/ 278447 h 605070"/>
                <a:gd name="connsiteX63" fmla="*/ 172527 w 557893"/>
                <a:gd name="connsiteY63" fmla="*/ 401926 h 605070"/>
                <a:gd name="connsiteX64" fmla="*/ 195398 w 557893"/>
                <a:gd name="connsiteY64" fmla="*/ 337201 h 605070"/>
                <a:gd name="connsiteX65" fmla="*/ 205932 w 557893"/>
                <a:gd name="connsiteY65" fmla="*/ 278447 h 605070"/>
                <a:gd name="connsiteX66" fmla="*/ 206121 w 557893"/>
                <a:gd name="connsiteY66" fmla="*/ 278447 h 605070"/>
                <a:gd name="connsiteX67" fmla="*/ 206406 w 557893"/>
                <a:gd name="connsiteY67" fmla="*/ 278447 h 605070"/>
                <a:gd name="connsiteX68" fmla="*/ 216940 w 557893"/>
                <a:gd name="connsiteY68" fmla="*/ 337201 h 605070"/>
                <a:gd name="connsiteX69" fmla="*/ 239811 w 557893"/>
                <a:gd name="connsiteY69" fmla="*/ 401926 h 605070"/>
                <a:gd name="connsiteX70" fmla="*/ 406730 w 557893"/>
                <a:gd name="connsiteY70" fmla="*/ 85850 h 605070"/>
                <a:gd name="connsiteX71" fmla="*/ 412614 w 557893"/>
                <a:gd name="connsiteY71" fmla="*/ 85850 h 605070"/>
                <a:gd name="connsiteX72" fmla="*/ 426185 w 557893"/>
                <a:gd name="connsiteY72" fmla="*/ 99398 h 605070"/>
                <a:gd name="connsiteX73" fmla="*/ 435770 w 557893"/>
                <a:gd name="connsiteY73" fmla="*/ 110483 h 605070"/>
                <a:gd name="connsiteX74" fmla="*/ 456838 w 557893"/>
                <a:gd name="connsiteY74" fmla="*/ 116641 h 605070"/>
                <a:gd name="connsiteX75" fmla="*/ 460728 w 557893"/>
                <a:gd name="connsiteY75" fmla="*/ 124788 h 605070"/>
                <a:gd name="connsiteX76" fmla="*/ 455509 w 557893"/>
                <a:gd name="connsiteY76" fmla="*/ 142221 h 605070"/>
                <a:gd name="connsiteX77" fmla="*/ 446778 w 557893"/>
                <a:gd name="connsiteY77" fmla="*/ 145821 h 605070"/>
                <a:gd name="connsiteX78" fmla="*/ 413563 w 557893"/>
                <a:gd name="connsiteY78" fmla="*/ 139284 h 605070"/>
                <a:gd name="connsiteX79" fmla="*/ 404642 w 557893"/>
                <a:gd name="connsiteY79" fmla="*/ 141084 h 605070"/>
                <a:gd name="connsiteX80" fmla="*/ 401511 w 557893"/>
                <a:gd name="connsiteY80" fmla="*/ 163443 h 605070"/>
                <a:gd name="connsiteX81" fmla="*/ 415936 w 557893"/>
                <a:gd name="connsiteY81" fmla="*/ 171496 h 605070"/>
                <a:gd name="connsiteX82" fmla="*/ 442223 w 557893"/>
                <a:gd name="connsiteY82" fmla="*/ 183338 h 605070"/>
                <a:gd name="connsiteX83" fmla="*/ 457407 w 557893"/>
                <a:gd name="connsiteY83" fmla="*/ 255152 h 605070"/>
                <a:gd name="connsiteX84" fmla="*/ 431214 w 557893"/>
                <a:gd name="connsiteY84" fmla="*/ 271921 h 605070"/>
                <a:gd name="connsiteX85" fmla="*/ 424951 w 557893"/>
                <a:gd name="connsiteY85" fmla="*/ 280258 h 605070"/>
                <a:gd name="connsiteX86" fmla="*/ 424951 w 557893"/>
                <a:gd name="connsiteY86" fmla="*/ 294185 h 605070"/>
                <a:gd name="connsiteX87" fmla="*/ 418688 w 557893"/>
                <a:gd name="connsiteY87" fmla="*/ 300627 h 605070"/>
                <a:gd name="connsiteX88" fmla="*/ 403693 w 557893"/>
                <a:gd name="connsiteY88" fmla="*/ 300627 h 605070"/>
                <a:gd name="connsiteX89" fmla="*/ 397240 w 557893"/>
                <a:gd name="connsiteY89" fmla="*/ 293806 h 605070"/>
                <a:gd name="connsiteX90" fmla="*/ 397050 w 557893"/>
                <a:gd name="connsiteY90" fmla="*/ 283669 h 605070"/>
                <a:gd name="connsiteX91" fmla="*/ 389648 w 557893"/>
                <a:gd name="connsiteY91" fmla="*/ 274668 h 605070"/>
                <a:gd name="connsiteX92" fmla="*/ 362886 w 557893"/>
                <a:gd name="connsiteY92" fmla="*/ 267089 h 605070"/>
                <a:gd name="connsiteX93" fmla="*/ 357192 w 557893"/>
                <a:gd name="connsiteY93" fmla="*/ 255246 h 605070"/>
                <a:gd name="connsiteX94" fmla="*/ 361653 w 557893"/>
                <a:gd name="connsiteY94" fmla="*/ 239804 h 605070"/>
                <a:gd name="connsiteX95" fmla="*/ 370668 w 557893"/>
                <a:gd name="connsiteY95" fmla="*/ 236014 h 605070"/>
                <a:gd name="connsiteX96" fmla="*/ 400277 w 557893"/>
                <a:gd name="connsiteY96" fmla="*/ 244920 h 605070"/>
                <a:gd name="connsiteX97" fmla="*/ 419732 w 557893"/>
                <a:gd name="connsiteY97" fmla="*/ 242362 h 605070"/>
                <a:gd name="connsiteX98" fmla="*/ 423243 w 557893"/>
                <a:gd name="connsiteY98" fmla="*/ 215929 h 605070"/>
                <a:gd name="connsiteX99" fmla="*/ 412234 w 557893"/>
                <a:gd name="connsiteY99" fmla="*/ 209487 h 605070"/>
                <a:gd name="connsiteX100" fmla="*/ 382056 w 557893"/>
                <a:gd name="connsiteY100" fmla="*/ 196033 h 605070"/>
                <a:gd name="connsiteX101" fmla="*/ 357857 w 557893"/>
                <a:gd name="connsiteY101" fmla="*/ 155105 h 605070"/>
                <a:gd name="connsiteX102" fmla="*/ 390882 w 557893"/>
                <a:gd name="connsiteY102" fmla="*/ 113230 h 605070"/>
                <a:gd name="connsiteX103" fmla="*/ 399138 w 557893"/>
                <a:gd name="connsiteY103" fmla="*/ 102051 h 605070"/>
                <a:gd name="connsiteX104" fmla="*/ 399138 w 557893"/>
                <a:gd name="connsiteY104" fmla="*/ 93429 h 605070"/>
                <a:gd name="connsiteX105" fmla="*/ 406730 w 557893"/>
                <a:gd name="connsiteY105" fmla="*/ 85850 h 605070"/>
                <a:gd name="connsiteX106" fmla="*/ 205945 w 557893"/>
                <a:gd name="connsiteY106" fmla="*/ 50 h 605070"/>
                <a:gd name="connsiteX107" fmla="*/ 302823 w 557893"/>
                <a:gd name="connsiteY107" fmla="*/ 99179 h 605070"/>
                <a:gd name="connsiteX108" fmla="*/ 206514 w 557893"/>
                <a:gd name="connsiteY108" fmla="*/ 250620 h 605070"/>
                <a:gd name="connsiteX109" fmla="*/ 205945 w 557893"/>
                <a:gd name="connsiteY109" fmla="*/ 250620 h 605070"/>
                <a:gd name="connsiteX110" fmla="*/ 205281 w 557893"/>
                <a:gd name="connsiteY110" fmla="*/ 250620 h 605070"/>
                <a:gd name="connsiteX111" fmla="*/ 108972 w 557893"/>
                <a:gd name="connsiteY111" fmla="*/ 99179 h 605070"/>
                <a:gd name="connsiteX112" fmla="*/ 205945 w 557893"/>
                <a:gd name="connsiteY112" fmla="*/ 50 h 605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557893" h="605070">
                  <a:moveTo>
                    <a:pt x="546381" y="346236"/>
                  </a:moveTo>
                  <a:lnTo>
                    <a:pt x="547615" y="346236"/>
                  </a:lnTo>
                  <a:cubicBezTo>
                    <a:pt x="555112" y="346236"/>
                    <a:pt x="558243" y="349647"/>
                    <a:pt x="557863" y="357510"/>
                  </a:cubicBezTo>
                  <a:cubicBezTo>
                    <a:pt x="556725" y="382901"/>
                    <a:pt x="555491" y="408386"/>
                    <a:pt x="554352" y="433777"/>
                  </a:cubicBezTo>
                  <a:cubicBezTo>
                    <a:pt x="554068" y="438420"/>
                    <a:pt x="553024" y="442588"/>
                    <a:pt x="548374" y="445146"/>
                  </a:cubicBezTo>
                  <a:cubicBezTo>
                    <a:pt x="546856" y="445904"/>
                    <a:pt x="545622" y="446283"/>
                    <a:pt x="544484" y="446283"/>
                  </a:cubicBezTo>
                  <a:cubicBezTo>
                    <a:pt x="541257" y="446283"/>
                    <a:pt x="539170" y="443915"/>
                    <a:pt x="536987" y="441736"/>
                  </a:cubicBezTo>
                  <a:lnTo>
                    <a:pt x="513359" y="418334"/>
                  </a:lnTo>
                  <a:lnTo>
                    <a:pt x="504629" y="427051"/>
                  </a:lnTo>
                  <a:lnTo>
                    <a:pt x="432320" y="499244"/>
                  </a:lnTo>
                  <a:lnTo>
                    <a:pt x="425868" y="505686"/>
                  </a:lnTo>
                  <a:lnTo>
                    <a:pt x="410115" y="521413"/>
                  </a:lnTo>
                  <a:lnTo>
                    <a:pt x="335720" y="595691"/>
                  </a:lnTo>
                  <a:lnTo>
                    <a:pt x="331354" y="600049"/>
                  </a:lnTo>
                  <a:cubicBezTo>
                    <a:pt x="328128" y="603459"/>
                    <a:pt x="323668" y="605070"/>
                    <a:pt x="319208" y="605070"/>
                  </a:cubicBezTo>
                  <a:cubicBezTo>
                    <a:pt x="314843" y="605070"/>
                    <a:pt x="310478" y="603459"/>
                    <a:pt x="307062" y="600049"/>
                  </a:cubicBezTo>
                  <a:lnTo>
                    <a:pt x="302792" y="595691"/>
                  </a:lnTo>
                  <a:lnTo>
                    <a:pt x="286945" y="579963"/>
                  </a:lnTo>
                  <a:lnTo>
                    <a:pt x="212549" y="505686"/>
                  </a:lnTo>
                  <a:lnTo>
                    <a:pt x="208943" y="501991"/>
                  </a:lnTo>
                  <a:lnTo>
                    <a:pt x="130846" y="579963"/>
                  </a:lnTo>
                  <a:cubicBezTo>
                    <a:pt x="127525" y="583374"/>
                    <a:pt x="123160" y="584985"/>
                    <a:pt x="118700" y="584985"/>
                  </a:cubicBezTo>
                  <a:cubicBezTo>
                    <a:pt x="114240" y="584985"/>
                    <a:pt x="109970" y="583374"/>
                    <a:pt x="106554" y="579963"/>
                  </a:cubicBezTo>
                  <a:lnTo>
                    <a:pt x="102283" y="575605"/>
                  </a:lnTo>
                  <a:cubicBezTo>
                    <a:pt x="95546" y="568973"/>
                    <a:pt x="95546" y="557983"/>
                    <a:pt x="102283" y="551257"/>
                  </a:cubicBezTo>
                  <a:lnTo>
                    <a:pt x="192431" y="461158"/>
                  </a:lnTo>
                  <a:lnTo>
                    <a:pt x="196797" y="456894"/>
                  </a:lnTo>
                  <a:cubicBezTo>
                    <a:pt x="200023" y="453483"/>
                    <a:pt x="204483" y="451873"/>
                    <a:pt x="208943" y="451873"/>
                  </a:cubicBezTo>
                  <a:cubicBezTo>
                    <a:pt x="213308" y="451873"/>
                    <a:pt x="217673" y="453483"/>
                    <a:pt x="221089" y="456894"/>
                  </a:cubicBezTo>
                  <a:lnTo>
                    <a:pt x="225359" y="461158"/>
                  </a:lnTo>
                  <a:lnTo>
                    <a:pt x="241206" y="476979"/>
                  </a:lnTo>
                  <a:lnTo>
                    <a:pt x="315602" y="551257"/>
                  </a:lnTo>
                  <a:lnTo>
                    <a:pt x="319208" y="554952"/>
                  </a:lnTo>
                  <a:lnTo>
                    <a:pt x="381458" y="492801"/>
                  </a:lnTo>
                  <a:lnTo>
                    <a:pt x="397305" y="476979"/>
                  </a:lnTo>
                  <a:lnTo>
                    <a:pt x="403758" y="470537"/>
                  </a:lnTo>
                  <a:lnTo>
                    <a:pt x="476161" y="398439"/>
                  </a:lnTo>
                  <a:lnTo>
                    <a:pt x="484986" y="389533"/>
                  </a:lnTo>
                  <a:cubicBezTo>
                    <a:pt x="476730" y="381764"/>
                    <a:pt x="468759" y="373616"/>
                    <a:pt x="460788" y="365563"/>
                  </a:cubicBezTo>
                  <a:cubicBezTo>
                    <a:pt x="458036" y="362816"/>
                    <a:pt x="455474" y="359974"/>
                    <a:pt x="457752" y="355236"/>
                  </a:cubicBezTo>
                  <a:cubicBezTo>
                    <a:pt x="459934" y="350310"/>
                    <a:pt x="464015" y="350120"/>
                    <a:pt x="468000" y="349931"/>
                  </a:cubicBezTo>
                  <a:cubicBezTo>
                    <a:pt x="494095" y="348605"/>
                    <a:pt x="520286" y="347468"/>
                    <a:pt x="546381" y="346236"/>
                  </a:cubicBezTo>
                  <a:close/>
                  <a:moveTo>
                    <a:pt x="278625" y="278352"/>
                  </a:moveTo>
                  <a:cubicBezTo>
                    <a:pt x="278625" y="278352"/>
                    <a:pt x="327877" y="302233"/>
                    <a:pt x="371816" y="329810"/>
                  </a:cubicBezTo>
                  <a:cubicBezTo>
                    <a:pt x="404936" y="350469"/>
                    <a:pt x="411104" y="373023"/>
                    <a:pt x="412053" y="405338"/>
                  </a:cubicBezTo>
                  <a:cubicBezTo>
                    <a:pt x="412148" y="405433"/>
                    <a:pt x="412148" y="405622"/>
                    <a:pt x="412148" y="405717"/>
                  </a:cubicBezTo>
                  <a:lnTo>
                    <a:pt x="412148" y="408086"/>
                  </a:lnTo>
                  <a:cubicBezTo>
                    <a:pt x="412243" y="409602"/>
                    <a:pt x="412243" y="411308"/>
                    <a:pt x="412243" y="412919"/>
                  </a:cubicBezTo>
                  <a:lnTo>
                    <a:pt x="379123" y="445992"/>
                  </a:lnTo>
                  <a:lnTo>
                    <a:pt x="372670" y="452436"/>
                  </a:lnTo>
                  <a:lnTo>
                    <a:pt x="356822" y="468262"/>
                  </a:lnTo>
                  <a:lnTo>
                    <a:pt x="319147" y="505884"/>
                  </a:lnTo>
                  <a:lnTo>
                    <a:pt x="265623" y="452436"/>
                  </a:lnTo>
                  <a:lnTo>
                    <a:pt x="249775" y="436705"/>
                  </a:lnTo>
                  <a:lnTo>
                    <a:pt x="245505" y="432346"/>
                  </a:lnTo>
                  <a:cubicBezTo>
                    <a:pt x="235730" y="422680"/>
                    <a:pt x="222729" y="417184"/>
                    <a:pt x="208779" y="417184"/>
                  </a:cubicBezTo>
                  <a:cubicBezTo>
                    <a:pt x="194923" y="417184"/>
                    <a:pt x="181827" y="422680"/>
                    <a:pt x="172148" y="432346"/>
                  </a:cubicBezTo>
                  <a:lnTo>
                    <a:pt x="167782" y="436705"/>
                  </a:lnTo>
                  <a:lnTo>
                    <a:pt x="89490" y="514887"/>
                  </a:lnTo>
                  <a:lnTo>
                    <a:pt x="190" y="514792"/>
                  </a:lnTo>
                  <a:lnTo>
                    <a:pt x="0" y="405433"/>
                  </a:lnTo>
                  <a:cubicBezTo>
                    <a:pt x="949" y="373118"/>
                    <a:pt x="7117" y="350753"/>
                    <a:pt x="40237" y="329904"/>
                  </a:cubicBezTo>
                  <a:cubicBezTo>
                    <a:pt x="84271" y="302233"/>
                    <a:pt x="133429" y="278447"/>
                    <a:pt x="133429" y="278447"/>
                  </a:cubicBezTo>
                  <a:lnTo>
                    <a:pt x="172527" y="401926"/>
                  </a:lnTo>
                  <a:lnTo>
                    <a:pt x="195398" y="337201"/>
                  </a:lnTo>
                  <a:cubicBezTo>
                    <a:pt x="155255" y="281384"/>
                    <a:pt x="198340" y="278636"/>
                    <a:pt x="205932" y="278447"/>
                  </a:cubicBezTo>
                  <a:lnTo>
                    <a:pt x="206121" y="278447"/>
                  </a:lnTo>
                  <a:lnTo>
                    <a:pt x="206406" y="278447"/>
                  </a:lnTo>
                  <a:cubicBezTo>
                    <a:pt x="214093" y="278636"/>
                    <a:pt x="256988" y="281384"/>
                    <a:pt x="216940" y="337201"/>
                  </a:cubicBezTo>
                  <a:lnTo>
                    <a:pt x="239811" y="401926"/>
                  </a:lnTo>
                  <a:close/>
                  <a:moveTo>
                    <a:pt x="406730" y="85850"/>
                  </a:moveTo>
                  <a:lnTo>
                    <a:pt x="412614" y="85850"/>
                  </a:lnTo>
                  <a:cubicBezTo>
                    <a:pt x="426185" y="85850"/>
                    <a:pt x="426185" y="85850"/>
                    <a:pt x="426185" y="99398"/>
                  </a:cubicBezTo>
                  <a:cubicBezTo>
                    <a:pt x="426280" y="108967"/>
                    <a:pt x="426280" y="108967"/>
                    <a:pt x="435770" y="110483"/>
                  </a:cubicBezTo>
                  <a:cubicBezTo>
                    <a:pt x="443172" y="111619"/>
                    <a:pt x="450100" y="113799"/>
                    <a:pt x="456838" y="116641"/>
                  </a:cubicBezTo>
                  <a:cubicBezTo>
                    <a:pt x="460444" y="118346"/>
                    <a:pt x="461867" y="120809"/>
                    <a:pt x="460728" y="124788"/>
                  </a:cubicBezTo>
                  <a:cubicBezTo>
                    <a:pt x="458925" y="130568"/>
                    <a:pt x="457407" y="136347"/>
                    <a:pt x="455509" y="142221"/>
                  </a:cubicBezTo>
                  <a:cubicBezTo>
                    <a:pt x="453801" y="147621"/>
                    <a:pt x="451998" y="148379"/>
                    <a:pt x="446778" y="145821"/>
                  </a:cubicBezTo>
                  <a:cubicBezTo>
                    <a:pt x="436339" y="140800"/>
                    <a:pt x="425141" y="138621"/>
                    <a:pt x="413563" y="139284"/>
                  </a:cubicBezTo>
                  <a:cubicBezTo>
                    <a:pt x="410526" y="139379"/>
                    <a:pt x="407489" y="139757"/>
                    <a:pt x="404642" y="141084"/>
                  </a:cubicBezTo>
                  <a:cubicBezTo>
                    <a:pt x="394583" y="145442"/>
                    <a:pt x="392875" y="156621"/>
                    <a:pt x="401511" y="163443"/>
                  </a:cubicBezTo>
                  <a:cubicBezTo>
                    <a:pt x="405781" y="166853"/>
                    <a:pt x="410716" y="169317"/>
                    <a:pt x="415936" y="171496"/>
                  </a:cubicBezTo>
                  <a:cubicBezTo>
                    <a:pt x="424761" y="175191"/>
                    <a:pt x="433777" y="178696"/>
                    <a:pt x="442223" y="183338"/>
                  </a:cubicBezTo>
                  <a:cubicBezTo>
                    <a:pt x="469175" y="198307"/>
                    <a:pt x="476387" y="232130"/>
                    <a:pt x="457407" y="255152"/>
                  </a:cubicBezTo>
                  <a:cubicBezTo>
                    <a:pt x="450574" y="263489"/>
                    <a:pt x="441654" y="268984"/>
                    <a:pt x="431214" y="271921"/>
                  </a:cubicBezTo>
                  <a:cubicBezTo>
                    <a:pt x="426659" y="273152"/>
                    <a:pt x="424666" y="275616"/>
                    <a:pt x="424951" y="280258"/>
                  </a:cubicBezTo>
                  <a:cubicBezTo>
                    <a:pt x="425141" y="284900"/>
                    <a:pt x="424951" y="289448"/>
                    <a:pt x="424951" y="294185"/>
                  </a:cubicBezTo>
                  <a:cubicBezTo>
                    <a:pt x="424951" y="298353"/>
                    <a:pt x="422768" y="300438"/>
                    <a:pt x="418688" y="300627"/>
                  </a:cubicBezTo>
                  <a:cubicBezTo>
                    <a:pt x="413658" y="300722"/>
                    <a:pt x="408628" y="300722"/>
                    <a:pt x="403693" y="300627"/>
                  </a:cubicBezTo>
                  <a:cubicBezTo>
                    <a:pt x="399328" y="300438"/>
                    <a:pt x="397240" y="298069"/>
                    <a:pt x="397240" y="293806"/>
                  </a:cubicBezTo>
                  <a:cubicBezTo>
                    <a:pt x="397050" y="290490"/>
                    <a:pt x="397050" y="287079"/>
                    <a:pt x="397050" y="283669"/>
                  </a:cubicBezTo>
                  <a:cubicBezTo>
                    <a:pt x="397050" y="276184"/>
                    <a:pt x="396861" y="275805"/>
                    <a:pt x="389648" y="274668"/>
                  </a:cubicBezTo>
                  <a:cubicBezTo>
                    <a:pt x="380348" y="273342"/>
                    <a:pt x="371427" y="271163"/>
                    <a:pt x="362886" y="267089"/>
                  </a:cubicBezTo>
                  <a:cubicBezTo>
                    <a:pt x="356243" y="263963"/>
                    <a:pt x="355579" y="262163"/>
                    <a:pt x="357192" y="255246"/>
                  </a:cubicBezTo>
                  <a:cubicBezTo>
                    <a:pt x="358616" y="250036"/>
                    <a:pt x="360039" y="244920"/>
                    <a:pt x="361653" y="239804"/>
                  </a:cubicBezTo>
                  <a:cubicBezTo>
                    <a:pt x="363551" y="233930"/>
                    <a:pt x="365164" y="233172"/>
                    <a:pt x="370668" y="236014"/>
                  </a:cubicBezTo>
                  <a:cubicBezTo>
                    <a:pt x="379968" y="240846"/>
                    <a:pt x="389838" y="243593"/>
                    <a:pt x="400277" y="244920"/>
                  </a:cubicBezTo>
                  <a:cubicBezTo>
                    <a:pt x="406920" y="245772"/>
                    <a:pt x="413563" y="245014"/>
                    <a:pt x="419732" y="242362"/>
                  </a:cubicBezTo>
                  <a:cubicBezTo>
                    <a:pt x="431214" y="237435"/>
                    <a:pt x="433018" y="224077"/>
                    <a:pt x="423243" y="215929"/>
                  </a:cubicBezTo>
                  <a:cubicBezTo>
                    <a:pt x="420016" y="213276"/>
                    <a:pt x="416220" y="211287"/>
                    <a:pt x="412234" y="209487"/>
                  </a:cubicBezTo>
                  <a:cubicBezTo>
                    <a:pt x="402175" y="205129"/>
                    <a:pt x="391641" y="201718"/>
                    <a:pt x="382056" y="196033"/>
                  </a:cubicBezTo>
                  <a:cubicBezTo>
                    <a:pt x="366587" y="186654"/>
                    <a:pt x="356718" y="173864"/>
                    <a:pt x="357857" y="155105"/>
                  </a:cubicBezTo>
                  <a:cubicBezTo>
                    <a:pt x="359280" y="133694"/>
                    <a:pt x="371238" y="120336"/>
                    <a:pt x="390882" y="113230"/>
                  </a:cubicBezTo>
                  <a:cubicBezTo>
                    <a:pt x="398948" y="110388"/>
                    <a:pt x="399138" y="110483"/>
                    <a:pt x="399138" y="102051"/>
                  </a:cubicBezTo>
                  <a:cubicBezTo>
                    <a:pt x="399138" y="99114"/>
                    <a:pt x="398948" y="96366"/>
                    <a:pt x="399138" y="93429"/>
                  </a:cubicBezTo>
                  <a:cubicBezTo>
                    <a:pt x="399233" y="87082"/>
                    <a:pt x="400372" y="85945"/>
                    <a:pt x="406730" y="85850"/>
                  </a:cubicBezTo>
                  <a:close/>
                  <a:moveTo>
                    <a:pt x="205945" y="50"/>
                  </a:moveTo>
                  <a:cubicBezTo>
                    <a:pt x="214105" y="-329"/>
                    <a:pt x="298173" y="-1087"/>
                    <a:pt x="302823" y="99179"/>
                  </a:cubicBezTo>
                  <a:cubicBezTo>
                    <a:pt x="302823" y="99179"/>
                    <a:pt x="319238" y="249483"/>
                    <a:pt x="206514" y="250620"/>
                  </a:cubicBezTo>
                  <a:lnTo>
                    <a:pt x="205945" y="250620"/>
                  </a:lnTo>
                  <a:lnTo>
                    <a:pt x="205281" y="250620"/>
                  </a:lnTo>
                  <a:cubicBezTo>
                    <a:pt x="92652" y="249483"/>
                    <a:pt x="108972" y="99179"/>
                    <a:pt x="108972" y="99179"/>
                  </a:cubicBezTo>
                  <a:cubicBezTo>
                    <a:pt x="113527" y="-1087"/>
                    <a:pt x="197690" y="-329"/>
                    <a:pt x="205945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236CBE69-1D2A-4A52-8371-8738BE4F9C12}"/>
              </a:ext>
            </a:extLst>
          </p:cNvPr>
          <p:cNvGrpSpPr/>
          <p:nvPr/>
        </p:nvGrpSpPr>
        <p:grpSpPr>
          <a:xfrm>
            <a:off x="8769947" y="964025"/>
            <a:ext cx="8345920" cy="1493220"/>
            <a:chOff x="15219684" y="1487172"/>
            <a:chExt cx="8345920" cy="1493220"/>
          </a:xfrm>
        </p:grpSpPr>
        <p:sp>
          <p:nvSpPr>
            <p:cNvPr id="28" name="文本框 27">
              <a:extLst>
                <a:ext uri="{FF2B5EF4-FFF2-40B4-BE49-F238E27FC236}">
                  <a16:creationId xmlns="" xmlns:a16="http://schemas.microsoft.com/office/drawing/2014/main" id="{9861A0D6-14FD-4D15-B5C5-FB7BAFC1BCB3}"/>
                </a:ext>
              </a:extLst>
            </p:cNvPr>
            <p:cNvSpPr txBox="1"/>
            <p:nvPr/>
          </p:nvSpPr>
          <p:spPr>
            <a:xfrm>
              <a:off x="15219684" y="1487172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="" xmlns:a16="http://schemas.microsoft.com/office/drawing/2014/main" id="{EC96CC66-1836-478F-9449-4A9EA49EC17F}"/>
                </a:ext>
              </a:extLst>
            </p:cNvPr>
            <p:cNvSpPr txBox="1"/>
            <p:nvPr/>
          </p:nvSpPr>
          <p:spPr>
            <a:xfrm>
              <a:off x="15219684" y="2129453"/>
              <a:ext cx="8345920" cy="8509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not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E56C36F0-DB7D-4D48-9A20-C49A69E401F4}"/>
              </a:ext>
            </a:extLst>
          </p:cNvPr>
          <p:cNvGrpSpPr/>
          <p:nvPr/>
        </p:nvGrpSpPr>
        <p:grpSpPr>
          <a:xfrm>
            <a:off x="9256713" y="2866129"/>
            <a:ext cx="8345920" cy="1493220"/>
            <a:chOff x="15219684" y="1487172"/>
            <a:chExt cx="8345920" cy="1493220"/>
          </a:xfrm>
        </p:grpSpPr>
        <p:sp>
          <p:nvSpPr>
            <p:cNvPr id="31" name="文本框 30">
              <a:extLst>
                <a:ext uri="{FF2B5EF4-FFF2-40B4-BE49-F238E27FC236}">
                  <a16:creationId xmlns="" xmlns:a16="http://schemas.microsoft.com/office/drawing/2014/main" id="{06762F51-3600-4C48-A4BA-C96304BD7B09}"/>
                </a:ext>
              </a:extLst>
            </p:cNvPr>
            <p:cNvSpPr txBox="1"/>
            <p:nvPr/>
          </p:nvSpPr>
          <p:spPr>
            <a:xfrm>
              <a:off x="15219684" y="1487172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32" name="文本框 31">
              <a:extLst>
                <a:ext uri="{FF2B5EF4-FFF2-40B4-BE49-F238E27FC236}">
                  <a16:creationId xmlns="" xmlns:a16="http://schemas.microsoft.com/office/drawing/2014/main" id="{63CE8569-03E5-45DB-BDBD-EB0C0FBA3A61}"/>
                </a:ext>
              </a:extLst>
            </p:cNvPr>
            <p:cNvSpPr txBox="1"/>
            <p:nvPr/>
          </p:nvSpPr>
          <p:spPr>
            <a:xfrm>
              <a:off x="15219684" y="2129453"/>
              <a:ext cx="8345920" cy="8509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not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48C9DF06-3BE1-40E2-85A8-81BF1F68ABB5}"/>
              </a:ext>
            </a:extLst>
          </p:cNvPr>
          <p:cNvGrpSpPr/>
          <p:nvPr/>
        </p:nvGrpSpPr>
        <p:grpSpPr>
          <a:xfrm>
            <a:off x="8938962" y="4768233"/>
            <a:ext cx="8345920" cy="1493220"/>
            <a:chOff x="15219684" y="1487172"/>
            <a:chExt cx="8345920" cy="1493220"/>
          </a:xfrm>
        </p:grpSpPr>
        <p:sp>
          <p:nvSpPr>
            <p:cNvPr id="34" name="文本框 33">
              <a:extLst>
                <a:ext uri="{FF2B5EF4-FFF2-40B4-BE49-F238E27FC236}">
                  <a16:creationId xmlns="" xmlns:a16="http://schemas.microsoft.com/office/drawing/2014/main" id="{8E7C8A25-73B4-4DD7-B3E1-51CD28708432}"/>
                </a:ext>
              </a:extLst>
            </p:cNvPr>
            <p:cNvSpPr txBox="1"/>
            <p:nvPr/>
          </p:nvSpPr>
          <p:spPr>
            <a:xfrm>
              <a:off x="15219684" y="1487172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65392D18-E032-4915-B3C6-469599DFE74A}"/>
                </a:ext>
              </a:extLst>
            </p:cNvPr>
            <p:cNvSpPr txBox="1"/>
            <p:nvPr/>
          </p:nvSpPr>
          <p:spPr>
            <a:xfrm>
              <a:off x="15219684" y="2129453"/>
              <a:ext cx="8345920" cy="8509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not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1828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椭圆 30">
            <a:extLst>
              <a:ext uri="{FF2B5EF4-FFF2-40B4-BE49-F238E27FC236}">
                <a16:creationId xmlns="" xmlns:a16="http://schemas.microsoft.com/office/drawing/2014/main" id="{16A7F42A-03E1-414E-A419-37211791F07A}"/>
              </a:ext>
            </a:extLst>
          </p:cNvPr>
          <p:cNvSpPr/>
          <p:nvPr/>
        </p:nvSpPr>
        <p:spPr>
          <a:xfrm>
            <a:off x="8222805" y="1170684"/>
            <a:ext cx="5153916" cy="5153916"/>
          </a:xfrm>
          <a:prstGeom prst="ellipse">
            <a:avLst/>
          </a:prstGeom>
          <a:gradFill flip="none" rotWithShape="1">
            <a:gsLst>
              <a:gs pos="0">
                <a:srgbClr val="22407E"/>
              </a:gs>
              <a:gs pos="100000">
                <a:srgbClr val="009F97"/>
              </a:gs>
            </a:gsLst>
            <a:lin ang="2700000" scaled="1"/>
            <a:tileRect/>
          </a:gra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="" xmlns:a16="http://schemas.microsoft.com/office/drawing/2014/main" id="{1B56E289-5607-4ED5-BD0D-AC8AB8E9AD7E}"/>
              </a:ext>
            </a:extLst>
          </p:cNvPr>
          <p:cNvSpPr/>
          <p:nvPr/>
        </p:nvSpPr>
        <p:spPr>
          <a:xfrm>
            <a:off x="8633271" y="1581150"/>
            <a:ext cx="4332984" cy="4332984"/>
          </a:xfrm>
          <a:prstGeom prst="ellipse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bg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45" name="组合 44">
            <a:extLst>
              <a:ext uri="{FF2B5EF4-FFF2-40B4-BE49-F238E27FC236}">
                <a16:creationId xmlns="" xmlns:a16="http://schemas.microsoft.com/office/drawing/2014/main" id="{DD729C8D-624E-4C7B-8B80-75E93A69B744}"/>
              </a:ext>
            </a:extLst>
          </p:cNvPr>
          <p:cNvGrpSpPr/>
          <p:nvPr/>
        </p:nvGrpSpPr>
        <p:grpSpPr>
          <a:xfrm>
            <a:off x="3592169" y="3073434"/>
            <a:ext cx="3069623" cy="3233162"/>
            <a:chOff x="3592169" y="3073434"/>
            <a:chExt cx="3069623" cy="3233162"/>
          </a:xfrm>
        </p:grpSpPr>
        <p:sp>
          <p:nvSpPr>
            <p:cNvPr id="2" name="任意多边形: 形状 1">
              <a:extLst>
                <a:ext uri="{FF2B5EF4-FFF2-40B4-BE49-F238E27FC236}">
                  <a16:creationId xmlns="" xmlns:a16="http://schemas.microsoft.com/office/drawing/2014/main" id="{DA66DD08-4AF6-4539-9147-AE62D3A1AB86}"/>
                </a:ext>
              </a:extLst>
            </p:cNvPr>
            <p:cNvSpPr/>
            <p:nvPr/>
          </p:nvSpPr>
          <p:spPr>
            <a:xfrm>
              <a:off x="3592169" y="3073434"/>
              <a:ext cx="3069623" cy="3233162"/>
            </a:xfrm>
            <a:custGeom>
              <a:avLst/>
              <a:gdLst>
                <a:gd name="connsiteX0" fmla="*/ 250227 w 2345731"/>
                <a:gd name="connsiteY0" fmla="*/ 26936 h 2470705"/>
                <a:gd name="connsiteX1" fmla="*/ 2345727 w 2345731"/>
                <a:gd name="connsiteY1" fmla="*/ 1227086 h 2470705"/>
                <a:gd name="connsiteX2" fmla="*/ 269277 w 2345731"/>
                <a:gd name="connsiteY2" fmla="*/ 2446286 h 2470705"/>
                <a:gd name="connsiteX3" fmla="*/ 250227 w 2345731"/>
                <a:gd name="connsiteY3" fmla="*/ 26936 h 2470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45731" h="2470705">
                  <a:moveTo>
                    <a:pt x="250227" y="26936"/>
                  </a:moveTo>
                  <a:cubicBezTo>
                    <a:pt x="596302" y="-176264"/>
                    <a:pt x="2342552" y="823861"/>
                    <a:pt x="2345727" y="1227086"/>
                  </a:cubicBezTo>
                  <a:cubicBezTo>
                    <a:pt x="2348902" y="1630311"/>
                    <a:pt x="615352" y="2639961"/>
                    <a:pt x="269277" y="2446286"/>
                  </a:cubicBezTo>
                  <a:cubicBezTo>
                    <a:pt x="-76798" y="2252611"/>
                    <a:pt x="-95848" y="230136"/>
                    <a:pt x="250227" y="26936"/>
                  </a:cubicBezTo>
                  <a:close/>
                </a:path>
              </a:pathLst>
            </a:custGeom>
            <a:gradFill flip="none" rotWithShape="1">
              <a:gsLst>
                <a:gs pos="8000">
                  <a:schemeClr val="tx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2700000" scaled="1"/>
              <a:tileRect/>
            </a:gradFill>
            <a:ln w="76200">
              <a:solidFill>
                <a:schemeClr val="bg1"/>
              </a:solidFill>
            </a:ln>
            <a:effectLst>
              <a:outerShdw blurRad="3429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9" name="Oval 4">
              <a:extLst>
                <a:ext uri="{FF2B5EF4-FFF2-40B4-BE49-F238E27FC236}">
                  <a16:creationId xmlns="" xmlns:a16="http://schemas.microsoft.com/office/drawing/2014/main" id="{CFFA5011-F7CD-491A-946B-971A0EE45CAD}"/>
                </a:ext>
              </a:extLst>
            </p:cNvPr>
            <p:cNvSpPr/>
            <p:nvPr/>
          </p:nvSpPr>
          <p:spPr>
            <a:xfrm>
              <a:off x="4036669" y="3761710"/>
              <a:ext cx="685799" cy="612641"/>
            </a:xfrm>
            <a:custGeom>
              <a:avLst/>
              <a:gdLst>
                <a:gd name="connsiteX0" fmla="*/ 258313 w 578320"/>
                <a:gd name="connsiteY0" fmla="*/ 425492 h 516627"/>
                <a:gd name="connsiteX1" fmla="*/ 319119 w 578320"/>
                <a:gd name="connsiteY1" fmla="*/ 425492 h 516627"/>
                <a:gd name="connsiteX2" fmla="*/ 319119 w 578320"/>
                <a:gd name="connsiteY2" fmla="*/ 486249 h 516627"/>
                <a:gd name="connsiteX3" fmla="*/ 288716 w 578320"/>
                <a:gd name="connsiteY3" fmla="*/ 516627 h 516627"/>
                <a:gd name="connsiteX4" fmla="*/ 258313 w 578320"/>
                <a:gd name="connsiteY4" fmla="*/ 486249 h 516627"/>
                <a:gd name="connsiteX5" fmla="*/ 213031 w 578320"/>
                <a:gd name="connsiteY5" fmla="*/ 273552 h 516627"/>
                <a:gd name="connsiteX6" fmla="*/ 365288 w 578320"/>
                <a:gd name="connsiteY6" fmla="*/ 273552 h 516627"/>
                <a:gd name="connsiteX7" fmla="*/ 388357 w 578320"/>
                <a:gd name="connsiteY7" fmla="*/ 296585 h 516627"/>
                <a:gd name="connsiteX8" fmla="*/ 388357 w 578320"/>
                <a:gd name="connsiteY8" fmla="*/ 372131 h 516627"/>
                <a:gd name="connsiteX9" fmla="*/ 365288 w 578320"/>
                <a:gd name="connsiteY9" fmla="*/ 395164 h 516627"/>
                <a:gd name="connsiteX10" fmla="*/ 213031 w 578320"/>
                <a:gd name="connsiteY10" fmla="*/ 395164 h 516627"/>
                <a:gd name="connsiteX11" fmla="*/ 189962 w 578320"/>
                <a:gd name="connsiteY11" fmla="*/ 372131 h 516627"/>
                <a:gd name="connsiteX12" fmla="*/ 189962 w 578320"/>
                <a:gd name="connsiteY12" fmla="*/ 296585 h 516627"/>
                <a:gd name="connsiteX13" fmla="*/ 213031 w 578320"/>
                <a:gd name="connsiteY13" fmla="*/ 273552 h 516627"/>
                <a:gd name="connsiteX14" fmla="*/ 449200 w 578320"/>
                <a:gd name="connsiteY14" fmla="*/ 257870 h 516627"/>
                <a:gd name="connsiteX15" fmla="*/ 509230 w 578320"/>
                <a:gd name="connsiteY15" fmla="*/ 257870 h 516627"/>
                <a:gd name="connsiteX16" fmla="*/ 509230 w 578320"/>
                <a:gd name="connsiteY16" fmla="*/ 486239 h 516627"/>
                <a:gd name="connsiteX17" fmla="*/ 478753 w 578320"/>
                <a:gd name="connsiteY17" fmla="*/ 516627 h 516627"/>
                <a:gd name="connsiteX18" fmla="*/ 448276 w 578320"/>
                <a:gd name="connsiteY18" fmla="*/ 486239 h 516627"/>
                <a:gd name="connsiteX19" fmla="*/ 449200 w 578320"/>
                <a:gd name="connsiteY19" fmla="*/ 486239 h 516627"/>
                <a:gd name="connsiteX20" fmla="*/ 68203 w 578320"/>
                <a:gd name="connsiteY20" fmla="*/ 257870 h 516627"/>
                <a:gd name="connsiteX21" fmla="*/ 129157 w 578320"/>
                <a:gd name="connsiteY21" fmla="*/ 257870 h 516627"/>
                <a:gd name="connsiteX22" fmla="*/ 129157 w 578320"/>
                <a:gd name="connsiteY22" fmla="*/ 486239 h 516627"/>
                <a:gd name="connsiteX23" fmla="*/ 98680 w 578320"/>
                <a:gd name="connsiteY23" fmla="*/ 516627 h 516627"/>
                <a:gd name="connsiteX24" fmla="*/ 68203 w 578320"/>
                <a:gd name="connsiteY24" fmla="*/ 486239 h 516627"/>
                <a:gd name="connsiteX25" fmla="*/ 403125 w 578320"/>
                <a:gd name="connsiteY25" fmla="*/ 121612 h 516627"/>
                <a:gd name="connsiteX26" fmla="*/ 555268 w 578320"/>
                <a:gd name="connsiteY26" fmla="*/ 121612 h 516627"/>
                <a:gd name="connsiteX27" fmla="*/ 578320 w 578320"/>
                <a:gd name="connsiteY27" fmla="*/ 144645 h 516627"/>
                <a:gd name="connsiteX28" fmla="*/ 578320 w 578320"/>
                <a:gd name="connsiteY28" fmla="*/ 220191 h 516627"/>
                <a:gd name="connsiteX29" fmla="*/ 555268 w 578320"/>
                <a:gd name="connsiteY29" fmla="*/ 243224 h 516627"/>
                <a:gd name="connsiteX30" fmla="*/ 403125 w 578320"/>
                <a:gd name="connsiteY30" fmla="*/ 243224 h 516627"/>
                <a:gd name="connsiteX31" fmla="*/ 380073 w 578320"/>
                <a:gd name="connsiteY31" fmla="*/ 220191 h 516627"/>
                <a:gd name="connsiteX32" fmla="*/ 380073 w 578320"/>
                <a:gd name="connsiteY32" fmla="*/ 144645 h 516627"/>
                <a:gd name="connsiteX33" fmla="*/ 403125 w 578320"/>
                <a:gd name="connsiteY33" fmla="*/ 121612 h 516627"/>
                <a:gd name="connsiteX34" fmla="*/ 23056 w 578320"/>
                <a:gd name="connsiteY34" fmla="*/ 121612 h 516627"/>
                <a:gd name="connsiteX35" fmla="*/ 175226 w 578320"/>
                <a:gd name="connsiteY35" fmla="*/ 121612 h 516627"/>
                <a:gd name="connsiteX36" fmla="*/ 197360 w 578320"/>
                <a:gd name="connsiteY36" fmla="*/ 144645 h 516627"/>
                <a:gd name="connsiteX37" fmla="*/ 197360 w 578320"/>
                <a:gd name="connsiteY37" fmla="*/ 220191 h 516627"/>
                <a:gd name="connsiteX38" fmla="*/ 175226 w 578320"/>
                <a:gd name="connsiteY38" fmla="*/ 243224 h 516627"/>
                <a:gd name="connsiteX39" fmla="*/ 23056 w 578320"/>
                <a:gd name="connsiteY39" fmla="*/ 243224 h 516627"/>
                <a:gd name="connsiteX40" fmla="*/ 0 w 578320"/>
                <a:gd name="connsiteY40" fmla="*/ 220191 h 516627"/>
                <a:gd name="connsiteX41" fmla="*/ 0 w 578320"/>
                <a:gd name="connsiteY41" fmla="*/ 144645 h 516627"/>
                <a:gd name="connsiteX42" fmla="*/ 23056 w 578320"/>
                <a:gd name="connsiteY42" fmla="*/ 121612 h 516627"/>
                <a:gd name="connsiteX43" fmla="*/ 478753 w 578320"/>
                <a:gd name="connsiteY43" fmla="*/ 0 h 516627"/>
                <a:gd name="connsiteX44" fmla="*/ 509230 w 578320"/>
                <a:gd name="connsiteY44" fmla="*/ 30428 h 516627"/>
                <a:gd name="connsiteX45" fmla="*/ 509230 w 578320"/>
                <a:gd name="connsiteY45" fmla="*/ 91283 h 516627"/>
                <a:gd name="connsiteX46" fmla="*/ 448276 w 578320"/>
                <a:gd name="connsiteY46" fmla="*/ 91283 h 516627"/>
                <a:gd name="connsiteX47" fmla="*/ 448276 w 578320"/>
                <a:gd name="connsiteY47" fmla="*/ 30428 h 516627"/>
                <a:gd name="connsiteX48" fmla="*/ 478753 w 578320"/>
                <a:gd name="connsiteY48" fmla="*/ 0 h 516627"/>
                <a:gd name="connsiteX49" fmla="*/ 288716 w 578320"/>
                <a:gd name="connsiteY49" fmla="*/ 0 h 516627"/>
                <a:gd name="connsiteX50" fmla="*/ 319119 w 578320"/>
                <a:gd name="connsiteY50" fmla="*/ 30392 h 516627"/>
                <a:gd name="connsiteX51" fmla="*/ 319119 w 578320"/>
                <a:gd name="connsiteY51" fmla="*/ 257870 h 516627"/>
                <a:gd name="connsiteX52" fmla="*/ 258313 w 578320"/>
                <a:gd name="connsiteY52" fmla="*/ 257870 h 516627"/>
                <a:gd name="connsiteX53" fmla="*/ 258313 w 578320"/>
                <a:gd name="connsiteY53" fmla="*/ 30392 h 516627"/>
                <a:gd name="connsiteX54" fmla="*/ 288716 w 578320"/>
                <a:gd name="connsiteY54" fmla="*/ 0 h 516627"/>
                <a:gd name="connsiteX55" fmla="*/ 98680 w 578320"/>
                <a:gd name="connsiteY55" fmla="*/ 0 h 516627"/>
                <a:gd name="connsiteX56" fmla="*/ 129157 w 578320"/>
                <a:gd name="connsiteY56" fmla="*/ 30428 h 516627"/>
                <a:gd name="connsiteX57" fmla="*/ 129157 w 578320"/>
                <a:gd name="connsiteY57" fmla="*/ 91283 h 516627"/>
                <a:gd name="connsiteX58" fmla="*/ 68203 w 578320"/>
                <a:gd name="connsiteY58" fmla="*/ 91283 h 516627"/>
                <a:gd name="connsiteX59" fmla="*/ 68203 w 578320"/>
                <a:gd name="connsiteY59" fmla="*/ 30428 h 516627"/>
                <a:gd name="connsiteX60" fmla="*/ 98680 w 578320"/>
                <a:gd name="connsiteY60" fmla="*/ 0 h 516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578320" h="516627">
                  <a:moveTo>
                    <a:pt x="258313" y="425492"/>
                  </a:moveTo>
                  <a:lnTo>
                    <a:pt x="319119" y="425492"/>
                  </a:lnTo>
                  <a:lnTo>
                    <a:pt x="319119" y="486249"/>
                  </a:lnTo>
                  <a:cubicBezTo>
                    <a:pt x="319119" y="502819"/>
                    <a:pt x="306221" y="516627"/>
                    <a:pt x="288716" y="516627"/>
                  </a:cubicBezTo>
                  <a:cubicBezTo>
                    <a:pt x="272133" y="516627"/>
                    <a:pt x="258313" y="502819"/>
                    <a:pt x="258313" y="486249"/>
                  </a:cubicBezTo>
                  <a:close/>
                  <a:moveTo>
                    <a:pt x="213031" y="273552"/>
                  </a:moveTo>
                  <a:lnTo>
                    <a:pt x="365288" y="273552"/>
                  </a:lnTo>
                  <a:cubicBezTo>
                    <a:pt x="377284" y="273552"/>
                    <a:pt x="388357" y="283686"/>
                    <a:pt x="388357" y="296585"/>
                  </a:cubicBezTo>
                  <a:lnTo>
                    <a:pt x="388357" y="372131"/>
                  </a:lnTo>
                  <a:cubicBezTo>
                    <a:pt x="388357" y="385030"/>
                    <a:pt x="377284" y="395164"/>
                    <a:pt x="365288" y="395164"/>
                  </a:cubicBezTo>
                  <a:lnTo>
                    <a:pt x="213031" y="395164"/>
                  </a:lnTo>
                  <a:cubicBezTo>
                    <a:pt x="200113" y="395164"/>
                    <a:pt x="189962" y="385030"/>
                    <a:pt x="189962" y="372131"/>
                  </a:cubicBezTo>
                  <a:lnTo>
                    <a:pt x="189962" y="296585"/>
                  </a:lnTo>
                  <a:cubicBezTo>
                    <a:pt x="189962" y="283686"/>
                    <a:pt x="200113" y="273552"/>
                    <a:pt x="213031" y="273552"/>
                  </a:cubicBezTo>
                  <a:close/>
                  <a:moveTo>
                    <a:pt x="449200" y="257870"/>
                  </a:moveTo>
                  <a:lnTo>
                    <a:pt x="509230" y="257870"/>
                  </a:lnTo>
                  <a:lnTo>
                    <a:pt x="509230" y="486239"/>
                  </a:lnTo>
                  <a:cubicBezTo>
                    <a:pt x="509230" y="502814"/>
                    <a:pt x="496301" y="516627"/>
                    <a:pt x="478753" y="516627"/>
                  </a:cubicBezTo>
                  <a:cubicBezTo>
                    <a:pt x="462129" y="516627"/>
                    <a:pt x="448276" y="502814"/>
                    <a:pt x="448276" y="486239"/>
                  </a:cubicBezTo>
                  <a:lnTo>
                    <a:pt x="449200" y="486239"/>
                  </a:lnTo>
                  <a:close/>
                  <a:moveTo>
                    <a:pt x="68203" y="257870"/>
                  </a:moveTo>
                  <a:lnTo>
                    <a:pt x="129157" y="257870"/>
                  </a:lnTo>
                  <a:lnTo>
                    <a:pt x="129157" y="486239"/>
                  </a:lnTo>
                  <a:cubicBezTo>
                    <a:pt x="129157" y="502814"/>
                    <a:pt x="115304" y="516627"/>
                    <a:pt x="98680" y="516627"/>
                  </a:cubicBezTo>
                  <a:cubicBezTo>
                    <a:pt x="82056" y="516627"/>
                    <a:pt x="68203" y="502814"/>
                    <a:pt x="68203" y="486239"/>
                  </a:cubicBezTo>
                  <a:close/>
                  <a:moveTo>
                    <a:pt x="403125" y="121612"/>
                  </a:moveTo>
                  <a:lnTo>
                    <a:pt x="555268" y="121612"/>
                  </a:lnTo>
                  <a:cubicBezTo>
                    <a:pt x="568177" y="121612"/>
                    <a:pt x="578320" y="131746"/>
                    <a:pt x="578320" y="144645"/>
                  </a:cubicBezTo>
                  <a:lnTo>
                    <a:pt x="578320" y="220191"/>
                  </a:lnTo>
                  <a:cubicBezTo>
                    <a:pt x="578320" y="233090"/>
                    <a:pt x="568177" y="243224"/>
                    <a:pt x="555268" y="243224"/>
                  </a:cubicBezTo>
                  <a:lnTo>
                    <a:pt x="403125" y="243224"/>
                  </a:lnTo>
                  <a:cubicBezTo>
                    <a:pt x="390216" y="243224"/>
                    <a:pt x="380073" y="233090"/>
                    <a:pt x="380073" y="220191"/>
                  </a:cubicBezTo>
                  <a:lnTo>
                    <a:pt x="380073" y="144645"/>
                  </a:lnTo>
                  <a:cubicBezTo>
                    <a:pt x="380073" y="131746"/>
                    <a:pt x="390216" y="121612"/>
                    <a:pt x="403125" y="121612"/>
                  </a:cubicBezTo>
                  <a:close/>
                  <a:moveTo>
                    <a:pt x="23056" y="121612"/>
                  </a:moveTo>
                  <a:lnTo>
                    <a:pt x="175226" y="121612"/>
                  </a:lnTo>
                  <a:cubicBezTo>
                    <a:pt x="187215" y="121612"/>
                    <a:pt x="197360" y="131746"/>
                    <a:pt x="197360" y="144645"/>
                  </a:cubicBezTo>
                  <a:lnTo>
                    <a:pt x="197360" y="220191"/>
                  </a:lnTo>
                  <a:cubicBezTo>
                    <a:pt x="197360" y="233090"/>
                    <a:pt x="187215" y="243224"/>
                    <a:pt x="175226" y="243224"/>
                  </a:cubicBezTo>
                  <a:lnTo>
                    <a:pt x="23056" y="243224"/>
                  </a:lnTo>
                  <a:cubicBezTo>
                    <a:pt x="10144" y="243224"/>
                    <a:pt x="0" y="233090"/>
                    <a:pt x="0" y="220191"/>
                  </a:cubicBezTo>
                  <a:lnTo>
                    <a:pt x="0" y="144645"/>
                  </a:lnTo>
                  <a:cubicBezTo>
                    <a:pt x="0" y="131746"/>
                    <a:pt x="10144" y="121612"/>
                    <a:pt x="23056" y="121612"/>
                  </a:cubicBezTo>
                  <a:close/>
                  <a:moveTo>
                    <a:pt x="478753" y="0"/>
                  </a:moveTo>
                  <a:cubicBezTo>
                    <a:pt x="496301" y="0"/>
                    <a:pt x="509230" y="13831"/>
                    <a:pt x="509230" y="30428"/>
                  </a:cubicBezTo>
                  <a:lnTo>
                    <a:pt x="509230" y="91283"/>
                  </a:lnTo>
                  <a:lnTo>
                    <a:pt x="448276" y="91283"/>
                  </a:lnTo>
                  <a:lnTo>
                    <a:pt x="448276" y="30428"/>
                  </a:lnTo>
                  <a:cubicBezTo>
                    <a:pt x="448276" y="13831"/>
                    <a:pt x="462129" y="0"/>
                    <a:pt x="478753" y="0"/>
                  </a:cubicBezTo>
                  <a:close/>
                  <a:moveTo>
                    <a:pt x="288716" y="0"/>
                  </a:moveTo>
                  <a:cubicBezTo>
                    <a:pt x="306221" y="0"/>
                    <a:pt x="319119" y="13814"/>
                    <a:pt x="319119" y="30392"/>
                  </a:cubicBezTo>
                  <a:lnTo>
                    <a:pt x="319119" y="257870"/>
                  </a:lnTo>
                  <a:lnTo>
                    <a:pt x="258313" y="257870"/>
                  </a:lnTo>
                  <a:lnTo>
                    <a:pt x="258313" y="30392"/>
                  </a:lnTo>
                  <a:cubicBezTo>
                    <a:pt x="258313" y="13814"/>
                    <a:pt x="272133" y="0"/>
                    <a:pt x="288716" y="0"/>
                  </a:cubicBezTo>
                  <a:close/>
                  <a:moveTo>
                    <a:pt x="98680" y="0"/>
                  </a:moveTo>
                  <a:cubicBezTo>
                    <a:pt x="115304" y="0"/>
                    <a:pt x="129157" y="13831"/>
                    <a:pt x="129157" y="30428"/>
                  </a:cubicBezTo>
                  <a:lnTo>
                    <a:pt x="129157" y="91283"/>
                  </a:lnTo>
                  <a:lnTo>
                    <a:pt x="68203" y="91283"/>
                  </a:lnTo>
                  <a:lnTo>
                    <a:pt x="68203" y="30428"/>
                  </a:lnTo>
                  <a:cubicBezTo>
                    <a:pt x="68203" y="13831"/>
                    <a:pt x="82056" y="0"/>
                    <a:pt x="986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" name="文本框 5">
              <a:extLst>
                <a:ext uri="{FF2B5EF4-FFF2-40B4-BE49-F238E27FC236}">
                  <a16:creationId xmlns="" xmlns:a16="http://schemas.microsoft.com/office/drawing/2014/main" id="{11671E86-BBBB-428A-8AD2-4F6A7B845463}"/>
                </a:ext>
              </a:extLst>
            </p:cNvPr>
            <p:cNvSpPr txBox="1"/>
            <p:nvPr/>
          </p:nvSpPr>
          <p:spPr>
            <a:xfrm rot="20366220">
              <a:off x="3824242" y="4739460"/>
              <a:ext cx="26054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600" i="1" spc="300" dirty="0">
                  <a:solidFill>
                    <a:schemeClr val="bg1"/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="" xmlns:a16="http://schemas.microsoft.com/office/drawing/2014/main" id="{B07DCA0B-E090-4DA6-A82A-EB7F04DD4643}"/>
              </a:ext>
            </a:extLst>
          </p:cNvPr>
          <p:cNvGrpSpPr/>
          <p:nvPr/>
        </p:nvGrpSpPr>
        <p:grpSpPr>
          <a:xfrm>
            <a:off x="6411569" y="3073434"/>
            <a:ext cx="3069623" cy="3233162"/>
            <a:chOff x="6411569" y="3073434"/>
            <a:chExt cx="3069623" cy="3233162"/>
          </a:xfrm>
        </p:grpSpPr>
        <p:sp>
          <p:nvSpPr>
            <p:cNvPr id="9" name="任意多边形: 形状 8">
              <a:extLst>
                <a:ext uri="{FF2B5EF4-FFF2-40B4-BE49-F238E27FC236}">
                  <a16:creationId xmlns="" xmlns:a16="http://schemas.microsoft.com/office/drawing/2014/main" id="{C012454F-347E-4664-AE80-6498FB9F3549}"/>
                </a:ext>
              </a:extLst>
            </p:cNvPr>
            <p:cNvSpPr/>
            <p:nvPr/>
          </p:nvSpPr>
          <p:spPr>
            <a:xfrm>
              <a:off x="6411569" y="3073434"/>
              <a:ext cx="3069623" cy="3233162"/>
            </a:xfrm>
            <a:custGeom>
              <a:avLst/>
              <a:gdLst>
                <a:gd name="connsiteX0" fmla="*/ 250227 w 2345731"/>
                <a:gd name="connsiteY0" fmla="*/ 26936 h 2470705"/>
                <a:gd name="connsiteX1" fmla="*/ 2345727 w 2345731"/>
                <a:gd name="connsiteY1" fmla="*/ 1227086 h 2470705"/>
                <a:gd name="connsiteX2" fmla="*/ 269277 w 2345731"/>
                <a:gd name="connsiteY2" fmla="*/ 2446286 h 2470705"/>
                <a:gd name="connsiteX3" fmla="*/ 250227 w 2345731"/>
                <a:gd name="connsiteY3" fmla="*/ 26936 h 2470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45731" h="2470705">
                  <a:moveTo>
                    <a:pt x="250227" y="26936"/>
                  </a:moveTo>
                  <a:cubicBezTo>
                    <a:pt x="596302" y="-176264"/>
                    <a:pt x="2342552" y="823861"/>
                    <a:pt x="2345727" y="1227086"/>
                  </a:cubicBezTo>
                  <a:cubicBezTo>
                    <a:pt x="2348902" y="1630311"/>
                    <a:pt x="615352" y="2639961"/>
                    <a:pt x="269277" y="2446286"/>
                  </a:cubicBezTo>
                  <a:cubicBezTo>
                    <a:pt x="-76798" y="2252611"/>
                    <a:pt x="-95848" y="230136"/>
                    <a:pt x="250227" y="26936"/>
                  </a:cubicBezTo>
                  <a:close/>
                </a:path>
              </a:pathLst>
            </a:custGeom>
            <a:gradFill flip="none" rotWithShape="1">
              <a:gsLst>
                <a:gs pos="8000">
                  <a:srgbClr val="22407E"/>
                </a:gs>
                <a:gs pos="100000">
                  <a:srgbClr val="009F97"/>
                </a:gs>
              </a:gsLst>
              <a:lin ang="2700000" scaled="1"/>
              <a:tileRect/>
            </a:gradFill>
            <a:ln w="76200">
              <a:solidFill>
                <a:schemeClr val="bg1"/>
              </a:solidFill>
            </a:ln>
            <a:effectLst>
              <a:outerShdw blurRad="3429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0" name="Oval 9">
              <a:extLst>
                <a:ext uri="{FF2B5EF4-FFF2-40B4-BE49-F238E27FC236}">
                  <a16:creationId xmlns="" xmlns:a16="http://schemas.microsoft.com/office/drawing/2014/main" id="{9939CFE7-CD8A-484C-B213-D1FB81F8B777}"/>
                </a:ext>
              </a:extLst>
            </p:cNvPr>
            <p:cNvSpPr/>
            <p:nvPr/>
          </p:nvSpPr>
          <p:spPr>
            <a:xfrm>
              <a:off x="6856069" y="3725649"/>
              <a:ext cx="685800" cy="684763"/>
            </a:xfrm>
            <a:custGeom>
              <a:avLst/>
              <a:gdLst>
                <a:gd name="T0" fmla="*/ 6894 w 7804"/>
                <a:gd name="T1" fmla="*/ 3038 h 7804"/>
                <a:gd name="T2" fmla="*/ 6614 w 7804"/>
                <a:gd name="T3" fmla="*/ 2704 h 7804"/>
                <a:gd name="T4" fmla="*/ 6826 w 7804"/>
                <a:gd name="T5" fmla="*/ 2200 h 7804"/>
                <a:gd name="T6" fmla="*/ 6496 w 7804"/>
                <a:gd name="T7" fmla="*/ 978 h 7804"/>
                <a:gd name="T8" fmla="*/ 5604 w 7804"/>
                <a:gd name="T9" fmla="*/ 978 h 7804"/>
                <a:gd name="T10" fmla="*/ 5254 w 7804"/>
                <a:gd name="T11" fmla="*/ 1222 h 7804"/>
                <a:gd name="T12" fmla="*/ 4973 w 7804"/>
                <a:gd name="T13" fmla="*/ 1137 h 7804"/>
                <a:gd name="T14" fmla="*/ 4766 w 7804"/>
                <a:gd name="T15" fmla="*/ 631 h 7804"/>
                <a:gd name="T16" fmla="*/ 3668 w 7804"/>
                <a:gd name="T17" fmla="*/ 0 h 7804"/>
                <a:gd name="T18" fmla="*/ 3038 w 7804"/>
                <a:gd name="T19" fmla="*/ 910 h 7804"/>
                <a:gd name="T20" fmla="*/ 2704 w 7804"/>
                <a:gd name="T21" fmla="*/ 1190 h 7804"/>
                <a:gd name="T22" fmla="*/ 2398 w 7804"/>
                <a:gd name="T23" fmla="*/ 1175 h 7804"/>
                <a:gd name="T24" fmla="*/ 1754 w 7804"/>
                <a:gd name="T25" fmla="*/ 793 h 7804"/>
                <a:gd name="T26" fmla="*/ 978 w 7804"/>
                <a:gd name="T27" fmla="*/ 1308 h 7804"/>
                <a:gd name="T28" fmla="*/ 1175 w 7804"/>
                <a:gd name="T29" fmla="*/ 2398 h 7804"/>
                <a:gd name="T30" fmla="*/ 1137 w 7804"/>
                <a:gd name="T31" fmla="*/ 2831 h 7804"/>
                <a:gd name="T32" fmla="*/ 631 w 7804"/>
                <a:gd name="T33" fmla="*/ 3038 h 7804"/>
                <a:gd name="T34" fmla="*/ 0 w 7804"/>
                <a:gd name="T35" fmla="*/ 4136 h 7804"/>
                <a:gd name="T36" fmla="*/ 910 w 7804"/>
                <a:gd name="T37" fmla="*/ 4766 h 7804"/>
                <a:gd name="T38" fmla="*/ 1190 w 7804"/>
                <a:gd name="T39" fmla="*/ 5100 h 7804"/>
                <a:gd name="T40" fmla="*/ 978 w 7804"/>
                <a:gd name="T41" fmla="*/ 5604 h 7804"/>
                <a:gd name="T42" fmla="*/ 1308 w 7804"/>
                <a:gd name="T43" fmla="*/ 6826 h 7804"/>
                <a:gd name="T44" fmla="*/ 2200 w 7804"/>
                <a:gd name="T45" fmla="*/ 6826 h 7804"/>
                <a:gd name="T46" fmla="*/ 2550 w 7804"/>
                <a:gd name="T47" fmla="*/ 6582 h 7804"/>
                <a:gd name="T48" fmla="*/ 2831 w 7804"/>
                <a:gd name="T49" fmla="*/ 6667 h 7804"/>
                <a:gd name="T50" fmla="*/ 3038 w 7804"/>
                <a:gd name="T51" fmla="*/ 7173 h 7804"/>
                <a:gd name="T52" fmla="*/ 4136 w 7804"/>
                <a:gd name="T53" fmla="*/ 7804 h 7804"/>
                <a:gd name="T54" fmla="*/ 4766 w 7804"/>
                <a:gd name="T55" fmla="*/ 6894 h 7804"/>
                <a:gd name="T56" fmla="*/ 5100 w 7804"/>
                <a:gd name="T57" fmla="*/ 6614 h 7804"/>
                <a:gd name="T58" fmla="*/ 5406 w 7804"/>
                <a:gd name="T59" fmla="*/ 6629 h 7804"/>
                <a:gd name="T60" fmla="*/ 6050 w 7804"/>
                <a:gd name="T61" fmla="*/ 7011 h 7804"/>
                <a:gd name="T62" fmla="*/ 6647 w 7804"/>
                <a:gd name="T63" fmla="*/ 6675 h 7804"/>
                <a:gd name="T64" fmla="*/ 6826 w 7804"/>
                <a:gd name="T65" fmla="*/ 6496 h 7804"/>
                <a:gd name="T66" fmla="*/ 6629 w 7804"/>
                <a:gd name="T67" fmla="*/ 5406 h 7804"/>
                <a:gd name="T68" fmla="*/ 6667 w 7804"/>
                <a:gd name="T69" fmla="*/ 4972 h 7804"/>
                <a:gd name="T70" fmla="*/ 7173 w 7804"/>
                <a:gd name="T71" fmla="*/ 4766 h 7804"/>
                <a:gd name="T72" fmla="*/ 7804 w 7804"/>
                <a:gd name="T73" fmla="*/ 3668 h 7804"/>
                <a:gd name="T74" fmla="*/ 5608 w 7804"/>
                <a:gd name="T75" fmla="*/ 3902 h 7804"/>
                <a:gd name="T76" fmla="*/ 2196 w 7804"/>
                <a:gd name="T77" fmla="*/ 3902 h 7804"/>
                <a:gd name="T78" fmla="*/ 5608 w 7804"/>
                <a:gd name="T79" fmla="*/ 3902 h 7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804" h="7804">
                  <a:moveTo>
                    <a:pt x="7173" y="3038"/>
                  </a:moveTo>
                  <a:lnTo>
                    <a:pt x="6894" y="3038"/>
                  </a:lnTo>
                  <a:cubicBezTo>
                    <a:pt x="6824" y="3038"/>
                    <a:pt x="6714" y="2953"/>
                    <a:pt x="6667" y="2831"/>
                  </a:cubicBezTo>
                  <a:cubicBezTo>
                    <a:pt x="6650" y="2789"/>
                    <a:pt x="6632" y="2746"/>
                    <a:pt x="6614" y="2704"/>
                  </a:cubicBezTo>
                  <a:cubicBezTo>
                    <a:pt x="6561" y="2585"/>
                    <a:pt x="6579" y="2447"/>
                    <a:pt x="6629" y="2398"/>
                  </a:cubicBezTo>
                  <a:lnTo>
                    <a:pt x="6826" y="2200"/>
                  </a:lnTo>
                  <a:cubicBezTo>
                    <a:pt x="7072" y="1954"/>
                    <a:pt x="7072" y="1554"/>
                    <a:pt x="6826" y="1308"/>
                  </a:cubicBezTo>
                  <a:lnTo>
                    <a:pt x="6496" y="978"/>
                  </a:lnTo>
                  <a:cubicBezTo>
                    <a:pt x="6377" y="859"/>
                    <a:pt x="6218" y="793"/>
                    <a:pt x="6050" y="793"/>
                  </a:cubicBezTo>
                  <a:cubicBezTo>
                    <a:pt x="5882" y="793"/>
                    <a:pt x="5723" y="859"/>
                    <a:pt x="5604" y="978"/>
                  </a:cubicBezTo>
                  <a:lnTo>
                    <a:pt x="5406" y="1176"/>
                  </a:lnTo>
                  <a:cubicBezTo>
                    <a:pt x="5378" y="1204"/>
                    <a:pt x="5319" y="1222"/>
                    <a:pt x="5254" y="1222"/>
                  </a:cubicBezTo>
                  <a:cubicBezTo>
                    <a:pt x="5201" y="1222"/>
                    <a:pt x="5147" y="1211"/>
                    <a:pt x="5100" y="1190"/>
                  </a:cubicBezTo>
                  <a:cubicBezTo>
                    <a:pt x="5058" y="1172"/>
                    <a:pt x="5015" y="1154"/>
                    <a:pt x="4973" y="1137"/>
                  </a:cubicBezTo>
                  <a:cubicBezTo>
                    <a:pt x="4851" y="1090"/>
                    <a:pt x="4766" y="980"/>
                    <a:pt x="4766" y="910"/>
                  </a:cubicBezTo>
                  <a:lnTo>
                    <a:pt x="4766" y="631"/>
                  </a:lnTo>
                  <a:cubicBezTo>
                    <a:pt x="4766" y="283"/>
                    <a:pt x="4483" y="0"/>
                    <a:pt x="4136" y="0"/>
                  </a:cubicBezTo>
                  <a:lnTo>
                    <a:pt x="3668" y="0"/>
                  </a:lnTo>
                  <a:cubicBezTo>
                    <a:pt x="3321" y="0"/>
                    <a:pt x="3038" y="283"/>
                    <a:pt x="3038" y="631"/>
                  </a:cubicBezTo>
                  <a:lnTo>
                    <a:pt x="3038" y="910"/>
                  </a:lnTo>
                  <a:cubicBezTo>
                    <a:pt x="3038" y="980"/>
                    <a:pt x="2953" y="1090"/>
                    <a:pt x="2831" y="1137"/>
                  </a:cubicBezTo>
                  <a:cubicBezTo>
                    <a:pt x="2789" y="1154"/>
                    <a:pt x="2746" y="1172"/>
                    <a:pt x="2704" y="1190"/>
                  </a:cubicBezTo>
                  <a:cubicBezTo>
                    <a:pt x="2657" y="1211"/>
                    <a:pt x="2603" y="1222"/>
                    <a:pt x="2550" y="1222"/>
                  </a:cubicBezTo>
                  <a:cubicBezTo>
                    <a:pt x="2485" y="1222"/>
                    <a:pt x="2426" y="1204"/>
                    <a:pt x="2398" y="1175"/>
                  </a:cubicBezTo>
                  <a:lnTo>
                    <a:pt x="2200" y="978"/>
                  </a:lnTo>
                  <a:cubicBezTo>
                    <a:pt x="2081" y="859"/>
                    <a:pt x="1922" y="793"/>
                    <a:pt x="1754" y="793"/>
                  </a:cubicBezTo>
                  <a:cubicBezTo>
                    <a:pt x="1585" y="793"/>
                    <a:pt x="1427" y="859"/>
                    <a:pt x="1308" y="978"/>
                  </a:cubicBezTo>
                  <a:lnTo>
                    <a:pt x="978" y="1308"/>
                  </a:lnTo>
                  <a:cubicBezTo>
                    <a:pt x="732" y="1554"/>
                    <a:pt x="732" y="1954"/>
                    <a:pt x="978" y="2200"/>
                  </a:cubicBezTo>
                  <a:lnTo>
                    <a:pt x="1175" y="2398"/>
                  </a:lnTo>
                  <a:cubicBezTo>
                    <a:pt x="1225" y="2447"/>
                    <a:pt x="1243" y="2585"/>
                    <a:pt x="1190" y="2704"/>
                  </a:cubicBezTo>
                  <a:cubicBezTo>
                    <a:pt x="1172" y="2746"/>
                    <a:pt x="1154" y="2789"/>
                    <a:pt x="1137" y="2831"/>
                  </a:cubicBezTo>
                  <a:cubicBezTo>
                    <a:pt x="1090" y="2953"/>
                    <a:pt x="980" y="3038"/>
                    <a:pt x="910" y="3038"/>
                  </a:cubicBezTo>
                  <a:lnTo>
                    <a:pt x="631" y="3038"/>
                  </a:lnTo>
                  <a:cubicBezTo>
                    <a:pt x="283" y="3038"/>
                    <a:pt x="0" y="3321"/>
                    <a:pt x="0" y="3668"/>
                  </a:cubicBezTo>
                  <a:lnTo>
                    <a:pt x="0" y="4136"/>
                  </a:lnTo>
                  <a:cubicBezTo>
                    <a:pt x="0" y="4483"/>
                    <a:pt x="283" y="4766"/>
                    <a:pt x="631" y="4766"/>
                  </a:cubicBezTo>
                  <a:lnTo>
                    <a:pt x="910" y="4766"/>
                  </a:lnTo>
                  <a:cubicBezTo>
                    <a:pt x="980" y="4766"/>
                    <a:pt x="1090" y="4851"/>
                    <a:pt x="1137" y="4972"/>
                  </a:cubicBezTo>
                  <a:cubicBezTo>
                    <a:pt x="1154" y="5015"/>
                    <a:pt x="1172" y="5058"/>
                    <a:pt x="1190" y="5100"/>
                  </a:cubicBezTo>
                  <a:cubicBezTo>
                    <a:pt x="1243" y="5219"/>
                    <a:pt x="1225" y="5357"/>
                    <a:pt x="1175" y="5406"/>
                  </a:cubicBezTo>
                  <a:lnTo>
                    <a:pt x="978" y="5604"/>
                  </a:lnTo>
                  <a:cubicBezTo>
                    <a:pt x="732" y="5850"/>
                    <a:pt x="732" y="6250"/>
                    <a:pt x="978" y="6496"/>
                  </a:cubicBezTo>
                  <a:lnTo>
                    <a:pt x="1308" y="6826"/>
                  </a:lnTo>
                  <a:cubicBezTo>
                    <a:pt x="1427" y="6945"/>
                    <a:pt x="1586" y="7011"/>
                    <a:pt x="1754" y="7011"/>
                  </a:cubicBezTo>
                  <a:cubicBezTo>
                    <a:pt x="1922" y="7011"/>
                    <a:pt x="2081" y="6945"/>
                    <a:pt x="2200" y="6826"/>
                  </a:cubicBezTo>
                  <a:lnTo>
                    <a:pt x="2398" y="6628"/>
                  </a:lnTo>
                  <a:cubicBezTo>
                    <a:pt x="2427" y="6599"/>
                    <a:pt x="2484" y="6582"/>
                    <a:pt x="2550" y="6582"/>
                  </a:cubicBezTo>
                  <a:cubicBezTo>
                    <a:pt x="2602" y="6582"/>
                    <a:pt x="2657" y="6593"/>
                    <a:pt x="2704" y="6614"/>
                  </a:cubicBezTo>
                  <a:cubicBezTo>
                    <a:pt x="2745" y="6632"/>
                    <a:pt x="2788" y="6650"/>
                    <a:pt x="2831" y="6667"/>
                  </a:cubicBezTo>
                  <a:cubicBezTo>
                    <a:pt x="2953" y="6714"/>
                    <a:pt x="3038" y="6824"/>
                    <a:pt x="3038" y="6894"/>
                  </a:cubicBezTo>
                  <a:lnTo>
                    <a:pt x="3038" y="7173"/>
                  </a:lnTo>
                  <a:cubicBezTo>
                    <a:pt x="3038" y="7521"/>
                    <a:pt x="3321" y="7804"/>
                    <a:pt x="3668" y="7804"/>
                  </a:cubicBezTo>
                  <a:lnTo>
                    <a:pt x="4136" y="7804"/>
                  </a:lnTo>
                  <a:cubicBezTo>
                    <a:pt x="4483" y="7804"/>
                    <a:pt x="4766" y="7521"/>
                    <a:pt x="4766" y="7173"/>
                  </a:cubicBezTo>
                  <a:lnTo>
                    <a:pt x="4766" y="6894"/>
                  </a:lnTo>
                  <a:cubicBezTo>
                    <a:pt x="4766" y="6824"/>
                    <a:pt x="4851" y="6714"/>
                    <a:pt x="4972" y="6667"/>
                  </a:cubicBezTo>
                  <a:cubicBezTo>
                    <a:pt x="5015" y="6650"/>
                    <a:pt x="5058" y="6632"/>
                    <a:pt x="5100" y="6614"/>
                  </a:cubicBezTo>
                  <a:cubicBezTo>
                    <a:pt x="5146" y="6593"/>
                    <a:pt x="5201" y="6582"/>
                    <a:pt x="5254" y="6582"/>
                  </a:cubicBezTo>
                  <a:cubicBezTo>
                    <a:pt x="5319" y="6582"/>
                    <a:pt x="5377" y="6600"/>
                    <a:pt x="5406" y="6629"/>
                  </a:cubicBezTo>
                  <a:lnTo>
                    <a:pt x="5604" y="6826"/>
                  </a:lnTo>
                  <a:cubicBezTo>
                    <a:pt x="5723" y="6945"/>
                    <a:pt x="5882" y="7011"/>
                    <a:pt x="6050" y="7011"/>
                  </a:cubicBezTo>
                  <a:cubicBezTo>
                    <a:pt x="6068" y="7011"/>
                    <a:pt x="6087" y="7010"/>
                    <a:pt x="6105" y="7009"/>
                  </a:cubicBezTo>
                  <a:cubicBezTo>
                    <a:pt x="6335" y="6989"/>
                    <a:pt x="6538" y="6785"/>
                    <a:pt x="6647" y="6675"/>
                  </a:cubicBezTo>
                  <a:lnTo>
                    <a:pt x="6661" y="6661"/>
                  </a:lnTo>
                  <a:lnTo>
                    <a:pt x="6826" y="6496"/>
                  </a:lnTo>
                  <a:cubicBezTo>
                    <a:pt x="7072" y="6250"/>
                    <a:pt x="7072" y="5850"/>
                    <a:pt x="6826" y="5604"/>
                  </a:cubicBezTo>
                  <a:lnTo>
                    <a:pt x="6629" y="5406"/>
                  </a:lnTo>
                  <a:cubicBezTo>
                    <a:pt x="6579" y="5357"/>
                    <a:pt x="6561" y="5219"/>
                    <a:pt x="6614" y="5100"/>
                  </a:cubicBezTo>
                  <a:cubicBezTo>
                    <a:pt x="6632" y="5058"/>
                    <a:pt x="6650" y="5015"/>
                    <a:pt x="6667" y="4972"/>
                  </a:cubicBezTo>
                  <a:cubicBezTo>
                    <a:pt x="6714" y="4851"/>
                    <a:pt x="6824" y="4766"/>
                    <a:pt x="6894" y="4766"/>
                  </a:cubicBezTo>
                  <a:lnTo>
                    <a:pt x="7173" y="4766"/>
                  </a:lnTo>
                  <a:cubicBezTo>
                    <a:pt x="7521" y="4766"/>
                    <a:pt x="7804" y="4483"/>
                    <a:pt x="7804" y="4135"/>
                  </a:cubicBezTo>
                  <a:lnTo>
                    <a:pt x="7804" y="3668"/>
                  </a:lnTo>
                  <a:cubicBezTo>
                    <a:pt x="7804" y="3321"/>
                    <a:pt x="7521" y="3038"/>
                    <a:pt x="7173" y="3038"/>
                  </a:cubicBezTo>
                  <a:close/>
                  <a:moveTo>
                    <a:pt x="5608" y="3902"/>
                  </a:moveTo>
                  <a:cubicBezTo>
                    <a:pt x="5608" y="4843"/>
                    <a:pt x="4843" y="5608"/>
                    <a:pt x="3902" y="5608"/>
                  </a:cubicBezTo>
                  <a:cubicBezTo>
                    <a:pt x="2961" y="5608"/>
                    <a:pt x="2196" y="4843"/>
                    <a:pt x="2196" y="3902"/>
                  </a:cubicBezTo>
                  <a:cubicBezTo>
                    <a:pt x="2196" y="2961"/>
                    <a:pt x="2961" y="2196"/>
                    <a:pt x="3902" y="2196"/>
                  </a:cubicBezTo>
                  <a:cubicBezTo>
                    <a:pt x="4843" y="2196"/>
                    <a:pt x="5608" y="2961"/>
                    <a:pt x="5608" y="390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4D45C84E-27F0-48EF-AD79-50EC574CBD7D}"/>
                </a:ext>
              </a:extLst>
            </p:cNvPr>
            <p:cNvSpPr txBox="1"/>
            <p:nvPr/>
          </p:nvSpPr>
          <p:spPr>
            <a:xfrm rot="20366220">
              <a:off x="6643642" y="4739460"/>
              <a:ext cx="26054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600" i="1" spc="300" dirty="0">
                  <a:solidFill>
                    <a:schemeClr val="bg1"/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="" xmlns:a16="http://schemas.microsoft.com/office/drawing/2014/main" id="{0E33D2E5-C8EE-4E3C-89BB-488CA100C68F}"/>
              </a:ext>
            </a:extLst>
          </p:cNvPr>
          <p:cNvGrpSpPr/>
          <p:nvPr/>
        </p:nvGrpSpPr>
        <p:grpSpPr>
          <a:xfrm>
            <a:off x="14937731" y="3073434"/>
            <a:ext cx="3069623" cy="3233162"/>
            <a:chOff x="14937731" y="3073434"/>
            <a:chExt cx="3069623" cy="3233162"/>
          </a:xfrm>
        </p:grpSpPr>
        <p:sp>
          <p:nvSpPr>
            <p:cNvPr id="27" name="任意多边形: 形状 26">
              <a:extLst>
                <a:ext uri="{FF2B5EF4-FFF2-40B4-BE49-F238E27FC236}">
                  <a16:creationId xmlns="" xmlns:a16="http://schemas.microsoft.com/office/drawing/2014/main" id="{31F4A702-8967-44A0-A91F-6D84FDD1A83D}"/>
                </a:ext>
              </a:extLst>
            </p:cNvPr>
            <p:cNvSpPr/>
            <p:nvPr/>
          </p:nvSpPr>
          <p:spPr>
            <a:xfrm flipH="1">
              <a:off x="14937731" y="3073434"/>
              <a:ext cx="3069623" cy="3233162"/>
            </a:xfrm>
            <a:custGeom>
              <a:avLst/>
              <a:gdLst>
                <a:gd name="connsiteX0" fmla="*/ 250227 w 2345731"/>
                <a:gd name="connsiteY0" fmla="*/ 26936 h 2470705"/>
                <a:gd name="connsiteX1" fmla="*/ 2345727 w 2345731"/>
                <a:gd name="connsiteY1" fmla="*/ 1227086 h 2470705"/>
                <a:gd name="connsiteX2" fmla="*/ 269277 w 2345731"/>
                <a:gd name="connsiteY2" fmla="*/ 2446286 h 2470705"/>
                <a:gd name="connsiteX3" fmla="*/ 250227 w 2345731"/>
                <a:gd name="connsiteY3" fmla="*/ 26936 h 2470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45731" h="2470705">
                  <a:moveTo>
                    <a:pt x="250227" y="26936"/>
                  </a:moveTo>
                  <a:cubicBezTo>
                    <a:pt x="596302" y="-176264"/>
                    <a:pt x="2342552" y="823861"/>
                    <a:pt x="2345727" y="1227086"/>
                  </a:cubicBezTo>
                  <a:cubicBezTo>
                    <a:pt x="2348902" y="1630311"/>
                    <a:pt x="615352" y="2639961"/>
                    <a:pt x="269277" y="2446286"/>
                  </a:cubicBezTo>
                  <a:cubicBezTo>
                    <a:pt x="-76798" y="2252611"/>
                    <a:pt x="-95848" y="230136"/>
                    <a:pt x="250227" y="26936"/>
                  </a:cubicBezTo>
                  <a:close/>
                </a:path>
              </a:pathLst>
            </a:custGeom>
            <a:gradFill flip="none" rotWithShape="1">
              <a:gsLst>
                <a:gs pos="8000">
                  <a:schemeClr val="tx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2700000" scaled="1"/>
              <a:tileRect/>
            </a:gradFill>
            <a:ln w="76200">
              <a:solidFill>
                <a:schemeClr val="bg1"/>
              </a:solidFill>
            </a:ln>
            <a:effectLst>
              <a:outerShdw blurRad="3429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3" name="Oval 27">
              <a:extLst>
                <a:ext uri="{FF2B5EF4-FFF2-40B4-BE49-F238E27FC236}">
                  <a16:creationId xmlns="" xmlns:a16="http://schemas.microsoft.com/office/drawing/2014/main" id="{D1F45E6D-BFE1-4BD2-87FC-74E6444EB81E}"/>
                </a:ext>
              </a:extLst>
            </p:cNvPr>
            <p:cNvSpPr/>
            <p:nvPr/>
          </p:nvSpPr>
          <p:spPr>
            <a:xfrm>
              <a:off x="16878582" y="3725130"/>
              <a:ext cx="682742" cy="685800"/>
            </a:xfrm>
            <a:custGeom>
              <a:avLst/>
              <a:gdLst>
                <a:gd name="T0" fmla="*/ 136 w 322"/>
                <a:gd name="T1" fmla="*/ 151 h 324"/>
                <a:gd name="T2" fmla="*/ 136 w 322"/>
                <a:gd name="T3" fmla="*/ 25 h 324"/>
                <a:gd name="T4" fmla="*/ 161 w 322"/>
                <a:gd name="T5" fmla="*/ 0 h 324"/>
                <a:gd name="T6" fmla="*/ 186 w 322"/>
                <a:gd name="T7" fmla="*/ 25 h 324"/>
                <a:gd name="T8" fmla="*/ 186 w 322"/>
                <a:gd name="T9" fmla="*/ 151 h 324"/>
                <a:gd name="T10" fmla="*/ 161 w 322"/>
                <a:gd name="T11" fmla="*/ 176 h 324"/>
                <a:gd name="T12" fmla="*/ 136 w 322"/>
                <a:gd name="T13" fmla="*/ 151 h 324"/>
                <a:gd name="T14" fmla="*/ 261 w 322"/>
                <a:gd name="T15" fmla="*/ 37 h 324"/>
                <a:gd name="T16" fmla="*/ 234 w 322"/>
                <a:gd name="T17" fmla="*/ 40 h 324"/>
                <a:gd name="T18" fmla="*/ 237 w 322"/>
                <a:gd name="T19" fmla="*/ 66 h 324"/>
                <a:gd name="T20" fmla="*/ 284 w 322"/>
                <a:gd name="T21" fmla="*/ 163 h 324"/>
                <a:gd name="T22" fmla="*/ 161 w 322"/>
                <a:gd name="T23" fmla="*/ 286 h 324"/>
                <a:gd name="T24" fmla="*/ 38 w 322"/>
                <a:gd name="T25" fmla="*/ 163 h 324"/>
                <a:gd name="T26" fmla="*/ 85 w 322"/>
                <a:gd name="T27" fmla="*/ 66 h 324"/>
                <a:gd name="T28" fmla="*/ 88 w 322"/>
                <a:gd name="T29" fmla="*/ 40 h 324"/>
                <a:gd name="T30" fmla="*/ 61 w 322"/>
                <a:gd name="T31" fmla="*/ 37 h 324"/>
                <a:gd name="T32" fmla="*/ 0 w 322"/>
                <a:gd name="T33" fmla="*/ 163 h 324"/>
                <a:gd name="T34" fmla="*/ 161 w 322"/>
                <a:gd name="T35" fmla="*/ 324 h 324"/>
                <a:gd name="T36" fmla="*/ 322 w 322"/>
                <a:gd name="T37" fmla="*/ 163 h 324"/>
                <a:gd name="T38" fmla="*/ 261 w 322"/>
                <a:gd name="T39" fmla="*/ 37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22" h="324">
                  <a:moveTo>
                    <a:pt x="136" y="151"/>
                  </a:moveTo>
                  <a:lnTo>
                    <a:pt x="136" y="25"/>
                  </a:lnTo>
                  <a:cubicBezTo>
                    <a:pt x="136" y="11"/>
                    <a:pt x="147" y="0"/>
                    <a:pt x="161" y="0"/>
                  </a:cubicBezTo>
                  <a:cubicBezTo>
                    <a:pt x="175" y="0"/>
                    <a:pt x="186" y="11"/>
                    <a:pt x="186" y="25"/>
                  </a:cubicBezTo>
                  <a:lnTo>
                    <a:pt x="186" y="151"/>
                  </a:lnTo>
                  <a:cubicBezTo>
                    <a:pt x="186" y="164"/>
                    <a:pt x="175" y="176"/>
                    <a:pt x="161" y="176"/>
                  </a:cubicBezTo>
                  <a:cubicBezTo>
                    <a:pt x="147" y="176"/>
                    <a:pt x="136" y="164"/>
                    <a:pt x="136" y="151"/>
                  </a:cubicBezTo>
                  <a:close/>
                  <a:moveTo>
                    <a:pt x="261" y="37"/>
                  </a:moveTo>
                  <a:cubicBezTo>
                    <a:pt x="252" y="30"/>
                    <a:pt x="241" y="32"/>
                    <a:pt x="234" y="40"/>
                  </a:cubicBezTo>
                  <a:cubicBezTo>
                    <a:pt x="228" y="48"/>
                    <a:pt x="229" y="60"/>
                    <a:pt x="237" y="66"/>
                  </a:cubicBezTo>
                  <a:cubicBezTo>
                    <a:pt x="267" y="90"/>
                    <a:pt x="284" y="125"/>
                    <a:pt x="284" y="163"/>
                  </a:cubicBezTo>
                  <a:cubicBezTo>
                    <a:pt x="284" y="231"/>
                    <a:pt x="229" y="286"/>
                    <a:pt x="161" y="286"/>
                  </a:cubicBezTo>
                  <a:cubicBezTo>
                    <a:pt x="93" y="286"/>
                    <a:pt x="38" y="231"/>
                    <a:pt x="38" y="163"/>
                  </a:cubicBezTo>
                  <a:cubicBezTo>
                    <a:pt x="38" y="125"/>
                    <a:pt x="55" y="90"/>
                    <a:pt x="85" y="66"/>
                  </a:cubicBezTo>
                  <a:cubicBezTo>
                    <a:pt x="93" y="60"/>
                    <a:pt x="94" y="48"/>
                    <a:pt x="88" y="40"/>
                  </a:cubicBezTo>
                  <a:cubicBezTo>
                    <a:pt x="81" y="32"/>
                    <a:pt x="70" y="30"/>
                    <a:pt x="61" y="37"/>
                  </a:cubicBezTo>
                  <a:cubicBezTo>
                    <a:pt x="23" y="68"/>
                    <a:pt x="0" y="114"/>
                    <a:pt x="0" y="163"/>
                  </a:cubicBezTo>
                  <a:cubicBezTo>
                    <a:pt x="0" y="252"/>
                    <a:pt x="72" y="324"/>
                    <a:pt x="161" y="324"/>
                  </a:cubicBezTo>
                  <a:cubicBezTo>
                    <a:pt x="250" y="324"/>
                    <a:pt x="322" y="252"/>
                    <a:pt x="322" y="163"/>
                  </a:cubicBezTo>
                  <a:cubicBezTo>
                    <a:pt x="322" y="114"/>
                    <a:pt x="300" y="68"/>
                    <a:pt x="261" y="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="" xmlns:a16="http://schemas.microsoft.com/office/drawing/2014/main" id="{04370C38-12EC-4C3E-B5B1-D6E364A498A0}"/>
                </a:ext>
              </a:extLst>
            </p:cNvPr>
            <p:cNvSpPr txBox="1"/>
            <p:nvPr/>
          </p:nvSpPr>
          <p:spPr>
            <a:xfrm rot="1233780" flipH="1">
              <a:off x="15169807" y="4739460"/>
              <a:ext cx="26054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600" i="1" spc="300" dirty="0">
                  <a:solidFill>
                    <a:schemeClr val="bg1"/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="" xmlns:a16="http://schemas.microsoft.com/office/drawing/2014/main" id="{F61EEFDE-C5C9-4E80-AFB4-283B419F2867}"/>
              </a:ext>
            </a:extLst>
          </p:cNvPr>
          <p:cNvGrpSpPr/>
          <p:nvPr/>
        </p:nvGrpSpPr>
        <p:grpSpPr>
          <a:xfrm>
            <a:off x="12118331" y="3073434"/>
            <a:ext cx="3069623" cy="3233162"/>
            <a:chOff x="12118331" y="3073434"/>
            <a:chExt cx="3069623" cy="3233162"/>
          </a:xfrm>
        </p:grpSpPr>
        <p:sp>
          <p:nvSpPr>
            <p:cNvPr id="24" name="任意多边形: 形状 23">
              <a:extLst>
                <a:ext uri="{FF2B5EF4-FFF2-40B4-BE49-F238E27FC236}">
                  <a16:creationId xmlns="" xmlns:a16="http://schemas.microsoft.com/office/drawing/2014/main" id="{49A26179-6367-4469-870E-C845411C7668}"/>
                </a:ext>
              </a:extLst>
            </p:cNvPr>
            <p:cNvSpPr/>
            <p:nvPr/>
          </p:nvSpPr>
          <p:spPr>
            <a:xfrm flipH="1">
              <a:off x="12118331" y="3073434"/>
              <a:ext cx="3069623" cy="3233162"/>
            </a:xfrm>
            <a:custGeom>
              <a:avLst/>
              <a:gdLst>
                <a:gd name="connsiteX0" fmla="*/ 250227 w 2345731"/>
                <a:gd name="connsiteY0" fmla="*/ 26936 h 2470705"/>
                <a:gd name="connsiteX1" fmla="*/ 2345727 w 2345731"/>
                <a:gd name="connsiteY1" fmla="*/ 1227086 h 2470705"/>
                <a:gd name="connsiteX2" fmla="*/ 269277 w 2345731"/>
                <a:gd name="connsiteY2" fmla="*/ 2446286 h 2470705"/>
                <a:gd name="connsiteX3" fmla="*/ 250227 w 2345731"/>
                <a:gd name="connsiteY3" fmla="*/ 26936 h 2470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45731" h="2470705">
                  <a:moveTo>
                    <a:pt x="250227" y="26936"/>
                  </a:moveTo>
                  <a:cubicBezTo>
                    <a:pt x="596302" y="-176264"/>
                    <a:pt x="2342552" y="823861"/>
                    <a:pt x="2345727" y="1227086"/>
                  </a:cubicBezTo>
                  <a:cubicBezTo>
                    <a:pt x="2348902" y="1630311"/>
                    <a:pt x="615352" y="2639961"/>
                    <a:pt x="269277" y="2446286"/>
                  </a:cubicBezTo>
                  <a:cubicBezTo>
                    <a:pt x="-76798" y="2252611"/>
                    <a:pt x="-95848" y="230136"/>
                    <a:pt x="250227" y="26936"/>
                  </a:cubicBezTo>
                  <a:close/>
                </a:path>
              </a:pathLst>
            </a:custGeom>
            <a:gradFill flip="none" rotWithShape="1">
              <a:gsLst>
                <a:gs pos="8000">
                  <a:srgbClr val="22407E"/>
                </a:gs>
                <a:gs pos="100000">
                  <a:srgbClr val="009F97"/>
                </a:gs>
              </a:gsLst>
              <a:lin ang="2700000" scaled="1"/>
              <a:tileRect/>
            </a:gradFill>
            <a:ln w="76200">
              <a:solidFill>
                <a:schemeClr val="bg1"/>
              </a:solidFill>
            </a:ln>
            <a:effectLst>
              <a:outerShdw blurRad="3429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1" name="Oval 24">
              <a:extLst>
                <a:ext uri="{FF2B5EF4-FFF2-40B4-BE49-F238E27FC236}">
                  <a16:creationId xmlns="" xmlns:a16="http://schemas.microsoft.com/office/drawing/2014/main" id="{F3F4FB8D-132E-4AB4-9EF6-DA364857046E}"/>
                </a:ext>
              </a:extLst>
            </p:cNvPr>
            <p:cNvSpPr/>
            <p:nvPr/>
          </p:nvSpPr>
          <p:spPr>
            <a:xfrm>
              <a:off x="14057654" y="3794303"/>
              <a:ext cx="685800" cy="547455"/>
            </a:xfrm>
            <a:custGeom>
              <a:avLst/>
              <a:gdLst>
                <a:gd name="connsiteX0" fmla="*/ 208357 w 539466"/>
                <a:gd name="connsiteY0" fmla="*/ 395115 h 430641"/>
                <a:gd name="connsiteX1" fmla="*/ 203511 w 539466"/>
                <a:gd name="connsiteY1" fmla="*/ 422567 h 430641"/>
                <a:gd name="connsiteX2" fmla="*/ 331109 w 539466"/>
                <a:gd name="connsiteY2" fmla="*/ 422567 h 430641"/>
                <a:gd name="connsiteX3" fmla="*/ 318188 w 539466"/>
                <a:gd name="connsiteY3" fmla="*/ 395115 h 430641"/>
                <a:gd name="connsiteX4" fmla="*/ 30688 w 539466"/>
                <a:gd name="connsiteY4" fmla="*/ 354745 h 430641"/>
                <a:gd name="connsiteX5" fmla="*/ 22612 w 539466"/>
                <a:gd name="connsiteY5" fmla="*/ 385427 h 430641"/>
                <a:gd name="connsiteX6" fmla="*/ 518469 w 539466"/>
                <a:gd name="connsiteY6" fmla="*/ 385427 h 430641"/>
                <a:gd name="connsiteX7" fmla="*/ 508778 w 539466"/>
                <a:gd name="connsiteY7" fmla="*/ 354745 h 430641"/>
                <a:gd name="connsiteX8" fmla="*/ 22612 w 539466"/>
                <a:gd name="connsiteY8" fmla="*/ 340212 h 430641"/>
                <a:gd name="connsiteX9" fmla="*/ 515239 w 539466"/>
                <a:gd name="connsiteY9" fmla="*/ 340212 h 430641"/>
                <a:gd name="connsiteX10" fmla="*/ 528160 w 539466"/>
                <a:gd name="connsiteY10" fmla="*/ 349901 h 430641"/>
                <a:gd name="connsiteX11" fmla="*/ 537851 w 539466"/>
                <a:gd name="connsiteY11" fmla="*/ 388656 h 430641"/>
                <a:gd name="connsiteX12" fmla="*/ 539466 w 539466"/>
                <a:gd name="connsiteY12" fmla="*/ 393501 h 430641"/>
                <a:gd name="connsiteX13" fmla="*/ 539466 w 539466"/>
                <a:gd name="connsiteY13" fmla="*/ 417723 h 430641"/>
                <a:gd name="connsiteX14" fmla="*/ 526545 w 539466"/>
                <a:gd name="connsiteY14" fmla="*/ 430641 h 430641"/>
                <a:gd name="connsiteX15" fmla="*/ 12921 w 539466"/>
                <a:gd name="connsiteY15" fmla="*/ 430641 h 430641"/>
                <a:gd name="connsiteX16" fmla="*/ 0 w 539466"/>
                <a:gd name="connsiteY16" fmla="*/ 417723 h 430641"/>
                <a:gd name="connsiteX17" fmla="*/ 0 w 539466"/>
                <a:gd name="connsiteY17" fmla="*/ 393501 h 430641"/>
                <a:gd name="connsiteX18" fmla="*/ 1615 w 539466"/>
                <a:gd name="connsiteY18" fmla="*/ 388656 h 430641"/>
                <a:gd name="connsiteX19" fmla="*/ 9691 w 539466"/>
                <a:gd name="connsiteY19" fmla="*/ 349901 h 430641"/>
                <a:gd name="connsiteX20" fmla="*/ 22612 w 539466"/>
                <a:gd name="connsiteY20" fmla="*/ 340212 h 430641"/>
                <a:gd name="connsiteX21" fmla="*/ 339174 w 539466"/>
                <a:gd name="connsiteY21" fmla="*/ 171013 h 430641"/>
                <a:gd name="connsiteX22" fmla="*/ 340789 w 539466"/>
                <a:gd name="connsiteY22" fmla="*/ 171013 h 430641"/>
                <a:gd name="connsiteX23" fmla="*/ 416685 w 539466"/>
                <a:gd name="connsiteY23" fmla="*/ 191945 h 430641"/>
                <a:gd name="connsiteX24" fmla="*/ 418299 w 539466"/>
                <a:gd name="connsiteY24" fmla="*/ 191945 h 430641"/>
                <a:gd name="connsiteX25" fmla="*/ 418299 w 539466"/>
                <a:gd name="connsiteY25" fmla="*/ 193556 h 430641"/>
                <a:gd name="connsiteX26" fmla="*/ 418299 w 539466"/>
                <a:gd name="connsiteY26" fmla="*/ 195166 h 430641"/>
                <a:gd name="connsiteX27" fmla="*/ 389233 w 539466"/>
                <a:gd name="connsiteY27" fmla="*/ 204827 h 430641"/>
                <a:gd name="connsiteX28" fmla="*/ 429603 w 539466"/>
                <a:gd name="connsiteY28" fmla="*/ 245081 h 430641"/>
                <a:gd name="connsiteX29" fmla="*/ 429603 w 539466"/>
                <a:gd name="connsiteY29" fmla="*/ 246691 h 430641"/>
                <a:gd name="connsiteX30" fmla="*/ 416685 w 539466"/>
                <a:gd name="connsiteY30" fmla="*/ 261183 h 430641"/>
                <a:gd name="connsiteX31" fmla="*/ 413455 w 539466"/>
                <a:gd name="connsiteY31" fmla="*/ 261183 h 430641"/>
                <a:gd name="connsiteX32" fmla="*/ 373085 w 539466"/>
                <a:gd name="connsiteY32" fmla="*/ 220929 h 430641"/>
                <a:gd name="connsiteX33" fmla="*/ 368240 w 539466"/>
                <a:gd name="connsiteY33" fmla="*/ 254742 h 430641"/>
                <a:gd name="connsiteX34" fmla="*/ 366626 w 539466"/>
                <a:gd name="connsiteY34" fmla="*/ 254742 h 430641"/>
                <a:gd name="connsiteX35" fmla="*/ 365011 w 539466"/>
                <a:gd name="connsiteY35" fmla="*/ 253132 h 430641"/>
                <a:gd name="connsiteX36" fmla="*/ 339174 w 539466"/>
                <a:gd name="connsiteY36" fmla="*/ 172623 h 430641"/>
                <a:gd name="connsiteX37" fmla="*/ 339174 w 539466"/>
                <a:gd name="connsiteY37" fmla="*/ 171013 h 430641"/>
                <a:gd name="connsiteX38" fmla="*/ 50166 w 539466"/>
                <a:gd name="connsiteY38" fmla="*/ 40313 h 430641"/>
                <a:gd name="connsiteX39" fmla="*/ 50166 w 539466"/>
                <a:gd name="connsiteY39" fmla="*/ 293479 h 430641"/>
                <a:gd name="connsiteX40" fmla="*/ 491114 w 539466"/>
                <a:gd name="connsiteY40" fmla="*/ 293479 h 430641"/>
                <a:gd name="connsiteX41" fmla="*/ 491114 w 539466"/>
                <a:gd name="connsiteY41" fmla="*/ 40313 h 430641"/>
                <a:gd name="connsiteX42" fmla="*/ 30783 w 539466"/>
                <a:gd name="connsiteY42" fmla="*/ 0 h 430641"/>
                <a:gd name="connsiteX43" fmla="*/ 510497 w 539466"/>
                <a:gd name="connsiteY43" fmla="*/ 0 h 430641"/>
                <a:gd name="connsiteX44" fmla="*/ 529879 w 539466"/>
                <a:gd name="connsiteY44" fmla="*/ 20963 h 430641"/>
                <a:gd name="connsiteX45" fmla="*/ 529879 w 539466"/>
                <a:gd name="connsiteY45" fmla="*/ 312829 h 430641"/>
                <a:gd name="connsiteX46" fmla="*/ 510497 w 539466"/>
                <a:gd name="connsiteY46" fmla="*/ 332179 h 430641"/>
                <a:gd name="connsiteX47" fmla="*/ 30783 w 539466"/>
                <a:gd name="connsiteY47" fmla="*/ 332179 h 430641"/>
                <a:gd name="connsiteX48" fmla="*/ 11401 w 539466"/>
                <a:gd name="connsiteY48" fmla="*/ 312829 h 430641"/>
                <a:gd name="connsiteX49" fmla="*/ 11401 w 539466"/>
                <a:gd name="connsiteY49" fmla="*/ 20963 h 430641"/>
                <a:gd name="connsiteX50" fmla="*/ 30783 w 539466"/>
                <a:gd name="connsiteY50" fmla="*/ 0 h 430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539466" h="430641">
                  <a:moveTo>
                    <a:pt x="208357" y="395115"/>
                  </a:moveTo>
                  <a:lnTo>
                    <a:pt x="203511" y="422567"/>
                  </a:lnTo>
                  <a:lnTo>
                    <a:pt x="331109" y="422567"/>
                  </a:lnTo>
                  <a:lnTo>
                    <a:pt x="318188" y="395115"/>
                  </a:lnTo>
                  <a:close/>
                  <a:moveTo>
                    <a:pt x="30688" y="354745"/>
                  </a:moveTo>
                  <a:lnTo>
                    <a:pt x="22612" y="385427"/>
                  </a:lnTo>
                  <a:lnTo>
                    <a:pt x="518469" y="385427"/>
                  </a:lnTo>
                  <a:lnTo>
                    <a:pt x="508778" y="354745"/>
                  </a:lnTo>
                  <a:close/>
                  <a:moveTo>
                    <a:pt x="22612" y="340212"/>
                  </a:moveTo>
                  <a:lnTo>
                    <a:pt x="515239" y="340212"/>
                  </a:lnTo>
                  <a:cubicBezTo>
                    <a:pt x="521699" y="340212"/>
                    <a:pt x="526545" y="343442"/>
                    <a:pt x="528160" y="349901"/>
                  </a:cubicBezTo>
                  <a:lnTo>
                    <a:pt x="537851" y="388656"/>
                  </a:lnTo>
                  <a:cubicBezTo>
                    <a:pt x="539466" y="390271"/>
                    <a:pt x="539466" y="391886"/>
                    <a:pt x="539466" y="393501"/>
                  </a:cubicBezTo>
                  <a:lnTo>
                    <a:pt x="539466" y="417723"/>
                  </a:lnTo>
                  <a:cubicBezTo>
                    <a:pt x="539466" y="425797"/>
                    <a:pt x="533005" y="430641"/>
                    <a:pt x="526545" y="430641"/>
                  </a:cubicBezTo>
                  <a:lnTo>
                    <a:pt x="12921" y="430641"/>
                  </a:lnTo>
                  <a:cubicBezTo>
                    <a:pt x="6461" y="430641"/>
                    <a:pt x="0" y="425797"/>
                    <a:pt x="0" y="417723"/>
                  </a:cubicBezTo>
                  <a:lnTo>
                    <a:pt x="0" y="393501"/>
                  </a:lnTo>
                  <a:cubicBezTo>
                    <a:pt x="0" y="391886"/>
                    <a:pt x="0" y="390271"/>
                    <a:pt x="1615" y="388656"/>
                  </a:cubicBezTo>
                  <a:lnTo>
                    <a:pt x="9691" y="349901"/>
                  </a:lnTo>
                  <a:cubicBezTo>
                    <a:pt x="11306" y="343442"/>
                    <a:pt x="17767" y="340212"/>
                    <a:pt x="22612" y="340212"/>
                  </a:cubicBezTo>
                  <a:close/>
                  <a:moveTo>
                    <a:pt x="339174" y="171013"/>
                  </a:moveTo>
                  <a:cubicBezTo>
                    <a:pt x="340789" y="171013"/>
                    <a:pt x="340789" y="171013"/>
                    <a:pt x="340789" y="171013"/>
                  </a:cubicBezTo>
                  <a:lnTo>
                    <a:pt x="416685" y="191945"/>
                  </a:lnTo>
                  <a:cubicBezTo>
                    <a:pt x="416685" y="191945"/>
                    <a:pt x="418299" y="191945"/>
                    <a:pt x="418299" y="191945"/>
                  </a:cubicBezTo>
                  <a:cubicBezTo>
                    <a:pt x="418299" y="191945"/>
                    <a:pt x="418299" y="193556"/>
                    <a:pt x="418299" y="193556"/>
                  </a:cubicBezTo>
                  <a:cubicBezTo>
                    <a:pt x="418299" y="193556"/>
                    <a:pt x="418299" y="193556"/>
                    <a:pt x="418299" y="195166"/>
                  </a:cubicBezTo>
                  <a:lnTo>
                    <a:pt x="389233" y="204827"/>
                  </a:lnTo>
                  <a:lnTo>
                    <a:pt x="429603" y="245081"/>
                  </a:lnTo>
                  <a:cubicBezTo>
                    <a:pt x="429603" y="245081"/>
                    <a:pt x="429603" y="246691"/>
                    <a:pt x="429603" y="246691"/>
                  </a:cubicBezTo>
                  <a:lnTo>
                    <a:pt x="416685" y="261183"/>
                  </a:lnTo>
                  <a:cubicBezTo>
                    <a:pt x="415070" y="261183"/>
                    <a:pt x="413455" y="261183"/>
                    <a:pt x="413455" y="261183"/>
                  </a:cubicBezTo>
                  <a:lnTo>
                    <a:pt x="373085" y="220929"/>
                  </a:lnTo>
                  <a:lnTo>
                    <a:pt x="368240" y="254742"/>
                  </a:lnTo>
                  <a:cubicBezTo>
                    <a:pt x="366626" y="254742"/>
                    <a:pt x="366626" y="254742"/>
                    <a:pt x="366626" y="254742"/>
                  </a:cubicBezTo>
                  <a:cubicBezTo>
                    <a:pt x="365011" y="254742"/>
                    <a:pt x="365011" y="254742"/>
                    <a:pt x="365011" y="253132"/>
                  </a:cubicBezTo>
                  <a:lnTo>
                    <a:pt x="339174" y="172623"/>
                  </a:lnTo>
                  <a:cubicBezTo>
                    <a:pt x="339174" y="172623"/>
                    <a:pt x="339174" y="172623"/>
                    <a:pt x="339174" y="171013"/>
                  </a:cubicBezTo>
                  <a:close/>
                  <a:moveTo>
                    <a:pt x="50166" y="40313"/>
                  </a:moveTo>
                  <a:lnTo>
                    <a:pt x="50166" y="293479"/>
                  </a:lnTo>
                  <a:lnTo>
                    <a:pt x="491114" y="293479"/>
                  </a:lnTo>
                  <a:lnTo>
                    <a:pt x="491114" y="40313"/>
                  </a:lnTo>
                  <a:close/>
                  <a:moveTo>
                    <a:pt x="30783" y="0"/>
                  </a:moveTo>
                  <a:lnTo>
                    <a:pt x="510497" y="0"/>
                  </a:lnTo>
                  <a:cubicBezTo>
                    <a:pt x="521803" y="0"/>
                    <a:pt x="529879" y="9675"/>
                    <a:pt x="529879" y="20963"/>
                  </a:cubicBezTo>
                  <a:lnTo>
                    <a:pt x="529879" y="312829"/>
                  </a:lnTo>
                  <a:cubicBezTo>
                    <a:pt x="529879" y="324116"/>
                    <a:pt x="521803" y="332179"/>
                    <a:pt x="510497" y="332179"/>
                  </a:cubicBezTo>
                  <a:lnTo>
                    <a:pt x="30783" y="332179"/>
                  </a:lnTo>
                  <a:cubicBezTo>
                    <a:pt x="19477" y="332179"/>
                    <a:pt x="11401" y="324116"/>
                    <a:pt x="11401" y="312829"/>
                  </a:cubicBezTo>
                  <a:lnTo>
                    <a:pt x="11401" y="20963"/>
                  </a:lnTo>
                  <a:cubicBezTo>
                    <a:pt x="11401" y="9675"/>
                    <a:pt x="19477" y="0"/>
                    <a:pt x="3078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="" xmlns:a16="http://schemas.microsoft.com/office/drawing/2014/main" id="{9B1F98E3-8290-41CF-861D-81705FCEB38F}"/>
                </a:ext>
              </a:extLst>
            </p:cNvPr>
            <p:cNvSpPr txBox="1"/>
            <p:nvPr/>
          </p:nvSpPr>
          <p:spPr>
            <a:xfrm rot="1233780" flipH="1">
              <a:off x="12350407" y="4739460"/>
              <a:ext cx="26054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600" i="1" spc="300" dirty="0">
                  <a:solidFill>
                    <a:schemeClr val="bg1"/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</p:grpSp>
      <p:sp>
        <p:nvSpPr>
          <p:cNvPr id="33" name="文本框 32">
            <a:extLst>
              <a:ext uri="{FF2B5EF4-FFF2-40B4-BE49-F238E27FC236}">
                <a16:creationId xmlns="" xmlns:a16="http://schemas.microsoft.com/office/drawing/2014/main" id="{AE83A664-22FF-436F-8857-F5A4DFB1E05C}"/>
              </a:ext>
            </a:extLst>
          </p:cNvPr>
          <p:cNvSpPr txBox="1"/>
          <p:nvPr/>
        </p:nvSpPr>
        <p:spPr>
          <a:xfrm>
            <a:off x="954276" y="1022756"/>
            <a:ext cx="5147925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6600" i="1" spc="600" dirty="0">
                <a:latin typeface="+mj-ea"/>
                <a:ea typeface="+mj-ea"/>
              </a:rPr>
              <a:t>公司介绍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B37C751C-E30F-4B65-A77C-C951B2468A2C}"/>
              </a:ext>
            </a:extLst>
          </p:cNvPr>
          <p:cNvGrpSpPr/>
          <p:nvPr/>
        </p:nvGrpSpPr>
        <p:grpSpPr>
          <a:xfrm>
            <a:off x="1201926" y="660074"/>
            <a:ext cx="1014901" cy="253938"/>
            <a:chOff x="16705584" y="3439836"/>
            <a:chExt cx="1014901" cy="253938"/>
          </a:xfrm>
        </p:grpSpPr>
        <p:sp>
          <p:nvSpPr>
            <p:cNvPr id="35" name="箭头: V 形 34">
              <a:extLst>
                <a:ext uri="{FF2B5EF4-FFF2-40B4-BE49-F238E27FC236}">
                  <a16:creationId xmlns="" xmlns:a16="http://schemas.microsoft.com/office/drawing/2014/main" id="{1E07C150-80BD-44C1-97B6-1B8C8641090C}"/>
                </a:ext>
              </a:extLst>
            </p:cNvPr>
            <p:cNvSpPr/>
            <p:nvPr/>
          </p:nvSpPr>
          <p:spPr>
            <a:xfrm>
              <a:off x="16705584" y="3439836"/>
              <a:ext cx="294568" cy="253938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箭头: V 形 35">
              <a:extLst>
                <a:ext uri="{FF2B5EF4-FFF2-40B4-BE49-F238E27FC236}">
                  <a16:creationId xmlns="" xmlns:a16="http://schemas.microsoft.com/office/drawing/2014/main" id="{246F02AA-1620-40EB-9550-01D19EF70A1F}"/>
                </a:ext>
              </a:extLst>
            </p:cNvPr>
            <p:cNvSpPr/>
            <p:nvPr/>
          </p:nvSpPr>
          <p:spPr>
            <a:xfrm>
              <a:off x="17065751" y="3439836"/>
              <a:ext cx="294568" cy="253938"/>
            </a:xfrm>
            <a:prstGeom prst="chevron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箭头: V 形 36">
              <a:extLst>
                <a:ext uri="{FF2B5EF4-FFF2-40B4-BE49-F238E27FC236}">
                  <a16:creationId xmlns="" xmlns:a16="http://schemas.microsoft.com/office/drawing/2014/main" id="{407B3179-9957-4A91-9B0E-6D48569B5750}"/>
                </a:ext>
              </a:extLst>
            </p:cNvPr>
            <p:cNvSpPr/>
            <p:nvPr/>
          </p:nvSpPr>
          <p:spPr>
            <a:xfrm>
              <a:off x="17425917" y="3439836"/>
              <a:ext cx="294568" cy="253938"/>
            </a:xfrm>
            <a:prstGeom prst="chevron">
              <a:avLst/>
            </a:prstGeom>
            <a:gradFill>
              <a:gsLst>
                <a:gs pos="0">
                  <a:srgbClr val="22407E"/>
                </a:gs>
                <a:gs pos="85000">
                  <a:srgbClr val="009F9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文本框 37">
            <a:extLst>
              <a:ext uri="{FF2B5EF4-FFF2-40B4-BE49-F238E27FC236}">
                <a16:creationId xmlns="" xmlns:a16="http://schemas.microsoft.com/office/drawing/2014/main" id="{A9560ECF-62FE-41B0-BD7E-881BF102CCFE}"/>
              </a:ext>
            </a:extLst>
          </p:cNvPr>
          <p:cNvSpPr txBox="1"/>
          <p:nvPr/>
        </p:nvSpPr>
        <p:spPr>
          <a:xfrm>
            <a:off x="988550" y="1994935"/>
            <a:ext cx="3983500" cy="69916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600" i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600" i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</a:t>
            </a:r>
          </a:p>
        </p:txBody>
      </p:sp>
    </p:spTree>
    <p:extLst>
      <p:ext uri="{BB962C8B-B14F-4D97-AF65-F5344CB8AC3E}">
        <p14:creationId xmlns:p14="http://schemas.microsoft.com/office/powerpoint/2010/main" val="390980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065053B5-E04F-41D4-995F-FF6ACC335EB7}"/>
              </a:ext>
            </a:extLst>
          </p:cNvPr>
          <p:cNvSpPr txBox="1"/>
          <p:nvPr/>
        </p:nvSpPr>
        <p:spPr>
          <a:xfrm>
            <a:off x="5982153" y="-115144"/>
            <a:ext cx="9635218" cy="31547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9900" b="1" i="1" spc="600" dirty="0">
                <a:gradFill flip="none" rotWithShape="1">
                  <a:gsLst>
                    <a:gs pos="0">
                      <a:srgbClr val="009F97"/>
                    </a:gs>
                    <a:gs pos="100000">
                      <a:schemeClr val="bg1">
                        <a:alpha val="32000"/>
                      </a:schemeClr>
                    </a:gs>
                  </a:gsLst>
                  <a:lin ang="5400000" scaled="1"/>
                  <a:tileRect/>
                </a:gra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Part 02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D1423C68-D07B-4423-9AAE-A1C0E9F49442}"/>
              </a:ext>
            </a:extLst>
          </p:cNvPr>
          <p:cNvSpPr txBox="1"/>
          <p:nvPr/>
        </p:nvSpPr>
        <p:spPr>
          <a:xfrm>
            <a:off x="9501970" y="5094599"/>
            <a:ext cx="2595582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i="1" spc="3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公司项目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4614F93B-508F-4C63-A13E-0076135C3AA7}"/>
              </a:ext>
            </a:extLst>
          </p:cNvPr>
          <p:cNvSpPr txBox="1"/>
          <p:nvPr/>
        </p:nvSpPr>
        <p:spPr>
          <a:xfrm>
            <a:off x="5060811" y="5832130"/>
            <a:ext cx="11477902" cy="8509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2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2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not </a:t>
            </a:r>
            <a:r>
              <a:rPr lang="en-US" altLang="zh-CN" sz="2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2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</a:t>
            </a:r>
          </a:p>
        </p:txBody>
      </p:sp>
      <p:sp>
        <p:nvSpPr>
          <p:cNvPr id="3" name="椭圆 2">
            <a:extLst>
              <a:ext uri="{FF2B5EF4-FFF2-40B4-BE49-F238E27FC236}">
                <a16:creationId xmlns="" xmlns:a16="http://schemas.microsoft.com/office/drawing/2014/main" id="{92C74C80-1CEB-449E-B468-1572F3685937}"/>
              </a:ext>
            </a:extLst>
          </p:cNvPr>
          <p:cNvSpPr/>
          <p:nvPr/>
        </p:nvSpPr>
        <p:spPr>
          <a:xfrm>
            <a:off x="5091283" y="2434660"/>
            <a:ext cx="2485684" cy="2485684"/>
          </a:xfrm>
          <a:prstGeom prst="ellipse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254000" dist="381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="" xmlns:a16="http://schemas.microsoft.com/office/drawing/2014/main" id="{10E1C1B4-C76C-40BB-BA2A-76AC08850C00}"/>
              </a:ext>
            </a:extLst>
          </p:cNvPr>
          <p:cNvSpPr/>
          <p:nvPr/>
        </p:nvSpPr>
        <p:spPr>
          <a:xfrm>
            <a:off x="13973572" y="2434660"/>
            <a:ext cx="2485684" cy="2485684"/>
          </a:xfrm>
          <a:prstGeom prst="ellipse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254000" dist="381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>
            <a:extLst>
              <a:ext uri="{FF2B5EF4-FFF2-40B4-BE49-F238E27FC236}">
                <a16:creationId xmlns="" xmlns:a16="http://schemas.microsoft.com/office/drawing/2014/main" id="{4EF9E3E8-4907-415F-9D29-8E2737B98221}"/>
              </a:ext>
            </a:extLst>
          </p:cNvPr>
          <p:cNvSpPr/>
          <p:nvPr/>
        </p:nvSpPr>
        <p:spPr>
          <a:xfrm>
            <a:off x="9237457" y="1641392"/>
            <a:ext cx="3124614" cy="3124613"/>
          </a:xfrm>
          <a:prstGeom prst="ellipse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Group 10">
            <a:extLst>
              <a:ext uri="{FF2B5EF4-FFF2-40B4-BE49-F238E27FC236}">
                <a16:creationId xmlns="" xmlns:a16="http://schemas.microsoft.com/office/drawing/2014/main" id="{80B28D2E-371B-4F77-A6E1-8CA7B4587885}"/>
              </a:ext>
            </a:extLst>
          </p:cNvPr>
          <p:cNvGrpSpPr/>
          <p:nvPr/>
        </p:nvGrpSpPr>
        <p:grpSpPr>
          <a:xfrm>
            <a:off x="10207628" y="3558831"/>
            <a:ext cx="1184272" cy="1184272"/>
            <a:chOff x="9237457" y="-498723"/>
            <a:chExt cx="3124614" cy="3124613"/>
          </a:xfrm>
        </p:grpSpPr>
        <p:sp>
          <p:nvSpPr>
            <p:cNvPr id="14" name="椭圆 13">
              <a:extLst>
                <a:ext uri="{FF2B5EF4-FFF2-40B4-BE49-F238E27FC236}">
                  <a16:creationId xmlns="" xmlns:a16="http://schemas.microsoft.com/office/drawing/2014/main" id="{E0901265-A8D0-4B0F-84DD-B6AE1D04B61B}"/>
                </a:ext>
              </a:extLst>
            </p:cNvPr>
            <p:cNvSpPr/>
            <p:nvPr/>
          </p:nvSpPr>
          <p:spPr>
            <a:xfrm>
              <a:off x="9237457" y="-498723"/>
              <a:ext cx="3124614" cy="3124613"/>
            </a:xfrm>
            <a:prstGeom prst="ellipse">
              <a:avLst/>
            </a:prstGeom>
            <a:gradFill flip="none" rotWithShape="1">
              <a:gsLst>
                <a:gs pos="8000">
                  <a:srgbClr val="22407E"/>
                </a:gs>
                <a:gs pos="100000">
                  <a:srgbClr val="009F97"/>
                </a:gs>
              </a:gsLst>
              <a:lin ang="2700000" scaled="1"/>
              <a:tileRect/>
            </a:gra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" name="Oval 9">
              <a:extLst>
                <a:ext uri="{FF2B5EF4-FFF2-40B4-BE49-F238E27FC236}">
                  <a16:creationId xmlns="" xmlns:a16="http://schemas.microsoft.com/office/drawing/2014/main" id="{5D156E11-D449-46B6-B56B-E704ED8F4952}"/>
                </a:ext>
              </a:extLst>
            </p:cNvPr>
            <p:cNvSpPr/>
            <p:nvPr/>
          </p:nvSpPr>
          <p:spPr>
            <a:xfrm>
              <a:off x="10027729" y="292722"/>
              <a:ext cx="1544070" cy="1541722"/>
            </a:xfrm>
            <a:custGeom>
              <a:avLst/>
              <a:gdLst>
                <a:gd name="T0" fmla="*/ 88862 h 440259"/>
                <a:gd name="T1" fmla="*/ 88862 h 440259"/>
                <a:gd name="T2" fmla="*/ 278945 h 440259"/>
                <a:gd name="T3" fmla="*/ 278945 h 440259"/>
                <a:gd name="T4" fmla="*/ 278945 h 440259"/>
                <a:gd name="T5" fmla="*/ 278945 h 440259"/>
                <a:gd name="T6" fmla="*/ 278945 h 440259"/>
                <a:gd name="T7" fmla="*/ 278945 h 440259"/>
                <a:gd name="T8" fmla="*/ 278945 h 440259"/>
                <a:gd name="T9" fmla="*/ 278945 h 440259"/>
                <a:gd name="T10" fmla="*/ 278945 h 440259"/>
                <a:gd name="T11" fmla="*/ 278945 h 440259"/>
                <a:gd name="T12" fmla="*/ 278945 h 440259"/>
                <a:gd name="T13" fmla="*/ 278945 h 440259"/>
                <a:gd name="T14" fmla="*/ 278945 h 440259"/>
                <a:gd name="T15" fmla="*/ 278945 h 440259"/>
                <a:gd name="T16" fmla="*/ 278945 h 440259"/>
                <a:gd name="T17" fmla="*/ 278945 h 440259"/>
                <a:gd name="T18" fmla="*/ 278945 h 440259"/>
                <a:gd name="T19" fmla="*/ 278945 h 440259"/>
                <a:gd name="T20" fmla="*/ 278945 h 440259"/>
                <a:gd name="T21" fmla="*/ 278945 h 440259"/>
                <a:gd name="T22" fmla="*/ 278945 h 440259"/>
                <a:gd name="T23" fmla="*/ 278945 h 440259"/>
                <a:gd name="T24" fmla="*/ 278945 h 440259"/>
                <a:gd name="T25" fmla="*/ 278945 h 440259"/>
                <a:gd name="T26" fmla="*/ 88862 h 440259"/>
                <a:gd name="T27" fmla="*/ 88862 h 440259"/>
                <a:gd name="T28" fmla="*/ 278945 h 440259"/>
                <a:gd name="T29" fmla="*/ 278945 h 440259"/>
                <a:gd name="T30" fmla="*/ 278945 h 440259"/>
                <a:gd name="T31" fmla="*/ 278945 h 440259"/>
                <a:gd name="T32" fmla="*/ 278945 h 440259"/>
                <a:gd name="T33" fmla="*/ 278945 h 440259"/>
                <a:gd name="T34" fmla="*/ 278945 h 440259"/>
                <a:gd name="T35" fmla="*/ 278945 h 440259"/>
                <a:gd name="T36" fmla="*/ 278945 h 440259"/>
                <a:gd name="T37" fmla="*/ 278945 h 440259"/>
                <a:gd name="T38" fmla="*/ 278945 h 440259"/>
                <a:gd name="T39" fmla="*/ 278945 h 440259"/>
                <a:gd name="T40" fmla="*/ 278945 h 440259"/>
                <a:gd name="T41" fmla="*/ 278945 h 440259"/>
                <a:gd name="T42" fmla="*/ 278945 h 440259"/>
                <a:gd name="T43" fmla="*/ 278945 h 440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57" h="2757">
                  <a:moveTo>
                    <a:pt x="1063" y="2589"/>
                  </a:moveTo>
                  <a:lnTo>
                    <a:pt x="0" y="2757"/>
                  </a:lnTo>
                  <a:lnTo>
                    <a:pt x="168" y="1694"/>
                  </a:lnTo>
                  <a:lnTo>
                    <a:pt x="1226" y="883"/>
                  </a:lnTo>
                  <a:lnTo>
                    <a:pt x="1503" y="1160"/>
                  </a:lnTo>
                  <a:lnTo>
                    <a:pt x="984" y="1679"/>
                  </a:lnTo>
                  <a:cubicBezTo>
                    <a:pt x="914" y="1646"/>
                    <a:pt x="827" y="1659"/>
                    <a:pt x="769" y="1717"/>
                  </a:cubicBezTo>
                  <a:cubicBezTo>
                    <a:pt x="694" y="1792"/>
                    <a:pt x="694" y="1913"/>
                    <a:pt x="769" y="1988"/>
                  </a:cubicBezTo>
                  <a:cubicBezTo>
                    <a:pt x="844" y="2063"/>
                    <a:pt x="965" y="2063"/>
                    <a:pt x="1040" y="1988"/>
                  </a:cubicBezTo>
                  <a:cubicBezTo>
                    <a:pt x="1098" y="1930"/>
                    <a:pt x="1111" y="1844"/>
                    <a:pt x="1079" y="1773"/>
                  </a:cubicBezTo>
                  <a:lnTo>
                    <a:pt x="1597" y="1254"/>
                  </a:lnTo>
                  <a:lnTo>
                    <a:pt x="1875" y="1531"/>
                  </a:lnTo>
                  <a:lnTo>
                    <a:pt x="1063" y="2589"/>
                  </a:lnTo>
                  <a:close/>
                  <a:moveTo>
                    <a:pt x="1763" y="291"/>
                  </a:moveTo>
                  <a:lnTo>
                    <a:pt x="1695" y="223"/>
                  </a:lnTo>
                  <a:lnTo>
                    <a:pt x="1266" y="652"/>
                  </a:lnTo>
                  <a:lnTo>
                    <a:pt x="2105" y="1491"/>
                  </a:lnTo>
                  <a:lnTo>
                    <a:pt x="2534" y="1062"/>
                  </a:lnTo>
                  <a:lnTo>
                    <a:pt x="2466" y="994"/>
                  </a:lnTo>
                  <a:lnTo>
                    <a:pt x="2757" y="755"/>
                  </a:lnTo>
                  <a:lnTo>
                    <a:pt x="2002" y="0"/>
                  </a:lnTo>
                  <a:lnTo>
                    <a:pt x="1763" y="291"/>
                  </a:ln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32190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" grpId="0"/>
      <p:bldP spid="7" grpId="0"/>
      <p:bldP spid="3" grpId="0" animBg="1"/>
      <p:bldP spid="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479BA4A5-0610-4076-B8CB-036167B00308}"/>
              </a:ext>
            </a:extLst>
          </p:cNvPr>
          <p:cNvGrpSpPr/>
          <p:nvPr/>
        </p:nvGrpSpPr>
        <p:grpSpPr>
          <a:xfrm>
            <a:off x="3550508" y="660073"/>
            <a:ext cx="14498508" cy="6539239"/>
            <a:chOff x="4092482" y="1740865"/>
            <a:chExt cx="13414560" cy="5458448"/>
          </a:xfrm>
        </p:grpSpPr>
        <p:sp>
          <p:nvSpPr>
            <p:cNvPr id="5" name="任意多边形: 形状 4">
              <a:extLst>
                <a:ext uri="{FF2B5EF4-FFF2-40B4-BE49-F238E27FC236}">
                  <a16:creationId xmlns="" xmlns:a16="http://schemas.microsoft.com/office/drawing/2014/main" id="{2957153D-556D-4C12-9D4B-9B7B778C147E}"/>
                </a:ext>
              </a:extLst>
            </p:cNvPr>
            <p:cNvSpPr/>
            <p:nvPr/>
          </p:nvSpPr>
          <p:spPr>
            <a:xfrm>
              <a:off x="4092482" y="1740865"/>
              <a:ext cx="13414560" cy="5458448"/>
            </a:xfrm>
            <a:custGeom>
              <a:avLst/>
              <a:gdLst>
                <a:gd name="connsiteX0" fmla="*/ 5598514 w 11197028"/>
                <a:gd name="connsiteY0" fmla="*/ 0 h 4556125"/>
                <a:gd name="connsiteX1" fmla="*/ 11135128 w 11197028"/>
                <a:gd name="connsiteY1" fmla="*/ 4287923 h 4556125"/>
                <a:gd name="connsiteX2" fmla="*/ 11197028 w 11197028"/>
                <a:gd name="connsiteY2" fmla="*/ 4556125 h 4556125"/>
                <a:gd name="connsiteX3" fmla="*/ 0 w 11197028"/>
                <a:gd name="connsiteY3" fmla="*/ 4556125 h 4556125"/>
                <a:gd name="connsiteX4" fmla="*/ 61901 w 11197028"/>
                <a:gd name="connsiteY4" fmla="*/ 4287923 h 4556125"/>
                <a:gd name="connsiteX5" fmla="*/ 5598514 w 11197028"/>
                <a:gd name="connsiteY5" fmla="*/ 0 h 4556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197028" h="4556125">
                  <a:moveTo>
                    <a:pt x="5598514" y="0"/>
                  </a:moveTo>
                  <a:cubicBezTo>
                    <a:pt x="8262388" y="0"/>
                    <a:pt x="10500693" y="1822075"/>
                    <a:pt x="11135128" y="4287923"/>
                  </a:cubicBezTo>
                  <a:lnTo>
                    <a:pt x="11197028" y="4556125"/>
                  </a:lnTo>
                  <a:lnTo>
                    <a:pt x="0" y="4556125"/>
                  </a:lnTo>
                  <a:lnTo>
                    <a:pt x="61901" y="4287923"/>
                  </a:lnTo>
                  <a:cubicBezTo>
                    <a:pt x="696335" y="1822075"/>
                    <a:pt x="2934641" y="0"/>
                    <a:pt x="5598514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: 形状 28">
              <a:extLst>
                <a:ext uri="{FF2B5EF4-FFF2-40B4-BE49-F238E27FC236}">
                  <a16:creationId xmlns="" xmlns:a16="http://schemas.microsoft.com/office/drawing/2014/main" id="{0D696581-8C40-4B36-8C5E-4FFDBD149FEE}"/>
                </a:ext>
              </a:extLst>
            </p:cNvPr>
            <p:cNvSpPr/>
            <p:nvPr/>
          </p:nvSpPr>
          <p:spPr>
            <a:xfrm>
              <a:off x="4683124" y="2221535"/>
              <a:ext cx="12233276" cy="4977778"/>
            </a:xfrm>
            <a:custGeom>
              <a:avLst/>
              <a:gdLst>
                <a:gd name="connsiteX0" fmla="*/ 5598514 w 11197028"/>
                <a:gd name="connsiteY0" fmla="*/ 0 h 4556125"/>
                <a:gd name="connsiteX1" fmla="*/ 11135128 w 11197028"/>
                <a:gd name="connsiteY1" fmla="*/ 4287923 h 4556125"/>
                <a:gd name="connsiteX2" fmla="*/ 11197028 w 11197028"/>
                <a:gd name="connsiteY2" fmla="*/ 4556125 h 4556125"/>
                <a:gd name="connsiteX3" fmla="*/ 0 w 11197028"/>
                <a:gd name="connsiteY3" fmla="*/ 4556125 h 4556125"/>
                <a:gd name="connsiteX4" fmla="*/ 61901 w 11197028"/>
                <a:gd name="connsiteY4" fmla="*/ 4287923 h 4556125"/>
                <a:gd name="connsiteX5" fmla="*/ 5598514 w 11197028"/>
                <a:gd name="connsiteY5" fmla="*/ 0 h 4556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197028" h="4556125">
                  <a:moveTo>
                    <a:pt x="5598514" y="0"/>
                  </a:moveTo>
                  <a:cubicBezTo>
                    <a:pt x="8262388" y="0"/>
                    <a:pt x="10500693" y="1822075"/>
                    <a:pt x="11135128" y="4287923"/>
                  </a:cubicBezTo>
                  <a:lnTo>
                    <a:pt x="11197028" y="4556125"/>
                  </a:lnTo>
                  <a:lnTo>
                    <a:pt x="0" y="4556125"/>
                  </a:lnTo>
                  <a:lnTo>
                    <a:pt x="61901" y="4287923"/>
                  </a:lnTo>
                  <a:cubicBezTo>
                    <a:pt x="696335" y="1822075"/>
                    <a:pt x="2934641" y="0"/>
                    <a:pt x="5598514" y="0"/>
                  </a:cubicBezTo>
                  <a:close/>
                </a:path>
              </a:pathLst>
            </a:cu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t="-12325" b="-12274"/>
              </a:stretch>
            </a:blip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" name="任意多边形: 形状 3">
              <a:extLst>
                <a:ext uri="{FF2B5EF4-FFF2-40B4-BE49-F238E27FC236}">
                  <a16:creationId xmlns="" xmlns:a16="http://schemas.microsoft.com/office/drawing/2014/main" id="{78A49CFC-3FE5-46F5-A89E-ECD205ADEBD6}"/>
                </a:ext>
              </a:extLst>
            </p:cNvPr>
            <p:cNvSpPr/>
            <p:nvPr/>
          </p:nvSpPr>
          <p:spPr>
            <a:xfrm>
              <a:off x="4683124" y="2221535"/>
              <a:ext cx="12233276" cy="4977778"/>
            </a:xfrm>
            <a:custGeom>
              <a:avLst/>
              <a:gdLst>
                <a:gd name="connsiteX0" fmla="*/ 5598514 w 11197028"/>
                <a:gd name="connsiteY0" fmla="*/ 0 h 4556125"/>
                <a:gd name="connsiteX1" fmla="*/ 11135128 w 11197028"/>
                <a:gd name="connsiteY1" fmla="*/ 4287923 h 4556125"/>
                <a:gd name="connsiteX2" fmla="*/ 11197028 w 11197028"/>
                <a:gd name="connsiteY2" fmla="*/ 4556125 h 4556125"/>
                <a:gd name="connsiteX3" fmla="*/ 0 w 11197028"/>
                <a:gd name="connsiteY3" fmla="*/ 4556125 h 4556125"/>
                <a:gd name="connsiteX4" fmla="*/ 61901 w 11197028"/>
                <a:gd name="connsiteY4" fmla="*/ 4287923 h 4556125"/>
                <a:gd name="connsiteX5" fmla="*/ 5598514 w 11197028"/>
                <a:gd name="connsiteY5" fmla="*/ 0 h 4556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197028" h="4556125">
                  <a:moveTo>
                    <a:pt x="5598514" y="0"/>
                  </a:moveTo>
                  <a:cubicBezTo>
                    <a:pt x="8262388" y="0"/>
                    <a:pt x="10500693" y="1822075"/>
                    <a:pt x="11135128" y="4287923"/>
                  </a:cubicBezTo>
                  <a:lnTo>
                    <a:pt x="11197028" y="4556125"/>
                  </a:lnTo>
                  <a:lnTo>
                    <a:pt x="0" y="4556125"/>
                  </a:lnTo>
                  <a:lnTo>
                    <a:pt x="61901" y="4287923"/>
                  </a:lnTo>
                  <a:cubicBezTo>
                    <a:pt x="696335" y="1822075"/>
                    <a:pt x="2934641" y="0"/>
                    <a:pt x="5598514" y="0"/>
                  </a:cubicBezTo>
                  <a:close/>
                </a:path>
              </a:pathLst>
            </a:custGeom>
            <a:gradFill flip="none" rotWithShape="1">
              <a:gsLst>
                <a:gs pos="8000">
                  <a:srgbClr val="22407E">
                    <a:alpha val="80000"/>
                  </a:srgbClr>
                </a:gs>
                <a:gs pos="100000">
                  <a:srgbClr val="009F97">
                    <a:alpha val="70000"/>
                  </a:srgbClr>
                </a:gs>
              </a:gsLst>
              <a:lin ang="2700000" scaled="1"/>
              <a:tileRect/>
            </a:gra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C92F4690-D586-4E52-8475-C2864FFC7E3B}"/>
              </a:ext>
            </a:extLst>
          </p:cNvPr>
          <p:cNvSpPr txBox="1"/>
          <p:nvPr/>
        </p:nvSpPr>
        <p:spPr>
          <a:xfrm>
            <a:off x="954276" y="1022756"/>
            <a:ext cx="5147925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6600" i="1" spc="600" dirty="0">
                <a:latin typeface="+mj-ea"/>
                <a:ea typeface="+mj-ea"/>
              </a:rPr>
              <a:t>公司项目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A66642C0-7452-4518-9596-39572834F9DB}"/>
              </a:ext>
            </a:extLst>
          </p:cNvPr>
          <p:cNvGrpSpPr/>
          <p:nvPr/>
        </p:nvGrpSpPr>
        <p:grpSpPr>
          <a:xfrm>
            <a:off x="1201926" y="660074"/>
            <a:ext cx="1014901" cy="253938"/>
            <a:chOff x="16705584" y="3439836"/>
            <a:chExt cx="1014901" cy="253938"/>
          </a:xfrm>
        </p:grpSpPr>
        <p:sp>
          <p:nvSpPr>
            <p:cNvPr id="8" name="箭头: V 形 7">
              <a:extLst>
                <a:ext uri="{FF2B5EF4-FFF2-40B4-BE49-F238E27FC236}">
                  <a16:creationId xmlns="" xmlns:a16="http://schemas.microsoft.com/office/drawing/2014/main" id="{EA467716-F506-4345-939D-6FADEB35DE30}"/>
                </a:ext>
              </a:extLst>
            </p:cNvPr>
            <p:cNvSpPr/>
            <p:nvPr/>
          </p:nvSpPr>
          <p:spPr>
            <a:xfrm>
              <a:off x="16705584" y="3439836"/>
              <a:ext cx="294568" cy="253938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箭头: V 形 8">
              <a:extLst>
                <a:ext uri="{FF2B5EF4-FFF2-40B4-BE49-F238E27FC236}">
                  <a16:creationId xmlns="" xmlns:a16="http://schemas.microsoft.com/office/drawing/2014/main" id="{0C0F73B2-28BB-44E2-B49F-7C33B67C5908}"/>
                </a:ext>
              </a:extLst>
            </p:cNvPr>
            <p:cNvSpPr/>
            <p:nvPr/>
          </p:nvSpPr>
          <p:spPr>
            <a:xfrm>
              <a:off x="17065751" y="3439836"/>
              <a:ext cx="294568" cy="253938"/>
            </a:xfrm>
            <a:prstGeom prst="chevron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箭头: V 形 9">
              <a:extLst>
                <a:ext uri="{FF2B5EF4-FFF2-40B4-BE49-F238E27FC236}">
                  <a16:creationId xmlns="" xmlns:a16="http://schemas.microsoft.com/office/drawing/2014/main" id="{ABCFD994-367F-42F0-9398-809053707200}"/>
                </a:ext>
              </a:extLst>
            </p:cNvPr>
            <p:cNvSpPr/>
            <p:nvPr/>
          </p:nvSpPr>
          <p:spPr>
            <a:xfrm>
              <a:off x="17425917" y="3439836"/>
              <a:ext cx="294568" cy="253938"/>
            </a:xfrm>
            <a:prstGeom prst="chevron">
              <a:avLst/>
            </a:prstGeom>
            <a:gradFill>
              <a:gsLst>
                <a:gs pos="0">
                  <a:srgbClr val="22407E"/>
                </a:gs>
                <a:gs pos="85000">
                  <a:srgbClr val="009F9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8678A7F7-BD0F-4FB9-B27A-DE6564C14D0E}"/>
              </a:ext>
            </a:extLst>
          </p:cNvPr>
          <p:cNvSpPr txBox="1"/>
          <p:nvPr/>
        </p:nvSpPr>
        <p:spPr>
          <a:xfrm>
            <a:off x="988550" y="1994935"/>
            <a:ext cx="3983500" cy="69916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600" i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600" i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43AF92FD-43E7-4E95-A205-5DB53D10413E}"/>
              </a:ext>
            </a:extLst>
          </p:cNvPr>
          <p:cNvGrpSpPr/>
          <p:nvPr/>
        </p:nvGrpSpPr>
        <p:grpSpPr>
          <a:xfrm>
            <a:off x="3231545" y="4024288"/>
            <a:ext cx="4530578" cy="1908000"/>
            <a:chOff x="3231545" y="4024288"/>
            <a:chExt cx="4530578" cy="1908000"/>
          </a:xfrm>
        </p:grpSpPr>
        <p:sp>
          <p:nvSpPr>
            <p:cNvPr id="12" name="矩形: 圆角 11">
              <a:extLst>
                <a:ext uri="{FF2B5EF4-FFF2-40B4-BE49-F238E27FC236}">
                  <a16:creationId xmlns="" xmlns:a16="http://schemas.microsoft.com/office/drawing/2014/main" id="{482FB8DE-9951-45B6-AE39-3CA672D5BD64}"/>
                </a:ext>
              </a:extLst>
            </p:cNvPr>
            <p:cNvSpPr/>
            <p:nvPr/>
          </p:nvSpPr>
          <p:spPr>
            <a:xfrm>
              <a:off x="3231545" y="4024288"/>
              <a:ext cx="4530578" cy="1908000"/>
            </a:xfrm>
            <a:prstGeom prst="roundRect">
              <a:avLst>
                <a:gd name="adj" fmla="val 7838"/>
              </a:avLst>
            </a:pr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Oval 12">
              <a:extLst>
                <a:ext uri="{FF2B5EF4-FFF2-40B4-BE49-F238E27FC236}">
                  <a16:creationId xmlns="" xmlns:a16="http://schemas.microsoft.com/office/drawing/2014/main" id="{B5D7E8E6-D5D0-4D42-9085-6945763E52A1}"/>
                </a:ext>
              </a:extLst>
            </p:cNvPr>
            <p:cNvSpPr/>
            <p:nvPr/>
          </p:nvSpPr>
          <p:spPr>
            <a:xfrm>
              <a:off x="3568860" y="4650513"/>
              <a:ext cx="830025" cy="616229"/>
            </a:xfrm>
            <a:custGeom>
              <a:avLst/>
              <a:gdLst>
                <a:gd name="connsiteX0" fmla="*/ 16373 w 607639"/>
                <a:gd name="connsiteY0" fmla="*/ 391850 h 451125"/>
                <a:gd name="connsiteX1" fmla="*/ 591266 w 607639"/>
                <a:gd name="connsiteY1" fmla="*/ 391850 h 451125"/>
                <a:gd name="connsiteX2" fmla="*/ 607639 w 607639"/>
                <a:gd name="connsiteY2" fmla="*/ 408208 h 451125"/>
                <a:gd name="connsiteX3" fmla="*/ 564684 w 607639"/>
                <a:gd name="connsiteY3" fmla="*/ 451125 h 451125"/>
                <a:gd name="connsiteX4" fmla="*/ 42955 w 607639"/>
                <a:gd name="connsiteY4" fmla="*/ 451125 h 451125"/>
                <a:gd name="connsiteX5" fmla="*/ 0 w 607639"/>
                <a:gd name="connsiteY5" fmla="*/ 408208 h 451125"/>
                <a:gd name="connsiteX6" fmla="*/ 16373 w 607639"/>
                <a:gd name="connsiteY6" fmla="*/ 391850 h 451125"/>
                <a:gd name="connsiteX7" fmla="*/ 243452 w 607639"/>
                <a:gd name="connsiteY7" fmla="*/ 119577 h 451125"/>
                <a:gd name="connsiteX8" fmla="*/ 349014 w 607639"/>
                <a:gd name="connsiteY8" fmla="*/ 156328 h 451125"/>
                <a:gd name="connsiteX9" fmla="*/ 352867 w 607639"/>
                <a:gd name="connsiteY9" fmla="*/ 161234 h 451125"/>
                <a:gd name="connsiteX10" fmla="*/ 350074 w 607639"/>
                <a:gd name="connsiteY10" fmla="*/ 166911 h 451125"/>
                <a:gd name="connsiteX11" fmla="*/ 327054 w 607639"/>
                <a:gd name="connsiteY11" fmla="*/ 180765 h 451125"/>
                <a:gd name="connsiteX12" fmla="*/ 370300 w 607639"/>
                <a:gd name="connsiteY12" fmla="*/ 223866 h 451125"/>
                <a:gd name="connsiteX13" fmla="*/ 370300 w 607639"/>
                <a:gd name="connsiteY13" fmla="*/ 232236 h 451125"/>
                <a:gd name="connsiteX14" fmla="*/ 348725 w 607639"/>
                <a:gd name="connsiteY14" fmla="*/ 253786 h 451125"/>
                <a:gd name="connsiteX15" fmla="*/ 344487 w 607639"/>
                <a:gd name="connsiteY15" fmla="*/ 255518 h 451125"/>
                <a:gd name="connsiteX16" fmla="*/ 340346 w 607639"/>
                <a:gd name="connsiteY16" fmla="*/ 253786 h 451125"/>
                <a:gd name="connsiteX17" fmla="*/ 297196 w 607639"/>
                <a:gd name="connsiteY17" fmla="*/ 210685 h 451125"/>
                <a:gd name="connsiteX18" fmla="*/ 283327 w 607639"/>
                <a:gd name="connsiteY18" fmla="*/ 233583 h 451125"/>
                <a:gd name="connsiteX19" fmla="*/ 277644 w 607639"/>
                <a:gd name="connsiteY19" fmla="*/ 236373 h 451125"/>
                <a:gd name="connsiteX20" fmla="*/ 272636 w 607639"/>
                <a:gd name="connsiteY20" fmla="*/ 232428 h 451125"/>
                <a:gd name="connsiteX21" fmla="*/ 235939 w 607639"/>
                <a:gd name="connsiteY21" fmla="*/ 127081 h 451125"/>
                <a:gd name="connsiteX22" fmla="*/ 237384 w 607639"/>
                <a:gd name="connsiteY22" fmla="*/ 121020 h 451125"/>
                <a:gd name="connsiteX23" fmla="*/ 243452 w 607639"/>
                <a:gd name="connsiteY23" fmla="*/ 119577 h 451125"/>
                <a:gd name="connsiteX24" fmla="*/ 93794 w 607639"/>
                <a:gd name="connsiteY24" fmla="*/ 41738 h 451125"/>
                <a:gd name="connsiteX25" fmla="*/ 90423 w 607639"/>
                <a:gd name="connsiteY25" fmla="*/ 45103 h 451125"/>
                <a:gd name="connsiteX26" fmla="*/ 90423 w 607639"/>
                <a:gd name="connsiteY26" fmla="*/ 329766 h 451125"/>
                <a:gd name="connsiteX27" fmla="*/ 93794 w 607639"/>
                <a:gd name="connsiteY27" fmla="*/ 333035 h 451125"/>
                <a:gd name="connsiteX28" fmla="*/ 513942 w 607639"/>
                <a:gd name="connsiteY28" fmla="*/ 333035 h 451125"/>
                <a:gd name="connsiteX29" fmla="*/ 517217 w 607639"/>
                <a:gd name="connsiteY29" fmla="*/ 329766 h 451125"/>
                <a:gd name="connsiteX30" fmla="*/ 517217 w 607639"/>
                <a:gd name="connsiteY30" fmla="*/ 45103 h 451125"/>
                <a:gd name="connsiteX31" fmla="*/ 513942 w 607639"/>
                <a:gd name="connsiteY31" fmla="*/ 41738 h 451125"/>
                <a:gd name="connsiteX32" fmla="*/ 93794 w 607639"/>
                <a:gd name="connsiteY32" fmla="*/ 0 h 451125"/>
                <a:gd name="connsiteX33" fmla="*/ 513942 w 607639"/>
                <a:gd name="connsiteY33" fmla="*/ 0 h 451125"/>
                <a:gd name="connsiteX34" fmla="*/ 559020 w 607639"/>
                <a:gd name="connsiteY34" fmla="*/ 45103 h 451125"/>
                <a:gd name="connsiteX35" fmla="*/ 559020 w 607639"/>
                <a:gd name="connsiteY35" fmla="*/ 329766 h 451125"/>
                <a:gd name="connsiteX36" fmla="*/ 513942 w 607639"/>
                <a:gd name="connsiteY36" fmla="*/ 374773 h 451125"/>
                <a:gd name="connsiteX37" fmla="*/ 93794 w 607639"/>
                <a:gd name="connsiteY37" fmla="*/ 374773 h 451125"/>
                <a:gd name="connsiteX38" fmla="*/ 48620 w 607639"/>
                <a:gd name="connsiteY38" fmla="*/ 329766 h 451125"/>
                <a:gd name="connsiteX39" fmla="*/ 48620 w 607639"/>
                <a:gd name="connsiteY39" fmla="*/ 45103 h 451125"/>
                <a:gd name="connsiteX40" fmla="*/ 93794 w 607639"/>
                <a:gd name="connsiteY40" fmla="*/ 0 h 451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07639" h="451125">
                  <a:moveTo>
                    <a:pt x="16373" y="391850"/>
                  </a:moveTo>
                  <a:lnTo>
                    <a:pt x="591266" y="391850"/>
                  </a:lnTo>
                  <a:cubicBezTo>
                    <a:pt x="600319" y="391850"/>
                    <a:pt x="607639" y="399163"/>
                    <a:pt x="607639" y="408208"/>
                  </a:cubicBezTo>
                  <a:cubicBezTo>
                    <a:pt x="607639" y="431880"/>
                    <a:pt x="588377" y="451125"/>
                    <a:pt x="564684" y="451125"/>
                  </a:cubicBezTo>
                  <a:lnTo>
                    <a:pt x="42955" y="451125"/>
                  </a:lnTo>
                  <a:cubicBezTo>
                    <a:pt x="19262" y="451125"/>
                    <a:pt x="0" y="431880"/>
                    <a:pt x="0" y="408208"/>
                  </a:cubicBezTo>
                  <a:cubicBezTo>
                    <a:pt x="0" y="399163"/>
                    <a:pt x="7320" y="391850"/>
                    <a:pt x="16373" y="391850"/>
                  </a:cubicBezTo>
                  <a:close/>
                  <a:moveTo>
                    <a:pt x="243452" y="119577"/>
                  </a:moveTo>
                  <a:lnTo>
                    <a:pt x="349014" y="156328"/>
                  </a:lnTo>
                  <a:cubicBezTo>
                    <a:pt x="351133" y="157001"/>
                    <a:pt x="352674" y="158925"/>
                    <a:pt x="352867" y="161234"/>
                  </a:cubicBezTo>
                  <a:cubicBezTo>
                    <a:pt x="353156" y="163543"/>
                    <a:pt x="352000" y="165660"/>
                    <a:pt x="350074" y="166911"/>
                  </a:cubicBezTo>
                  <a:lnTo>
                    <a:pt x="327054" y="180765"/>
                  </a:lnTo>
                  <a:lnTo>
                    <a:pt x="370300" y="223866"/>
                  </a:lnTo>
                  <a:cubicBezTo>
                    <a:pt x="372515" y="226175"/>
                    <a:pt x="372515" y="229927"/>
                    <a:pt x="370300" y="232236"/>
                  </a:cubicBezTo>
                  <a:lnTo>
                    <a:pt x="348725" y="253786"/>
                  </a:lnTo>
                  <a:cubicBezTo>
                    <a:pt x="347569" y="254845"/>
                    <a:pt x="346125" y="255518"/>
                    <a:pt x="344487" y="255518"/>
                  </a:cubicBezTo>
                  <a:cubicBezTo>
                    <a:pt x="342946" y="255518"/>
                    <a:pt x="341502" y="254845"/>
                    <a:pt x="340346" y="253786"/>
                  </a:cubicBezTo>
                  <a:lnTo>
                    <a:pt x="297196" y="210685"/>
                  </a:lnTo>
                  <a:lnTo>
                    <a:pt x="283327" y="233583"/>
                  </a:lnTo>
                  <a:cubicBezTo>
                    <a:pt x="282075" y="235507"/>
                    <a:pt x="279859" y="236661"/>
                    <a:pt x="277644" y="236373"/>
                  </a:cubicBezTo>
                  <a:cubicBezTo>
                    <a:pt x="275333" y="236180"/>
                    <a:pt x="273406" y="234641"/>
                    <a:pt x="272636" y="232428"/>
                  </a:cubicBezTo>
                  <a:lnTo>
                    <a:pt x="235939" y="127081"/>
                  </a:lnTo>
                  <a:cubicBezTo>
                    <a:pt x="235265" y="124964"/>
                    <a:pt x="235747" y="122559"/>
                    <a:pt x="237384" y="121020"/>
                  </a:cubicBezTo>
                  <a:cubicBezTo>
                    <a:pt x="238925" y="119384"/>
                    <a:pt x="241333" y="118903"/>
                    <a:pt x="243452" y="119577"/>
                  </a:cubicBezTo>
                  <a:close/>
                  <a:moveTo>
                    <a:pt x="93794" y="41738"/>
                  </a:moveTo>
                  <a:cubicBezTo>
                    <a:pt x="91964" y="41738"/>
                    <a:pt x="90423" y="43276"/>
                    <a:pt x="90423" y="45103"/>
                  </a:cubicBezTo>
                  <a:lnTo>
                    <a:pt x="90423" y="329766"/>
                  </a:lnTo>
                  <a:cubicBezTo>
                    <a:pt x="90423" y="331593"/>
                    <a:pt x="91964" y="333035"/>
                    <a:pt x="93794" y="333035"/>
                  </a:cubicBezTo>
                  <a:lnTo>
                    <a:pt x="513942" y="333035"/>
                  </a:lnTo>
                  <a:cubicBezTo>
                    <a:pt x="515676" y="333035"/>
                    <a:pt x="517217" y="331593"/>
                    <a:pt x="517217" y="329766"/>
                  </a:cubicBezTo>
                  <a:lnTo>
                    <a:pt x="517217" y="45103"/>
                  </a:lnTo>
                  <a:cubicBezTo>
                    <a:pt x="517217" y="43276"/>
                    <a:pt x="515676" y="41738"/>
                    <a:pt x="513942" y="41738"/>
                  </a:cubicBezTo>
                  <a:close/>
                  <a:moveTo>
                    <a:pt x="93794" y="0"/>
                  </a:moveTo>
                  <a:lnTo>
                    <a:pt x="513942" y="0"/>
                  </a:lnTo>
                  <a:cubicBezTo>
                    <a:pt x="538793" y="0"/>
                    <a:pt x="559020" y="20196"/>
                    <a:pt x="559020" y="45103"/>
                  </a:cubicBezTo>
                  <a:lnTo>
                    <a:pt x="559020" y="329766"/>
                  </a:lnTo>
                  <a:cubicBezTo>
                    <a:pt x="559020" y="354577"/>
                    <a:pt x="538793" y="374773"/>
                    <a:pt x="513942" y="374773"/>
                  </a:cubicBezTo>
                  <a:lnTo>
                    <a:pt x="93794" y="374773"/>
                  </a:lnTo>
                  <a:cubicBezTo>
                    <a:pt x="68847" y="374773"/>
                    <a:pt x="48620" y="354577"/>
                    <a:pt x="48620" y="329766"/>
                  </a:cubicBezTo>
                  <a:lnTo>
                    <a:pt x="48620" y="45103"/>
                  </a:lnTo>
                  <a:cubicBezTo>
                    <a:pt x="48620" y="20196"/>
                    <a:pt x="68847" y="0"/>
                    <a:pt x="93794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9A3CB0A3-B2D0-4CBA-802E-DF493C8579AB}"/>
                </a:ext>
              </a:extLst>
            </p:cNvPr>
            <p:cNvSpPr txBox="1"/>
            <p:nvPr/>
          </p:nvSpPr>
          <p:spPr>
            <a:xfrm>
              <a:off x="4661349" y="4269562"/>
              <a:ext cx="26054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600" i="1" spc="300" dirty="0">
                  <a:solidFill>
                    <a:schemeClr val="bg1"/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="" xmlns:a16="http://schemas.microsoft.com/office/drawing/2014/main" id="{8B0F74A1-0C20-450E-842A-0E9A4B65365E}"/>
                </a:ext>
              </a:extLst>
            </p:cNvPr>
            <p:cNvSpPr txBox="1"/>
            <p:nvPr/>
          </p:nvSpPr>
          <p:spPr>
            <a:xfrm>
              <a:off x="4661349" y="4806799"/>
              <a:ext cx="2772072" cy="8509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i="1" dirty="0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2000" i="1" dirty="0" err="1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9BEF55E2-B69C-4EF3-9FC7-9EA544930896}"/>
              </a:ext>
            </a:extLst>
          </p:cNvPr>
          <p:cNvGrpSpPr/>
          <p:nvPr/>
        </p:nvGrpSpPr>
        <p:grpSpPr>
          <a:xfrm>
            <a:off x="8534473" y="4024288"/>
            <a:ext cx="4530578" cy="1908000"/>
            <a:chOff x="8534473" y="4024288"/>
            <a:chExt cx="4530578" cy="1908000"/>
          </a:xfrm>
        </p:grpSpPr>
        <p:sp>
          <p:nvSpPr>
            <p:cNvPr id="18" name="矩形: 圆角 17">
              <a:extLst>
                <a:ext uri="{FF2B5EF4-FFF2-40B4-BE49-F238E27FC236}">
                  <a16:creationId xmlns="" xmlns:a16="http://schemas.microsoft.com/office/drawing/2014/main" id="{3B788884-58DF-417C-B575-716D8DFC2E8E}"/>
                </a:ext>
              </a:extLst>
            </p:cNvPr>
            <p:cNvSpPr/>
            <p:nvPr/>
          </p:nvSpPr>
          <p:spPr>
            <a:xfrm>
              <a:off x="8534473" y="4024288"/>
              <a:ext cx="4530578" cy="1908000"/>
            </a:xfrm>
            <a:prstGeom prst="roundRect">
              <a:avLst>
                <a:gd name="adj" fmla="val 7838"/>
              </a:avLst>
            </a:prstGeom>
            <a:solidFill>
              <a:schemeClr val="bg1"/>
            </a:solidFill>
            <a:ln w="76200">
              <a:noFill/>
            </a:ln>
            <a:effectLst>
              <a:outerShdw blurRad="3429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1" name="Oval 18">
              <a:extLst>
                <a:ext uri="{FF2B5EF4-FFF2-40B4-BE49-F238E27FC236}">
                  <a16:creationId xmlns="" xmlns:a16="http://schemas.microsoft.com/office/drawing/2014/main" id="{70D0C681-582B-447E-BF68-0B4D44262A3D}"/>
                </a:ext>
              </a:extLst>
            </p:cNvPr>
            <p:cNvSpPr/>
            <p:nvPr/>
          </p:nvSpPr>
          <p:spPr>
            <a:xfrm>
              <a:off x="8879193" y="4543615"/>
              <a:ext cx="815215" cy="830025"/>
            </a:xfrm>
            <a:custGeom>
              <a:avLst/>
              <a:gdLst>
                <a:gd name="connsiteX0" fmla="*/ 87801 w 596278"/>
                <a:gd name="connsiteY0" fmla="*/ 507611 h 607110"/>
                <a:gd name="connsiteX1" fmla="*/ 87801 w 596278"/>
                <a:gd name="connsiteY1" fmla="*/ 572672 h 607110"/>
                <a:gd name="connsiteX2" fmla="*/ 508444 w 596278"/>
                <a:gd name="connsiteY2" fmla="*/ 572672 h 607110"/>
                <a:gd name="connsiteX3" fmla="*/ 508444 w 596278"/>
                <a:gd name="connsiteY3" fmla="*/ 507611 h 607110"/>
                <a:gd name="connsiteX4" fmla="*/ 298122 w 596278"/>
                <a:gd name="connsiteY4" fmla="*/ 200764 h 607110"/>
                <a:gd name="connsiteX5" fmla="*/ 270141 w 596278"/>
                <a:gd name="connsiteY5" fmla="*/ 228706 h 607110"/>
                <a:gd name="connsiteX6" fmla="*/ 298122 w 596278"/>
                <a:gd name="connsiteY6" fmla="*/ 256648 h 607110"/>
                <a:gd name="connsiteX7" fmla="*/ 326103 w 596278"/>
                <a:gd name="connsiteY7" fmla="*/ 228706 h 607110"/>
                <a:gd name="connsiteX8" fmla="*/ 298122 w 596278"/>
                <a:gd name="connsiteY8" fmla="*/ 200764 h 607110"/>
                <a:gd name="connsiteX9" fmla="*/ 298122 w 596278"/>
                <a:gd name="connsiteY9" fmla="*/ 166429 h 607110"/>
                <a:gd name="connsiteX10" fmla="*/ 360589 w 596278"/>
                <a:gd name="connsiteY10" fmla="*/ 228706 h 607110"/>
                <a:gd name="connsiteX11" fmla="*/ 315365 w 596278"/>
                <a:gd name="connsiteY11" fmla="*/ 288611 h 607110"/>
                <a:gd name="connsiteX12" fmla="*/ 315365 w 596278"/>
                <a:gd name="connsiteY12" fmla="*/ 473174 h 607110"/>
                <a:gd name="connsiteX13" fmla="*/ 525687 w 596278"/>
                <a:gd name="connsiteY13" fmla="*/ 473174 h 607110"/>
                <a:gd name="connsiteX14" fmla="*/ 542930 w 596278"/>
                <a:gd name="connsiteY14" fmla="*/ 490392 h 607110"/>
                <a:gd name="connsiteX15" fmla="*/ 542930 w 596278"/>
                <a:gd name="connsiteY15" fmla="*/ 589891 h 607110"/>
                <a:gd name="connsiteX16" fmla="*/ 525687 w 596278"/>
                <a:gd name="connsiteY16" fmla="*/ 607110 h 607110"/>
                <a:gd name="connsiteX17" fmla="*/ 70661 w 596278"/>
                <a:gd name="connsiteY17" fmla="*/ 607110 h 607110"/>
                <a:gd name="connsiteX18" fmla="*/ 53418 w 596278"/>
                <a:gd name="connsiteY18" fmla="*/ 589891 h 607110"/>
                <a:gd name="connsiteX19" fmla="*/ 53418 w 596278"/>
                <a:gd name="connsiteY19" fmla="*/ 490392 h 607110"/>
                <a:gd name="connsiteX20" fmla="*/ 70661 w 596278"/>
                <a:gd name="connsiteY20" fmla="*/ 473174 h 607110"/>
                <a:gd name="connsiteX21" fmla="*/ 280983 w 596278"/>
                <a:gd name="connsiteY21" fmla="*/ 473174 h 607110"/>
                <a:gd name="connsiteX22" fmla="*/ 280983 w 596278"/>
                <a:gd name="connsiteY22" fmla="*/ 288611 h 607110"/>
                <a:gd name="connsiteX23" fmla="*/ 235759 w 596278"/>
                <a:gd name="connsiteY23" fmla="*/ 228706 h 607110"/>
                <a:gd name="connsiteX24" fmla="*/ 298122 w 596278"/>
                <a:gd name="connsiteY24" fmla="*/ 166429 h 607110"/>
                <a:gd name="connsiteX25" fmla="*/ 425903 w 596278"/>
                <a:gd name="connsiteY25" fmla="*/ 71418 h 607110"/>
                <a:gd name="connsiteX26" fmla="*/ 437805 w 596278"/>
                <a:gd name="connsiteY26" fmla="*/ 77101 h 607110"/>
                <a:gd name="connsiteX27" fmla="*/ 495228 w 596278"/>
                <a:gd name="connsiteY27" fmla="*/ 225554 h 607110"/>
                <a:gd name="connsiteX28" fmla="*/ 437805 w 596278"/>
                <a:gd name="connsiteY28" fmla="*/ 374008 h 607110"/>
                <a:gd name="connsiteX29" fmla="*/ 424999 w 596278"/>
                <a:gd name="connsiteY29" fmla="*/ 379678 h 607110"/>
                <a:gd name="connsiteX30" fmla="*/ 413535 w 596278"/>
                <a:gd name="connsiteY30" fmla="*/ 375245 h 607110"/>
                <a:gd name="connsiteX31" fmla="*/ 412295 w 596278"/>
                <a:gd name="connsiteY31" fmla="*/ 351018 h 607110"/>
                <a:gd name="connsiteX32" fmla="*/ 460733 w 596278"/>
                <a:gd name="connsiteY32" fmla="*/ 225554 h 607110"/>
                <a:gd name="connsiteX33" fmla="*/ 412295 w 596278"/>
                <a:gd name="connsiteY33" fmla="*/ 100091 h 607110"/>
                <a:gd name="connsiteX34" fmla="*/ 413535 w 596278"/>
                <a:gd name="connsiteY34" fmla="*/ 75864 h 607110"/>
                <a:gd name="connsiteX35" fmla="*/ 425903 w 596278"/>
                <a:gd name="connsiteY35" fmla="*/ 71418 h 607110"/>
                <a:gd name="connsiteX36" fmla="*/ 170390 w 596278"/>
                <a:gd name="connsiteY36" fmla="*/ 71418 h 607110"/>
                <a:gd name="connsiteX37" fmla="*/ 182748 w 596278"/>
                <a:gd name="connsiteY37" fmla="*/ 75864 h 607110"/>
                <a:gd name="connsiteX38" fmla="*/ 183987 w 596278"/>
                <a:gd name="connsiteY38" fmla="*/ 100091 h 607110"/>
                <a:gd name="connsiteX39" fmla="*/ 135484 w 596278"/>
                <a:gd name="connsiteY39" fmla="*/ 225554 h 607110"/>
                <a:gd name="connsiteX40" fmla="*/ 183987 w 596278"/>
                <a:gd name="connsiteY40" fmla="*/ 351018 h 607110"/>
                <a:gd name="connsiteX41" fmla="*/ 182748 w 596278"/>
                <a:gd name="connsiteY41" fmla="*/ 375245 h 607110"/>
                <a:gd name="connsiteX42" fmla="*/ 171190 w 596278"/>
                <a:gd name="connsiteY42" fmla="*/ 379678 h 607110"/>
                <a:gd name="connsiteX43" fmla="*/ 158497 w 596278"/>
                <a:gd name="connsiteY43" fmla="*/ 374008 h 607110"/>
                <a:gd name="connsiteX44" fmla="*/ 101120 w 596278"/>
                <a:gd name="connsiteY44" fmla="*/ 225554 h 607110"/>
                <a:gd name="connsiteX45" fmla="*/ 158497 w 596278"/>
                <a:gd name="connsiteY45" fmla="*/ 77101 h 607110"/>
                <a:gd name="connsiteX46" fmla="*/ 170390 w 596278"/>
                <a:gd name="connsiteY46" fmla="*/ 71418 h 607110"/>
                <a:gd name="connsiteX47" fmla="*/ 497125 w 596278"/>
                <a:gd name="connsiteY47" fmla="*/ 11 h 607110"/>
                <a:gd name="connsiteX48" fmla="*/ 509117 w 596278"/>
                <a:gd name="connsiteY48" fmla="*/ 5449 h 607110"/>
                <a:gd name="connsiteX49" fmla="*/ 596278 w 596278"/>
                <a:gd name="connsiteY49" fmla="*/ 225538 h 607110"/>
                <a:gd name="connsiteX50" fmla="*/ 509117 w 596278"/>
                <a:gd name="connsiteY50" fmla="*/ 445626 h 607110"/>
                <a:gd name="connsiteX51" fmla="*/ 496518 w 596278"/>
                <a:gd name="connsiteY51" fmla="*/ 451090 h 607110"/>
                <a:gd name="connsiteX52" fmla="*/ 484745 w 596278"/>
                <a:gd name="connsiteY52" fmla="*/ 446451 h 607110"/>
                <a:gd name="connsiteX53" fmla="*/ 483919 w 596278"/>
                <a:gd name="connsiteY53" fmla="*/ 422123 h 607110"/>
                <a:gd name="connsiteX54" fmla="*/ 561889 w 596278"/>
                <a:gd name="connsiteY54" fmla="*/ 225538 h 607110"/>
                <a:gd name="connsiteX55" fmla="*/ 483919 w 596278"/>
                <a:gd name="connsiteY55" fmla="*/ 28953 h 607110"/>
                <a:gd name="connsiteX56" fmla="*/ 484745 w 596278"/>
                <a:gd name="connsiteY56" fmla="*/ 4624 h 607110"/>
                <a:gd name="connsiteX57" fmla="*/ 497125 w 596278"/>
                <a:gd name="connsiteY57" fmla="*/ 11 h 607110"/>
                <a:gd name="connsiteX58" fmla="*/ 99141 w 596278"/>
                <a:gd name="connsiteY58" fmla="*/ 11 h 607110"/>
                <a:gd name="connsiteX59" fmla="*/ 111430 w 596278"/>
                <a:gd name="connsiteY59" fmla="*/ 4624 h 607110"/>
                <a:gd name="connsiteX60" fmla="*/ 112256 w 596278"/>
                <a:gd name="connsiteY60" fmla="*/ 28953 h 607110"/>
                <a:gd name="connsiteX61" fmla="*/ 34389 w 596278"/>
                <a:gd name="connsiteY61" fmla="*/ 225538 h 607110"/>
                <a:gd name="connsiteX62" fmla="*/ 112256 w 596278"/>
                <a:gd name="connsiteY62" fmla="*/ 422123 h 607110"/>
                <a:gd name="connsiteX63" fmla="*/ 111430 w 596278"/>
                <a:gd name="connsiteY63" fmla="*/ 446451 h 607110"/>
                <a:gd name="connsiteX64" fmla="*/ 99760 w 596278"/>
                <a:gd name="connsiteY64" fmla="*/ 451090 h 607110"/>
                <a:gd name="connsiteX65" fmla="*/ 87161 w 596278"/>
                <a:gd name="connsiteY65" fmla="*/ 445626 h 607110"/>
                <a:gd name="connsiteX66" fmla="*/ 0 w 596278"/>
                <a:gd name="connsiteY66" fmla="*/ 225538 h 607110"/>
                <a:gd name="connsiteX67" fmla="*/ 87161 w 596278"/>
                <a:gd name="connsiteY67" fmla="*/ 5449 h 607110"/>
                <a:gd name="connsiteX68" fmla="*/ 99141 w 596278"/>
                <a:gd name="connsiteY68" fmla="*/ 11 h 607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596278" h="607110">
                  <a:moveTo>
                    <a:pt x="87801" y="507611"/>
                  </a:moveTo>
                  <a:lnTo>
                    <a:pt x="87801" y="572672"/>
                  </a:lnTo>
                  <a:lnTo>
                    <a:pt x="508444" y="572672"/>
                  </a:lnTo>
                  <a:lnTo>
                    <a:pt x="508444" y="507611"/>
                  </a:lnTo>
                  <a:close/>
                  <a:moveTo>
                    <a:pt x="298122" y="200764"/>
                  </a:moveTo>
                  <a:cubicBezTo>
                    <a:pt x="282738" y="200764"/>
                    <a:pt x="270141" y="213343"/>
                    <a:pt x="270141" y="228706"/>
                  </a:cubicBezTo>
                  <a:cubicBezTo>
                    <a:pt x="270141" y="244172"/>
                    <a:pt x="282738" y="256648"/>
                    <a:pt x="298122" y="256648"/>
                  </a:cubicBezTo>
                  <a:cubicBezTo>
                    <a:pt x="313610" y="256648"/>
                    <a:pt x="326103" y="244172"/>
                    <a:pt x="326103" y="228706"/>
                  </a:cubicBezTo>
                  <a:cubicBezTo>
                    <a:pt x="326103" y="213343"/>
                    <a:pt x="313610" y="200764"/>
                    <a:pt x="298122" y="200764"/>
                  </a:cubicBezTo>
                  <a:close/>
                  <a:moveTo>
                    <a:pt x="298122" y="166429"/>
                  </a:moveTo>
                  <a:cubicBezTo>
                    <a:pt x="332608" y="166429"/>
                    <a:pt x="360589" y="194371"/>
                    <a:pt x="360589" y="228706"/>
                  </a:cubicBezTo>
                  <a:cubicBezTo>
                    <a:pt x="360589" y="257164"/>
                    <a:pt x="341384" y="281084"/>
                    <a:pt x="315365" y="288611"/>
                  </a:cubicBezTo>
                  <a:lnTo>
                    <a:pt x="315365" y="473174"/>
                  </a:lnTo>
                  <a:lnTo>
                    <a:pt x="525687" y="473174"/>
                  </a:lnTo>
                  <a:cubicBezTo>
                    <a:pt x="535186" y="473174"/>
                    <a:pt x="542930" y="480907"/>
                    <a:pt x="542930" y="490392"/>
                  </a:cubicBezTo>
                  <a:lnTo>
                    <a:pt x="542930" y="589891"/>
                  </a:lnTo>
                  <a:cubicBezTo>
                    <a:pt x="542930" y="599377"/>
                    <a:pt x="535186" y="607110"/>
                    <a:pt x="525687" y="607110"/>
                  </a:cubicBezTo>
                  <a:lnTo>
                    <a:pt x="70661" y="607110"/>
                  </a:lnTo>
                  <a:cubicBezTo>
                    <a:pt x="61162" y="607110"/>
                    <a:pt x="53418" y="599377"/>
                    <a:pt x="53418" y="589891"/>
                  </a:cubicBezTo>
                  <a:lnTo>
                    <a:pt x="53418" y="490392"/>
                  </a:lnTo>
                  <a:cubicBezTo>
                    <a:pt x="53418" y="480907"/>
                    <a:pt x="61162" y="473174"/>
                    <a:pt x="70661" y="473174"/>
                  </a:cubicBezTo>
                  <a:lnTo>
                    <a:pt x="280983" y="473174"/>
                  </a:lnTo>
                  <a:lnTo>
                    <a:pt x="280983" y="288611"/>
                  </a:lnTo>
                  <a:cubicBezTo>
                    <a:pt x="254860" y="281084"/>
                    <a:pt x="235759" y="257164"/>
                    <a:pt x="235759" y="228706"/>
                  </a:cubicBezTo>
                  <a:cubicBezTo>
                    <a:pt x="235759" y="194371"/>
                    <a:pt x="263740" y="166429"/>
                    <a:pt x="298122" y="166429"/>
                  </a:cubicBezTo>
                  <a:close/>
                  <a:moveTo>
                    <a:pt x="425903" y="71418"/>
                  </a:moveTo>
                  <a:cubicBezTo>
                    <a:pt x="430292" y="71637"/>
                    <a:pt x="434603" y="73544"/>
                    <a:pt x="437805" y="77101"/>
                  </a:cubicBezTo>
                  <a:cubicBezTo>
                    <a:pt x="474779" y="117822"/>
                    <a:pt x="495228" y="170606"/>
                    <a:pt x="495228" y="225554"/>
                  </a:cubicBezTo>
                  <a:cubicBezTo>
                    <a:pt x="495228" y="280503"/>
                    <a:pt x="474779" y="333183"/>
                    <a:pt x="437805" y="374008"/>
                  </a:cubicBezTo>
                  <a:cubicBezTo>
                    <a:pt x="434397" y="377822"/>
                    <a:pt x="429749" y="379678"/>
                    <a:pt x="424999" y="379678"/>
                  </a:cubicBezTo>
                  <a:cubicBezTo>
                    <a:pt x="420971" y="379678"/>
                    <a:pt x="416840" y="378235"/>
                    <a:pt x="413535" y="375245"/>
                  </a:cubicBezTo>
                  <a:cubicBezTo>
                    <a:pt x="406408" y="368853"/>
                    <a:pt x="405892" y="358029"/>
                    <a:pt x="412295" y="351018"/>
                  </a:cubicBezTo>
                  <a:cubicBezTo>
                    <a:pt x="443589" y="316482"/>
                    <a:pt x="460733" y="271946"/>
                    <a:pt x="460733" y="225554"/>
                  </a:cubicBezTo>
                  <a:cubicBezTo>
                    <a:pt x="460733" y="179163"/>
                    <a:pt x="443589" y="134627"/>
                    <a:pt x="412295" y="100091"/>
                  </a:cubicBezTo>
                  <a:cubicBezTo>
                    <a:pt x="405892" y="93080"/>
                    <a:pt x="406408" y="82255"/>
                    <a:pt x="413535" y="75864"/>
                  </a:cubicBezTo>
                  <a:cubicBezTo>
                    <a:pt x="417046" y="72668"/>
                    <a:pt x="421513" y="71199"/>
                    <a:pt x="425903" y="71418"/>
                  </a:cubicBezTo>
                  <a:close/>
                  <a:moveTo>
                    <a:pt x="170390" y="71418"/>
                  </a:moveTo>
                  <a:cubicBezTo>
                    <a:pt x="174776" y="71199"/>
                    <a:pt x="179240" y="72668"/>
                    <a:pt x="182748" y="75864"/>
                  </a:cubicBezTo>
                  <a:cubicBezTo>
                    <a:pt x="189766" y="82255"/>
                    <a:pt x="190385" y="93080"/>
                    <a:pt x="183987" y="100091"/>
                  </a:cubicBezTo>
                  <a:cubicBezTo>
                    <a:pt x="152718" y="134627"/>
                    <a:pt x="135484" y="179163"/>
                    <a:pt x="135484" y="225554"/>
                  </a:cubicBezTo>
                  <a:cubicBezTo>
                    <a:pt x="135484" y="271946"/>
                    <a:pt x="152718" y="316482"/>
                    <a:pt x="183987" y="351018"/>
                  </a:cubicBezTo>
                  <a:cubicBezTo>
                    <a:pt x="190385" y="358029"/>
                    <a:pt x="189766" y="368853"/>
                    <a:pt x="182748" y="375245"/>
                  </a:cubicBezTo>
                  <a:cubicBezTo>
                    <a:pt x="179446" y="378235"/>
                    <a:pt x="175318" y="379678"/>
                    <a:pt x="171190" y="379678"/>
                  </a:cubicBezTo>
                  <a:cubicBezTo>
                    <a:pt x="166547" y="379678"/>
                    <a:pt x="161903" y="377822"/>
                    <a:pt x="158497" y="374008"/>
                  </a:cubicBezTo>
                  <a:cubicBezTo>
                    <a:pt x="121450" y="333183"/>
                    <a:pt x="101120" y="280503"/>
                    <a:pt x="101120" y="225554"/>
                  </a:cubicBezTo>
                  <a:cubicBezTo>
                    <a:pt x="101120" y="170606"/>
                    <a:pt x="121450" y="117822"/>
                    <a:pt x="158497" y="77101"/>
                  </a:cubicBezTo>
                  <a:cubicBezTo>
                    <a:pt x="161696" y="73544"/>
                    <a:pt x="166005" y="71637"/>
                    <a:pt x="170390" y="71418"/>
                  </a:cubicBezTo>
                  <a:close/>
                  <a:moveTo>
                    <a:pt x="497125" y="11"/>
                  </a:moveTo>
                  <a:cubicBezTo>
                    <a:pt x="501527" y="166"/>
                    <a:pt x="505864" y="1996"/>
                    <a:pt x="509117" y="5449"/>
                  </a:cubicBezTo>
                  <a:cubicBezTo>
                    <a:pt x="565297" y="65445"/>
                    <a:pt x="596278" y="143584"/>
                    <a:pt x="596278" y="225538"/>
                  </a:cubicBezTo>
                  <a:cubicBezTo>
                    <a:pt x="596278" y="307491"/>
                    <a:pt x="565297" y="385630"/>
                    <a:pt x="509117" y="445626"/>
                  </a:cubicBezTo>
                  <a:cubicBezTo>
                    <a:pt x="505709" y="449234"/>
                    <a:pt x="501165" y="451090"/>
                    <a:pt x="496518" y="451090"/>
                  </a:cubicBezTo>
                  <a:cubicBezTo>
                    <a:pt x="492284" y="451090"/>
                    <a:pt x="488050" y="449544"/>
                    <a:pt x="484745" y="446451"/>
                  </a:cubicBezTo>
                  <a:cubicBezTo>
                    <a:pt x="477826" y="439957"/>
                    <a:pt x="477516" y="429030"/>
                    <a:pt x="483919" y="422123"/>
                  </a:cubicBezTo>
                  <a:cubicBezTo>
                    <a:pt x="534212" y="368518"/>
                    <a:pt x="561889" y="298729"/>
                    <a:pt x="561889" y="225538"/>
                  </a:cubicBezTo>
                  <a:cubicBezTo>
                    <a:pt x="561889" y="152347"/>
                    <a:pt x="534212" y="82454"/>
                    <a:pt x="483919" y="28953"/>
                  </a:cubicBezTo>
                  <a:cubicBezTo>
                    <a:pt x="477516" y="21943"/>
                    <a:pt x="477826" y="11119"/>
                    <a:pt x="484745" y="4624"/>
                  </a:cubicBezTo>
                  <a:cubicBezTo>
                    <a:pt x="488256" y="1377"/>
                    <a:pt x="492722" y="-143"/>
                    <a:pt x="497125" y="11"/>
                  </a:cubicBezTo>
                  <a:close/>
                  <a:moveTo>
                    <a:pt x="99141" y="11"/>
                  </a:moveTo>
                  <a:cubicBezTo>
                    <a:pt x="103530" y="-143"/>
                    <a:pt x="107971" y="1377"/>
                    <a:pt x="111430" y="4624"/>
                  </a:cubicBezTo>
                  <a:cubicBezTo>
                    <a:pt x="118452" y="11119"/>
                    <a:pt x="118762" y="21943"/>
                    <a:pt x="112256" y="28953"/>
                  </a:cubicBezTo>
                  <a:cubicBezTo>
                    <a:pt x="62066" y="82454"/>
                    <a:pt x="34389" y="152347"/>
                    <a:pt x="34389" y="225538"/>
                  </a:cubicBezTo>
                  <a:cubicBezTo>
                    <a:pt x="34389" y="298729"/>
                    <a:pt x="62066" y="368518"/>
                    <a:pt x="112256" y="422123"/>
                  </a:cubicBezTo>
                  <a:cubicBezTo>
                    <a:pt x="118762" y="429030"/>
                    <a:pt x="118452" y="439957"/>
                    <a:pt x="111430" y="446451"/>
                  </a:cubicBezTo>
                  <a:cubicBezTo>
                    <a:pt x="108125" y="449544"/>
                    <a:pt x="103891" y="451090"/>
                    <a:pt x="99760" y="451090"/>
                  </a:cubicBezTo>
                  <a:cubicBezTo>
                    <a:pt x="95113" y="451090"/>
                    <a:pt x="90569" y="449234"/>
                    <a:pt x="87161" y="445626"/>
                  </a:cubicBezTo>
                  <a:cubicBezTo>
                    <a:pt x="30878" y="385630"/>
                    <a:pt x="0" y="307491"/>
                    <a:pt x="0" y="225538"/>
                  </a:cubicBezTo>
                  <a:cubicBezTo>
                    <a:pt x="0" y="143584"/>
                    <a:pt x="30878" y="65445"/>
                    <a:pt x="87161" y="5449"/>
                  </a:cubicBezTo>
                  <a:cubicBezTo>
                    <a:pt x="90414" y="1996"/>
                    <a:pt x="94752" y="166"/>
                    <a:pt x="99141" y="11"/>
                  </a:cubicBezTo>
                  <a:close/>
                </a:path>
              </a:pathLst>
            </a:custGeom>
            <a:gradFill flip="none" rotWithShape="1">
              <a:gsLst>
                <a:gs pos="8000">
                  <a:srgbClr val="22407E"/>
                </a:gs>
                <a:gs pos="100000">
                  <a:srgbClr val="009F97"/>
                </a:gs>
              </a:gsLst>
              <a:lin ang="2700000" scaled="1"/>
              <a:tileRect/>
            </a:gra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B667BDCF-FAFD-4895-B52C-C99813FA9BE5}"/>
                </a:ext>
              </a:extLst>
            </p:cNvPr>
            <p:cNvSpPr txBox="1"/>
            <p:nvPr/>
          </p:nvSpPr>
          <p:spPr>
            <a:xfrm>
              <a:off x="9964277" y="4269562"/>
              <a:ext cx="26054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6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2C7E3476-8315-47C9-9E10-9FE975DA2F31}"/>
                </a:ext>
              </a:extLst>
            </p:cNvPr>
            <p:cNvSpPr txBox="1"/>
            <p:nvPr/>
          </p:nvSpPr>
          <p:spPr>
            <a:xfrm>
              <a:off x="9964277" y="4806799"/>
              <a:ext cx="2772072" cy="8509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328F95D9-9371-4554-8B12-1DFD90F7DB43}"/>
              </a:ext>
            </a:extLst>
          </p:cNvPr>
          <p:cNvGrpSpPr/>
          <p:nvPr/>
        </p:nvGrpSpPr>
        <p:grpSpPr>
          <a:xfrm>
            <a:off x="13837401" y="4024288"/>
            <a:ext cx="4530578" cy="1908000"/>
            <a:chOff x="13837401" y="4024288"/>
            <a:chExt cx="4530578" cy="1908000"/>
          </a:xfrm>
        </p:grpSpPr>
        <p:sp>
          <p:nvSpPr>
            <p:cNvPr id="23" name="矩形: 圆角 22">
              <a:extLst>
                <a:ext uri="{FF2B5EF4-FFF2-40B4-BE49-F238E27FC236}">
                  <a16:creationId xmlns="" xmlns:a16="http://schemas.microsoft.com/office/drawing/2014/main" id="{B26FA8C1-AFA8-4108-8520-B32991EA852F}"/>
                </a:ext>
              </a:extLst>
            </p:cNvPr>
            <p:cNvSpPr/>
            <p:nvPr/>
          </p:nvSpPr>
          <p:spPr>
            <a:xfrm>
              <a:off x="13837401" y="4024288"/>
              <a:ext cx="4530578" cy="1908000"/>
            </a:xfrm>
            <a:prstGeom prst="roundRect">
              <a:avLst>
                <a:gd name="adj" fmla="val 7838"/>
              </a:avLst>
            </a:pr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Oval 23">
              <a:extLst>
                <a:ext uri="{FF2B5EF4-FFF2-40B4-BE49-F238E27FC236}">
                  <a16:creationId xmlns="" xmlns:a16="http://schemas.microsoft.com/office/drawing/2014/main" id="{48C3A2E7-0952-4052-A8A5-61D284EC7EB1}"/>
                </a:ext>
              </a:extLst>
            </p:cNvPr>
            <p:cNvSpPr/>
            <p:nvPr/>
          </p:nvSpPr>
          <p:spPr>
            <a:xfrm>
              <a:off x="14180155" y="4543615"/>
              <a:ext cx="819147" cy="830025"/>
            </a:xfrm>
            <a:custGeom>
              <a:avLst/>
              <a:gdLst>
                <a:gd name="T0" fmla="*/ 3621 w 6468"/>
                <a:gd name="T1" fmla="*/ 3299 h 6564"/>
                <a:gd name="T2" fmla="*/ 4214 w 6468"/>
                <a:gd name="T3" fmla="*/ 4727 h 6564"/>
                <a:gd name="T4" fmla="*/ 6337 w 6468"/>
                <a:gd name="T5" fmla="*/ 4571 h 6564"/>
                <a:gd name="T6" fmla="*/ 5974 w 6468"/>
                <a:gd name="T7" fmla="*/ 3603 h 6564"/>
                <a:gd name="T8" fmla="*/ 6429 w 6468"/>
                <a:gd name="T9" fmla="*/ 3225 h 6564"/>
                <a:gd name="T10" fmla="*/ 6022 w 6468"/>
                <a:gd name="T11" fmla="*/ 2697 h 6564"/>
                <a:gd name="T12" fmla="*/ 5080 w 6468"/>
                <a:gd name="T13" fmla="*/ 2269 h 6564"/>
                <a:gd name="T14" fmla="*/ 5136 w 6468"/>
                <a:gd name="T15" fmla="*/ 1681 h 6564"/>
                <a:gd name="T16" fmla="*/ 4477 w 6468"/>
                <a:gd name="T17" fmla="*/ 1593 h 6564"/>
                <a:gd name="T18" fmla="*/ 3837 w 6468"/>
                <a:gd name="T19" fmla="*/ 1917 h 6564"/>
                <a:gd name="T20" fmla="*/ 3357 w 6468"/>
                <a:gd name="T21" fmla="*/ 2412 h 6564"/>
                <a:gd name="T22" fmla="*/ 3445 w 6468"/>
                <a:gd name="T23" fmla="*/ 2889 h 6564"/>
                <a:gd name="T24" fmla="*/ 5048 w 6468"/>
                <a:gd name="T25" fmla="*/ 3547 h 6564"/>
                <a:gd name="T26" fmla="*/ 2792 w 6468"/>
                <a:gd name="T27" fmla="*/ 4483 h 6564"/>
                <a:gd name="T28" fmla="*/ 2397 w 6468"/>
                <a:gd name="T29" fmla="*/ 3364 h 6564"/>
                <a:gd name="T30" fmla="*/ 1830 w 6468"/>
                <a:gd name="T31" fmla="*/ 3843 h 6564"/>
                <a:gd name="T32" fmla="*/ 1502 w 6468"/>
                <a:gd name="T33" fmla="*/ 4577 h 6564"/>
                <a:gd name="T34" fmla="*/ 1589 w 6468"/>
                <a:gd name="T35" fmla="*/ 5239 h 6564"/>
                <a:gd name="T36" fmla="*/ 2178 w 6468"/>
                <a:gd name="T37" fmla="*/ 5181 h 6564"/>
                <a:gd name="T38" fmla="*/ 2609 w 6468"/>
                <a:gd name="T39" fmla="*/ 6123 h 6564"/>
                <a:gd name="T40" fmla="*/ 3138 w 6468"/>
                <a:gd name="T41" fmla="*/ 6528 h 6564"/>
                <a:gd name="T42" fmla="*/ 3513 w 6468"/>
                <a:gd name="T43" fmla="*/ 6072 h 6564"/>
                <a:gd name="T44" fmla="*/ 4484 w 6468"/>
                <a:gd name="T45" fmla="*/ 6433 h 6564"/>
                <a:gd name="T46" fmla="*/ 5145 w 6468"/>
                <a:gd name="T47" fmla="*/ 6347 h 6564"/>
                <a:gd name="T48" fmla="*/ 5088 w 6468"/>
                <a:gd name="T49" fmla="*/ 5759 h 6564"/>
                <a:gd name="T50" fmla="*/ 6029 w 6468"/>
                <a:gd name="T51" fmla="*/ 5328 h 6564"/>
                <a:gd name="T52" fmla="*/ 6434 w 6468"/>
                <a:gd name="T53" fmla="*/ 4799 h 6564"/>
                <a:gd name="T54" fmla="*/ 370 w 6468"/>
                <a:gd name="T55" fmla="*/ 1975 h 6564"/>
                <a:gd name="T56" fmla="*/ 0 w 6468"/>
                <a:gd name="T57" fmla="*/ 1827 h 6564"/>
                <a:gd name="T58" fmla="*/ 148 w 6468"/>
                <a:gd name="T59" fmla="*/ 1436 h 6564"/>
                <a:gd name="T60" fmla="*/ 580 w 6468"/>
                <a:gd name="T61" fmla="*/ 947 h 6564"/>
                <a:gd name="T62" fmla="*/ 424 w 6468"/>
                <a:gd name="T63" fmla="*/ 583 h 6564"/>
                <a:gd name="T64" fmla="*/ 802 w 6468"/>
                <a:gd name="T65" fmla="*/ 412 h 6564"/>
                <a:gd name="T66" fmla="*/ 1454 w 6468"/>
                <a:gd name="T67" fmla="*/ 371 h 6564"/>
                <a:gd name="T68" fmla="*/ 1602 w 6468"/>
                <a:gd name="T69" fmla="*/ 0 h 6564"/>
                <a:gd name="T70" fmla="*/ 1993 w 6468"/>
                <a:gd name="T71" fmla="*/ 148 h 6564"/>
                <a:gd name="T72" fmla="*/ 2482 w 6468"/>
                <a:gd name="T73" fmla="*/ 580 h 6564"/>
                <a:gd name="T74" fmla="*/ 2848 w 6468"/>
                <a:gd name="T75" fmla="*/ 423 h 6564"/>
                <a:gd name="T76" fmla="*/ 3018 w 6468"/>
                <a:gd name="T77" fmla="*/ 801 h 6564"/>
                <a:gd name="T78" fmla="*/ 3060 w 6468"/>
                <a:gd name="T79" fmla="*/ 1453 h 6564"/>
                <a:gd name="T80" fmla="*/ 3430 w 6468"/>
                <a:gd name="T81" fmla="*/ 1601 h 6564"/>
                <a:gd name="T82" fmla="*/ 3282 w 6468"/>
                <a:gd name="T83" fmla="*/ 1992 h 6564"/>
                <a:gd name="T84" fmla="*/ 2850 w 6468"/>
                <a:gd name="T85" fmla="*/ 2481 h 6564"/>
                <a:gd name="T86" fmla="*/ 3008 w 6468"/>
                <a:gd name="T87" fmla="*/ 2847 h 6564"/>
                <a:gd name="T88" fmla="*/ 2629 w 6468"/>
                <a:gd name="T89" fmla="*/ 3017 h 6564"/>
                <a:gd name="T90" fmla="*/ 1977 w 6468"/>
                <a:gd name="T91" fmla="*/ 3059 h 6564"/>
                <a:gd name="T92" fmla="*/ 1829 w 6468"/>
                <a:gd name="T93" fmla="*/ 3429 h 6564"/>
                <a:gd name="T94" fmla="*/ 1438 w 6468"/>
                <a:gd name="T95" fmla="*/ 3281 h 6564"/>
                <a:gd name="T96" fmla="*/ 949 w 6468"/>
                <a:gd name="T97" fmla="*/ 2849 h 6564"/>
                <a:gd name="T98" fmla="*/ 584 w 6468"/>
                <a:gd name="T99" fmla="*/ 3007 h 6564"/>
                <a:gd name="T100" fmla="*/ 413 w 6468"/>
                <a:gd name="T101" fmla="*/ 2628 h 6564"/>
                <a:gd name="T102" fmla="*/ 370 w 6468"/>
                <a:gd name="T103" fmla="*/ 1975 h 6564"/>
                <a:gd name="T104" fmla="*/ 2173 w 6468"/>
                <a:gd name="T105" fmla="*/ 2177 h 6564"/>
                <a:gd name="T106" fmla="*/ 1257 w 6468"/>
                <a:gd name="T107" fmla="*/ 1251 h 6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468" h="6564">
                  <a:moveTo>
                    <a:pt x="3204" y="4309"/>
                  </a:moveTo>
                  <a:cubicBezTo>
                    <a:pt x="3040" y="3916"/>
                    <a:pt x="3228" y="3463"/>
                    <a:pt x="3621" y="3299"/>
                  </a:cubicBezTo>
                  <a:cubicBezTo>
                    <a:pt x="4014" y="3135"/>
                    <a:pt x="4468" y="3323"/>
                    <a:pt x="4632" y="3716"/>
                  </a:cubicBezTo>
                  <a:cubicBezTo>
                    <a:pt x="4796" y="4109"/>
                    <a:pt x="4608" y="4563"/>
                    <a:pt x="4214" y="4727"/>
                  </a:cubicBezTo>
                  <a:cubicBezTo>
                    <a:pt x="3821" y="4891"/>
                    <a:pt x="3368" y="4703"/>
                    <a:pt x="3204" y="4309"/>
                  </a:cubicBezTo>
                  <a:close/>
                  <a:moveTo>
                    <a:pt x="6337" y="4571"/>
                  </a:moveTo>
                  <a:lnTo>
                    <a:pt x="5974" y="4421"/>
                  </a:lnTo>
                  <a:cubicBezTo>
                    <a:pt x="6028" y="4156"/>
                    <a:pt x="6029" y="3877"/>
                    <a:pt x="5974" y="3603"/>
                  </a:cubicBezTo>
                  <a:lnTo>
                    <a:pt x="6336" y="3452"/>
                  </a:lnTo>
                  <a:cubicBezTo>
                    <a:pt x="6424" y="3416"/>
                    <a:pt x="6466" y="3315"/>
                    <a:pt x="6429" y="3225"/>
                  </a:cubicBezTo>
                  <a:lnTo>
                    <a:pt x="6249" y="2791"/>
                  </a:lnTo>
                  <a:cubicBezTo>
                    <a:pt x="6213" y="2703"/>
                    <a:pt x="6112" y="2660"/>
                    <a:pt x="6022" y="2697"/>
                  </a:cubicBezTo>
                  <a:lnTo>
                    <a:pt x="5660" y="2848"/>
                  </a:lnTo>
                  <a:cubicBezTo>
                    <a:pt x="5504" y="2615"/>
                    <a:pt x="5305" y="2419"/>
                    <a:pt x="5080" y="2269"/>
                  </a:cubicBezTo>
                  <a:lnTo>
                    <a:pt x="5229" y="1907"/>
                  </a:lnTo>
                  <a:cubicBezTo>
                    <a:pt x="5265" y="1819"/>
                    <a:pt x="5224" y="1717"/>
                    <a:pt x="5136" y="1681"/>
                  </a:cubicBezTo>
                  <a:lnTo>
                    <a:pt x="4702" y="1500"/>
                  </a:lnTo>
                  <a:cubicBezTo>
                    <a:pt x="4614" y="1464"/>
                    <a:pt x="4513" y="1505"/>
                    <a:pt x="4477" y="1593"/>
                  </a:cubicBezTo>
                  <a:lnTo>
                    <a:pt x="4328" y="1956"/>
                  </a:lnTo>
                  <a:cubicBezTo>
                    <a:pt x="4168" y="1924"/>
                    <a:pt x="4002" y="1911"/>
                    <a:pt x="3837" y="1917"/>
                  </a:cubicBezTo>
                  <a:cubicBezTo>
                    <a:pt x="3804" y="2165"/>
                    <a:pt x="3609" y="2361"/>
                    <a:pt x="3364" y="2397"/>
                  </a:cubicBezTo>
                  <a:cubicBezTo>
                    <a:pt x="3361" y="2403"/>
                    <a:pt x="3360" y="2407"/>
                    <a:pt x="3357" y="2412"/>
                  </a:cubicBezTo>
                  <a:cubicBezTo>
                    <a:pt x="3426" y="2507"/>
                    <a:pt x="3465" y="2621"/>
                    <a:pt x="3465" y="2743"/>
                  </a:cubicBezTo>
                  <a:cubicBezTo>
                    <a:pt x="3465" y="2793"/>
                    <a:pt x="3458" y="2841"/>
                    <a:pt x="3445" y="2889"/>
                  </a:cubicBezTo>
                  <a:cubicBezTo>
                    <a:pt x="3448" y="2888"/>
                    <a:pt x="3449" y="2887"/>
                    <a:pt x="3452" y="2887"/>
                  </a:cubicBezTo>
                  <a:cubicBezTo>
                    <a:pt x="4073" y="2628"/>
                    <a:pt x="4789" y="2924"/>
                    <a:pt x="5048" y="3547"/>
                  </a:cubicBezTo>
                  <a:cubicBezTo>
                    <a:pt x="5306" y="4168"/>
                    <a:pt x="5010" y="4884"/>
                    <a:pt x="4388" y="5143"/>
                  </a:cubicBezTo>
                  <a:cubicBezTo>
                    <a:pt x="3766" y="5401"/>
                    <a:pt x="3050" y="5105"/>
                    <a:pt x="2792" y="4483"/>
                  </a:cubicBezTo>
                  <a:cubicBezTo>
                    <a:pt x="2650" y="4140"/>
                    <a:pt x="2676" y="3771"/>
                    <a:pt x="2832" y="3464"/>
                  </a:cubicBezTo>
                  <a:cubicBezTo>
                    <a:pt x="2682" y="3491"/>
                    <a:pt x="2524" y="3459"/>
                    <a:pt x="2397" y="3364"/>
                  </a:cubicBezTo>
                  <a:cubicBezTo>
                    <a:pt x="2392" y="3367"/>
                    <a:pt x="2388" y="3368"/>
                    <a:pt x="2382" y="3369"/>
                  </a:cubicBezTo>
                  <a:cubicBezTo>
                    <a:pt x="2341" y="3637"/>
                    <a:pt x="2109" y="3843"/>
                    <a:pt x="1830" y="3843"/>
                  </a:cubicBezTo>
                  <a:cubicBezTo>
                    <a:pt x="1814" y="4035"/>
                    <a:pt x="1824" y="4231"/>
                    <a:pt x="1864" y="4427"/>
                  </a:cubicBezTo>
                  <a:lnTo>
                    <a:pt x="1502" y="4577"/>
                  </a:lnTo>
                  <a:cubicBezTo>
                    <a:pt x="1414" y="4613"/>
                    <a:pt x="1372" y="4715"/>
                    <a:pt x="1409" y="4804"/>
                  </a:cubicBezTo>
                  <a:lnTo>
                    <a:pt x="1589" y="5239"/>
                  </a:lnTo>
                  <a:cubicBezTo>
                    <a:pt x="1625" y="5327"/>
                    <a:pt x="1726" y="5369"/>
                    <a:pt x="1816" y="5332"/>
                  </a:cubicBezTo>
                  <a:lnTo>
                    <a:pt x="2178" y="5181"/>
                  </a:lnTo>
                  <a:cubicBezTo>
                    <a:pt x="2334" y="5415"/>
                    <a:pt x="2533" y="5611"/>
                    <a:pt x="2758" y="5760"/>
                  </a:cubicBezTo>
                  <a:lnTo>
                    <a:pt x="2609" y="6123"/>
                  </a:lnTo>
                  <a:cubicBezTo>
                    <a:pt x="2573" y="6211"/>
                    <a:pt x="2614" y="6312"/>
                    <a:pt x="2702" y="6348"/>
                  </a:cubicBezTo>
                  <a:lnTo>
                    <a:pt x="3138" y="6528"/>
                  </a:lnTo>
                  <a:cubicBezTo>
                    <a:pt x="3226" y="6564"/>
                    <a:pt x="3328" y="6523"/>
                    <a:pt x="3364" y="6435"/>
                  </a:cubicBezTo>
                  <a:lnTo>
                    <a:pt x="3513" y="6072"/>
                  </a:lnTo>
                  <a:cubicBezTo>
                    <a:pt x="3778" y="6125"/>
                    <a:pt x="4057" y="6127"/>
                    <a:pt x="4333" y="6072"/>
                  </a:cubicBezTo>
                  <a:lnTo>
                    <a:pt x="4484" y="6433"/>
                  </a:lnTo>
                  <a:cubicBezTo>
                    <a:pt x="4520" y="6521"/>
                    <a:pt x="4621" y="6564"/>
                    <a:pt x="4710" y="6527"/>
                  </a:cubicBezTo>
                  <a:lnTo>
                    <a:pt x="5145" y="6347"/>
                  </a:lnTo>
                  <a:cubicBezTo>
                    <a:pt x="5233" y="6311"/>
                    <a:pt x="5276" y="6209"/>
                    <a:pt x="5238" y="6120"/>
                  </a:cubicBezTo>
                  <a:lnTo>
                    <a:pt x="5088" y="5759"/>
                  </a:lnTo>
                  <a:cubicBezTo>
                    <a:pt x="5321" y="5603"/>
                    <a:pt x="5517" y="5404"/>
                    <a:pt x="5666" y="5179"/>
                  </a:cubicBezTo>
                  <a:lnTo>
                    <a:pt x="6029" y="5328"/>
                  </a:lnTo>
                  <a:cubicBezTo>
                    <a:pt x="6117" y="5364"/>
                    <a:pt x="6218" y="5323"/>
                    <a:pt x="6254" y="5235"/>
                  </a:cubicBezTo>
                  <a:lnTo>
                    <a:pt x="6434" y="4799"/>
                  </a:lnTo>
                  <a:cubicBezTo>
                    <a:pt x="6468" y="4708"/>
                    <a:pt x="6425" y="4608"/>
                    <a:pt x="6337" y="4571"/>
                  </a:cubicBezTo>
                  <a:close/>
                  <a:moveTo>
                    <a:pt x="370" y="1975"/>
                  </a:moveTo>
                  <a:lnTo>
                    <a:pt x="145" y="1973"/>
                  </a:lnTo>
                  <a:cubicBezTo>
                    <a:pt x="65" y="1973"/>
                    <a:pt x="0" y="1908"/>
                    <a:pt x="0" y="1827"/>
                  </a:cubicBezTo>
                  <a:lnTo>
                    <a:pt x="1" y="1581"/>
                  </a:lnTo>
                  <a:cubicBezTo>
                    <a:pt x="1" y="1501"/>
                    <a:pt x="66" y="1436"/>
                    <a:pt x="148" y="1436"/>
                  </a:cubicBezTo>
                  <a:lnTo>
                    <a:pt x="373" y="1437"/>
                  </a:lnTo>
                  <a:cubicBezTo>
                    <a:pt x="408" y="1264"/>
                    <a:pt x="477" y="1097"/>
                    <a:pt x="580" y="947"/>
                  </a:cubicBezTo>
                  <a:lnTo>
                    <a:pt x="422" y="788"/>
                  </a:lnTo>
                  <a:cubicBezTo>
                    <a:pt x="366" y="731"/>
                    <a:pt x="366" y="639"/>
                    <a:pt x="424" y="583"/>
                  </a:cubicBezTo>
                  <a:lnTo>
                    <a:pt x="597" y="411"/>
                  </a:lnTo>
                  <a:cubicBezTo>
                    <a:pt x="654" y="355"/>
                    <a:pt x="746" y="355"/>
                    <a:pt x="802" y="412"/>
                  </a:cubicBezTo>
                  <a:lnTo>
                    <a:pt x="961" y="572"/>
                  </a:lnTo>
                  <a:cubicBezTo>
                    <a:pt x="1113" y="471"/>
                    <a:pt x="1281" y="404"/>
                    <a:pt x="1454" y="371"/>
                  </a:cubicBezTo>
                  <a:lnTo>
                    <a:pt x="1456" y="145"/>
                  </a:lnTo>
                  <a:cubicBezTo>
                    <a:pt x="1456" y="65"/>
                    <a:pt x="1521" y="0"/>
                    <a:pt x="1602" y="0"/>
                  </a:cubicBezTo>
                  <a:lnTo>
                    <a:pt x="1848" y="1"/>
                  </a:lnTo>
                  <a:cubicBezTo>
                    <a:pt x="1928" y="1"/>
                    <a:pt x="1993" y="67"/>
                    <a:pt x="1993" y="148"/>
                  </a:cubicBezTo>
                  <a:lnTo>
                    <a:pt x="1992" y="373"/>
                  </a:lnTo>
                  <a:cubicBezTo>
                    <a:pt x="2165" y="408"/>
                    <a:pt x="2332" y="477"/>
                    <a:pt x="2482" y="580"/>
                  </a:cubicBezTo>
                  <a:lnTo>
                    <a:pt x="2642" y="421"/>
                  </a:lnTo>
                  <a:cubicBezTo>
                    <a:pt x="2700" y="365"/>
                    <a:pt x="2792" y="365"/>
                    <a:pt x="2848" y="423"/>
                  </a:cubicBezTo>
                  <a:lnTo>
                    <a:pt x="3020" y="596"/>
                  </a:lnTo>
                  <a:cubicBezTo>
                    <a:pt x="3076" y="653"/>
                    <a:pt x="3076" y="745"/>
                    <a:pt x="3018" y="801"/>
                  </a:cubicBezTo>
                  <a:lnTo>
                    <a:pt x="2858" y="960"/>
                  </a:lnTo>
                  <a:cubicBezTo>
                    <a:pt x="2960" y="1112"/>
                    <a:pt x="3026" y="1280"/>
                    <a:pt x="3060" y="1453"/>
                  </a:cubicBezTo>
                  <a:lnTo>
                    <a:pt x="3285" y="1455"/>
                  </a:lnTo>
                  <a:cubicBezTo>
                    <a:pt x="3365" y="1455"/>
                    <a:pt x="3430" y="1520"/>
                    <a:pt x="3430" y="1601"/>
                  </a:cubicBezTo>
                  <a:lnTo>
                    <a:pt x="3429" y="1847"/>
                  </a:lnTo>
                  <a:cubicBezTo>
                    <a:pt x="3429" y="1927"/>
                    <a:pt x="3364" y="1992"/>
                    <a:pt x="3282" y="1992"/>
                  </a:cubicBezTo>
                  <a:lnTo>
                    <a:pt x="3057" y="1991"/>
                  </a:lnTo>
                  <a:cubicBezTo>
                    <a:pt x="3022" y="2164"/>
                    <a:pt x="2953" y="2331"/>
                    <a:pt x="2850" y="2481"/>
                  </a:cubicBezTo>
                  <a:lnTo>
                    <a:pt x="3009" y="2641"/>
                  </a:lnTo>
                  <a:cubicBezTo>
                    <a:pt x="3065" y="2699"/>
                    <a:pt x="3065" y="2791"/>
                    <a:pt x="3008" y="2847"/>
                  </a:cubicBezTo>
                  <a:lnTo>
                    <a:pt x="2834" y="3019"/>
                  </a:lnTo>
                  <a:cubicBezTo>
                    <a:pt x="2777" y="3075"/>
                    <a:pt x="2685" y="3075"/>
                    <a:pt x="2629" y="3017"/>
                  </a:cubicBezTo>
                  <a:lnTo>
                    <a:pt x="2470" y="2857"/>
                  </a:lnTo>
                  <a:cubicBezTo>
                    <a:pt x="2318" y="2959"/>
                    <a:pt x="2150" y="3025"/>
                    <a:pt x="1977" y="3059"/>
                  </a:cubicBezTo>
                  <a:lnTo>
                    <a:pt x="1976" y="3284"/>
                  </a:lnTo>
                  <a:cubicBezTo>
                    <a:pt x="1976" y="3364"/>
                    <a:pt x="1910" y="3429"/>
                    <a:pt x="1829" y="3429"/>
                  </a:cubicBezTo>
                  <a:lnTo>
                    <a:pt x="1584" y="3428"/>
                  </a:lnTo>
                  <a:cubicBezTo>
                    <a:pt x="1504" y="3428"/>
                    <a:pt x="1438" y="3363"/>
                    <a:pt x="1438" y="3281"/>
                  </a:cubicBezTo>
                  <a:lnTo>
                    <a:pt x="1440" y="3056"/>
                  </a:lnTo>
                  <a:cubicBezTo>
                    <a:pt x="1266" y="3021"/>
                    <a:pt x="1100" y="2952"/>
                    <a:pt x="949" y="2849"/>
                  </a:cubicBezTo>
                  <a:lnTo>
                    <a:pt x="789" y="3008"/>
                  </a:lnTo>
                  <a:cubicBezTo>
                    <a:pt x="732" y="3064"/>
                    <a:pt x="640" y="3064"/>
                    <a:pt x="584" y="3007"/>
                  </a:cubicBezTo>
                  <a:lnTo>
                    <a:pt x="412" y="2833"/>
                  </a:lnTo>
                  <a:cubicBezTo>
                    <a:pt x="356" y="2776"/>
                    <a:pt x="356" y="2684"/>
                    <a:pt x="413" y="2628"/>
                  </a:cubicBezTo>
                  <a:lnTo>
                    <a:pt x="573" y="2469"/>
                  </a:lnTo>
                  <a:cubicBezTo>
                    <a:pt x="470" y="2316"/>
                    <a:pt x="404" y="2148"/>
                    <a:pt x="370" y="1975"/>
                  </a:cubicBezTo>
                  <a:close/>
                  <a:moveTo>
                    <a:pt x="1252" y="2172"/>
                  </a:moveTo>
                  <a:cubicBezTo>
                    <a:pt x="1505" y="2428"/>
                    <a:pt x="1917" y="2431"/>
                    <a:pt x="2173" y="2177"/>
                  </a:cubicBezTo>
                  <a:cubicBezTo>
                    <a:pt x="2429" y="1924"/>
                    <a:pt x="2432" y="1512"/>
                    <a:pt x="2178" y="1256"/>
                  </a:cubicBezTo>
                  <a:cubicBezTo>
                    <a:pt x="1925" y="1000"/>
                    <a:pt x="1513" y="997"/>
                    <a:pt x="1257" y="1251"/>
                  </a:cubicBezTo>
                  <a:cubicBezTo>
                    <a:pt x="1000" y="1504"/>
                    <a:pt x="998" y="1916"/>
                    <a:pt x="1252" y="2172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="" xmlns:a16="http://schemas.microsoft.com/office/drawing/2014/main" id="{6F4FA87A-35D4-4D2D-80E5-65C0F81D4A7E}"/>
                </a:ext>
              </a:extLst>
            </p:cNvPr>
            <p:cNvSpPr txBox="1"/>
            <p:nvPr/>
          </p:nvSpPr>
          <p:spPr>
            <a:xfrm>
              <a:off x="15267205" y="4269562"/>
              <a:ext cx="26054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600" i="1" spc="300" dirty="0">
                  <a:solidFill>
                    <a:schemeClr val="bg1"/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="" xmlns:a16="http://schemas.microsoft.com/office/drawing/2014/main" id="{1BA4CA03-8421-4446-9501-D29D02A29EE3}"/>
                </a:ext>
              </a:extLst>
            </p:cNvPr>
            <p:cNvSpPr txBox="1"/>
            <p:nvPr/>
          </p:nvSpPr>
          <p:spPr>
            <a:xfrm>
              <a:off x="15267205" y="4806799"/>
              <a:ext cx="2772072" cy="8509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i="1" dirty="0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2000" i="1" dirty="0" err="1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FF3C6B84-EA95-41F7-8604-85FB092F5527}"/>
              </a:ext>
            </a:extLst>
          </p:cNvPr>
          <p:cNvSpPr txBox="1"/>
          <p:nvPr/>
        </p:nvSpPr>
        <p:spPr>
          <a:xfrm>
            <a:off x="7663288" y="2115499"/>
            <a:ext cx="6332622" cy="125104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000" i="1" dirty="0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2000" i="1" dirty="0" err="1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2000" i="1" dirty="0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2000" i="1" dirty="0" err="1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2000" i="1" dirty="0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</a:t>
            </a:r>
          </a:p>
          <a:p>
            <a:pPr algn="ctr">
              <a:lnSpc>
                <a:spcPct val="130000"/>
              </a:lnSpc>
            </a:pPr>
            <a:r>
              <a:rPr lang="en-US" altLang="zh-CN" sz="2000" i="1" dirty="0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not </a:t>
            </a:r>
            <a:r>
              <a:rPr lang="en-US" altLang="zh-CN" sz="2000" i="1" dirty="0" err="1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2000" i="1" dirty="0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2000" i="1" dirty="0" err="1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2000" i="1" dirty="0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</a:t>
            </a:r>
          </a:p>
        </p:txBody>
      </p:sp>
    </p:spTree>
    <p:extLst>
      <p:ext uri="{BB962C8B-B14F-4D97-AF65-F5344CB8AC3E}">
        <p14:creationId xmlns:p14="http://schemas.microsoft.com/office/powerpoint/2010/main" val="27578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93EF5B9B-11B5-4453-B4FA-18866D49D684}"/>
              </a:ext>
            </a:extLst>
          </p:cNvPr>
          <p:cNvGrpSpPr/>
          <p:nvPr/>
        </p:nvGrpSpPr>
        <p:grpSpPr>
          <a:xfrm>
            <a:off x="6232524" y="3744798"/>
            <a:ext cx="1689906" cy="1637582"/>
            <a:chOff x="7593068" y="1267619"/>
            <a:chExt cx="2409825" cy="2335212"/>
          </a:xfrm>
        </p:grpSpPr>
        <p:sp>
          <p:nvSpPr>
            <p:cNvPr id="31" name="išļïdè">
              <a:extLst>
                <a:ext uri="{FF2B5EF4-FFF2-40B4-BE49-F238E27FC236}">
                  <a16:creationId xmlns="" xmlns:a16="http://schemas.microsoft.com/office/drawing/2014/main" id="{F8B16772-E068-47F9-AB1E-27AD974BCFD8}"/>
                </a:ext>
              </a:extLst>
            </p:cNvPr>
            <p:cNvSpPr/>
            <p:nvPr/>
          </p:nvSpPr>
          <p:spPr bwMode="auto">
            <a:xfrm>
              <a:off x="7653393" y="1281906"/>
              <a:ext cx="2349500" cy="2320925"/>
            </a:xfrm>
            <a:custGeom>
              <a:avLst/>
              <a:gdLst>
                <a:gd name="T0" fmla="*/ 1101 w 1165"/>
                <a:gd name="T1" fmla="*/ 533 h 1153"/>
                <a:gd name="T2" fmla="*/ 1092 w 1165"/>
                <a:gd name="T3" fmla="*/ 468 h 1153"/>
                <a:gd name="T4" fmla="*/ 1145 w 1165"/>
                <a:gd name="T5" fmla="*/ 423 h 1153"/>
                <a:gd name="T6" fmla="*/ 1063 w 1165"/>
                <a:gd name="T7" fmla="*/ 248 h 1153"/>
                <a:gd name="T8" fmla="*/ 959 w 1165"/>
                <a:gd name="T9" fmla="*/ 244 h 1153"/>
                <a:gd name="T10" fmla="*/ 974 w 1165"/>
                <a:gd name="T11" fmla="*/ 145 h 1153"/>
                <a:gd name="T12" fmla="*/ 813 w 1165"/>
                <a:gd name="T13" fmla="*/ 40 h 1153"/>
                <a:gd name="T14" fmla="*/ 760 w 1165"/>
                <a:gd name="T15" fmla="*/ 85 h 1153"/>
                <a:gd name="T16" fmla="*/ 697 w 1165"/>
                <a:gd name="T17" fmla="*/ 67 h 1153"/>
                <a:gd name="T18" fmla="*/ 678 w 1165"/>
                <a:gd name="T19" fmla="*/ 0 h 1153"/>
                <a:gd name="T20" fmla="*/ 485 w 1165"/>
                <a:gd name="T21" fmla="*/ 1 h 1153"/>
                <a:gd name="T22" fmla="*/ 430 w 1165"/>
                <a:gd name="T23" fmla="*/ 95 h 1153"/>
                <a:gd name="T24" fmla="*/ 354 w 1165"/>
                <a:gd name="T25" fmla="*/ 40 h 1153"/>
                <a:gd name="T26" fmla="*/ 191 w 1165"/>
                <a:gd name="T27" fmla="*/ 143 h 1153"/>
                <a:gd name="T28" fmla="*/ 211 w 1165"/>
                <a:gd name="T29" fmla="*/ 209 h 1153"/>
                <a:gd name="T30" fmla="*/ 168 w 1165"/>
                <a:gd name="T31" fmla="*/ 259 h 1153"/>
                <a:gd name="T32" fmla="*/ 99 w 1165"/>
                <a:gd name="T33" fmla="*/ 249 h 1153"/>
                <a:gd name="T34" fmla="*/ 21 w 1165"/>
                <a:gd name="T35" fmla="*/ 425 h 1153"/>
                <a:gd name="T36" fmla="*/ 86 w 1165"/>
                <a:gd name="T37" fmla="*/ 503 h 1153"/>
                <a:gd name="T38" fmla="*/ 1 w 1165"/>
                <a:gd name="T39" fmla="*/ 560 h 1153"/>
                <a:gd name="T40" fmla="*/ 27 w 1165"/>
                <a:gd name="T41" fmla="*/ 751 h 1153"/>
                <a:gd name="T42" fmla="*/ 96 w 1165"/>
                <a:gd name="T43" fmla="*/ 760 h 1153"/>
                <a:gd name="T44" fmla="*/ 124 w 1165"/>
                <a:gd name="T45" fmla="*/ 820 h 1153"/>
                <a:gd name="T46" fmla="*/ 86 w 1165"/>
                <a:gd name="T47" fmla="*/ 878 h 1153"/>
                <a:gd name="T48" fmla="*/ 213 w 1165"/>
                <a:gd name="T49" fmla="*/ 1023 h 1153"/>
                <a:gd name="T50" fmla="*/ 291 w 1165"/>
                <a:gd name="T51" fmla="*/ 990 h 1153"/>
                <a:gd name="T52" fmla="*/ 329 w 1165"/>
                <a:gd name="T53" fmla="*/ 1029 h 1153"/>
                <a:gd name="T54" fmla="*/ 329 w 1165"/>
                <a:gd name="T55" fmla="*/ 1099 h 1153"/>
                <a:gd name="T56" fmla="*/ 514 w 1165"/>
                <a:gd name="T57" fmla="*/ 1152 h 1153"/>
                <a:gd name="T58" fmla="*/ 582 w 1165"/>
                <a:gd name="T59" fmla="*/ 1075 h 1153"/>
                <a:gd name="T60" fmla="*/ 651 w 1165"/>
                <a:gd name="T61" fmla="*/ 1152 h 1153"/>
                <a:gd name="T62" fmla="*/ 653 w 1165"/>
                <a:gd name="T63" fmla="*/ 1153 h 1153"/>
                <a:gd name="T64" fmla="*/ 837 w 1165"/>
                <a:gd name="T65" fmla="*/ 1097 h 1153"/>
                <a:gd name="T66" fmla="*/ 846 w 1165"/>
                <a:gd name="T67" fmla="*/ 1001 h 1153"/>
                <a:gd name="T68" fmla="*/ 891 w 1165"/>
                <a:gd name="T69" fmla="*/ 994 h 1153"/>
                <a:gd name="T70" fmla="*/ 954 w 1165"/>
                <a:gd name="T71" fmla="*/ 1023 h 1153"/>
                <a:gd name="T72" fmla="*/ 1079 w 1165"/>
                <a:gd name="T73" fmla="*/ 876 h 1153"/>
                <a:gd name="T74" fmla="*/ 1038 w 1165"/>
                <a:gd name="T75" fmla="*/ 783 h 1153"/>
                <a:gd name="T76" fmla="*/ 1136 w 1165"/>
                <a:gd name="T77" fmla="*/ 752 h 1153"/>
                <a:gd name="T78" fmla="*/ 1165 w 1165"/>
                <a:gd name="T79" fmla="*/ 562 h 1153"/>
                <a:gd name="T80" fmla="*/ 582 w 1165"/>
                <a:gd name="T81" fmla="*/ 851 h 1153"/>
                <a:gd name="T82" fmla="*/ 582 w 1165"/>
                <a:gd name="T83" fmla="*/ 301 h 1153"/>
                <a:gd name="T84" fmla="*/ 582 w 1165"/>
                <a:gd name="T85" fmla="*/ 851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65" h="1153">
                  <a:moveTo>
                    <a:pt x="1164" y="560"/>
                  </a:moveTo>
                  <a:cubicBezTo>
                    <a:pt x="1101" y="533"/>
                    <a:pt x="1101" y="533"/>
                    <a:pt x="1101" y="533"/>
                  </a:cubicBezTo>
                  <a:cubicBezTo>
                    <a:pt x="1089" y="528"/>
                    <a:pt x="1080" y="516"/>
                    <a:pt x="1078" y="503"/>
                  </a:cubicBezTo>
                  <a:cubicBezTo>
                    <a:pt x="1076" y="490"/>
                    <a:pt x="1081" y="477"/>
                    <a:pt x="1092" y="468"/>
                  </a:cubicBezTo>
                  <a:cubicBezTo>
                    <a:pt x="1144" y="425"/>
                    <a:pt x="1144" y="425"/>
                    <a:pt x="1144" y="425"/>
                  </a:cubicBezTo>
                  <a:cubicBezTo>
                    <a:pt x="1145" y="424"/>
                    <a:pt x="1145" y="423"/>
                    <a:pt x="1145" y="423"/>
                  </a:cubicBezTo>
                  <a:cubicBezTo>
                    <a:pt x="1065" y="249"/>
                    <a:pt x="1065" y="249"/>
                    <a:pt x="1065" y="249"/>
                  </a:cubicBezTo>
                  <a:cubicBezTo>
                    <a:pt x="1065" y="248"/>
                    <a:pt x="1064" y="248"/>
                    <a:pt x="1063" y="248"/>
                  </a:cubicBezTo>
                  <a:cubicBezTo>
                    <a:pt x="996" y="259"/>
                    <a:pt x="996" y="259"/>
                    <a:pt x="996" y="259"/>
                  </a:cubicBezTo>
                  <a:cubicBezTo>
                    <a:pt x="982" y="261"/>
                    <a:pt x="968" y="255"/>
                    <a:pt x="959" y="244"/>
                  </a:cubicBezTo>
                  <a:cubicBezTo>
                    <a:pt x="952" y="234"/>
                    <a:pt x="950" y="221"/>
                    <a:pt x="953" y="209"/>
                  </a:cubicBezTo>
                  <a:cubicBezTo>
                    <a:pt x="974" y="145"/>
                    <a:pt x="974" y="145"/>
                    <a:pt x="974" y="145"/>
                  </a:cubicBezTo>
                  <a:cubicBezTo>
                    <a:pt x="974" y="144"/>
                    <a:pt x="974" y="143"/>
                    <a:pt x="973" y="143"/>
                  </a:cubicBezTo>
                  <a:cubicBezTo>
                    <a:pt x="813" y="40"/>
                    <a:pt x="813" y="40"/>
                    <a:pt x="813" y="40"/>
                  </a:cubicBezTo>
                  <a:cubicBezTo>
                    <a:pt x="812" y="39"/>
                    <a:pt x="811" y="39"/>
                    <a:pt x="811" y="40"/>
                  </a:cubicBezTo>
                  <a:cubicBezTo>
                    <a:pt x="760" y="85"/>
                    <a:pt x="760" y="85"/>
                    <a:pt x="760" y="85"/>
                  </a:cubicBezTo>
                  <a:cubicBezTo>
                    <a:pt x="753" y="92"/>
                    <a:pt x="744" y="95"/>
                    <a:pt x="735" y="95"/>
                  </a:cubicBezTo>
                  <a:cubicBezTo>
                    <a:pt x="717" y="95"/>
                    <a:pt x="702" y="84"/>
                    <a:pt x="697" y="67"/>
                  </a:cubicBezTo>
                  <a:cubicBezTo>
                    <a:pt x="679" y="1"/>
                    <a:pt x="679" y="1"/>
                    <a:pt x="679" y="1"/>
                  </a:cubicBezTo>
                  <a:cubicBezTo>
                    <a:pt x="679" y="0"/>
                    <a:pt x="679" y="0"/>
                    <a:pt x="678" y="0"/>
                  </a:cubicBezTo>
                  <a:cubicBezTo>
                    <a:pt x="487" y="0"/>
                    <a:pt x="487" y="0"/>
                    <a:pt x="487" y="0"/>
                  </a:cubicBezTo>
                  <a:cubicBezTo>
                    <a:pt x="486" y="0"/>
                    <a:pt x="486" y="0"/>
                    <a:pt x="485" y="1"/>
                  </a:cubicBezTo>
                  <a:cubicBezTo>
                    <a:pt x="468" y="67"/>
                    <a:pt x="468" y="67"/>
                    <a:pt x="468" y="67"/>
                  </a:cubicBezTo>
                  <a:cubicBezTo>
                    <a:pt x="463" y="84"/>
                    <a:pt x="448" y="95"/>
                    <a:pt x="430" y="95"/>
                  </a:cubicBezTo>
                  <a:cubicBezTo>
                    <a:pt x="421" y="95"/>
                    <a:pt x="412" y="92"/>
                    <a:pt x="405" y="85"/>
                  </a:cubicBezTo>
                  <a:cubicBezTo>
                    <a:pt x="354" y="40"/>
                    <a:pt x="354" y="40"/>
                    <a:pt x="354" y="40"/>
                  </a:cubicBezTo>
                  <a:cubicBezTo>
                    <a:pt x="354" y="39"/>
                    <a:pt x="353" y="39"/>
                    <a:pt x="352" y="40"/>
                  </a:cubicBezTo>
                  <a:cubicBezTo>
                    <a:pt x="191" y="143"/>
                    <a:pt x="191" y="143"/>
                    <a:pt x="191" y="143"/>
                  </a:cubicBezTo>
                  <a:cubicBezTo>
                    <a:pt x="191" y="143"/>
                    <a:pt x="191" y="144"/>
                    <a:pt x="191" y="145"/>
                  </a:cubicBezTo>
                  <a:cubicBezTo>
                    <a:pt x="211" y="209"/>
                    <a:pt x="211" y="209"/>
                    <a:pt x="211" y="209"/>
                  </a:cubicBezTo>
                  <a:cubicBezTo>
                    <a:pt x="215" y="221"/>
                    <a:pt x="213" y="234"/>
                    <a:pt x="206" y="244"/>
                  </a:cubicBezTo>
                  <a:cubicBezTo>
                    <a:pt x="197" y="255"/>
                    <a:pt x="183" y="261"/>
                    <a:pt x="168" y="259"/>
                  </a:cubicBezTo>
                  <a:cubicBezTo>
                    <a:pt x="101" y="248"/>
                    <a:pt x="101" y="248"/>
                    <a:pt x="101" y="248"/>
                  </a:cubicBezTo>
                  <a:cubicBezTo>
                    <a:pt x="101" y="248"/>
                    <a:pt x="100" y="248"/>
                    <a:pt x="99" y="249"/>
                  </a:cubicBezTo>
                  <a:cubicBezTo>
                    <a:pt x="20" y="423"/>
                    <a:pt x="20" y="423"/>
                    <a:pt x="20" y="423"/>
                  </a:cubicBezTo>
                  <a:cubicBezTo>
                    <a:pt x="20" y="423"/>
                    <a:pt x="20" y="424"/>
                    <a:pt x="21" y="425"/>
                  </a:cubicBezTo>
                  <a:cubicBezTo>
                    <a:pt x="73" y="468"/>
                    <a:pt x="73" y="468"/>
                    <a:pt x="73" y="468"/>
                  </a:cubicBezTo>
                  <a:cubicBezTo>
                    <a:pt x="83" y="477"/>
                    <a:pt x="88" y="490"/>
                    <a:pt x="86" y="503"/>
                  </a:cubicBezTo>
                  <a:cubicBezTo>
                    <a:pt x="85" y="516"/>
                    <a:pt x="76" y="528"/>
                    <a:pt x="64" y="533"/>
                  </a:cubicBezTo>
                  <a:cubicBezTo>
                    <a:pt x="1" y="560"/>
                    <a:pt x="1" y="560"/>
                    <a:pt x="1" y="560"/>
                  </a:cubicBezTo>
                  <a:cubicBezTo>
                    <a:pt x="0" y="560"/>
                    <a:pt x="0" y="561"/>
                    <a:pt x="0" y="562"/>
                  </a:cubicBezTo>
                  <a:cubicBezTo>
                    <a:pt x="27" y="751"/>
                    <a:pt x="27" y="751"/>
                    <a:pt x="27" y="751"/>
                  </a:cubicBezTo>
                  <a:cubicBezTo>
                    <a:pt x="27" y="751"/>
                    <a:pt x="28" y="752"/>
                    <a:pt x="29" y="752"/>
                  </a:cubicBezTo>
                  <a:cubicBezTo>
                    <a:pt x="96" y="760"/>
                    <a:pt x="96" y="760"/>
                    <a:pt x="96" y="760"/>
                  </a:cubicBezTo>
                  <a:cubicBezTo>
                    <a:pt x="110" y="762"/>
                    <a:pt x="121" y="770"/>
                    <a:pt x="127" y="783"/>
                  </a:cubicBezTo>
                  <a:cubicBezTo>
                    <a:pt x="132" y="795"/>
                    <a:pt x="131" y="809"/>
                    <a:pt x="124" y="820"/>
                  </a:cubicBezTo>
                  <a:cubicBezTo>
                    <a:pt x="86" y="876"/>
                    <a:pt x="86" y="876"/>
                    <a:pt x="86" y="876"/>
                  </a:cubicBezTo>
                  <a:cubicBezTo>
                    <a:pt x="85" y="877"/>
                    <a:pt x="85" y="878"/>
                    <a:pt x="86" y="878"/>
                  </a:cubicBezTo>
                  <a:cubicBezTo>
                    <a:pt x="211" y="1023"/>
                    <a:pt x="211" y="1023"/>
                    <a:pt x="211" y="1023"/>
                  </a:cubicBezTo>
                  <a:cubicBezTo>
                    <a:pt x="211" y="1023"/>
                    <a:pt x="212" y="1023"/>
                    <a:pt x="213" y="1023"/>
                  </a:cubicBezTo>
                  <a:cubicBezTo>
                    <a:pt x="274" y="994"/>
                    <a:pt x="274" y="994"/>
                    <a:pt x="274" y="994"/>
                  </a:cubicBezTo>
                  <a:cubicBezTo>
                    <a:pt x="279" y="991"/>
                    <a:pt x="285" y="990"/>
                    <a:pt x="291" y="990"/>
                  </a:cubicBezTo>
                  <a:cubicBezTo>
                    <a:pt x="301" y="990"/>
                    <a:pt x="311" y="994"/>
                    <a:pt x="318" y="1001"/>
                  </a:cubicBezTo>
                  <a:cubicBezTo>
                    <a:pt x="326" y="1009"/>
                    <a:pt x="329" y="1019"/>
                    <a:pt x="329" y="1029"/>
                  </a:cubicBezTo>
                  <a:cubicBezTo>
                    <a:pt x="328" y="1097"/>
                    <a:pt x="328" y="1097"/>
                    <a:pt x="328" y="1097"/>
                  </a:cubicBezTo>
                  <a:cubicBezTo>
                    <a:pt x="328" y="1098"/>
                    <a:pt x="328" y="1099"/>
                    <a:pt x="329" y="1099"/>
                  </a:cubicBezTo>
                  <a:cubicBezTo>
                    <a:pt x="512" y="1153"/>
                    <a:pt x="512" y="1153"/>
                    <a:pt x="512" y="1153"/>
                  </a:cubicBezTo>
                  <a:cubicBezTo>
                    <a:pt x="513" y="1153"/>
                    <a:pt x="514" y="1152"/>
                    <a:pt x="514" y="1152"/>
                  </a:cubicBezTo>
                  <a:cubicBezTo>
                    <a:pt x="550" y="1094"/>
                    <a:pt x="550" y="1094"/>
                    <a:pt x="550" y="1094"/>
                  </a:cubicBezTo>
                  <a:cubicBezTo>
                    <a:pt x="557" y="1082"/>
                    <a:pt x="569" y="1075"/>
                    <a:pt x="582" y="1075"/>
                  </a:cubicBezTo>
                  <a:cubicBezTo>
                    <a:pt x="596" y="1075"/>
                    <a:pt x="608" y="1082"/>
                    <a:pt x="615" y="1094"/>
                  </a:cubicBezTo>
                  <a:cubicBezTo>
                    <a:pt x="651" y="1152"/>
                    <a:pt x="651" y="1152"/>
                    <a:pt x="651" y="1152"/>
                  </a:cubicBezTo>
                  <a:cubicBezTo>
                    <a:pt x="651" y="1152"/>
                    <a:pt x="652" y="1153"/>
                    <a:pt x="652" y="1153"/>
                  </a:cubicBezTo>
                  <a:cubicBezTo>
                    <a:pt x="653" y="1153"/>
                    <a:pt x="653" y="1153"/>
                    <a:pt x="653" y="1153"/>
                  </a:cubicBezTo>
                  <a:cubicBezTo>
                    <a:pt x="836" y="1099"/>
                    <a:pt x="836" y="1099"/>
                    <a:pt x="836" y="1099"/>
                  </a:cubicBezTo>
                  <a:cubicBezTo>
                    <a:pt x="837" y="1099"/>
                    <a:pt x="837" y="1098"/>
                    <a:pt x="837" y="1097"/>
                  </a:cubicBezTo>
                  <a:cubicBezTo>
                    <a:pt x="836" y="1029"/>
                    <a:pt x="836" y="1029"/>
                    <a:pt x="836" y="1029"/>
                  </a:cubicBezTo>
                  <a:cubicBezTo>
                    <a:pt x="835" y="1019"/>
                    <a:pt x="839" y="1009"/>
                    <a:pt x="846" y="1001"/>
                  </a:cubicBezTo>
                  <a:cubicBezTo>
                    <a:pt x="854" y="994"/>
                    <a:pt x="864" y="990"/>
                    <a:pt x="874" y="990"/>
                  </a:cubicBezTo>
                  <a:cubicBezTo>
                    <a:pt x="880" y="990"/>
                    <a:pt x="885" y="991"/>
                    <a:pt x="891" y="994"/>
                  </a:cubicBezTo>
                  <a:cubicBezTo>
                    <a:pt x="952" y="1023"/>
                    <a:pt x="952" y="1023"/>
                    <a:pt x="952" y="1023"/>
                  </a:cubicBezTo>
                  <a:cubicBezTo>
                    <a:pt x="953" y="1023"/>
                    <a:pt x="954" y="1023"/>
                    <a:pt x="954" y="1023"/>
                  </a:cubicBezTo>
                  <a:cubicBezTo>
                    <a:pt x="1079" y="878"/>
                    <a:pt x="1079" y="878"/>
                    <a:pt x="1079" y="878"/>
                  </a:cubicBezTo>
                  <a:cubicBezTo>
                    <a:pt x="1080" y="878"/>
                    <a:pt x="1080" y="877"/>
                    <a:pt x="1079" y="876"/>
                  </a:cubicBezTo>
                  <a:cubicBezTo>
                    <a:pt x="1041" y="820"/>
                    <a:pt x="1041" y="820"/>
                    <a:pt x="1041" y="820"/>
                  </a:cubicBezTo>
                  <a:cubicBezTo>
                    <a:pt x="1034" y="809"/>
                    <a:pt x="1032" y="795"/>
                    <a:pt x="1038" y="783"/>
                  </a:cubicBezTo>
                  <a:cubicBezTo>
                    <a:pt x="1044" y="770"/>
                    <a:pt x="1055" y="762"/>
                    <a:pt x="1068" y="760"/>
                  </a:cubicBezTo>
                  <a:cubicBezTo>
                    <a:pt x="1136" y="752"/>
                    <a:pt x="1136" y="752"/>
                    <a:pt x="1136" y="752"/>
                  </a:cubicBezTo>
                  <a:cubicBezTo>
                    <a:pt x="1137" y="752"/>
                    <a:pt x="1137" y="751"/>
                    <a:pt x="1137" y="751"/>
                  </a:cubicBezTo>
                  <a:cubicBezTo>
                    <a:pt x="1165" y="562"/>
                    <a:pt x="1165" y="562"/>
                    <a:pt x="1165" y="562"/>
                  </a:cubicBezTo>
                  <a:cubicBezTo>
                    <a:pt x="1165" y="561"/>
                    <a:pt x="1164" y="560"/>
                    <a:pt x="1164" y="560"/>
                  </a:cubicBezTo>
                  <a:moveTo>
                    <a:pt x="582" y="851"/>
                  </a:moveTo>
                  <a:cubicBezTo>
                    <a:pt x="430" y="851"/>
                    <a:pt x="307" y="728"/>
                    <a:pt x="307" y="576"/>
                  </a:cubicBezTo>
                  <a:cubicBezTo>
                    <a:pt x="307" y="424"/>
                    <a:pt x="430" y="301"/>
                    <a:pt x="582" y="301"/>
                  </a:cubicBezTo>
                  <a:cubicBezTo>
                    <a:pt x="734" y="301"/>
                    <a:pt x="858" y="424"/>
                    <a:pt x="858" y="576"/>
                  </a:cubicBezTo>
                  <a:cubicBezTo>
                    <a:pt x="858" y="728"/>
                    <a:pt x="734" y="851"/>
                    <a:pt x="582" y="851"/>
                  </a:cubicBez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" name="ValueBack1">
              <a:extLst>
                <a:ext uri="{FF2B5EF4-FFF2-40B4-BE49-F238E27FC236}">
                  <a16:creationId xmlns="" xmlns:a16="http://schemas.microsoft.com/office/drawing/2014/main" id="{5E84BF6C-0725-4805-ABDC-10006B8CC08A}"/>
                </a:ext>
              </a:extLst>
            </p:cNvPr>
            <p:cNvSpPr/>
            <p:nvPr/>
          </p:nvSpPr>
          <p:spPr bwMode="auto">
            <a:xfrm>
              <a:off x="7593068" y="1267619"/>
              <a:ext cx="2349500" cy="2320925"/>
            </a:xfrm>
            <a:custGeom>
              <a:avLst/>
              <a:gdLst>
                <a:gd name="T0" fmla="*/ 1101 w 1165"/>
                <a:gd name="T1" fmla="*/ 533 h 1153"/>
                <a:gd name="T2" fmla="*/ 1092 w 1165"/>
                <a:gd name="T3" fmla="*/ 468 h 1153"/>
                <a:gd name="T4" fmla="*/ 1144 w 1165"/>
                <a:gd name="T5" fmla="*/ 423 h 1153"/>
                <a:gd name="T6" fmla="*/ 1063 w 1165"/>
                <a:gd name="T7" fmla="*/ 248 h 1153"/>
                <a:gd name="T8" fmla="*/ 959 w 1165"/>
                <a:gd name="T9" fmla="*/ 244 h 1153"/>
                <a:gd name="T10" fmla="*/ 974 w 1165"/>
                <a:gd name="T11" fmla="*/ 145 h 1153"/>
                <a:gd name="T12" fmla="*/ 812 w 1165"/>
                <a:gd name="T13" fmla="*/ 40 h 1153"/>
                <a:gd name="T14" fmla="*/ 760 w 1165"/>
                <a:gd name="T15" fmla="*/ 86 h 1153"/>
                <a:gd name="T16" fmla="*/ 697 w 1165"/>
                <a:gd name="T17" fmla="*/ 67 h 1153"/>
                <a:gd name="T18" fmla="*/ 678 w 1165"/>
                <a:gd name="T19" fmla="*/ 0 h 1153"/>
                <a:gd name="T20" fmla="*/ 485 w 1165"/>
                <a:gd name="T21" fmla="*/ 1 h 1153"/>
                <a:gd name="T22" fmla="*/ 430 w 1165"/>
                <a:gd name="T23" fmla="*/ 96 h 1153"/>
                <a:gd name="T24" fmla="*/ 354 w 1165"/>
                <a:gd name="T25" fmla="*/ 40 h 1153"/>
                <a:gd name="T26" fmla="*/ 191 w 1165"/>
                <a:gd name="T27" fmla="*/ 143 h 1153"/>
                <a:gd name="T28" fmla="*/ 211 w 1165"/>
                <a:gd name="T29" fmla="*/ 210 h 1153"/>
                <a:gd name="T30" fmla="*/ 168 w 1165"/>
                <a:gd name="T31" fmla="*/ 259 h 1153"/>
                <a:gd name="T32" fmla="*/ 99 w 1165"/>
                <a:gd name="T33" fmla="*/ 249 h 1153"/>
                <a:gd name="T34" fmla="*/ 20 w 1165"/>
                <a:gd name="T35" fmla="*/ 425 h 1153"/>
                <a:gd name="T36" fmla="*/ 86 w 1165"/>
                <a:gd name="T37" fmla="*/ 503 h 1153"/>
                <a:gd name="T38" fmla="*/ 1 w 1165"/>
                <a:gd name="T39" fmla="*/ 560 h 1153"/>
                <a:gd name="T40" fmla="*/ 27 w 1165"/>
                <a:gd name="T41" fmla="*/ 751 h 1153"/>
                <a:gd name="T42" fmla="*/ 96 w 1165"/>
                <a:gd name="T43" fmla="*/ 761 h 1153"/>
                <a:gd name="T44" fmla="*/ 123 w 1165"/>
                <a:gd name="T45" fmla="*/ 820 h 1153"/>
                <a:gd name="T46" fmla="*/ 86 w 1165"/>
                <a:gd name="T47" fmla="*/ 879 h 1153"/>
                <a:gd name="T48" fmla="*/ 213 w 1165"/>
                <a:gd name="T49" fmla="*/ 1023 h 1153"/>
                <a:gd name="T50" fmla="*/ 291 w 1165"/>
                <a:gd name="T51" fmla="*/ 990 h 1153"/>
                <a:gd name="T52" fmla="*/ 329 w 1165"/>
                <a:gd name="T53" fmla="*/ 1029 h 1153"/>
                <a:gd name="T54" fmla="*/ 329 w 1165"/>
                <a:gd name="T55" fmla="*/ 1099 h 1153"/>
                <a:gd name="T56" fmla="*/ 514 w 1165"/>
                <a:gd name="T57" fmla="*/ 1152 h 1153"/>
                <a:gd name="T58" fmla="*/ 582 w 1165"/>
                <a:gd name="T59" fmla="*/ 1076 h 1153"/>
                <a:gd name="T60" fmla="*/ 651 w 1165"/>
                <a:gd name="T61" fmla="*/ 1152 h 1153"/>
                <a:gd name="T62" fmla="*/ 652 w 1165"/>
                <a:gd name="T63" fmla="*/ 1153 h 1153"/>
                <a:gd name="T64" fmla="*/ 837 w 1165"/>
                <a:gd name="T65" fmla="*/ 1097 h 1153"/>
                <a:gd name="T66" fmla="*/ 846 w 1165"/>
                <a:gd name="T67" fmla="*/ 1002 h 1153"/>
                <a:gd name="T68" fmla="*/ 891 w 1165"/>
                <a:gd name="T69" fmla="*/ 994 h 1153"/>
                <a:gd name="T70" fmla="*/ 954 w 1165"/>
                <a:gd name="T71" fmla="*/ 1023 h 1153"/>
                <a:gd name="T72" fmla="*/ 1079 w 1165"/>
                <a:gd name="T73" fmla="*/ 877 h 1153"/>
                <a:gd name="T74" fmla="*/ 1038 w 1165"/>
                <a:gd name="T75" fmla="*/ 783 h 1153"/>
                <a:gd name="T76" fmla="*/ 1136 w 1165"/>
                <a:gd name="T77" fmla="*/ 752 h 1153"/>
                <a:gd name="T78" fmla="*/ 1164 w 1165"/>
                <a:gd name="T79" fmla="*/ 562 h 1153"/>
                <a:gd name="T80" fmla="*/ 582 w 1165"/>
                <a:gd name="T81" fmla="*/ 852 h 1153"/>
                <a:gd name="T82" fmla="*/ 582 w 1165"/>
                <a:gd name="T83" fmla="*/ 301 h 1153"/>
                <a:gd name="T84" fmla="*/ 582 w 1165"/>
                <a:gd name="T85" fmla="*/ 852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65" h="1153">
                  <a:moveTo>
                    <a:pt x="1163" y="560"/>
                  </a:moveTo>
                  <a:cubicBezTo>
                    <a:pt x="1101" y="533"/>
                    <a:pt x="1101" y="533"/>
                    <a:pt x="1101" y="533"/>
                  </a:cubicBezTo>
                  <a:cubicBezTo>
                    <a:pt x="1089" y="528"/>
                    <a:pt x="1080" y="517"/>
                    <a:pt x="1078" y="503"/>
                  </a:cubicBezTo>
                  <a:cubicBezTo>
                    <a:pt x="1076" y="490"/>
                    <a:pt x="1081" y="477"/>
                    <a:pt x="1092" y="468"/>
                  </a:cubicBezTo>
                  <a:cubicBezTo>
                    <a:pt x="1144" y="425"/>
                    <a:pt x="1144" y="425"/>
                    <a:pt x="1144" y="425"/>
                  </a:cubicBezTo>
                  <a:cubicBezTo>
                    <a:pt x="1145" y="424"/>
                    <a:pt x="1145" y="424"/>
                    <a:pt x="1144" y="423"/>
                  </a:cubicBezTo>
                  <a:cubicBezTo>
                    <a:pt x="1065" y="249"/>
                    <a:pt x="1065" y="249"/>
                    <a:pt x="1065" y="249"/>
                  </a:cubicBezTo>
                  <a:cubicBezTo>
                    <a:pt x="1065" y="249"/>
                    <a:pt x="1064" y="248"/>
                    <a:pt x="1063" y="248"/>
                  </a:cubicBezTo>
                  <a:cubicBezTo>
                    <a:pt x="996" y="259"/>
                    <a:pt x="996" y="259"/>
                    <a:pt x="996" y="259"/>
                  </a:cubicBezTo>
                  <a:cubicBezTo>
                    <a:pt x="982" y="262"/>
                    <a:pt x="967" y="256"/>
                    <a:pt x="959" y="244"/>
                  </a:cubicBezTo>
                  <a:cubicBezTo>
                    <a:pt x="952" y="234"/>
                    <a:pt x="949" y="222"/>
                    <a:pt x="953" y="210"/>
                  </a:cubicBezTo>
                  <a:cubicBezTo>
                    <a:pt x="974" y="145"/>
                    <a:pt x="974" y="145"/>
                    <a:pt x="974" y="145"/>
                  </a:cubicBezTo>
                  <a:cubicBezTo>
                    <a:pt x="974" y="144"/>
                    <a:pt x="974" y="143"/>
                    <a:pt x="973" y="143"/>
                  </a:cubicBezTo>
                  <a:cubicBezTo>
                    <a:pt x="812" y="40"/>
                    <a:pt x="812" y="40"/>
                    <a:pt x="812" y="40"/>
                  </a:cubicBezTo>
                  <a:cubicBezTo>
                    <a:pt x="812" y="39"/>
                    <a:pt x="811" y="39"/>
                    <a:pt x="810" y="40"/>
                  </a:cubicBezTo>
                  <a:cubicBezTo>
                    <a:pt x="760" y="86"/>
                    <a:pt x="760" y="86"/>
                    <a:pt x="760" y="86"/>
                  </a:cubicBezTo>
                  <a:cubicBezTo>
                    <a:pt x="753" y="92"/>
                    <a:pt x="744" y="96"/>
                    <a:pt x="734" y="96"/>
                  </a:cubicBezTo>
                  <a:cubicBezTo>
                    <a:pt x="717" y="96"/>
                    <a:pt x="702" y="84"/>
                    <a:pt x="697" y="67"/>
                  </a:cubicBezTo>
                  <a:cubicBezTo>
                    <a:pt x="679" y="1"/>
                    <a:pt x="679" y="1"/>
                    <a:pt x="679" y="1"/>
                  </a:cubicBezTo>
                  <a:cubicBezTo>
                    <a:pt x="679" y="1"/>
                    <a:pt x="678" y="0"/>
                    <a:pt x="678" y="0"/>
                  </a:cubicBezTo>
                  <a:cubicBezTo>
                    <a:pt x="487" y="0"/>
                    <a:pt x="487" y="0"/>
                    <a:pt x="487" y="0"/>
                  </a:cubicBezTo>
                  <a:cubicBezTo>
                    <a:pt x="486" y="0"/>
                    <a:pt x="485" y="1"/>
                    <a:pt x="485" y="1"/>
                  </a:cubicBezTo>
                  <a:cubicBezTo>
                    <a:pt x="467" y="67"/>
                    <a:pt x="467" y="67"/>
                    <a:pt x="467" y="67"/>
                  </a:cubicBezTo>
                  <a:cubicBezTo>
                    <a:pt x="463" y="84"/>
                    <a:pt x="448" y="96"/>
                    <a:pt x="430" y="96"/>
                  </a:cubicBezTo>
                  <a:cubicBezTo>
                    <a:pt x="420" y="96"/>
                    <a:pt x="412" y="92"/>
                    <a:pt x="404" y="86"/>
                  </a:cubicBezTo>
                  <a:cubicBezTo>
                    <a:pt x="354" y="40"/>
                    <a:pt x="354" y="40"/>
                    <a:pt x="354" y="40"/>
                  </a:cubicBezTo>
                  <a:cubicBezTo>
                    <a:pt x="353" y="39"/>
                    <a:pt x="353" y="39"/>
                    <a:pt x="352" y="40"/>
                  </a:cubicBezTo>
                  <a:cubicBezTo>
                    <a:pt x="191" y="143"/>
                    <a:pt x="191" y="143"/>
                    <a:pt x="191" y="143"/>
                  </a:cubicBezTo>
                  <a:cubicBezTo>
                    <a:pt x="191" y="143"/>
                    <a:pt x="190" y="144"/>
                    <a:pt x="191" y="145"/>
                  </a:cubicBezTo>
                  <a:cubicBezTo>
                    <a:pt x="211" y="210"/>
                    <a:pt x="211" y="210"/>
                    <a:pt x="211" y="210"/>
                  </a:cubicBezTo>
                  <a:cubicBezTo>
                    <a:pt x="215" y="222"/>
                    <a:pt x="213" y="234"/>
                    <a:pt x="206" y="244"/>
                  </a:cubicBezTo>
                  <a:cubicBezTo>
                    <a:pt x="197" y="256"/>
                    <a:pt x="183" y="262"/>
                    <a:pt x="168" y="259"/>
                  </a:cubicBezTo>
                  <a:cubicBezTo>
                    <a:pt x="101" y="248"/>
                    <a:pt x="101" y="248"/>
                    <a:pt x="101" y="248"/>
                  </a:cubicBezTo>
                  <a:cubicBezTo>
                    <a:pt x="100" y="248"/>
                    <a:pt x="100" y="249"/>
                    <a:pt x="99" y="249"/>
                  </a:cubicBezTo>
                  <a:cubicBezTo>
                    <a:pt x="20" y="423"/>
                    <a:pt x="20" y="423"/>
                    <a:pt x="20" y="423"/>
                  </a:cubicBezTo>
                  <a:cubicBezTo>
                    <a:pt x="20" y="424"/>
                    <a:pt x="20" y="424"/>
                    <a:pt x="20" y="425"/>
                  </a:cubicBezTo>
                  <a:cubicBezTo>
                    <a:pt x="73" y="468"/>
                    <a:pt x="73" y="468"/>
                    <a:pt x="73" y="468"/>
                  </a:cubicBezTo>
                  <a:cubicBezTo>
                    <a:pt x="83" y="477"/>
                    <a:pt x="88" y="490"/>
                    <a:pt x="86" y="503"/>
                  </a:cubicBezTo>
                  <a:cubicBezTo>
                    <a:pt x="84" y="517"/>
                    <a:pt x="76" y="528"/>
                    <a:pt x="63" y="533"/>
                  </a:cubicBezTo>
                  <a:cubicBezTo>
                    <a:pt x="1" y="560"/>
                    <a:pt x="1" y="560"/>
                    <a:pt x="1" y="560"/>
                  </a:cubicBezTo>
                  <a:cubicBezTo>
                    <a:pt x="0" y="560"/>
                    <a:pt x="0" y="561"/>
                    <a:pt x="0" y="562"/>
                  </a:cubicBezTo>
                  <a:cubicBezTo>
                    <a:pt x="27" y="751"/>
                    <a:pt x="27" y="751"/>
                    <a:pt x="27" y="751"/>
                  </a:cubicBezTo>
                  <a:cubicBezTo>
                    <a:pt x="27" y="752"/>
                    <a:pt x="28" y="752"/>
                    <a:pt x="29" y="752"/>
                  </a:cubicBezTo>
                  <a:cubicBezTo>
                    <a:pt x="96" y="761"/>
                    <a:pt x="96" y="761"/>
                    <a:pt x="96" y="761"/>
                  </a:cubicBezTo>
                  <a:cubicBezTo>
                    <a:pt x="110" y="762"/>
                    <a:pt x="121" y="771"/>
                    <a:pt x="126" y="783"/>
                  </a:cubicBezTo>
                  <a:cubicBezTo>
                    <a:pt x="132" y="795"/>
                    <a:pt x="131" y="809"/>
                    <a:pt x="123" y="820"/>
                  </a:cubicBezTo>
                  <a:cubicBezTo>
                    <a:pt x="85" y="877"/>
                    <a:pt x="85" y="877"/>
                    <a:pt x="85" y="877"/>
                  </a:cubicBezTo>
                  <a:cubicBezTo>
                    <a:pt x="85" y="877"/>
                    <a:pt x="85" y="878"/>
                    <a:pt x="86" y="879"/>
                  </a:cubicBezTo>
                  <a:cubicBezTo>
                    <a:pt x="211" y="1023"/>
                    <a:pt x="211" y="1023"/>
                    <a:pt x="211" y="1023"/>
                  </a:cubicBezTo>
                  <a:cubicBezTo>
                    <a:pt x="211" y="1024"/>
                    <a:pt x="212" y="1024"/>
                    <a:pt x="213" y="1023"/>
                  </a:cubicBezTo>
                  <a:cubicBezTo>
                    <a:pt x="274" y="994"/>
                    <a:pt x="274" y="994"/>
                    <a:pt x="274" y="994"/>
                  </a:cubicBezTo>
                  <a:cubicBezTo>
                    <a:pt x="279" y="991"/>
                    <a:pt x="285" y="990"/>
                    <a:pt x="291" y="990"/>
                  </a:cubicBezTo>
                  <a:cubicBezTo>
                    <a:pt x="301" y="990"/>
                    <a:pt x="311" y="994"/>
                    <a:pt x="318" y="1002"/>
                  </a:cubicBezTo>
                  <a:cubicBezTo>
                    <a:pt x="325" y="1009"/>
                    <a:pt x="329" y="1019"/>
                    <a:pt x="329" y="1029"/>
                  </a:cubicBezTo>
                  <a:cubicBezTo>
                    <a:pt x="328" y="1097"/>
                    <a:pt x="328" y="1097"/>
                    <a:pt x="328" y="1097"/>
                  </a:cubicBezTo>
                  <a:cubicBezTo>
                    <a:pt x="328" y="1098"/>
                    <a:pt x="328" y="1099"/>
                    <a:pt x="329" y="1099"/>
                  </a:cubicBezTo>
                  <a:cubicBezTo>
                    <a:pt x="512" y="1153"/>
                    <a:pt x="512" y="1153"/>
                    <a:pt x="512" y="1153"/>
                  </a:cubicBezTo>
                  <a:cubicBezTo>
                    <a:pt x="513" y="1153"/>
                    <a:pt x="513" y="1153"/>
                    <a:pt x="514" y="1152"/>
                  </a:cubicBezTo>
                  <a:cubicBezTo>
                    <a:pt x="549" y="1094"/>
                    <a:pt x="549" y="1094"/>
                    <a:pt x="549" y="1094"/>
                  </a:cubicBezTo>
                  <a:cubicBezTo>
                    <a:pt x="556" y="1083"/>
                    <a:pt x="569" y="1076"/>
                    <a:pt x="582" y="1076"/>
                  </a:cubicBezTo>
                  <a:cubicBezTo>
                    <a:pt x="596" y="1076"/>
                    <a:pt x="608" y="1083"/>
                    <a:pt x="615" y="1094"/>
                  </a:cubicBezTo>
                  <a:cubicBezTo>
                    <a:pt x="651" y="1152"/>
                    <a:pt x="651" y="1152"/>
                    <a:pt x="651" y="1152"/>
                  </a:cubicBezTo>
                  <a:cubicBezTo>
                    <a:pt x="651" y="1153"/>
                    <a:pt x="651" y="1153"/>
                    <a:pt x="652" y="1153"/>
                  </a:cubicBezTo>
                  <a:cubicBezTo>
                    <a:pt x="652" y="1153"/>
                    <a:pt x="652" y="1153"/>
                    <a:pt x="652" y="1153"/>
                  </a:cubicBezTo>
                  <a:cubicBezTo>
                    <a:pt x="836" y="1099"/>
                    <a:pt x="836" y="1099"/>
                    <a:pt x="836" y="1099"/>
                  </a:cubicBezTo>
                  <a:cubicBezTo>
                    <a:pt x="836" y="1099"/>
                    <a:pt x="837" y="1098"/>
                    <a:pt x="837" y="1097"/>
                  </a:cubicBezTo>
                  <a:cubicBezTo>
                    <a:pt x="835" y="1029"/>
                    <a:pt x="835" y="1029"/>
                    <a:pt x="835" y="1029"/>
                  </a:cubicBezTo>
                  <a:cubicBezTo>
                    <a:pt x="835" y="1019"/>
                    <a:pt x="839" y="1009"/>
                    <a:pt x="846" y="1002"/>
                  </a:cubicBezTo>
                  <a:cubicBezTo>
                    <a:pt x="854" y="994"/>
                    <a:pt x="864" y="990"/>
                    <a:pt x="874" y="990"/>
                  </a:cubicBezTo>
                  <a:cubicBezTo>
                    <a:pt x="880" y="990"/>
                    <a:pt x="885" y="991"/>
                    <a:pt x="891" y="994"/>
                  </a:cubicBezTo>
                  <a:cubicBezTo>
                    <a:pt x="952" y="1023"/>
                    <a:pt x="952" y="1023"/>
                    <a:pt x="952" y="1023"/>
                  </a:cubicBezTo>
                  <a:cubicBezTo>
                    <a:pt x="953" y="1024"/>
                    <a:pt x="953" y="1024"/>
                    <a:pt x="954" y="1023"/>
                  </a:cubicBezTo>
                  <a:cubicBezTo>
                    <a:pt x="1079" y="879"/>
                    <a:pt x="1079" y="879"/>
                    <a:pt x="1079" y="879"/>
                  </a:cubicBezTo>
                  <a:cubicBezTo>
                    <a:pt x="1079" y="878"/>
                    <a:pt x="1079" y="877"/>
                    <a:pt x="1079" y="877"/>
                  </a:cubicBezTo>
                  <a:cubicBezTo>
                    <a:pt x="1041" y="820"/>
                    <a:pt x="1041" y="820"/>
                    <a:pt x="1041" y="820"/>
                  </a:cubicBezTo>
                  <a:cubicBezTo>
                    <a:pt x="1033" y="809"/>
                    <a:pt x="1032" y="795"/>
                    <a:pt x="1038" y="783"/>
                  </a:cubicBezTo>
                  <a:cubicBezTo>
                    <a:pt x="1044" y="771"/>
                    <a:pt x="1055" y="762"/>
                    <a:pt x="1068" y="761"/>
                  </a:cubicBezTo>
                  <a:cubicBezTo>
                    <a:pt x="1136" y="752"/>
                    <a:pt x="1136" y="752"/>
                    <a:pt x="1136" y="752"/>
                  </a:cubicBezTo>
                  <a:cubicBezTo>
                    <a:pt x="1137" y="752"/>
                    <a:pt x="1137" y="752"/>
                    <a:pt x="1137" y="751"/>
                  </a:cubicBezTo>
                  <a:cubicBezTo>
                    <a:pt x="1164" y="562"/>
                    <a:pt x="1164" y="562"/>
                    <a:pt x="1164" y="562"/>
                  </a:cubicBezTo>
                  <a:cubicBezTo>
                    <a:pt x="1165" y="561"/>
                    <a:pt x="1164" y="560"/>
                    <a:pt x="1163" y="560"/>
                  </a:cubicBezTo>
                  <a:moveTo>
                    <a:pt x="582" y="852"/>
                  </a:moveTo>
                  <a:cubicBezTo>
                    <a:pt x="430" y="852"/>
                    <a:pt x="307" y="729"/>
                    <a:pt x="307" y="577"/>
                  </a:cubicBezTo>
                  <a:cubicBezTo>
                    <a:pt x="307" y="425"/>
                    <a:pt x="430" y="301"/>
                    <a:pt x="582" y="301"/>
                  </a:cubicBezTo>
                  <a:cubicBezTo>
                    <a:pt x="734" y="301"/>
                    <a:pt x="857" y="425"/>
                    <a:pt x="857" y="577"/>
                  </a:cubicBezTo>
                  <a:cubicBezTo>
                    <a:pt x="857" y="729"/>
                    <a:pt x="734" y="852"/>
                    <a:pt x="582" y="852"/>
                  </a:cubicBezTo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ValueShape1">
              <a:extLst>
                <a:ext uri="{FF2B5EF4-FFF2-40B4-BE49-F238E27FC236}">
                  <a16:creationId xmlns="" xmlns:a16="http://schemas.microsoft.com/office/drawing/2014/main" id="{F62B0749-BAFE-4F32-B151-8300591873E4}"/>
                </a:ext>
              </a:extLst>
            </p:cNvPr>
            <p:cNvSpPr/>
            <p:nvPr/>
          </p:nvSpPr>
          <p:spPr>
            <a:xfrm flipH="1">
              <a:off x="7981462" y="1630862"/>
              <a:ext cx="1610341" cy="1607727"/>
            </a:xfrm>
            <a:prstGeom prst="arc">
              <a:avLst>
                <a:gd name="adj1" fmla="val 14257671"/>
                <a:gd name="adj2" fmla="val 6264000"/>
              </a:avLst>
            </a:prstGeom>
            <a:noFill/>
            <a:ln w="762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757FE59B-4319-4B70-B146-8A52CD9F8FEC}"/>
              </a:ext>
            </a:extLst>
          </p:cNvPr>
          <p:cNvGrpSpPr/>
          <p:nvPr/>
        </p:nvGrpSpPr>
        <p:grpSpPr>
          <a:xfrm>
            <a:off x="8328161" y="2750967"/>
            <a:ext cx="1823887" cy="1767416"/>
            <a:chOff x="7593068" y="1267619"/>
            <a:chExt cx="2409825" cy="2335212"/>
          </a:xfrm>
        </p:grpSpPr>
        <p:sp>
          <p:nvSpPr>
            <p:cNvPr id="35" name="išļïdè">
              <a:extLst>
                <a:ext uri="{FF2B5EF4-FFF2-40B4-BE49-F238E27FC236}">
                  <a16:creationId xmlns="" xmlns:a16="http://schemas.microsoft.com/office/drawing/2014/main" id="{072856E5-606F-4615-817C-110208215984}"/>
                </a:ext>
              </a:extLst>
            </p:cNvPr>
            <p:cNvSpPr/>
            <p:nvPr/>
          </p:nvSpPr>
          <p:spPr bwMode="auto">
            <a:xfrm>
              <a:off x="7653393" y="1281906"/>
              <a:ext cx="2349500" cy="2320925"/>
            </a:xfrm>
            <a:custGeom>
              <a:avLst/>
              <a:gdLst>
                <a:gd name="T0" fmla="*/ 1101 w 1165"/>
                <a:gd name="T1" fmla="*/ 533 h 1153"/>
                <a:gd name="T2" fmla="*/ 1092 w 1165"/>
                <a:gd name="T3" fmla="*/ 468 h 1153"/>
                <a:gd name="T4" fmla="*/ 1145 w 1165"/>
                <a:gd name="T5" fmla="*/ 423 h 1153"/>
                <a:gd name="T6" fmla="*/ 1063 w 1165"/>
                <a:gd name="T7" fmla="*/ 248 h 1153"/>
                <a:gd name="T8" fmla="*/ 959 w 1165"/>
                <a:gd name="T9" fmla="*/ 244 h 1153"/>
                <a:gd name="T10" fmla="*/ 974 w 1165"/>
                <a:gd name="T11" fmla="*/ 145 h 1153"/>
                <a:gd name="T12" fmla="*/ 813 w 1165"/>
                <a:gd name="T13" fmla="*/ 40 h 1153"/>
                <a:gd name="T14" fmla="*/ 760 w 1165"/>
                <a:gd name="T15" fmla="*/ 85 h 1153"/>
                <a:gd name="T16" fmla="*/ 697 w 1165"/>
                <a:gd name="T17" fmla="*/ 67 h 1153"/>
                <a:gd name="T18" fmla="*/ 678 w 1165"/>
                <a:gd name="T19" fmla="*/ 0 h 1153"/>
                <a:gd name="T20" fmla="*/ 485 w 1165"/>
                <a:gd name="T21" fmla="*/ 1 h 1153"/>
                <a:gd name="T22" fmla="*/ 430 w 1165"/>
                <a:gd name="T23" fmla="*/ 95 h 1153"/>
                <a:gd name="T24" fmla="*/ 354 w 1165"/>
                <a:gd name="T25" fmla="*/ 40 h 1153"/>
                <a:gd name="T26" fmla="*/ 191 w 1165"/>
                <a:gd name="T27" fmla="*/ 143 h 1153"/>
                <a:gd name="T28" fmla="*/ 211 w 1165"/>
                <a:gd name="T29" fmla="*/ 209 h 1153"/>
                <a:gd name="T30" fmla="*/ 168 w 1165"/>
                <a:gd name="T31" fmla="*/ 259 h 1153"/>
                <a:gd name="T32" fmla="*/ 99 w 1165"/>
                <a:gd name="T33" fmla="*/ 249 h 1153"/>
                <a:gd name="T34" fmla="*/ 21 w 1165"/>
                <a:gd name="T35" fmla="*/ 425 h 1153"/>
                <a:gd name="T36" fmla="*/ 86 w 1165"/>
                <a:gd name="T37" fmla="*/ 503 h 1153"/>
                <a:gd name="T38" fmla="*/ 1 w 1165"/>
                <a:gd name="T39" fmla="*/ 560 h 1153"/>
                <a:gd name="T40" fmla="*/ 27 w 1165"/>
                <a:gd name="T41" fmla="*/ 751 h 1153"/>
                <a:gd name="T42" fmla="*/ 96 w 1165"/>
                <a:gd name="T43" fmla="*/ 760 h 1153"/>
                <a:gd name="T44" fmla="*/ 124 w 1165"/>
                <a:gd name="T45" fmla="*/ 820 h 1153"/>
                <a:gd name="T46" fmla="*/ 86 w 1165"/>
                <a:gd name="T47" fmla="*/ 878 h 1153"/>
                <a:gd name="T48" fmla="*/ 213 w 1165"/>
                <a:gd name="T49" fmla="*/ 1023 h 1153"/>
                <a:gd name="T50" fmla="*/ 291 w 1165"/>
                <a:gd name="T51" fmla="*/ 990 h 1153"/>
                <a:gd name="T52" fmla="*/ 329 w 1165"/>
                <a:gd name="T53" fmla="*/ 1029 h 1153"/>
                <a:gd name="T54" fmla="*/ 329 w 1165"/>
                <a:gd name="T55" fmla="*/ 1099 h 1153"/>
                <a:gd name="T56" fmla="*/ 514 w 1165"/>
                <a:gd name="T57" fmla="*/ 1152 h 1153"/>
                <a:gd name="T58" fmla="*/ 582 w 1165"/>
                <a:gd name="T59" fmla="*/ 1075 h 1153"/>
                <a:gd name="T60" fmla="*/ 651 w 1165"/>
                <a:gd name="T61" fmla="*/ 1152 h 1153"/>
                <a:gd name="T62" fmla="*/ 653 w 1165"/>
                <a:gd name="T63" fmla="*/ 1153 h 1153"/>
                <a:gd name="T64" fmla="*/ 837 w 1165"/>
                <a:gd name="T65" fmla="*/ 1097 h 1153"/>
                <a:gd name="T66" fmla="*/ 846 w 1165"/>
                <a:gd name="T67" fmla="*/ 1001 h 1153"/>
                <a:gd name="T68" fmla="*/ 891 w 1165"/>
                <a:gd name="T69" fmla="*/ 994 h 1153"/>
                <a:gd name="T70" fmla="*/ 954 w 1165"/>
                <a:gd name="T71" fmla="*/ 1023 h 1153"/>
                <a:gd name="T72" fmla="*/ 1079 w 1165"/>
                <a:gd name="T73" fmla="*/ 876 h 1153"/>
                <a:gd name="T74" fmla="*/ 1038 w 1165"/>
                <a:gd name="T75" fmla="*/ 783 h 1153"/>
                <a:gd name="T76" fmla="*/ 1136 w 1165"/>
                <a:gd name="T77" fmla="*/ 752 h 1153"/>
                <a:gd name="T78" fmla="*/ 1165 w 1165"/>
                <a:gd name="T79" fmla="*/ 562 h 1153"/>
                <a:gd name="T80" fmla="*/ 582 w 1165"/>
                <a:gd name="T81" fmla="*/ 851 h 1153"/>
                <a:gd name="T82" fmla="*/ 582 w 1165"/>
                <a:gd name="T83" fmla="*/ 301 h 1153"/>
                <a:gd name="T84" fmla="*/ 582 w 1165"/>
                <a:gd name="T85" fmla="*/ 851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65" h="1153">
                  <a:moveTo>
                    <a:pt x="1164" y="560"/>
                  </a:moveTo>
                  <a:cubicBezTo>
                    <a:pt x="1101" y="533"/>
                    <a:pt x="1101" y="533"/>
                    <a:pt x="1101" y="533"/>
                  </a:cubicBezTo>
                  <a:cubicBezTo>
                    <a:pt x="1089" y="528"/>
                    <a:pt x="1080" y="516"/>
                    <a:pt x="1078" y="503"/>
                  </a:cubicBezTo>
                  <a:cubicBezTo>
                    <a:pt x="1076" y="490"/>
                    <a:pt x="1081" y="477"/>
                    <a:pt x="1092" y="468"/>
                  </a:cubicBezTo>
                  <a:cubicBezTo>
                    <a:pt x="1144" y="425"/>
                    <a:pt x="1144" y="425"/>
                    <a:pt x="1144" y="425"/>
                  </a:cubicBezTo>
                  <a:cubicBezTo>
                    <a:pt x="1145" y="424"/>
                    <a:pt x="1145" y="423"/>
                    <a:pt x="1145" y="423"/>
                  </a:cubicBezTo>
                  <a:cubicBezTo>
                    <a:pt x="1065" y="249"/>
                    <a:pt x="1065" y="249"/>
                    <a:pt x="1065" y="249"/>
                  </a:cubicBezTo>
                  <a:cubicBezTo>
                    <a:pt x="1065" y="248"/>
                    <a:pt x="1064" y="248"/>
                    <a:pt x="1063" y="248"/>
                  </a:cubicBezTo>
                  <a:cubicBezTo>
                    <a:pt x="996" y="259"/>
                    <a:pt x="996" y="259"/>
                    <a:pt x="996" y="259"/>
                  </a:cubicBezTo>
                  <a:cubicBezTo>
                    <a:pt x="982" y="261"/>
                    <a:pt x="968" y="255"/>
                    <a:pt x="959" y="244"/>
                  </a:cubicBezTo>
                  <a:cubicBezTo>
                    <a:pt x="952" y="234"/>
                    <a:pt x="950" y="221"/>
                    <a:pt x="953" y="209"/>
                  </a:cubicBezTo>
                  <a:cubicBezTo>
                    <a:pt x="974" y="145"/>
                    <a:pt x="974" y="145"/>
                    <a:pt x="974" y="145"/>
                  </a:cubicBezTo>
                  <a:cubicBezTo>
                    <a:pt x="974" y="144"/>
                    <a:pt x="974" y="143"/>
                    <a:pt x="973" y="143"/>
                  </a:cubicBezTo>
                  <a:cubicBezTo>
                    <a:pt x="813" y="40"/>
                    <a:pt x="813" y="40"/>
                    <a:pt x="813" y="40"/>
                  </a:cubicBezTo>
                  <a:cubicBezTo>
                    <a:pt x="812" y="39"/>
                    <a:pt x="811" y="39"/>
                    <a:pt x="811" y="40"/>
                  </a:cubicBezTo>
                  <a:cubicBezTo>
                    <a:pt x="760" y="85"/>
                    <a:pt x="760" y="85"/>
                    <a:pt x="760" y="85"/>
                  </a:cubicBezTo>
                  <a:cubicBezTo>
                    <a:pt x="753" y="92"/>
                    <a:pt x="744" y="95"/>
                    <a:pt x="735" y="95"/>
                  </a:cubicBezTo>
                  <a:cubicBezTo>
                    <a:pt x="717" y="95"/>
                    <a:pt x="702" y="84"/>
                    <a:pt x="697" y="67"/>
                  </a:cubicBezTo>
                  <a:cubicBezTo>
                    <a:pt x="679" y="1"/>
                    <a:pt x="679" y="1"/>
                    <a:pt x="679" y="1"/>
                  </a:cubicBezTo>
                  <a:cubicBezTo>
                    <a:pt x="679" y="0"/>
                    <a:pt x="679" y="0"/>
                    <a:pt x="678" y="0"/>
                  </a:cubicBezTo>
                  <a:cubicBezTo>
                    <a:pt x="487" y="0"/>
                    <a:pt x="487" y="0"/>
                    <a:pt x="487" y="0"/>
                  </a:cubicBezTo>
                  <a:cubicBezTo>
                    <a:pt x="486" y="0"/>
                    <a:pt x="486" y="0"/>
                    <a:pt x="485" y="1"/>
                  </a:cubicBezTo>
                  <a:cubicBezTo>
                    <a:pt x="468" y="67"/>
                    <a:pt x="468" y="67"/>
                    <a:pt x="468" y="67"/>
                  </a:cubicBezTo>
                  <a:cubicBezTo>
                    <a:pt x="463" y="84"/>
                    <a:pt x="448" y="95"/>
                    <a:pt x="430" y="95"/>
                  </a:cubicBezTo>
                  <a:cubicBezTo>
                    <a:pt x="421" y="95"/>
                    <a:pt x="412" y="92"/>
                    <a:pt x="405" y="85"/>
                  </a:cubicBezTo>
                  <a:cubicBezTo>
                    <a:pt x="354" y="40"/>
                    <a:pt x="354" y="40"/>
                    <a:pt x="354" y="40"/>
                  </a:cubicBezTo>
                  <a:cubicBezTo>
                    <a:pt x="354" y="39"/>
                    <a:pt x="353" y="39"/>
                    <a:pt x="352" y="40"/>
                  </a:cubicBezTo>
                  <a:cubicBezTo>
                    <a:pt x="191" y="143"/>
                    <a:pt x="191" y="143"/>
                    <a:pt x="191" y="143"/>
                  </a:cubicBezTo>
                  <a:cubicBezTo>
                    <a:pt x="191" y="143"/>
                    <a:pt x="191" y="144"/>
                    <a:pt x="191" y="145"/>
                  </a:cubicBezTo>
                  <a:cubicBezTo>
                    <a:pt x="211" y="209"/>
                    <a:pt x="211" y="209"/>
                    <a:pt x="211" y="209"/>
                  </a:cubicBezTo>
                  <a:cubicBezTo>
                    <a:pt x="215" y="221"/>
                    <a:pt x="213" y="234"/>
                    <a:pt x="206" y="244"/>
                  </a:cubicBezTo>
                  <a:cubicBezTo>
                    <a:pt x="197" y="255"/>
                    <a:pt x="183" y="261"/>
                    <a:pt x="168" y="259"/>
                  </a:cubicBezTo>
                  <a:cubicBezTo>
                    <a:pt x="101" y="248"/>
                    <a:pt x="101" y="248"/>
                    <a:pt x="101" y="248"/>
                  </a:cubicBezTo>
                  <a:cubicBezTo>
                    <a:pt x="101" y="248"/>
                    <a:pt x="100" y="248"/>
                    <a:pt x="99" y="249"/>
                  </a:cubicBezTo>
                  <a:cubicBezTo>
                    <a:pt x="20" y="423"/>
                    <a:pt x="20" y="423"/>
                    <a:pt x="20" y="423"/>
                  </a:cubicBezTo>
                  <a:cubicBezTo>
                    <a:pt x="20" y="423"/>
                    <a:pt x="20" y="424"/>
                    <a:pt x="21" y="425"/>
                  </a:cubicBezTo>
                  <a:cubicBezTo>
                    <a:pt x="73" y="468"/>
                    <a:pt x="73" y="468"/>
                    <a:pt x="73" y="468"/>
                  </a:cubicBezTo>
                  <a:cubicBezTo>
                    <a:pt x="83" y="477"/>
                    <a:pt x="88" y="490"/>
                    <a:pt x="86" y="503"/>
                  </a:cubicBezTo>
                  <a:cubicBezTo>
                    <a:pt x="85" y="516"/>
                    <a:pt x="76" y="528"/>
                    <a:pt x="64" y="533"/>
                  </a:cubicBezTo>
                  <a:cubicBezTo>
                    <a:pt x="1" y="560"/>
                    <a:pt x="1" y="560"/>
                    <a:pt x="1" y="560"/>
                  </a:cubicBezTo>
                  <a:cubicBezTo>
                    <a:pt x="0" y="560"/>
                    <a:pt x="0" y="561"/>
                    <a:pt x="0" y="562"/>
                  </a:cubicBezTo>
                  <a:cubicBezTo>
                    <a:pt x="27" y="751"/>
                    <a:pt x="27" y="751"/>
                    <a:pt x="27" y="751"/>
                  </a:cubicBezTo>
                  <a:cubicBezTo>
                    <a:pt x="27" y="751"/>
                    <a:pt x="28" y="752"/>
                    <a:pt x="29" y="752"/>
                  </a:cubicBezTo>
                  <a:cubicBezTo>
                    <a:pt x="96" y="760"/>
                    <a:pt x="96" y="760"/>
                    <a:pt x="96" y="760"/>
                  </a:cubicBezTo>
                  <a:cubicBezTo>
                    <a:pt x="110" y="762"/>
                    <a:pt x="121" y="770"/>
                    <a:pt x="127" y="783"/>
                  </a:cubicBezTo>
                  <a:cubicBezTo>
                    <a:pt x="132" y="795"/>
                    <a:pt x="131" y="809"/>
                    <a:pt x="124" y="820"/>
                  </a:cubicBezTo>
                  <a:cubicBezTo>
                    <a:pt x="86" y="876"/>
                    <a:pt x="86" y="876"/>
                    <a:pt x="86" y="876"/>
                  </a:cubicBezTo>
                  <a:cubicBezTo>
                    <a:pt x="85" y="877"/>
                    <a:pt x="85" y="878"/>
                    <a:pt x="86" y="878"/>
                  </a:cubicBezTo>
                  <a:cubicBezTo>
                    <a:pt x="211" y="1023"/>
                    <a:pt x="211" y="1023"/>
                    <a:pt x="211" y="1023"/>
                  </a:cubicBezTo>
                  <a:cubicBezTo>
                    <a:pt x="211" y="1023"/>
                    <a:pt x="212" y="1023"/>
                    <a:pt x="213" y="1023"/>
                  </a:cubicBezTo>
                  <a:cubicBezTo>
                    <a:pt x="274" y="994"/>
                    <a:pt x="274" y="994"/>
                    <a:pt x="274" y="994"/>
                  </a:cubicBezTo>
                  <a:cubicBezTo>
                    <a:pt x="279" y="991"/>
                    <a:pt x="285" y="990"/>
                    <a:pt x="291" y="990"/>
                  </a:cubicBezTo>
                  <a:cubicBezTo>
                    <a:pt x="301" y="990"/>
                    <a:pt x="311" y="994"/>
                    <a:pt x="318" y="1001"/>
                  </a:cubicBezTo>
                  <a:cubicBezTo>
                    <a:pt x="326" y="1009"/>
                    <a:pt x="329" y="1019"/>
                    <a:pt x="329" y="1029"/>
                  </a:cubicBezTo>
                  <a:cubicBezTo>
                    <a:pt x="328" y="1097"/>
                    <a:pt x="328" y="1097"/>
                    <a:pt x="328" y="1097"/>
                  </a:cubicBezTo>
                  <a:cubicBezTo>
                    <a:pt x="328" y="1098"/>
                    <a:pt x="328" y="1099"/>
                    <a:pt x="329" y="1099"/>
                  </a:cubicBezTo>
                  <a:cubicBezTo>
                    <a:pt x="512" y="1153"/>
                    <a:pt x="512" y="1153"/>
                    <a:pt x="512" y="1153"/>
                  </a:cubicBezTo>
                  <a:cubicBezTo>
                    <a:pt x="513" y="1153"/>
                    <a:pt x="514" y="1152"/>
                    <a:pt x="514" y="1152"/>
                  </a:cubicBezTo>
                  <a:cubicBezTo>
                    <a:pt x="550" y="1094"/>
                    <a:pt x="550" y="1094"/>
                    <a:pt x="550" y="1094"/>
                  </a:cubicBezTo>
                  <a:cubicBezTo>
                    <a:pt x="557" y="1082"/>
                    <a:pt x="569" y="1075"/>
                    <a:pt x="582" y="1075"/>
                  </a:cubicBezTo>
                  <a:cubicBezTo>
                    <a:pt x="596" y="1075"/>
                    <a:pt x="608" y="1082"/>
                    <a:pt x="615" y="1094"/>
                  </a:cubicBezTo>
                  <a:cubicBezTo>
                    <a:pt x="651" y="1152"/>
                    <a:pt x="651" y="1152"/>
                    <a:pt x="651" y="1152"/>
                  </a:cubicBezTo>
                  <a:cubicBezTo>
                    <a:pt x="651" y="1152"/>
                    <a:pt x="652" y="1153"/>
                    <a:pt x="652" y="1153"/>
                  </a:cubicBezTo>
                  <a:cubicBezTo>
                    <a:pt x="653" y="1153"/>
                    <a:pt x="653" y="1153"/>
                    <a:pt x="653" y="1153"/>
                  </a:cubicBezTo>
                  <a:cubicBezTo>
                    <a:pt x="836" y="1099"/>
                    <a:pt x="836" y="1099"/>
                    <a:pt x="836" y="1099"/>
                  </a:cubicBezTo>
                  <a:cubicBezTo>
                    <a:pt x="837" y="1099"/>
                    <a:pt x="837" y="1098"/>
                    <a:pt x="837" y="1097"/>
                  </a:cubicBezTo>
                  <a:cubicBezTo>
                    <a:pt x="836" y="1029"/>
                    <a:pt x="836" y="1029"/>
                    <a:pt x="836" y="1029"/>
                  </a:cubicBezTo>
                  <a:cubicBezTo>
                    <a:pt x="835" y="1019"/>
                    <a:pt x="839" y="1009"/>
                    <a:pt x="846" y="1001"/>
                  </a:cubicBezTo>
                  <a:cubicBezTo>
                    <a:pt x="854" y="994"/>
                    <a:pt x="864" y="990"/>
                    <a:pt x="874" y="990"/>
                  </a:cubicBezTo>
                  <a:cubicBezTo>
                    <a:pt x="880" y="990"/>
                    <a:pt x="885" y="991"/>
                    <a:pt x="891" y="994"/>
                  </a:cubicBezTo>
                  <a:cubicBezTo>
                    <a:pt x="952" y="1023"/>
                    <a:pt x="952" y="1023"/>
                    <a:pt x="952" y="1023"/>
                  </a:cubicBezTo>
                  <a:cubicBezTo>
                    <a:pt x="953" y="1023"/>
                    <a:pt x="954" y="1023"/>
                    <a:pt x="954" y="1023"/>
                  </a:cubicBezTo>
                  <a:cubicBezTo>
                    <a:pt x="1079" y="878"/>
                    <a:pt x="1079" y="878"/>
                    <a:pt x="1079" y="878"/>
                  </a:cubicBezTo>
                  <a:cubicBezTo>
                    <a:pt x="1080" y="878"/>
                    <a:pt x="1080" y="877"/>
                    <a:pt x="1079" y="876"/>
                  </a:cubicBezTo>
                  <a:cubicBezTo>
                    <a:pt x="1041" y="820"/>
                    <a:pt x="1041" y="820"/>
                    <a:pt x="1041" y="820"/>
                  </a:cubicBezTo>
                  <a:cubicBezTo>
                    <a:pt x="1034" y="809"/>
                    <a:pt x="1032" y="795"/>
                    <a:pt x="1038" y="783"/>
                  </a:cubicBezTo>
                  <a:cubicBezTo>
                    <a:pt x="1044" y="770"/>
                    <a:pt x="1055" y="762"/>
                    <a:pt x="1068" y="760"/>
                  </a:cubicBezTo>
                  <a:cubicBezTo>
                    <a:pt x="1136" y="752"/>
                    <a:pt x="1136" y="752"/>
                    <a:pt x="1136" y="752"/>
                  </a:cubicBezTo>
                  <a:cubicBezTo>
                    <a:pt x="1137" y="752"/>
                    <a:pt x="1137" y="751"/>
                    <a:pt x="1137" y="751"/>
                  </a:cubicBezTo>
                  <a:cubicBezTo>
                    <a:pt x="1165" y="562"/>
                    <a:pt x="1165" y="562"/>
                    <a:pt x="1165" y="562"/>
                  </a:cubicBezTo>
                  <a:cubicBezTo>
                    <a:pt x="1165" y="561"/>
                    <a:pt x="1164" y="560"/>
                    <a:pt x="1164" y="560"/>
                  </a:cubicBezTo>
                  <a:moveTo>
                    <a:pt x="582" y="851"/>
                  </a:moveTo>
                  <a:cubicBezTo>
                    <a:pt x="430" y="851"/>
                    <a:pt x="307" y="728"/>
                    <a:pt x="307" y="576"/>
                  </a:cubicBezTo>
                  <a:cubicBezTo>
                    <a:pt x="307" y="424"/>
                    <a:pt x="430" y="301"/>
                    <a:pt x="582" y="301"/>
                  </a:cubicBezTo>
                  <a:cubicBezTo>
                    <a:pt x="734" y="301"/>
                    <a:pt x="858" y="424"/>
                    <a:pt x="858" y="576"/>
                  </a:cubicBezTo>
                  <a:cubicBezTo>
                    <a:pt x="858" y="728"/>
                    <a:pt x="734" y="851"/>
                    <a:pt x="582" y="851"/>
                  </a:cubicBez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" name="ValueBack1">
              <a:extLst>
                <a:ext uri="{FF2B5EF4-FFF2-40B4-BE49-F238E27FC236}">
                  <a16:creationId xmlns="" xmlns:a16="http://schemas.microsoft.com/office/drawing/2014/main" id="{C25C218B-1B89-4DCA-AD3A-5CCF292A6574}"/>
                </a:ext>
              </a:extLst>
            </p:cNvPr>
            <p:cNvSpPr/>
            <p:nvPr/>
          </p:nvSpPr>
          <p:spPr bwMode="auto">
            <a:xfrm>
              <a:off x="7593068" y="1267619"/>
              <a:ext cx="2349500" cy="2320925"/>
            </a:xfrm>
            <a:custGeom>
              <a:avLst/>
              <a:gdLst>
                <a:gd name="T0" fmla="*/ 1101 w 1165"/>
                <a:gd name="T1" fmla="*/ 533 h 1153"/>
                <a:gd name="T2" fmla="*/ 1092 w 1165"/>
                <a:gd name="T3" fmla="*/ 468 h 1153"/>
                <a:gd name="T4" fmla="*/ 1144 w 1165"/>
                <a:gd name="T5" fmla="*/ 423 h 1153"/>
                <a:gd name="T6" fmla="*/ 1063 w 1165"/>
                <a:gd name="T7" fmla="*/ 248 h 1153"/>
                <a:gd name="T8" fmla="*/ 959 w 1165"/>
                <a:gd name="T9" fmla="*/ 244 h 1153"/>
                <a:gd name="T10" fmla="*/ 974 w 1165"/>
                <a:gd name="T11" fmla="*/ 145 h 1153"/>
                <a:gd name="T12" fmla="*/ 812 w 1165"/>
                <a:gd name="T13" fmla="*/ 40 h 1153"/>
                <a:gd name="T14" fmla="*/ 760 w 1165"/>
                <a:gd name="T15" fmla="*/ 86 h 1153"/>
                <a:gd name="T16" fmla="*/ 697 w 1165"/>
                <a:gd name="T17" fmla="*/ 67 h 1153"/>
                <a:gd name="T18" fmla="*/ 678 w 1165"/>
                <a:gd name="T19" fmla="*/ 0 h 1153"/>
                <a:gd name="T20" fmla="*/ 485 w 1165"/>
                <a:gd name="T21" fmla="*/ 1 h 1153"/>
                <a:gd name="T22" fmla="*/ 430 w 1165"/>
                <a:gd name="T23" fmla="*/ 96 h 1153"/>
                <a:gd name="T24" fmla="*/ 354 w 1165"/>
                <a:gd name="T25" fmla="*/ 40 h 1153"/>
                <a:gd name="T26" fmla="*/ 191 w 1165"/>
                <a:gd name="T27" fmla="*/ 143 h 1153"/>
                <a:gd name="T28" fmla="*/ 211 w 1165"/>
                <a:gd name="T29" fmla="*/ 210 h 1153"/>
                <a:gd name="T30" fmla="*/ 168 w 1165"/>
                <a:gd name="T31" fmla="*/ 259 h 1153"/>
                <a:gd name="T32" fmla="*/ 99 w 1165"/>
                <a:gd name="T33" fmla="*/ 249 h 1153"/>
                <a:gd name="T34" fmla="*/ 20 w 1165"/>
                <a:gd name="T35" fmla="*/ 425 h 1153"/>
                <a:gd name="T36" fmla="*/ 86 w 1165"/>
                <a:gd name="T37" fmla="*/ 503 h 1153"/>
                <a:gd name="T38" fmla="*/ 1 w 1165"/>
                <a:gd name="T39" fmla="*/ 560 h 1153"/>
                <a:gd name="T40" fmla="*/ 27 w 1165"/>
                <a:gd name="T41" fmla="*/ 751 h 1153"/>
                <a:gd name="T42" fmla="*/ 96 w 1165"/>
                <a:gd name="T43" fmla="*/ 761 h 1153"/>
                <a:gd name="T44" fmla="*/ 123 w 1165"/>
                <a:gd name="T45" fmla="*/ 820 h 1153"/>
                <a:gd name="T46" fmla="*/ 86 w 1165"/>
                <a:gd name="T47" fmla="*/ 879 h 1153"/>
                <a:gd name="T48" fmla="*/ 213 w 1165"/>
                <a:gd name="T49" fmla="*/ 1023 h 1153"/>
                <a:gd name="T50" fmla="*/ 291 w 1165"/>
                <a:gd name="T51" fmla="*/ 990 h 1153"/>
                <a:gd name="T52" fmla="*/ 329 w 1165"/>
                <a:gd name="T53" fmla="*/ 1029 h 1153"/>
                <a:gd name="T54" fmla="*/ 329 w 1165"/>
                <a:gd name="T55" fmla="*/ 1099 h 1153"/>
                <a:gd name="T56" fmla="*/ 514 w 1165"/>
                <a:gd name="T57" fmla="*/ 1152 h 1153"/>
                <a:gd name="T58" fmla="*/ 582 w 1165"/>
                <a:gd name="T59" fmla="*/ 1076 h 1153"/>
                <a:gd name="T60" fmla="*/ 651 w 1165"/>
                <a:gd name="T61" fmla="*/ 1152 h 1153"/>
                <a:gd name="T62" fmla="*/ 652 w 1165"/>
                <a:gd name="T63" fmla="*/ 1153 h 1153"/>
                <a:gd name="T64" fmla="*/ 837 w 1165"/>
                <a:gd name="T65" fmla="*/ 1097 h 1153"/>
                <a:gd name="T66" fmla="*/ 846 w 1165"/>
                <a:gd name="T67" fmla="*/ 1002 h 1153"/>
                <a:gd name="T68" fmla="*/ 891 w 1165"/>
                <a:gd name="T69" fmla="*/ 994 h 1153"/>
                <a:gd name="T70" fmla="*/ 954 w 1165"/>
                <a:gd name="T71" fmla="*/ 1023 h 1153"/>
                <a:gd name="T72" fmla="*/ 1079 w 1165"/>
                <a:gd name="T73" fmla="*/ 877 h 1153"/>
                <a:gd name="T74" fmla="*/ 1038 w 1165"/>
                <a:gd name="T75" fmla="*/ 783 h 1153"/>
                <a:gd name="T76" fmla="*/ 1136 w 1165"/>
                <a:gd name="T77" fmla="*/ 752 h 1153"/>
                <a:gd name="T78" fmla="*/ 1164 w 1165"/>
                <a:gd name="T79" fmla="*/ 562 h 1153"/>
                <a:gd name="T80" fmla="*/ 582 w 1165"/>
                <a:gd name="T81" fmla="*/ 852 h 1153"/>
                <a:gd name="T82" fmla="*/ 582 w 1165"/>
                <a:gd name="T83" fmla="*/ 301 h 1153"/>
                <a:gd name="T84" fmla="*/ 582 w 1165"/>
                <a:gd name="T85" fmla="*/ 852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65" h="1153">
                  <a:moveTo>
                    <a:pt x="1163" y="560"/>
                  </a:moveTo>
                  <a:cubicBezTo>
                    <a:pt x="1101" y="533"/>
                    <a:pt x="1101" y="533"/>
                    <a:pt x="1101" y="533"/>
                  </a:cubicBezTo>
                  <a:cubicBezTo>
                    <a:pt x="1089" y="528"/>
                    <a:pt x="1080" y="517"/>
                    <a:pt x="1078" y="503"/>
                  </a:cubicBezTo>
                  <a:cubicBezTo>
                    <a:pt x="1076" y="490"/>
                    <a:pt x="1081" y="477"/>
                    <a:pt x="1092" y="468"/>
                  </a:cubicBezTo>
                  <a:cubicBezTo>
                    <a:pt x="1144" y="425"/>
                    <a:pt x="1144" y="425"/>
                    <a:pt x="1144" y="425"/>
                  </a:cubicBezTo>
                  <a:cubicBezTo>
                    <a:pt x="1145" y="424"/>
                    <a:pt x="1145" y="424"/>
                    <a:pt x="1144" y="423"/>
                  </a:cubicBezTo>
                  <a:cubicBezTo>
                    <a:pt x="1065" y="249"/>
                    <a:pt x="1065" y="249"/>
                    <a:pt x="1065" y="249"/>
                  </a:cubicBezTo>
                  <a:cubicBezTo>
                    <a:pt x="1065" y="249"/>
                    <a:pt x="1064" y="248"/>
                    <a:pt x="1063" y="248"/>
                  </a:cubicBezTo>
                  <a:cubicBezTo>
                    <a:pt x="996" y="259"/>
                    <a:pt x="996" y="259"/>
                    <a:pt x="996" y="259"/>
                  </a:cubicBezTo>
                  <a:cubicBezTo>
                    <a:pt x="982" y="262"/>
                    <a:pt x="967" y="256"/>
                    <a:pt x="959" y="244"/>
                  </a:cubicBezTo>
                  <a:cubicBezTo>
                    <a:pt x="952" y="234"/>
                    <a:pt x="949" y="222"/>
                    <a:pt x="953" y="210"/>
                  </a:cubicBezTo>
                  <a:cubicBezTo>
                    <a:pt x="974" y="145"/>
                    <a:pt x="974" y="145"/>
                    <a:pt x="974" y="145"/>
                  </a:cubicBezTo>
                  <a:cubicBezTo>
                    <a:pt x="974" y="144"/>
                    <a:pt x="974" y="143"/>
                    <a:pt x="973" y="143"/>
                  </a:cubicBezTo>
                  <a:cubicBezTo>
                    <a:pt x="812" y="40"/>
                    <a:pt x="812" y="40"/>
                    <a:pt x="812" y="40"/>
                  </a:cubicBezTo>
                  <a:cubicBezTo>
                    <a:pt x="812" y="39"/>
                    <a:pt x="811" y="39"/>
                    <a:pt x="810" y="40"/>
                  </a:cubicBezTo>
                  <a:cubicBezTo>
                    <a:pt x="760" y="86"/>
                    <a:pt x="760" y="86"/>
                    <a:pt x="760" y="86"/>
                  </a:cubicBezTo>
                  <a:cubicBezTo>
                    <a:pt x="753" y="92"/>
                    <a:pt x="744" y="96"/>
                    <a:pt x="734" y="96"/>
                  </a:cubicBezTo>
                  <a:cubicBezTo>
                    <a:pt x="717" y="96"/>
                    <a:pt x="702" y="84"/>
                    <a:pt x="697" y="67"/>
                  </a:cubicBezTo>
                  <a:cubicBezTo>
                    <a:pt x="679" y="1"/>
                    <a:pt x="679" y="1"/>
                    <a:pt x="679" y="1"/>
                  </a:cubicBezTo>
                  <a:cubicBezTo>
                    <a:pt x="679" y="1"/>
                    <a:pt x="678" y="0"/>
                    <a:pt x="678" y="0"/>
                  </a:cubicBezTo>
                  <a:cubicBezTo>
                    <a:pt x="487" y="0"/>
                    <a:pt x="487" y="0"/>
                    <a:pt x="487" y="0"/>
                  </a:cubicBezTo>
                  <a:cubicBezTo>
                    <a:pt x="486" y="0"/>
                    <a:pt x="485" y="1"/>
                    <a:pt x="485" y="1"/>
                  </a:cubicBezTo>
                  <a:cubicBezTo>
                    <a:pt x="467" y="67"/>
                    <a:pt x="467" y="67"/>
                    <a:pt x="467" y="67"/>
                  </a:cubicBezTo>
                  <a:cubicBezTo>
                    <a:pt x="463" y="84"/>
                    <a:pt x="448" y="96"/>
                    <a:pt x="430" y="96"/>
                  </a:cubicBezTo>
                  <a:cubicBezTo>
                    <a:pt x="420" y="96"/>
                    <a:pt x="412" y="92"/>
                    <a:pt x="404" y="86"/>
                  </a:cubicBezTo>
                  <a:cubicBezTo>
                    <a:pt x="354" y="40"/>
                    <a:pt x="354" y="40"/>
                    <a:pt x="354" y="40"/>
                  </a:cubicBezTo>
                  <a:cubicBezTo>
                    <a:pt x="353" y="39"/>
                    <a:pt x="353" y="39"/>
                    <a:pt x="352" y="40"/>
                  </a:cubicBezTo>
                  <a:cubicBezTo>
                    <a:pt x="191" y="143"/>
                    <a:pt x="191" y="143"/>
                    <a:pt x="191" y="143"/>
                  </a:cubicBezTo>
                  <a:cubicBezTo>
                    <a:pt x="191" y="143"/>
                    <a:pt x="190" y="144"/>
                    <a:pt x="191" y="145"/>
                  </a:cubicBezTo>
                  <a:cubicBezTo>
                    <a:pt x="211" y="210"/>
                    <a:pt x="211" y="210"/>
                    <a:pt x="211" y="210"/>
                  </a:cubicBezTo>
                  <a:cubicBezTo>
                    <a:pt x="215" y="222"/>
                    <a:pt x="213" y="234"/>
                    <a:pt x="206" y="244"/>
                  </a:cubicBezTo>
                  <a:cubicBezTo>
                    <a:pt x="197" y="256"/>
                    <a:pt x="183" y="262"/>
                    <a:pt x="168" y="259"/>
                  </a:cubicBezTo>
                  <a:cubicBezTo>
                    <a:pt x="101" y="248"/>
                    <a:pt x="101" y="248"/>
                    <a:pt x="101" y="248"/>
                  </a:cubicBezTo>
                  <a:cubicBezTo>
                    <a:pt x="100" y="248"/>
                    <a:pt x="100" y="249"/>
                    <a:pt x="99" y="249"/>
                  </a:cubicBezTo>
                  <a:cubicBezTo>
                    <a:pt x="20" y="423"/>
                    <a:pt x="20" y="423"/>
                    <a:pt x="20" y="423"/>
                  </a:cubicBezTo>
                  <a:cubicBezTo>
                    <a:pt x="20" y="424"/>
                    <a:pt x="20" y="424"/>
                    <a:pt x="20" y="425"/>
                  </a:cubicBezTo>
                  <a:cubicBezTo>
                    <a:pt x="73" y="468"/>
                    <a:pt x="73" y="468"/>
                    <a:pt x="73" y="468"/>
                  </a:cubicBezTo>
                  <a:cubicBezTo>
                    <a:pt x="83" y="477"/>
                    <a:pt x="88" y="490"/>
                    <a:pt x="86" y="503"/>
                  </a:cubicBezTo>
                  <a:cubicBezTo>
                    <a:pt x="84" y="517"/>
                    <a:pt x="76" y="528"/>
                    <a:pt x="63" y="533"/>
                  </a:cubicBezTo>
                  <a:cubicBezTo>
                    <a:pt x="1" y="560"/>
                    <a:pt x="1" y="560"/>
                    <a:pt x="1" y="560"/>
                  </a:cubicBezTo>
                  <a:cubicBezTo>
                    <a:pt x="0" y="560"/>
                    <a:pt x="0" y="561"/>
                    <a:pt x="0" y="562"/>
                  </a:cubicBezTo>
                  <a:cubicBezTo>
                    <a:pt x="27" y="751"/>
                    <a:pt x="27" y="751"/>
                    <a:pt x="27" y="751"/>
                  </a:cubicBezTo>
                  <a:cubicBezTo>
                    <a:pt x="27" y="752"/>
                    <a:pt x="28" y="752"/>
                    <a:pt x="29" y="752"/>
                  </a:cubicBezTo>
                  <a:cubicBezTo>
                    <a:pt x="96" y="761"/>
                    <a:pt x="96" y="761"/>
                    <a:pt x="96" y="761"/>
                  </a:cubicBezTo>
                  <a:cubicBezTo>
                    <a:pt x="110" y="762"/>
                    <a:pt x="121" y="771"/>
                    <a:pt x="126" y="783"/>
                  </a:cubicBezTo>
                  <a:cubicBezTo>
                    <a:pt x="132" y="795"/>
                    <a:pt x="131" y="809"/>
                    <a:pt x="123" y="820"/>
                  </a:cubicBezTo>
                  <a:cubicBezTo>
                    <a:pt x="85" y="877"/>
                    <a:pt x="85" y="877"/>
                    <a:pt x="85" y="877"/>
                  </a:cubicBezTo>
                  <a:cubicBezTo>
                    <a:pt x="85" y="877"/>
                    <a:pt x="85" y="878"/>
                    <a:pt x="86" y="879"/>
                  </a:cubicBezTo>
                  <a:cubicBezTo>
                    <a:pt x="211" y="1023"/>
                    <a:pt x="211" y="1023"/>
                    <a:pt x="211" y="1023"/>
                  </a:cubicBezTo>
                  <a:cubicBezTo>
                    <a:pt x="211" y="1024"/>
                    <a:pt x="212" y="1024"/>
                    <a:pt x="213" y="1023"/>
                  </a:cubicBezTo>
                  <a:cubicBezTo>
                    <a:pt x="274" y="994"/>
                    <a:pt x="274" y="994"/>
                    <a:pt x="274" y="994"/>
                  </a:cubicBezTo>
                  <a:cubicBezTo>
                    <a:pt x="279" y="991"/>
                    <a:pt x="285" y="990"/>
                    <a:pt x="291" y="990"/>
                  </a:cubicBezTo>
                  <a:cubicBezTo>
                    <a:pt x="301" y="990"/>
                    <a:pt x="311" y="994"/>
                    <a:pt x="318" y="1002"/>
                  </a:cubicBezTo>
                  <a:cubicBezTo>
                    <a:pt x="325" y="1009"/>
                    <a:pt x="329" y="1019"/>
                    <a:pt x="329" y="1029"/>
                  </a:cubicBezTo>
                  <a:cubicBezTo>
                    <a:pt x="328" y="1097"/>
                    <a:pt x="328" y="1097"/>
                    <a:pt x="328" y="1097"/>
                  </a:cubicBezTo>
                  <a:cubicBezTo>
                    <a:pt x="328" y="1098"/>
                    <a:pt x="328" y="1099"/>
                    <a:pt x="329" y="1099"/>
                  </a:cubicBezTo>
                  <a:cubicBezTo>
                    <a:pt x="512" y="1153"/>
                    <a:pt x="512" y="1153"/>
                    <a:pt x="512" y="1153"/>
                  </a:cubicBezTo>
                  <a:cubicBezTo>
                    <a:pt x="513" y="1153"/>
                    <a:pt x="513" y="1153"/>
                    <a:pt x="514" y="1152"/>
                  </a:cubicBezTo>
                  <a:cubicBezTo>
                    <a:pt x="549" y="1094"/>
                    <a:pt x="549" y="1094"/>
                    <a:pt x="549" y="1094"/>
                  </a:cubicBezTo>
                  <a:cubicBezTo>
                    <a:pt x="556" y="1083"/>
                    <a:pt x="569" y="1076"/>
                    <a:pt x="582" y="1076"/>
                  </a:cubicBezTo>
                  <a:cubicBezTo>
                    <a:pt x="596" y="1076"/>
                    <a:pt x="608" y="1083"/>
                    <a:pt x="615" y="1094"/>
                  </a:cubicBezTo>
                  <a:cubicBezTo>
                    <a:pt x="651" y="1152"/>
                    <a:pt x="651" y="1152"/>
                    <a:pt x="651" y="1152"/>
                  </a:cubicBezTo>
                  <a:cubicBezTo>
                    <a:pt x="651" y="1153"/>
                    <a:pt x="651" y="1153"/>
                    <a:pt x="652" y="1153"/>
                  </a:cubicBezTo>
                  <a:cubicBezTo>
                    <a:pt x="652" y="1153"/>
                    <a:pt x="652" y="1153"/>
                    <a:pt x="652" y="1153"/>
                  </a:cubicBezTo>
                  <a:cubicBezTo>
                    <a:pt x="836" y="1099"/>
                    <a:pt x="836" y="1099"/>
                    <a:pt x="836" y="1099"/>
                  </a:cubicBezTo>
                  <a:cubicBezTo>
                    <a:pt x="836" y="1099"/>
                    <a:pt x="837" y="1098"/>
                    <a:pt x="837" y="1097"/>
                  </a:cubicBezTo>
                  <a:cubicBezTo>
                    <a:pt x="835" y="1029"/>
                    <a:pt x="835" y="1029"/>
                    <a:pt x="835" y="1029"/>
                  </a:cubicBezTo>
                  <a:cubicBezTo>
                    <a:pt x="835" y="1019"/>
                    <a:pt x="839" y="1009"/>
                    <a:pt x="846" y="1002"/>
                  </a:cubicBezTo>
                  <a:cubicBezTo>
                    <a:pt x="854" y="994"/>
                    <a:pt x="864" y="990"/>
                    <a:pt x="874" y="990"/>
                  </a:cubicBezTo>
                  <a:cubicBezTo>
                    <a:pt x="880" y="990"/>
                    <a:pt x="885" y="991"/>
                    <a:pt x="891" y="994"/>
                  </a:cubicBezTo>
                  <a:cubicBezTo>
                    <a:pt x="952" y="1023"/>
                    <a:pt x="952" y="1023"/>
                    <a:pt x="952" y="1023"/>
                  </a:cubicBezTo>
                  <a:cubicBezTo>
                    <a:pt x="953" y="1024"/>
                    <a:pt x="953" y="1024"/>
                    <a:pt x="954" y="1023"/>
                  </a:cubicBezTo>
                  <a:cubicBezTo>
                    <a:pt x="1079" y="879"/>
                    <a:pt x="1079" y="879"/>
                    <a:pt x="1079" y="879"/>
                  </a:cubicBezTo>
                  <a:cubicBezTo>
                    <a:pt x="1079" y="878"/>
                    <a:pt x="1079" y="877"/>
                    <a:pt x="1079" y="877"/>
                  </a:cubicBezTo>
                  <a:cubicBezTo>
                    <a:pt x="1041" y="820"/>
                    <a:pt x="1041" y="820"/>
                    <a:pt x="1041" y="820"/>
                  </a:cubicBezTo>
                  <a:cubicBezTo>
                    <a:pt x="1033" y="809"/>
                    <a:pt x="1032" y="795"/>
                    <a:pt x="1038" y="783"/>
                  </a:cubicBezTo>
                  <a:cubicBezTo>
                    <a:pt x="1044" y="771"/>
                    <a:pt x="1055" y="762"/>
                    <a:pt x="1068" y="761"/>
                  </a:cubicBezTo>
                  <a:cubicBezTo>
                    <a:pt x="1136" y="752"/>
                    <a:pt x="1136" y="752"/>
                    <a:pt x="1136" y="752"/>
                  </a:cubicBezTo>
                  <a:cubicBezTo>
                    <a:pt x="1137" y="752"/>
                    <a:pt x="1137" y="752"/>
                    <a:pt x="1137" y="751"/>
                  </a:cubicBezTo>
                  <a:cubicBezTo>
                    <a:pt x="1164" y="562"/>
                    <a:pt x="1164" y="562"/>
                    <a:pt x="1164" y="562"/>
                  </a:cubicBezTo>
                  <a:cubicBezTo>
                    <a:pt x="1165" y="561"/>
                    <a:pt x="1164" y="560"/>
                    <a:pt x="1163" y="560"/>
                  </a:cubicBezTo>
                  <a:moveTo>
                    <a:pt x="582" y="852"/>
                  </a:moveTo>
                  <a:cubicBezTo>
                    <a:pt x="430" y="852"/>
                    <a:pt x="307" y="729"/>
                    <a:pt x="307" y="577"/>
                  </a:cubicBezTo>
                  <a:cubicBezTo>
                    <a:pt x="307" y="425"/>
                    <a:pt x="430" y="301"/>
                    <a:pt x="582" y="301"/>
                  </a:cubicBezTo>
                  <a:cubicBezTo>
                    <a:pt x="734" y="301"/>
                    <a:pt x="857" y="425"/>
                    <a:pt x="857" y="577"/>
                  </a:cubicBezTo>
                  <a:cubicBezTo>
                    <a:pt x="857" y="729"/>
                    <a:pt x="734" y="852"/>
                    <a:pt x="582" y="852"/>
                  </a:cubicBezTo>
                </a:path>
              </a:pathLst>
            </a:custGeom>
            <a:gradFill flip="none" rotWithShape="1">
              <a:gsLst>
                <a:gs pos="0">
                  <a:srgbClr val="22407E"/>
                </a:gs>
                <a:gs pos="100000">
                  <a:srgbClr val="009F97"/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ValueShape1">
              <a:extLst>
                <a:ext uri="{FF2B5EF4-FFF2-40B4-BE49-F238E27FC236}">
                  <a16:creationId xmlns="" xmlns:a16="http://schemas.microsoft.com/office/drawing/2014/main" id="{24766836-88F3-4227-BF02-476F18B3C089}"/>
                </a:ext>
              </a:extLst>
            </p:cNvPr>
            <p:cNvSpPr/>
            <p:nvPr/>
          </p:nvSpPr>
          <p:spPr>
            <a:xfrm flipH="1">
              <a:off x="7981462" y="1630862"/>
              <a:ext cx="1610341" cy="1607727"/>
            </a:xfrm>
            <a:prstGeom prst="arc">
              <a:avLst>
                <a:gd name="adj1" fmla="val 14257671"/>
                <a:gd name="adj2" fmla="val 6264000"/>
              </a:avLst>
            </a:prstGeom>
            <a:noFill/>
            <a:ln w="762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C00445DA-FBC8-45E5-87FE-22A445953A09}"/>
              </a:ext>
            </a:extLst>
          </p:cNvPr>
          <p:cNvGrpSpPr/>
          <p:nvPr/>
        </p:nvGrpSpPr>
        <p:grpSpPr>
          <a:xfrm>
            <a:off x="10395842" y="1931552"/>
            <a:ext cx="2216984" cy="2148340"/>
            <a:chOff x="7593068" y="1267619"/>
            <a:chExt cx="2409825" cy="2335212"/>
          </a:xfrm>
        </p:grpSpPr>
        <p:sp>
          <p:nvSpPr>
            <p:cNvPr id="39" name="išļïdè">
              <a:extLst>
                <a:ext uri="{FF2B5EF4-FFF2-40B4-BE49-F238E27FC236}">
                  <a16:creationId xmlns="" xmlns:a16="http://schemas.microsoft.com/office/drawing/2014/main" id="{43DF979E-F777-419E-96AD-67397146FF1B}"/>
                </a:ext>
              </a:extLst>
            </p:cNvPr>
            <p:cNvSpPr/>
            <p:nvPr/>
          </p:nvSpPr>
          <p:spPr bwMode="auto">
            <a:xfrm>
              <a:off x="7653393" y="1281906"/>
              <a:ext cx="2349500" cy="2320925"/>
            </a:xfrm>
            <a:custGeom>
              <a:avLst/>
              <a:gdLst>
                <a:gd name="T0" fmla="*/ 1101 w 1165"/>
                <a:gd name="T1" fmla="*/ 533 h 1153"/>
                <a:gd name="T2" fmla="*/ 1092 w 1165"/>
                <a:gd name="T3" fmla="*/ 468 h 1153"/>
                <a:gd name="T4" fmla="*/ 1145 w 1165"/>
                <a:gd name="T5" fmla="*/ 423 h 1153"/>
                <a:gd name="T6" fmla="*/ 1063 w 1165"/>
                <a:gd name="T7" fmla="*/ 248 h 1153"/>
                <a:gd name="T8" fmla="*/ 959 w 1165"/>
                <a:gd name="T9" fmla="*/ 244 h 1153"/>
                <a:gd name="T10" fmla="*/ 974 w 1165"/>
                <a:gd name="T11" fmla="*/ 145 h 1153"/>
                <a:gd name="T12" fmla="*/ 813 w 1165"/>
                <a:gd name="T13" fmla="*/ 40 h 1153"/>
                <a:gd name="T14" fmla="*/ 760 w 1165"/>
                <a:gd name="T15" fmla="*/ 85 h 1153"/>
                <a:gd name="T16" fmla="*/ 697 w 1165"/>
                <a:gd name="T17" fmla="*/ 67 h 1153"/>
                <a:gd name="T18" fmla="*/ 678 w 1165"/>
                <a:gd name="T19" fmla="*/ 0 h 1153"/>
                <a:gd name="T20" fmla="*/ 485 w 1165"/>
                <a:gd name="T21" fmla="*/ 1 h 1153"/>
                <a:gd name="T22" fmla="*/ 430 w 1165"/>
                <a:gd name="T23" fmla="*/ 95 h 1153"/>
                <a:gd name="T24" fmla="*/ 354 w 1165"/>
                <a:gd name="T25" fmla="*/ 40 h 1153"/>
                <a:gd name="T26" fmla="*/ 191 w 1165"/>
                <a:gd name="T27" fmla="*/ 143 h 1153"/>
                <a:gd name="T28" fmla="*/ 211 w 1165"/>
                <a:gd name="T29" fmla="*/ 209 h 1153"/>
                <a:gd name="T30" fmla="*/ 168 w 1165"/>
                <a:gd name="T31" fmla="*/ 259 h 1153"/>
                <a:gd name="T32" fmla="*/ 99 w 1165"/>
                <a:gd name="T33" fmla="*/ 249 h 1153"/>
                <a:gd name="T34" fmla="*/ 21 w 1165"/>
                <a:gd name="T35" fmla="*/ 425 h 1153"/>
                <a:gd name="T36" fmla="*/ 86 w 1165"/>
                <a:gd name="T37" fmla="*/ 503 h 1153"/>
                <a:gd name="T38" fmla="*/ 1 w 1165"/>
                <a:gd name="T39" fmla="*/ 560 h 1153"/>
                <a:gd name="T40" fmla="*/ 27 w 1165"/>
                <a:gd name="T41" fmla="*/ 751 h 1153"/>
                <a:gd name="T42" fmla="*/ 96 w 1165"/>
                <a:gd name="T43" fmla="*/ 760 h 1153"/>
                <a:gd name="T44" fmla="*/ 124 w 1165"/>
                <a:gd name="T45" fmla="*/ 820 h 1153"/>
                <a:gd name="T46" fmla="*/ 86 w 1165"/>
                <a:gd name="T47" fmla="*/ 878 h 1153"/>
                <a:gd name="T48" fmla="*/ 213 w 1165"/>
                <a:gd name="T49" fmla="*/ 1023 h 1153"/>
                <a:gd name="T50" fmla="*/ 291 w 1165"/>
                <a:gd name="T51" fmla="*/ 990 h 1153"/>
                <a:gd name="T52" fmla="*/ 329 w 1165"/>
                <a:gd name="T53" fmla="*/ 1029 h 1153"/>
                <a:gd name="T54" fmla="*/ 329 w 1165"/>
                <a:gd name="T55" fmla="*/ 1099 h 1153"/>
                <a:gd name="T56" fmla="*/ 514 w 1165"/>
                <a:gd name="T57" fmla="*/ 1152 h 1153"/>
                <a:gd name="T58" fmla="*/ 582 w 1165"/>
                <a:gd name="T59" fmla="*/ 1075 h 1153"/>
                <a:gd name="T60" fmla="*/ 651 w 1165"/>
                <a:gd name="T61" fmla="*/ 1152 h 1153"/>
                <a:gd name="T62" fmla="*/ 653 w 1165"/>
                <a:gd name="T63" fmla="*/ 1153 h 1153"/>
                <a:gd name="T64" fmla="*/ 837 w 1165"/>
                <a:gd name="T65" fmla="*/ 1097 h 1153"/>
                <a:gd name="T66" fmla="*/ 846 w 1165"/>
                <a:gd name="T67" fmla="*/ 1001 h 1153"/>
                <a:gd name="T68" fmla="*/ 891 w 1165"/>
                <a:gd name="T69" fmla="*/ 994 h 1153"/>
                <a:gd name="T70" fmla="*/ 954 w 1165"/>
                <a:gd name="T71" fmla="*/ 1023 h 1153"/>
                <a:gd name="T72" fmla="*/ 1079 w 1165"/>
                <a:gd name="T73" fmla="*/ 876 h 1153"/>
                <a:gd name="T74" fmla="*/ 1038 w 1165"/>
                <a:gd name="T75" fmla="*/ 783 h 1153"/>
                <a:gd name="T76" fmla="*/ 1136 w 1165"/>
                <a:gd name="T77" fmla="*/ 752 h 1153"/>
                <a:gd name="T78" fmla="*/ 1165 w 1165"/>
                <a:gd name="T79" fmla="*/ 562 h 1153"/>
                <a:gd name="T80" fmla="*/ 582 w 1165"/>
                <a:gd name="T81" fmla="*/ 851 h 1153"/>
                <a:gd name="T82" fmla="*/ 582 w 1165"/>
                <a:gd name="T83" fmla="*/ 301 h 1153"/>
                <a:gd name="T84" fmla="*/ 582 w 1165"/>
                <a:gd name="T85" fmla="*/ 851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65" h="1153">
                  <a:moveTo>
                    <a:pt x="1164" y="560"/>
                  </a:moveTo>
                  <a:cubicBezTo>
                    <a:pt x="1101" y="533"/>
                    <a:pt x="1101" y="533"/>
                    <a:pt x="1101" y="533"/>
                  </a:cubicBezTo>
                  <a:cubicBezTo>
                    <a:pt x="1089" y="528"/>
                    <a:pt x="1080" y="516"/>
                    <a:pt x="1078" y="503"/>
                  </a:cubicBezTo>
                  <a:cubicBezTo>
                    <a:pt x="1076" y="490"/>
                    <a:pt x="1081" y="477"/>
                    <a:pt x="1092" y="468"/>
                  </a:cubicBezTo>
                  <a:cubicBezTo>
                    <a:pt x="1144" y="425"/>
                    <a:pt x="1144" y="425"/>
                    <a:pt x="1144" y="425"/>
                  </a:cubicBezTo>
                  <a:cubicBezTo>
                    <a:pt x="1145" y="424"/>
                    <a:pt x="1145" y="423"/>
                    <a:pt x="1145" y="423"/>
                  </a:cubicBezTo>
                  <a:cubicBezTo>
                    <a:pt x="1065" y="249"/>
                    <a:pt x="1065" y="249"/>
                    <a:pt x="1065" y="249"/>
                  </a:cubicBezTo>
                  <a:cubicBezTo>
                    <a:pt x="1065" y="248"/>
                    <a:pt x="1064" y="248"/>
                    <a:pt x="1063" y="248"/>
                  </a:cubicBezTo>
                  <a:cubicBezTo>
                    <a:pt x="996" y="259"/>
                    <a:pt x="996" y="259"/>
                    <a:pt x="996" y="259"/>
                  </a:cubicBezTo>
                  <a:cubicBezTo>
                    <a:pt x="982" y="261"/>
                    <a:pt x="968" y="255"/>
                    <a:pt x="959" y="244"/>
                  </a:cubicBezTo>
                  <a:cubicBezTo>
                    <a:pt x="952" y="234"/>
                    <a:pt x="950" y="221"/>
                    <a:pt x="953" y="209"/>
                  </a:cubicBezTo>
                  <a:cubicBezTo>
                    <a:pt x="974" y="145"/>
                    <a:pt x="974" y="145"/>
                    <a:pt x="974" y="145"/>
                  </a:cubicBezTo>
                  <a:cubicBezTo>
                    <a:pt x="974" y="144"/>
                    <a:pt x="974" y="143"/>
                    <a:pt x="973" y="143"/>
                  </a:cubicBezTo>
                  <a:cubicBezTo>
                    <a:pt x="813" y="40"/>
                    <a:pt x="813" y="40"/>
                    <a:pt x="813" y="40"/>
                  </a:cubicBezTo>
                  <a:cubicBezTo>
                    <a:pt x="812" y="39"/>
                    <a:pt x="811" y="39"/>
                    <a:pt x="811" y="40"/>
                  </a:cubicBezTo>
                  <a:cubicBezTo>
                    <a:pt x="760" y="85"/>
                    <a:pt x="760" y="85"/>
                    <a:pt x="760" y="85"/>
                  </a:cubicBezTo>
                  <a:cubicBezTo>
                    <a:pt x="753" y="92"/>
                    <a:pt x="744" y="95"/>
                    <a:pt x="735" y="95"/>
                  </a:cubicBezTo>
                  <a:cubicBezTo>
                    <a:pt x="717" y="95"/>
                    <a:pt x="702" y="84"/>
                    <a:pt x="697" y="67"/>
                  </a:cubicBezTo>
                  <a:cubicBezTo>
                    <a:pt x="679" y="1"/>
                    <a:pt x="679" y="1"/>
                    <a:pt x="679" y="1"/>
                  </a:cubicBezTo>
                  <a:cubicBezTo>
                    <a:pt x="679" y="0"/>
                    <a:pt x="679" y="0"/>
                    <a:pt x="678" y="0"/>
                  </a:cubicBezTo>
                  <a:cubicBezTo>
                    <a:pt x="487" y="0"/>
                    <a:pt x="487" y="0"/>
                    <a:pt x="487" y="0"/>
                  </a:cubicBezTo>
                  <a:cubicBezTo>
                    <a:pt x="486" y="0"/>
                    <a:pt x="486" y="0"/>
                    <a:pt x="485" y="1"/>
                  </a:cubicBezTo>
                  <a:cubicBezTo>
                    <a:pt x="468" y="67"/>
                    <a:pt x="468" y="67"/>
                    <a:pt x="468" y="67"/>
                  </a:cubicBezTo>
                  <a:cubicBezTo>
                    <a:pt x="463" y="84"/>
                    <a:pt x="448" y="95"/>
                    <a:pt x="430" y="95"/>
                  </a:cubicBezTo>
                  <a:cubicBezTo>
                    <a:pt x="421" y="95"/>
                    <a:pt x="412" y="92"/>
                    <a:pt x="405" y="85"/>
                  </a:cubicBezTo>
                  <a:cubicBezTo>
                    <a:pt x="354" y="40"/>
                    <a:pt x="354" y="40"/>
                    <a:pt x="354" y="40"/>
                  </a:cubicBezTo>
                  <a:cubicBezTo>
                    <a:pt x="354" y="39"/>
                    <a:pt x="353" y="39"/>
                    <a:pt x="352" y="40"/>
                  </a:cubicBezTo>
                  <a:cubicBezTo>
                    <a:pt x="191" y="143"/>
                    <a:pt x="191" y="143"/>
                    <a:pt x="191" y="143"/>
                  </a:cubicBezTo>
                  <a:cubicBezTo>
                    <a:pt x="191" y="143"/>
                    <a:pt x="191" y="144"/>
                    <a:pt x="191" y="145"/>
                  </a:cubicBezTo>
                  <a:cubicBezTo>
                    <a:pt x="211" y="209"/>
                    <a:pt x="211" y="209"/>
                    <a:pt x="211" y="209"/>
                  </a:cubicBezTo>
                  <a:cubicBezTo>
                    <a:pt x="215" y="221"/>
                    <a:pt x="213" y="234"/>
                    <a:pt x="206" y="244"/>
                  </a:cubicBezTo>
                  <a:cubicBezTo>
                    <a:pt x="197" y="255"/>
                    <a:pt x="183" y="261"/>
                    <a:pt x="168" y="259"/>
                  </a:cubicBezTo>
                  <a:cubicBezTo>
                    <a:pt x="101" y="248"/>
                    <a:pt x="101" y="248"/>
                    <a:pt x="101" y="248"/>
                  </a:cubicBezTo>
                  <a:cubicBezTo>
                    <a:pt x="101" y="248"/>
                    <a:pt x="100" y="248"/>
                    <a:pt x="99" y="249"/>
                  </a:cubicBezTo>
                  <a:cubicBezTo>
                    <a:pt x="20" y="423"/>
                    <a:pt x="20" y="423"/>
                    <a:pt x="20" y="423"/>
                  </a:cubicBezTo>
                  <a:cubicBezTo>
                    <a:pt x="20" y="423"/>
                    <a:pt x="20" y="424"/>
                    <a:pt x="21" y="425"/>
                  </a:cubicBezTo>
                  <a:cubicBezTo>
                    <a:pt x="73" y="468"/>
                    <a:pt x="73" y="468"/>
                    <a:pt x="73" y="468"/>
                  </a:cubicBezTo>
                  <a:cubicBezTo>
                    <a:pt x="83" y="477"/>
                    <a:pt x="88" y="490"/>
                    <a:pt x="86" y="503"/>
                  </a:cubicBezTo>
                  <a:cubicBezTo>
                    <a:pt x="85" y="516"/>
                    <a:pt x="76" y="528"/>
                    <a:pt x="64" y="533"/>
                  </a:cubicBezTo>
                  <a:cubicBezTo>
                    <a:pt x="1" y="560"/>
                    <a:pt x="1" y="560"/>
                    <a:pt x="1" y="560"/>
                  </a:cubicBezTo>
                  <a:cubicBezTo>
                    <a:pt x="0" y="560"/>
                    <a:pt x="0" y="561"/>
                    <a:pt x="0" y="562"/>
                  </a:cubicBezTo>
                  <a:cubicBezTo>
                    <a:pt x="27" y="751"/>
                    <a:pt x="27" y="751"/>
                    <a:pt x="27" y="751"/>
                  </a:cubicBezTo>
                  <a:cubicBezTo>
                    <a:pt x="27" y="751"/>
                    <a:pt x="28" y="752"/>
                    <a:pt x="29" y="752"/>
                  </a:cubicBezTo>
                  <a:cubicBezTo>
                    <a:pt x="96" y="760"/>
                    <a:pt x="96" y="760"/>
                    <a:pt x="96" y="760"/>
                  </a:cubicBezTo>
                  <a:cubicBezTo>
                    <a:pt x="110" y="762"/>
                    <a:pt x="121" y="770"/>
                    <a:pt x="127" y="783"/>
                  </a:cubicBezTo>
                  <a:cubicBezTo>
                    <a:pt x="132" y="795"/>
                    <a:pt x="131" y="809"/>
                    <a:pt x="124" y="820"/>
                  </a:cubicBezTo>
                  <a:cubicBezTo>
                    <a:pt x="86" y="876"/>
                    <a:pt x="86" y="876"/>
                    <a:pt x="86" y="876"/>
                  </a:cubicBezTo>
                  <a:cubicBezTo>
                    <a:pt x="85" y="877"/>
                    <a:pt x="85" y="878"/>
                    <a:pt x="86" y="878"/>
                  </a:cubicBezTo>
                  <a:cubicBezTo>
                    <a:pt x="211" y="1023"/>
                    <a:pt x="211" y="1023"/>
                    <a:pt x="211" y="1023"/>
                  </a:cubicBezTo>
                  <a:cubicBezTo>
                    <a:pt x="211" y="1023"/>
                    <a:pt x="212" y="1023"/>
                    <a:pt x="213" y="1023"/>
                  </a:cubicBezTo>
                  <a:cubicBezTo>
                    <a:pt x="274" y="994"/>
                    <a:pt x="274" y="994"/>
                    <a:pt x="274" y="994"/>
                  </a:cubicBezTo>
                  <a:cubicBezTo>
                    <a:pt x="279" y="991"/>
                    <a:pt x="285" y="990"/>
                    <a:pt x="291" y="990"/>
                  </a:cubicBezTo>
                  <a:cubicBezTo>
                    <a:pt x="301" y="990"/>
                    <a:pt x="311" y="994"/>
                    <a:pt x="318" y="1001"/>
                  </a:cubicBezTo>
                  <a:cubicBezTo>
                    <a:pt x="326" y="1009"/>
                    <a:pt x="329" y="1019"/>
                    <a:pt x="329" y="1029"/>
                  </a:cubicBezTo>
                  <a:cubicBezTo>
                    <a:pt x="328" y="1097"/>
                    <a:pt x="328" y="1097"/>
                    <a:pt x="328" y="1097"/>
                  </a:cubicBezTo>
                  <a:cubicBezTo>
                    <a:pt x="328" y="1098"/>
                    <a:pt x="328" y="1099"/>
                    <a:pt x="329" y="1099"/>
                  </a:cubicBezTo>
                  <a:cubicBezTo>
                    <a:pt x="512" y="1153"/>
                    <a:pt x="512" y="1153"/>
                    <a:pt x="512" y="1153"/>
                  </a:cubicBezTo>
                  <a:cubicBezTo>
                    <a:pt x="513" y="1153"/>
                    <a:pt x="514" y="1152"/>
                    <a:pt x="514" y="1152"/>
                  </a:cubicBezTo>
                  <a:cubicBezTo>
                    <a:pt x="550" y="1094"/>
                    <a:pt x="550" y="1094"/>
                    <a:pt x="550" y="1094"/>
                  </a:cubicBezTo>
                  <a:cubicBezTo>
                    <a:pt x="557" y="1082"/>
                    <a:pt x="569" y="1075"/>
                    <a:pt x="582" y="1075"/>
                  </a:cubicBezTo>
                  <a:cubicBezTo>
                    <a:pt x="596" y="1075"/>
                    <a:pt x="608" y="1082"/>
                    <a:pt x="615" y="1094"/>
                  </a:cubicBezTo>
                  <a:cubicBezTo>
                    <a:pt x="651" y="1152"/>
                    <a:pt x="651" y="1152"/>
                    <a:pt x="651" y="1152"/>
                  </a:cubicBezTo>
                  <a:cubicBezTo>
                    <a:pt x="651" y="1152"/>
                    <a:pt x="652" y="1153"/>
                    <a:pt x="652" y="1153"/>
                  </a:cubicBezTo>
                  <a:cubicBezTo>
                    <a:pt x="653" y="1153"/>
                    <a:pt x="653" y="1153"/>
                    <a:pt x="653" y="1153"/>
                  </a:cubicBezTo>
                  <a:cubicBezTo>
                    <a:pt x="836" y="1099"/>
                    <a:pt x="836" y="1099"/>
                    <a:pt x="836" y="1099"/>
                  </a:cubicBezTo>
                  <a:cubicBezTo>
                    <a:pt x="837" y="1099"/>
                    <a:pt x="837" y="1098"/>
                    <a:pt x="837" y="1097"/>
                  </a:cubicBezTo>
                  <a:cubicBezTo>
                    <a:pt x="836" y="1029"/>
                    <a:pt x="836" y="1029"/>
                    <a:pt x="836" y="1029"/>
                  </a:cubicBezTo>
                  <a:cubicBezTo>
                    <a:pt x="835" y="1019"/>
                    <a:pt x="839" y="1009"/>
                    <a:pt x="846" y="1001"/>
                  </a:cubicBezTo>
                  <a:cubicBezTo>
                    <a:pt x="854" y="994"/>
                    <a:pt x="864" y="990"/>
                    <a:pt x="874" y="990"/>
                  </a:cubicBezTo>
                  <a:cubicBezTo>
                    <a:pt x="880" y="990"/>
                    <a:pt x="885" y="991"/>
                    <a:pt x="891" y="994"/>
                  </a:cubicBezTo>
                  <a:cubicBezTo>
                    <a:pt x="952" y="1023"/>
                    <a:pt x="952" y="1023"/>
                    <a:pt x="952" y="1023"/>
                  </a:cubicBezTo>
                  <a:cubicBezTo>
                    <a:pt x="953" y="1023"/>
                    <a:pt x="954" y="1023"/>
                    <a:pt x="954" y="1023"/>
                  </a:cubicBezTo>
                  <a:cubicBezTo>
                    <a:pt x="1079" y="878"/>
                    <a:pt x="1079" y="878"/>
                    <a:pt x="1079" y="878"/>
                  </a:cubicBezTo>
                  <a:cubicBezTo>
                    <a:pt x="1080" y="878"/>
                    <a:pt x="1080" y="877"/>
                    <a:pt x="1079" y="876"/>
                  </a:cubicBezTo>
                  <a:cubicBezTo>
                    <a:pt x="1041" y="820"/>
                    <a:pt x="1041" y="820"/>
                    <a:pt x="1041" y="820"/>
                  </a:cubicBezTo>
                  <a:cubicBezTo>
                    <a:pt x="1034" y="809"/>
                    <a:pt x="1032" y="795"/>
                    <a:pt x="1038" y="783"/>
                  </a:cubicBezTo>
                  <a:cubicBezTo>
                    <a:pt x="1044" y="770"/>
                    <a:pt x="1055" y="762"/>
                    <a:pt x="1068" y="760"/>
                  </a:cubicBezTo>
                  <a:cubicBezTo>
                    <a:pt x="1136" y="752"/>
                    <a:pt x="1136" y="752"/>
                    <a:pt x="1136" y="752"/>
                  </a:cubicBezTo>
                  <a:cubicBezTo>
                    <a:pt x="1137" y="752"/>
                    <a:pt x="1137" y="751"/>
                    <a:pt x="1137" y="751"/>
                  </a:cubicBezTo>
                  <a:cubicBezTo>
                    <a:pt x="1165" y="562"/>
                    <a:pt x="1165" y="562"/>
                    <a:pt x="1165" y="562"/>
                  </a:cubicBezTo>
                  <a:cubicBezTo>
                    <a:pt x="1165" y="561"/>
                    <a:pt x="1164" y="560"/>
                    <a:pt x="1164" y="560"/>
                  </a:cubicBezTo>
                  <a:moveTo>
                    <a:pt x="582" y="851"/>
                  </a:moveTo>
                  <a:cubicBezTo>
                    <a:pt x="430" y="851"/>
                    <a:pt x="307" y="728"/>
                    <a:pt x="307" y="576"/>
                  </a:cubicBezTo>
                  <a:cubicBezTo>
                    <a:pt x="307" y="424"/>
                    <a:pt x="430" y="301"/>
                    <a:pt x="582" y="301"/>
                  </a:cubicBezTo>
                  <a:cubicBezTo>
                    <a:pt x="734" y="301"/>
                    <a:pt x="858" y="424"/>
                    <a:pt x="858" y="576"/>
                  </a:cubicBezTo>
                  <a:cubicBezTo>
                    <a:pt x="858" y="728"/>
                    <a:pt x="734" y="851"/>
                    <a:pt x="582" y="851"/>
                  </a:cubicBez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" name="ValueBack1">
              <a:extLst>
                <a:ext uri="{FF2B5EF4-FFF2-40B4-BE49-F238E27FC236}">
                  <a16:creationId xmlns="" xmlns:a16="http://schemas.microsoft.com/office/drawing/2014/main" id="{CAE1D9B1-E349-47E8-B36C-912B3DE382D9}"/>
                </a:ext>
              </a:extLst>
            </p:cNvPr>
            <p:cNvSpPr/>
            <p:nvPr/>
          </p:nvSpPr>
          <p:spPr bwMode="auto">
            <a:xfrm>
              <a:off x="7593068" y="1267619"/>
              <a:ext cx="2349500" cy="2320925"/>
            </a:xfrm>
            <a:custGeom>
              <a:avLst/>
              <a:gdLst>
                <a:gd name="T0" fmla="*/ 1101 w 1165"/>
                <a:gd name="T1" fmla="*/ 533 h 1153"/>
                <a:gd name="T2" fmla="*/ 1092 w 1165"/>
                <a:gd name="T3" fmla="*/ 468 h 1153"/>
                <a:gd name="T4" fmla="*/ 1144 w 1165"/>
                <a:gd name="T5" fmla="*/ 423 h 1153"/>
                <a:gd name="T6" fmla="*/ 1063 w 1165"/>
                <a:gd name="T7" fmla="*/ 248 h 1153"/>
                <a:gd name="T8" fmla="*/ 959 w 1165"/>
                <a:gd name="T9" fmla="*/ 244 h 1153"/>
                <a:gd name="T10" fmla="*/ 974 w 1165"/>
                <a:gd name="T11" fmla="*/ 145 h 1153"/>
                <a:gd name="T12" fmla="*/ 812 w 1165"/>
                <a:gd name="T13" fmla="*/ 40 h 1153"/>
                <a:gd name="T14" fmla="*/ 760 w 1165"/>
                <a:gd name="T15" fmla="*/ 86 h 1153"/>
                <a:gd name="T16" fmla="*/ 697 w 1165"/>
                <a:gd name="T17" fmla="*/ 67 h 1153"/>
                <a:gd name="T18" fmla="*/ 678 w 1165"/>
                <a:gd name="T19" fmla="*/ 0 h 1153"/>
                <a:gd name="T20" fmla="*/ 485 w 1165"/>
                <a:gd name="T21" fmla="*/ 1 h 1153"/>
                <a:gd name="T22" fmla="*/ 430 w 1165"/>
                <a:gd name="T23" fmla="*/ 96 h 1153"/>
                <a:gd name="T24" fmla="*/ 354 w 1165"/>
                <a:gd name="T25" fmla="*/ 40 h 1153"/>
                <a:gd name="T26" fmla="*/ 191 w 1165"/>
                <a:gd name="T27" fmla="*/ 143 h 1153"/>
                <a:gd name="T28" fmla="*/ 211 w 1165"/>
                <a:gd name="T29" fmla="*/ 210 h 1153"/>
                <a:gd name="T30" fmla="*/ 168 w 1165"/>
                <a:gd name="T31" fmla="*/ 259 h 1153"/>
                <a:gd name="T32" fmla="*/ 99 w 1165"/>
                <a:gd name="T33" fmla="*/ 249 h 1153"/>
                <a:gd name="T34" fmla="*/ 20 w 1165"/>
                <a:gd name="T35" fmla="*/ 425 h 1153"/>
                <a:gd name="T36" fmla="*/ 86 w 1165"/>
                <a:gd name="T37" fmla="*/ 503 h 1153"/>
                <a:gd name="T38" fmla="*/ 1 w 1165"/>
                <a:gd name="T39" fmla="*/ 560 h 1153"/>
                <a:gd name="T40" fmla="*/ 27 w 1165"/>
                <a:gd name="T41" fmla="*/ 751 h 1153"/>
                <a:gd name="T42" fmla="*/ 96 w 1165"/>
                <a:gd name="T43" fmla="*/ 761 h 1153"/>
                <a:gd name="T44" fmla="*/ 123 w 1165"/>
                <a:gd name="T45" fmla="*/ 820 h 1153"/>
                <a:gd name="T46" fmla="*/ 86 w 1165"/>
                <a:gd name="T47" fmla="*/ 879 h 1153"/>
                <a:gd name="T48" fmla="*/ 213 w 1165"/>
                <a:gd name="T49" fmla="*/ 1023 h 1153"/>
                <a:gd name="T50" fmla="*/ 291 w 1165"/>
                <a:gd name="T51" fmla="*/ 990 h 1153"/>
                <a:gd name="T52" fmla="*/ 329 w 1165"/>
                <a:gd name="T53" fmla="*/ 1029 h 1153"/>
                <a:gd name="T54" fmla="*/ 329 w 1165"/>
                <a:gd name="T55" fmla="*/ 1099 h 1153"/>
                <a:gd name="T56" fmla="*/ 514 w 1165"/>
                <a:gd name="T57" fmla="*/ 1152 h 1153"/>
                <a:gd name="T58" fmla="*/ 582 w 1165"/>
                <a:gd name="T59" fmla="*/ 1076 h 1153"/>
                <a:gd name="T60" fmla="*/ 651 w 1165"/>
                <a:gd name="T61" fmla="*/ 1152 h 1153"/>
                <a:gd name="T62" fmla="*/ 652 w 1165"/>
                <a:gd name="T63" fmla="*/ 1153 h 1153"/>
                <a:gd name="T64" fmla="*/ 837 w 1165"/>
                <a:gd name="T65" fmla="*/ 1097 h 1153"/>
                <a:gd name="T66" fmla="*/ 846 w 1165"/>
                <a:gd name="T67" fmla="*/ 1002 h 1153"/>
                <a:gd name="T68" fmla="*/ 891 w 1165"/>
                <a:gd name="T69" fmla="*/ 994 h 1153"/>
                <a:gd name="T70" fmla="*/ 954 w 1165"/>
                <a:gd name="T71" fmla="*/ 1023 h 1153"/>
                <a:gd name="T72" fmla="*/ 1079 w 1165"/>
                <a:gd name="T73" fmla="*/ 877 h 1153"/>
                <a:gd name="T74" fmla="*/ 1038 w 1165"/>
                <a:gd name="T75" fmla="*/ 783 h 1153"/>
                <a:gd name="T76" fmla="*/ 1136 w 1165"/>
                <a:gd name="T77" fmla="*/ 752 h 1153"/>
                <a:gd name="T78" fmla="*/ 1164 w 1165"/>
                <a:gd name="T79" fmla="*/ 562 h 1153"/>
                <a:gd name="T80" fmla="*/ 582 w 1165"/>
                <a:gd name="T81" fmla="*/ 852 h 1153"/>
                <a:gd name="T82" fmla="*/ 582 w 1165"/>
                <a:gd name="T83" fmla="*/ 301 h 1153"/>
                <a:gd name="T84" fmla="*/ 582 w 1165"/>
                <a:gd name="T85" fmla="*/ 852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65" h="1153">
                  <a:moveTo>
                    <a:pt x="1163" y="560"/>
                  </a:moveTo>
                  <a:cubicBezTo>
                    <a:pt x="1101" y="533"/>
                    <a:pt x="1101" y="533"/>
                    <a:pt x="1101" y="533"/>
                  </a:cubicBezTo>
                  <a:cubicBezTo>
                    <a:pt x="1089" y="528"/>
                    <a:pt x="1080" y="517"/>
                    <a:pt x="1078" y="503"/>
                  </a:cubicBezTo>
                  <a:cubicBezTo>
                    <a:pt x="1076" y="490"/>
                    <a:pt x="1081" y="477"/>
                    <a:pt x="1092" y="468"/>
                  </a:cubicBezTo>
                  <a:cubicBezTo>
                    <a:pt x="1144" y="425"/>
                    <a:pt x="1144" y="425"/>
                    <a:pt x="1144" y="425"/>
                  </a:cubicBezTo>
                  <a:cubicBezTo>
                    <a:pt x="1145" y="424"/>
                    <a:pt x="1145" y="424"/>
                    <a:pt x="1144" y="423"/>
                  </a:cubicBezTo>
                  <a:cubicBezTo>
                    <a:pt x="1065" y="249"/>
                    <a:pt x="1065" y="249"/>
                    <a:pt x="1065" y="249"/>
                  </a:cubicBezTo>
                  <a:cubicBezTo>
                    <a:pt x="1065" y="249"/>
                    <a:pt x="1064" y="248"/>
                    <a:pt x="1063" y="248"/>
                  </a:cubicBezTo>
                  <a:cubicBezTo>
                    <a:pt x="996" y="259"/>
                    <a:pt x="996" y="259"/>
                    <a:pt x="996" y="259"/>
                  </a:cubicBezTo>
                  <a:cubicBezTo>
                    <a:pt x="982" y="262"/>
                    <a:pt x="967" y="256"/>
                    <a:pt x="959" y="244"/>
                  </a:cubicBezTo>
                  <a:cubicBezTo>
                    <a:pt x="952" y="234"/>
                    <a:pt x="949" y="222"/>
                    <a:pt x="953" y="210"/>
                  </a:cubicBezTo>
                  <a:cubicBezTo>
                    <a:pt x="974" y="145"/>
                    <a:pt x="974" y="145"/>
                    <a:pt x="974" y="145"/>
                  </a:cubicBezTo>
                  <a:cubicBezTo>
                    <a:pt x="974" y="144"/>
                    <a:pt x="974" y="143"/>
                    <a:pt x="973" y="143"/>
                  </a:cubicBezTo>
                  <a:cubicBezTo>
                    <a:pt x="812" y="40"/>
                    <a:pt x="812" y="40"/>
                    <a:pt x="812" y="40"/>
                  </a:cubicBezTo>
                  <a:cubicBezTo>
                    <a:pt x="812" y="39"/>
                    <a:pt x="811" y="39"/>
                    <a:pt x="810" y="40"/>
                  </a:cubicBezTo>
                  <a:cubicBezTo>
                    <a:pt x="760" y="86"/>
                    <a:pt x="760" y="86"/>
                    <a:pt x="760" y="86"/>
                  </a:cubicBezTo>
                  <a:cubicBezTo>
                    <a:pt x="753" y="92"/>
                    <a:pt x="744" y="96"/>
                    <a:pt x="734" y="96"/>
                  </a:cubicBezTo>
                  <a:cubicBezTo>
                    <a:pt x="717" y="96"/>
                    <a:pt x="702" y="84"/>
                    <a:pt x="697" y="67"/>
                  </a:cubicBezTo>
                  <a:cubicBezTo>
                    <a:pt x="679" y="1"/>
                    <a:pt x="679" y="1"/>
                    <a:pt x="679" y="1"/>
                  </a:cubicBezTo>
                  <a:cubicBezTo>
                    <a:pt x="679" y="1"/>
                    <a:pt x="678" y="0"/>
                    <a:pt x="678" y="0"/>
                  </a:cubicBezTo>
                  <a:cubicBezTo>
                    <a:pt x="487" y="0"/>
                    <a:pt x="487" y="0"/>
                    <a:pt x="487" y="0"/>
                  </a:cubicBezTo>
                  <a:cubicBezTo>
                    <a:pt x="486" y="0"/>
                    <a:pt x="485" y="1"/>
                    <a:pt x="485" y="1"/>
                  </a:cubicBezTo>
                  <a:cubicBezTo>
                    <a:pt x="467" y="67"/>
                    <a:pt x="467" y="67"/>
                    <a:pt x="467" y="67"/>
                  </a:cubicBezTo>
                  <a:cubicBezTo>
                    <a:pt x="463" y="84"/>
                    <a:pt x="448" y="96"/>
                    <a:pt x="430" y="96"/>
                  </a:cubicBezTo>
                  <a:cubicBezTo>
                    <a:pt x="420" y="96"/>
                    <a:pt x="412" y="92"/>
                    <a:pt x="404" y="86"/>
                  </a:cubicBezTo>
                  <a:cubicBezTo>
                    <a:pt x="354" y="40"/>
                    <a:pt x="354" y="40"/>
                    <a:pt x="354" y="40"/>
                  </a:cubicBezTo>
                  <a:cubicBezTo>
                    <a:pt x="353" y="39"/>
                    <a:pt x="353" y="39"/>
                    <a:pt x="352" y="40"/>
                  </a:cubicBezTo>
                  <a:cubicBezTo>
                    <a:pt x="191" y="143"/>
                    <a:pt x="191" y="143"/>
                    <a:pt x="191" y="143"/>
                  </a:cubicBezTo>
                  <a:cubicBezTo>
                    <a:pt x="191" y="143"/>
                    <a:pt x="190" y="144"/>
                    <a:pt x="191" y="145"/>
                  </a:cubicBezTo>
                  <a:cubicBezTo>
                    <a:pt x="211" y="210"/>
                    <a:pt x="211" y="210"/>
                    <a:pt x="211" y="210"/>
                  </a:cubicBezTo>
                  <a:cubicBezTo>
                    <a:pt x="215" y="222"/>
                    <a:pt x="213" y="234"/>
                    <a:pt x="206" y="244"/>
                  </a:cubicBezTo>
                  <a:cubicBezTo>
                    <a:pt x="197" y="256"/>
                    <a:pt x="183" y="262"/>
                    <a:pt x="168" y="259"/>
                  </a:cubicBezTo>
                  <a:cubicBezTo>
                    <a:pt x="101" y="248"/>
                    <a:pt x="101" y="248"/>
                    <a:pt x="101" y="248"/>
                  </a:cubicBezTo>
                  <a:cubicBezTo>
                    <a:pt x="100" y="248"/>
                    <a:pt x="100" y="249"/>
                    <a:pt x="99" y="249"/>
                  </a:cubicBezTo>
                  <a:cubicBezTo>
                    <a:pt x="20" y="423"/>
                    <a:pt x="20" y="423"/>
                    <a:pt x="20" y="423"/>
                  </a:cubicBezTo>
                  <a:cubicBezTo>
                    <a:pt x="20" y="424"/>
                    <a:pt x="20" y="424"/>
                    <a:pt x="20" y="425"/>
                  </a:cubicBezTo>
                  <a:cubicBezTo>
                    <a:pt x="73" y="468"/>
                    <a:pt x="73" y="468"/>
                    <a:pt x="73" y="468"/>
                  </a:cubicBezTo>
                  <a:cubicBezTo>
                    <a:pt x="83" y="477"/>
                    <a:pt x="88" y="490"/>
                    <a:pt x="86" y="503"/>
                  </a:cubicBezTo>
                  <a:cubicBezTo>
                    <a:pt x="84" y="517"/>
                    <a:pt x="76" y="528"/>
                    <a:pt x="63" y="533"/>
                  </a:cubicBezTo>
                  <a:cubicBezTo>
                    <a:pt x="1" y="560"/>
                    <a:pt x="1" y="560"/>
                    <a:pt x="1" y="560"/>
                  </a:cubicBezTo>
                  <a:cubicBezTo>
                    <a:pt x="0" y="560"/>
                    <a:pt x="0" y="561"/>
                    <a:pt x="0" y="562"/>
                  </a:cubicBezTo>
                  <a:cubicBezTo>
                    <a:pt x="27" y="751"/>
                    <a:pt x="27" y="751"/>
                    <a:pt x="27" y="751"/>
                  </a:cubicBezTo>
                  <a:cubicBezTo>
                    <a:pt x="27" y="752"/>
                    <a:pt x="28" y="752"/>
                    <a:pt x="29" y="752"/>
                  </a:cubicBezTo>
                  <a:cubicBezTo>
                    <a:pt x="96" y="761"/>
                    <a:pt x="96" y="761"/>
                    <a:pt x="96" y="761"/>
                  </a:cubicBezTo>
                  <a:cubicBezTo>
                    <a:pt x="110" y="762"/>
                    <a:pt x="121" y="771"/>
                    <a:pt x="126" y="783"/>
                  </a:cubicBezTo>
                  <a:cubicBezTo>
                    <a:pt x="132" y="795"/>
                    <a:pt x="131" y="809"/>
                    <a:pt x="123" y="820"/>
                  </a:cubicBezTo>
                  <a:cubicBezTo>
                    <a:pt x="85" y="877"/>
                    <a:pt x="85" y="877"/>
                    <a:pt x="85" y="877"/>
                  </a:cubicBezTo>
                  <a:cubicBezTo>
                    <a:pt x="85" y="877"/>
                    <a:pt x="85" y="878"/>
                    <a:pt x="86" y="879"/>
                  </a:cubicBezTo>
                  <a:cubicBezTo>
                    <a:pt x="211" y="1023"/>
                    <a:pt x="211" y="1023"/>
                    <a:pt x="211" y="1023"/>
                  </a:cubicBezTo>
                  <a:cubicBezTo>
                    <a:pt x="211" y="1024"/>
                    <a:pt x="212" y="1024"/>
                    <a:pt x="213" y="1023"/>
                  </a:cubicBezTo>
                  <a:cubicBezTo>
                    <a:pt x="274" y="994"/>
                    <a:pt x="274" y="994"/>
                    <a:pt x="274" y="994"/>
                  </a:cubicBezTo>
                  <a:cubicBezTo>
                    <a:pt x="279" y="991"/>
                    <a:pt x="285" y="990"/>
                    <a:pt x="291" y="990"/>
                  </a:cubicBezTo>
                  <a:cubicBezTo>
                    <a:pt x="301" y="990"/>
                    <a:pt x="311" y="994"/>
                    <a:pt x="318" y="1002"/>
                  </a:cubicBezTo>
                  <a:cubicBezTo>
                    <a:pt x="325" y="1009"/>
                    <a:pt x="329" y="1019"/>
                    <a:pt x="329" y="1029"/>
                  </a:cubicBezTo>
                  <a:cubicBezTo>
                    <a:pt x="328" y="1097"/>
                    <a:pt x="328" y="1097"/>
                    <a:pt x="328" y="1097"/>
                  </a:cubicBezTo>
                  <a:cubicBezTo>
                    <a:pt x="328" y="1098"/>
                    <a:pt x="328" y="1099"/>
                    <a:pt x="329" y="1099"/>
                  </a:cubicBezTo>
                  <a:cubicBezTo>
                    <a:pt x="512" y="1153"/>
                    <a:pt x="512" y="1153"/>
                    <a:pt x="512" y="1153"/>
                  </a:cubicBezTo>
                  <a:cubicBezTo>
                    <a:pt x="513" y="1153"/>
                    <a:pt x="513" y="1153"/>
                    <a:pt x="514" y="1152"/>
                  </a:cubicBezTo>
                  <a:cubicBezTo>
                    <a:pt x="549" y="1094"/>
                    <a:pt x="549" y="1094"/>
                    <a:pt x="549" y="1094"/>
                  </a:cubicBezTo>
                  <a:cubicBezTo>
                    <a:pt x="556" y="1083"/>
                    <a:pt x="569" y="1076"/>
                    <a:pt x="582" y="1076"/>
                  </a:cubicBezTo>
                  <a:cubicBezTo>
                    <a:pt x="596" y="1076"/>
                    <a:pt x="608" y="1083"/>
                    <a:pt x="615" y="1094"/>
                  </a:cubicBezTo>
                  <a:cubicBezTo>
                    <a:pt x="651" y="1152"/>
                    <a:pt x="651" y="1152"/>
                    <a:pt x="651" y="1152"/>
                  </a:cubicBezTo>
                  <a:cubicBezTo>
                    <a:pt x="651" y="1153"/>
                    <a:pt x="651" y="1153"/>
                    <a:pt x="652" y="1153"/>
                  </a:cubicBezTo>
                  <a:cubicBezTo>
                    <a:pt x="652" y="1153"/>
                    <a:pt x="652" y="1153"/>
                    <a:pt x="652" y="1153"/>
                  </a:cubicBezTo>
                  <a:cubicBezTo>
                    <a:pt x="836" y="1099"/>
                    <a:pt x="836" y="1099"/>
                    <a:pt x="836" y="1099"/>
                  </a:cubicBezTo>
                  <a:cubicBezTo>
                    <a:pt x="836" y="1099"/>
                    <a:pt x="837" y="1098"/>
                    <a:pt x="837" y="1097"/>
                  </a:cubicBezTo>
                  <a:cubicBezTo>
                    <a:pt x="835" y="1029"/>
                    <a:pt x="835" y="1029"/>
                    <a:pt x="835" y="1029"/>
                  </a:cubicBezTo>
                  <a:cubicBezTo>
                    <a:pt x="835" y="1019"/>
                    <a:pt x="839" y="1009"/>
                    <a:pt x="846" y="1002"/>
                  </a:cubicBezTo>
                  <a:cubicBezTo>
                    <a:pt x="854" y="994"/>
                    <a:pt x="864" y="990"/>
                    <a:pt x="874" y="990"/>
                  </a:cubicBezTo>
                  <a:cubicBezTo>
                    <a:pt x="880" y="990"/>
                    <a:pt x="885" y="991"/>
                    <a:pt x="891" y="994"/>
                  </a:cubicBezTo>
                  <a:cubicBezTo>
                    <a:pt x="952" y="1023"/>
                    <a:pt x="952" y="1023"/>
                    <a:pt x="952" y="1023"/>
                  </a:cubicBezTo>
                  <a:cubicBezTo>
                    <a:pt x="953" y="1024"/>
                    <a:pt x="953" y="1024"/>
                    <a:pt x="954" y="1023"/>
                  </a:cubicBezTo>
                  <a:cubicBezTo>
                    <a:pt x="1079" y="879"/>
                    <a:pt x="1079" y="879"/>
                    <a:pt x="1079" y="879"/>
                  </a:cubicBezTo>
                  <a:cubicBezTo>
                    <a:pt x="1079" y="878"/>
                    <a:pt x="1079" y="877"/>
                    <a:pt x="1079" y="877"/>
                  </a:cubicBezTo>
                  <a:cubicBezTo>
                    <a:pt x="1041" y="820"/>
                    <a:pt x="1041" y="820"/>
                    <a:pt x="1041" y="820"/>
                  </a:cubicBezTo>
                  <a:cubicBezTo>
                    <a:pt x="1033" y="809"/>
                    <a:pt x="1032" y="795"/>
                    <a:pt x="1038" y="783"/>
                  </a:cubicBezTo>
                  <a:cubicBezTo>
                    <a:pt x="1044" y="771"/>
                    <a:pt x="1055" y="762"/>
                    <a:pt x="1068" y="761"/>
                  </a:cubicBezTo>
                  <a:cubicBezTo>
                    <a:pt x="1136" y="752"/>
                    <a:pt x="1136" y="752"/>
                    <a:pt x="1136" y="752"/>
                  </a:cubicBezTo>
                  <a:cubicBezTo>
                    <a:pt x="1137" y="752"/>
                    <a:pt x="1137" y="752"/>
                    <a:pt x="1137" y="751"/>
                  </a:cubicBezTo>
                  <a:cubicBezTo>
                    <a:pt x="1164" y="562"/>
                    <a:pt x="1164" y="562"/>
                    <a:pt x="1164" y="562"/>
                  </a:cubicBezTo>
                  <a:cubicBezTo>
                    <a:pt x="1165" y="561"/>
                    <a:pt x="1164" y="560"/>
                    <a:pt x="1163" y="560"/>
                  </a:cubicBezTo>
                  <a:moveTo>
                    <a:pt x="582" y="852"/>
                  </a:moveTo>
                  <a:cubicBezTo>
                    <a:pt x="430" y="852"/>
                    <a:pt x="307" y="729"/>
                    <a:pt x="307" y="577"/>
                  </a:cubicBezTo>
                  <a:cubicBezTo>
                    <a:pt x="307" y="425"/>
                    <a:pt x="430" y="301"/>
                    <a:pt x="582" y="301"/>
                  </a:cubicBezTo>
                  <a:cubicBezTo>
                    <a:pt x="734" y="301"/>
                    <a:pt x="857" y="425"/>
                    <a:pt x="857" y="577"/>
                  </a:cubicBezTo>
                  <a:cubicBezTo>
                    <a:pt x="857" y="729"/>
                    <a:pt x="734" y="852"/>
                    <a:pt x="582" y="852"/>
                  </a:cubicBezTo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ValueShape1">
              <a:extLst>
                <a:ext uri="{FF2B5EF4-FFF2-40B4-BE49-F238E27FC236}">
                  <a16:creationId xmlns="" xmlns:a16="http://schemas.microsoft.com/office/drawing/2014/main" id="{D14775BB-096F-45F2-9D50-9DAE79D3EAB7}"/>
                </a:ext>
              </a:extLst>
            </p:cNvPr>
            <p:cNvSpPr/>
            <p:nvPr/>
          </p:nvSpPr>
          <p:spPr>
            <a:xfrm flipH="1">
              <a:off x="7981462" y="1630862"/>
              <a:ext cx="1610341" cy="1607727"/>
            </a:xfrm>
            <a:prstGeom prst="arc">
              <a:avLst>
                <a:gd name="adj1" fmla="val 14257671"/>
                <a:gd name="adj2" fmla="val 6264000"/>
              </a:avLst>
            </a:prstGeom>
            <a:noFill/>
            <a:ln w="762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="" xmlns:a16="http://schemas.microsoft.com/office/drawing/2014/main" id="{141CD8F5-201B-4E14-A13D-B62BCDC144FF}"/>
              </a:ext>
            </a:extLst>
          </p:cNvPr>
          <p:cNvGrpSpPr/>
          <p:nvPr/>
        </p:nvGrpSpPr>
        <p:grpSpPr>
          <a:xfrm>
            <a:off x="13027972" y="2537023"/>
            <a:ext cx="2381066" cy="2307342"/>
            <a:chOff x="7593068" y="1267619"/>
            <a:chExt cx="2409825" cy="2335212"/>
          </a:xfrm>
        </p:grpSpPr>
        <p:sp>
          <p:nvSpPr>
            <p:cNvPr id="43" name="išļïdè">
              <a:extLst>
                <a:ext uri="{FF2B5EF4-FFF2-40B4-BE49-F238E27FC236}">
                  <a16:creationId xmlns="" xmlns:a16="http://schemas.microsoft.com/office/drawing/2014/main" id="{303E98FF-B3AF-4B72-95DA-12EFF9D473E1}"/>
                </a:ext>
              </a:extLst>
            </p:cNvPr>
            <p:cNvSpPr/>
            <p:nvPr/>
          </p:nvSpPr>
          <p:spPr bwMode="auto">
            <a:xfrm>
              <a:off x="7653393" y="1281906"/>
              <a:ext cx="2349500" cy="2320925"/>
            </a:xfrm>
            <a:custGeom>
              <a:avLst/>
              <a:gdLst>
                <a:gd name="T0" fmla="*/ 1101 w 1165"/>
                <a:gd name="T1" fmla="*/ 533 h 1153"/>
                <a:gd name="T2" fmla="*/ 1092 w 1165"/>
                <a:gd name="T3" fmla="*/ 468 h 1153"/>
                <a:gd name="T4" fmla="*/ 1145 w 1165"/>
                <a:gd name="T5" fmla="*/ 423 h 1153"/>
                <a:gd name="T6" fmla="*/ 1063 w 1165"/>
                <a:gd name="T7" fmla="*/ 248 h 1153"/>
                <a:gd name="T8" fmla="*/ 959 w 1165"/>
                <a:gd name="T9" fmla="*/ 244 h 1153"/>
                <a:gd name="T10" fmla="*/ 974 w 1165"/>
                <a:gd name="T11" fmla="*/ 145 h 1153"/>
                <a:gd name="T12" fmla="*/ 813 w 1165"/>
                <a:gd name="T13" fmla="*/ 40 h 1153"/>
                <a:gd name="T14" fmla="*/ 760 w 1165"/>
                <a:gd name="T15" fmla="*/ 85 h 1153"/>
                <a:gd name="T16" fmla="*/ 697 w 1165"/>
                <a:gd name="T17" fmla="*/ 67 h 1153"/>
                <a:gd name="T18" fmla="*/ 678 w 1165"/>
                <a:gd name="T19" fmla="*/ 0 h 1153"/>
                <a:gd name="T20" fmla="*/ 485 w 1165"/>
                <a:gd name="T21" fmla="*/ 1 h 1153"/>
                <a:gd name="T22" fmla="*/ 430 w 1165"/>
                <a:gd name="T23" fmla="*/ 95 h 1153"/>
                <a:gd name="T24" fmla="*/ 354 w 1165"/>
                <a:gd name="T25" fmla="*/ 40 h 1153"/>
                <a:gd name="T26" fmla="*/ 191 w 1165"/>
                <a:gd name="T27" fmla="*/ 143 h 1153"/>
                <a:gd name="T28" fmla="*/ 211 w 1165"/>
                <a:gd name="T29" fmla="*/ 209 h 1153"/>
                <a:gd name="T30" fmla="*/ 168 w 1165"/>
                <a:gd name="T31" fmla="*/ 259 h 1153"/>
                <a:gd name="T32" fmla="*/ 99 w 1165"/>
                <a:gd name="T33" fmla="*/ 249 h 1153"/>
                <a:gd name="T34" fmla="*/ 21 w 1165"/>
                <a:gd name="T35" fmla="*/ 425 h 1153"/>
                <a:gd name="T36" fmla="*/ 86 w 1165"/>
                <a:gd name="T37" fmla="*/ 503 h 1153"/>
                <a:gd name="T38" fmla="*/ 1 w 1165"/>
                <a:gd name="T39" fmla="*/ 560 h 1153"/>
                <a:gd name="T40" fmla="*/ 27 w 1165"/>
                <a:gd name="T41" fmla="*/ 751 h 1153"/>
                <a:gd name="T42" fmla="*/ 96 w 1165"/>
                <a:gd name="T43" fmla="*/ 760 h 1153"/>
                <a:gd name="T44" fmla="*/ 124 w 1165"/>
                <a:gd name="T45" fmla="*/ 820 h 1153"/>
                <a:gd name="T46" fmla="*/ 86 w 1165"/>
                <a:gd name="T47" fmla="*/ 878 h 1153"/>
                <a:gd name="T48" fmla="*/ 213 w 1165"/>
                <a:gd name="T49" fmla="*/ 1023 h 1153"/>
                <a:gd name="T50" fmla="*/ 291 w 1165"/>
                <a:gd name="T51" fmla="*/ 990 h 1153"/>
                <a:gd name="T52" fmla="*/ 329 w 1165"/>
                <a:gd name="T53" fmla="*/ 1029 h 1153"/>
                <a:gd name="T54" fmla="*/ 329 w 1165"/>
                <a:gd name="T55" fmla="*/ 1099 h 1153"/>
                <a:gd name="T56" fmla="*/ 514 w 1165"/>
                <a:gd name="T57" fmla="*/ 1152 h 1153"/>
                <a:gd name="T58" fmla="*/ 582 w 1165"/>
                <a:gd name="T59" fmla="*/ 1075 h 1153"/>
                <a:gd name="T60" fmla="*/ 651 w 1165"/>
                <a:gd name="T61" fmla="*/ 1152 h 1153"/>
                <a:gd name="T62" fmla="*/ 653 w 1165"/>
                <a:gd name="T63" fmla="*/ 1153 h 1153"/>
                <a:gd name="T64" fmla="*/ 837 w 1165"/>
                <a:gd name="T65" fmla="*/ 1097 h 1153"/>
                <a:gd name="T66" fmla="*/ 846 w 1165"/>
                <a:gd name="T67" fmla="*/ 1001 h 1153"/>
                <a:gd name="T68" fmla="*/ 891 w 1165"/>
                <a:gd name="T69" fmla="*/ 994 h 1153"/>
                <a:gd name="T70" fmla="*/ 954 w 1165"/>
                <a:gd name="T71" fmla="*/ 1023 h 1153"/>
                <a:gd name="T72" fmla="*/ 1079 w 1165"/>
                <a:gd name="T73" fmla="*/ 876 h 1153"/>
                <a:gd name="T74" fmla="*/ 1038 w 1165"/>
                <a:gd name="T75" fmla="*/ 783 h 1153"/>
                <a:gd name="T76" fmla="*/ 1136 w 1165"/>
                <a:gd name="T77" fmla="*/ 752 h 1153"/>
                <a:gd name="T78" fmla="*/ 1165 w 1165"/>
                <a:gd name="T79" fmla="*/ 562 h 1153"/>
                <a:gd name="T80" fmla="*/ 582 w 1165"/>
                <a:gd name="T81" fmla="*/ 851 h 1153"/>
                <a:gd name="T82" fmla="*/ 582 w 1165"/>
                <a:gd name="T83" fmla="*/ 301 h 1153"/>
                <a:gd name="T84" fmla="*/ 582 w 1165"/>
                <a:gd name="T85" fmla="*/ 851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65" h="1153">
                  <a:moveTo>
                    <a:pt x="1164" y="560"/>
                  </a:moveTo>
                  <a:cubicBezTo>
                    <a:pt x="1101" y="533"/>
                    <a:pt x="1101" y="533"/>
                    <a:pt x="1101" y="533"/>
                  </a:cubicBezTo>
                  <a:cubicBezTo>
                    <a:pt x="1089" y="528"/>
                    <a:pt x="1080" y="516"/>
                    <a:pt x="1078" y="503"/>
                  </a:cubicBezTo>
                  <a:cubicBezTo>
                    <a:pt x="1076" y="490"/>
                    <a:pt x="1081" y="477"/>
                    <a:pt x="1092" y="468"/>
                  </a:cubicBezTo>
                  <a:cubicBezTo>
                    <a:pt x="1144" y="425"/>
                    <a:pt x="1144" y="425"/>
                    <a:pt x="1144" y="425"/>
                  </a:cubicBezTo>
                  <a:cubicBezTo>
                    <a:pt x="1145" y="424"/>
                    <a:pt x="1145" y="423"/>
                    <a:pt x="1145" y="423"/>
                  </a:cubicBezTo>
                  <a:cubicBezTo>
                    <a:pt x="1065" y="249"/>
                    <a:pt x="1065" y="249"/>
                    <a:pt x="1065" y="249"/>
                  </a:cubicBezTo>
                  <a:cubicBezTo>
                    <a:pt x="1065" y="248"/>
                    <a:pt x="1064" y="248"/>
                    <a:pt x="1063" y="248"/>
                  </a:cubicBezTo>
                  <a:cubicBezTo>
                    <a:pt x="996" y="259"/>
                    <a:pt x="996" y="259"/>
                    <a:pt x="996" y="259"/>
                  </a:cubicBezTo>
                  <a:cubicBezTo>
                    <a:pt x="982" y="261"/>
                    <a:pt x="968" y="255"/>
                    <a:pt x="959" y="244"/>
                  </a:cubicBezTo>
                  <a:cubicBezTo>
                    <a:pt x="952" y="234"/>
                    <a:pt x="950" y="221"/>
                    <a:pt x="953" y="209"/>
                  </a:cubicBezTo>
                  <a:cubicBezTo>
                    <a:pt x="974" y="145"/>
                    <a:pt x="974" y="145"/>
                    <a:pt x="974" y="145"/>
                  </a:cubicBezTo>
                  <a:cubicBezTo>
                    <a:pt x="974" y="144"/>
                    <a:pt x="974" y="143"/>
                    <a:pt x="973" y="143"/>
                  </a:cubicBezTo>
                  <a:cubicBezTo>
                    <a:pt x="813" y="40"/>
                    <a:pt x="813" y="40"/>
                    <a:pt x="813" y="40"/>
                  </a:cubicBezTo>
                  <a:cubicBezTo>
                    <a:pt x="812" y="39"/>
                    <a:pt x="811" y="39"/>
                    <a:pt x="811" y="40"/>
                  </a:cubicBezTo>
                  <a:cubicBezTo>
                    <a:pt x="760" y="85"/>
                    <a:pt x="760" y="85"/>
                    <a:pt x="760" y="85"/>
                  </a:cubicBezTo>
                  <a:cubicBezTo>
                    <a:pt x="753" y="92"/>
                    <a:pt x="744" y="95"/>
                    <a:pt x="735" y="95"/>
                  </a:cubicBezTo>
                  <a:cubicBezTo>
                    <a:pt x="717" y="95"/>
                    <a:pt x="702" y="84"/>
                    <a:pt x="697" y="67"/>
                  </a:cubicBezTo>
                  <a:cubicBezTo>
                    <a:pt x="679" y="1"/>
                    <a:pt x="679" y="1"/>
                    <a:pt x="679" y="1"/>
                  </a:cubicBezTo>
                  <a:cubicBezTo>
                    <a:pt x="679" y="0"/>
                    <a:pt x="679" y="0"/>
                    <a:pt x="678" y="0"/>
                  </a:cubicBezTo>
                  <a:cubicBezTo>
                    <a:pt x="487" y="0"/>
                    <a:pt x="487" y="0"/>
                    <a:pt x="487" y="0"/>
                  </a:cubicBezTo>
                  <a:cubicBezTo>
                    <a:pt x="486" y="0"/>
                    <a:pt x="486" y="0"/>
                    <a:pt x="485" y="1"/>
                  </a:cubicBezTo>
                  <a:cubicBezTo>
                    <a:pt x="468" y="67"/>
                    <a:pt x="468" y="67"/>
                    <a:pt x="468" y="67"/>
                  </a:cubicBezTo>
                  <a:cubicBezTo>
                    <a:pt x="463" y="84"/>
                    <a:pt x="448" y="95"/>
                    <a:pt x="430" y="95"/>
                  </a:cubicBezTo>
                  <a:cubicBezTo>
                    <a:pt x="421" y="95"/>
                    <a:pt x="412" y="92"/>
                    <a:pt x="405" y="85"/>
                  </a:cubicBezTo>
                  <a:cubicBezTo>
                    <a:pt x="354" y="40"/>
                    <a:pt x="354" y="40"/>
                    <a:pt x="354" y="40"/>
                  </a:cubicBezTo>
                  <a:cubicBezTo>
                    <a:pt x="354" y="39"/>
                    <a:pt x="353" y="39"/>
                    <a:pt x="352" y="40"/>
                  </a:cubicBezTo>
                  <a:cubicBezTo>
                    <a:pt x="191" y="143"/>
                    <a:pt x="191" y="143"/>
                    <a:pt x="191" y="143"/>
                  </a:cubicBezTo>
                  <a:cubicBezTo>
                    <a:pt x="191" y="143"/>
                    <a:pt x="191" y="144"/>
                    <a:pt x="191" y="145"/>
                  </a:cubicBezTo>
                  <a:cubicBezTo>
                    <a:pt x="211" y="209"/>
                    <a:pt x="211" y="209"/>
                    <a:pt x="211" y="209"/>
                  </a:cubicBezTo>
                  <a:cubicBezTo>
                    <a:pt x="215" y="221"/>
                    <a:pt x="213" y="234"/>
                    <a:pt x="206" y="244"/>
                  </a:cubicBezTo>
                  <a:cubicBezTo>
                    <a:pt x="197" y="255"/>
                    <a:pt x="183" y="261"/>
                    <a:pt x="168" y="259"/>
                  </a:cubicBezTo>
                  <a:cubicBezTo>
                    <a:pt x="101" y="248"/>
                    <a:pt x="101" y="248"/>
                    <a:pt x="101" y="248"/>
                  </a:cubicBezTo>
                  <a:cubicBezTo>
                    <a:pt x="101" y="248"/>
                    <a:pt x="100" y="248"/>
                    <a:pt x="99" y="249"/>
                  </a:cubicBezTo>
                  <a:cubicBezTo>
                    <a:pt x="20" y="423"/>
                    <a:pt x="20" y="423"/>
                    <a:pt x="20" y="423"/>
                  </a:cubicBezTo>
                  <a:cubicBezTo>
                    <a:pt x="20" y="423"/>
                    <a:pt x="20" y="424"/>
                    <a:pt x="21" y="425"/>
                  </a:cubicBezTo>
                  <a:cubicBezTo>
                    <a:pt x="73" y="468"/>
                    <a:pt x="73" y="468"/>
                    <a:pt x="73" y="468"/>
                  </a:cubicBezTo>
                  <a:cubicBezTo>
                    <a:pt x="83" y="477"/>
                    <a:pt x="88" y="490"/>
                    <a:pt x="86" y="503"/>
                  </a:cubicBezTo>
                  <a:cubicBezTo>
                    <a:pt x="85" y="516"/>
                    <a:pt x="76" y="528"/>
                    <a:pt x="64" y="533"/>
                  </a:cubicBezTo>
                  <a:cubicBezTo>
                    <a:pt x="1" y="560"/>
                    <a:pt x="1" y="560"/>
                    <a:pt x="1" y="560"/>
                  </a:cubicBezTo>
                  <a:cubicBezTo>
                    <a:pt x="0" y="560"/>
                    <a:pt x="0" y="561"/>
                    <a:pt x="0" y="562"/>
                  </a:cubicBezTo>
                  <a:cubicBezTo>
                    <a:pt x="27" y="751"/>
                    <a:pt x="27" y="751"/>
                    <a:pt x="27" y="751"/>
                  </a:cubicBezTo>
                  <a:cubicBezTo>
                    <a:pt x="27" y="751"/>
                    <a:pt x="28" y="752"/>
                    <a:pt x="29" y="752"/>
                  </a:cubicBezTo>
                  <a:cubicBezTo>
                    <a:pt x="96" y="760"/>
                    <a:pt x="96" y="760"/>
                    <a:pt x="96" y="760"/>
                  </a:cubicBezTo>
                  <a:cubicBezTo>
                    <a:pt x="110" y="762"/>
                    <a:pt x="121" y="770"/>
                    <a:pt x="127" y="783"/>
                  </a:cubicBezTo>
                  <a:cubicBezTo>
                    <a:pt x="132" y="795"/>
                    <a:pt x="131" y="809"/>
                    <a:pt x="124" y="820"/>
                  </a:cubicBezTo>
                  <a:cubicBezTo>
                    <a:pt x="86" y="876"/>
                    <a:pt x="86" y="876"/>
                    <a:pt x="86" y="876"/>
                  </a:cubicBezTo>
                  <a:cubicBezTo>
                    <a:pt x="85" y="877"/>
                    <a:pt x="85" y="878"/>
                    <a:pt x="86" y="878"/>
                  </a:cubicBezTo>
                  <a:cubicBezTo>
                    <a:pt x="211" y="1023"/>
                    <a:pt x="211" y="1023"/>
                    <a:pt x="211" y="1023"/>
                  </a:cubicBezTo>
                  <a:cubicBezTo>
                    <a:pt x="211" y="1023"/>
                    <a:pt x="212" y="1023"/>
                    <a:pt x="213" y="1023"/>
                  </a:cubicBezTo>
                  <a:cubicBezTo>
                    <a:pt x="274" y="994"/>
                    <a:pt x="274" y="994"/>
                    <a:pt x="274" y="994"/>
                  </a:cubicBezTo>
                  <a:cubicBezTo>
                    <a:pt x="279" y="991"/>
                    <a:pt x="285" y="990"/>
                    <a:pt x="291" y="990"/>
                  </a:cubicBezTo>
                  <a:cubicBezTo>
                    <a:pt x="301" y="990"/>
                    <a:pt x="311" y="994"/>
                    <a:pt x="318" y="1001"/>
                  </a:cubicBezTo>
                  <a:cubicBezTo>
                    <a:pt x="326" y="1009"/>
                    <a:pt x="329" y="1019"/>
                    <a:pt x="329" y="1029"/>
                  </a:cubicBezTo>
                  <a:cubicBezTo>
                    <a:pt x="328" y="1097"/>
                    <a:pt x="328" y="1097"/>
                    <a:pt x="328" y="1097"/>
                  </a:cubicBezTo>
                  <a:cubicBezTo>
                    <a:pt x="328" y="1098"/>
                    <a:pt x="328" y="1099"/>
                    <a:pt x="329" y="1099"/>
                  </a:cubicBezTo>
                  <a:cubicBezTo>
                    <a:pt x="512" y="1153"/>
                    <a:pt x="512" y="1153"/>
                    <a:pt x="512" y="1153"/>
                  </a:cubicBezTo>
                  <a:cubicBezTo>
                    <a:pt x="513" y="1153"/>
                    <a:pt x="514" y="1152"/>
                    <a:pt x="514" y="1152"/>
                  </a:cubicBezTo>
                  <a:cubicBezTo>
                    <a:pt x="550" y="1094"/>
                    <a:pt x="550" y="1094"/>
                    <a:pt x="550" y="1094"/>
                  </a:cubicBezTo>
                  <a:cubicBezTo>
                    <a:pt x="557" y="1082"/>
                    <a:pt x="569" y="1075"/>
                    <a:pt x="582" y="1075"/>
                  </a:cubicBezTo>
                  <a:cubicBezTo>
                    <a:pt x="596" y="1075"/>
                    <a:pt x="608" y="1082"/>
                    <a:pt x="615" y="1094"/>
                  </a:cubicBezTo>
                  <a:cubicBezTo>
                    <a:pt x="651" y="1152"/>
                    <a:pt x="651" y="1152"/>
                    <a:pt x="651" y="1152"/>
                  </a:cubicBezTo>
                  <a:cubicBezTo>
                    <a:pt x="651" y="1152"/>
                    <a:pt x="652" y="1153"/>
                    <a:pt x="652" y="1153"/>
                  </a:cubicBezTo>
                  <a:cubicBezTo>
                    <a:pt x="653" y="1153"/>
                    <a:pt x="653" y="1153"/>
                    <a:pt x="653" y="1153"/>
                  </a:cubicBezTo>
                  <a:cubicBezTo>
                    <a:pt x="836" y="1099"/>
                    <a:pt x="836" y="1099"/>
                    <a:pt x="836" y="1099"/>
                  </a:cubicBezTo>
                  <a:cubicBezTo>
                    <a:pt x="837" y="1099"/>
                    <a:pt x="837" y="1098"/>
                    <a:pt x="837" y="1097"/>
                  </a:cubicBezTo>
                  <a:cubicBezTo>
                    <a:pt x="836" y="1029"/>
                    <a:pt x="836" y="1029"/>
                    <a:pt x="836" y="1029"/>
                  </a:cubicBezTo>
                  <a:cubicBezTo>
                    <a:pt x="835" y="1019"/>
                    <a:pt x="839" y="1009"/>
                    <a:pt x="846" y="1001"/>
                  </a:cubicBezTo>
                  <a:cubicBezTo>
                    <a:pt x="854" y="994"/>
                    <a:pt x="864" y="990"/>
                    <a:pt x="874" y="990"/>
                  </a:cubicBezTo>
                  <a:cubicBezTo>
                    <a:pt x="880" y="990"/>
                    <a:pt x="885" y="991"/>
                    <a:pt x="891" y="994"/>
                  </a:cubicBezTo>
                  <a:cubicBezTo>
                    <a:pt x="952" y="1023"/>
                    <a:pt x="952" y="1023"/>
                    <a:pt x="952" y="1023"/>
                  </a:cubicBezTo>
                  <a:cubicBezTo>
                    <a:pt x="953" y="1023"/>
                    <a:pt x="954" y="1023"/>
                    <a:pt x="954" y="1023"/>
                  </a:cubicBezTo>
                  <a:cubicBezTo>
                    <a:pt x="1079" y="878"/>
                    <a:pt x="1079" y="878"/>
                    <a:pt x="1079" y="878"/>
                  </a:cubicBezTo>
                  <a:cubicBezTo>
                    <a:pt x="1080" y="878"/>
                    <a:pt x="1080" y="877"/>
                    <a:pt x="1079" y="876"/>
                  </a:cubicBezTo>
                  <a:cubicBezTo>
                    <a:pt x="1041" y="820"/>
                    <a:pt x="1041" y="820"/>
                    <a:pt x="1041" y="820"/>
                  </a:cubicBezTo>
                  <a:cubicBezTo>
                    <a:pt x="1034" y="809"/>
                    <a:pt x="1032" y="795"/>
                    <a:pt x="1038" y="783"/>
                  </a:cubicBezTo>
                  <a:cubicBezTo>
                    <a:pt x="1044" y="770"/>
                    <a:pt x="1055" y="762"/>
                    <a:pt x="1068" y="760"/>
                  </a:cubicBezTo>
                  <a:cubicBezTo>
                    <a:pt x="1136" y="752"/>
                    <a:pt x="1136" y="752"/>
                    <a:pt x="1136" y="752"/>
                  </a:cubicBezTo>
                  <a:cubicBezTo>
                    <a:pt x="1137" y="752"/>
                    <a:pt x="1137" y="751"/>
                    <a:pt x="1137" y="751"/>
                  </a:cubicBezTo>
                  <a:cubicBezTo>
                    <a:pt x="1165" y="562"/>
                    <a:pt x="1165" y="562"/>
                    <a:pt x="1165" y="562"/>
                  </a:cubicBezTo>
                  <a:cubicBezTo>
                    <a:pt x="1165" y="561"/>
                    <a:pt x="1164" y="560"/>
                    <a:pt x="1164" y="560"/>
                  </a:cubicBezTo>
                  <a:moveTo>
                    <a:pt x="582" y="851"/>
                  </a:moveTo>
                  <a:cubicBezTo>
                    <a:pt x="430" y="851"/>
                    <a:pt x="307" y="728"/>
                    <a:pt x="307" y="576"/>
                  </a:cubicBezTo>
                  <a:cubicBezTo>
                    <a:pt x="307" y="424"/>
                    <a:pt x="430" y="301"/>
                    <a:pt x="582" y="301"/>
                  </a:cubicBezTo>
                  <a:cubicBezTo>
                    <a:pt x="734" y="301"/>
                    <a:pt x="858" y="424"/>
                    <a:pt x="858" y="576"/>
                  </a:cubicBezTo>
                  <a:cubicBezTo>
                    <a:pt x="858" y="728"/>
                    <a:pt x="734" y="851"/>
                    <a:pt x="582" y="851"/>
                  </a:cubicBezTo>
                </a:path>
              </a:pathLst>
            </a:custGeom>
            <a:solidFill>
              <a:srgbClr val="000000">
                <a:alpha val="15000"/>
              </a:srgb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4" name="ValueBack1">
              <a:extLst>
                <a:ext uri="{FF2B5EF4-FFF2-40B4-BE49-F238E27FC236}">
                  <a16:creationId xmlns="" xmlns:a16="http://schemas.microsoft.com/office/drawing/2014/main" id="{BF8B541F-9159-47E3-B18A-6A022C5E20C1}"/>
                </a:ext>
              </a:extLst>
            </p:cNvPr>
            <p:cNvSpPr/>
            <p:nvPr/>
          </p:nvSpPr>
          <p:spPr bwMode="auto">
            <a:xfrm>
              <a:off x="7593068" y="1267619"/>
              <a:ext cx="2349500" cy="2320925"/>
            </a:xfrm>
            <a:custGeom>
              <a:avLst/>
              <a:gdLst>
                <a:gd name="T0" fmla="*/ 1101 w 1165"/>
                <a:gd name="T1" fmla="*/ 533 h 1153"/>
                <a:gd name="T2" fmla="*/ 1092 w 1165"/>
                <a:gd name="T3" fmla="*/ 468 h 1153"/>
                <a:gd name="T4" fmla="*/ 1144 w 1165"/>
                <a:gd name="T5" fmla="*/ 423 h 1153"/>
                <a:gd name="T6" fmla="*/ 1063 w 1165"/>
                <a:gd name="T7" fmla="*/ 248 h 1153"/>
                <a:gd name="T8" fmla="*/ 959 w 1165"/>
                <a:gd name="T9" fmla="*/ 244 h 1153"/>
                <a:gd name="T10" fmla="*/ 974 w 1165"/>
                <a:gd name="T11" fmla="*/ 145 h 1153"/>
                <a:gd name="T12" fmla="*/ 812 w 1165"/>
                <a:gd name="T13" fmla="*/ 40 h 1153"/>
                <a:gd name="T14" fmla="*/ 760 w 1165"/>
                <a:gd name="T15" fmla="*/ 86 h 1153"/>
                <a:gd name="T16" fmla="*/ 697 w 1165"/>
                <a:gd name="T17" fmla="*/ 67 h 1153"/>
                <a:gd name="T18" fmla="*/ 678 w 1165"/>
                <a:gd name="T19" fmla="*/ 0 h 1153"/>
                <a:gd name="T20" fmla="*/ 485 w 1165"/>
                <a:gd name="T21" fmla="*/ 1 h 1153"/>
                <a:gd name="T22" fmla="*/ 430 w 1165"/>
                <a:gd name="T23" fmla="*/ 96 h 1153"/>
                <a:gd name="T24" fmla="*/ 354 w 1165"/>
                <a:gd name="T25" fmla="*/ 40 h 1153"/>
                <a:gd name="T26" fmla="*/ 191 w 1165"/>
                <a:gd name="T27" fmla="*/ 143 h 1153"/>
                <a:gd name="T28" fmla="*/ 211 w 1165"/>
                <a:gd name="T29" fmla="*/ 210 h 1153"/>
                <a:gd name="T30" fmla="*/ 168 w 1165"/>
                <a:gd name="T31" fmla="*/ 259 h 1153"/>
                <a:gd name="T32" fmla="*/ 99 w 1165"/>
                <a:gd name="T33" fmla="*/ 249 h 1153"/>
                <a:gd name="T34" fmla="*/ 20 w 1165"/>
                <a:gd name="T35" fmla="*/ 425 h 1153"/>
                <a:gd name="T36" fmla="*/ 86 w 1165"/>
                <a:gd name="T37" fmla="*/ 503 h 1153"/>
                <a:gd name="T38" fmla="*/ 1 w 1165"/>
                <a:gd name="T39" fmla="*/ 560 h 1153"/>
                <a:gd name="T40" fmla="*/ 27 w 1165"/>
                <a:gd name="T41" fmla="*/ 751 h 1153"/>
                <a:gd name="T42" fmla="*/ 96 w 1165"/>
                <a:gd name="T43" fmla="*/ 761 h 1153"/>
                <a:gd name="T44" fmla="*/ 123 w 1165"/>
                <a:gd name="T45" fmla="*/ 820 h 1153"/>
                <a:gd name="T46" fmla="*/ 86 w 1165"/>
                <a:gd name="T47" fmla="*/ 879 h 1153"/>
                <a:gd name="T48" fmla="*/ 213 w 1165"/>
                <a:gd name="T49" fmla="*/ 1023 h 1153"/>
                <a:gd name="T50" fmla="*/ 291 w 1165"/>
                <a:gd name="T51" fmla="*/ 990 h 1153"/>
                <a:gd name="T52" fmla="*/ 329 w 1165"/>
                <a:gd name="T53" fmla="*/ 1029 h 1153"/>
                <a:gd name="T54" fmla="*/ 329 w 1165"/>
                <a:gd name="T55" fmla="*/ 1099 h 1153"/>
                <a:gd name="T56" fmla="*/ 514 w 1165"/>
                <a:gd name="T57" fmla="*/ 1152 h 1153"/>
                <a:gd name="T58" fmla="*/ 582 w 1165"/>
                <a:gd name="T59" fmla="*/ 1076 h 1153"/>
                <a:gd name="T60" fmla="*/ 651 w 1165"/>
                <a:gd name="T61" fmla="*/ 1152 h 1153"/>
                <a:gd name="T62" fmla="*/ 652 w 1165"/>
                <a:gd name="T63" fmla="*/ 1153 h 1153"/>
                <a:gd name="T64" fmla="*/ 837 w 1165"/>
                <a:gd name="T65" fmla="*/ 1097 h 1153"/>
                <a:gd name="T66" fmla="*/ 846 w 1165"/>
                <a:gd name="T67" fmla="*/ 1002 h 1153"/>
                <a:gd name="T68" fmla="*/ 891 w 1165"/>
                <a:gd name="T69" fmla="*/ 994 h 1153"/>
                <a:gd name="T70" fmla="*/ 954 w 1165"/>
                <a:gd name="T71" fmla="*/ 1023 h 1153"/>
                <a:gd name="T72" fmla="*/ 1079 w 1165"/>
                <a:gd name="T73" fmla="*/ 877 h 1153"/>
                <a:gd name="T74" fmla="*/ 1038 w 1165"/>
                <a:gd name="T75" fmla="*/ 783 h 1153"/>
                <a:gd name="T76" fmla="*/ 1136 w 1165"/>
                <a:gd name="T77" fmla="*/ 752 h 1153"/>
                <a:gd name="T78" fmla="*/ 1164 w 1165"/>
                <a:gd name="T79" fmla="*/ 562 h 1153"/>
                <a:gd name="T80" fmla="*/ 582 w 1165"/>
                <a:gd name="T81" fmla="*/ 852 h 1153"/>
                <a:gd name="T82" fmla="*/ 582 w 1165"/>
                <a:gd name="T83" fmla="*/ 301 h 1153"/>
                <a:gd name="T84" fmla="*/ 582 w 1165"/>
                <a:gd name="T85" fmla="*/ 852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65" h="1153">
                  <a:moveTo>
                    <a:pt x="1163" y="560"/>
                  </a:moveTo>
                  <a:cubicBezTo>
                    <a:pt x="1101" y="533"/>
                    <a:pt x="1101" y="533"/>
                    <a:pt x="1101" y="533"/>
                  </a:cubicBezTo>
                  <a:cubicBezTo>
                    <a:pt x="1089" y="528"/>
                    <a:pt x="1080" y="517"/>
                    <a:pt x="1078" y="503"/>
                  </a:cubicBezTo>
                  <a:cubicBezTo>
                    <a:pt x="1076" y="490"/>
                    <a:pt x="1081" y="477"/>
                    <a:pt x="1092" y="468"/>
                  </a:cubicBezTo>
                  <a:cubicBezTo>
                    <a:pt x="1144" y="425"/>
                    <a:pt x="1144" y="425"/>
                    <a:pt x="1144" y="425"/>
                  </a:cubicBezTo>
                  <a:cubicBezTo>
                    <a:pt x="1145" y="424"/>
                    <a:pt x="1145" y="424"/>
                    <a:pt x="1144" y="423"/>
                  </a:cubicBezTo>
                  <a:cubicBezTo>
                    <a:pt x="1065" y="249"/>
                    <a:pt x="1065" y="249"/>
                    <a:pt x="1065" y="249"/>
                  </a:cubicBezTo>
                  <a:cubicBezTo>
                    <a:pt x="1065" y="249"/>
                    <a:pt x="1064" y="248"/>
                    <a:pt x="1063" y="248"/>
                  </a:cubicBezTo>
                  <a:cubicBezTo>
                    <a:pt x="996" y="259"/>
                    <a:pt x="996" y="259"/>
                    <a:pt x="996" y="259"/>
                  </a:cubicBezTo>
                  <a:cubicBezTo>
                    <a:pt x="982" y="262"/>
                    <a:pt x="967" y="256"/>
                    <a:pt x="959" y="244"/>
                  </a:cubicBezTo>
                  <a:cubicBezTo>
                    <a:pt x="952" y="234"/>
                    <a:pt x="949" y="222"/>
                    <a:pt x="953" y="210"/>
                  </a:cubicBezTo>
                  <a:cubicBezTo>
                    <a:pt x="974" y="145"/>
                    <a:pt x="974" y="145"/>
                    <a:pt x="974" y="145"/>
                  </a:cubicBezTo>
                  <a:cubicBezTo>
                    <a:pt x="974" y="144"/>
                    <a:pt x="974" y="143"/>
                    <a:pt x="973" y="143"/>
                  </a:cubicBezTo>
                  <a:cubicBezTo>
                    <a:pt x="812" y="40"/>
                    <a:pt x="812" y="40"/>
                    <a:pt x="812" y="40"/>
                  </a:cubicBezTo>
                  <a:cubicBezTo>
                    <a:pt x="812" y="39"/>
                    <a:pt x="811" y="39"/>
                    <a:pt x="810" y="40"/>
                  </a:cubicBezTo>
                  <a:cubicBezTo>
                    <a:pt x="760" y="86"/>
                    <a:pt x="760" y="86"/>
                    <a:pt x="760" y="86"/>
                  </a:cubicBezTo>
                  <a:cubicBezTo>
                    <a:pt x="753" y="92"/>
                    <a:pt x="744" y="96"/>
                    <a:pt x="734" y="96"/>
                  </a:cubicBezTo>
                  <a:cubicBezTo>
                    <a:pt x="717" y="96"/>
                    <a:pt x="702" y="84"/>
                    <a:pt x="697" y="67"/>
                  </a:cubicBezTo>
                  <a:cubicBezTo>
                    <a:pt x="679" y="1"/>
                    <a:pt x="679" y="1"/>
                    <a:pt x="679" y="1"/>
                  </a:cubicBezTo>
                  <a:cubicBezTo>
                    <a:pt x="679" y="1"/>
                    <a:pt x="678" y="0"/>
                    <a:pt x="678" y="0"/>
                  </a:cubicBezTo>
                  <a:cubicBezTo>
                    <a:pt x="487" y="0"/>
                    <a:pt x="487" y="0"/>
                    <a:pt x="487" y="0"/>
                  </a:cubicBezTo>
                  <a:cubicBezTo>
                    <a:pt x="486" y="0"/>
                    <a:pt x="485" y="1"/>
                    <a:pt x="485" y="1"/>
                  </a:cubicBezTo>
                  <a:cubicBezTo>
                    <a:pt x="467" y="67"/>
                    <a:pt x="467" y="67"/>
                    <a:pt x="467" y="67"/>
                  </a:cubicBezTo>
                  <a:cubicBezTo>
                    <a:pt x="463" y="84"/>
                    <a:pt x="448" y="96"/>
                    <a:pt x="430" y="96"/>
                  </a:cubicBezTo>
                  <a:cubicBezTo>
                    <a:pt x="420" y="96"/>
                    <a:pt x="412" y="92"/>
                    <a:pt x="404" y="86"/>
                  </a:cubicBezTo>
                  <a:cubicBezTo>
                    <a:pt x="354" y="40"/>
                    <a:pt x="354" y="40"/>
                    <a:pt x="354" y="40"/>
                  </a:cubicBezTo>
                  <a:cubicBezTo>
                    <a:pt x="353" y="39"/>
                    <a:pt x="353" y="39"/>
                    <a:pt x="352" y="40"/>
                  </a:cubicBezTo>
                  <a:cubicBezTo>
                    <a:pt x="191" y="143"/>
                    <a:pt x="191" y="143"/>
                    <a:pt x="191" y="143"/>
                  </a:cubicBezTo>
                  <a:cubicBezTo>
                    <a:pt x="191" y="143"/>
                    <a:pt x="190" y="144"/>
                    <a:pt x="191" y="145"/>
                  </a:cubicBezTo>
                  <a:cubicBezTo>
                    <a:pt x="211" y="210"/>
                    <a:pt x="211" y="210"/>
                    <a:pt x="211" y="210"/>
                  </a:cubicBezTo>
                  <a:cubicBezTo>
                    <a:pt x="215" y="222"/>
                    <a:pt x="213" y="234"/>
                    <a:pt x="206" y="244"/>
                  </a:cubicBezTo>
                  <a:cubicBezTo>
                    <a:pt x="197" y="256"/>
                    <a:pt x="183" y="262"/>
                    <a:pt x="168" y="259"/>
                  </a:cubicBezTo>
                  <a:cubicBezTo>
                    <a:pt x="101" y="248"/>
                    <a:pt x="101" y="248"/>
                    <a:pt x="101" y="248"/>
                  </a:cubicBezTo>
                  <a:cubicBezTo>
                    <a:pt x="100" y="248"/>
                    <a:pt x="100" y="249"/>
                    <a:pt x="99" y="249"/>
                  </a:cubicBezTo>
                  <a:cubicBezTo>
                    <a:pt x="20" y="423"/>
                    <a:pt x="20" y="423"/>
                    <a:pt x="20" y="423"/>
                  </a:cubicBezTo>
                  <a:cubicBezTo>
                    <a:pt x="20" y="424"/>
                    <a:pt x="20" y="424"/>
                    <a:pt x="20" y="425"/>
                  </a:cubicBezTo>
                  <a:cubicBezTo>
                    <a:pt x="73" y="468"/>
                    <a:pt x="73" y="468"/>
                    <a:pt x="73" y="468"/>
                  </a:cubicBezTo>
                  <a:cubicBezTo>
                    <a:pt x="83" y="477"/>
                    <a:pt x="88" y="490"/>
                    <a:pt x="86" y="503"/>
                  </a:cubicBezTo>
                  <a:cubicBezTo>
                    <a:pt x="84" y="517"/>
                    <a:pt x="76" y="528"/>
                    <a:pt x="63" y="533"/>
                  </a:cubicBezTo>
                  <a:cubicBezTo>
                    <a:pt x="1" y="560"/>
                    <a:pt x="1" y="560"/>
                    <a:pt x="1" y="560"/>
                  </a:cubicBezTo>
                  <a:cubicBezTo>
                    <a:pt x="0" y="560"/>
                    <a:pt x="0" y="561"/>
                    <a:pt x="0" y="562"/>
                  </a:cubicBezTo>
                  <a:cubicBezTo>
                    <a:pt x="27" y="751"/>
                    <a:pt x="27" y="751"/>
                    <a:pt x="27" y="751"/>
                  </a:cubicBezTo>
                  <a:cubicBezTo>
                    <a:pt x="27" y="752"/>
                    <a:pt x="28" y="752"/>
                    <a:pt x="29" y="752"/>
                  </a:cubicBezTo>
                  <a:cubicBezTo>
                    <a:pt x="96" y="761"/>
                    <a:pt x="96" y="761"/>
                    <a:pt x="96" y="761"/>
                  </a:cubicBezTo>
                  <a:cubicBezTo>
                    <a:pt x="110" y="762"/>
                    <a:pt x="121" y="771"/>
                    <a:pt x="126" y="783"/>
                  </a:cubicBezTo>
                  <a:cubicBezTo>
                    <a:pt x="132" y="795"/>
                    <a:pt x="131" y="809"/>
                    <a:pt x="123" y="820"/>
                  </a:cubicBezTo>
                  <a:cubicBezTo>
                    <a:pt x="85" y="877"/>
                    <a:pt x="85" y="877"/>
                    <a:pt x="85" y="877"/>
                  </a:cubicBezTo>
                  <a:cubicBezTo>
                    <a:pt x="85" y="877"/>
                    <a:pt x="85" y="878"/>
                    <a:pt x="86" y="879"/>
                  </a:cubicBezTo>
                  <a:cubicBezTo>
                    <a:pt x="211" y="1023"/>
                    <a:pt x="211" y="1023"/>
                    <a:pt x="211" y="1023"/>
                  </a:cubicBezTo>
                  <a:cubicBezTo>
                    <a:pt x="211" y="1024"/>
                    <a:pt x="212" y="1024"/>
                    <a:pt x="213" y="1023"/>
                  </a:cubicBezTo>
                  <a:cubicBezTo>
                    <a:pt x="274" y="994"/>
                    <a:pt x="274" y="994"/>
                    <a:pt x="274" y="994"/>
                  </a:cubicBezTo>
                  <a:cubicBezTo>
                    <a:pt x="279" y="991"/>
                    <a:pt x="285" y="990"/>
                    <a:pt x="291" y="990"/>
                  </a:cubicBezTo>
                  <a:cubicBezTo>
                    <a:pt x="301" y="990"/>
                    <a:pt x="311" y="994"/>
                    <a:pt x="318" y="1002"/>
                  </a:cubicBezTo>
                  <a:cubicBezTo>
                    <a:pt x="325" y="1009"/>
                    <a:pt x="329" y="1019"/>
                    <a:pt x="329" y="1029"/>
                  </a:cubicBezTo>
                  <a:cubicBezTo>
                    <a:pt x="328" y="1097"/>
                    <a:pt x="328" y="1097"/>
                    <a:pt x="328" y="1097"/>
                  </a:cubicBezTo>
                  <a:cubicBezTo>
                    <a:pt x="328" y="1098"/>
                    <a:pt x="328" y="1099"/>
                    <a:pt x="329" y="1099"/>
                  </a:cubicBezTo>
                  <a:cubicBezTo>
                    <a:pt x="512" y="1153"/>
                    <a:pt x="512" y="1153"/>
                    <a:pt x="512" y="1153"/>
                  </a:cubicBezTo>
                  <a:cubicBezTo>
                    <a:pt x="513" y="1153"/>
                    <a:pt x="513" y="1153"/>
                    <a:pt x="514" y="1152"/>
                  </a:cubicBezTo>
                  <a:cubicBezTo>
                    <a:pt x="549" y="1094"/>
                    <a:pt x="549" y="1094"/>
                    <a:pt x="549" y="1094"/>
                  </a:cubicBezTo>
                  <a:cubicBezTo>
                    <a:pt x="556" y="1083"/>
                    <a:pt x="569" y="1076"/>
                    <a:pt x="582" y="1076"/>
                  </a:cubicBezTo>
                  <a:cubicBezTo>
                    <a:pt x="596" y="1076"/>
                    <a:pt x="608" y="1083"/>
                    <a:pt x="615" y="1094"/>
                  </a:cubicBezTo>
                  <a:cubicBezTo>
                    <a:pt x="651" y="1152"/>
                    <a:pt x="651" y="1152"/>
                    <a:pt x="651" y="1152"/>
                  </a:cubicBezTo>
                  <a:cubicBezTo>
                    <a:pt x="651" y="1153"/>
                    <a:pt x="651" y="1153"/>
                    <a:pt x="652" y="1153"/>
                  </a:cubicBezTo>
                  <a:cubicBezTo>
                    <a:pt x="652" y="1153"/>
                    <a:pt x="652" y="1153"/>
                    <a:pt x="652" y="1153"/>
                  </a:cubicBezTo>
                  <a:cubicBezTo>
                    <a:pt x="836" y="1099"/>
                    <a:pt x="836" y="1099"/>
                    <a:pt x="836" y="1099"/>
                  </a:cubicBezTo>
                  <a:cubicBezTo>
                    <a:pt x="836" y="1099"/>
                    <a:pt x="837" y="1098"/>
                    <a:pt x="837" y="1097"/>
                  </a:cubicBezTo>
                  <a:cubicBezTo>
                    <a:pt x="835" y="1029"/>
                    <a:pt x="835" y="1029"/>
                    <a:pt x="835" y="1029"/>
                  </a:cubicBezTo>
                  <a:cubicBezTo>
                    <a:pt x="835" y="1019"/>
                    <a:pt x="839" y="1009"/>
                    <a:pt x="846" y="1002"/>
                  </a:cubicBezTo>
                  <a:cubicBezTo>
                    <a:pt x="854" y="994"/>
                    <a:pt x="864" y="990"/>
                    <a:pt x="874" y="990"/>
                  </a:cubicBezTo>
                  <a:cubicBezTo>
                    <a:pt x="880" y="990"/>
                    <a:pt x="885" y="991"/>
                    <a:pt x="891" y="994"/>
                  </a:cubicBezTo>
                  <a:cubicBezTo>
                    <a:pt x="952" y="1023"/>
                    <a:pt x="952" y="1023"/>
                    <a:pt x="952" y="1023"/>
                  </a:cubicBezTo>
                  <a:cubicBezTo>
                    <a:pt x="953" y="1024"/>
                    <a:pt x="953" y="1024"/>
                    <a:pt x="954" y="1023"/>
                  </a:cubicBezTo>
                  <a:cubicBezTo>
                    <a:pt x="1079" y="879"/>
                    <a:pt x="1079" y="879"/>
                    <a:pt x="1079" y="879"/>
                  </a:cubicBezTo>
                  <a:cubicBezTo>
                    <a:pt x="1079" y="878"/>
                    <a:pt x="1079" y="877"/>
                    <a:pt x="1079" y="877"/>
                  </a:cubicBezTo>
                  <a:cubicBezTo>
                    <a:pt x="1041" y="820"/>
                    <a:pt x="1041" y="820"/>
                    <a:pt x="1041" y="820"/>
                  </a:cubicBezTo>
                  <a:cubicBezTo>
                    <a:pt x="1033" y="809"/>
                    <a:pt x="1032" y="795"/>
                    <a:pt x="1038" y="783"/>
                  </a:cubicBezTo>
                  <a:cubicBezTo>
                    <a:pt x="1044" y="771"/>
                    <a:pt x="1055" y="762"/>
                    <a:pt x="1068" y="761"/>
                  </a:cubicBezTo>
                  <a:cubicBezTo>
                    <a:pt x="1136" y="752"/>
                    <a:pt x="1136" y="752"/>
                    <a:pt x="1136" y="752"/>
                  </a:cubicBezTo>
                  <a:cubicBezTo>
                    <a:pt x="1137" y="752"/>
                    <a:pt x="1137" y="752"/>
                    <a:pt x="1137" y="751"/>
                  </a:cubicBezTo>
                  <a:cubicBezTo>
                    <a:pt x="1164" y="562"/>
                    <a:pt x="1164" y="562"/>
                    <a:pt x="1164" y="562"/>
                  </a:cubicBezTo>
                  <a:cubicBezTo>
                    <a:pt x="1165" y="561"/>
                    <a:pt x="1164" y="560"/>
                    <a:pt x="1163" y="560"/>
                  </a:cubicBezTo>
                  <a:moveTo>
                    <a:pt x="582" y="852"/>
                  </a:moveTo>
                  <a:cubicBezTo>
                    <a:pt x="430" y="852"/>
                    <a:pt x="307" y="729"/>
                    <a:pt x="307" y="577"/>
                  </a:cubicBezTo>
                  <a:cubicBezTo>
                    <a:pt x="307" y="425"/>
                    <a:pt x="430" y="301"/>
                    <a:pt x="582" y="301"/>
                  </a:cubicBezTo>
                  <a:cubicBezTo>
                    <a:pt x="734" y="301"/>
                    <a:pt x="857" y="425"/>
                    <a:pt x="857" y="577"/>
                  </a:cubicBezTo>
                  <a:cubicBezTo>
                    <a:pt x="857" y="729"/>
                    <a:pt x="734" y="852"/>
                    <a:pt x="582" y="852"/>
                  </a:cubicBezTo>
                </a:path>
              </a:pathLst>
            </a:custGeom>
            <a:gradFill flip="none" rotWithShape="1">
              <a:gsLst>
                <a:gs pos="0">
                  <a:srgbClr val="22407E"/>
                </a:gs>
                <a:gs pos="100000">
                  <a:srgbClr val="009F97"/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ValueShape1">
              <a:extLst>
                <a:ext uri="{FF2B5EF4-FFF2-40B4-BE49-F238E27FC236}">
                  <a16:creationId xmlns="" xmlns:a16="http://schemas.microsoft.com/office/drawing/2014/main" id="{5DF88E7E-7EF9-4AE1-B973-66AD72259888}"/>
                </a:ext>
              </a:extLst>
            </p:cNvPr>
            <p:cNvSpPr/>
            <p:nvPr/>
          </p:nvSpPr>
          <p:spPr>
            <a:xfrm flipH="1">
              <a:off x="7981462" y="1630862"/>
              <a:ext cx="1610341" cy="1607727"/>
            </a:xfrm>
            <a:prstGeom prst="arc">
              <a:avLst>
                <a:gd name="adj1" fmla="val 14257671"/>
                <a:gd name="adj2" fmla="val 6264000"/>
              </a:avLst>
            </a:prstGeom>
            <a:noFill/>
            <a:ln w="762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4" name="îṩḻîḍé">
            <a:extLst>
              <a:ext uri="{FF2B5EF4-FFF2-40B4-BE49-F238E27FC236}">
                <a16:creationId xmlns="" xmlns:a16="http://schemas.microsoft.com/office/drawing/2014/main" id="{3A59A48C-338B-48DA-8B52-3851AB221089}"/>
              </a:ext>
            </a:extLst>
          </p:cNvPr>
          <p:cNvSpPr/>
          <p:nvPr/>
        </p:nvSpPr>
        <p:spPr bwMode="auto">
          <a:xfrm rot="2552528" flipV="1">
            <a:off x="7272463" y="2517948"/>
            <a:ext cx="512693" cy="1201657"/>
          </a:xfrm>
          <a:custGeom>
            <a:avLst/>
            <a:gdLst>
              <a:gd name="T0" fmla="*/ 338 w 376"/>
              <a:gd name="T1" fmla="*/ 725 h 882"/>
              <a:gd name="T2" fmla="*/ 333 w 376"/>
              <a:gd name="T3" fmla="*/ 725 h 882"/>
              <a:gd name="T4" fmla="*/ 301 w 376"/>
              <a:gd name="T5" fmla="*/ 790 h 882"/>
              <a:gd name="T6" fmla="*/ 301 w 376"/>
              <a:gd name="T7" fmla="*/ 790 h 882"/>
              <a:gd name="T8" fmla="*/ 229 w 376"/>
              <a:gd name="T9" fmla="*/ 729 h 882"/>
              <a:gd name="T10" fmla="*/ 164 w 376"/>
              <a:gd name="T11" fmla="*/ 652 h 882"/>
              <a:gd name="T12" fmla="*/ 78 w 376"/>
              <a:gd name="T13" fmla="*/ 477 h 882"/>
              <a:gd name="T14" fmla="*/ 70 w 376"/>
              <a:gd name="T15" fmla="*/ 15 h 882"/>
              <a:gd name="T16" fmla="*/ 54 w 376"/>
              <a:gd name="T17" fmla="*/ 10 h 882"/>
              <a:gd name="T18" fmla="*/ 45 w 376"/>
              <a:gd name="T19" fmla="*/ 486 h 882"/>
              <a:gd name="T20" fmla="*/ 131 w 376"/>
              <a:gd name="T21" fmla="*/ 672 h 882"/>
              <a:gd name="T22" fmla="*/ 272 w 376"/>
              <a:gd name="T23" fmla="*/ 822 h 882"/>
              <a:gd name="T24" fmla="*/ 222 w 376"/>
              <a:gd name="T25" fmla="*/ 856 h 882"/>
              <a:gd name="T26" fmla="*/ 223 w 376"/>
              <a:gd name="T27" fmla="*/ 861 h 882"/>
              <a:gd name="T28" fmla="*/ 372 w 376"/>
              <a:gd name="T29" fmla="*/ 881 h 882"/>
              <a:gd name="T30" fmla="*/ 375 w 376"/>
              <a:gd name="T31" fmla="*/ 878 h 882"/>
              <a:gd name="T32" fmla="*/ 338 w 376"/>
              <a:gd name="T33" fmla="*/ 725 h 8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76" h="882">
                <a:moveTo>
                  <a:pt x="338" y="725"/>
                </a:moveTo>
                <a:cubicBezTo>
                  <a:pt x="338" y="722"/>
                  <a:pt x="334" y="722"/>
                  <a:pt x="333" y="725"/>
                </a:cubicBezTo>
                <a:cubicBezTo>
                  <a:pt x="301" y="790"/>
                  <a:pt x="301" y="790"/>
                  <a:pt x="301" y="790"/>
                </a:cubicBezTo>
                <a:cubicBezTo>
                  <a:pt x="301" y="790"/>
                  <a:pt x="301" y="790"/>
                  <a:pt x="301" y="790"/>
                </a:cubicBezTo>
                <a:cubicBezTo>
                  <a:pt x="276" y="770"/>
                  <a:pt x="251" y="751"/>
                  <a:pt x="229" y="729"/>
                </a:cubicBezTo>
                <a:cubicBezTo>
                  <a:pt x="205" y="705"/>
                  <a:pt x="184" y="679"/>
                  <a:pt x="164" y="652"/>
                </a:cubicBezTo>
                <a:cubicBezTo>
                  <a:pt x="127" y="599"/>
                  <a:pt x="98" y="539"/>
                  <a:pt x="78" y="477"/>
                </a:cubicBezTo>
                <a:cubicBezTo>
                  <a:pt x="30" y="328"/>
                  <a:pt x="34" y="166"/>
                  <a:pt x="70" y="15"/>
                </a:cubicBezTo>
                <a:cubicBezTo>
                  <a:pt x="73" y="4"/>
                  <a:pt x="57" y="0"/>
                  <a:pt x="54" y="10"/>
                </a:cubicBezTo>
                <a:cubicBezTo>
                  <a:pt x="10" y="165"/>
                  <a:pt x="0" y="331"/>
                  <a:pt x="45" y="486"/>
                </a:cubicBezTo>
                <a:cubicBezTo>
                  <a:pt x="64" y="552"/>
                  <a:pt x="93" y="615"/>
                  <a:pt x="131" y="672"/>
                </a:cubicBezTo>
                <a:cubicBezTo>
                  <a:pt x="168" y="728"/>
                  <a:pt x="216" y="785"/>
                  <a:pt x="272" y="822"/>
                </a:cubicBezTo>
                <a:cubicBezTo>
                  <a:pt x="222" y="856"/>
                  <a:pt x="222" y="856"/>
                  <a:pt x="222" y="856"/>
                </a:cubicBezTo>
                <a:cubicBezTo>
                  <a:pt x="220" y="857"/>
                  <a:pt x="221" y="861"/>
                  <a:pt x="223" y="861"/>
                </a:cubicBezTo>
                <a:cubicBezTo>
                  <a:pt x="372" y="881"/>
                  <a:pt x="372" y="881"/>
                  <a:pt x="372" y="881"/>
                </a:cubicBezTo>
                <a:cubicBezTo>
                  <a:pt x="374" y="882"/>
                  <a:pt x="376" y="880"/>
                  <a:pt x="375" y="878"/>
                </a:cubicBezTo>
                <a:lnTo>
                  <a:pt x="338" y="72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7" name="îṩḻîḍé">
            <a:extLst>
              <a:ext uri="{FF2B5EF4-FFF2-40B4-BE49-F238E27FC236}">
                <a16:creationId xmlns="" xmlns:a16="http://schemas.microsoft.com/office/drawing/2014/main" id="{5457E2A6-4EA1-40C1-8AA5-59D93A488820}"/>
              </a:ext>
            </a:extLst>
          </p:cNvPr>
          <p:cNvSpPr/>
          <p:nvPr/>
        </p:nvSpPr>
        <p:spPr bwMode="auto">
          <a:xfrm rot="2552528" flipV="1">
            <a:off x="9623743" y="1544193"/>
            <a:ext cx="512693" cy="1201657"/>
          </a:xfrm>
          <a:custGeom>
            <a:avLst/>
            <a:gdLst>
              <a:gd name="T0" fmla="*/ 338 w 376"/>
              <a:gd name="T1" fmla="*/ 725 h 882"/>
              <a:gd name="T2" fmla="*/ 333 w 376"/>
              <a:gd name="T3" fmla="*/ 725 h 882"/>
              <a:gd name="T4" fmla="*/ 301 w 376"/>
              <a:gd name="T5" fmla="*/ 790 h 882"/>
              <a:gd name="T6" fmla="*/ 301 w 376"/>
              <a:gd name="T7" fmla="*/ 790 h 882"/>
              <a:gd name="T8" fmla="*/ 229 w 376"/>
              <a:gd name="T9" fmla="*/ 729 h 882"/>
              <a:gd name="T10" fmla="*/ 164 w 376"/>
              <a:gd name="T11" fmla="*/ 652 h 882"/>
              <a:gd name="T12" fmla="*/ 78 w 376"/>
              <a:gd name="T13" fmla="*/ 477 h 882"/>
              <a:gd name="T14" fmla="*/ 70 w 376"/>
              <a:gd name="T15" fmla="*/ 15 h 882"/>
              <a:gd name="T16" fmla="*/ 54 w 376"/>
              <a:gd name="T17" fmla="*/ 10 h 882"/>
              <a:gd name="T18" fmla="*/ 45 w 376"/>
              <a:gd name="T19" fmla="*/ 486 h 882"/>
              <a:gd name="T20" fmla="*/ 131 w 376"/>
              <a:gd name="T21" fmla="*/ 672 h 882"/>
              <a:gd name="T22" fmla="*/ 272 w 376"/>
              <a:gd name="T23" fmla="*/ 822 h 882"/>
              <a:gd name="T24" fmla="*/ 222 w 376"/>
              <a:gd name="T25" fmla="*/ 856 h 882"/>
              <a:gd name="T26" fmla="*/ 223 w 376"/>
              <a:gd name="T27" fmla="*/ 861 h 882"/>
              <a:gd name="T28" fmla="*/ 372 w 376"/>
              <a:gd name="T29" fmla="*/ 881 h 882"/>
              <a:gd name="T30" fmla="*/ 375 w 376"/>
              <a:gd name="T31" fmla="*/ 878 h 882"/>
              <a:gd name="T32" fmla="*/ 338 w 376"/>
              <a:gd name="T33" fmla="*/ 725 h 8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76" h="882">
                <a:moveTo>
                  <a:pt x="338" y="725"/>
                </a:moveTo>
                <a:cubicBezTo>
                  <a:pt x="338" y="722"/>
                  <a:pt x="334" y="722"/>
                  <a:pt x="333" y="725"/>
                </a:cubicBezTo>
                <a:cubicBezTo>
                  <a:pt x="301" y="790"/>
                  <a:pt x="301" y="790"/>
                  <a:pt x="301" y="790"/>
                </a:cubicBezTo>
                <a:cubicBezTo>
                  <a:pt x="301" y="790"/>
                  <a:pt x="301" y="790"/>
                  <a:pt x="301" y="790"/>
                </a:cubicBezTo>
                <a:cubicBezTo>
                  <a:pt x="276" y="770"/>
                  <a:pt x="251" y="751"/>
                  <a:pt x="229" y="729"/>
                </a:cubicBezTo>
                <a:cubicBezTo>
                  <a:pt x="205" y="705"/>
                  <a:pt x="184" y="679"/>
                  <a:pt x="164" y="652"/>
                </a:cubicBezTo>
                <a:cubicBezTo>
                  <a:pt x="127" y="599"/>
                  <a:pt x="98" y="539"/>
                  <a:pt x="78" y="477"/>
                </a:cubicBezTo>
                <a:cubicBezTo>
                  <a:pt x="30" y="328"/>
                  <a:pt x="34" y="166"/>
                  <a:pt x="70" y="15"/>
                </a:cubicBezTo>
                <a:cubicBezTo>
                  <a:pt x="73" y="4"/>
                  <a:pt x="57" y="0"/>
                  <a:pt x="54" y="10"/>
                </a:cubicBezTo>
                <a:cubicBezTo>
                  <a:pt x="10" y="165"/>
                  <a:pt x="0" y="331"/>
                  <a:pt x="45" y="486"/>
                </a:cubicBezTo>
                <a:cubicBezTo>
                  <a:pt x="64" y="552"/>
                  <a:pt x="93" y="615"/>
                  <a:pt x="131" y="672"/>
                </a:cubicBezTo>
                <a:cubicBezTo>
                  <a:pt x="168" y="728"/>
                  <a:pt x="216" y="785"/>
                  <a:pt x="272" y="822"/>
                </a:cubicBezTo>
                <a:cubicBezTo>
                  <a:pt x="222" y="856"/>
                  <a:pt x="222" y="856"/>
                  <a:pt x="222" y="856"/>
                </a:cubicBezTo>
                <a:cubicBezTo>
                  <a:pt x="220" y="857"/>
                  <a:pt x="221" y="861"/>
                  <a:pt x="223" y="861"/>
                </a:cubicBezTo>
                <a:cubicBezTo>
                  <a:pt x="372" y="881"/>
                  <a:pt x="372" y="881"/>
                  <a:pt x="372" y="881"/>
                </a:cubicBezTo>
                <a:cubicBezTo>
                  <a:pt x="374" y="882"/>
                  <a:pt x="376" y="880"/>
                  <a:pt x="375" y="878"/>
                </a:cubicBezTo>
                <a:lnTo>
                  <a:pt x="338" y="72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8" name="îṩḻîḍé">
            <a:extLst>
              <a:ext uri="{FF2B5EF4-FFF2-40B4-BE49-F238E27FC236}">
                <a16:creationId xmlns="" xmlns:a16="http://schemas.microsoft.com/office/drawing/2014/main" id="{3D7602C8-0EF8-4979-A487-D3C6ACFD3E32}"/>
              </a:ext>
            </a:extLst>
          </p:cNvPr>
          <p:cNvSpPr/>
          <p:nvPr/>
        </p:nvSpPr>
        <p:spPr bwMode="auto">
          <a:xfrm rot="5550507" flipV="1">
            <a:off x="12867713" y="1452530"/>
            <a:ext cx="512693" cy="1201657"/>
          </a:xfrm>
          <a:custGeom>
            <a:avLst/>
            <a:gdLst>
              <a:gd name="T0" fmla="*/ 338 w 376"/>
              <a:gd name="T1" fmla="*/ 725 h 882"/>
              <a:gd name="T2" fmla="*/ 333 w 376"/>
              <a:gd name="T3" fmla="*/ 725 h 882"/>
              <a:gd name="T4" fmla="*/ 301 w 376"/>
              <a:gd name="T5" fmla="*/ 790 h 882"/>
              <a:gd name="T6" fmla="*/ 301 w 376"/>
              <a:gd name="T7" fmla="*/ 790 h 882"/>
              <a:gd name="T8" fmla="*/ 229 w 376"/>
              <a:gd name="T9" fmla="*/ 729 h 882"/>
              <a:gd name="T10" fmla="*/ 164 w 376"/>
              <a:gd name="T11" fmla="*/ 652 h 882"/>
              <a:gd name="T12" fmla="*/ 78 w 376"/>
              <a:gd name="T13" fmla="*/ 477 h 882"/>
              <a:gd name="T14" fmla="*/ 70 w 376"/>
              <a:gd name="T15" fmla="*/ 15 h 882"/>
              <a:gd name="T16" fmla="*/ 54 w 376"/>
              <a:gd name="T17" fmla="*/ 10 h 882"/>
              <a:gd name="T18" fmla="*/ 45 w 376"/>
              <a:gd name="T19" fmla="*/ 486 h 882"/>
              <a:gd name="T20" fmla="*/ 131 w 376"/>
              <a:gd name="T21" fmla="*/ 672 h 882"/>
              <a:gd name="T22" fmla="*/ 272 w 376"/>
              <a:gd name="T23" fmla="*/ 822 h 882"/>
              <a:gd name="T24" fmla="*/ 222 w 376"/>
              <a:gd name="T25" fmla="*/ 856 h 882"/>
              <a:gd name="T26" fmla="*/ 223 w 376"/>
              <a:gd name="T27" fmla="*/ 861 h 882"/>
              <a:gd name="T28" fmla="*/ 372 w 376"/>
              <a:gd name="T29" fmla="*/ 881 h 882"/>
              <a:gd name="T30" fmla="*/ 375 w 376"/>
              <a:gd name="T31" fmla="*/ 878 h 882"/>
              <a:gd name="T32" fmla="*/ 338 w 376"/>
              <a:gd name="T33" fmla="*/ 725 h 8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76" h="882">
                <a:moveTo>
                  <a:pt x="338" y="725"/>
                </a:moveTo>
                <a:cubicBezTo>
                  <a:pt x="338" y="722"/>
                  <a:pt x="334" y="722"/>
                  <a:pt x="333" y="725"/>
                </a:cubicBezTo>
                <a:cubicBezTo>
                  <a:pt x="301" y="790"/>
                  <a:pt x="301" y="790"/>
                  <a:pt x="301" y="790"/>
                </a:cubicBezTo>
                <a:cubicBezTo>
                  <a:pt x="301" y="790"/>
                  <a:pt x="301" y="790"/>
                  <a:pt x="301" y="790"/>
                </a:cubicBezTo>
                <a:cubicBezTo>
                  <a:pt x="276" y="770"/>
                  <a:pt x="251" y="751"/>
                  <a:pt x="229" y="729"/>
                </a:cubicBezTo>
                <a:cubicBezTo>
                  <a:pt x="205" y="705"/>
                  <a:pt x="184" y="679"/>
                  <a:pt x="164" y="652"/>
                </a:cubicBezTo>
                <a:cubicBezTo>
                  <a:pt x="127" y="599"/>
                  <a:pt x="98" y="539"/>
                  <a:pt x="78" y="477"/>
                </a:cubicBezTo>
                <a:cubicBezTo>
                  <a:pt x="30" y="328"/>
                  <a:pt x="34" y="166"/>
                  <a:pt x="70" y="15"/>
                </a:cubicBezTo>
                <a:cubicBezTo>
                  <a:pt x="73" y="4"/>
                  <a:pt x="57" y="0"/>
                  <a:pt x="54" y="10"/>
                </a:cubicBezTo>
                <a:cubicBezTo>
                  <a:pt x="10" y="165"/>
                  <a:pt x="0" y="331"/>
                  <a:pt x="45" y="486"/>
                </a:cubicBezTo>
                <a:cubicBezTo>
                  <a:pt x="64" y="552"/>
                  <a:pt x="93" y="615"/>
                  <a:pt x="131" y="672"/>
                </a:cubicBezTo>
                <a:cubicBezTo>
                  <a:pt x="168" y="728"/>
                  <a:pt x="216" y="785"/>
                  <a:pt x="272" y="822"/>
                </a:cubicBezTo>
                <a:cubicBezTo>
                  <a:pt x="222" y="856"/>
                  <a:pt x="222" y="856"/>
                  <a:pt x="222" y="856"/>
                </a:cubicBezTo>
                <a:cubicBezTo>
                  <a:pt x="220" y="857"/>
                  <a:pt x="221" y="861"/>
                  <a:pt x="223" y="861"/>
                </a:cubicBezTo>
                <a:cubicBezTo>
                  <a:pt x="372" y="881"/>
                  <a:pt x="372" y="881"/>
                  <a:pt x="372" y="881"/>
                </a:cubicBezTo>
                <a:cubicBezTo>
                  <a:pt x="374" y="882"/>
                  <a:pt x="376" y="880"/>
                  <a:pt x="375" y="878"/>
                </a:cubicBezTo>
                <a:lnTo>
                  <a:pt x="338" y="72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3AC751EB-2182-4059-B249-21AF0C9DF6BD}"/>
              </a:ext>
            </a:extLst>
          </p:cNvPr>
          <p:cNvGrpSpPr/>
          <p:nvPr/>
        </p:nvGrpSpPr>
        <p:grpSpPr>
          <a:xfrm>
            <a:off x="15934418" y="2353116"/>
            <a:ext cx="4580162" cy="1531320"/>
            <a:chOff x="14565088" y="1487172"/>
            <a:chExt cx="4580162" cy="1531320"/>
          </a:xfrm>
        </p:grpSpPr>
        <p:sp>
          <p:nvSpPr>
            <p:cNvPr id="50" name="文本框 49">
              <a:extLst>
                <a:ext uri="{FF2B5EF4-FFF2-40B4-BE49-F238E27FC236}">
                  <a16:creationId xmlns="" xmlns:a16="http://schemas.microsoft.com/office/drawing/2014/main" id="{0088D191-4FCE-4E76-9FF8-97CD4624FDC9}"/>
                </a:ext>
              </a:extLst>
            </p:cNvPr>
            <p:cNvSpPr txBox="1"/>
            <p:nvPr/>
          </p:nvSpPr>
          <p:spPr>
            <a:xfrm>
              <a:off x="14565088" y="1487172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51" name="文本框 50">
              <a:extLst>
                <a:ext uri="{FF2B5EF4-FFF2-40B4-BE49-F238E27FC236}">
                  <a16:creationId xmlns="" xmlns:a16="http://schemas.microsoft.com/office/drawing/2014/main" id="{7044CFAE-1830-4335-91A7-DBAC17F34D6E}"/>
                </a:ext>
              </a:extLst>
            </p:cNvPr>
            <p:cNvSpPr txBox="1"/>
            <p:nvPr/>
          </p:nvSpPr>
          <p:spPr>
            <a:xfrm>
              <a:off x="14565088" y="2167553"/>
              <a:ext cx="4580162" cy="8509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</a:t>
              </a:r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="" xmlns:a16="http://schemas.microsoft.com/office/drawing/2014/main" id="{D091A72A-36F0-4B0E-B4A1-B8396487A08A}"/>
              </a:ext>
            </a:extLst>
          </p:cNvPr>
          <p:cNvGrpSpPr/>
          <p:nvPr/>
        </p:nvGrpSpPr>
        <p:grpSpPr>
          <a:xfrm>
            <a:off x="2476163" y="4861427"/>
            <a:ext cx="4580162" cy="1531320"/>
            <a:chOff x="14565088" y="1487172"/>
            <a:chExt cx="4580162" cy="1531320"/>
          </a:xfrm>
        </p:grpSpPr>
        <p:sp>
          <p:nvSpPr>
            <p:cNvPr id="53" name="文本框 52">
              <a:extLst>
                <a:ext uri="{FF2B5EF4-FFF2-40B4-BE49-F238E27FC236}">
                  <a16:creationId xmlns="" xmlns:a16="http://schemas.microsoft.com/office/drawing/2014/main" id="{C64F8EE6-1A49-4C2A-A922-A875BECB5EE9}"/>
                </a:ext>
              </a:extLst>
            </p:cNvPr>
            <p:cNvSpPr txBox="1"/>
            <p:nvPr/>
          </p:nvSpPr>
          <p:spPr>
            <a:xfrm>
              <a:off x="14565088" y="1487172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54" name="文本框 53">
              <a:extLst>
                <a:ext uri="{FF2B5EF4-FFF2-40B4-BE49-F238E27FC236}">
                  <a16:creationId xmlns="" xmlns:a16="http://schemas.microsoft.com/office/drawing/2014/main" id="{73116AE9-5991-46E0-BE33-1B9BBB668F72}"/>
                </a:ext>
              </a:extLst>
            </p:cNvPr>
            <p:cNvSpPr txBox="1"/>
            <p:nvPr/>
          </p:nvSpPr>
          <p:spPr>
            <a:xfrm>
              <a:off x="14565088" y="2167553"/>
              <a:ext cx="4580162" cy="8509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</a:t>
              </a: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="" xmlns:a16="http://schemas.microsoft.com/office/drawing/2014/main" id="{8494E461-7298-4AED-B819-7519C25E37FD}"/>
              </a:ext>
            </a:extLst>
          </p:cNvPr>
          <p:cNvGrpSpPr/>
          <p:nvPr/>
        </p:nvGrpSpPr>
        <p:grpSpPr>
          <a:xfrm>
            <a:off x="9830012" y="4861427"/>
            <a:ext cx="4580162" cy="1531320"/>
            <a:chOff x="14565088" y="1487172"/>
            <a:chExt cx="4580162" cy="1531320"/>
          </a:xfrm>
        </p:grpSpPr>
        <p:sp>
          <p:nvSpPr>
            <p:cNvPr id="56" name="文本框 55">
              <a:extLst>
                <a:ext uri="{FF2B5EF4-FFF2-40B4-BE49-F238E27FC236}">
                  <a16:creationId xmlns="" xmlns:a16="http://schemas.microsoft.com/office/drawing/2014/main" id="{9D97217B-4C6C-4370-8BA1-B75F83DF134B}"/>
                </a:ext>
              </a:extLst>
            </p:cNvPr>
            <p:cNvSpPr txBox="1"/>
            <p:nvPr/>
          </p:nvSpPr>
          <p:spPr>
            <a:xfrm>
              <a:off x="14565088" y="1487172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57" name="文本框 56">
              <a:extLst>
                <a:ext uri="{FF2B5EF4-FFF2-40B4-BE49-F238E27FC236}">
                  <a16:creationId xmlns="" xmlns:a16="http://schemas.microsoft.com/office/drawing/2014/main" id="{03DBA547-9987-4AEB-A700-55A203BAEAF1}"/>
                </a:ext>
              </a:extLst>
            </p:cNvPr>
            <p:cNvSpPr txBox="1"/>
            <p:nvPr/>
          </p:nvSpPr>
          <p:spPr>
            <a:xfrm>
              <a:off x="14565088" y="2167553"/>
              <a:ext cx="4580162" cy="8509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</a:t>
              </a:r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D4D5F1C2-98FB-4C9F-AC36-CB7C7F189DF0}"/>
              </a:ext>
            </a:extLst>
          </p:cNvPr>
          <p:cNvGrpSpPr/>
          <p:nvPr/>
        </p:nvGrpSpPr>
        <p:grpSpPr>
          <a:xfrm>
            <a:off x="6361930" y="496586"/>
            <a:ext cx="4580162" cy="1531320"/>
            <a:chOff x="14565088" y="1487172"/>
            <a:chExt cx="4580162" cy="1531320"/>
          </a:xfrm>
        </p:grpSpPr>
        <p:sp>
          <p:nvSpPr>
            <p:cNvPr id="59" name="文本框 58">
              <a:extLst>
                <a:ext uri="{FF2B5EF4-FFF2-40B4-BE49-F238E27FC236}">
                  <a16:creationId xmlns="" xmlns:a16="http://schemas.microsoft.com/office/drawing/2014/main" id="{AA241DB3-D200-4488-8F30-52D31E630F4D}"/>
                </a:ext>
              </a:extLst>
            </p:cNvPr>
            <p:cNvSpPr txBox="1"/>
            <p:nvPr/>
          </p:nvSpPr>
          <p:spPr>
            <a:xfrm>
              <a:off x="14565088" y="1487172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60" name="文本框 59">
              <a:extLst>
                <a:ext uri="{FF2B5EF4-FFF2-40B4-BE49-F238E27FC236}">
                  <a16:creationId xmlns="" xmlns:a16="http://schemas.microsoft.com/office/drawing/2014/main" id="{94490D68-4FA9-4E51-BC80-95B5F620EB81}"/>
                </a:ext>
              </a:extLst>
            </p:cNvPr>
            <p:cNvSpPr txBox="1"/>
            <p:nvPr/>
          </p:nvSpPr>
          <p:spPr>
            <a:xfrm>
              <a:off x="14565088" y="2167553"/>
              <a:ext cx="4580162" cy="8509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</a:t>
              </a:r>
            </a:p>
          </p:txBody>
        </p:sp>
      </p:grpSp>
      <p:sp>
        <p:nvSpPr>
          <p:cNvPr id="61" name="文本框 60">
            <a:extLst>
              <a:ext uri="{FF2B5EF4-FFF2-40B4-BE49-F238E27FC236}">
                <a16:creationId xmlns="" xmlns:a16="http://schemas.microsoft.com/office/drawing/2014/main" id="{44E178A0-A47E-4DD4-8AFE-93255004DDE7}"/>
              </a:ext>
            </a:extLst>
          </p:cNvPr>
          <p:cNvSpPr txBox="1"/>
          <p:nvPr/>
        </p:nvSpPr>
        <p:spPr>
          <a:xfrm>
            <a:off x="954276" y="1022756"/>
            <a:ext cx="5147925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6600" i="1" spc="600" dirty="0">
                <a:latin typeface="+mj-ea"/>
                <a:ea typeface="+mj-ea"/>
              </a:rPr>
              <a:t>公司项目</a:t>
            </a:r>
          </a:p>
        </p:txBody>
      </p:sp>
      <p:grpSp>
        <p:nvGrpSpPr>
          <p:cNvPr id="62" name="组合 61">
            <a:extLst>
              <a:ext uri="{FF2B5EF4-FFF2-40B4-BE49-F238E27FC236}">
                <a16:creationId xmlns="" xmlns:a16="http://schemas.microsoft.com/office/drawing/2014/main" id="{0B9276F5-08B0-400D-8926-A60066641A43}"/>
              </a:ext>
            </a:extLst>
          </p:cNvPr>
          <p:cNvGrpSpPr/>
          <p:nvPr/>
        </p:nvGrpSpPr>
        <p:grpSpPr>
          <a:xfrm>
            <a:off x="1201926" y="660074"/>
            <a:ext cx="1014901" cy="253938"/>
            <a:chOff x="16705584" y="3439836"/>
            <a:chExt cx="1014901" cy="253938"/>
          </a:xfrm>
        </p:grpSpPr>
        <p:sp>
          <p:nvSpPr>
            <p:cNvPr id="63" name="箭头: V 形 62">
              <a:extLst>
                <a:ext uri="{FF2B5EF4-FFF2-40B4-BE49-F238E27FC236}">
                  <a16:creationId xmlns="" xmlns:a16="http://schemas.microsoft.com/office/drawing/2014/main" id="{5CC905B0-9615-4B7B-83F4-B718CF4435D2}"/>
                </a:ext>
              </a:extLst>
            </p:cNvPr>
            <p:cNvSpPr/>
            <p:nvPr/>
          </p:nvSpPr>
          <p:spPr>
            <a:xfrm>
              <a:off x="16705584" y="3439836"/>
              <a:ext cx="294568" cy="253938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箭头: V 形 63">
              <a:extLst>
                <a:ext uri="{FF2B5EF4-FFF2-40B4-BE49-F238E27FC236}">
                  <a16:creationId xmlns="" xmlns:a16="http://schemas.microsoft.com/office/drawing/2014/main" id="{34CB79A7-9756-4B7A-96BF-42D03A2437A4}"/>
                </a:ext>
              </a:extLst>
            </p:cNvPr>
            <p:cNvSpPr/>
            <p:nvPr/>
          </p:nvSpPr>
          <p:spPr>
            <a:xfrm>
              <a:off x="17065751" y="3439836"/>
              <a:ext cx="294568" cy="253938"/>
            </a:xfrm>
            <a:prstGeom prst="chevron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箭头: V 形 64">
              <a:extLst>
                <a:ext uri="{FF2B5EF4-FFF2-40B4-BE49-F238E27FC236}">
                  <a16:creationId xmlns="" xmlns:a16="http://schemas.microsoft.com/office/drawing/2014/main" id="{CF273173-397C-4F05-97B7-4A511191DE58}"/>
                </a:ext>
              </a:extLst>
            </p:cNvPr>
            <p:cNvSpPr/>
            <p:nvPr/>
          </p:nvSpPr>
          <p:spPr>
            <a:xfrm>
              <a:off x="17425917" y="3439836"/>
              <a:ext cx="294568" cy="253938"/>
            </a:xfrm>
            <a:prstGeom prst="chevron">
              <a:avLst/>
            </a:prstGeom>
            <a:gradFill>
              <a:gsLst>
                <a:gs pos="0">
                  <a:srgbClr val="22407E"/>
                </a:gs>
                <a:gs pos="85000">
                  <a:srgbClr val="009F9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6" name="文本框 65">
            <a:extLst>
              <a:ext uri="{FF2B5EF4-FFF2-40B4-BE49-F238E27FC236}">
                <a16:creationId xmlns="" xmlns:a16="http://schemas.microsoft.com/office/drawing/2014/main" id="{43273126-F362-4192-BE9B-546FEA7A55F4}"/>
              </a:ext>
            </a:extLst>
          </p:cNvPr>
          <p:cNvSpPr txBox="1"/>
          <p:nvPr/>
        </p:nvSpPr>
        <p:spPr>
          <a:xfrm>
            <a:off x="988550" y="1994935"/>
            <a:ext cx="3983500" cy="69916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600" i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600" i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</a:t>
            </a:r>
          </a:p>
        </p:txBody>
      </p:sp>
    </p:spTree>
    <p:extLst>
      <p:ext uri="{BB962C8B-B14F-4D97-AF65-F5344CB8AC3E}">
        <p14:creationId xmlns:p14="http://schemas.microsoft.com/office/powerpoint/2010/main" val="1781609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7" grpId="0" animBg="1"/>
      <p:bldP spid="4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64">
            <a:extLst>
              <a:ext uri="{FF2B5EF4-FFF2-40B4-BE49-F238E27FC236}">
                <a16:creationId xmlns="" xmlns:a16="http://schemas.microsoft.com/office/drawing/2014/main" id="{F31B0BA2-A464-4566-8F73-9FF9FD1D4CD3}"/>
              </a:ext>
            </a:extLst>
          </p:cNvPr>
          <p:cNvCxnSpPr/>
          <p:nvPr/>
        </p:nvCxnSpPr>
        <p:spPr>
          <a:xfrm>
            <a:off x="6816724" y="3088769"/>
            <a:ext cx="1063307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65">
            <a:extLst>
              <a:ext uri="{FF2B5EF4-FFF2-40B4-BE49-F238E27FC236}">
                <a16:creationId xmlns="" xmlns:a16="http://schemas.microsoft.com/office/drawing/2014/main" id="{7D5EA783-CF42-44A8-B155-7C8312D904C5}"/>
              </a:ext>
            </a:extLst>
          </p:cNvPr>
          <p:cNvCxnSpPr/>
          <p:nvPr/>
        </p:nvCxnSpPr>
        <p:spPr>
          <a:xfrm>
            <a:off x="6816724" y="3710323"/>
            <a:ext cx="1063307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66">
            <a:extLst>
              <a:ext uri="{FF2B5EF4-FFF2-40B4-BE49-F238E27FC236}">
                <a16:creationId xmlns="" xmlns:a16="http://schemas.microsoft.com/office/drawing/2014/main" id="{CB465A47-FC81-479F-98D9-6E8BFFE299D1}"/>
              </a:ext>
            </a:extLst>
          </p:cNvPr>
          <p:cNvCxnSpPr/>
          <p:nvPr/>
        </p:nvCxnSpPr>
        <p:spPr>
          <a:xfrm>
            <a:off x="6816724" y="4331880"/>
            <a:ext cx="1063307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67">
            <a:extLst>
              <a:ext uri="{FF2B5EF4-FFF2-40B4-BE49-F238E27FC236}">
                <a16:creationId xmlns="" xmlns:a16="http://schemas.microsoft.com/office/drawing/2014/main" id="{779AA631-74C2-4A21-AF54-209EC16CB38B}"/>
              </a:ext>
            </a:extLst>
          </p:cNvPr>
          <p:cNvCxnSpPr/>
          <p:nvPr/>
        </p:nvCxnSpPr>
        <p:spPr>
          <a:xfrm>
            <a:off x="6816724" y="4953434"/>
            <a:ext cx="1063307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8">
            <a:extLst>
              <a:ext uri="{FF2B5EF4-FFF2-40B4-BE49-F238E27FC236}">
                <a16:creationId xmlns="" xmlns:a16="http://schemas.microsoft.com/office/drawing/2014/main" id="{79D3A729-51FE-4987-B14F-1DBCB954BD18}"/>
              </a:ext>
            </a:extLst>
          </p:cNvPr>
          <p:cNvCxnSpPr/>
          <p:nvPr/>
        </p:nvCxnSpPr>
        <p:spPr>
          <a:xfrm>
            <a:off x="6816724" y="5574990"/>
            <a:ext cx="1063307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69">
            <a:extLst>
              <a:ext uri="{FF2B5EF4-FFF2-40B4-BE49-F238E27FC236}">
                <a16:creationId xmlns="" xmlns:a16="http://schemas.microsoft.com/office/drawing/2014/main" id="{D094AA9F-B18A-4B1F-843E-B3C4FEB4C13D}"/>
              </a:ext>
            </a:extLst>
          </p:cNvPr>
          <p:cNvCxnSpPr/>
          <p:nvPr/>
        </p:nvCxnSpPr>
        <p:spPr>
          <a:xfrm>
            <a:off x="6816724" y="6196545"/>
            <a:ext cx="1063307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lativeShape4">
            <a:extLst>
              <a:ext uri="{FF2B5EF4-FFF2-40B4-BE49-F238E27FC236}">
                <a16:creationId xmlns="" xmlns:a16="http://schemas.microsoft.com/office/drawing/2014/main" id="{D714BBDD-0B90-4C53-8FED-ECE4C8EE7853}"/>
              </a:ext>
            </a:extLst>
          </p:cNvPr>
          <p:cNvSpPr>
            <a:spLocks/>
          </p:cNvSpPr>
          <p:nvPr/>
        </p:nvSpPr>
        <p:spPr bwMode="auto">
          <a:xfrm>
            <a:off x="12716141" y="2700822"/>
            <a:ext cx="2552644" cy="3495723"/>
          </a:xfrm>
          <a:custGeom>
            <a:avLst/>
            <a:gdLst>
              <a:gd name="connsiteX0" fmla="*/ 1093415 w 2188163"/>
              <a:gd name="connsiteY0" fmla="*/ 0 h 2996584"/>
              <a:gd name="connsiteX1" fmla="*/ 1137584 w 2188163"/>
              <a:gd name="connsiteY1" fmla="*/ 229623 h 2996584"/>
              <a:gd name="connsiteX2" fmla="*/ 2188163 w 2188163"/>
              <a:gd name="connsiteY2" fmla="*/ 2996584 h 2996584"/>
              <a:gd name="connsiteX3" fmla="*/ 1093415 w 2188163"/>
              <a:gd name="connsiteY3" fmla="*/ 2996584 h 2996584"/>
              <a:gd name="connsiteX4" fmla="*/ 0 w 2188163"/>
              <a:gd name="connsiteY4" fmla="*/ 2996584 h 2996584"/>
              <a:gd name="connsiteX5" fmla="*/ 1049300 w 2188163"/>
              <a:gd name="connsiteY5" fmla="*/ 229623 h 2996584"/>
              <a:gd name="connsiteX6" fmla="*/ 1093415 w 2188163"/>
              <a:gd name="connsiteY6" fmla="*/ 0 h 299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88163" h="2996584">
                <a:moveTo>
                  <a:pt x="1093415" y="0"/>
                </a:moveTo>
                <a:cubicBezTo>
                  <a:pt x="1102880" y="0"/>
                  <a:pt x="1121809" y="103331"/>
                  <a:pt x="1137584" y="229623"/>
                </a:cubicBezTo>
                <a:cubicBezTo>
                  <a:pt x="1424679" y="2313455"/>
                  <a:pt x="2188163" y="2996584"/>
                  <a:pt x="2188163" y="2996584"/>
                </a:cubicBezTo>
                <a:cubicBezTo>
                  <a:pt x="2188163" y="2996584"/>
                  <a:pt x="2188163" y="2996584"/>
                  <a:pt x="1093415" y="2996584"/>
                </a:cubicBezTo>
                <a:cubicBezTo>
                  <a:pt x="1093415" y="2996584"/>
                  <a:pt x="1093415" y="2996584"/>
                  <a:pt x="0" y="2996584"/>
                </a:cubicBezTo>
                <a:cubicBezTo>
                  <a:pt x="0" y="2996584"/>
                  <a:pt x="762555" y="2313455"/>
                  <a:pt x="1049300" y="229623"/>
                </a:cubicBezTo>
                <a:cubicBezTo>
                  <a:pt x="1065056" y="103331"/>
                  <a:pt x="1083962" y="0"/>
                  <a:pt x="1093415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b="1" i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ValueShape4">
            <a:extLst>
              <a:ext uri="{FF2B5EF4-FFF2-40B4-BE49-F238E27FC236}">
                <a16:creationId xmlns="" xmlns:a16="http://schemas.microsoft.com/office/drawing/2014/main" id="{838B7D9E-1ED8-4699-8D4D-E51BF0646AF6}"/>
              </a:ext>
            </a:extLst>
          </p:cNvPr>
          <p:cNvSpPr>
            <a:spLocks/>
          </p:cNvSpPr>
          <p:nvPr/>
        </p:nvSpPr>
        <p:spPr bwMode="auto">
          <a:xfrm>
            <a:off x="12716141" y="3784495"/>
            <a:ext cx="2552644" cy="2412049"/>
          </a:xfrm>
          <a:custGeom>
            <a:avLst/>
            <a:gdLst>
              <a:gd name="connsiteX0" fmla="*/ 1093415 w 2188163"/>
              <a:gd name="connsiteY0" fmla="*/ 0 h 1498292"/>
              <a:gd name="connsiteX1" fmla="*/ 1137584 w 2188163"/>
              <a:gd name="connsiteY1" fmla="*/ 114812 h 1498292"/>
              <a:gd name="connsiteX2" fmla="*/ 2188163 w 2188163"/>
              <a:gd name="connsiteY2" fmla="*/ 1498292 h 1498292"/>
              <a:gd name="connsiteX3" fmla="*/ 1093415 w 2188163"/>
              <a:gd name="connsiteY3" fmla="*/ 1498292 h 1498292"/>
              <a:gd name="connsiteX4" fmla="*/ 0 w 2188163"/>
              <a:gd name="connsiteY4" fmla="*/ 1498292 h 1498292"/>
              <a:gd name="connsiteX5" fmla="*/ 1049300 w 2188163"/>
              <a:gd name="connsiteY5" fmla="*/ 114812 h 1498292"/>
              <a:gd name="connsiteX6" fmla="*/ 1093415 w 2188163"/>
              <a:gd name="connsiteY6" fmla="*/ 0 h 1498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88163" h="1498292">
                <a:moveTo>
                  <a:pt x="1093415" y="0"/>
                </a:moveTo>
                <a:cubicBezTo>
                  <a:pt x="1102880" y="0"/>
                  <a:pt x="1121809" y="51665"/>
                  <a:pt x="1137584" y="114812"/>
                </a:cubicBezTo>
                <a:cubicBezTo>
                  <a:pt x="1424679" y="1156728"/>
                  <a:pt x="2188163" y="1498292"/>
                  <a:pt x="2188163" y="1498292"/>
                </a:cubicBezTo>
                <a:cubicBezTo>
                  <a:pt x="2188163" y="1498292"/>
                  <a:pt x="2188163" y="1498292"/>
                  <a:pt x="1093415" y="1498292"/>
                </a:cubicBezTo>
                <a:cubicBezTo>
                  <a:pt x="1093415" y="1498292"/>
                  <a:pt x="1093415" y="1498292"/>
                  <a:pt x="0" y="1498292"/>
                </a:cubicBezTo>
                <a:cubicBezTo>
                  <a:pt x="0" y="1498292"/>
                  <a:pt x="762555" y="1156728"/>
                  <a:pt x="1049300" y="114812"/>
                </a:cubicBezTo>
                <a:cubicBezTo>
                  <a:pt x="1065056" y="51665"/>
                  <a:pt x="1083962" y="0"/>
                  <a:pt x="1093415" y="0"/>
                </a:cubicBezTo>
                <a:close/>
              </a:path>
            </a:pathLst>
          </a:custGeom>
          <a:solidFill>
            <a:srgbClr val="22407E">
              <a:alpha val="80000"/>
            </a:srgb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b="1" i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RelativeShape3">
            <a:extLst>
              <a:ext uri="{FF2B5EF4-FFF2-40B4-BE49-F238E27FC236}">
                <a16:creationId xmlns="" xmlns:a16="http://schemas.microsoft.com/office/drawing/2014/main" id="{709CD9D5-9236-45C3-82D7-059C34445652}"/>
              </a:ext>
            </a:extLst>
          </p:cNvPr>
          <p:cNvSpPr>
            <a:spLocks/>
          </p:cNvSpPr>
          <p:nvPr/>
        </p:nvSpPr>
        <p:spPr bwMode="auto">
          <a:xfrm>
            <a:off x="10891500" y="2700822"/>
            <a:ext cx="2552644" cy="3495723"/>
          </a:xfrm>
          <a:custGeom>
            <a:avLst/>
            <a:gdLst>
              <a:gd name="connsiteX0" fmla="*/ 1093415 w 2188163"/>
              <a:gd name="connsiteY0" fmla="*/ 0 h 2996584"/>
              <a:gd name="connsiteX1" fmla="*/ 1137584 w 2188163"/>
              <a:gd name="connsiteY1" fmla="*/ 229623 h 2996584"/>
              <a:gd name="connsiteX2" fmla="*/ 2188163 w 2188163"/>
              <a:gd name="connsiteY2" fmla="*/ 2996584 h 2996584"/>
              <a:gd name="connsiteX3" fmla="*/ 1093415 w 2188163"/>
              <a:gd name="connsiteY3" fmla="*/ 2996584 h 2996584"/>
              <a:gd name="connsiteX4" fmla="*/ 0 w 2188163"/>
              <a:gd name="connsiteY4" fmla="*/ 2996584 h 2996584"/>
              <a:gd name="connsiteX5" fmla="*/ 1049300 w 2188163"/>
              <a:gd name="connsiteY5" fmla="*/ 229623 h 2996584"/>
              <a:gd name="connsiteX6" fmla="*/ 1093415 w 2188163"/>
              <a:gd name="connsiteY6" fmla="*/ 0 h 299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88163" h="2996584">
                <a:moveTo>
                  <a:pt x="1093415" y="0"/>
                </a:moveTo>
                <a:cubicBezTo>
                  <a:pt x="1102880" y="0"/>
                  <a:pt x="1121809" y="103331"/>
                  <a:pt x="1137584" y="229623"/>
                </a:cubicBezTo>
                <a:cubicBezTo>
                  <a:pt x="1424679" y="2313455"/>
                  <a:pt x="2188163" y="2996584"/>
                  <a:pt x="2188163" y="2996584"/>
                </a:cubicBezTo>
                <a:cubicBezTo>
                  <a:pt x="2188163" y="2996584"/>
                  <a:pt x="2188163" y="2996584"/>
                  <a:pt x="1093415" y="2996584"/>
                </a:cubicBezTo>
                <a:cubicBezTo>
                  <a:pt x="1093415" y="2996584"/>
                  <a:pt x="1093415" y="2996584"/>
                  <a:pt x="0" y="2996584"/>
                </a:cubicBezTo>
                <a:cubicBezTo>
                  <a:pt x="0" y="2996584"/>
                  <a:pt x="762555" y="2313455"/>
                  <a:pt x="1049300" y="229623"/>
                </a:cubicBezTo>
                <a:cubicBezTo>
                  <a:pt x="1065056" y="103331"/>
                  <a:pt x="1083962" y="0"/>
                  <a:pt x="1093415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b="1" i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ValueShape3">
            <a:extLst>
              <a:ext uri="{FF2B5EF4-FFF2-40B4-BE49-F238E27FC236}">
                <a16:creationId xmlns="" xmlns:a16="http://schemas.microsoft.com/office/drawing/2014/main" id="{9DF00763-78D8-4CC3-91D2-7032A1650C87}"/>
              </a:ext>
            </a:extLst>
          </p:cNvPr>
          <p:cNvSpPr>
            <a:spLocks/>
          </p:cNvSpPr>
          <p:nvPr/>
        </p:nvSpPr>
        <p:spPr bwMode="auto">
          <a:xfrm>
            <a:off x="10891500" y="4658427"/>
            <a:ext cx="2552644" cy="1538118"/>
          </a:xfrm>
          <a:custGeom>
            <a:avLst/>
            <a:gdLst>
              <a:gd name="connsiteX0" fmla="*/ 1093415 w 2188163"/>
              <a:gd name="connsiteY0" fmla="*/ 0 h 1498292"/>
              <a:gd name="connsiteX1" fmla="*/ 1137584 w 2188163"/>
              <a:gd name="connsiteY1" fmla="*/ 114812 h 1498292"/>
              <a:gd name="connsiteX2" fmla="*/ 2188163 w 2188163"/>
              <a:gd name="connsiteY2" fmla="*/ 1498292 h 1498292"/>
              <a:gd name="connsiteX3" fmla="*/ 1093415 w 2188163"/>
              <a:gd name="connsiteY3" fmla="*/ 1498292 h 1498292"/>
              <a:gd name="connsiteX4" fmla="*/ 0 w 2188163"/>
              <a:gd name="connsiteY4" fmla="*/ 1498292 h 1498292"/>
              <a:gd name="connsiteX5" fmla="*/ 1049300 w 2188163"/>
              <a:gd name="connsiteY5" fmla="*/ 114812 h 1498292"/>
              <a:gd name="connsiteX6" fmla="*/ 1093415 w 2188163"/>
              <a:gd name="connsiteY6" fmla="*/ 0 h 1498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88163" h="1498292">
                <a:moveTo>
                  <a:pt x="1093415" y="0"/>
                </a:moveTo>
                <a:cubicBezTo>
                  <a:pt x="1102880" y="0"/>
                  <a:pt x="1121809" y="51665"/>
                  <a:pt x="1137584" y="114812"/>
                </a:cubicBezTo>
                <a:cubicBezTo>
                  <a:pt x="1424679" y="1156728"/>
                  <a:pt x="2188163" y="1498292"/>
                  <a:pt x="2188163" y="1498292"/>
                </a:cubicBezTo>
                <a:cubicBezTo>
                  <a:pt x="2188163" y="1498292"/>
                  <a:pt x="2188163" y="1498292"/>
                  <a:pt x="1093415" y="1498292"/>
                </a:cubicBezTo>
                <a:cubicBezTo>
                  <a:pt x="1093415" y="1498292"/>
                  <a:pt x="1093415" y="1498292"/>
                  <a:pt x="0" y="1498292"/>
                </a:cubicBezTo>
                <a:cubicBezTo>
                  <a:pt x="0" y="1498292"/>
                  <a:pt x="762555" y="1156728"/>
                  <a:pt x="1049300" y="114812"/>
                </a:cubicBezTo>
                <a:cubicBezTo>
                  <a:pt x="1065056" y="51665"/>
                  <a:pt x="1083962" y="0"/>
                  <a:pt x="1093415" y="0"/>
                </a:cubicBezTo>
                <a:close/>
              </a:path>
            </a:pathLst>
          </a:custGeom>
          <a:solidFill>
            <a:srgbClr val="009F97">
              <a:alpha val="80000"/>
            </a:srgb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b="1" i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RelativeShape2">
            <a:extLst>
              <a:ext uri="{FF2B5EF4-FFF2-40B4-BE49-F238E27FC236}">
                <a16:creationId xmlns="" xmlns:a16="http://schemas.microsoft.com/office/drawing/2014/main" id="{3363CB47-D8AA-46F4-8ADB-3E308790D3CD}"/>
              </a:ext>
            </a:extLst>
          </p:cNvPr>
          <p:cNvSpPr>
            <a:spLocks/>
          </p:cNvSpPr>
          <p:nvPr/>
        </p:nvSpPr>
        <p:spPr bwMode="auto">
          <a:xfrm>
            <a:off x="9066860" y="2700822"/>
            <a:ext cx="2552644" cy="3495723"/>
          </a:xfrm>
          <a:custGeom>
            <a:avLst/>
            <a:gdLst>
              <a:gd name="connsiteX0" fmla="*/ 1093415 w 2188163"/>
              <a:gd name="connsiteY0" fmla="*/ 0 h 2996584"/>
              <a:gd name="connsiteX1" fmla="*/ 1137584 w 2188163"/>
              <a:gd name="connsiteY1" fmla="*/ 229623 h 2996584"/>
              <a:gd name="connsiteX2" fmla="*/ 2188163 w 2188163"/>
              <a:gd name="connsiteY2" fmla="*/ 2996584 h 2996584"/>
              <a:gd name="connsiteX3" fmla="*/ 1093415 w 2188163"/>
              <a:gd name="connsiteY3" fmla="*/ 2996584 h 2996584"/>
              <a:gd name="connsiteX4" fmla="*/ 0 w 2188163"/>
              <a:gd name="connsiteY4" fmla="*/ 2996584 h 2996584"/>
              <a:gd name="connsiteX5" fmla="*/ 1049300 w 2188163"/>
              <a:gd name="connsiteY5" fmla="*/ 229623 h 2996584"/>
              <a:gd name="connsiteX6" fmla="*/ 1093415 w 2188163"/>
              <a:gd name="connsiteY6" fmla="*/ 0 h 299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88163" h="2996584">
                <a:moveTo>
                  <a:pt x="1093415" y="0"/>
                </a:moveTo>
                <a:cubicBezTo>
                  <a:pt x="1102880" y="0"/>
                  <a:pt x="1121809" y="103331"/>
                  <a:pt x="1137584" y="229623"/>
                </a:cubicBezTo>
                <a:cubicBezTo>
                  <a:pt x="1424679" y="2313455"/>
                  <a:pt x="2188163" y="2996584"/>
                  <a:pt x="2188163" y="2996584"/>
                </a:cubicBezTo>
                <a:cubicBezTo>
                  <a:pt x="2188163" y="2996584"/>
                  <a:pt x="2188163" y="2996584"/>
                  <a:pt x="1093415" y="2996584"/>
                </a:cubicBezTo>
                <a:cubicBezTo>
                  <a:pt x="1093415" y="2996584"/>
                  <a:pt x="1093415" y="2996584"/>
                  <a:pt x="0" y="2996584"/>
                </a:cubicBezTo>
                <a:cubicBezTo>
                  <a:pt x="0" y="2996584"/>
                  <a:pt x="762555" y="2313455"/>
                  <a:pt x="1049300" y="229623"/>
                </a:cubicBezTo>
                <a:cubicBezTo>
                  <a:pt x="1065056" y="103331"/>
                  <a:pt x="1083962" y="0"/>
                  <a:pt x="1093415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b="1" i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6" name="ValueShape2">
            <a:extLst>
              <a:ext uri="{FF2B5EF4-FFF2-40B4-BE49-F238E27FC236}">
                <a16:creationId xmlns="" xmlns:a16="http://schemas.microsoft.com/office/drawing/2014/main" id="{92DE2C80-74B6-4DBC-8B81-524AFE96E72E}"/>
              </a:ext>
            </a:extLst>
          </p:cNvPr>
          <p:cNvSpPr>
            <a:spLocks/>
          </p:cNvSpPr>
          <p:nvPr/>
        </p:nvSpPr>
        <p:spPr bwMode="auto">
          <a:xfrm>
            <a:off x="9066860" y="3889368"/>
            <a:ext cx="2552644" cy="2307177"/>
          </a:xfrm>
          <a:custGeom>
            <a:avLst/>
            <a:gdLst>
              <a:gd name="connsiteX0" fmla="*/ 1093415 w 2188163"/>
              <a:gd name="connsiteY0" fmla="*/ 0 h 1498292"/>
              <a:gd name="connsiteX1" fmla="*/ 1137584 w 2188163"/>
              <a:gd name="connsiteY1" fmla="*/ 114812 h 1498292"/>
              <a:gd name="connsiteX2" fmla="*/ 2188163 w 2188163"/>
              <a:gd name="connsiteY2" fmla="*/ 1498292 h 1498292"/>
              <a:gd name="connsiteX3" fmla="*/ 1093415 w 2188163"/>
              <a:gd name="connsiteY3" fmla="*/ 1498292 h 1498292"/>
              <a:gd name="connsiteX4" fmla="*/ 0 w 2188163"/>
              <a:gd name="connsiteY4" fmla="*/ 1498292 h 1498292"/>
              <a:gd name="connsiteX5" fmla="*/ 1049300 w 2188163"/>
              <a:gd name="connsiteY5" fmla="*/ 114812 h 1498292"/>
              <a:gd name="connsiteX6" fmla="*/ 1093415 w 2188163"/>
              <a:gd name="connsiteY6" fmla="*/ 0 h 1498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88163" h="1498292">
                <a:moveTo>
                  <a:pt x="1093415" y="0"/>
                </a:moveTo>
                <a:cubicBezTo>
                  <a:pt x="1102880" y="0"/>
                  <a:pt x="1121809" y="51665"/>
                  <a:pt x="1137584" y="114812"/>
                </a:cubicBezTo>
                <a:cubicBezTo>
                  <a:pt x="1424679" y="1156728"/>
                  <a:pt x="2188163" y="1498292"/>
                  <a:pt x="2188163" y="1498292"/>
                </a:cubicBezTo>
                <a:cubicBezTo>
                  <a:pt x="2188163" y="1498292"/>
                  <a:pt x="2188163" y="1498292"/>
                  <a:pt x="1093415" y="1498292"/>
                </a:cubicBezTo>
                <a:cubicBezTo>
                  <a:pt x="1093415" y="1498292"/>
                  <a:pt x="1093415" y="1498292"/>
                  <a:pt x="0" y="1498292"/>
                </a:cubicBezTo>
                <a:cubicBezTo>
                  <a:pt x="0" y="1498292"/>
                  <a:pt x="762555" y="1156728"/>
                  <a:pt x="1049300" y="114812"/>
                </a:cubicBezTo>
                <a:cubicBezTo>
                  <a:pt x="1065056" y="51665"/>
                  <a:pt x="1083962" y="0"/>
                  <a:pt x="1093415" y="0"/>
                </a:cubicBezTo>
                <a:close/>
              </a:path>
            </a:pathLst>
          </a:custGeom>
          <a:solidFill>
            <a:srgbClr val="22407E">
              <a:alpha val="80000"/>
            </a:srgb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b="1" i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RelativeShape1">
            <a:extLst>
              <a:ext uri="{FF2B5EF4-FFF2-40B4-BE49-F238E27FC236}">
                <a16:creationId xmlns="" xmlns:a16="http://schemas.microsoft.com/office/drawing/2014/main" id="{408247B5-F786-4237-9DCE-ACB288439F9D}"/>
              </a:ext>
            </a:extLst>
          </p:cNvPr>
          <p:cNvSpPr>
            <a:spLocks/>
          </p:cNvSpPr>
          <p:nvPr/>
        </p:nvSpPr>
        <p:spPr bwMode="auto">
          <a:xfrm>
            <a:off x="7242219" y="2700822"/>
            <a:ext cx="2552644" cy="3495723"/>
          </a:xfrm>
          <a:custGeom>
            <a:avLst/>
            <a:gdLst>
              <a:gd name="connsiteX0" fmla="*/ 1093415 w 2188163"/>
              <a:gd name="connsiteY0" fmla="*/ 0 h 2996584"/>
              <a:gd name="connsiteX1" fmla="*/ 1137584 w 2188163"/>
              <a:gd name="connsiteY1" fmla="*/ 229623 h 2996584"/>
              <a:gd name="connsiteX2" fmla="*/ 2188163 w 2188163"/>
              <a:gd name="connsiteY2" fmla="*/ 2996584 h 2996584"/>
              <a:gd name="connsiteX3" fmla="*/ 1093415 w 2188163"/>
              <a:gd name="connsiteY3" fmla="*/ 2996584 h 2996584"/>
              <a:gd name="connsiteX4" fmla="*/ 0 w 2188163"/>
              <a:gd name="connsiteY4" fmla="*/ 2996584 h 2996584"/>
              <a:gd name="connsiteX5" fmla="*/ 1049300 w 2188163"/>
              <a:gd name="connsiteY5" fmla="*/ 229623 h 2996584"/>
              <a:gd name="connsiteX6" fmla="*/ 1093415 w 2188163"/>
              <a:gd name="connsiteY6" fmla="*/ 0 h 299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88163" h="2996584">
                <a:moveTo>
                  <a:pt x="1093415" y="0"/>
                </a:moveTo>
                <a:cubicBezTo>
                  <a:pt x="1102880" y="0"/>
                  <a:pt x="1121809" y="103331"/>
                  <a:pt x="1137584" y="229623"/>
                </a:cubicBezTo>
                <a:cubicBezTo>
                  <a:pt x="1424679" y="2313455"/>
                  <a:pt x="2188163" y="2996584"/>
                  <a:pt x="2188163" y="2996584"/>
                </a:cubicBezTo>
                <a:cubicBezTo>
                  <a:pt x="2188163" y="2996584"/>
                  <a:pt x="2188163" y="2996584"/>
                  <a:pt x="1093415" y="2996584"/>
                </a:cubicBezTo>
                <a:cubicBezTo>
                  <a:pt x="1093415" y="2996584"/>
                  <a:pt x="1093415" y="2996584"/>
                  <a:pt x="0" y="2996584"/>
                </a:cubicBezTo>
                <a:cubicBezTo>
                  <a:pt x="0" y="2996584"/>
                  <a:pt x="762555" y="2313455"/>
                  <a:pt x="1049300" y="229623"/>
                </a:cubicBezTo>
                <a:cubicBezTo>
                  <a:pt x="1065056" y="103331"/>
                  <a:pt x="1083962" y="0"/>
                  <a:pt x="1093415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b="1" i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ValueShape1">
            <a:extLst>
              <a:ext uri="{FF2B5EF4-FFF2-40B4-BE49-F238E27FC236}">
                <a16:creationId xmlns="" xmlns:a16="http://schemas.microsoft.com/office/drawing/2014/main" id="{715BFF56-0CE6-4A38-85F3-D556BC6F23E6}"/>
              </a:ext>
            </a:extLst>
          </p:cNvPr>
          <p:cNvSpPr>
            <a:spLocks/>
          </p:cNvSpPr>
          <p:nvPr/>
        </p:nvSpPr>
        <p:spPr bwMode="auto">
          <a:xfrm>
            <a:off x="7242219" y="4378768"/>
            <a:ext cx="2552644" cy="1817777"/>
          </a:xfrm>
          <a:custGeom>
            <a:avLst/>
            <a:gdLst>
              <a:gd name="connsiteX0" fmla="*/ 1093415 w 2188163"/>
              <a:gd name="connsiteY0" fmla="*/ 0 h 1498292"/>
              <a:gd name="connsiteX1" fmla="*/ 1137584 w 2188163"/>
              <a:gd name="connsiteY1" fmla="*/ 114812 h 1498292"/>
              <a:gd name="connsiteX2" fmla="*/ 2188163 w 2188163"/>
              <a:gd name="connsiteY2" fmla="*/ 1498292 h 1498292"/>
              <a:gd name="connsiteX3" fmla="*/ 1093415 w 2188163"/>
              <a:gd name="connsiteY3" fmla="*/ 1498292 h 1498292"/>
              <a:gd name="connsiteX4" fmla="*/ 0 w 2188163"/>
              <a:gd name="connsiteY4" fmla="*/ 1498292 h 1498292"/>
              <a:gd name="connsiteX5" fmla="*/ 1049300 w 2188163"/>
              <a:gd name="connsiteY5" fmla="*/ 114812 h 1498292"/>
              <a:gd name="connsiteX6" fmla="*/ 1093415 w 2188163"/>
              <a:gd name="connsiteY6" fmla="*/ 0 h 1498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88163" h="1498292">
                <a:moveTo>
                  <a:pt x="1093415" y="0"/>
                </a:moveTo>
                <a:cubicBezTo>
                  <a:pt x="1102880" y="0"/>
                  <a:pt x="1121809" y="51665"/>
                  <a:pt x="1137584" y="114812"/>
                </a:cubicBezTo>
                <a:cubicBezTo>
                  <a:pt x="1424679" y="1156728"/>
                  <a:pt x="2188163" y="1498292"/>
                  <a:pt x="2188163" y="1498292"/>
                </a:cubicBezTo>
                <a:cubicBezTo>
                  <a:pt x="2188163" y="1498292"/>
                  <a:pt x="2188163" y="1498292"/>
                  <a:pt x="1093415" y="1498292"/>
                </a:cubicBezTo>
                <a:cubicBezTo>
                  <a:pt x="1093415" y="1498292"/>
                  <a:pt x="1093415" y="1498292"/>
                  <a:pt x="0" y="1498292"/>
                </a:cubicBezTo>
                <a:cubicBezTo>
                  <a:pt x="0" y="1498292"/>
                  <a:pt x="762555" y="1156728"/>
                  <a:pt x="1049300" y="114812"/>
                </a:cubicBezTo>
                <a:cubicBezTo>
                  <a:pt x="1065056" y="51665"/>
                  <a:pt x="1083962" y="0"/>
                  <a:pt x="1093415" y="0"/>
                </a:cubicBezTo>
                <a:close/>
              </a:path>
            </a:pathLst>
          </a:custGeom>
          <a:solidFill>
            <a:srgbClr val="009F97">
              <a:alpha val="80000"/>
            </a:srgb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b="1" i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1" name="ValueText1">
            <a:extLst>
              <a:ext uri="{FF2B5EF4-FFF2-40B4-BE49-F238E27FC236}">
                <a16:creationId xmlns="" xmlns:a16="http://schemas.microsoft.com/office/drawing/2014/main" id="{8C645A22-E24F-4D8A-9B8C-7A2FCB1A1AC2}"/>
              </a:ext>
            </a:extLst>
          </p:cNvPr>
          <p:cNvSpPr txBox="1"/>
          <p:nvPr/>
        </p:nvSpPr>
        <p:spPr>
          <a:xfrm>
            <a:off x="8328470" y="3790433"/>
            <a:ext cx="380140" cy="219821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 fontScale="25000" lnSpcReduction="20000"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6000" b="1" i="1">
                <a:solidFill>
                  <a:schemeClr val="tx1">
                    <a:lumMod val="85000"/>
                    <a:lumOff val="15000"/>
                  </a:schemeClr>
                </a:solidFill>
              </a:rPr>
              <a:t>52%</a:t>
            </a:r>
          </a:p>
        </p:txBody>
      </p:sp>
      <p:sp>
        <p:nvSpPr>
          <p:cNvPr id="22" name="RelativeShape5">
            <a:extLst>
              <a:ext uri="{FF2B5EF4-FFF2-40B4-BE49-F238E27FC236}">
                <a16:creationId xmlns="" xmlns:a16="http://schemas.microsoft.com/office/drawing/2014/main" id="{A403E54D-C035-46C2-8933-7165BF489C0D}"/>
              </a:ext>
            </a:extLst>
          </p:cNvPr>
          <p:cNvSpPr>
            <a:spLocks/>
          </p:cNvSpPr>
          <p:nvPr/>
        </p:nvSpPr>
        <p:spPr bwMode="auto">
          <a:xfrm>
            <a:off x="14540783" y="2700822"/>
            <a:ext cx="2552644" cy="3495723"/>
          </a:xfrm>
          <a:custGeom>
            <a:avLst/>
            <a:gdLst>
              <a:gd name="connsiteX0" fmla="*/ 1093415 w 2188163"/>
              <a:gd name="connsiteY0" fmla="*/ 0 h 2996584"/>
              <a:gd name="connsiteX1" fmla="*/ 1137584 w 2188163"/>
              <a:gd name="connsiteY1" fmla="*/ 229623 h 2996584"/>
              <a:gd name="connsiteX2" fmla="*/ 2188163 w 2188163"/>
              <a:gd name="connsiteY2" fmla="*/ 2996584 h 2996584"/>
              <a:gd name="connsiteX3" fmla="*/ 1093415 w 2188163"/>
              <a:gd name="connsiteY3" fmla="*/ 2996584 h 2996584"/>
              <a:gd name="connsiteX4" fmla="*/ 0 w 2188163"/>
              <a:gd name="connsiteY4" fmla="*/ 2996584 h 2996584"/>
              <a:gd name="connsiteX5" fmla="*/ 1049300 w 2188163"/>
              <a:gd name="connsiteY5" fmla="*/ 229623 h 2996584"/>
              <a:gd name="connsiteX6" fmla="*/ 1093415 w 2188163"/>
              <a:gd name="connsiteY6" fmla="*/ 0 h 2996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88163" h="2996584">
                <a:moveTo>
                  <a:pt x="1093415" y="0"/>
                </a:moveTo>
                <a:cubicBezTo>
                  <a:pt x="1102880" y="0"/>
                  <a:pt x="1121809" y="103331"/>
                  <a:pt x="1137584" y="229623"/>
                </a:cubicBezTo>
                <a:cubicBezTo>
                  <a:pt x="1424679" y="2313455"/>
                  <a:pt x="2188163" y="2996584"/>
                  <a:pt x="2188163" y="2996584"/>
                </a:cubicBezTo>
                <a:cubicBezTo>
                  <a:pt x="2188163" y="2996584"/>
                  <a:pt x="2188163" y="2996584"/>
                  <a:pt x="1093415" y="2996584"/>
                </a:cubicBezTo>
                <a:cubicBezTo>
                  <a:pt x="1093415" y="2996584"/>
                  <a:pt x="1093415" y="2996584"/>
                  <a:pt x="0" y="2996584"/>
                </a:cubicBezTo>
                <a:cubicBezTo>
                  <a:pt x="0" y="2996584"/>
                  <a:pt x="762555" y="2313455"/>
                  <a:pt x="1049300" y="229623"/>
                </a:cubicBezTo>
                <a:cubicBezTo>
                  <a:pt x="1065056" y="103331"/>
                  <a:pt x="1083962" y="0"/>
                  <a:pt x="1093415" y="0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b="1" i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3" name="ValueShape5">
            <a:extLst>
              <a:ext uri="{FF2B5EF4-FFF2-40B4-BE49-F238E27FC236}">
                <a16:creationId xmlns="" xmlns:a16="http://schemas.microsoft.com/office/drawing/2014/main" id="{CCEC2327-AB63-45EF-977D-81FB5F96748C}"/>
              </a:ext>
            </a:extLst>
          </p:cNvPr>
          <p:cNvSpPr>
            <a:spLocks/>
          </p:cNvSpPr>
          <p:nvPr/>
        </p:nvSpPr>
        <p:spPr bwMode="auto">
          <a:xfrm>
            <a:off x="14540783" y="3469881"/>
            <a:ext cx="2552644" cy="2726664"/>
          </a:xfrm>
          <a:custGeom>
            <a:avLst/>
            <a:gdLst>
              <a:gd name="connsiteX0" fmla="*/ 1093415 w 2188163"/>
              <a:gd name="connsiteY0" fmla="*/ 0 h 1498292"/>
              <a:gd name="connsiteX1" fmla="*/ 1137584 w 2188163"/>
              <a:gd name="connsiteY1" fmla="*/ 114812 h 1498292"/>
              <a:gd name="connsiteX2" fmla="*/ 2188163 w 2188163"/>
              <a:gd name="connsiteY2" fmla="*/ 1498292 h 1498292"/>
              <a:gd name="connsiteX3" fmla="*/ 1093415 w 2188163"/>
              <a:gd name="connsiteY3" fmla="*/ 1498292 h 1498292"/>
              <a:gd name="connsiteX4" fmla="*/ 0 w 2188163"/>
              <a:gd name="connsiteY4" fmla="*/ 1498292 h 1498292"/>
              <a:gd name="connsiteX5" fmla="*/ 1049300 w 2188163"/>
              <a:gd name="connsiteY5" fmla="*/ 114812 h 1498292"/>
              <a:gd name="connsiteX6" fmla="*/ 1093415 w 2188163"/>
              <a:gd name="connsiteY6" fmla="*/ 0 h 1498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88163" h="1498292">
                <a:moveTo>
                  <a:pt x="1093415" y="0"/>
                </a:moveTo>
                <a:cubicBezTo>
                  <a:pt x="1102880" y="0"/>
                  <a:pt x="1121809" y="51665"/>
                  <a:pt x="1137584" y="114812"/>
                </a:cubicBezTo>
                <a:cubicBezTo>
                  <a:pt x="1424679" y="1156728"/>
                  <a:pt x="2188163" y="1498292"/>
                  <a:pt x="2188163" y="1498292"/>
                </a:cubicBezTo>
                <a:cubicBezTo>
                  <a:pt x="2188163" y="1498292"/>
                  <a:pt x="2188163" y="1498292"/>
                  <a:pt x="1093415" y="1498292"/>
                </a:cubicBezTo>
                <a:cubicBezTo>
                  <a:pt x="1093415" y="1498292"/>
                  <a:pt x="1093415" y="1498292"/>
                  <a:pt x="0" y="1498292"/>
                </a:cubicBezTo>
                <a:cubicBezTo>
                  <a:pt x="0" y="1498292"/>
                  <a:pt x="762555" y="1156728"/>
                  <a:pt x="1049300" y="114812"/>
                </a:cubicBezTo>
                <a:cubicBezTo>
                  <a:pt x="1065056" y="51665"/>
                  <a:pt x="1083962" y="0"/>
                  <a:pt x="1093415" y="0"/>
                </a:cubicBezTo>
                <a:close/>
              </a:path>
            </a:pathLst>
          </a:custGeom>
          <a:solidFill>
            <a:srgbClr val="009F97">
              <a:alpha val="80000"/>
            </a:srgb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b="1" i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5" name="ValueText2">
            <a:extLst>
              <a:ext uri="{FF2B5EF4-FFF2-40B4-BE49-F238E27FC236}">
                <a16:creationId xmlns="" xmlns:a16="http://schemas.microsoft.com/office/drawing/2014/main" id="{F5C3D38E-6508-465F-A66A-53B1D04D4FEB}"/>
              </a:ext>
            </a:extLst>
          </p:cNvPr>
          <p:cNvSpPr txBox="1"/>
          <p:nvPr/>
        </p:nvSpPr>
        <p:spPr>
          <a:xfrm>
            <a:off x="10153112" y="3301032"/>
            <a:ext cx="380140" cy="219821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 fontScale="25000" lnSpcReduction="20000"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6000" b="1" i="1">
                <a:solidFill>
                  <a:schemeClr val="tx1">
                    <a:lumMod val="85000"/>
                    <a:lumOff val="15000"/>
                  </a:schemeClr>
                </a:solidFill>
              </a:rPr>
              <a:t>66%</a:t>
            </a:r>
          </a:p>
        </p:txBody>
      </p:sp>
      <p:sp>
        <p:nvSpPr>
          <p:cNvPr id="26" name="ValueText3">
            <a:extLst>
              <a:ext uri="{FF2B5EF4-FFF2-40B4-BE49-F238E27FC236}">
                <a16:creationId xmlns="" xmlns:a16="http://schemas.microsoft.com/office/drawing/2014/main" id="{B200D271-B788-4E59-A599-7B4018B7AB04}"/>
              </a:ext>
            </a:extLst>
          </p:cNvPr>
          <p:cNvSpPr txBox="1"/>
          <p:nvPr/>
        </p:nvSpPr>
        <p:spPr>
          <a:xfrm>
            <a:off x="11977752" y="4070091"/>
            <a:ext cx="380140" cy="219821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 fontScale="25000" lnSpcReduction="20000"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6000" b="1" i="1">
                <a:solidFill>
                  <a:schemeClr val="tx1">
                    <a:lumMod val="85000"/>
                    <a:lumOff val="15000"/>
                  </a:schemeClr>
                </a:solidFill>
              </a:rPr>
              <a:t>44%</a:t>
            </a:r>
          </a:p>
        </p:txBody>
      </p:sp>
      <p:sp>
        <p:nvSpPr>
          <p:cNvPr id="27" name="ValueText4">
            <a:extLst>
              <a:ext uri="{FF2B5EF4-FFF2-40B4-BE49-F238E27FC236}">
                <a16:creationId xmlns="" xmlns:a16="http://schemas.microsoft.com/office/drawing/2014/main" id="{139BFC7B-9361-4DB2-B571-420EA2B55F08}"/>
              </a:ext>
            </a:extLst>
          </p:cNvPr>
          <p:cNvSpPr txBox="1"/>
          <p:nvPr/>
        </p:nvSpPr>
        <p:spPr>
          <a:xfrm>
            <a:off x="13802392" y="3196160"/>
            <a:ext cx="380140" cy="219821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 fontScale="25000" lnSpcReduction="20000"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6000" b="1" i="1">
                <a:solidFill>
                  <a:schemeClr val="tx1">
                    <a:lumMod val="85000"/>
                    <a:lumOff val="15000"/>
                  </a:schemeClr>
                </a:solidFill>
              </a:rPr>
              <a:t>69%</a:t>
            </a:r>
          </a:p>
        </p:txBody>
      </p:sp>
      <p:sp>
        <p:nvSpPr>
          <p:cNvPr id="28" name="ValueText5">
            <a:extLst>
              <a:ext uri="{FF2B5EF4-FFF2-40B4-BE49-F238E27FC236}">
                <a16:creationId xmlns="" xmlns:a16="http://schemas.microsoft.com/office/drawing/2014/main" id="{99E2AD94-7388-4870-86B1-2D0BACD4BB5C}"/>
              </a:ext>
            </a:extLst>
          </p:cNvPr>
          <p:cNvSpPr txBox="1"/>
          <p:nvPr/>
        </p:nvSpPr>
        <p:spPr>
          <a:xfrm>
            <a:off x="15627034" y="2881545"/>
            <a:ext cx="380140" cy="219821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 fontScale="25000" lnSpcReduction="20000"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6000" b="1" i="1">
                <a:solidFill>
                  <a:schemeClr val="tx1">
                    <a:lumMod val="85000"/>
                    <a:lumOff val="15000"/>
                  </a:schemeClr>
                </a:solidFill>
              </a:rPr>
              <a:t>78%</a:t>
            </a:r>
          </a:p>
        </p:txBody>
      </p:sp>
      <p:sp>
        <p:nvSpPr>
          <p:cNvPr id="29" name="SorbShape1">
            <a:extLst>
              <a:ext uri="{FF2B5EF4-FFF2-40B4-BE49-F238E27FC236}">
                <a16:creationId xmlns="" xmlns:a16="http://schemas.microsoft.com/office/drawing/2014/main" id="{A13A6CAA-3B17-4F21-83B6-64D0403E485A}"/>
              </a:ext>
            </a:extLst>
          </p:cNvPr>
          <p:cNvSpPr/>
          <p:nvPr/>
        </p:nvSpPr>
        <p:spPr>
          <a:xfrm>
            <a:off x="8218609" y="3582257"/>
            <a:ext cx="599864" cy="724101"/>
          </a:xfrm>
          <a:custGeom>
            <a:avLst/>
            <a:gdLst>
              <a:gd name="connsiteX0" fmla="*/ 283482 w 566965"/>
              <a:gd name="connsiteY0" fmla="*/ 65470 h 684389"/>
              <a:gd name="connsiteX1" fmla="*/ 64157 w 566965"/>
              <a:gd name="connsiteY1" fmla="*/ 284794 h 684389"/>
              <a:gd name="connsiteX2" fmla="*/ 283482 w 566965"/>
              <a:gd name="connsiteY2" fmla="*/ 504118 h 684389"/>
              <a:gd name="connsiteX3" fmla="*/ 502807 w 566965"/>
              <a:gd name="connsiteY3" fmla="*/ 284795 h 684389"/>
              <a:gd name="connsiteX4" fmla="*/ 283482 w 566965"/>
              <a:gd name="connsiteY4" fmla="*/ 65470 h 684389"/>
              <a:gd name="connsiteX5" fmla="*/ 283484 w 566965"/>
              <a:gd name="connsiteY5" fmla="*/ 0 h 684389"/>
              <a:gd name="connsiteX6" fmla="*/ 483937 w 566965"/>
              <a:gd name="connsiteY6" fmla="*/ 83030 h 684389"/>
              <a:gd name="connsiteX7" fmla="*/ 483936 w 566965"/>
              <a:gd name="connsiteY7" fmla="*/ 83030 h 684389"/>
              <a:gd name="connsiteX8" fmla="*/ 483934 w 566965"/>
              <a:gd name="connsiteY8" fmla="*/ 483936 h 684389"/>
              <a:gd name="connsiteX9" fmla="*/ 283482 w 566965"/>
              <a:gd name="connsiteY9" fmla="*/ 684389 h 684389"/>
              <a:gd name="connsiteX10" fmla="*/ 83030 w 566965"/>
              <a:gd name="connsiteY10" fmla="*/ 483937 h 684389"/>
              <a:gd name="connsiteX11" fmla="*/ 83031 w 566965"/>
              <a:gd name="connsiteY11" fmla="*/ 83031 h 684389"/>
              <a:gd name="connsiteX12" fmla="*/ 283484 w 566965"/>
              <a:gd name="connsiteY12" fmla="*/ 0 h 68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66965" h="684389">
                <a:moveTo>
                  <a:pt x="283482" y="65470"/>
                </a:moveTo>
                <a:cubicBezTo>
                  <a:pt x="162352" y="65470"/>
                  <a:pt x="64157" y="163665"/>
                  <a:pt x="64157" y="284794"/>
                </a:cubicBezTo>
                <a:cubicBezTo>
                  <a:pt x="64158" y="405924"/>
                  <a:pt x="162352" y="504118"/>
                  <a:pt x="283482" y="504118"/>
                </a:cubicBezTo>
                <a:cubicBezTo>
                  <a:pt x="404612" y="504119"/>
                  <a:pt x="502807" y="405924"/>
                  <a:pt x="502807" y="284795"/>
                </a:cubicBezTo>
                <a:cubicBezTo>
                  <a:pt x="502807" y="163666"/>
                  <a:pt x="404612" y="65471"/>
                  <a:pt x="283482" y="65470"/>
                </a:cubicBezTo>
                <a:close/>
                <a:moveTo>
                  <a:pt x="283484" y="0"/>
                </a:moveTo>
                <a:cubicBezTo>
                  <a:pt x="356034" y="0"/>
                  <a:pt x="428583" y="27677"/>
                  <a:pt x="483937" y="83030"/>
                </a:cubicBezTo>
                <a:lnTo>
                  <a:pt x="483936" y="83030"/>
                </a:lnTo>
                <a:cubicBezTo>
                  <a:pt x="594643" y="193737"/>
                  <a:pt x="594642" y="373228"/>
                  <a:pt x="483934" y="483936"/>
                </a:cubicBezTo>
                <a:lnTo>
                  <a:pt x="283482" y="684389"/>
                </a:lnTo>
                <a:lnTo>
                  <a:pt x="83030" y="483937"/>
                </a:lnTo>
                <a:cubicBezTo>
                  <a:pt x="-27677" y="373230"/>
                  <a:pt x="-27676" y="193739"/>
                  <a:pt x="83031" y="83031"/>
                </a:cubicBezTo>
                <a:cubicBezTo>
                  <a:pt x="138385" y="27677"/>
                  <a:pt x="210935" y="0"/>
                  <a:pt x="283484" y="0"/>
                </a:cubicBezTo>
                <a:close/>
              </a:path>
            </a:pathLst>
          </a:custGeom>
          <a:solidFill>
            <a:srgbClr val="009F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b="1" i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0" name="SorbShape2">
            <a:extLst>
              <a:ext uri="{FF2B5EF4-FFF2-40B4-BE49-F238E27FC236}">
                <a16:creationId xmlns="" xmlns:a16="http://schemas.microsoft.com/office/drawing/2014/main" id="{808B6D3D-07E7-49CB-86E0-401D1E59DA82}"/>
              </a:ext>
            </a:extLst>
          </p:cNvPr>
          <p:cNvSpPr/>
          <p:nvPr/>
        </p:nvSpPr>
        <p:spPr>
          <a:xfrm>
            <a:off x="10043250" y="3092856"/>
            <a:ext cx="599864" cy="724101"/>
          </a:xfrm>
          <a:custGeom>
            <a:avLst/>
            <a:gdLst>
              <a:gd name="connsiteX0" fmla="*/ 283482 w 566965"/>
              <a:gd name="connsiteY0" fmla="*/ 65470 h 684389"/>
              <a:gd name="connsiteX1" fmla="*/ 64157 w 566965"/>
              <a:gd name="connsiteY1" fmla="*/ 284794 h 684389"/>
              <a:gd name="connsiteX2" fmla="*/ 283482 w 566965"/>
              <a:gd name="connsiteY2" fmla="*/ 504118 h 684389"/>
              <a:gd name="connsiteX3" fmla="*/ 502807 w 566965"/>
              <a:gd name="connsiteY3" fmla="*/ 284795 h 684389"/>
              <a:gd name="connsiteX4" fmla="*/ 283482 w 566965"/>
              <a:gd name="connsiteY4" fmla="*/ 65470 h 684389"/>
              <a:gd name="connsiteX5" fmla="*/ 283484 w 566965"/>
              <a:gd name="connsiteY5" fmla="*/ 0 h 684389"/>
              <a:gd name="connsiteX6" fmla="*/ 483937 w 566965"/>
              <a:gd name="connsiteY6" fmla="*/ 83030 h 684389"/>
              <a:gd name="connsiteX7" fmla="*/ 483936 w 566965"/>
              <a:gd name="connsiteY7" fmla="*/ 83030 h 684389"/>
              <a:gd name="connsiteX8" fmla="*/ 483934 w 566965"/>
              <a:gd name="connsiteY8" fmla="*/ 483936 h 684389"/>
              <a:gd name="connsiteX9" fmla="*/ 283482 w 566965"/>
              <a:gd name="connsiteY9" fmla="*/ 684389 h 684389"/>
              <a:gd name="connsiteX10" fmla="*/ 83030 w 566965"/>
              <a:gd name="connsiteY10" fmla="*/ 483937 h 684389"/>
              <a:gd name="connsiteX11" fmla="*/ 83031 w 566965"/>
              <a:gd name="connsiteY11" fmla="*/ 83031 h 684389"/>
              <a:gd name="connsiteX12" fmla="*/ 283484 w 566965"/>
              <a:gd name="connsiteY12" fmla="*/ 0 h 68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66965" h="684389">
                <a:moveTo>
                  <a:pt x="283482" y="65470"/>
                </a:moveTo>
                <a:cubicBezTo>
                  <a:pt x="162352" y="65470"/>
                  <a:pt x="64157" y="163665"/>
                  <a:pt x="64157" y="284794"/>
                </a:cubicBezTo>
                <a:cubicBezTo>
                  <a:pt x="64158" y="405924"/>
                  <a:pt x="162352" y="504118"/>
                  <a:pt x="283482" y="504118"/>
                </a:cubicBezTo>
                <a:cubicBezTo>
                  <a:pt x="404612" y="504119"/>
                  <a:pt x="502807" y="405924"/>
                  <a:pt x="502807" y="284795"/>
                </a:cubicBezTo>
                <a:cubicBezTo>
                  <a:pt x="502807" y="163666"/>
                  <a:pt x="404612" y="65471"/>
                  <a:pt x="283482" y="65470"/>
                </a:cubicBezTo>
                <a:close/>
                <a:moveTo>
                  <a:pt x="283484" y="0"/>
                </a:moveTo>
                <a:cubicBezTo>
                  <a:pt x="356034" y="0"/>
                  <a:pt x="428583" y="27677"/>
                  <a:pt x="483937" y="83030"/>
                </a:cubicBezTo>
                <a:lnTo>
                  <a:pt x="483936" y="83030"/>
                </a:lnTo>
                <a:cubicBezTo>
                  <a:pt x="594643" y="193737"/>
                  <a:pt x="594642" y="373228"/>
                  <a:pt x="483934" y="483936"/>
                </a:cubicBezTo>
                <a:lnTo>
                  <a:pt x="283482" y="684389"/>
                </a:lnTo>
                <a:lnTo>
                  <a:pt x="83030" y="483937"/>
                </a:lnTo>
                <a:cubicBezTo>
                  <a:pt x="-27677" y="373230"/>
                  <a:pt x="-27676" y="193739"/>
                  <a:pt x="83031" y="83031"/>
                </a:cubicBezTo>
                <a:cubicBezTo>
                  <a:pt x="138385" y="27677"/>
                  <a:pt x="210935" y="0"/>
                  <a:pt x="283484" y="0"/>
                </a:cubicBezTo>
                <a:close/>
              </a:path>
            </a:pathLst>
          </a:custGeom>
          <a:solidFill>
            <a:srgbClr val="2240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b="1" i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1" name="SorbShape3">
            <a:extLst>
              <a:ext uri="{FF2B5EF4-FFF2-40B4-BE49-F238E27FC236}">
                <a16:creationId xmlns="" xmlns:a16="http://schemas.microsoft.com/office/drawing/2014/main" id="{F0471E08-2FC9-4F3F-A0B2-6E4F0602C5C0}"/>
              </a:ext>
            </a:extLst>
          </p:cNvPr>
          <p:cNvSpPr/>
          <p:nvPr/>
        </p:nvSpPr>
        <p:spPr>
          <a:xfrm>
            <a:off x="11867890" y="3861915"/>
            <a:ext cx="599864" cy="724101"/>
          </a:xfrm>
          <a:custGeom>
            <a:avLst/>
            <a:gdLst>
              <a:gd name="connsiteX0" fmla="*/ 283482 w 566965"/>
              <a:gd name="connsiteY0" fmla="*/ 65470 h 684389"/>
              <a:gd name="connsiteX1" fmla="*/ 64157 w 566965"/>
              <a:gd name="connsiteY1" fmla="*/ 284794 h 684389"/>
              <a:gd name="connsiteX2" fmla="*/ 283482 w 566965"/>
              <a:gd name="connsiteY2" fmla="*/ 504118 h 684389"/>
              <a:gd name="connsiteX3" fmla="*/ 502807 w 566965"/>
              <a:gd name="connsiteY3" fmla="*/ 284795 h 684389"/>
              <a:gd name="connsiteX4" fmla="*/ 283482 w 566965"/>
              <a:gd name="connsiteY4" fmla="*/ 65470 h 684389"/>
              <a:gd name="connsiteX5" fmla="*/ 283484 w 566965"/>
              <a:gd name="connsiteY5" fmla="*/ 0 h 684389"/>
              <a:gd name="connsiteX6" fmla="*/ 483937 w 566965"/>
              <a:gd name="connsiteY6" fmla="*/ 83030 h 684389"/>
              <a:gd name="connsiteX7" fmla="*/ 483936 w 566965"/>
              <a:gd name="connsiteY7" fmla="*/ 83030 h 684389"/>
              <a:gd name="connsiteX8" fmla="*/ 483934 w 566965"/>
              <a:gd name="connsiteY8" fmla="*/ 483936 h 684389"/>
              <a:gd name="connsiteX9" fmla="*/ 283482 w 566965"/>
              <a:gd name="connsiteY9" fmla="*/ 684389 h 684389"/>
              <a:gd name="connsiteX10" fmla="*/ 83030 w 566965"/>
              <a:gd name="connsiteY10" fmla="*/ 483937 h 684389"/>
              <a:gd name="connsiteX11" fmla="*/ 83031 w 566965"/>
              <a:gd name="connsiteY11" fmla="*/ 83031 h 684389"/>
              <a:gd name="connsiteX12" fmla="*/ 283484 w 566965"/>
              <a:gd name="connsiteY12" fmla="*/ 0 h 68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66965" h="684389">
                <a:moveTo>
                  <a:pt x="283482" y="65470"/>
                </a:moveTo>
                <a:cubicBezTo>
                  <a:pt x="162352" y="65470"/>
                  <a:pt x="64157" y="163665"/>
                  <a:pt x="64157" y="284794"/>
                </a:cubicBezTo>
                <a:cubicBezTo>
                  <a:pt x="64158" y="405924"/>
                  <a:pt x="162352" y="504118"/>
                  <a:pt x="283482" y="504118"/>
                </a:cubicBezTo>
                <a:cubicBezTo>
                  <a:pt x="404612" y="504119"/>
                  <a:pt x="502807" y="405924"/>
                  <a:pt x="502807" y="284795"/>
                </a:cubicBezTo>
                <a:cubicBezTo>
                  <a:pt x="502807" y="163666"/>
                  <a:pt x="404612" y="65471"/>
                  <a:pt x="283482" y="65470"/>
                </a:cubicBezTo>
                <a:close/>
                <a:moveTo>
                  <a:pt x="283484" y="0"/>
                </a:moveTo>
                <a:cubicBezTo>
                  <a:pt x="356034" y="0"/>
                  <a:pt x="428583" y="27677"/>
                  <a:pt x="483937" y="83030"/>
                </a:cubicBezTo>
                <a:lnTo>
                  <a:pt x="483936" y="83030"/>
                </a:lnTo>
                <a:cubicBezTo>
                  <a:pt x="594643" y="193737"/>
                  <a:pt x="594642" y="373228"/>
                  <a:pt x="483934" y="483936"/>
                </a:cubicBezTo>
                <a:lnTo>
                  <a:pt x="283482" y="684389"/>
                </a:lnTo>
                <a:lnTo>
                  <a:pt x="83030" y="483937"/>
                </a:lnTo>
                <a:cubicBezTo>
                  <a:pt x="-27677" y="373230"/>
                  <a:pt x="-27676" y="193739"/>
                  <a:pt x="83031" y="83031"/>
                </a:cubicBezTo>
                <a:cubicBezTo>
                  <a:pt x="138385" y="27677"/>
                  <a:pt x="210935" y="0"/>
                  <a:pt x="283484" y="0"/>
                </a:cubicBezTo>
                <a:close/>
              </a:path>
            </a:pathLst>
          </a:custGeom>
          <a:solidFill>
            <a:srgbClr val="009F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b="1" i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2" name="SorbShape4">
            <a:extLst>
              <a:ext uri="{FF2B5EF4-FFF2-40B4-BE49-F238E27FC236}">
                <a16:creationId xmlns="" xmlns:a16="http://schemas.microsoft.com/office/drawing/2014/main" id="{8E8F5ECD-54FF-4C16-9500-69A21641EE6E}"/>
              </a:ext>
            </a:extLst>
          </p:cNvPr>
          <p:cNvSpPr/>
          <p:nvPr/>
        </p:nvSpPr>
        <p:spPr>
          <a:xfrm>
            <a:off x="13692531" y="2987984"/>
            <a:ext cx="599864" cy="724101"/>
          </a:xfrm>
          <a:custGeom>
            <a:avLst/>
            <a:gdLst>
              <a:gd name="connsiteX0" fmla="*/ 283482 w 566965"/>
              <a:gd name="connsiteY0" fmla="*/ 65470 h 684389"/>
              <a:gd name="connsiteX1" fmla="*/ 64157 w 566965"/>
              <a:gd name="connsiteY1" fmla="*/ 284794 h 684389"/>
              <a:gd name="connsiteX2" fmla="*/ 283482 w 566965"/>
              <a:gd name="connsiteY2" fmla="*/ 504118 h 684389"/>
              <a:gd name="connsiteX3" fmla="*/ 502807 w 566965"/>
              <a:gd name="connsiteY3" fmla="*/ 284795 h 684389"/>
              <a:gd name="connsiteX4" fmla="*/ 283482 w 566965"/>
              <a:gd name="connsiteY4" fmla="*/ 65470 h 684389"/>
              <a:gd name="connsiteX5" fmla="*/ 283484 w 566965"/>
              <a:gd name="connsiteY5" fmla="*/ 0 h 684389"/>
              <a:gd name="connsiteX6" fmla="*/ 483937 w 566965"/>
              <a:gd name="connsiteY6" fmla="*/ 83030 h 684389"/>
              <a:gd name="connsiteX7" fmla="*/ 483936 w 566965"/>
              <a:gd name="connsiteY7" fmla="*/ 83030 h 684389"/>
              <a:gd name="connsiteX8" fmla="*/ 483934 w 566965"/>
              <a:gd name="connsiteY8" fmla="*/ 483936 h 684389"/>
              <a:gd name="connsiteX9" fmla="*/ 283482 w 566965"/>
              <a:gd name="connsiteY9" fmla="*/ 684389 h 684389"/>
              <a:gd name="connsiteX10" fmla="*/ 83030 w 566965"/>
              <a:gd name="connsiteY10" fmla="*/ 483937 h 684389"/>
              <a:gd name="connsiteX11" fmla="*/ 83031 w 566965"/>
              <a:gd name="connsiteY11" fmla="*/ 83031 h 684389"/>
              <a:gd name="connsiteX12" fmla="*/ 283484 w 566965"/>
              <a:gd name="connsiteY12" fmla="*/ 0 h 68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66965" h="684389">
                <a:moveTo>
                  <a:pt x="283482" y="65470"/>
                </a:moveTo>
                <a:cubicBezTo>
                  <a:pt x="162352" y="65470"/>
                  <a:pt x="64157" y="163665"/>
                  <a:pt x="64157" y="284794"/>
                </a:cubicBezTo>
                <a:cubicBezTo>
                  <a:pt x="64158" y="405924"/>
                  <a:pt x="162352" y="504118"/>
                  <a:pt x="283482" y="504118"/>
                </a:cubicBezTo>
                <a:cubicBezTo>
                  <a:pt x="404612" y="504119"/>
                  <a:pt x="502807" y="405924"/>
                  <a:pt x="502807" y="284795"/>
                </a:cubicBezTo>
                <a:cubicBezTo>
                  <a:pt x="502807" y="163666"/>
                  <a:pt x="404612" y="65471"/>
                  <a:pt x="283482" y="65470"/>
                </a:cubicBezTo>
                <a:close/>
                <a:moveTo>
                  <a:pt x="283484" y="0"/>
                </a:moveTo>
                <a:cubicBezTo>
                  <a:pt x="356034" y="0"/>
                  <a:pt x="428583" y="27677"/>
                  <a:pt x="483937" y="83030"/>
                </a:cubicBezTo>
                <a:lnTo>
                  <a:pt x="483936" y="83030"/>
                </a:lnTo>
                <a:cubicBezTo>
                  <a:pt x="594643" y="193737"/>
                  <a:pt x="594642" y="373228"/>
                  <a:pt x="483934" y="483936"/>
                </a:cubicBezTo>
                <a:lnTo>
                  <a:pt x="283482" y="684389"/>
                </a:lnTo>
                <a:lnTo>
                  <a:pt x="83030" y="483937"/>
                </a:lnTo>
                <a:cubicBezTo>
                  <a:pt x="-27677" y="373230"/>
                  <a:pt x="-27676" y="193739"/>
                  <a:pt x="83031" y="83031"/>
                </a:cubicBezTo>
                <a:cubicBezTo>
                  <a:pt x="138385" y="27677"/>
                  <a:pt x="210935" y="0"/>
                  <a:pt x="283484" y="0"/>
                </a:cubicBezTo>
                <a:close/>
              </a:path>
            </a:pathLst>
          </a:custGeom>
          <a:solidFill>
            <a:srgbClr val="2240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b="1" i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3" name="SorbShape5">
            <a:extLst>
              <a:ext uri="{FF2B5EF4-FFF2-40B4-BE49-F238E27FC236}">
                <a16:creationId xmlns="" xmlns:a16="http://schemas.microsoft.com/office/drawing/2014/main" id="{BE327A0D-8534-4C6E-A30D-C5C0D9675E63}"/>
              </a:ext>
            </a:extLst>
          </p:cNvPr>
          <p:cNvSpPr/>
          <p:nvPr/>
        </p:nvSpPr>
        <p:spPr>
          <a:xfrm>
            <a:off x="15517172" y="2673369"/>
            <a:ext cx="599864" cy="724101"/>
          </a:xfrm>
          <a:custGeom>
            <a:avLst/>
            <a:gdLst>
              <a:gd name="connsiteX0" fmla="*/ 283482 w 566965"/>
              <a:gd name="connsiteY0" fmla="*/ 65470 h 684389"/>
              <a:gd name="connsiteX1" fmla="*/ 64157 w 566965"/>
              <a:gd name="connsiteY1" fmla="*/ 284794 h 684389"/>
              <a:gd name="connsiteX2" fmla="*/ 283482 w 566965"/>
              <a:gd name="connsiteY2" fmla="*/ 504118 h 684389"/>
              <a:gd name="connsiteX3" fmla="*/ 502807 w 566965"/>
              <a:gd name="connsiteY3" fmla="*/ 284795 h 684389"/>
              <a:gd name="connsiteX4" fmla="*/ 283482 w 566965"/>
              <a:gd name="connsiteY4" fmla="*/ 65470 h 684389"/>
              <a:gd name="connsiteX5" fmla="*/ 283484 w 566965"/>
              <a:gd name="connsiteY5" fmla="*/ 0 h 684389"/>
              <a:gd name="connsiteX6" fmla="*/ 483937 w 566965"/>
              <a:gd name="connsiteY6" fmla="*/ 83030 h 684389"/>
              <a:gd name="connsiteX7" fmla="*/ 483936 w 566965"/>
              <a:gd name="connsiteY7" fmla="*/ 83030 h 684389"/>
              <a:gd name="connsiteX8" fmla="*/ 483934 w 566965"/>
              <a:gd name="connsiteY8" fmla="*/ 483936 h 684389"/>
              <a:gd name="connsiteX9" fmla="*/ 283482 w 566965"/>
              <a:gd name="connsiteY9" fmla="*/ 684389 h 684389"/>
              <a:gd name="connsiteX10" fmla="*/ 83030 w 566965"/>
              <a:gd name="connsiteY10" fmla="*/ 483937 h 684389"/>
              <a:gd name="connsiteX11" fmla="*/ 83031 w 566965"/>
              <a:gd name="connsiteY11" fmla="*/ 83031 h 684389"/>
              <a:gd name="connsiteX12" fmla="*/ 283484 w 566965"/>
              <a:gd name="connsiteY12" fmla="*/ 0 h 68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66965" h="684389">
                <a:moveTo>
                  <a:pt x="283482" y="65470"/>
                </a:moveTo>
                <a:cubicBezTo>
                  <a:pt x="162352" y="65470"/>
                  <a:pt x="64157" y="163665"/>
                  <a:pt x="64157" y="284794"/>
                </a:cubicBezTo>
                <a:cubicBezTo>
                  <a:pt x="64158" y="405924"/>
                  <a:pt x="162352" y="504118"/>
                  <a:pt x="283482" y="504118"/>
                </a:cubicBezTo>
                <a:cubicBezTo>
                  <a:pt x="404612" y="504119"/>
                  <a:pt x="502807" y="405924"/>
                  <a:pt x="502807" y="284795"/>
                </a:cubicBezTo>
                <a:cubicBezTo>
                  <a:pt x="502807" y="163666"/>
                  <a:pt x="404612" y="65471"/>
                  <a:pt x="283482" y="65470"/>
                </a:cubicBezTo>
                <a:close/>
                <a:moveTo>
                  <a:pt x="283484" y="0"/>
                </a:moveTo>
                <a:cubicBezTo>
                  <a:pt x="356034" y="0"/>
                  <a:pt x="428583" y="27677"/>
                  <a:pt x="483937" y="83030"/>
                </a:cubicBezTo>
                <a:lnTo>
                  <a:pt x="483936" y="83030"/>
                </a:lnTo>
                <a:cubicBezTo>
                  <a:pt x="594643" y="193737"/>
                  <a:pt x="594642" y="373228"/>
                  <a:pt x="483934" y="483936"/>
                </a:cubicBezTo>
                <a:lnTo>
                  <a:pt x="283482" y="684389"/>
                </a:lnTo>
                <a:lnTo>
                  <a:pt x="83030" y="483937"/>
                </a:lnTo>
                <a:cubicBezTo>
                  <a:pt x="-27677" y="373230"/>
                  <a:pt x="-27676" y="193739"/>
                  <a:pt x="83031" y="83031"/>
                </a:cubicBezTo>
                <a:cubicBezTo>
                  <a:pt x="138385" y="27677"/>
                  <a:pt x="210935" y="0"/>
                  <a:pt x="283484" y="0"/>
                </a:cubicBezTo>
                <a:close/>
              </a:path>
            </a:pathLst>
          </a:custGeom>
          <a:solidFill>
            <a:srgbClr val="009F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b="1" i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A4D82F76-BE89-4ADE-8B45-45CCEB59DFD6}"/>
              </a:ext>
            </a:extLst>
          </p:cNvPr>
          <p:cNvSpPr txBox="1"/>
          <p:nvPr/>
        </p:nvSpPr>
        <p:spPr>
          <a:xfrm>
            <a:off x="10835470" y="798637"/>
            <a:ext cx="2595582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i="1" spc="3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标题添加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3D817818-034B-4165-A278-2BFFEDA61DE6}"/>
              </a:ext>
            </a:extLst>
          </p:cNvPr>
          <p:cNvSpPr txBox="1"/>
          <p:nvPr/>
        </p:nvSpPr>
        <p:spPr>
          <a:xfrm>
            <a:off x="6394311" y="1536168"/>
            <a:ext cx="11477902" cy="8509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2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2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not </a:t>
            </a:r>
            <a:r>
              <a:rPr lang="en-US" altLang="zh-CN" sz="2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2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="" xmlns:a16="http://schemas.microsoft.com/office/drawing/2014/main" id="{F4E8E2D6-5503-4345-8910-B458CDE3827E}"/>
              </a:ext>
            </a:extLst>
          </p:cNvPr>
          <p:cNvSpPr txBox="1"/>
          <p:nvPr/>
        </p:nvSpPr>
        <p:spPr>
          <a:xfrm>
            <a:off x="7625004" y="6239203"/>
            <a:ext cx="1787072" cy="4508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0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Part 01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="" xmlns:a16="http://schemas.microsoft.com/office/drawing/2014/main" id="{3219E5AF-E738-43E1-A2B5-63B9C291AE8A}"/>
              </a:ext>
            </a:extLst>
          </p:cNvPr>
          <p:cNvSpPr txBox="1"/>
          <p:nvPr/>
        </p:nvSpPr>
        <p:spPr>
          <a:xfrm>
            <a:off x="9449646" y="6239203"/>
            <a:ext cx="1787072" cy="4508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0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Part 02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="" xmlns:a16="http://schemas.microsoft.com/office/drawing/2014/main" id="{87CAE384-E387-49E4-9AC9-1E815EB278C0}"/>
              </a:ext>
            </a:extLst>
          </p:cNvPr>
          <p:cNvSpPr txBox="1"/>
          <p:nvPr/>
        </p:nvSpPr>
        <p:spPr>
          <a:xfrm>
            <a:off x="11274288" y="6239203"/>
            <a:ext cx="1787072" cy="4508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0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Part 03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="" xmlns:a16="http://schemas.microsoft.com/office/drawing/2014/main" id="{37B713A8-7422-469B-B528-79AA2D97BAC2}"/>
              </a:ext>
            </a:extLst>
          </p:cNvPr>
          <p:cNvSpPr txBox="1"/>
          <p:nvPr/>
        </p:nvSpPr>
        <p:spPr>
          <a:xfrm>
            <a:off x="13098930" y="6239203"/>
            <a:ext cx="1787072" cy="4508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0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Part 04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="" xmlns:a16="http://schemas.microsoft.com/office/drawing/2014/main" id="{14E90F21-C198-4677-BBAB-DD79319BE0E8}"/>
              </a:ext>
            </a:extLst>
          </p:cNvPr>
          <p:cNvSpPr txBox="1"/>
          <p:nvPr/>
        </p:nvSpPr>
        <p:spPr>
          <a:xfrm>
            <a:off x="14923572" y="6239203"/>
            <a:ext cx="1787072" cy="4508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0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Part 05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="" xmlns:a16="http://schemas.microsoft.com/office/drawing/2014/main" id="{6CF487AD-583B-4BD2-AB95-22C0F254D62B}"/>
              </a:ext>
            </a:extLst>
          </p:cNvPr>
          <p:cNvSpPr txBox="1"/>
          <p:nvPr/>
        </p:nvSpPr>
        <p:spPr>
          <a:xfrm>
            <a:off x="954276" y="1022756"/>
            <a:ext cx="5147925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6600" i="1" spc="600" dirty="0">
                <a:latin typeface="+mj-ea"/>
                <a:ea typeface="+mj-ea"/>
              </a:rPr>
              <a:t>公司项目</a:t>
            </a:r>
          </a:p>
        </p:txBody>
      </p:sp>
      <p:grpSp>
        <p:nvGrpSpPr>
          <p:cNvPr id="42" name="组合 41">
            <a:extLst>
              <a:ext uri="{FF2B5EF4-FFF2-40B4-BE49-F238E27FC236}">
                <a16:creationId xmlns="" xmlns:a16="http://schemas.microsoft.com/office/drawing/2014/main" id="{48A590B2-8891-439E-A6E8-8E31BD2BF278}"/>
              </a:ext>
            </a:extLst>
          </p:cNvPr>
          <p:cNvGrpSpPr/>
          <p:nvPr/>
        </p:nvGrpSpPr>
        <p:grpSpPr>
          <a:xfrm>
            <a:off x="1201926" y="660074"/>
            <a:ext cx="1014901" cy="253938"/>
            <a:chOff x="16705584" y="3439836"/>
            <a:chExt cx="1014901" cy="253938"/>
          </a:xfrm>
        </p:grpSpPr>
        <p:sp>
          <p:nvSpPr>
            <p:cNvPr id="43" name="箭头: V 形 42">
              <a:extLst>
                <a:ext uri="{FF2B5EF4-FFF2-40B4-BE49-F238E27FC236}">
                  <a16:creationId xmlns="" xmlns:a16="http://schemas.microsoft.com/office/drawing/2014/main" id="{7D9B3659-318F-4645-9ABC-2BC4AF16C4AF}"/>
                </a:ext>
              </a:extLst>
            </p:cNvPr>
            <p:cNvSpPr/>
            <p:nvPr/>
          </p:nvSpPr>
          <p:spPr>
            <a:xfrm>
              <a:off x="16705584" y="3439836"/>
              <a:ext cx="294568" cy="253938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箭头: V 形 43">
              <a:extLst>
                <a:ext uri="{FF2B5EF4-FFF2-40B4-BE49-F238E27FC236}">
                  <a16:creationId xmlns="" xmlns:a16="http://schemas.microsoft.com/office/drawing/2014/main" id="{B77551C9-4024-4214-BDE8-B844C88FE823}"/>
                </a:ext>
              </a:extLst>
            </p:cNvPr>
            <p:cNvSpPr/>
            <p:nvPr/>
          </p:nvSpPr>
          <p:spPr>
            <a:xfrm>
              <a:off x="17065751" y="3439836"/>
              <a:ext cx="294568" cy="253938"/>
            </a:xfrm>
            <a:prstGeom prst="chevron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箭头: V 形 44">
              <a:extLst>
                <a:ext uri="{FF2B5EF4-FFF2-40B4-BE49-F238E27FC236}">
                  <a16:creationId xmlns="" xmlns:a16="http://schemas.microsoft.com/office/drawing/2014/main" id="{2005DED0-29BE-4E13-BD4C-E35D78E7E38F}"/>
                </a:ext>
              </a:extLst>
            </p:cNvPr>
            <p:cNvSpPr/>
            <p:nvPr/>
          </p:nvSpPr>
          <p:spPr>
            <a:xfrm>
              <a:off x="17425917" y="3439836"/>
              <a:ext cx="294568" cy="253938"/>
            </a:xfrm>
            <a:prstGeom prst="chevron">
              <a:avLst/>
            </a:prstGeom>
            <a:gradFill>
              <a:gsLst>
                <a:gs pos="0">
                  <a:srgbClr val="22407E"/>
                </a:gs>
                <a:gs pos="85000">
                  <a:srgbClr val="009F9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文本框 45">
            <a:extLst>
              <a:ext uri="{FF2B5EF4-FFF2-40B4-BE49-F238E27FC236}">
                <a16:creationId xmlns="" xmlns:a16="http://schemas.microsoft.com/office/drawing/2014/main" id="{A285EB6E-050B-493E-9991-0EE609DFF6A7}"/>
              </a:ext>
            </a:extLst>
          </p:cNvPr>
          <p:cNvSpPr txBox="1"/>
          <p:nvPr/>
        </p:nvSpPr>
        <p:spPr>
          <a:xfrm>
            <a:off x="988550" y="1994935"/>
            <a:ext cx="3983500" cy="69916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600" i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600" i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</a:t>
            </a:r>
          </a:p>
        </p:txBody>
      </p:sp>
    </p:spTree>
    <p:extLst>
      <p:ext uri="{BB962C8B-B14F-4D97-AF65-F5344CB8AC3E}">
        <p14:creationId xmlns:p14="http://schemas.microsoft.com/office/powerpoint/2010/main" val="201314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"/>
                            </p:stCondLst>
                            <p:childTnLst>
                              <p:par>
                                <p:cTn id="1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2" grpId="0"/>
      <p:bldP spid="13" grpId="0" animBg="1"/>
      <p:bldP spid="15" grpId="0"/>
      <p:bldP spid="16" grpId="0" animBg="1"/>
      <p:bldP spid="18" grpId="0"/>
      <p:bldP spid="19" grpId="0" animBg="1"/>
      <p:bldP spid="21" grpId="0"/>
      <p:bldP spid="22" grpId="0"/>
      <p:bldP spid="23" grpId="0" animBg="1"/>
      <p:bldP spid="25" grpId="0"/>
      <p:bldP spid="26" grpId="0"/>
      <p:bldP spid="27" grpId="0"/>
      <p:bldP spid="28" grpId="0"/>
      <p:bldP spid="29" grpId="0" animBg="1"/>
      <p:bldP spid="30" grpId="0" animBg="1"/>
      <p:bldP spid="31" grpId="0" animBg="1"/>
      <p:bldP spid="32" grpId="0" animBg="1"/>
      <p:bldP spid="33" grpId="0" animBg="1"/>
      <p:bldP spid="34" grpId="0"/>
      <p:bldP spid="35" grpId="0"/>
      <p:bldP spid="37" grpId="0"/>
      <p:bldP spid="38" grpId="0"/>
      <p:bldP spid="39" grpId="0"/>
      <p:bldP spid="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52842318-7B84-4086-A03A-FB4CA7EE0B1E}"/>
              </a:ext>
            </a:extLst>
          </p:cNvPr>
          <p:cNvSpPr txBox="1"/>
          <p:nvPr/>
        </p:nvSpPr>
        <p:spPr>
          <a:xfrm>
            <a:off x="954276" y="1022756"/>
            <a:ext cx="5147925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6600" i="1" spc="600" dirty="0">
                <a:latin typeface="+mj-ea"/>
                <a:ea typeface="+mj-ea"/>
              </a:rPr>
              <a:t>公司项目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B13F1122-96DB-4CAB-A91D-E972A6251077}"/>
              </a:ext>
            </a:extLst>
          </p:cNvPr>
          <p:cNvGrpSpPr/>
          <p:nvPr/>
        </p:nvGrpSpPr>
        <p:grpSpPr>
          <a:xfrm>
            <a:off x="1201926" y="660074"/>
            <a:ext cx="1014901" cy="253938"/>
            <a:chOff x="16705584" y="3439836"/>
            <a:chExt cx="1014901" cy="253938"/>
          </a:xfrm>
        </p:grpSpPr>
        <p:sp>
          <p:nvSpPr>
            <p:cNvPr id="4" name="箭头: V 形 3">
              <a:extLst>
                <a:ext uri="{FF2B5EF4-FFF2-40B4-BE49-F238E27FC236}">
                  <a16:creationId xmlns="" xmlns:a16="http://schemas.microsoft.com/office/drawing/2014/main" id="{887DB5FC-95C9-45A3-972D-63B148BEE641}"/>
                </a:ext>
              </a:extLst>
            </p:cNvPr>
            <p:cNvSpPr/>
            <p:nvPr/>
          </p:nvSpPr>
          <p:spPr>
            <a:xfrm>
              <a:off x="16705584" y="3439836"/>
              <a:ext cx="294568" cy="253938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箭头: V 形 4">
              <a:extLst>
                <a:ext uri="{FF2B5EF4-FFF2-40B4-BE49-F238E27FC236}">
                  <a16:creationId xmlns="" xmlns:a16="http://schemas.microsoft.com/office/drawing/2014/main" id="{8B739213-C9E8-4D41-BCD5-C2C27758391E}"/>
                </a:ext>
              </a:extLst>
            </p:cNvPr>
            <p:cNvSpPr/>
            <p:nvPr/>
          </p:nvSpPr>
          <p:spPr>
            <a:xfrm>
              <a:off x="17065751" y="3439836"/>
              <a:ext cx="294568" cy="253938"/>
            </a:xfrm>
            <a:prstGeom prst="chevron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箭头: V 形 5">
              <a:extLst>
                <a:ext uri="{FF2B5EF4-FFF2-40B4-BE49-F238E27FC236}">
                  <a16:creationId xmlns="" xmlns:a16="http://schemas.microsoft.com/office/drawing/2014/main" id="{BCC042DB-A974-4479-B554-3DA9FF0873AA}"/>
                </a:ext>
              </a:extLst>
            </p:cNvPr>
            <p:cNvSpPr/>
            <p:nvPr/>
          </p:nvSpPr>
          <p:spPr>
            <a:xfrm>
              <a:off x="17425917" y="3439836"/>
              <a:ext cx="294568" cy="253938"/>
            </a:xfrm>
            <a:prstGeom prst="chevron">
              <a:avLst/>
            </a:prstGeom>
            <a:gradFill>
              <a:gsLst>
                <a:gs pos="0">
                  <a:srgbClr val="22407E"/>
                </a:gs>
                <a:gs pos="85000">
                  <a:srgbClr val="009F9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045F6B5E-EFF3-490C-9437-40412AA4F782}"/>
              </a:ext>
            </a:extLst>
          </p:cNvPr>
          <p:cNvSpPr txBox="1"/>
          <p:nvPr/>
        </p:nvSpPr>
        <p:spPr>
          <a:xfrm>
            <a:off x="988550" y="1994935"/>
            <a:ext cx="3983500" cy="69916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600" i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600" i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</a:t>
            </a:r>
          </a:p>
        </p:txBody>
      </p:sp>
      <p:grpSp>
        <p:nvGrpSpPr>
          <p:cNvPr id="55" name="组合 54">
            <a:extLst>
              <a:ext uri="{FF2B5EF4-FFF2-40B4-BE49-F238E27FC236}">
                <a16:creationId xmlns="" xmlns:a16="http://schemas.microsoft.com/office/drawing/2014/main" id="{F02C7F89-EAE5-4BB6-9F5C-ED6D2B0260C7}"/>
              </a:ext>
            </a:extLst>
          </p:cNvPr>
          <p:cNvGrpSpPr/>
          <p:nvPr/>
        </p:nvGrpSpPr>
        <p:grpSpPr>
          <a:xfrm>
            <a:off x="12909885" y="692162"/>
            <a:ext cx="5881138" cy="5814988"/>
            <a:chOff x="12909885" y="692162"/>
            <a:chExt cx="5881138" cy="5814988"/>
          </a:xfrm>
        </p:grpSpPr>
        <p:sp>
          <p:nvSpPr>
            <p:cNvPr id="16" name="任意多边形: 形状 15">
              <a:extLst>
                <a:ext uri="{FF2B5EF4-FFF2-40B4-BE49-F238E27FC236}">
                  <a16:creationId xmlns="" xmlns:a16="http://schemas.microsoft.com/office/drawing/2014/main" id="{12D4563F-FE66-41CE-B88E-D8FFC2374BF5}"/>
                </a:ext>
              </a:extLst>
            </p:cNvPr>
            <p:cNvSpPr/>
            <p:nvPr/>
          </p:nvSpPr>
          <p:spPr>
            <a:xfrm>
              <a:off x="16018486" y="692162"/>
              <a:ext cx="2772537" cy="2772537"/>
            </a:xfrm>
            <a:custGeom>
              <a:avLst/>
              <a:gdLst>
                <a:gd name="connsiteX0" fmla="*/ 0 w 2810394"/>
                <a:gd name="connsiteY0" fmla="*/ 0 h 2810394"/>
                <a:gd name="connsiteX1" fmla="*/ 2810394 w 2810394"/>
                <a:gd name="connsiteY1" fmla="*/ 2810394 h 2810394"/>
                <a:gd name="connsiteX2" fmla="*/ 615875 w 2810394"/>
                <a:gd name="connsiteY2" fmla="*/ 2810394 h 2810394"/>
                <a:gd name="connsiteX3" fmla="*/ 491763 w 2810394"/>
                <a:gd name="connsiteY3" fmla="*/ 2797882 h 2810394"/>
                <a:gd name="connsiteX4" fmla="*/ 0 w 2810394"/>
                <a:gd name="connsiteY4" fmla="*/ 2194509 h 2810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10394" h="2810394">
                  <a:moveTo>
                    <a:pt x="0" y="0"/>
                  </a:moveTo>
                  <a:cubicBezTo>
                    <a:pt x="1552137" y="0"/>
                    <a:pt x="2810394" y="1258255"/>
                    <a:pt x="2810394" y="2810394"/>
                  </a:cubicBezTo>
                  <a:lnTo>
                    <a:pt x="615875" y="2810394"/>
                  </a:lnTo>
                  <a:lnTo>
                    <a:pt x="491763" y="2797882"/>
                  </a:lnTo>
                  <a:cubicBezTo>
                    <a:pt x="211115" y="2740454"/>
                    <a:pt x="0" y="2492135"/>
                    <a:pt x="0" y="2194509"/>
                  </a:cubicBezTo>
                  <a:close/>
                </a:path>
              </a:pathLst>
            </a:cu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-25173" r="-2494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任意多边形: 形状 7">
              <a:extLst>
                <a:ext uri="{FF2B5EF4-FFF2-40B4-BE49-F238E27FC236}">
                  <a16:creationId xmlns="" xmlns:a16="http://schemas.microsoft.com/office/drawing/2014/main" id="{4D326B34-F232-4B57-9FD7-BE487607D211}"/>
                </a:ext>
              </a:extLst>
            </p:cNvPr>
            <p:cNvSpPr/>
            <p:nvPr/>
          </p:nvSpPr>
          <p:spPr>
            <a:xfrm>
              <a:off x="12909885" y="692162"/>
              <a:ext cx="2772537" cy="2772537"/>
            </a:xfrm>
            <a:custGeom>
              <a:avLst/>
              <a:gdLst>
                <a:gd name="connsiteX0" fmla="*/ 2514600 w 2514600"/>
                <a:gd name="connsiteY0" fmla="*/ 0 h 2514600"/>
                <a:gd name="connsiteX1" fmla="*/ 2514600 w 2514600"/>
                <a:gd name="connsiteY1" fmla="*/ 1963537 h 2514600"/>
                <a:gd name="connsiteX2" fmla="*/ 2074595 w 2514600"/>
                <a:gd name="connsiteY2" fmla="*/ 2503405 h 2514600"/>
                <a:gd name="connsiteX3" fmla="*/ 1963546 w 2514600"/>
                <a:gd name="connsiteY3" fmla="*/ 2514600 h 2514600"/>
                <a:gd name="connsiteX4" fmla="*/ 0 w 2514600"/>
                <a:gd name="connsiteY4" fmla="*/ 2514600 h 2514600"/>
                <a:gd name="connsiteX5" fmla="*/ 2514600 w 2514600"/>
                <a:gd name="connsiteY5" fmla="*/ 0 h 251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14600" h="2514600">
                  <a:moveTo>
                    <a:pt x="2514600" y="0"/>
                  </a:moveTo>
                  <a:lnTo>
                    <a:pt x="2514600" y="1963537"/>
                  </a:lnTo>
                  <a:cubicBezTo>
                    <a:pt x="2514600" y="2229838"/>
                    <a:pt x="2325705" y="2452021"/>
                    <a:pt x="2074595" y="2503405"/>
                  </a:cubicBezTo>
                  <a:lnTo>
                    <a:pt x="1963546" y="2514600"/>
                  </a:lnTo>
                  <a:lnTo>
                    <a:pt x="0" y="2514600"/>
                  </a:lnTo>
                  <a:cubicBezTo>
                    <a:pt x="0" y="1125824"/>
                    <a:pt x="1125825" y="0"/>
                    <a:pt x="2514600" y="0"/>
                  </a:cubicBezTo>
                  <a:close/>
                </a:path>
              </a:pathLst>
            </a:cu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l="-25056" r="-2482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>
              <a:extLst>
                <a:ext uri="{FF2B5EF4-FFF2-40B4-BE49-F238E27FC236}">
                  <a16:creationId xmlns="" xmlns:a16="http://schemas.microsoft.com/office/drawing/2014/main" id="{811676A6-AF35-49F5-B17C-D120FA1B4B1A}"/>
                </a:ext>
              </a:extLst>
            </p:cNvPr>
            <p:cNvSpPr/>
            <p:nvPr/>
          </p:nvSpPr>
          <p:spPr>
            <a:xfrm>
              <a:off x="16018486" y="3734613"/>
              <a:ext cx="2772537" cy="2772537"/>
            </a:xfrm>
            <a:custGeom>
              <a:avLst/>
              <a:gdLst>
                <a:gd name="connsiteX0" fmla="*/ 551054 w 2514600"/>
                <a:gd name="connsiteY0" fmla="*/ 0 h 2514600"/>
                <a:gd name="connsiteX1" fmla="*/ 2514600 w 2514600"/>
                <a:gd name="connsiteY1" fmla="*/ 0 h 2514600"/>
                <a:gd name="connsiteX2" fmla="*/ 0 w 2514600"/>
                <a:gd name="connsiteY2" fmla="*/ 2514600 h 2514600"/>
                <a:gd name="connsiteX3" fmla="*/ 0 w 2514600"/>
                <a:gd name="connsiteY3" fmla="*/ 551063 h 2514600"/>
                <a:gd name="connsiteX4" fmla="*/ 440005 w 2514600"/>
                <a:gd name="connsiteY4" fmla="*/ 11195 h 251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4600" h="2514600">
                  <a:moveTo>
                    <a:pt x="551054" y="0"/>
                  </a:moveTo>
                  <a:lnTo>
                    <a:pt x="2514600" y="0"/>
                  </a:lnTo>
                  <a:cubicBezTo>
                    <a:pt x="2514600" y="1388776"/>
                    <a:pt x="1388775" y="2514600"/>
                    <a:pt x="0" y="2514600"/>
                  </a:cubicBezTo>
                  <a:lnTo>
                    <a:pt x="0" y="551063"/>
                  </a:lnTo>
                  <a:cubicBezTo>
                    <a:pt x="0" y="284762"/>
                    <a:pt x="188895" y="62579"/>
                    <a:pt x="440005" y="11195"/>
                  </a:cubicBezTo>
                  <a:close/>
                </a:path>
              </a:pathLst>
            </a:cu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="" xmlns:a16="http://schemas.microsoft.com/office/drawing/2014/main" id="{A7535B4A-61DA-4BE8-87A3-16A3E992DB9C}"/>
                </a:ext>
              </a:extLst>
            </p:cNvPr>
            <p:cNvSpPr/>
            <p:nvPr/>
          </p:nvSpPr>
          <p:spPr>
            <a:xfrm flipH="1">
              <a:off x="12909885" y="3734613"/>
              <a:ext cx="2772537" cy="2772537"/>
            </a:xfrm>
            <a:custGeom>
              <a:avLst/>
              <a:gdLst>
                <a:gd name="connsiteX0" fmla="*/ 2810394 w 2810394"/>
                <a:gd name="connsiteY0" fmla="*/ 0 h 2810394"/>
                <a:gd name="connsiteX1" fmla="*/ 615875 w 2810394"/>
                <a:gd name="connsiteY1" fmla="*/ 0 h 2810394"/>
                <a:gd name="connsiteX2" fmla="*/ 491763 w 2810394"/>
                <a:gd name="connsiteY2" fmla="*/ 12512 h 2810394"/>
                <a:gd name="connsiteX3" fmla="*/ 0 w 2810394"/>
                <a:gd name="connsiteY3" fmla="*/ 615885 h 2810394"/>
                <a:gd name="connsiteX4" fmla="*/ 0 w 2810394"/>
                <a:gd name="connsiteY4" fmla="*/ 2810394 h 2810394"/>
                <a:gd name="connsiteX5" fmla="*/ 2810394 w 2810394"/>
                <a:gd name="connsiteY5" fmla="*/ 0 h 2810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10394" h="2810394">
                  <a:moveTo>
                    <a:pt x="2810394" y="0"/>
                  </a:moveTo>
                  <a:lnTo>
                    <a:pt x="615875" y="0"/>
                  </a:lnTo>
                  <a:lnTo>
                    <a:pt x="491763" y="12512"/>
                  </a:lnTo>
                  <a:cubicBezTo>
                    <a:pt x="211115" y="69940"/>
                    <a:pt x="0" y="318259"/>
                    <a:pt x="0" y="615885"/>
                  </a:cubicBezTo>
                  <a:lnTo>
                    <a:pt x="0" y="2810394"/>
                  </a:lnTo>
                  <a:cubicBezTo>
                    <a:pt x="1552138" y="2810394"/>
                    <a:pt x="2810394" y="1552139"/>
                    <a:pt x="2810394" y="0"/>
                  </a:cubicBez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Group 23">
            <a:extLst>
              <a:ext uri="{FF2B5EF4-FFF2-40B4-BE49-F238E27FC236}">
                <a16:creationId xmlns="" xmlns:a16="http://schemas.microsoft.com/office/drawing/2014/main" id="{874A5834-CD03-4EF8-B701-49BE581FC826}"/>
              </a:ext>
            </a:extLst>
          </p:cNvPr>
          <p:cNvGrpSpPr/>
          <p:nvPr/>
        </p:nvGrpSpPr>
        <p:grpSpPr>
          <a:xfrm>
            <a:off x="3003990" y="3102931"/>
            <a:ext cx="943894" cy="943894"/>
            <a:chOff x="6995420" y="2805223"/>
            <a:chExt cx="1063166" cy="1063166"/>
          </a:xfrm>
        </p:grpSpPr>
        <p:sp>
          <p:nvSpPr>
            <p:cNvPr id="44" name="矩形: 圆角 43">
              <a:extLst>
                <a:ext uri="{FF2B5EF4-FFF2-40B4-BE49-F238E27FC236}">
                  <a16:creationId xmlns="" xmlns:a16="http://schemas.microsoft.com/office/drawing/2014/main" id="{3A8082E5-6737-4ECF-A2B8-4E5851E500F7}"/>
                </a:ext>
              </a:extLst>
            </p:cNvPr>
            <p:cNvSpPr/>
            <p:nvPr/>
          </p:nvSpPr>
          <p:spPr>
            <a:xfrm rot="2698598">
              <a:off x="6995420" y="2805223"/>
              <a:ext cx="1063166" cy="1063166"/>
            </a:xfrm>
            <a:prstGeom prst="roundRect">
              <a:avLst/>
            </a:prstGeom>
            <a:gradFill flip="none" rotWithShape="1">
              <a:gsLst>
                <a:gs pos="8000">
                  <a:schemeClr val="tx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2700000" scaled="1"/>
              <a:tileRect/>
            </a:gradFill>
            <a:ln w="76200">
              <a:solidFill>
                <a:schemeClr val="bg1"/>
              </a:solidFill>
            </a:ln>
            <a:effectLst>
              <a:outerShdw blurRad="3429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5" name="Oval 20">
              <a:extLst>
                <a:ext uri="{FF2B5EF4-FFF2-40B4-BE49-F238E27FC236}">
                  <a16:creationId xmlns="" xmlns:a16="http://schemas.microsoft.com/office/drawing/2014/main" id="{49D410FE-7FAA-4EFE-BFE9-562AEE288844}"/>
                </a:ext>
              </a:extLst>
            </p:cNvPr>
            <p:cNvSpPr/>
            <p:nvPr/>
          </p:nvSpPr>
          <p:spPr>
            <a:xfrm>
              <a:off x="7289195" y="3099359"/>
              <a:ext cx="475616" cy="474892"/>
            </a:xfrm>
            <a:custGeom>
              <a:avLst/>
              <a:gdLst>
                <a:gd name="T0" fmla="*/ 88862 h 440259"/>
                <a:gd name="T1" fmla="*/ 88862 h 440259"/>
                <a:gd name="T2" fmla="*/ 278945 h 440259"/>
                <a:gd name="T3" fmla="*/ 278945 h 440259"/>
                <a:gd name="T4" fmla="*/ 278945 h 440259"/>
                <a:gd name="T5" fmla="*/ 278945 h 440259"/>
                <a:gd name="T6" fmla="*/ 278945 h 440259"/>
                <a:gd name="T7" fmla="*/ 278945 h 440259"/>
                <a:gd name="T8" fmla="*/ 278945 h 440259"/>
                <a:gd name="T9" fmla="*/ 278945 h 440259"/>
                <a:gd name="T10" fmla="*/ 278945 h 440259"/>
                <a:gd name="T11" fmla="*/ 278945 h 440259"/>
                <a:gd name="T12" fmla="*/ 278945 h 440259"/>
                <a:gd name="T13" fmla="*/ 278945 h 440259"/>
                <a:gd name="T14" fmla="*/ 278945 h 440259"/>
                <a:gd name="T15" fmla="*/ 278945 h 440259"/>
                <a:gd name="T16" fmla="*/ 278945 h 440259"/>
                <a:gd name="T17" fmla="*/ 278945 h 440259"/>
                <a:gd name="T18" fmla="*/ 278945 h 440259"/>
                <a:gd name="T19" fmla="*/ 278945 h 440259"/>
                <a:gd name="T20" fmla="*/ 278945 h 440259"/>
                <a:gd name="T21" fmla="*/ 278945 h 440259"/>
                <a:gd name="T22" fmla="*/ 278945 h 440259"/>
                <a:gd name="T23" fmla="*/ 278945 h 440259"/>
                <a:gd name="T24" fmla="*/ 278945 h 440259"/>
                <a:gd name="T25" fmla="*/ 278945 h 440259"/>
                <a:gd name="T26" fmla="*/ 88862 h 440259"/>
                <a:gd name="T27" fmla="*/ 88862 h 440259"/>
                <a:gd name="T28" fmla="*/ 278945 h 440259"/>
                <a:gd name="T29" fmla="*/ 278945 h 440259"/>
                <a:gd name="T30" fmla="*/ 278945 h 440259"/>
                <a:gd name="T31" fmla="*/ 278945 h 440259"/>
                <a:gd name="T32" fmla="*/ 278945 h 440259"/>
                <a:gd name="T33" fmla="*/ 278945 h 440259"/>
                <a:gd name="T34" fmla="*/ 278945 h 440259"/>
                <a:gd name="T35" fmla="*/ 278945 h 440259"/>
                <a:gd name="T36" fmla="*/ 278945 h 440259"/>
                <a:gd name="T37" fmla="*/ 278945 h 440259"/>
                <a:gd name="T38" fmla="*/ 278945 h 440259"/>
                <a:gd name="T39" fmla="*/ 278945 h 440259"/>
                <a:gd name="T40" fmla="*/ 278945 h 440259"/>
                <a:gd name="T41" fmla="*/ 278945 h 440259"/>
                <a:gd name="T42" fmla="*/ 278945 h 440259"/>
                <a:gd name="T43" fmla="*/ 278945 h 440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57" h="2757">
                  <a:moveTo>
                    <a:pt x="1063" y="2589"/>
                  </a:moveTo>
                  <a:lnTo>
                    <a:pt x="0" y="2757"/>
                  </a:lnTo>
                  <a:lnTo>
                    <a:pt x="168" y="1694"/>
                  </a:lnTo>
                  <a:lnTo>
                    <a:pt x="1226" y="883"/>
                  </a:lnTo>
                  <a:lnTo>
                    <a:pt x="1503" y="1160"/>
                  </a:lnTo>
                  <a:lnTo>
                    <a:pt x="984" y="1679"/>
                  </a:lnTo>
                  <a:cubicBezTo>
                    <a:pt x="914" y="1646"/>
                    <a:pt x="827" y="1659"/>
                    <a:pt x="769" y="1717"/>
                  </a:cubicBezTo>
                  <a:cubicBezTo>
                    <a:pt x="694" y="1792"/>
                    <a:pt x="694" y="1913"/>
                    <a:pt x="769" y="1988"/>
                  </a:cubicBezTo>
                  <a:cubicBezTo>
                    <a:pt x="844" y="2063"/>
                    <a:pt x="965" y="2063"/>
                    <a:pt x="1040" y="1988"/>
                  </a:cubicBezTo>
                  <a:cubicBezTo>
                    <a:pt x="1098" y="1930"/>
                    <a:pt x="1111" y="1844"/>
                    <a:pt x="1079" y="1773"/>
                  </a:cubicBezTo>
                  <a:lnTo>
                    <a:pt x="1597" y="1254"/>
                  </a:lnTo>
                  <a:lnTo>
                    <a:pt x="1875" y="1531"/>
                  </a:lnTo>
                  <a:lnTo>
                    <a:pt x="1063" y="2589"/>
                  </a:lnTo>
                  <a:close/>
                  <a:moveTo>
                    <a:pt x="1763" y="291"/>
                  </a:moveTo>
                  <a:lnTo>
                    <a:pt x="1695" y="223"/>
                  </a:lnTo>
                  <a:lnTo>
                    <a:pt x="1266" y="652"/>
                  </a:lnTo>
                  <a:lnTo>
                    <a:pt x="2105" y="1491"/>
                  </a:lnTo>
                  <a:lnTo>
                    <a:pt x="2534" y="1062"/>
                  </a:lnTo>
                  <a:lnTo>
                    <a:pt x="2466" y="994"/>
                  </a:lnTo>
                  <a:lnTo>
                    <a:pt x="2757" y="755"/>
                  </a:lnTo>
                  <a:lnTo>
                    <a:pt x="2002" y="0"/>
                  </a:lnTo>
                  <a:lnTo>
                    <a:pt x="1763" y="2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9" name="Group 22">
            <a:extLst>
              <a:ext uri="{FF2B5EF4-FFF2-40B4-BE49-F238E27FC236}">
                <a16:creationId xmlns="" xmlns:a16="http://schemas.microsoft.com/office/drawing/2014/main" id="{35C9759E-338F-4CB7-97A2-4C81EA8F2F32}"/>
              </a:ext>
            </a:extLst>
          </p:cNvPr>
          <p:cNvGrpSpPr/>
          <p:nvPr/>
        </p:nvGrpSpPr>
        <p:grpSpPr>
          <a:xfrm>
            <a:off x="3003990" y="5074421"/>
            <a:ext cx="943894" cy="943894"/>
            <a:chOff x="10512788" y="2805223"/>
            <a:chExt cx="1063166" cy="1063166"/>
          </a:xfrm>
        </p:grpSpPr>
        <p:sp>
          <p:nvSpPr>
            <p:cNvPr id="50" name="矩形: 圆角 49">
              <a:extLst>
                <a:ext uri="{FF2B5EF4-FFF2-40B4-BE49-F238E27FC236}">
                  <a16:creationId xmlns="" xmlns:a16="http://schemas.microsoft.com/office/drawing/2014/main" id="{92579452-6B2E-4AF7-8887-A01A4DDAEE6D}"/>
                </a:ext>
              </a:extLst>
            </p:cNvPr>
            <p:cNvSpPr/>
            <p:nvPr/>
          </p:nvSpPr>
          <p:spPr>
            <a:xfrm rot="2698598">
              <a:off x="10512788" y="2805223"/>
              <a:ext cx="1063166" cy="1063166"/>
            </a:xfrm>
            <a:prstGeom prst="roundRect">
              <a:avLst/>
            </a:prstGeom>
            <a:gradFill flip="none" rotWithShape="1">
              <a:gsLst>
                <a:gs pos="8000">
                  <a:srgbClr val="22407E"/>
                </a:gs>
                <a:gs pos="100000">
                  <a:srgbClr val="009F97"/>
                </a:gs>
              </a:gsLst>
              <a:lin ang="2700000" scaled="1"/>
              <a:tileRect/>
            </a:gradFill>
            <a:ln w="76200">
              <a:solidFill>
                <a:schemeClr val="bg1"/>
              </a:solidFill>
            </a:ln>
            <a:effectLst>
              <a:outerShdw blurRad="3429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1" name="Oval 21">
              <a:extLst>
                <a:ext uri="{FF2B5EF4-FFF2-40B4-BE49-F238E27FC236}">
                  <a16:creationId xmlns="" xmlns:a16="http://schemas.microsoft.com/office/drawing/2014/main" id="{99F7792C-1EE1-468D-909E-A67245EE6FE0}"/>
                </a:ext>
              </a:extLst>
            </p:cNvPr>
            <p:cNvSpPr/>
            <p:nvPr/>
          </p:nvSpPr>
          <p:spPr>
            <a:xfrm>
              <a:off x="10825104" y="3098998"/>
              <a:ext cx="438532" cy="475616"/>
            </a:xfrm>
            <a:custGeom>
              <a:avLst/>
              <a:gdLst>
                <a:gd name="connsiteX0" fmla="*/ 546381 w 557893"/>
                <a:gd name="connsiteY0" fmla="*/ 346236 h 605070"/>
                <a:gd name="connsiteX1" fmla="*/ 547615 w 557893"/>
                <a:gd name="connsiteY1" fmla="*/ 346236 h 605070"/>
                <a:gd name="connsiteX2" fmla="*/ 557863 w 557893"/>
                <a:gd name="connsiteY2" fmla="*/ 357510 h 605070"/>
                <a:gd name="connsiteX3" fmla="*/ 554352 w 557893"/>
                <a:gd name="connsiteY3" fmla="*/ 433777 h 605070"/>
                <a:gd name="connsiteX4" fmla="*/ 548374 w 557893"/>
                <a:gd name="connsiteY4" fmla="*/ 445146 h 605070"/>
                <a:gd name="connsiteX5" fmla="*/ 544484 w 557893"/>
                <a:gd name="connsiteY5" fmla="*/ 446283 h 605070"/>
                <a:gd name="connsiteX6" fmla="*/ 536987 w 557893"/>
                <a:gd name="connsiteY6" fmla="*/ 441736 h 605070"/>
                <a:gd name="connsiteX7" fmla="*/ 513359 w 557893"/>
                <a:gd name="connsiteY7" fmla="*/ 418334 h 605070"/>
                <a:gd name="connsiteX8" fmla="*/ 504629 w 557893"/>
                <a:gd name="connsiteY8" fmla="*/ 427051 h 605070"/>
                <a:gd name="connsiteX9" fmla="*/ 432320 w 557893"/>
                <a:gd name="connsiteY9" fmla="*/ 499244 h 605070"/>
                <a:gd name="connsiteX10" fmla="*/ 425868 w 557893"/>
                <a:gd name="connsiteY10" fmla="*/ 505686 h 605070"/>
                <a:gd name="connsiteX11" fmla="*/ 410115 w 557893"/>
                <a:gd name="connsiteY11" fmla="*/ 521413 h 605070"/>
                <a:gd name="connsiteX12" fmla="*/ 335720 w 557893"/>
                <a:gd name="connsiteY12" fmla="*/ 595691 h 605070"/>
                <a:gd name="connsiteX13" fmla="*/ 331354 w 557893"/>
                <a:gd name="connsiteY13" fmla="*/ 600049 h 605070"/>
                <a:gd name="connsiteX14" fmla="*/ 319208 w 557893"/>
                <a:gd name="connsiteY14" fmla="*/ 605070 h 605070"/>
                <a:gd name="connsiteX15" fmla="*/ 307062 w 557893"/>
                <a:gd name="connsiteY15" fmla="*/ 600049 h 605070"/>
                <a:gd name="connsiteX16" fmla="*/ 302792 w 557893"/>
                <a:gd name="connsiteY16" fmla="*/ 595691 h 605070"/>
                <a:gd name="connsiteX17" fmla="*/ 286945 w 557893"/>
                <a:gd name="connsiteY17" fmla="*/ 579963 h 605070"/>
                <a:gd name="connsiteX18" fmla="*/ 212549 w 557893"/>
                <a:gd name="connsiteY18" fmla="*/ 505686 h 605070"/>
                <a:gd name="connsiteX19" fmla="*/ 208943 w 557893"/>
                <a:gd name="connsiteY19" fmla="*/ 501991 h 605070"/>
                <a:gd name="connsiteX20" fmla="*/ 130846 w 557893"/>
                <a:gd name="connsiteY20" fmla="*/ 579963 h 605070"/>
                <a:gd name="connsiteX21" fmla="*/ 118700 w 557893"/>
                <a:gd name="connsiteY21" fmla="*/ 584985 h 605070"/>
                <a:gd name="connsiteX22" fmla="*/ 106554 w 557893"/>
                <a:gd name="connsiteY22" fmla="*/ 579963 h 605070"/>
                <a:gd name="connsiteX23" fmla="*/ 102283 w 557893"/>
                <a:gd name="connsiteY23" fmla="*/ 575605 h 605070"/>
                <a:gd name="connsiteX24" fmla="*/ 102283 w 557893"/>
                <a:gd name="connsiteY24" fmla="*/ 551257 h 605070"/>
                <a:gd name="connsiteX25" fmla="*/ 192431 w 557893"/>
                <a:gd name="connsiteY25" fmla="*/ 461158 h 605070"/>
                <a:gd name="connsiteX26" fmla="*/ 196797 w 557893"/>
                <a:gd name="connsiteY26" fmla="*/ 456894 h 605070"/>
                <a:gd name="connsiteX27" fmla="*/ 208943 w 557893"/>
                <a:gd name="connsiteY27" fmla="*/ 451873 h 605070"/>
                <a:gd name="connsiteX28" fmla="*/ 221089 w 557893"/>
                <a:gd name="connsiteY28" fmla="*/ 456894 h 605070"/>
                <a:gd name="connsiteX29" fmla="*/ 225359 w 557893"/>
                <a:gd name="connsiteY29" fmla="*/ 461158 h 605070"/>
                <a:gd name="connsiteX30" fmla="*/ 241206 w 557893"/>
                <a:gd name="connsiteY30" fmla="*/ 476979 h 605070"/>
                <a:gd name="connsiteX31" fmla="*/ 315602 w 557893"/>
                <a:gd name="connsiteY31" fmla="*/ 551257 h 605070"/>
                <a:gd name="connsiteX32" fmla="*/ 319208 w 557893"/>
                <a:gd name="connsiteY32" fmla="*/ 554952 h 605070"/>
                <a:gd name="connsiteX33" fmla="*/ 381458 w 557893"/>
                <a:gd name="connsiteY33" fmla="*/ 492801 h 605070"/>
                <a:gd name="connsiteX34" fmla="*/ 397305 w 557893"/>
                <a:gd name="connsiteY34" fmla="*/ 476979 h 605070"/>
                <a:gd name="connsiteX35" fmla="*/ 403758 w 557893"/>
                <a:gd name="connsiteY35" fmla="*/ 470537 h 605070"/>
                <a:gd name="connsiteX36" fmla="*/ 476161 w 557893"/>
                <a:gd name="connsiteY36" fmla="*/ 398439 h 605070"/>
                <a:gd name="connsiteX37" fmla="*/ 484986 w 557893"/>
                <a:gd name="connsiteY37" fmla="*/ 389533 h 605070"/>
                <a:gd name="connsiteX38" fmla="*/ 460788 w 557893"/>
                <a:gd name="connsiteY38" fmla="*/ 365563 h 605070"/>
                <a:gd name="connsiteX39" fmla="*/ 457752 w 557893"/>
                <a:gd name="connsiteY39" fmla="*/ 355236 h 605070"/>
                <a:gd name="connsiteX40" fmla="*/ 468000 w 557893"/>
                <a:gd name="connsiteY40" fmla="*/ 349931 h 605070"/>
                <a:gd name="connsiteX41" fmla="*/ 546381 w 557893"/>
                <a:gd name="connsiteY41" fmla="*/ 346236 h 605070"/>
                <a:gd name="connsiteX42" fmla="*/ 278625 w 557893"/>
                <a:gd name="connsiteY42" fmla="*/ 278352 h 605070"/>
                <a:gd name="connsiteX43" fmla="*/ 371816 w 557893"/>
                <a:gd name="connsiteY43" fmla="*/ 329810 h 605070"/>
                <a:gd name="connsiteX44" fmla="*/ 412053 w 557893"/>
                <a:gd name="connsiteY44" fmla="*/ 405338 h 605070"/>
                <a:gd name="connsiteX45" fmla="*/ 412148 w 557893"/>
                <a:gd name="connsiteY45" fmla="*/ 405717 h 605070"/>
                <a:gd name="connsiteX46" fmla="*/ 412148 w 557893"/>
                <a:gd name="connsiteY46" fmla="*/ 408086 h 605070"/>
                <a:gd name="connsiteX47" fmla="*/ 412243 w 557893"/>
                <a:gd name="connsiteY47" fmla="*/ 412919 h 605070"/>
                <a:gd name="connsiteX48" fmla="*/ 379123 w 557893"/>
                <a:gd name="connsiteY48" fmla="*/ 445992 h 605070"/>
                <a:gd name="connsiteX49" fmla="*/ 372670 w 557893"/>
                <a:gd name="connsiteY49" fmla="*/ 452436 h 605070"/>
                <a:gd name="connsiteX50" fmla="*/ 356822 w 557893"/>
                <a:gd name="connsiteY50" fmla="*/ 468262 h 605070"/>
                <a:gd name="connsiteX51" fmla="*/ 319147 w 557893"/>
                <a:gd name="connsiteY51" fmla="*/ 505884 h 605070"/>
                <a:gd name="connsiteX52" fmla="*/ 265623 w 557893"/>
                <a:gd name="connsiteY52" fmla="*/ 452436 h 605070"/>
                <a:gd name="connsiteX53" fmla="*/ 249775 w 557893"/>
                <a:gd name="connsiteY53" fmla="*/ 436705 h 605070"/>
                <a:gd name="connsiteX54" fmla="*/ 245505 w 557893"/>
                <a:gd name="connsiteY54" fmla="*/ 432346 h 605070"/>
                <a:gd name="connsiteX55" fmla="*/ 208779 w 557893"/>
                <a:gd name="connsiteY55" fmla="*/ 417184 h 605070"/>
                <a:gd name="connsiteX56" fmla="*/ 172148 w 557893"/>
                <a:gd name="connsiteY56" fmla="*/ 432346 h 605070"/>
                <a:gd name="connsiteX57" fmla="*/ 167782 w 557893"/>
                <a:gd name="connsiteY57" fmla="*/ 436705 h 605070"/>
                <a:gd name="connsiteX58" fmla="*/ 89490 w 557893"/>
                <a:gd name="connsiteY58" fmla="*/ 514887 h 605070"/>
                <a:gd name="connsiteX59" fmla="*/ 190 w 557893"/>
                <a:gd name="connsiteY59" fmla="*/ 514792 h 605070"/>
                <a:gd name="connsiteX60" fmla="*/ 0 w 557893"/>
                <a:gd name="connsiteY60" fmla="*/ 405433 h 605070"/>
                <a:gd name="connsiteX61" fmla="*/ 40237 w 557893"/>
                <a:gd name="connsiteY61" fmla="*/ 329904 h 605070"/>
                <a:gd name="connsiteX62" fmla="*/ 133429 w 557893"/>
                <a:gd name="connsiteY62" fmla="*/ 278447 h 605070"/>
                <a:gd name="connsiteX63" fmla="*/ 172527 w 557893"/>
                <a:gd name="connsiteY63" fmla="*/ 401926 h 605070"/>
                <a:gd name="connsiteX64" fmla="*/ 195398 w 557893"/>
                <a:gd name="connsiteY64" fmla="*/ 337201 h 605070"/>
                <a:gd name="connsiteX65" fmla="*/ 205932 w 557893"/>
                <a:gd name="connsiteY65" fmla="*/ 278447 h 605070"/>
                <a:gd name="connsiteX66" fmla="*/ 206121 w 557893"/>
                <a:gd name="connsiteY66" fmla="*/ 278447 h 605070"/>
                <a:gd name="connsiteX67" fmla="*/ 206406 w 557893"/>
                <a:gd name="connsiteY67" fmla="*/ 278447 h 605070"/>
                <a:gd name="connsiteX68" fmla="*/ 216940 w 557893"/>
                <a:gd name="connsiteY68" fmla="*/ 337201 h 605070"/>
                <a:gd name="connsiteX69" fmla="*/ 239811 w 557893"/>
                <a:gd name="connsiteY69" fmla="*/ 401926 h 605070"/>
                <a:gd name="connsiteX70" fmla="*/ 406730 w 557893"/>
                <a:gd name="connsiteY70" fmla="*/ 85850 h 605070"/>
                <a:gd name="connsiteX71" fmla="*/ 412614 w 557893"/>
                <a:gd name="connsiteY71" fmla="*/ 85850 h 605070"/>
                <a:gd name="connsiteX72" fmla="*/ 426185 w 557893"/>
                <a:gd name="connsiteY72" fmla="*/ 99398 h 605070"/>
                <a:gd name="connsiteX73" fmla="*/ 435770 w 557893"/>
                <a:gd name="connsiteY73" fmla="*/ 110483 h 605070"/>
                <a:gd name="connsiteX74" fmla="*/ 456838 w 557893"/>
                <a:gd name="connsiteY74" fmla="*/ 116641 h 605070"/>
                <a:gd name="connsiteX75" fmla="*/ 460728 w 557893"/>
                <a:gd name="connsiteY75" fmla="*/ 124788 h 605070"/>
                <a:gd name="connsiteX76" fmla="*/ 455509 w 557893"/>
                <a:gd name="connsiteY76" fmla="*/ 142221 h 605070"/>
                <a:gd name="connsiteX77" fmla="*/ 446778 w 557893"/>
                <a:gd name="connsiteY77" fmla="*/ 145821 h 605070"/>
                <a:gd name="connsiteX78" fmla="*/ 413563 w 557893"/>
                <a:gd name="connsiteY78" fmla="*/ 139284 h 605070"/>
                <a:gd name="connsiteX79" fmla="*/ 404642 w 557893"/>
                <a:gd name="connsiteY79" fmla="*/ 141084 h 605070"/>
                <a:gd name="connsiteX80" fmla="*/ 401511 w 557893"/>
                <a:gd name="connsiteY80" fmla="*/ 163443 h 605070"/>
                <a:gd name="connsiteX81" fmla="*/ 415936 w 557893"/>
                <a:gd name="connsiteY81" fmla="*/ 171496 h 605070"/>
                <a:gd name="connsiteX82" fmla="*/ 442223 w 557893"/>
                <a:gd name="connsiteY82" fmla="*/ 183338 h 605070"/>
                <a:gd name="connsiteX83" fmla="*/ 457407 w 557893"/>
                <a:gd name="connsiteY83" fmla="*/ 255152 h 605070"/>
                <a:gd name="connsiteX84" fmla="*/ 431214 w 557893"/>
                <a:gd name="connsiteY84" fmla="*/ 271921 h 605070"/>
                <a:gd name="connsiteX85" fmla="*/ 424951 w 557893"/>
                <a:gd name="connsiteY85" fmla="*/ 280258 h 605070"/>
                <a:gd name="connsiteX86" fmla="*/ 424951 w 557893"/>
                <a:gd name="connsiteY86" fmla="*/ 294185 h 605070"/>
                <a:gd name="connsiteX87" fmla="*/ 418688 w 557893"/>
                <a:gd name="connsiteY87" fmla="*/ 300627 h 605070"/>
                <a:gd name="connsiteX88" fmla="*/ 403693 w 557893"/>
                <a:gd name="connsiteY88" fmla="*/ 300627 h 605070"/>
                <a:gd name="connsiteX89" fmla="*/ 397240 w 557893"/>
                <a:gd name="connsiteY89" fmla="*/ 293806 h 605070"/>
                <a:gd name="connsiteX90" fmla="*/ 397050 w 557893"/>
                <a:gd name="connsiteY90" fmla="*/ 283669 h 605070"/>
                <a:gd name="connsiteX91" fmla="*/ 389648 w 557893"/>
                <a:gd name="connsiteY91" fmla="*/ 274668 h 605070"/>
                <a:gd name="connsiteX92" fmla="*/ 362886 w 557893"/>
                <a:gd name="connsiteY92" fmla="*/ 267089 h 605070"/>
                <a:gd name="connsiteX93" fmla="*/ 357192 w 557893"/>
                <a:gd name="connsiteY93" fmla="*/ 255246 h 605070"/>
                <a:gd name="connsiteX94" fmla="*/ 361653 w 557893"/>
                <a:gd name="connsiteY94" fmla="*/ 239804 h 605070"/>
                <a:gd name="connsiteX95" fmla="*/ 370668 w 557893"/>
                <a:gd name="connsiteY95" fmla="*/ 236014 h 605070"/>
                <a:gd name="connsiteX96" fmla="*/ 400277 w 557893"/>
                <a:gd name="connsiteY96" fmla="*/ 244920 h 605070"/>
                <a:gd name="connsiteX97" fmla="*/ 419732 w 557893"/>
                <a:gd name="connsiteY97" fmla="*/ 242362 h 605070"/>
                <a:gd name="connsiteX98" fmla="*/ 423243 w 557893"/>
                <a:gd name="connsiteY98" fmla="*/ 215929 h 605070"/>
                <a:gd name="connsiteX99" fmla="*/ 412234 w 557893"/>
                <a:gd name="connsiteY99" fmla="*/ 209487 h 605070"/>
                <a:gd name="connsiteX100" fmla="*/ 382056 w 557893"/>
                <a:gd name="connsiteY100" fmla="*/ 196033 h 605070"/>
                <a:gd name="connsiteX101" fmla="*/ 357857 w 557893"/>
                <a:gd name="connsiteY101" fmla="*/ 155105 h 605070"/>
                <a:gd name="connsiteX102" fmla="*/ 390882 w 557893"/>
                <a:gd name="connsiteY102" fmla="*/ 113230 h 605070"/>
                <a:gd name="connsiteX103" fmla="*/ 399138 w 557893"/>
                <a:gd name="connsiteY103" fmla="*/ 102051 h 605070"/>
                <a:gd name="connsiteX104" fmla="*/ 399138 w 557893"/>
                <a:gd name="connsiteY104" fmla="*/ 93429 h 605070"/>
                <a:gd name="connsiteX105" fmla="*/ 406730 w 557893"/>
                <a:gd name="connsiteY105" fmla="*/ 85850 h 605070"/>
                <a:gd name="connsiteX106" fmla="*/ 205945 w 557893"/>
                <a:gd name="connsiteY106" fmla="*/ 50 h 605070"/>
                <a:gd name="connsiteX107" fmla="*/ 302823 w 557893"/>
                <a:gd name="connsiteY107" fmla="*/ 99179 h 605070"/>
                <a:gd name="connsiteX108" fmla="*/ 206514 w 557893"/>
                <a:gd name="connsiteY108" fmla="*/ 250620 h 605070"/>
                <a:gd name="connsiteX109" fmla="*/ 205945 w 557893"/>
                <a:gd name="connsiteY109" fmla="*/ 250620 h 605070"/>
                <a:gd name="connsiteX110" fmla="*/ 205281 w 557893"/>
                <a:gd name="connsiteY110" fmla="*/ 250620 h 605070"/>
                <a:gd name="connsiteX111" fmla="*/ 108972 w 557893"/>
                <a:gd name="connsiteY111" fmla="*/ 99179 h 605070"/>
                <a:gd name="connsiteX112" fmla="*/ 205945 w 557893"/>
                <a:gd name="connsiteY112" fmla="*/ 50 h 605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</a:cxnLst>
              <a:rect l="l" t="t" r="r" b="b"/>
              <a:pathLst>
                <a:path w="557893" h="605070">
                  <a:moveTo>
                    <a:pt x="546381" y="346236"/>
                  </a:moveTo>
                  <a:lnTo>
                    <a:pt x="547615" y="346236"/>
                  </a:lnTo>
                  <a:cubicBezTo>
                    <a:pt x="555112" y="346236"/>
                    <a:pt x="558243" y="349647"/>
                    <a:pt x="557863" y="357510"/>
                  </a:cubicBezTo>
                  <a:cubicBezTo>
                    <a:pt x="556725" y="382901"/>
                    <a:pt x="555491" y="408386"/>
                    <a:pt x="554352" y="433777"/>
                  </a:cubicBezTo>
                  <a:cubicBezTo>
                    <a:pt x="554068" y="438420"/>
                    <a:pt x="553024" y="442588"/>
                    <a:pt x="548374" y="445146"/>
                  </a:cubicBezTo>
                  <a:cubicBezTo>
                    <a:pt x="546856" y="445904"/>
                    <a:pt x="545622" y="446283"/>
                    <a:pt x="544484" y="446283"/>
                  </a:cubicBezTo>
                  <a:cubicBezTo>
                    <a:pt x="541257" y="446283"/>
                    <a:pt x="539170" y="443915"/>
                    <a:pt x="536987" y="441736"/>
                  </a:cubicBezTo>
                  <a:lnTo>
                    <a:pt x="513359" y="418334"/>
                  </a:lnTo>
                  <a:lnTo>
                    <a:pt x="504629" y="427051"/>
                  </a:lnTo>
                  <a:lnTo>
                    <a:pt x="432320" y="499244"/>
                  </a:lnTo>
                  <a:lnTo>
                    <a:pt x="425868" y="505686"/>
                  </a:lnTo>
                  <a:lnTo>
                    <a:pt x="410115" y="521413"/>
                  </a:lnTo>
                  <a:lnTo>
                    <a:pt x="335720" y="595691"/>
                  </a:lnTo>
                  <a:lnTo>
                    <a:pt x="331354" y="600049"/>
                  </a:lnTo>
                  <a:cubicBezTo>
                    <a:pt x="328128" y="603459"/>
                    <a:pt x="323668" y="605070"/>
                    <a:pt x="319208" y="605070"/>
                  </a:cubicBezTo>
                  <a:cubicBezTo>
                    <a:pt x="314843" y="605070"/>
                    <a:pt x="310478" y="603459"/>
                    <a:pt x="307062" y="600049"/>
                  </a:cubicBezTo>
                  <a:lnTo>
                    <a:pt x="302792" y="595691"/>
                  </a:lnTo>
                  <a:lnTo>
                    <a:pt x="286945" y="579963"/>
                  </a:lnTo>
                  <a:lnTo>
                    <a:pt x="212549" y="505686"/>
                  </a:lnTo>
                  <a:lnTo>
                    <a:pt x="208943" y="501991"/>
                  </a:lnTo>
                  <a:lnTo>
                    <a:pt x="130846" y="579963"/>
                  </a:lnTo>
                  <a:cubicBezTo>
                    <a:pt x="127525" y="583374"/>
                    <a:pt x="123160" y="584985"/>
                    <a:pt x="118700" y="584985"/>
                  </a:cubicBezTo>
                  <a:cubicBezTo>
                    <a:pt x="114240" y="584985"/>
                    <a:pt x="109970" y="583374"/>
                    <a:pt x="106554" y="579963"/>
                  </a:cubicBezTo>
                  <a:lnTo>
                    <a:pt x="102283" y="575605"/>
                  </a:lnTo>
                  <a:cubicBezTo>
                    <a:pt x="95546" y="568973"/>
                    <a:pt x="95546" y="557983"/>
                    <a:pt x="102283" y="551257"/>
                  </a:cubicBezTo>
                  <a:lnTo>
                    <a:pt x="192431" y="461158"/>
                  </a:lnTo>
                  <a:lnTo>
                    <a:pt x="196797" y="456894"/>
                  </a:lnTo>
                  <a:cubicBezTo>
                    <a:pt x="200023" y="453483"/>
                    <a:pt x="204483" y="451873"/>
                    <a:pt x="208943" y="451873"/>
                  </a:cubicBezTo>
                  <a:cubicBezTo>
                    <a:pt x="213308" y="451873"/>
                    <a:pt x="217673" y="453483"/>
                    <a:pt x="221089" y="456894"/>
                  </a:cubicBezTo>
                  <a:lnTo>
                    <a:pt x="225359" y="461158"/>
                  </a:lnTo>
                  <a:lnTo>
                    <a:pt x="241206" y="476979"/>
                  </a:lnTo>
                  <a:lnTo>
                    <a:pt x="315602" y="551257"/>
                  </a:lnTo>
                  <a:lnTo>
                    <a:pt x="319208" y="554952"/>
                  </a:lnTo>
                  <a:lnTo>
                    <a:pt x="381458" y="492801"/>
                  </a:lnTo>
                  <a:lnTo>
                    <a:pt x="397305" y="476979"/>
                  </a:lnTo>
                  <a:lnTo>
                    <a:pt x="403758" y="470537"/>
                  </a:lnTo>
                  <a:lnTo>
                    <a:pt x="476161" y="398439"/>
                  </a:lnTo>
                  <a:lnTo>
                    <a:pt x="484986" y="389533"/>
                  </a:lnTo>
                  <a:cubicBezTo>
                    <a:pt x="476730" y="381764"/>
                    <a:pt x="468759" y="373616"/>
                    <a:pt x="460788" y="365563"/>
                  </a:cubicBezTo>
                  <a:cubicBezTo>
                    <a:pt x="458036" y="362816"/>
                    <a:pt x="455474" y="359974"/>
                    <a:pt x="457752" y="355236"/>
                  </a:cubicBezTo>
                  <a:cubicBezTo>
                    <a:pt x="459934" y="350310"/>
                    <a:pt x="464015" y="350120"/>
                    <a:pt x="468000" y="349931"/>
                  </a:cubicBezTo>
                  <a:cubicBezTo>
                    <a:pt x="494095" y="348605"/>
                    <a:pt x="520286" y="347468"/>
                    <a:pt x="546381" y="346236"/>
                  </a:cubicBezTo>
                  <a:close/>
                  <a:moveTo>
                    <a:pt x="278625" y="278352"/>
                  </a:moveTo>
                  <a:cubicBezTo>
                    <a:pt x="278625" y="278352"/>
                    <a:pt x="327877" y="302233"/>
                    <a:pt x="371816" y="329810"/>
                  </a:cubicBezTo>
                  <a:cubicBezTo>
                    <a:pt x="404936" y="350469"/>
                    <a:pt x="411104" y="373023"/>
                    <a:pt x="412053" y="405338"/>
                  </a:cubicBezTo>
                  <a:cubicBezTo>
                    <a:pt x="412148" y="405433"/>
                    <a:pt x="412148" y="405622"/>
                    <a:pt x="412148" y="405717"/>
                  </a:cubicBezTo>
                  <a:lnTo>
                    <a:pt x="412148" y="408086"/>
                  </a:lnTo>
                  <a:cubicBezTo>
                    <a:pt x="412243" y="409602"/>
                    <a:pt x="412243" y="411308"/>
                    <a:pt x="412243" y="412919"/>
                  </a:cubicBezTo>
                  <a:lnTo>
                    <a:pt x="379123" y="445992"/>
                  </a:lnTo>
                  <a:lnTo>
                    <a:pt x="372670" y="452436"/>
                  </a:lnTo>
                  <a:lnTo>
                    <a:pt x="356822" y="468262"/>
                  </a:lnTo>
                  <a:lnTo>
                    <a:pt x="319147" y="505884"/>
                  </a:lnTo>
                  <a:lnTo>
                    <a:pt x="265623" y="452436"/>
                  </a:lnTo>
                  <a:lnTo>
                    <a:pt x="249775" y="436705"/>
                  </a:lnTo>
                  <a:lnTo>
                    <a:pt x="245505" y="432346"/>
                  </a:lnTo>
                  <a:cubicBezTo>
                    <a:pt x="235730" y="422680"/>
                    <a:pt x="222729" y="417184"/>
                    <a:pt x="208779" y="417184"/>
                  </a:cubicBezTo>
                  <a:cubicBezTo>
                    <a:pt x="194923" y="417184"/>
                    <a:pt x="181827" y="422680"/>
                    <a:pt x="172148" y="432346"/>
                  </a:cubicBezTo>
                  <a:lnTo>
                    <a:pt x="167782" y="436705"/>
                  </a:lnTo>
                  <a:lnTo>
                    <a:pt x="89490" y="514887"/>
                  </a:lnTo>
                  <a:lnTo>
                    <a:pt x="190" y="514792"/>
                  </a:lnTo>
                  <a:lnTo>
                    <a:pt x="0" y="405433"/>
                  </a:lnTo>
                  <a:cubicBezTo>
                    <a:pt x="949" y="373118"/>
                    <a:pt x="7117" y="350753"/>
                    <a:pt x="40237" y="329904"/>
                  </a:cubicBezTo>
                  <a:cubicBezTo>
                    <a:pt x="84271" y="302233"/>
                    <a:pt x="133429" y="278447"/>
                    <a:pt x="133429" y="278447"/>
                  </a:cubicBezTo>
                  <a:lnTo>
                    <a:pt x="172527" y="401926"/>
                  </a:lnTo>
                  <a:lnTo>
                    <a:pt x="195398" y="337201"/>
                  </a:lnTo>
                  <a:cubicBezTo>
                    <a:pt x="155255" y="281384"/>
                    <a:pt x="198340" y="278636"/>
                    <a:pt x="205932" y="278447"/>
                  </a:cubicBezTo>
                  <a:lnTo>
                    <a:pt x="206121" y="278447"/>
                  </a:lnTo>
                  <a:lnTo>
                    <a:pt x="206406" y="278447"/>
                  </a:lnTo>
                  <a:cubicBezTo>
                    <a:pt x="214093" y="278636"/>
                    <a:pt x="256988" y="281384"/>
                    <a:pt x="216940" y="337201"/>
                  </a:cubicBezTo>
                  <a:lnTo>
                    <a:pt x="239811" y="401926"/>
                  </a:lnTo>
                  <a:close/>
                  <a:moveTo>
                    <a:pt x="406730" y="85850"/>
                  </a:moveTo>
                  <a:lnTo>
                    <a:pt x="412614" y="85850"/>
                  </a:lnTo>
                  <a:cubicBezTo>
                    <a:pt x="426185" y="85850"/>
                    <a:pt x="426185" y="85850"/>
                    <a:pt x="426185" y="99398"/>
                  </a:cubicBezTo>
                  <a:cubicBezTo>
                    <a:pt x="426280" y="108967"/>
                    <a:pt x="426280" y="108967"/>
                    <a:pt x="435770" y="110483"/>
                  </a:cubicBezTo>
                  <a:cubicBezTo>
                    <a:pt x="443172" y="111619"/>
                    <a:pt x="450100" y="113799"/>
                    <a:pt x="456838" y="116641"/>
                  </a:cubicBezTo>
                  <a:cubicBezTo>
                    <a:pt x="460444" y="118346"/>
                    <a:pt x="461867" y="120809"/>
                    <a:pt x="460728" y="124788"/>
                  </a:cubicBezTo>
                  <a:cubicBezTo>
                    <a:pt x="458925" y="130568"/>
                    <a:pt x="457407" y="136347"/>
                    <a:pt x="455509" y="142221"/>
                  </a:cubicBezTo>
                  <a:cubicBezTo>
                    <a:pt x="453801" y="147621"/>
                    <a:pt x="451998" y="148379"/>
                    <a:pt x="446778" y="145821"/>
                  </a:cubicBezTo>
                  <a:cubicBezTo>
                    <a:pt x="436339" y="140800"/>
                    <a:pt x="425141" y="138621"/>
                    <a:pt x="413563" y="139284"/>
                  </a:cubicBezTo>
                  <a:cubicBezTo>
                    <a:pt x="410526" y="139379"/>
                    <a:pt x="407489" y="139757"/>
                    <a:pt x="404642" y="141084"/>
                  </a:cubicBezTo>
                  <a:cubicBezTo>
                    <a:pt x="394583" y="145442"/>
                    <a:pt x="392875" y="156621"/>
                    <a:pt x="401511" y="163443"/>
                  </a:cubicBezTo>
                  <a:cubicBezTo>
                    <a:pt x="405781" y="166853"/>
                    <a:pt x="410716" y="169317"/>
                    <a:pt x="415936" y="171496"/>
                  </a:cubicBezTo>
                  <a:cubicBezTo>
                    <a:pt x="424761" y="175191"/>
                    <a:pt x="433777" y="178696"/>
                    <a:pt x="442223" y="183338"/>
                  </a:cubicBezTo>
                  <a:cubicBezTo>
                    <a:pt x="469175" y="198307"/>
                    <a:pt x="476387" y="232130"/>
                    <a:pt x="457407" y="255152"/>
                  </a:cubicBezTo>
                  <a:cubicBezTo>
                    <a:pt x="450574" y="263489"/>
                    <a:pt x="441654" y="268984"/>
                    <a:pt x="431214" y="271921"/>
                  </a:cubicBezTo>
                  <a:cubicBezTo>
                    <a:pt x="426659" y="273152"/>
                    <a:pt x="424666" y="275616"/>
                    <a:pt x="424951" y="280258"/>
                  </a:cubicBezTo>
                  <a:cubicBezTo>
                    <a:pt x="425141" y="284900"/>
                    <a:pt x="424951" y="289448"/>
                    <a:pt x="424951" y="294185"/>
                  </a:cubicBezTo>
                  <a:cubicBezTo>
                    <a:pt x="424951" y="298353"/>
                    <a:pt x="422768" y="300438"/>
                    <a:pt x="418688" y="300627"/>
                  </a:cubicBezTo>
                  <a:cubicBezTo>
                    <a:pt x="413658" y="300722"/>
                    <a:pt x="408628" y="300722"/>
                    <a:pt x="403693" y="300627"/>
                  </a:cubicBezTo>
                  <a:cubicBezTo>
                    <a:pt x="399328" y="300438"/>
                    <a:pt x="397240" y="298069"/>
                    <a:pt x="397240" y="293806"/>
                  </a:cubicBezTo>
                  <a:cubicBezTo>
                    <a:pt x="397050" y="290490"/>
                    <a:pt x="397050" y="287079"/>
                    <a:pt x="397050" y="283669"/>
                  </a:cubicBezTo>
                  <a:cubicBezTo>
                    <a:pt x="397050" y="276184"/>
                    <a:pt x="396861" y="275805"/>
                    <a:pt x="389648" y="274668"/>
                  </a:cubicBezTo>
                  <a:cubicBezTo>
                    <a:pt x="380348" y="273342"/>
                    <a:pt x="371427" y="271163"/>
                    <a:pt x="362886" y="267089"/>
                  </a:cubicBezTo>
                  <a:cubicBezTo>
                    <a:pt x="356243" y="263963"/>
                    <a:pt x="355579" y="262163"/>
                    <a:pt x="357192" y="255246"/>
                  </a:cubicBezTo>
                  <a:cubicBezTo>
                    <a:pt x="358616" y="250036"/>
                    <a:pt x="360039" y="244920"/>
                    <a:pt x="361653" y="239804"/>
                  </a:cubicBezTo>
                  <a:cubicBezTo>
                    <a:pt x="363551" y="233930"/>
                    <a:pt x="365164" y="233172"/>
                    <a:pt x="370668" y="236014"/>
                  </a:cubicBezTo>
                  <a:cubicBezTo>
                    <a:pt x="379968" y="240846"/>
                    <a:pt x="389838" y="243593"/>
                    <a:pt x="400277" y="244920"/>
                  </a:cubicBezTo>
                  <a:cubicBezTo>
                    <a:pt x="406920" y="245772"/>
                    <a:pt x="413563" y="245014"/>
                    <a:pt x="419732" y="242362"/>
                  </a:cubicBezTo>
                  <a:cubicBezTo>
                    <a:pt x="431214" y="237435"/>
                    <a:pt x="433018" y="224077"/>
                    <a:pt x="423243" y="215929"/>
                  </a:cubicBezTo>
                  <a:cubicBezTo>
                    <a:pt x="420016" y="213276"/>
                    <a:pt x="416220" y="211287"/>
                    <a:pt x="412234" y="209487"/>
                  </a:cubicBezTo>
                  <a:cubicBezTo>
                    <a:pt x="402175" y="205129"/>
                    <a:pt x="391641" y="201718"/>
                    <a:pt x="382056" y="196033"/>
                  </a:cubicBezTo>
                  <a:cubicBezTo>
                    <a:pt x="366587" y="186654"/>
                    <a:pt x="356718" y="173864"/>
                    <a:pt x="357857" y="155105"/>
                  </a:cubicBezTo>
                  <a:cubicBezTo>
                    <a:pt x="359280" y="133694"/>
                    <a:pt x="371238" y="120336"/>
                    <a:pt x="390882" y="113230"/>
                  </a:cubicBezTo>
                  <a:cubicBezTo>
                    <a:pt x="398948" y="110388"/>
                    <a:pt x="399138" y="110483"/>
                    <a:pt x="399138" y="102051"/>
                  </a:cubicBezTo>
                  <a:cubicBezTo>
                    <a:pt x="399138" y="99114"/>
                    <a:pt x="398948" y="96366"/>
                    <a:pt x="399138" y="93429"/>
                  </a:cubicBezTo>
                  <a:cubicBezTo>
                    <a:pt x="399233" y="87082"/>
                    <a:pt x="400372" y="85945"/>
                    <a:pt x="406730" y="85850"/>
                  </a:cubicBezTo>
                  <a:close/>
                  <a:moveTo>
                    <a:pt x="205945" y="50"/>
                  </a:moveTo>
                  <a:cubicBezTo>
                    <a:pt x="214105" y="-329"/>
                    <a:pt x="298173" y="-1087"/>
                    <a:pt x="302823" y="99179"/>
                  </a:cubicBezTo>
                  <a:cubicBezTo>
                    <a:pt x="302823" y="99179"/>
                    <a:pt x="319238" y="249483"/>
                    <a:pt x="206514" y="250620"/>
                  </a:cubicBezTo>
                  <a:lnTo>
                    <a:pt x="205945" y="250620"/>
                  </a:lnTo>
                  <a:lnTo>
                    <a:pt x="205281" y="250620"/>
                  </a:lnTo>
                  <a:cubicBezTo>
                    <a:pt x="92652" y="249483"/>
                    <a:pt x="108972" y="99179"/>
                    <a:pt x="108972" y="99179"/>
                  </a:cubicBezTo>
                  <a:cubicBezTo>
                    <a:pt x="113527" y="-1087"/>
                    <a:pt x="197690" y="-329"/>
                    <a:pt x="205945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6" name="Group 24">
            <a:extLst>
              <a:ext uri="{FF2B5EF4-FFF2-40B4-BE49-F238E27FC236}">
                <a16:creationId xmlns="" xmlns:a16="http://schemas.microsoft.com/office/drawing/2014/main" id="{C95B03E9-6853-498F-9043-849CAA77FDC9}"/>
              </a:ext>
            </a:extLst>
          </p:cNvPr>
          <p:cNvGrpSpPr/>
          <p:nvPr/>
        </p:nvGrpSpPr>
        <p:grpSpPr>
          <a:xfrm>
            <a:off x="8030270" y="3102931"/>
            <a:ext cx="943894" cy="943894"/>
            <a:chOff x="6995420" y="2805223"/>
            <a:chExt cx="1063166" cy="1063166"/>
          </a:xfrm>
        </p:grpSpPr>
        <p:sp>
          <p:nvSpPr>
            <p:cNvPr id="47" name="矩形: 圆角 46">
              <a:extLst>
                <a:ext uri="{FF2B5EF4-FFF2-40B4-BE49-F238E27FC236}">
                  <a16:creationId xmlns="" xmlns:a16="http://schemas.microsoft.com/office/drawing/2014/main" id="{172A8833-640A-4541-BF9B-46554E8B55B2}"/>
                </a:ext>
              </a:extLst>
            </p:cNvPr>
            <p:cNvSpPr/>
            <p:nvPr/>
          </p:nvSpPr>
          <p:spPr>
            <a:xfrm rot="2698598">
              <a:off x="6995420" y="2805223"/>
              <a:ext cx="1063166" cy="1063166"/>
            </a:xfrm>
            <a:prstGeom prst="roundRect">
              <a:avLst/>
            </a:prstGeom>
            <a:gradFill flip="none" rotWithShape="1">
              <a:gsLst>
                <a:gs pos="8000">
                  <a:schemeClr val="tx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2700000" scaled="1"/>
              <a:tileRect/>
            </a:gradFill>
            <a:ln w="76200">
              <a:solidFill>
                <a:schemeClr val="bg1"/>
              </a:solidFill>
            </a:ln>
            <a:effectLst>
              <a:outerShdw blurRad="3429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8" name="Oval 26">
              <a:extLst>
                <a:ext uri="{FF2B5EF4-FFF2-40B4-BE49-F238E27FC236}">
                  <a16:creationId xmlns="" xmlns:a16="http://schemas.microsoft.com/office/drawing/2014/main" id="{148D9F47-0632-46F8-83E5-DE23F79F9F75}"/>
                </a:ext>
              </a:extLst>
            </p:cNvPr>
            <p:cNvSpPr/>
            <p:nvPr/>
          </p:nvSpPr>
          <p:spPr>
            <a:xfrm>
              <a:off x="7289195" y="3149746"/>
              <a:ext cx="475616" cy="374118"/>
            </a:xfrm>
            <a:custGeom>
              <a:avLst/>
              <a:gdLst>
                <a:gd name="T0" fmla="*/ 4969 w 6521"/>
                <a:gd name="T1" fmla="*/ 0 h 5138"/>
                <a:gd name="T2" fmla="*/ 3695 w 6521"/>
                <a:gd name="T3" fmla="*/ 0 h 5138"/>
                <a:gd name="T4" fmla="*/ 2180 w 6521"/>
                <a:gd name="T5" fmla="*/ 1216 h 5138"/>
                <a:gd name="T6" fmla="*/ 1575 w 6521"/>
                <a:gd name="T7" fmla="*/ 1216 h 5138"/>
                <a:gd name="T8" fmla="*/ 0 w 6521"/>
                <a:gd name="T9" fmla="*/ 2790 h 5138"/>
                <a:gd name="T10" fmla="*/ 1077 w 6521"/>
                <a:gd name="T11" fmla="*/ 4284 h 5138"/>
                <a:gd name="T12" fmla="*/ 1077 w 6521"/>
                <a:gd name="T13" fmla="*/ 5034 h 5138"/>
                <a:gd name="T14" fmla="*/ 1211 w 6521"/>
                <a:gd name="T15" fmla="*/ 5089 h 5138"/>
                <a:gd name="T16" fmla="*/ 1935 w 6521"/>
                <a:gd name="T17" fmla="*/ 4365 h 5138"/>
                <a:gd name="T18" fmla="*/ 3003 w 6521"/>
                <a:gd name="T19" fmla="*/ 4365 h 5138"/>
                <a:gd name="T20" fmla="*/ 4547 w 6521"/>
                <a:gd name="T21" fmla="*/ 3102 h 5138"/>
                <a:gd name="T22" fmla="*/ 4587 w 6521"/>
                <a:gd name="T23" fmla="*/ 3102 h 5138"/>
                <a:gd name="T24" fmla="*/ 5191 w 6521"/>
                <a:gd name="T25" fmla="*/ 3706 h 5138"/>
                <a:gd name="T26" fmla="*/ 5343 w 6521"/>
                <a:gd name="T27" fmla="*/ 3769 h 5138"/>
                <a:gd name="T28" fmla="*/ 5425 w 6521"/>
                <a:gd name="T29" fmla="*/ 3753 h 5138"/>
                <a:gd name="T30" fmla="*/ 5559 w 6521"/>
                <a:gd name="T31" fmla="*/ 3553 h 5138"/>
                <a:gd name="T32" fmla="*/ 5559 w 6521"/>
                <a:gd name="T33" fmla="*/ 2985 h 5138"/>
                <a:gd name="T34" fmla="*/ 6520 w 6521"/>
                <a:gd name="T35" fmla="*/ 1550 h 5138"/>
                <a:gd name="T36" fmla="*/ 4969 w 6521"/>
                <a:gd name="T37" fmla="*/ 0 h 5138"/>
                <a:gd name="T38" fmla="*/ 2371 w 6521"/>
                <a:gd name="T39" fmla="*/ 3098 h 5138"/>
                <a:gd name="T40" fmla="*/ 2105 w 6521"/>
                <a:gd name="T41" fmla="*/ 3362 h 5138"/>
                <a:gd name="T42" fmla="*/ 1841 w 6521"/>
                <a:gd name="T43" fmla="*/ 3097 h 5138"/>
                <a:gd name="T44" fmla="*/ 1587 w 6521"/>
                <a:gd name="T45" fmla="*/ 2841 h 5138"/>
                <a:gd name="T46" fmla="*/ 1852 w 6521"/>
                <a:gd name="T47" fmla="*/ 2577 h 5138"/>
                <a:gd name="T48" fmla="*/ 2107 w 6521"/>
                <a:gd name="T49" fmla="*/ 2833 h 5138"/>
                <a:gd name="T50" fmla="*/ 2715 w 6521"/>
                <a:gd name="T51" fmla="*/ 2229 h 5138"/>
                <a:gd name="T52" fmla="*/ 2979 w 6521"/>
                <a:gd name="T53" fmla="*/ 2494 h 5138"/>
                <a:gd name="T54" fmla="*/ 2371 w 6521"/>
                <a:gd name="T55" fmla="*/ 3098 h 5138"/>
                <a:gd name="T56" fmla="*/ 5367 w 6521"/>
                <a:gd name="T57" fmla="*/ 2746 h 5138"/>
                <a:gd name="T58" fmla="*/ 5267 w 6521"/>
                <a:gd name="T59" fmla="*/ 2780 h 5138"/>
                <a:gd name="T60" fmla="*/ 5267 w 6521"/>
                <a:gd name="T61" fmla="*/ 3370 h 5138"/>
                <a:gd name="T62" fmla="*/ 4708 w 6521"/>
                <a:gd name="T63" fmla="*/ 2812 h 5138"/>
                <a:gd name="T64" fmla="*/ 4576 w 6521"/>
                <a:gd name="T65" fmla="*/ 2812 h 5138"/>
                <a:gd name="T66" fmla="*/ 4577 w 6521"/>
                <a:gd name="T67" fmla="*/ 2792 h 5138"/>
                <a:gd name="T68" fmla="*/ 3003 w 6521"/>
                <a:gd name="T69" fmla="*/ 1217 h 5138"/>
                <a:gd name="T70" fmla="*/ 2481 w 6521"/>
                <a:gd name="T71" fmla="*/ 1217 h 5138"/>
                <a:gd name="T72" fmla="*/ 3693 w 6521"/>
                <a:gd name="T73" fmla="*/ 294 h 5138"/>
                <a:gd name="T74" fmla="*/ 4968 w 6521"/>
                <a:gd name="T75" fmla="*/ 294 h 5138"/>
                <a:gd name="T76" fmla="*/ 6227 w 6521"/>
                <a:gd name="T77" fmla="*/ 1553 h 5138"/>
                <a:gd name="T78" fmla="*/ 5367 w 6521"/>
                <a:gd name="T79" fmla="*/ 2746 h 5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521" h="5138">
                  <a:moveTo>
                    <a:pt x="4969" y="0"/>
                  </a:moveTo>
                  <a:lnTo>
                    <a:pt x="3695" y="0"/>
                  </a:lnTo>
                  <a:cubicBezTo>
                    <a:pt x="2955" y="0"/>
                    <a:pt x="2335" y="521"/>
                    <a:pt x="2180" y="1216"/>
                  </a:cubicBezTo>
                  <a:lnTo>
                    <a:pt x="1575" y="1216"/>
                  </a:lnTo>
                  <a:cubicBezTo>
                    <a:pt x="704" y="1216"/>
                    <a:pt x="0" y="1921"/>
                    <a:pt x="0" y="2790"/>
                  </a:cubicBezTo>
                  <a:cubicBezTo>
                    <a:pt x="0" y="3486"/>
                    <a:pt x="452" y="4076"/>
                    <a:pt x="1077" y="4284"/>
                  </a:cubicBezTo>
                  <a:lnTo>
                    <a:pt x="1077" y="5034"/>
                  </a:lnTo>
                  <a:cubicBezTo>
                    <a:pt x="1077" y="5104"/>
                    <a:pt x="1161" y="5138"/>
                    <a:pt x="1211" y="5089"/>
                  </a:cubicBezTo>
                  <a:lnTo>
                    <a:pt x="1935" y="4365"/>
                  </a:lnTo>
                  <a:lnTo>
                    <a:pt x="3003" y="4365"/>
                  </a:lnTo>
                  <a:cubicBezTo>
                    <a:pt x="3765" y="4365"/>
                    <a:pt x="4401" y="3822"/>
                    <a:pt x="4547" y="3102"/>
                  </a:cubicBezTo>
                  <a:lnTo>
                    <a:pt x="4587" y="3102"/>
                  </a:lnTo>
                  <a:lnTo>
                    <a:pt x="5191" y="3706"/>
                  </a:lnTo>
                  <a:cubicBezTo>
                    <a:pt x="5232" y="3748"/>
                    <a:pt x="5287" y="3770"/>
                    <a:pt x="5343" y="3769"/>
                  </a:cubicBezTo>
                  <a:cubicBezTo>
                    <a:pt x="5371" y="3769"/>
                    <a:pt x="5399" y="3764"/>
                    <a:pt x="5425" y="3753"/>
                  </a:cubicBezTo>
                  <a:cubicBezTo>
                    <a:pt x="5507" y="3720"/>
                    <a:pt x="5559" y="3641"/>
                    <a:pt x="5559" y="3553"/>
                  </a:cubicBezTo>
                  <a:lnTo>
                    <a:pt x="5559" y="2985"/>
                  </a:lnTo>
                  <a:cubicBezTo>
                    <a:pt x="6139" y="2748"/>
                    <a:pt x="6520" y="2184"/>
                    <a:pt x="6520" y="1550"/>
                  </a:cubicBezTo>
                  <a:cubicBezTo>
                    <a:pt x="6521" y="696"/>
                    <a:pt x="5825" y="0"/>
                    <a:pt x="4969" y="0"/>
                  </a:cubicBezTo>
                  <a:close/>
                  <a:moveTo>
                    <a:pt x="2371" y="3098"/>
                  </a:moveTo>
                  <a:lnTo>
                    <a:pt x="2105" y="3362"/>
                  </a:lnTo>
                  <a:lnTo>
                    <a:pt x="1841" y="3097"/>
                  </a:lnTo>
                  <a:lnTo>
                    <a:pt x="1587" y="2841"/>
                  </a:lnTo>
                  <a:lnTo>
                    <a:pt x="1852" y="2577"/>
                  </a:lnTo>
                  <a:lnTo>
                    <a:pt x="2107" y="2833"/>
                  </a:lnTo>
                  <a:lnTo>
                    <a:pt x="2715" y="2229"/>
                  </a:lnTo>
                  <a:lnTo>
                    <a:pt x="2979" y="2494"/>
                  </a:lnTo>
                  <a:lnTo>
                    <a:pt x="2371" y="3098"/>
                  </a:lnTo>
                  <a:close/>
                  <a:moveTo>
                    <a:pt x="5367" y="2746"/>
                  </a:moveTo>
                  <a:lnTo>
                    <a:pt x="5267" y="2780"/>
                  </a:lnTo>
                  <a:lnTo>
                    <a:pt x="5267" y="3370"/>
                  </a:lnTo>
                  <a:lnTo>
                    <a:pt x="4708" y="2812"/>
                  </a:lnTo>
                  <a:lnTo>
                    <a:pt x="4576" y="2812"/>
                  </a:lnTo>
                  <a:cubicBezTo>
                    <a:pt x="4576" y="2805"/>
                    <a:pt x="4577" y="2798"/>
                    <a:pt x="4577" y="2792"/>
                  </a:cubicBezTo>
                  <a:cubicBezTo>
                    <a:pt x="4577" y="1921"/>
                    <a:pt x="3872" y="1217"/>
                    <a:pt x="3003" y="1217"/>
                  </a:cubicBezTo>
                  <a:lnTo>
                    <a:pt x="2481" y="1217"/>
                  </a:lnTo>
                  <a:cubicBezTo>
                    <a:pt x="2629" y="685"/>
                    <a:pt x="3116" y="294"/>
                    <a:pt x="3693" y="294"/>
                  </a:cubicBezTo>
                  <a:lnTo>
                    <a:pt x="4968" y="294"/>
                  </a:lnTo>
                  <a:cubicBezTo>
                    <a:pt x="5663" y="294"/>
                    <a:pt x="6227" y="860"/>
                    <a:pt x="6227" y="1553"/>
                  </a:cubicBezTo>
                  <a:cubicBezTo>
                    <a:pt x="6228" y="2094"/>
                    <a:pt x="5883" y="2574"/>
                    <a:pt x="5367" y="27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2" name="Group 27">
            <a:extLst>
              <a:ext uri="{FF2B5EF4-FFF2-40B4-BE49-F238E27FC236}">
                <a16:creationId xmlns="" xmlns:a16="http://schemas.microsoft.com/office/drawing/2014/main" id="{D6EE5ECB-81EC-46C7-8590-23C19B541E67}"/>
              </a:ext>
            </a:extLst>
          </p:cNvPr>
          <p:cNvGrpSpPr/>
          <p:nvPr/>
        </p:nvGrpSpPr>
        <p:grpSpPr>
          <a:xfrm>
            <a:off x="8030270" y="5074421"/>
            <a:ext cx="943894" cy="943894"/>
            <a:chOff x="10512788" y="2805223"/>
            <a:chExt cx="1063166" cy="1063166"/>
          </a:xfrm>
        </p:grpSpPr>
        <p:sp>
          <p:nvSpPr>
            <p:cNvPr id="53" name="矩形: 圆角 52">
              <a:extLst>
                <a:ext uri="{FF2B5EF4-FFF2-40B4-BE49-F238E27FC236}">
                  <a16:creationId xmlns="" xmlns:a16="http://schemas.microsoft.com/office/drawing/2014/main" id="{3493CB40-5012-475B-9433-1EDF8710111F}"/>
                </a:ext>
              </a:extLst>
            </p:cNvPr>
            <p:cNvSpPr/>
            <p:nvPr/>
          </p:nvSpPr>
          <p:spPr>
            <a:xfrm rot="2698598">
              <a:off x="10512788" y="2805223"/>
              <a:ext cx="1063166" cy="1063166"/>
            </a:xfrm>
            <a:prstGeom prst="roundRect">
              <a:avLst/>
            </a:prstGeom>
            <a:gradFill flip="none" rotWithShape="1">
              <a:gsLst>
                <a:gs pos="8000">
                  <a:srgbClr val="22407E"/>
                </a:gs>
                <a:gs pos="100000">
                  <a:srgbClr val="009F97"/>
                </a:gs>
              </a:gsLst>
              <a:lin ang="2700000" scaled="1"/>
              <a:tileRect/>
            </a:gradFill>
            <a:ln w="76200">
              <a:solidFill>
                <a:schemeClr val="bg1"/>
              </a:solidFill>
            </a:ln>
            <a:effectLst>
              <a:outerShdw blurRad="3429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4" name="Oval 29">
              <a:extLst>
                <a:ext uri="{FF2B5EF4-FFF2-40B4-BE49-F238E27FC236}">
                  <a16:creationId xmlns="" xmlns:a16="http://schemas.microsoft.com/office/drawing/2014/main" id="{E8F5AC32-BF3A-44FB-AC63-C4E93F75A04F}"/>
                </a:ext>
              </a:extLst>
            </p:cNvPr>
            <p:cNvSpPr/>
            <p:nvPr/>
          </p:nvSpPr>
          <p:spPr>
            <a:xfrm>
              <a:off x="10806563" y="3165591"/>
              <a:ext cx="475616" cy="342429"/>
            </a:xfrm>
            <a:custGeom>
              <a:avLst/>
              <a:gdLst>
                <a:gd name="connsiteX0" fmla="*/ 67330 w 598589"/>
                <a:gd name="connsiteY0" fmla="*/ 319563 h 430966"/>
                <a:gd name="connsiteX1" fmla="*/ 292377 w 598589"/>
                <a:gd name="connsiteY1" fmla="*/ 319563 h 430966"/>
                <a:gd name="connsiteX2" fmla="*/ 306212 w 598589"/>
                <a:gd name="connsiteY2" fmla="*/ 319563 h 430966"/>
                <a:gd name="connsiteX3" fmla="*/ 532182 w 598589"/>
                <a:gd name="connsiteY3" fmla="*/ 319563 h 430966"/>
                <a:gd name="connsiteX4" fmla="*/ 598589 w 598589"/>
                <a:gd name="connsiteY4" fmla="*/ 408870 h 430966"/>
                <a:gd name="connsiteX5" fmla="*/ 598589 w 598589"/>
                <a:gd name="connsiteY5" fmla="*/ 430966 h 430966"/>
                <a:gd name="connsiteX6" fmla="*/ 0 w 598589"/>
                <a:gd name="connsiteY6" fmla="*/ 430966 h 430966"/>
                <a:gd name="connsiteX7" fmla="*/ 0 w 598589"/>
                <a:gd name="connsiteY7" fmla="*/ 408870 h 430966"/>
                <a:gd name="connsiteX8" fmla="*/ 114368 w 598589"/>
                <a:gd name="connsiteY8" fmla="*/ 46976 h 430966"/>
                <a:gd name="connsiteX9" fmla="*/ 114368 w 598589"/>
                <a:gd name="connsiteY9" fmla="*/ 258828 h 430966"/>
                <a:gd name="connsiteX10" fmla="*/ 485256 w 598589"/>
                <a:gd name="connsiteY10" fmla="*/ 258828 h 430966"/>
                <a:gd name="connsiteX11" fmla="*/ 485256 w 598589"/>
                <a:gd name="connsiteY11" fmla="*/ 46976 h 430966"/>
                <a:gd name="connsiteX12" fmla="*/ 67315 w 598589"/>
                <a:gd name="connsiteY12" fmla="*/ 0 h 430966"/>
                <a:gd name="connsiteX13" fmla="*/ 532309 w 598589"/>
                <a:gd name="connsiteY13" fmla="*/ 0 h 430966"/>
                <a:gd name="connsiteX14" fmla="*/ 532309 w 598589"/>
                <a:gd name="connsiteY14" fmla="*/ 305804 h 430966"/>
                <a:gd name="connsiteX15" fmla="*/ 67315 w 598589"/>
                <a:gd name="connsiteY15" fmla="*/ 305804 h 430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98589" h="430966">
                  <a:moveTo>
                    <a:pt x="67330" y="319563"/>
                  </a:moveTo>
                  <a:lnTo>
                    <a:pt x="292377" y="319563"/>
                  </a:lnTo>
                  <a:lnTo>
                    <a:pt x="306212" y="319563"/>
                  </a:lnTo>
                  <a:lnTo>
                    <a:pt x="532182" y="319563"/>
                  </a:lnTo>
                  <a:lnTo>
                    <a:pt x="598589" y="408870"/>
                  </a:lnTo>
                  <a:lnTo>
                    <a:pt x="598589" y="430966"/>
                  </a:lnTo>
                  <a:lnTo>
                    <a:pt x="0" y="430966"/>
                  </a:lnTo>
                  <a:lnTo>
                    <a:pt x="0" y="408870"/>
                  </a:lnTo>
                  <a:close/>
                  <a:moveTo>
                    <a:pt x="114368" y="46976"/>
                  </a:moveTo>
                  <a:lnTo>
                    <a:pt x="114368" y="258828"/>
                  </a:lnTo>
                  <a:lnTo>
                    <a:pt x="485256" y="258828"/>
                  </a:lnTo>
                  <a:lnTo>
                    <a:pt x="485256" y="46976"/>
                  </a:lnTo>
                  <a:close/>
                  <a:moveTo>
                    <a:pt x="67315" y="0"/>
                  </a:moveTo>
                  <a:lnTo>
                    <a:pt x="532309" y="0"/>
                  </a:lnTo>
                  <a:lnTo>
                    <a:pt x="532309" y="305804"/>
                  </a:lnTo>
                  <a:lnTo>
                    <a:pt x="67315" y="3058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CF0A03A0-4AC9-4E0B-95AB-6D719F24DEEE}"/>
              </a:ext>
            </a:extLst>
          </p:cNvPr>
          <p:cNvGrpSpPr/>
          <p:nvPr/>
        </p:nvGrpSpPr>
        <p:grpSpPr>
          <a:xfrm>
            <a:off x="4247703" y="2809218"/>
            <a:ext cx="3270970" cy="1531320"/>
            <a:chOff x="15219684" y="1487172"/>
            <a:chExt cx="3270970" cy="1531320"/>
          </a:xfrm>
        </p:grpSpPr>
        <p:sp>
          <p:nvSpPr>
            <p:cNvPr id="32" name="文本框 31">
              <a:extLst>
                <a:ext uri="{FF2B5EF4-FFF2-40B4-BE49-F238E27FC236}">
                  <a16:creationId xmlns="" xmlns:a16="http://schemas.microsoft.com/office/drawing/2014/main" id="{A7C22CEF-1DE7-47C5-9985-CE111AD09B53}"/>
                </a:ext>
              </a:extLst>
            </p:cNvPr>
            <p:cNvSpPr txBox="1"/>
            <p:nvPr/>
          </p:nvSpPr>
          <p:spPr>
            <a:xfrm>
              <a:off x="15219684" y="1487172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="" xmlns:a16="http://schemas.microsoft.com/office/drawing/2014/main" id="{8A24DA8D-4DFD-4EE5-B530-1DB09FFD2806}"/>
                </a:ext>
              </a:extLst>
            </p:cNvPr>
            <p:cNvSpPr txBox="1"/>
            <p:nvPr/>
          </p:nvSpPr>
          <p:spPr>
            <a:xfrm>
              <a:off x="15219684" y="2167553"/>
              <a:ext cx="3270970" cy="8509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B9B32704-1C95-42F9-9F8D-256E3174778B}"/>
              </a:ext>
            </a:extLst>
          </p:cNvPr>
          <p:cNvGrpSpPr/>
          <p:nvPr/>
        </p:nvGrpSpPr>
        <p:grpSpPr>
          <a:xfrm>
            <a:off x="4247703" y="4780708"/>
            <a:ext cx="3270970" cy="1531320"/>
            <a:chOff x="15219684" y="1487172"/>
            <a:chExt cx="3270970" cy="1531320"/>
          </a:xfrm>
        </p:grpSpPr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6623EBE8-E23C-4D49-B8B3-6825396FE306}"/>
                </a:ext>
              </a:extLst>
            </p:cNvPr>
            <p:cNvSpPr txBox="1"/>
            <p:nvPr/>
          </p:nvSpPr>
          <p:spPr>
            <a:xfrm>
              <a:off x="15219684" y="1487172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="" xmlns:a16="http://schemas.microsoft.com/office/drawing/2014/main" id="{073BB0A2-03A0-4C74-853A-9977E9F7B798}"/>
                </a:ext>
              </a:extLst>
            </p:cNvPr>
            <p:cNvSpPr txBox="1"/>
            <p:nvPr/>
          </p:nvSpPr>
          <p:spPr>
            <a:xfrm>
              <a:off x="15219684" y="2167553"/>
              <a:ext cx="3270970" cy="8509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1730C9DA-1B88-40F9-9EDD-E5312D3051C8}"/>
              </a:ext>
            </a:extLst>
          </p:cNvPr>
          <p:cNvGrpSpPr/>
          <p:nvPr/>
        </p:nvGrpSpPr>
        <p:grpSpPr>
          <a:xfrm>
            <a:off x="9309419" y="2809218"/>
            <a:ext cx="3270970" cy="1531320"/>
            <a:chOff x="15219684" y="1487172"/>
            <a:chExt cx="3270970" cy="1531320"/>
          </a:xfrm>
        </p:grpSpPr>
        <p:sp>
          <p:nvSpPr>
            <p:cNvPr id="38" name="文本框 37">
              <a:extLst>
                <a:ext uri="{FF2B5EF4-FFF2-40B4-BE49-F238E27FC236}">
                  <a16:creationId xmlns="" xmlns:a16="http://schemas.microsoft.com/office/drawing/2014/main" id="{170F499C-8F9C-4F55-A028-90A63AB539FA}"/>
                </a:ext>
              </a:extLst>
            </p:cNvPr>
            <p:cNvSpPr txBox="1"/>
            <p:nvPr/>
          </p:nvSpPr>
          <p:spPr>
            <a:xfrm>
              <a:off x="15219684" y="1487172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39" name="文本框 38">
              <a:extLst>
                <a:ext uri="{FF2B5EF4-FFF2-40B4-BE49-F238E27FC236}">
                  <a16:creationId xmlns="" xmlns:a16="http://schemas.microsoft.com/office/drawing/2014/main" id="{27F760B0-2447-4FC2-8F62-2A44269BBC09}"/>
                </a:ext>
              </a:extLst>
            </p:cNvPr>
            <p:cNvSpPr txBox="1"/>
            <p:nvPr/>
          </p:nvSpPr>
          <p:spPr>
            <a:xfrm>
              <a:off x="15219684" y="2167553"/>
              <a:ext cx="3270970" cy="8509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="" xmlns:a16="http://schemas.microsoft.com/office/drawing/2014/main" id="{484AC60E-9F0D-441A-84F3-CBFBAEAE5A96}"/>
              </a:ext>
            </a:extLst>
          </p:cNvPr>
          <p:cNvGrpSpPr/>
          <p:nvPr/>
        </p:nvGrpSpPr>
        <p:grpSpPr>
          <a:xfrm>
            <a:off x="9309419" y="4780708"/>
            <a:ext cx="3270970" cy="1531320"/>
            <a:chOff x="15219684" y="1487172"/>
            <a:chExt cx="3270970" cy="1531320"/>
          </a:xfrm>
        </p:grpSpPr>
        <p:sp>
          <p:nvSpPr>
            <p:cNvPr id="41" name="文本框 40">
              <a:extLst>
                <a:ext uri="{FF2B5EF4-FFF2-40B4-BE49-F238E27FC236}">
                  <a16:creationId xmlns="" xmlns:a16="http://schemas.microsoft.com/office/drawing/2014/main" id="{83E86659-74C9-41FA-A9E0-16D4C2F16B5C}"/>
                </a:ext>
              </a:extLst>
            </p:cNvPr>
            <p:cNvSpPr txBox="1"/>
            <p:nvPr/>
          </p:nvSpPr>
          <p:spPr>
            <a:xfrm>
              <a:off x="15219684" y="1487172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42" name="文本框 41">
              <a:extLst>
                <a:ext uri="{FF2B5EF4-FFF2-40B4-BE49-F238E27FC236}">
                  <a16:creationId xmlns="" xmlns:a16="http://schemas.microsoft.com/office/drawing/2014/main" id="{8D4B73A0-66A3-4C4A-A3E8-F1993024990C}"/>
                </a:ext>
              </a:extLst>
            </p:cNvPr>
            <p:cNvSpPr txBox="1"/>
            <p:nvPr/>
          </p:nvSpPr>
          <p:spPr>
            <a:xfrm>
              <a:off x="15219684" y="2167553"/>
              <a:ext cx="3270970" cy="8509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834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065053B5-E04F-41D4-995F-FF6ACC335EB7}"/>
              </a:ext>
            </a:extLst>
          </p:cNvPr>
          <p:cNvSpPr txBox="1"/>
          <p:nvPr/>
        </p:nvSpPr>
        <p:spPr>
          <a:xfrm>
            <a:off x="5982153" y="-115144"/>
            <a:ext cx="9635218" cy="31547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9900" b="1" i="1" spc="600" dirty="0">
                <a:gradFill flip="none" rotWithShape="1">
                  <a:gsLst>
                    <a:gs pos="0">
                      <a:srgbClr val="009F97"/>
                    </a:gs>
                    <a:gs pos="100000">
                      <a:schemeClr val="bg1">
                        <a:alpha val="32000"/>
                      </a:schemeClr>
                    </a:gs>
                  </a:gsLst>
                  <a:lin ang="5400000" scaled="1"/>
                  <a:tileRect/>
                </a:gra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Part 03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D1423C68-D07B-4423-9AAE-A1C0E9F49442}"/>
              </a:ext>
            </a:extLst>
          </p:cNvPr>
          <p:cNvSpPr txBox="1"/>
          <p:nvPr/>
        </p:nvSpPr>
        <p:spPr>
          <a:xfrm>
            <a:off x="9501970" y="5094599"/>
            <a:ext cx="2595582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i="1" spc="3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团队风采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4614F93B-508F-4C63-A13E-0076135C3AA7}"/>
              </a:ext>
            </a:extLst>
          </p:cNvPr>
          <p:cNvSpPr txBox="1"/>
          <p:nvPr/>
        </p:nvSpPr>
        <p:spPr>
          <a:xfrm>
            <a:off x="5060811" y="5832130"/>
            <a:ext cx="11477902" cy="8509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2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2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not </a:t>
            </a:r>
            <a:r>
              <a:rPr lang="en-US" altLang="zh-CN" sz="2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2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</a:t>
            </a:r>
          </a:p>
        </p:txBody>
      </p:sp>
      <p:sp>
        <p:nvSpPr>
          <p:cNvPr id="3" name="椭圆 2">
            <a:extLst>
              <a:ext uri="{FF2B5EF4-FFF2-40B4-BE49-F238E27FC236}">
                <a16:creationId xmlns="" xmlns:a16="http://schemas.microsoft.com/office/drawing/2014/main" id="{92C74C80-1CEB-449E-B468-1572F3685937}"/>
              </a:ext>
            </a:extLst>
          </p:cNvPr>
          <p:cNvSpPr/>
          <p:nvPr/>
        </p:nvSpPr>
        <p:spPr>
          <a:xfrm>
            <a:off x="5091283" y="2434660"/>
            <a:ext cx="2485684" cy="2485684"/>
          </a:xfrm>
          <a:prstGeom prst="ellipse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254000" dist="381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="" xmlns:a16="http://schemas.microsoft.com/office/drawing/2014/main" id="{10E1C1B4-C76C-40BB-BA2A-76AC08850C00}"/>
              </a:ext>
            </a:extLst>
          </p:cNvPr>
          <p:cNvSpPr/>
          <p:nvPr/>
        </p:nvSpPr>
        <p:spPr>
          <a:xfrm>
            <a:off x="13973572" y="2434660"/>
            <a:ext cx="2485684" cy="2485684"/>
          </a:xfrm>
          <a:prstGeom prst="ellipse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254000" dist="381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>
            <a:extLst>
              <a:ext uri="{FF2B5EF4-FFF2-40B4-BE49-F238E27FC236}">
                <a16:creationId xmlns="" xmlns:a16="http://schemas.microsoft.com/office/drawing/2014/main" id="{4EF9E3E8-4907-415F-9D29-8E2737B98221}"/>
              </a:ext>
            </a:extLst>
          </p:cNvPr>
          <p:cNvSpPr/>
          <p:nvPr/>
        </p:nvSpPr>
        <p:spPr>
          <a:xfrm>
            <a:off x="9237457" y="1641392"/>
            <a:ext cx="3124614" cy="3124613"/>
          </a:xfrm>
          <a:prstGeom prst="ellipse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Group 10">
            <a:extLst>
              <a:ext uri="{FF2B5EF4-FFF2-40B4-BE49-F238E27FC236}">
                <a16:creationId xmlns="" xmlns:a16="http://schemas.microsoft.com/office/drawing/2014/main" id="{80B28D2E-371B-4F77-A6E1-8CA7B4587885}"/>
              </a:ext>
            </a:extLst>
          </p:cNvPr>
          <p:cNvGrpSpPr/>
          <p:nvPr/>
        </p:nvGrpSpPr>
        <p:grpSpPr>
          <a:xfrm>
            <a:off x="10207628" y="3558831"/>
            <a:ext cx="1184272" cy="1184272"/>
            <a:chOff x="9237457" y="-498723"/>
            <a:chExt cx="3124614" cy="3124613"/>
          </a:xfrm>
        </p:grpSpPr>
        <p:sp>
          <p:nvSpPr>
            <p:cNvPr id="14" name="椭圆 13">
              <a:extLst>
                <a:ext uri="{FF2B5EF4-FFF2-40B4-BE49-F238E27FC236}">
                  <a16:creationId xmlns="" xmlns:a16="http://schemas.microsoft.com/office/drawing/2014/main" id="{E0901265-A8D0-4B0F-84DD-B6AE1D04B61B}"/>
                </a:ext>
              </a:extLst>
            </p:cNvPr>
            <p:cNvSpPr/>
            <p:nvPr/>
          </p:nvSpPr>
          <p:spPr>
            <a:xfrm>
              <a:off x="9237457" y="-498723"/>
              <a:ext cx="3124614" cy="3124613"/>
            </a:xfrm>
            <a:prstGeom prst="ellipse">
              <a:avLst/>
            </a:prstGeom>
            <a:gradFill flip="none" rotWithShape="1">
              <a:gsLst>
                <a:gs pos="8000">
                  <a:srgbClr val="22407E"/>
                </a:gs>
                <a:gs pos="100000">
                  <a:srgbClr val="009F97"/>
                </a:gs>
              </a:gsLst>
              <a:lin ang="2700000" scaled="1"/>
              <a:tileRect/>
            </a:gra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" name="Oval 9">
              <a:extLst>
                <a:ext uri="{FF2B5EF4-FFF2-40B4-BE49-F238E27FC236}">
                  <a16:creationId xmlns="" xmlns:a16="http://schemas.microsoft.com/office/drawing/2014/main" id="{5D156E11-D449-46B6-B56B-E704ED8F4952}"/>
                </a:ext>
              </a:extLst>
            </p:cNvPr>
            <p:cNvSpPr/>
            <p:nvPr/>
          </p:nvSpPr>
          <p:spPr>
            <a:xfrm>
              <a:off x="10027729" y="292722"/>
              <a:ext cx="1544070" cy="1541722"/>
            </a:xfrm>
            <a:custGeom>
              <a:avLst/>
              <a:gdLst>
                <a:gd name="T0" fmla="*/ 88862 h 440259"/>
                <a:gd name="T1" fmla="*/ 88862 h 440259"/>
                <a:gd name="T2" fmla="*/ 278945 h 440259"/>
                <a:gd name="T3" fmla="*/ 278945 h 440259"/>
                <a:gd name="T4" fmla="*/ 278945 h 440259"/>
                <a:gd name="T5" fmla="*/ 278945 h 440259"/>
                <a:gd name="T6" fmla="*/ 278945 h 440259"/>
                <a:gd name="T7" fmla="*/ 278945 h 440259"/>
                <a:gd name="T8" fmla="*/ 278945 h 440259"/>
                <a:gd name="T9" fmla="*/ 278945 h 440259"/>
                <a:gd name="T10" fmla="*/ 278945 h 440259"/>
                <a:gd name="T11" fmla="*/ 278945 h 440259"/>
                <a:gd name="T12" fmla="*/ 278945 h 440259"/>
                <a:gd name="T13" fmla="*/ 278945 h 440259"/>
                <a:gd name="T14" fmla="*/ 278945 h 440259"/>
                <a:gd name="T15" fmla="*/ 278945 h 440259"/>
                <a:gd name="T16" fmla="*/ 278945 h 440259"/>
                <a:gd name="T17" fmla="*/ 278945 h 440259"/>
                <a:gd name="T18" fmla="*/ 278945 h 440259"/>
                <a:gd name="T19" fmla="*/ 278945 h 440259"/>
                <a:gd name="T20" fmla="*/ 278945 h 440259"/>
                <a:gd name="T21" fmla="*/ 278945 h 440259"/>
                <a:gd name="T22" fmla="*/ 278945 h 440259"/>
                <a:gd name="T23" fmla="*/ 278945 h 440259"/>
                <a:gd name="T24" fmla="*/ 278945 h 440259"/>
                <a:gd name="T25" fmla="*/ 278945 h 440259"/>
                <a:gd name="T26" fmla="*/ 88862 h 440259"/>
                <a:gd name="T27" fmla="*/ 88862 h 440259"/>
                <a:gd name="T28" fmla="*/ 278945 h 440259"/>
                <a:gd name="T29" fmla="*/ 278945 h 440259"/>
                <a:gd name="T30" fmla="*/ 278945 h 440259"/>
                <a:gd name="T31" fmla="*/ 278945 h 440259"/>
                <a:gd name="T32" fmla="*/ 278945 h 440259"/>
                <a:gd name="T33" fmla="*/ 278945 h 440259"/>
                <a:gd name="T34" fmla="*/ 278945 h 440259"/>
                <a:gd name="T35" fmla="*/ 278945 h 440259"/>
                <a:gd name="T36" fmla="*/ 278945 h 440259"/>
                <a:gd name="T37" fmla="*/ 278945 h 440259"/>
                <a:gd name="T38" fmla="*/ 278945 h 440259"/>
                <a:gd name="T39" fmla="*/ 278945 h 440259"/>
                <a:gd name="T40" fmla="*/ 278945 h 440259"/>
                <a:gd name="T41" fmla="*/ 278945 h 440259"/>
                <a:gd name="T42" fmla="*/ 278945 h 440259"/>
                <a:gd name="T43" fmla="*/ 278945 h 440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57" h="2757">
                  <a:moveTo>
                    <a:pt x="1063" y="2589"/>
                  </a:moveTo>
                  <a:lnTo>
                    <a:pt x="0" y="2757"/>
                  </a:lnTo>
                  <a:lnTo>
                    <a:pt x="168" y="1694"/>
                  </a:lnTo>
                  <a:lnTo>
                    <a:pt x="1226" y="883"/>
                  </a:lnTo>
                  <a:lnTo>
                    <a:pt x="1503" y="1160"/>
                  </a:lnTo>
                  <a:lnTo>
                    <a:pt x="984" y="1679"/>
                  </a:lnTo>
                  <a:cubicBezTo>
                    <a:pt x="914" y="1646"/>
                    <a:pt x="827" y="1659"/>
                    <a:pt x="769" y="1717"/>
                  </a:cubicBezTo>
                  <a:cubicBezTo>
                    <a:pt x="694" y="1792"/>
                    <a:pt x="694" y="1913"/>
                    <a:pt x="769" y="1988"/>
                  </a:cubicBezTo>
                  <a:cubicBezTo>
                    <a:pt x="844" y="2063"/>
                    <a:pt x="965" y="2063"/>
                    <a:pt x="1040" y="1988"/>
                  </a:cubicBezTo>
                  <a:cubicBezTo>
                    <a:pt x="1098" y="1930"/>
                    <a:pt x="1111" y="1844"/>
                    <a:pt x="1079" y="1773"/>
                  </a:cubicBezTo>
                  <a:lnTo>
                    <a:pt x="1597" y="1254"/>
                  </a:lnTo>
                  <a:lnTo>
                    <a:pt x="1875" y="1531"/>
                  </a:lnTo>
                  <a:lnTo>
                    <a:pt x="1063" y="2589"/>
                  </a:lnTo>
                  <a:close/>
                  <a:moveTo>
                    <a:pt x="1763" y="291"/>
                  </a:moveTo>
                  <a:lnTo>
                    <a:pt x="1695" y="223"/>
                  </a:lnTo>
                  <a:lnTo>
                    <a:pt x="1266" y="652"/>
                  </a:lnTo>
                  <a:lnTo>
                    <a:pt x="2105" y="1491"/>
                  </a:lnTo>
                  <a:lnTo>
                    <a:pt x="2534" y="1062"/>
                  </a:lnTo>
                  <a:lnTo>
                    <a:pt x="2466" y="994"/>
                  </a:lnTo>
                  <a:lnTo>
                    <a:pt x="2757" y="755"/>
                  </a:lnTo>
                  <a:lnTo>
                    <a:pt x="2002" y="0"/>
                  </a:lnTo>
                  <a:lnTo>
                    <a:pt x="1763" y="291"/>
                  </a:ln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8814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" grpId="0"/>
      <p:bldP spid="7" grpId="0"/>
      <p:bldP spid="3" grpId="0" animBg="1"/>
      <p:bldP spid="4" grpId="0" animBg="1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任意多边形: 形状 35">
            <a:extLst>
              <a:ext uri="{FF2B5EF4-FFF2-40B4-BE49-F238E27FC236}">
                <a16:creationId xmlns="" xmlns:a16="http://schemas.microsoft.com/office/drawing/2014/main" id="{36AC0F8E-BC8B-4D23-BD35-EF6082D001B6}"/>
              </a:ext>
            </a:extLst>
          </p:cNvPr>
          <p:cNvSpPr/>
          <p:nvPr/>
        </p:nvSpPr>
        <p:spPr>
          <a:xfrm>
            <a:off x="8751648" y="1"/>
            <a:ext cx="12847876" cy="7248233"/>
          </a:xfrm>
          <a:custGeom>
            <a:avLst/>
            <a:gdLst>
              <a:gd name="connsiteX0" fmla="*/ 4520269 w 12847876"/>
              <a:gd name="connsiteY0" fmla="*/ 0 h 7248233"/>
              <a:gd name="connsiteX1" fmla="*/ 12847876 w 12847876"/>
              <a:gd name="connsiteY1" fmla="*/ 0 h 7248233"/>
              <a:gd name="connsiteX2" fmla="*/ 12847876 w 12847876"/>
              <a:gd name="connsiteY2" fmla="*/ 7248233 h 7248233"/>
              <a:gd name="connsiteX3" fmla="*/ 0 w 12847876"/>
              <a:gd name="connsiteY3" fmla="*/ 7248233 h 7248233"/>
              <a:gd name="connsiteX4" fmla="*/ 100797 w 12847876"/>
              <a:gd name="connsiteY4" fmla="*/ 6614966 h 7248233"/>
              <a:gd name="connsiteX5" fmla="*/ 4439001 w 12847876"/>
              <a:gd name="connsiteY5" fmla="*/ 52101 h 7248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47876" h="7248233">
                <a:moveTo>
                  <a:pt x="4520269" y="0"/>
                </a:moveTo>
                <a:lnTo>
                  <a:pt x="12847876" y="0"/>
                </a:lnTo>
                <a:lnTo>
                  <a:pt x="12847876" y="7248233"/>
                </a:lnTo>
                <a:lnTo>
                  <a:pt x="0" y="7248233"/>
                </a:lnTo>
                <a:lnTo>
                  <a:pt x="100797" y="6614966"/>
                </a:lnTo>
                <a:cubicBezTo>
                  <a:pt x="622752" y="3890820"/>
                  <a:pt x="2222437" y="1549581"/>
                  <a:pt x="4439001" y="52101"/>
                </a:cubicBez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9055" b="-9023"/>
            </a:stretch>
          </a:blip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7" name="任意多边形: 形状 36">
            <a:extLst>
              <a:ext uri="{FF2B5EF4-FFF2-40B4-BE49-F238E27FC236}">
                <a16:creationId xmlns="" xmlns:a16="http://schemas.microsoft.com/office/drawing/2014/main" id="{73738D27-7D4A-4C5B-9D2E-0ACFD9E40F5F}"/>
              </a:ext>
            </a:extLst>
          </p:cNvPr>
          <p:cNvSpPr/>
          <p:nvPr/>
        </p:nvSpPr>
        <p:spPr>
          <a:xfrm>
            <a:off x="8751648" y="1"/>
            <a:ext cx="12847876" cy="7248233"/>
          </a:xfrm>
          <a:custGeom>
            <a:avLst/>
            <a:gdLst>
              <a:gd name="connsiteX0" fmla="*/ 4520269 w 12847876"/>
              <a:gd name="connsiteY0" fmla="*/ 0 h 7248233"/>
              <a:gd name="connsiteX1" fmla="*/ 12847876 w 12847876"/>
              <a:gd name="connsiteY1" fmla="*/ 0 h 7248233"/>
              <a:gd name="connsiteX2" fmla="*/ 12847876 w 12847876"/>
              <a:gd name="connsiteY2" fmla="*/ 7248233 h 7248233"/>
              <a:gd name="connsiteX3" fmla="*/ 0 w 12847876"/>
              <a:gd name="connsiteY3" fmla="*/ 7248233 h 7248233"/>
              <a:gd name="connsiteX4" fmla="*/ 100797 w 12847876"/>
              <a:gd name="connsiteY4" fmla="*/ 6614966 h 7248233"/>
              <a:gd name="connsiteX5" fmla="*/ 4439001 w 12847876"/>
              <a:gd name="connsiteY5" fmla="*/ 52101 h 7248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47876" h="7248233">
                <a:moveTo>
                  <a:pt x="4520269" y="0"/>
                </a:moveTo>
                <a:lnTo>
                  <a:pt x="12847876" y="0"/>
                </a:lnTo>
                <a:lnTo>
                  <a:pt x="12847876" y="7248233"/>
                </a:lnTo>
                <a:lnTo>
                  <a:pt x="0" y="7248233"/>
                </a:lnTo>
                <a:lnTo>
                  <a:pt x="100797" y="6614966"/>
                </a:lnTo>
                <a:cubicBezTo>
                  <a:pt x="622752" y="3890820"/>
                  <a:pt x="2222437" y="1549581"/>
                  <a:pt x="4439001" y="52101"/>
                </a:cubicBezTo>
                <a:close/>
              </a:path>
            </a:pathLst>
          </a:custGeom>
          <a:gradFill flip="none" rotWithShape="1">
            <a:gsLst>
              <a:gs pos="8000">
                <a:srgbClr val="22407E">
                  <a:alpha val="80000"/>
                </a:srgbClr>
              </a:gs>
              <a:gs pos="100000">
                <a:srgbClr val="009F97">
                  <a:alpha val="70000"/>
                </a:srgbClr>
              </a:gs>
            </a:gsLst>
            <a:lin ang="2700000" scaled="1"/>
            <a:tileRect/>
          </a:gra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A9E5D863-1A26-49F6-BB9B-DB44BEB4C2CA}"/>
              </a:ext>
            </a:extLst>
          </p:cNvPr>
          <p:cNvSpPr txBox="1"/>
          <p:nvPr/>
        </p:nvSpPr>
        <p:spPr>
          <a:xfrm>
            <a:off x="954276" y="1022756"/>
            <a:ext cx="5147925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6600" i="1" spc="600" dirty="0">
                <a:latin typeface="+mj-ea"/>
                <a:ea typeface="+mj-ea"/>
              </a:rPr>
              <a:t>团队风采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8D76FB8B-470C-4C9B-850F-B4D85A3BEAE7}"/>
              </a:ext>
            </a:extLst>
          </p:cNvPr>
          <p:cNvGrpSpPr/>
          <p:nvPr/>
        </p:nvGrpSpPr>
        <p:grpSpPr>
          <a:xfrm>
            <a:off x="1201926" y="660074"/>
            <a:ext cx="1014901" cy="253938"/>
            <a:chOff x="16705584" y="3439836"/>
            <a:chExt cx="1014901" cy="253938"/>
          </a:xfrm>
        </p:grpSpPr>
        <p:sp>
          <p:nvSpPr>
            <p:cNvPr id="4" name="箭头: V 形 3">
              <a:extLst>
                <a:ext uri="{FF2B5EF4-FFF2-40B4-BE49-F238E27FC236}">
                  <a16:creationId xmlns="" xmlns:a16="http://schemas.microsoft.com/office/drawing/2014/main" id="{0991BCE8-F7FC-41DC-8155-D16DD8F41779}"/>
                </a:ext>
              </a:extLst>
            </p:cNvPr>
            <p:cNvSpPr/>
            <p:nvPr/>
          </p:nvSpPr>
          <p:spPr>
            <a:xfrm>
              <a:off x="16705584" y="3439836"/>
              <a:ext cx="294568" cy="253938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箭头: V 形 4">
              <a:extLst>
                <a:ext uri="{FF2B5EF4-FFF2-40B4-BE49-F238E27FC236}">
                  <a16:creationId xmlns="" xmlns:a16="http://schemas.microsoft.com/office/drawing/2014/main" id="{4E48B820-322E-4098-873E-CD76534C59BE}"/>
                </a:ext>
              </a:extLst>
            </p:cNvPr>
            <p:cNvSpPr/>
            <p:nvPr/>
          </p:nvSpPr>
          <p:spPr>
            <a:xfrm>
              <a:off x="17065751" y="3439836"/>
              <a:ext cx="294568" cy="253938"/>
            </a:xfrm>
            <a:prstGeom prst="chevron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箭头: V 形 5">
              <a:extLst>
                <a:ext uri="{FF2B5EF4-FFF2-40B4-BE49-F238E27FC236}">
                  <a16:creationId xmlns="" xmlns:a16="http://schemas.microsoft.com/office/drawing/2014/main" id="{6357EF55-F715-4B83-995F-68BF89B77A5D}"/>
                </a:ext>
              </a:extLst>
            </p:cNvPr>
            <p:cNvSpPr/>
            <p:nvPr/>
          </p:nvSpPr>
          <p:spPr>
            <a:xfrm>
              <a:off x="17425917" y="3439836"/>
              <a:ext cx="294568" cy="253938"/>
            </a:xfrm>
            <a:prstGeom prst="chevron">
              <a:avLst/>
            </a:prstGeom>
            <a:gradFill>
              <a:gsLst>
                <a:gs pos="0">
                  <a:srgbClr val="22407E"/>
                </a:gs>
                <a:gs pos="85000">
                  <a:srgbClr val="009F9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9108DE99-375B-4BBC-A7D3-37BF8F58B957}"/>
              </a:ext>
            </a:extLst>
          </p:cNvPr>
          <p:cNvSpPr txBox="1"/>
          <p:nvPr/>
        </p:nvSpPr>
        <p:spPr>
          <a:xfrm>
            <a:off x="988550" y="1994935"/>
            <a:ext cx="3983500" cy="69916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600" i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600" i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="" xmlns:a16="http://schemas.microsoft.com/office/drawing/2014/main" id="{A4749132-62B8-4AAA-AF1A-6BA959BB6D7B}"/>
              </a:ext>
            </a:extLst>
          </p:cNvPr>
          <p:cNvSpPr/>
          <p:nvPr/>
        </p:nvSpPr>
        <p:spPr>
          <a:xfrm>
            <a:off x="6091012" y="1994935"/>
            <a:ext cx="3083980" cy="3258362"/>
          </a:xfrm>
          <a:prstGeom prst="roundRect">
            <a:avLst/>
          </a:prstGeom>
          <a:solidFill>
            <a:schemeClr val="bg1"/>
          </a:solidFill>
          <a:ln w="76200">
            <a:noFill/>
          </a:ln>
          <a:effectLst>
            <a:outerShdw blurRad="3429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矩形: 圆角 8">
            <a:extLst>
              <a:ext uri="{FF2B5EF4-FFF2-40B4-BE49-F238E27FC236}">
                <a16:creationId xmlns="" xmlns:a16="http://schemas.microsoft.com/office/drawing/2014/main" id="{07EBE75B-9732-47DC-A716-1F683F2F58F7}"/>
              </a:ext>
            </a:extLst>
          </p:cNvPr>
          <p:cNvSpPr/>
          <p:nvPr/>
        </p:nvSpPr>
        <p:spPr>
          <a:xfrm>
            <a:off x="9743849" y="1994935"/>
            <a:ext cx="3083980" cy="3258362"/>
          </a:xfrm>
          <a:prstGeom prst="roundRect">
            <a:avLst/>
          </a:prstGeom>
          <a:solidFill>
            <a:schemeClr val="bg1"/>
          </a:solidFill>
          <a:ln w="76200">
            <a:noFill/>
          </a:ln>
          <a:effectLst>
            <a:outerShdw blurRad="3429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矩形: 圆角 9">
            <a:extLst>
              <a:ext uri="{FF2B5EF4-FFF2-40B4-BE49-F238E27FC236}">
                <a16:creationId xmlns="" xmlns:a16="http://schemas.microsoft.com/office/drawing/2014/main" id="{3E26818C-4774-43D7-84F6-FA53240D5B1E}"/>
              </a:ext>
            </a:extLst>
          </p:cNvPr>
          <p:cNvSpPr/>
          <p:nvPr/>
        </p:nvSpPr>
        <p:spPr>
          <a:xfrm>
            <a:off x="13396686" y="1994935"/>
            <a:ext cx="3083980" cy="3258362"/>
          </a:xfrm>
          <a:prstGeom prst="roundRect">
            <a:avLst/>
          </a:prstGeom>
          <a:solidFill>
            <a:schemeClr val="bg1"/>
          </a:solidFill>
          <a:ln w="76200">
            <a:noFill/>
          </a:ln>
          <a:effectLst>
            <a:outerShdw blurRad="3429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8" name="Group 10">
            <a:extLst>
              <a:ext uri="{FF2B5EF4-FFF2-40B4-BE49-F238E27FC236}">
                <a16:creationId xmlns="" xmlns:a16="http://schemas.microsoft.com/office/drawing/2014/main" id="{ECAE4E24-EDD3-4629-87F9-8C194DFFB992}"/>
              </a:ext>
            </a:extLst>
          </p:cNvPr>
          <p:cNvGrpSpPr/>
          <p:nvPr/>
        </p:nvGrpSpPr>
        <p:grpSpPr>
          <a:xfrm>
            <a:off x="7036404" y="1434510"/>
            <a:ext cx="1193196" cy="1193196"/>
            <a:chOff x="2861187" y="-4159045"/>
            <a:chExt cx="2536722" cy="2536722"/>
          </a:xfrm>
        </p:grpSpPr>
        <p:sp>
          <p:nvSpPr>
            <p:cNvPr id="39" name="椭圆 38">
              <a:extLst>
                <a:ext uri="{FF2B5EF4-FFF2-40B4-BE49-F238E27FC236}">
                  <a16:creationId xmlns="" xmlns:a16="http://schemas.microsoft.com/office/drawing/2014/main" id="{42BACB0C-4CAB-4A20-A8FD-DF1188AB0731}"/>
                </a:ext>
              </a:extLst>
            </p:cNvPr>
            <p:cNvSpPr/>
            <p:nvPr/>
          </p:nvSpPr>
          <p:spPr>
            <a:xfrm>
              <a:off x="2861187" y="-4159045"/>
              <a:ext cx="2536722" cy="2536722"/>
            </a:xfrm>
            <a:prstGeom prst="ellipse">
              <a:avLst/>
            </a:prstGeom>
            <a:gradFill flip="none" rotWithShape="1">
              <a:gsLst>
                <a:gs pos="8000">
                  <a:srgbClr val="22407E"/>
                </a:gs>
                <a:gs pos="100000">
                  <a:srgbClr val="009F97"/>
                </a:gs>
              </a:gsLst>
              <a:lin ang="2700000" scaled="1"/>
              <a:tileRect/>
            </a:gradFill>
            <a:ln w="76200">
              <a:solidFill>
                <a:schemeClr val="bg1"/>
              </a:solidFill>
            </a:ln>
            <a:effectLst>
              <a:outerShdw blurRad="3429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0" name="Oval 12">
              <a:extLst>
                <a:ext uri="{FF2B5EF4-FFF2-40B4-BE49-F238E27FC236}">
                  <a16:creationId xmlns="" xmlns:a16="http://schemas.microsoft.com/office/drawing/2014/main" id="{740EAC99-B344-4F87-8E14-0583932A2396}"/>
                </a:ext>
              </a:extLst>
            </p:cNvPr>
            <p:cNvSpPr/>
            <p:nvPr/>
          </p:nvSpPr>
          <p:spPr>
            <a:xfrm>
              <a:off x="3480619" y="-3538626"/>
              <a:ext cx="1297858" cy="1295884"/>
            </a:xfrm>
            <a:custGeom>
              <a:avLst/>
              <a:gdLst>
                <a:gd name="T0" fmla="*/ 88862 h 440259"/>
                <a:gd name="T1" fmla="*/ 88862 h 440259"/>
                <a:gd name="T2" fmla="*/ 278945 h 440259"/>
                <a:gd name="T3" fmla="*/ 278945 h 440259"/>
                <a:gd name="T4" fmla="*/ 278945 h 440259"/>
                <a:gd name="T5" fmla="*/ 278945 h 440259"/>
                <a:gd name="T6" fmla="*/ 278945 h 440259"/>
                <a:gd name="T7" fmla="*/ 278945 h 440259"/>
                <a:gd name="T8" fmla="*/ 278945 h 440259"/>
                <a:gd name="T9" fmla="*/ 278945 h 440259"/>
                <a:gd name="T10" fmla="*/ 278945 h 440259"/>
                <a:gd name="T11" fmla="*/ 278945 h 440259"/>
                <a:gd name="T12" fmla="*/ 278945 h 440259"/>
                <a:gd name="T13" fmla="*/ 278945 h 440259"/>
                <a:gd name="T14" fmla="*/ 278945 h 440259"/>
                <a:gd name="T15" fmla="*/ 278945 h 440259"/>
                <a:gd name="T16" fmla="*/ 278945 h 440259"/>
                <a:gd name="T17" fmla="*/ 278945 h 440259"/>
                <a:gd name="T18" fmla="*/ 278945 h 440259"/>
                <a:gd name="T19" fmla="*/ 278945 h 440259"/>
                <a:gd name="T20" fmla="*/ 278945 h 440259"/>
                <a:gd name="T21" fmla="*/ 278945 h 440259"/>
                <a:gd name="T22" fmla="*/ 278945 h 440259"/>
                <a:gd name="T23" fmla="*/ 278945 h 440259"/>
                <a:gd name="T24" fmla="*/ 278945 h 440259"/>
                <a:gd name="T25" fmla="*/ 278945 h 440259"/>
                <a:gd name="T26" fmla="*/ 88862 h 440259"/>
                <a:gd name="T27" fmla="*/ 88862 h 440259"/>
                <a:gd name="T28" fmla="*/ 278945 h 440259"/>
                <a:gd name="T29" fmla="*/ 278945 h 440259"/>
                <a:gd name="T30" fmla="*/ 278945 h 440259"/>
                <a:gd name="T31" fmla="*/ 278945 h 440259"/>
                <a:gd name="T32" fmla="*/ 278945 h 440259"/>
                <a:gd name="T33" fmla="*/ 278945 h 440259"/>
                <a:gd name="T34" fmla="*/ 278945 h 440259"/>
                <a:gd name="T35" fmla="*/ 278945 h 440259"/>
                <a:gd name="T36" fmla="*/ 278945 h 440259"/>
                <a:gd name="T37" fmla="*/ 278945 h 440259"/>
                <a:gd name="T38" fmla="*/ 278945 h 440259"/>
                <a:gd name="T39" fmla="*/ 278945 h 440259"/>
                <a:gd name="T40" fmla="*/ 278945 h 440259"/>
                <a:gd name="T41" fmla="*/ 278945 h 440259"/>
                <a:gd name="T42" fmla="*/ 278945 h 440259"/>
                <a:gd name="T43" fmla="*/ 278945 h 440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57" h="2757">
                  <a:moveTo>
                    <a:pt x="1063" y="2589"/>
                  </a:moveTo>
                  <a:lnTo>
                    <a:pt x="0" y="2757"/>
                  </a:lnTo>
                  <a:lnTo>
                    <a:pt x="168" y="1694"/>
                  </a:lnTo>
                  <a:lnTo>
                    <a:pt x="1226" y="883"/>
                  </a:lnTo>
                  <a:lnTo>
                    <a:pt x="1503" y="1160"/>
                  </a:lnTo>
                  <a:lnTo>
                    <a:pt x="984" y="1679"/>
                  </a:lnTo>
                  <a:cubicBezTo>
                    <a:pt x="914" y="1646"/>
                    <a:pt x="827" y="1659"/>
                    <a:pt x="769" y="1717"/>
                  </a:cubicBezTo>
                  <a:cubicBezTo>
                    <a:pt x="694" y="1792"/>
                    <a:pt x="694" y="1913"/>
                    <a:pt x="769" y="1988"/>
                  </a:cubicBezTo>
                  <a:cubicBezTo>
                    <a:pt x="844" y="2063"/>
                    <a:pt x="965" y="2063"/>
                    <a:pt x="1040" y="1988"/>
                  </a:cubicBezTo>
                  <a:cubicBezTo>
                    <a:pt x="1098" y="1930"/>
                    <a:pt x="1111" y="1844"/>
                    <a:pt x="1079" y="1773"/>
                  </a:cubicBezTo>
                  <a:lnTo>
                    <a:pt x="1597" y="1254"/>
                  </a:lnTo>
                  <a:lnTo>
                    <a:pt x="1875" y="1531"/>
                  </a:lnTo>
                  <a:lnTo>
                    <a:pt x="1063" y="2589"/>
                  </a:lnTo>
                  <a:close/>
                  <a:moveTo>
                    <a:pt x="1763" y="291"/>
                  </a:moveTo>
                  <a:lnTo>
                    <a:pt x="1695" y="223"/>
                  </a:lnTo>
                  <a:lnTo>
                    <a:pt x="1266" y="652"/>
                  </a:lnTo>
                  <a:lnTo>
                    <a:pt x="2105" y="1491"/>
                  </a:lnTo>
                  <a:lnTo>
                    <a:pt x="2534" y="1062"/>
                  </a:lnTo>
                  <a:lnTo>
                    <a:pt x="2466" y="994"/>
                  </a:lnTo>
                  <a:lnTo>
                    <a:pt x="2757" y="755"/>
                  </a:lnTo>
                  <a:lnTo>
                    <a:pt x="2002" y="0"/>
                  </a:lnTo>
                  <a:lnTo>
                    <a:pt x="1763" y="2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1" name="Group 13">
            <a:extLst>
              <a:ext uri="{FF2B5EF4-FFF2-40B4-BE49-F238E27FC236}">
                <a16:creationId xmlns="" xmlns:a16="http://schemas.microsoft.com/office/drawing/2014/main" id="{6D9A4BB4-CE3D-43B9-8E97-F42FCFB1CEB5}"/>
              </a:ext>
            </a:extLst>
          </p:cNvPr>
          <p:cNvGrpSpPr/>
          <p:nvPr/>
        </p:nvGrpSpPr>
        <p:grpSpPr>
          <a:xfrm>
            <a:off x="10689241" y="1434510"/>
            <a:ext cx="1193196" cy="1193196"/>
            <a:chOff x="2861187" y="-4159045"/>
            <a:chExt cx="2536722" cy="2536722"/>
          </a:xfrm>
        </p:grpSpPr>
        <p:sp>
          <p:nvSpPr>
            <p:cNvPr id="42" name="椭圆 41">
              <a:extLst>
                <a:ext uri="{FF2B5EF4-FFF2-40B4-BE49-F238E27FC236}">
                  <a16:creationId xmlns="" xmlns:a16="http://schemas.microsoft.com/office/drawing/2014/main" id="{93757E78-93A5-4FFC-8B09-C1946648B8CE}"/>
                </a:ext>
              </a:extLst>
            </p:cNvPr>
            <p:cNvSpPr/>
            <p:nvPr/>
          </p:nvSpPr>
          <p:spPr>
            <a:xfrm>
              <a:off x="2861187" y="-4159045"/>
              <a:ext cx="2536722" cy="2536722"/>
            </a:xfrm>
            <a:prstGeom prst="ellipse">
              <a:avLst/>
            </a:prstGeom>
            <a:gradFill flip="none" rotWithShape="1">
              <a:gsLst>
                <a:gs pos="8000">
                  <a:srgbClr val="22407E"/>
                </a:gs>
                <a:gs pos="100000">
                  <a:srgbClr val="009F97"/>
                </a:gs>
              </a:gsLst>
              <a:lin ang="2700000" scaled="1"/>
              <a:tileRect/>
            </a:gradFill>
            <a:ln w="76200">
              <a:solidFill>
                <a:schemeClr val="bg1"/>
              </a:solidFill>
            </a:ln>
            <a:effectLst>
              <a:outerShdw blurRad="3429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3" name="Oval 15">
              <a:extLst>
                <a:ext uri="{FF2B5EF4-FFF2-40B4-BE49-F238E27FC236}">
                  <a16:creationId xmlns="" xmlns:a16="http://schemas.microsoft.com/office/drawing/2014/main" id="{939E9115-ECF5-4A45-B847-0F09CCBE53B6}"/>
                </a:ext>
              </a:extLst>
            </p:cNvPr>
            <p:cNvSpPr/>
            <p:nvPr/>
          </p:nvSpPr>
          <p:spPr>
            <a:xfrm>
              <a:off x="3480619" y="-3506333"/>
              <a:ext cx="1297858" cy="1231298"/>
            </a:xfrm>
            <a:custGeom>
              <a:avLst/>
              <a:gdLst>
                <a:gd name="connsiteX0" fmla="*/ 408423 w 606792"/>
                <a:gd name="connsiteY0" fmla="*/ 222069 h 575673"/>
                <a:gd name="connsiteX1" fmla="*/ 455147 w 606792"/>
                <a:gd name="connsiteY1" fmla="*/ 269992 h 575673"/>
                <a:gd name="connsiteX2" fmla="*/ 264516 w 606792"/>
                <a:gd name="connsiteY2" fmla="*/ 454441 h 575673"/>
                <a:gd name="connsiteX3" fmla="*/ 146212 w 606792"/>
                <a:gd name="connsiteY3" fmla="*/ 336338 h 575673"/>
                <a:gd name="connsiteX4" fmla="*/ 186216 w 606792"/>
                <a:gd name="connsiteY4" fmla="*/ 295977 h 575673"/>
                <a:gd name="connsiteX5" fmla="*/ 261849 w 606792"/>
                <a:gd name="connsiteY5" fmla="*/ 371481 h 575673"/>
                <a:gd name="connsiteX6" fmla="*/ 60690 w 606792"/>
                <a:gd name="connsiteY6" fmla="*/ 121206 h 575673"/>
                <a:gd name="connsiteX7" fmla="*/ 60690 w 606792"/>
                <a:gd name="connsiteY7" fmla="*/ 515070 h 575673"/>
                <a:gd name="connsiteX8" fmla="*/ 546102 w 606792"/>
                <a:gd name="connsiteY8" fmla="*/ 515070 h 575673"/>
                <a:gd name="connsiteX9" fmla="*/ 546102 w 606792"/>
                <a:gd name="connsiteY9" fmla="*/ 121206 h 575673"/>
                <a:gd name="connsiteX10" fmla="*/ 515811 w 606792"/>
                <a:gd name="connsiteY10" fmla="*/ 121206 h 575673"/>
                <a:gd name="connsiteX11" fmla="*/ 515811 w 606792"/>
                <a:gd name="connsiteY11" fmla="*/ 151454 h 575673"/>
                <a:gd name="connsiteX12" fmla="*/ 455121 w 606792"/>
                <a:gd name="connsiteY12" fmla="*/ 151454 h 575673"/>
                <a:gd name="connsiteX13" fmla="*/ 455121 w 606792"/>
                <a:gd name="connsiteY13" fmla="*/ 121206 h 575673"/>
                <a:gd name="connsiteX14" fmla="*/ 394431 w 606792"/>
                <a:gd name="connsiteY14" fmla="*/ 121206 h 575673"/>
                <a:gd name="connsiteX15" fmla="*/ 394431 w 606792"/>
                <a:gd name="connsiteY15" fmla="*/ 151454 h 575673"/>
                <a:gd name="connsiteX16" fmla="*/ 333741 w 606792"/>
                <a:gd name="connsiteY16" fmla="*/ 151454 h 575673"/>
                <a:gd name="connsiteX17" fmla="*/ 333741 w 606792"/>
                <a:gd name="connsiteY17" fmla="*/ 121206 h 575673"/>
                <a:gd name="connsiteX18" fmla="*/ 273051 w 606792"/>
                <a:gd name="connsiteY18" fmla="*/ 121206 h 575673"/>
                <a:gd name="connsiteX19" fmla="*/ 273051 w 606792"/>
                <a:gd name="connsiteY19" fmla="*/ 151454 h 575673"/>
                <a:gd name="connsiteX20" fmla="*/ 212361 w 606792"/>
                <a:gd name="connsiteY20" fmla="*/ 151454 h 575673"/>
                <a:gd name="connsiteX21" fmla="*/ 212361 w 606792"/>
                <a:gd name="connsiteY21" fmla="*/ 121206 h 575673"/>
                <a:gd name="connsiteX22" fmla="*/ 151671 w 606792"/>
                <a:gd name="connsiteY22" fmla="*/ 121206 h 575673"/>
                <a:gd name="connsiteX23" fmla="*/ 151671 w 606792"/>
                <a:gd name="connsiteY23" fmla="*/ 151454 h 575673"/>
                <a:gd name="connsiteX24" fmla="*/ 90981 w 606792"/>
                <a:gd name="connsiteY24" fmla="*/ 151454 h 575673"/>
                <a:gd name="connsiteX25" fmla="*/ 90981 w 606792"/>
                <a:gd name="connsiteY25" fmla="*/ 121206 h 575673"/>
                <a:gd name="connsiteX26" fmla="*/ 90981 w 606792"/>
                <a:gd name="connsiteY26" fmla="*/ 0 h 575673"/>
                <a:gd name="connsiteX27" fmla="*/ 151671 w 606792"/>
                <a:gd name="connsiteY27" fmla="*/ 0 h 575673"/>
                <a:gd name="connsiteX28" fmla="*/ 151671 w 606792"/>
                <a:gd name="connsiteY28" fmla="*/ 60603 h 575673"/>
                <a:gd name="connsiteX29" fmla="*/ 212361 w 606792"/>
                <a:gd name="connsiteY29" fmla="*/ 60603 h 575673"/>
                <a:gd name="connsiteX30" fmla="*/ 212361 w 606792"/>
                <a:gd name="connsiteY30" fmla="*/ 0 h 575673"/>
                <a:gd name="connsiteX31" fmla="*/ 273051 w 606792"/>
                <a:gd name="connsiteY31" fmla="*/ 0 h 575673"/>
                <a:gd name="connsiteX32" fmla="*/ 273051 w 606792"/>
                <a:gd name="connsiteY32" fmla="*/ 60603 h 575673"/>
                <a:gd name="connsiteX33" fmla="*/ 333741 w 606792"/>
                <a:gd name="connsiteY33" fmla="*/ 60603 h 575673"/>
                <a:gd name="connsiteX34" fmla="*/ 333741 w 606792"/>
                <a:gd name="connsiteY34" fmla="*/ 0 h 575673"/>
                <a:gd name="connsiteX35" fmla="*/ 394431 w 606792"/>
                <a:gd name="connsiteY35" fmla="*/ 0 h 575673"/>
                <a:gd name="connsiteX36" fmla="*/ 394431 w 606792"/>
                <a:gd name="connsiteY36" fmla="*/ 60603 h 575673"/>
                <a:gd name="connsiteX37" fmla="*/ 455121 w 606792"/>
                <a:gd name="connsiteY37" fmla="*/ 60603 h 575673"/>
                <a:gd name="connsiteX38" fmla="*/ 455121 w 606792"/>
                <a:gd name="connsiteY38" fmla="*/ 0 h 575673"/>
                <a:gd name="connsiteX39" fmla="*/ 515811 w 606792"/>
                <a:gd name="connsiteY39" fmla="*/ 0 h 575673"/>
                <a:gd name="connsiteX40" fmla="*/ 515811 w 606792"/>
                <a:gd name="connsiteY40" fmla="*/ 60603 h 575673"/>
                <a:gd name="connsiteX41" fmla="*/ 606792 w 606792"/>
                <a:gd name="connsiteY41" fmla="*/ 60603 h 575673"/>
                <a:gd name="connsiteX42" fmla="*/ 606792 w 606792"/>
                <a:gd name="connsiteY42" fmla="*/ 575673 h 575673"/>
                <a:gd name="connsiteX43" fmla="*/ 0 w 606792"/>
                <a:gd name="connsiteY43" fmla="*/ 575673 h 575673"/>
                <a:gd name="connsiteX44" fmla="*/ 0 w 606792"/>
                <a:gd name="connsiteY44" fmla="*/ 60603 h 575673"/>
                <a:gd name="connsiteX45" fmla="*/ 90981 w 606792"/>
                <a:gd name="connsiteY45" fmla="*/ 60603 h 575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606792" h="575673">
                  <a:moveTo>
                    <a:pt x="408423" y="222069"/>
                  </a:moveTo>
                  <a:lnTo>
                    <a:pt x="455147" y="269992"/>
                  </a:lnTo>
                  <a:lnTo>
                    <a:pt x="264516" y="454441"/>
                  </a:lnTo>
                  <a:lnTo>
                    <a:pt x="146212" y="336338"/>
                  </a:lnTo>
                  <a:lnTo>
                    <a:pt x="186216" y="295977"/>
                  </a:lnTo>
                  <a:lnTo>
                    <a:pt x="261849" y="371481"/>
                  </a:lnTo>
                  <a:close/>
                  <a:moveTo>
                    <a:pt x="60690" y="121206"/>
                  </a:moveTo>
                  <a:lnTo>
                    <a:pt x="60690" y="515070"/>
                  </a:lnTo>
                  <a:lnTo>
                    <a:pt x="546102" y="515070"/>
                  </a:lnTo>
                  <a:lnTo>
                    <a:pt x="546102" y="121206"/>
                  </a:lnTo>
                  <a:lnTo>
                    <a:pt x="515811" y="121206"/>
                  </a:lnTo>
                  <a:lnTo>
                    <a:pt x="515811" y="151454"/>
                  </a:lnTo>
                  <a:lnTo>
                    <a:pt x="455121" y="151454"/>
                  </a:lnTo>
                  <a:lnTo>
                    <a:pt x="455121" y="121206"/>
                  </a:lnTo>
                  <a:lnTo>
                    <a:pt x="394431" y="121206"/>
                  </a:lnTo>
                  <a:lnTo>
                    <a:pt x="394431" y="151454"/>
                  </a:lnTo>
                  <a:lnTo>
                    <a:pt x="333741" y="151454"/>
                  </a:lnTo>
                  <a:lnTo>
                    <a:pt x="333741" y="121206"/>
                  </a:lnTo>
                  <a:lnTo>
                    <a:pt x="273051" y="121206"/>
                  </a:lnTo>
                  <a:lnTo>
                    <a:pt x="273051" y="151454"/>
                  </a:lnTo>
                  <a:lnTo>
                    <a:pt x="212361" y="151454"/>
                  </a:lnTo>
                  <a:lnTo>
                    <a:pt x="212361" y="121206"/>
                  </a:lnTo>
                  <a:lnTo>
                    <a:pt x="151671" y="121206"/>
                  </a:lnTo>
                  <a:lnTo>
                    <a:pt x="151671" y="151454"/>
                  </a:lnTo>
                  <a:lnTo>
                    <a:pt x="90981" y="151454"/>
                  </a:lnTo>
                  <a:lnTo>
                    <a:pt x="90981" y="121206"/>
                  </a:lnTo>
                  <a:close/>
                  <a:moveTo>
                    <a:pt x="90981" y="0"/>
                  </a:moveTo>
                  <a:lnTo>
                    <a:pt x="151671" y="0"/>
                  </a:lnTo>
                  <a:lnTo>
                    <a:pt x="151671" y="60603"/>
                  </a:lnTo>
                  <a:lnTo>
                    <a:pt x="212361" y="60603"/>
                  </a:lnTo>
                  <a:lnTo>
                    <a:pt x="212361" y="0"/>
                  </a:lnTo>
                  <a:lnTo>
                    <a:pt x="273051" y="0"/>
                  </a:lnTo>
                  <a:lnTo>
                    <a:pt x="273051" y="60603"/>
                  </a:lnTo>
                  <a:lnTo>
                    <a:pt x="333741" y="60603"/>
                  </a:lnTo>
                  <a:lnTo>
                    <a:pt x="333741" y="0"/>
                  </a:lnTo>
                  <a:lnTo>
                    <a:pt x="394431" y="0"/>
                  </a:lnTo>
                  <a:lnTo>
                    <a:pt x="394431" y="60603"/>
                  </a:lnTo>
                  <a:lnTo>
                    <a:pt x="455121" y="60603"/>
                  </a:lnTo>
                  <a:lnTo>
                    <a:pt x="455121" y="0"/>
                  </a:lnTo>
                  <a:lnTo>
                    <a:pt x="515811" y="0"/>
                  </a:lnTo>
                  <a:lnTo>
                    <a:pt x="515811" y="60603"/>
                  </a:lnTo>
                  <a:lnTo>
                    <a:pt x="606792" y="60603"/>
                  </a:lnTo>
                  <a:lnTo>
                    <a:pt x="606792" y="575673"/>
                  </a:lnTo>
                  <a:lnTo>
                    <a:pt x="0" y="575673"/>
                  </a:lnTo>
                  <a:lnTo>
                    <a:pt x="0" y="60603"/>
                  </a:lnTo>
                  <a:lnTo>
                    <a:pt x="90981" y="606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4" name="Group 16">
            <a:extLst>
              <a:ext uri="{FF2B5EF4-FFF2-40B4-BE49-F238E27FC236}">
                <a16:creationId xmlns="" xmlns:a16="http://schemas.microsoft.com/office/drawing/2014/main" id="{C110C99C-7B93-4E2D-8F93-625CBC164849}"/>
              </a:ext>
            </a:extLst>
          </p:cNvPr>
          <p:cNvGrpSpPr/>
          <p:nvPr/>
        </p:nvGrpSpPr>
        <p:grpSpPr>
          <a:xfrm>
            <a:off x="14342078" y="1434510"/>
            <a:ext cx="1193196" cy="1193196"/>
            <a:chOff x="2861187" y="-4159045"/>
            <a:chExt cx="2536722" cy="2536722"/>
          </a:xfrm>
        </p:grpSpPr>
        <p:sp>
          <p:nvSpPr>
            <p:cNvPr id="45" name="椭圆 44">
              <a:extLst>
                <a:ext uri="{FF2B5EF4-FFF2-40B4-BE49-F238E27FC236}">
                  <a16:creationId xmlns="" xmlns:a16="http://schemas.microsoft.com/office/drawing/2014/main" id="{C98D0ED9-26CB-439B-BCAF-BE829397AD35}"/>
                </a:ext>
              </a:extLst>
            </p:cNvPr>
            <p:cNvSpPr/>
            <p:nvPr/>
          </p:nvSpPr>
          <p:spPr>
            <a:xfrm>
              <a:off x="2861187" y="-4159045"/>
              <a:ext cx="2536722" cy="2536722"/>
            </a:xfrm>
            <a:prstGeom prst="ellipse">
              <a:avLst/>
            </a:prstGeom>
            <a:gradFill flip="none" rotWithShape="1">
              <a:gsLst>
                <a:gs pos="8000">
                  <a:srgbClr val="22407E"/>
                </a:gs>
                <a:gs pos="100000">
                  <a:srgbClr val="009F97"/>
                </a:gs>
              </a:gsLst>
              <a:lin ang="2700000" scaled="1"/>
              <a:tileRect/>
            </a:gradFill>
            <a:ln w="76200">
              <a:solidFill>
                <a:schemeClr val="bg1"/>
              </a:solidFill>
            </a:ln>
            <a:effectLst>
              <a:outerShdw blurRad="3429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6" name="Oval 18">
              <a:extLst>
                <a:ext uri="{FF2B5EF4-FFF2-40B4-BE49-F238E27FC236}">
                  <a16:creationId xmlns="" xmlns:a16="http://schemas.microsoft.com/office/drawing/2014/main" id="{A58D2C55-D336-49B0-8AF9-C3DAD6D26A23}"/>
                </a:ext>
              </a:extLst>
            </p:cNvPr>
            <p:cNvSpPr/>
            <p:nvPr/>
          </p:nvSpPr>
          <p:spPr>
            <a:xfrm>
              <a:off x="3480619" y="-3383042"/>
              <a:ext cx="1297858" cy="984716"/>
            </a:xfrm>
            <a:custGeom>
              <a:avLst/>
              <a:gdLst>
                <a:gd name="connsiteX0" fmla="*/ 194125 w 606580"/>
                <a:gd name="connsiteY0" fmla="*/ 436023 h 460227"/>
                <a:gd name="connsiteX1" fmla="*/ 606580 w 606580"/>
                <a:gd name="connsiteY1" fmla="*/ 436023 h 460227"/>
                <a:gd name="connsiteX2" fmla="*/ 606580 w 606580"/>
                <a:gd name="connsiteY2" fmla="*/ 448160 h 460227"/>
                <a:gd name="connsiteX3" fmla="*/ 194125 w 606580"/>
                <a:gd name="connsiteY3" fmla="*/ 448160 h 460227"/>
                <a:gd name="connsiteX4" fmla="*/ 194125 w 606580"/>
                <a:gd name="connsiteY4" fmla="*/ 399682 h 460227"/>
                <a:gd name="connsiteX5" fmla="*/ 606580 w 606580"/>
                <a:gd name="connsiteY5" fmla="*/ 399682 h 460227"/>
                <a:gd name="connsiteX6" fmla="*/ 606580 w 606580"/>
                <a:gd name="connsiteY6" fmla="*/ 411819 h 460227"/>
                <a:gd name="connsiteX7" fmla="*/ 194125 w 606580"/>
                <a:gd name="connsiteY7" fmla="*/ 411819 h 460227"/>
                <a:gd name="connsiteX8" fmla="*/ 194125 w 606580"/>
                <a:gd name="connsiteY8" fmla="*/ 363341 h 460227"/>
                <a:gd name="connsiteX9" fmla="*/ 606580 w 606580"/>
                <a:gd name="connsiteY9" fmla="*/ 363341 h 460227"/>
                <a:gd name="connsiteX10" fmla="*/ 606580 w 606580"/>
                <a:gd name="connsiteY10" fmla="*/ 375549 h 460227"/>
                <a:gd name="connsiteX11" fmla="*/ 194125 w 606580"/>
                <a:gd name="connsiteY11" fmla="*/ 375549 h 460227"/>
                <a:gd name="connsiteX12" fmla="*/ 0 w 606580"/>
                <a:gd name="connsiteY12" fmla="*/ 351204 h 460227"/>
                <a:gd name="connsiteX13" fmla="*/ 121372 w 606580"/>
                <a:gd name="connsiteY13" fmla="*/ 351204 h 460227"/>
                <a:gd name="connsiteX14" fmla="*/ 121372 w 606580"/>
                <a:gd name="connsiteY14" fmla="*/ 460227 h 460227"/>
                <a:gd name="connsiteX15" fmla="*/ 0 w 606580"/>
                <a:gd name="connsiteY15" fmla="*/ 460227 h 460227"/>
                <a:gd name="connsiteX16" fmla="*/ 194125 w 606580"/>
                <a:gd name="connsiteY16" fmla="*/ 278521 h 460227"/>
                <a:gd name="connsiteX17" fmla="*/ 606580 w 606580"/>
                <a:gd name="connsiteY17" fmla="*/ 278521 h 460227"/>
                <a:gd name="connsiteX18" fmla="*/ 606580 w 606580"/>
                <a:gd name="connsiteY18" fmla="*/ 290729 h 460227"/>
                <a:gd name="connsiteX19" fmla="*/ 194125 w 606580"/>
                <a:gd name="connsiteY19" fmla="*/ 290729 h 460227"/>
                <a:gd name="connsiteX20" fmla="*/ 194125 w 606580"/>
                <a:gd name="connsiteY20" fmla="*/ 242180 h 460227"/>
                <a:gd name="connsiteX21" fmla="*/ 606580 w 606580"/>
                <a:gd name="connsiteY21" fmla="*/ 242180 h 460227"/>
                <a:gd name="connsiteX22" fmla="*/ 606580 w 606580"/>
                <a:gd name="connsiteY22" fmla="*/ 254388 h 460227"/>
                <a:gd name="connsiteX23" fmla="*/ 194125 w 606580"/>
                <a:gd name="connsiteY23" fmla="*/ 254388 h 460227"/>
                <a:gd name="connsiteX24" fmla="*/ 194125 w 606580"/>
                <a:gd name="connsiteY24" fmla="*/ 205910 h 460227"/>
                <a:gd name="connsiteX25" fmla="*/ 606580 w 606580"/>
                <a:gd name="connsiteY25" fmla="*/ 205910 h 460227"/>
                <a:gd name="connsiteX26" fmla="*/ 606580 w 606580"/>
                <a:gd name="connsiteY26" fmla="*/ 218047 h 460227"/>
                <a:gd name="connsiteX27" fmla="*/ 194125 w 606580"/>
                <a:gd name="connsiteY27" fmla="*/ 218047 h 460227"/>
                <a:gd name="connsiteX28" fmla="*/ 0 w 606580"/>
                <a:gd name="connsiteY28" fmla="*/ 193843 h 460227"/>
                <a:gd name="connsiteX29" fmla="*/ 121372 w 606580"/>
                <a:gd name="connsiteY29" fmla="*/ 193843 h 460227"/>
                <a:gd name="connsiteX30" fmla="*/ 121372 w 606580"/>
                <a:gd name="connsiteY30" fmla="*/ 302866 h 460227"/>
                <a:gd name="connsiteX31" fmla="*/ 0 w 606580"/>
                <a:gd name="connsiteY31" fmla="*/ 302866 h 460227"/>
                <a:gd name="connsiteX32" fmla="*/ 0 w 606580"/>
                <a:gd name="connsiteY32" fmla="*/ 0 h 460227"/>
                <a:gd name="connsiteX33" fmla="*/ 606580 w 606580"/>
                <a:gd name="connsiteY33" fmla="*/ 0 h 460227"/>
                <a:gd name="connsiteX34" fmla="*/ 606580 w 606580"/>
                <a:gd name="connsiteY34" fmla="*/ 133227 h 460227"/>
                <a:gd name="connsiteX35" fmla="*/ 0 w 606580"/>
                <a:gd name="connsiteY35" fmla="*/ 133227 h 460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606580" h="460227">
                  <a:moveTo>
                    <a:pt x="194125" y="436023"/>
                  </a:moveTo>
                  <a:lnTo>
                    <a:pt x="606580" y="436023"/>
                  </a:lnTo>
                  <a:lnTo>
                    <a:pt x="606580" y="448160"/>
                  </a:lnTo>
                  <a:lnTo>
                    <a:pt x="194125" y="448160"/>
                  </a:lnTo>
                  <a:close/>
                  <a:moveTo>
                    <a:pt x="194125" y="399682"/>
                  </a:moveTo>
                  <a:lnTo>
                    <a:pt x="606580" y="399682"/>
                  </a:lnTo>
                  <a:lnTo>
                    <a:pt x="606580" y="411819"/>
                  </a:lnTo>
                  <a:lnTo>
                    <a:pt x="194125" y="411819"/>
                  </a:lnTo>
                  <a:close/>
                  <a:moveTo>
                    <a:pt x="194125" y="363341"/>
                  </a:moveTo>
                  <a:lnTo>
                    <a:pt x="606580" y="363341"/>
                  </a:lnTo>
                  <a:lnTo>
                    <a:pt x="606580" y="375549"/>
                  </a:lnTo>
                  <a:lnTo>
                    <a:pt x="194125" y="375549"/>
                  </a:lnTo>
                  <a:close/>
                  <a:moveTo>
                    <a:pt x="0" y="351204"/>
                  </a:moveTo>
                  <a:lnTo>
                    <a:pt x="121372" y="351204"/>
                  </a:lnTo>
                  <a:lnTo>
                    <a:pt x="121372" y="460227"/>
                  </a:lnTo>
                  <a:lnTo>
                    <a:pt x="0" y="460227"/>
                  </a:lnTo>
                  <a:close/>
                  <a:moveTo>
                    <a:pt x="194125" y="278521"/>
                  </a:moveTo>
                  <a:lnTo>
                    <a:pt x="606580" y="278521"/>
                  </a:lnTo>
                  <a:lnTo>
                    <a:pt x="606580" y="290729"/>
                  </a:lnTo>
                  <a:lnTo>
                    <a:pt x="194125" y="290729"/>
                  </a:lnTo>
                  <a:close/>
                  <a:moveTo>
                    <a:pt x="194125" y="242180"/>
                  </a:moveTo>
                  <a:lnTo>
                    <a:pt x="606580" y="242180"/>
                  </a:lnTo>
                  <a:lnTo>
                    <a:pt x="606580" y="254388"/>
                  </a:lnTo>
                  <a:lnTo>
                    <a:pt x="194125" y="254388"/>
                  </a:lnTo>
                  <a:close/>
                  <a:moveTo>
                    <a:pt x="194125" y="205910"/>
                  </a:moveTo>
                  <a:lnTo>
                    <a:pt x="606580" y="205910"/>
                  </a:lnTo>
                  <a:lnTo>
                    <a:pt x="606580" y="218047"/>
                  </a:lnTo>
                  <a:lnTo>
                    <a:pt x="194125" y="218047"/>
                  </a:lnTo>
                  <a:close/>
                  <a:moveTo>
                    <a:pt x="0" y="193843"/>
                  </a:moveTo>
                  <a:lnTo>
                    <a:pt x="121372" y="193843"/>
                  </a:lnTo>
                  <a:lnTo>
                    <a:pt x="121372" y="302866"/>
                  </a:lnTo>
                  <a:lnTo>
                    <a:pt x="0" y="302866"/>
                  </a:lnTo>
                  <a:close/>
                  <a:moveTo>
                    <a:pt x="0" y="0"/>
                  </a:moveTo>
                  <a:lnTo>
                    <a:pt x="606580" y="0"/>
                  </a:lnTo>
                  <a:lnTo>
                    <a:pt x="606580" y="133227"/>
                  </a:lnTo>
                  <a:lnTo>
                    <a:pt x="0" y="1332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2DD6F529-DC81-430C-A6CD-0170911D4AB6}"/>
              </a:ext>
            </a:extLst>
          </p:cNvPr>
          <p:cNvGrpSpPr/>
          <p:nvPr/>
        </p:nvGrpSpPr>
        <p:grpSpPr>
          <a:xfrm>
            <a:off x="6091012" y="3174841"/>
            <a:ext cx="3083980" cy="1531320"/>
            <a:chOff x="15313179" y="1487172"/>
            <a:chExt cx="3083980" cy="1531320"/>
          </a:xfrm>
        </p:grpSpPr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D18BEA06-73B9-4F5B-BEAD-779AD596B885}"/>
                </a:ext>
              </a:extLst>
            </p:cNvPr>
            <p:cNvSpPr txBox="1"/>
            <p:nvPr/>
          </p:nvSpPr>
          <p:spPr>
            <a:xfrm>
              <a:off x="15557378" y="1487172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DA45345E-1802-40CC-9B65-4CFF4C35C86C}"/>
                </a:ext>
              </a:extLst>
            </p:cNvPr>
            <p:cNvSpPr txBox="1"/>
            <p:nvPr/>
          </p:nvSpPr>
          <p:spPr>
            <a:xfrm>
              <a:off x="15313179" y="2167553"/>
              <a:ext cx="3083980" cy="8509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11C53D32-81F9-4150-B35E-04807B16C6F0}"/>
              </a:ext>
            </a:extLst>
          </p:cNvPr>
          <p:cNvGrpSpPr/>
          <p:nvPr/>
        </p:nvGrpSpPr>
        <p:grpSpPr>
          <a:xfrm>
            <a:off x="9743849" y="3174841"/>
            <a:ext cx="3083980" cy="1531320"/>
            <a:chOff x="15313179" y="1487172"/>
            <a:chExt cx="3083980" cy="1531320"/>
          </a:xfrm>
        </p:grpSpPr>
        <p:sp>
          <p:nvSpPr>
            <p:cNvPr id="25" name="文本框 24">
              <a:extLst>
                <a:ext uri="{FF2B5EF4-FFF2-40B4-BE49-F238E27FC236}">
                  <a16:creationId xmlns="" xmlns:a16="http://schemas.microsoft.com/office/drawing/2014/main" id="{B4E605CE-7BE0-44E2-B3B1-A860CD667BDF}"/>
                </a:ext>
              </a:extLst>
            </p:cNvPr>
            <p:cNvSpPr txBox="1"/>
            <p:nvPr/>
          </p:nvSpPr>
          <p:spPr>
            <a:xfrm>
              <a:off x="15557378" y="1487172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="" xmlns:a16="http://schemas.microsoft.com/office/drawing/2014/main" id="{245A21F1-0559-4000-B6D2-76A15ECF5B7D}"/>
                </a:ext>
              </a:extLst>
            </p:cNvPr>
            <p:cNvSpPr txBox="1"/>
            <p:nvPr/>
          </p:nvSpPr>
          <p:spPr>
            <a:xfrm>
              <a:off x="15313179" y="2167553"/>
              <a:ext cx="3083980" cy="8509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16F06798-A8FD-45E7-BD6B-410C3975C20D}"/>
              </a:ext>
            </a:extLst>
          </p:cNvPr>
          <p:cNvGrpSpPr/>
          <p:nvPr/>
        </p:nvGrpSpPr>
        <p:grpSpPr>
          <a:xfrm>
            <a:off x="13396686" y="3174841"/>
            <a:ext cx="3083980" cy="1531320"/>
            <a:chOff x="15313179" y="1487172"/>
            <a:chExt cx="3083980" cy="1531320"/>
          </a:xfrm>
        </p:grpSpPr>
        <p:sp>
          <p:nvSpPr>
            <p:cNvPr id="28" name="文本框 27">
              <a:extLst>
                <a:ext uri="{FF2B5EF4-FFF2-40B4-BE49-F238E27FC236}">
                  <a16:creationId xmlns="" xmlns:a16="http://schemas.microsoft.com/office/drawing/2014/main" id="{29D96D94-1C26-4FE2-B775-A93C33B5011D}"/>
                </a:ext>
              </a:extLst>
            </p:cNvPr>
            <p:cNvSpPr txBox="1"/>
            <p:nvPr/>
          </p:nvSpPr>
          <p:spPr>
            <a:xfrm>
              <a:off x="15557378" y="1487172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="" xmlns:a16="http://schemas.microsoft.com/office/drawing/2014/main" id="{048EA80D-ADA9-4E75-96FC-F64C54C1C236}"/>
                </a:ext>
              </a:extLst>
            </p:cNvPr>
            <p:cNvSpPr txBox="1"/>
            <p:nvPr/>
          </p:nvSpPr>
          <p:spPr>
            <a:xfrm>
              <a:off x="15313179" y="2167553"/>
              <a:ext cx="3083980" cy="8509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1658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8" grpId="0" animBg="1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任意多边形: 形状 39">
            <a:extLst>
              <a:ext uri="{FF2B5EF4-FFF2-40B4-BE49-F238E27FC236}">
                <a16:creationId xmlns="" xmlns:a16="http://schemas.microsoft.com/office/drawing/2014/main" id="{7ECAABA5-4AE8-4E33-965A-789BA054810F}"/>
              </a:ext>
            </a:extLst>
          </p:cNvPr>
          <p:cNvSpPr/>
          <p:nvPr/>
        </p:nvSpPr>
        <p:spPr>
          <a:xfrm>
            <a:off x="2682875" y="1148985"/>
            <a:ext cx="6074016" cy="4896806"/>
          </a:xfrm>
          <a:custGeom>
            <a:avLst/>
            <a:gdLst>
              <a:gd name="connsiteX0" fmla="*/ 3902818 w 6074016"/>
              <a:gd name="connsiteY0" fmla="*/ 0 h 4896806"/>
              <a:gd name="connsiteX1" fmla="*/ 5753768 w 6074016"/>
              <a:gd name="connsiteY1" fmla="*/ 4536 h 4896806"/>
              <a:gd name="connsiteX2" fmla="*/ 6074016 w 6074016"/>
              <a:gd name="connsiteY2" fmla="*/ 324784 h 4896806"/>
              <a:gd name="connsiteX3" fmla="*/ 6074016 w 6074016"/>
              <a:gd name="connsiteY3" fmla="*/ 4576558 h 4896806"/>
              <a:gd name="connsiteX4" fmla="*/ 5753768 w 6074016"/>
              <a:gd name="connsiteY4" fmla="*/ 4896806 h 4896806"/>
              <a:gd name="connsiteX5" fmla="*/ 320248 w 6074016"/>
              <a:gd name="connsiteY5" fmla="*/ 4896806 h 4896806"/>
              <a:gd name="connsiteX6" fmla="*/ 0 w 6074016"/>
              <a:gd name="connsiteY6" fmla="*/ 4576558 h 4896806"/>
              <a:gd name="connsiteX7" fmla="*/ 0 w 6074016"/>
              <a:gd name="connsiteY7" fmla="*/ 3277326 h 4896806"/>
              <a:gd name="connsiteX8" fmla="*/ 0 w 6074016"/>
              <a:gd name="connsiteY8" fmla="*/ 2501945 h 4896806"/>
              <a:gd name="connsiteX9" fmla="*/ 0 w 6074016"/>
              <a:gd name="connsiteY9" fmla="*/ 2432453 h 4896806"/>
              <a:gd name="connsiteX10" fmla="*/ 7006 w 6074016"/>
              <a:gd name="connsiteY10" fmla="*/ 2432453 h 4896806"/>
              <a:gd name="connsiteX11" fmla="*/ 7664 w 6074016"/>
              <a:gd name="connsiteY11" fmla="*/ 2425917 h 4896806"/>
              <a:gd name="connsiteX12" fmla="*/ 377243 w 6074016"/>
              <a:gd name="connsiteY12" fmla="*/ 2124702 h 4896806"/>
              <a:gd name="connsiteX13" fmla="*/ 2968625 w 6074016"/>
              <a:gd name="connsiteY13" fmla="*/ 2124702 h 4896806"/>
              <a:gd name="connsiteX14" fmla="*/ 2968625 w 6074016"/>
              <a:gd name="connsiteY14" fmla="*/ 2124561 h 4896806"/>
              <a:gd name="connsiteX15" fmla="*/ 3204060 w 6074016"/>
              <a:gd name="connsiteY15" fmla="*/ 2124561 h 4896806"/>
              <a:gd name="connsiteX16" fmla="*/ 3524308 w 6074016"/>
              <a:gd name="connsiteY16" fmla="*/ 1804313 h 4896806"/>
              <a:gd name="connsiteX17" fmla="*/ 3524308 w 6074016"/>
              <a:gd name="connsiteY17" fmla="*/ 1505315 h 4896806"/>
              <a:gd name="connsiteX18" fmla="*/ 3525575 w 6074016"/>
              <a:gd name="connsiteY18" fmla="*/ 1505315 h 4896806"/>
              <a:gd name="connsiteX19" fmla="*/ 3525575 w 6074016"/>
              <a:gd name="connsiteY19" fmla="*/ 377243 h 4896806"/>
              <a:gd name="connsiteX20" fmla="*/ 3902818 w 6074016"/>
              <a:gd name="connsiteY20" fmla="*/ 0 h 4896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074016" h="4896806">
                <a:moveTo>
                  <a:pt x="3902818" y="0"/>
                </a:moveTo>
                <a:lnTo>
                  <a:pt x="5753768" y="4536"/>
                </a:lnTo>
                <a:cubicBezTo>
                  <a:pt x="5930636" y="4536"/>
                  <a:pt x="6074016" y="147916"/>
                  <a:pt x="6074016" y="324784"/>
                </a:cubicBezTo>
                <a:lnTo>
                  <a:pt x="6074016" y="4576558"/>
                </a:lnTo>
                <a:cubicBezTo>
                  <a:pt x="6074016" y="4753426"/>
                  <a:pt x="5930636" y="4896806"/>
                  <a:pt x="5753768" y="4896806"/>
                </a:cubicBezTo>
                <a:lnTo>
                  <a:pt x="320248" y="4896806"/>
                </a:lnTo>
                <a:cubicBezTo>
                  <a:pt x="143380" y="4896806"/>
                  <a:pt x="0" y="4753426"/>
                  <a:pt x="0" y="4576558"/>
                </a:cubicBezTo>
                <a:lnTo>
                  <a:pt x="0" y="3277326"/>
                </a:lnTo>
                <a:lnTo>
                  <a:pt x="0" y="2501945"/>
                </a:lnTo>
                <a:lnTo>
                  <a:pt x="0" y="2432453"/>
                </a:lnTo>
                <a:lnTo>
                  <a:pt x="7006" y="2432453"/>
                </a:lnTo>
                <a:cubicBezTo>
                  <a:pt x="7225" y="2430274"/>
                  <a:pt x="7445" y="2428096"/>
                  <a:pt x="7664" y="2425917"/>
                </a:cubicBezTo>
                <a:cubicBezTo>
                  <a:pt x="42841" y="2254014"/>
                  <a:pt x="194940" y="2124702"/>
                  <a:pt x="377243" y="2124702"/>
                </a:cubicBezTo>
                <a:lnTo>
                  <a:pt x="2968625" y="2124702"/>
                </a:lnTo>
                <a:lnTo>
                  <a:pt x="2968625" y="2124561"/>
                </a:lnTo>
                <a:lnTo>
                  <a:pt x="3204060" y="2124561"/>
                </a:lnTo>
                <a:cubicBezTo>
                  <a:pt x="3380928" y="2124561"/>
                  <a:pt x="3524308" y="1981181"/>
                  <a:pt x="3524308" y="1804313"/>
                </a:cubicBezTo>
                <a:lnTo>
                  <a:pt x="3524308" y="1505315"/>
                </a:lnTo>
                <a:lnTo>
                  <a:pt x="3525575" y="1505315"/>
                </a:lnTo>
                <a:lnTo>
                  <a:pt x="3525575" y="377243"/>
                </a:lnTo>
                <a:cubicBezTo>
                  <a:pt x="3525575" y="168897"/>
                  <a:pt x="3694472" y="0"/>
                  <a:pt x="3902818" y="0"/>
                </a:cubicBezTo>
                <a:close/>
              </a:path>
            </a:pathLst>
          </a:custGeom>
          <a:gradFill flip="none" rotWithShape="1">
            <a:gsLst>
              <a:gs pos="8000">
                <a:srgbClr val="22407E"/>
              </a:gs>
              <a:gs pos="100000">
                <a:srgbClr val="009F97"/>
              </a:gs>
            </a:gsLst>
            <a:lin ang="2700000" scaled="1"/>
            <a:tileRect/>
          </a:gradFill>
          <a:ln w="76200">
            <a:noFill/>
          </a:ln>
          <a:effectLst>
            <a:outerShdw blurRad="3429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矩形: 圆角 3">
            <a:extLst>
              <a:ext uri="{FF2B5EF4-FFF2-40B4-BE49-F238E27FC236}">
                <a16:creationId xmlns="" xmlns:a16="http://schemas.microsoft.com/office/drawing/2014/main" id="{B629806E-BB8A-4AE3-AAC8-95E4E938674D}"/>
              </a:ext>
            </a:extLst>
          </p:cNvPr>
          <p:cNvSpPr/>
          <p:nvPr/>
        </p:nvSpPr>
        <p:spPr>
          <a:xfrm>
            <a:off x="9054456" y="1153521"/>
            <a:ext cx="2920970" cy="2305660"/>
          </a:xfrm>
          <a:prstGeom prst="roundRect">
            <a:avLst>
              <a:gd name="adj" fmla="val 6546"/>
            </a:avLst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9287" r="-920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: 圆角 4">
            <a:extLst>
              <a:ext uri="{FF2B5EF4-FFF2-40B4-BE49-F238E27FC236}">
                <a16:creationId xmlns="" xmlns:a16="http://schemas.microsoft.com/office/drawing/2014/main" id="{AAB08E92-300D-4DD1-A64B-54979849E0D7}"/>
              </a:ext>
            </a:extLst>
          </p:cNvPr>
          <p:cNvSpPr/>
          <p:nvPr/>
        </p:nvSpPr>
        <p:spPr>
          <a:xfrm>
            <a:off x="12272991" y="1153521"/>
            <a:ext cx="2920970" cy="2305660"/>
          </a:xfrm>
          <a:prstGeom prst="roundRect">
            <a:avLst>
              <a:gd name="adj" fmla="val 6546"/>
            </a:avLst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="" xmlns:a16="http://schemas.microsoft.com/office/drawing/2014/main" id="{BE137F59-9E2E-43F4-A6D3-0EA09D63A43A}"/>
              </a:ext>
            </a:extLst>
          </p:cNvPr>
          <p:cNvSpPr/>
          <p:nvPr/>
        </p:nvSpPr>
        <p:spPr>
          <a:xfrm>
            <a:off x="9054456" y="3740131"/>
            <a:ext cx="6139505" cy="2305660"/>
          </a:xfrm>
          <a:prstGeom prst="roundRect">
            <a:avLst>
              <a:gd name="adj" fmla="val 6546"/>
            </a:avLst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24959" b="-2468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="" xmlns:a16="http://schemas.microsoft.com/office/drawing/2014/main" id="{32C224A5-9EC9-46BC-B3B9-C8B7B4FE5549}"/>
              </a:ext>
            </a:extLst>
          </p:cNvPr>
          <p:cNvSpPr/>
          <p:nvPr/>
        </p:nvSpPr>
        <p:spPr>
          <a:xfrm>
            <a:off x="15491526" y="1153521"/>
            <a:ext cx="3425125" cy="4892270"/>
          </a:xfrm>
          <a:prstGeom prst="roundRect">
            <a:avLst>
              <a:gd name="adj" fmla="val 6546"/>
            </a:avLst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57422" r="-5699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Oval 7">
            <a:extLst>
              <a:ext uri="{FF2B5EF4-FFF2-40B4-BE49-F238E27FC236}">
                <a16:creationId xmlns="" xmlns:a16="http://schemas.microsoft.com/office/drawing/2014/main" id="{BEBD6840-25F1-4CF0-9DDC-100B76B709CA}"/>
              </a:ext>
            </a:extLst>
          </p:cNvPr>
          <p:cNvSpPr/>
          <p:nvPr/>
        </p:nvSpPr>
        <p:spPr>
          <a:xfrm>
            <a:off x="13264417" y="1744265"/>
            <a:ext cx="938116" cy="1124172"/>
          </a:xfrm>
          <a:custGeom>
            <a:avLst/>
            <a:gdLst>
              <a:gd name="connsiteX0" fmla="*/ 234347 w 506307"/>
              <a:gd name="connsiteY0" fmla="*/ 379219 h 606722"/>
              <a:gd name="connsiteX1" fmla="*/ 271960 w 506307"/>
              <a:gd name="connsiteY1" fmla="*/ 379219 h 606722"/>
              <a:gd name="connsiteX2" fmla="*/ 278451 w 506307"/>
              <a:gd name="connsiteY2" fmla="*/ 385705 h 606722"/>
              <a:gd name="connsiteX3" fmla="*/ 278451 w 506307"/>
              <a:gd name="connsiteY3" fmla="*/ 448520 h 606722"/>
              <a:gd name="connsiteX4" fmla="*/ 271960 w 506307"/>
              <a:gd name="connsiteY4" fmla="*/ 455006 h 606722"/>
              <a:gd name="connsiteX5" fmla="*/ 234347 w 506307"/>
              <a:gd name="connsiteY5" fmla="*/ 455006 h 606722"/>
              <a:gd name="connsiteX6" fmla="*/ 227856 w 506307"/>
              <a:gd name="connsiteY6" fmla="*/ 448520 h 606722"/>
              <a:gd name="connsiteX7" fmla="*/ 227856 w 506307"/>
              <a:gd name="connsiteY7" fmla="*/ 385705 h 606722"/>
              <a:gd name="connsiteX8" fmla="*/ 234347 w 506307"/>
              <a:gd name="connsiteY8" fmla="*/ 379219 h 606722"/>
              <a:gd name="connsiteX9" fmla="*/ 234331 w 506307"/>
              <a:gd name="connsiteY9" fmla="*/ 328645 h 606722"/>
              <a:gd name="connsiteX10" fmla="*/ 177194 w 506307"/>
              <a:gd name="connsiteY10" fmla="*/ 385700 h 606722"/>
              <a:gd name="connsiteX11" fmla="*/ 177194 w 506307"/>
              <a:gd name="connsiteY11" fmla="*/ 448532 h 606722"/>
              <a:gd name="connsiteX12" fmla="*/ 234331 w 506307"/>
              <a:gd name="connsiteY12" fmla="*/ 505587 h 606722"/>
              <a:gd name="connsiteX13" fmla="*/ 271977 w 506307"/>
              <a:gd name="connsiteY13" fmla="*/ 505587 h 606722"/>
              <a:gd name="connsiteX14" fmla="*/ 329113 w 506307"/>
              <a:gd name="connsiteY14" fmla="*/ 448532 h 606722"/>
              <a:gd name="connsiteX15" fmla="*/ 329113 w 506307"/>
              <a:gd name="connsiteY15" fmla="*/ 385700 h 606722"/>
              <a:gd name="connsiteX16" fmla="*/ 271977 w 506307"/>
              <a:gd name="connsiteY16" fmla="*/ 328645 h 606722"/>
              <a:gd name="connsiteX17" fmla="*/ 253109 w 506307"/>
              <a:gd name="connsiteY17" fmla="*/ 0 h 606722"/>
              <a:gd name="connsiteX18" fmla="*/ 430303 w 506307"/>
              <a:gd name="connsiteY18" fmla="*/ 176942 h 606722"/>
              <a:gd name="connsiteX19" fmla="*/ 430303 w 506307"/>
              <a:gd name="connsiteY19" fmla="*/ 252749 h 606722"/>
              <a:gd name="connsiteX20" fmla="*/ 480943 w 506307"/>
              <a:gd name="connsiteY20" fmla="*/ 252749 h 606722"/>
              <a:gd name="connsiteX21" fmla="*/ 506307 w 506307"/>
              <a:gd name="connsiteY21" fmla="*/ 278077 h 606722"/>
              <a:gd name="connsiteX22" fmla="*/ 506307 w 506307"/>
              <a:gd name="connsiteY22" fmla="*/ 581394 h 606722"/>
              <a:gd name="connsiteX23" fmla="*/ 480943 w 506307"/>
              <a:gd name="connsiteY23" fmla="*/ 606722 h 606722"/>
              <a:gd name="connsiteX24" fmla="*/ 25275 w 506307"/>
              <a:gd name="connsiteY24" fmla="*/ 606722 h 606722"/>
              <a:gd name="connsiteX25" fmla="*/ 0 w 506307"/>
              <a:gd name="connsiteY25" fmla="*/ 581394 h 606722"/>
              <a:gd name="connsiteX26" fmla="*/ 0 w 506307"/>
              <a:gd name="connsiteY26" fmla="*/ 278077 h 606722"/>
              <a:gd name="connsiteX27" fmla="*/ 25275 w 506307"/>
              <a:gd name="connsiteY27" fmla="*/ 252749 h 606722"/>
              <a:gd name="connsiteX28" fmla="*/ 379753 w 506307"/>
              <a:gd name="connsiteY28" fmla="*/ 252749 h 606722"/>
              <a:gd name="connsiteX29" fmla="*/ 379753 w 506307"/>
              <a:gd name="connsiteY29" fmla="*/ 176942 h 606722"/>
              <a:gd name="connsiteX30" fmla="*/ 253109 w 506307"/>
              <a:gd name="connsiteY30" fmla="*/ 50568 h 606722"/>
              <a:gd name="connsiteX31" fmla="*/ 126554 w 506307"/>
              <a:gd name="connsiteY31" fmla="*/ 176942 h 606722"/>
              <a:gd name="connsiteX32" fmla="*/ 101279 w 506307"/>
              <a:gd name="connsiteY32" fmla="*/ 202270 h 606722"/>
              <a:gd name="connsiteX33" fmla="*/ 75915 w 506307"/>
              <a:gd name="connsiteY33" fmla="*/ 176942 h 606722"/>
              <a:gd name="connsiteX34" fmla="*/ 253109 w 506307"/>
              <a:gd name="connsiteY34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06307" h="606722">
                <a:moveTo>
                  <a:pt x="234347" y="379219"/>
                </a:moveTo>
                <a:lnTo>
                  <a:pt x="271960" y="379219"/>
                </a:lnTo>
                <a:cubicBezTo>
                  <a:pt x="275517" y="379219"/>
                  <a:pt x="278451" y="382062"/>
                  <a:pt x="278451" y="385705"/>
                </a:cubicBezTo>
                <a:lnTo>
                  <a:pt x="278451" y="448520"/>
                </a:lnTo>
                <a:cubicBezTo>
                  <a:pt x="278451" y="452074"/>
                  <a:pt x="275517" y="455006"/>
                  <a:pt x="271960" y="455006"/>
                </a:cubicBezTo>
                <a:lnTo>
                  <a:pt x="234347" y="455006"/>
                </a:lnTo>
                <a:cubicBezTo>
                  <a:pt x="230791" y="455006"/>
                  <a:pt x="227856" y="452074"/>
                  <a:pt x="227856" y="448520"/>
                </a:cubicBezTo>
                <a:lnTo>
                  <a:pt x="227856" y="385705"/>
                </a:lnTo>
                <a:cubicBezTo>
                  <a:pt x="227856" y="382062"/>
                  <a:pt x="230791" y="379219"/>
                  <a:pt x="234347" y="379219"/>
                </a:cubicBezTo>
                <a:close/>
                <a:moveTo>
                  <a:pt x="234331" y="328645"/>
                </a:moveTo>
                <a:cubicBezTo>
                  <a:pt x="202825" y="328645"/>
                  <a:pt x="177194" y="354240"/>
                  <a:pt x="177194" y="385700"/>
                </a:cubicBezTo>
                <a:lnTo>
                  <a:pt x="177194" y="448532"/>
                </a:lnTo>
                <a:cubicBezTo>
                  <a:pt x="177194" y="479992"/>
                  <a:pt x="202825" y="505587"/>
                  <a:pt x="234331" y="505587"/>
                </a:cubicBezTo>
                <a:lnTo>
                  <a:pt x="271977" y="505587"/>
                </a:lnTo>
                <a:cubicBezTo>
                  <a:pt x="303482" y="505587"/>
                  <a:pt x="329113" y="479992"/>
                  <a:pt x="329113" y="448532"/>
                </a:cubicBezTo>
                <a:lnTo>
                  <a:pt x="329113" y="385700"/>
                </a:lnTo>
                <a:cubicBezTo>
                  <a:pt x="329113" y="354240"/>
                  <a:pt x="303482" y="328645"/>
                  <a:pt x="271977" y="328645"/>
                </a:cubicBezTo>
                <a:close/>
                <a:moveTo>
                  <a:pt x="253109" y="0"/>
                </a:moveTo>
                <a:cubicBezTo>
                  <a:pt x="350829" y="0"/>
                  <a:pt x="430303" y="79362"/>
                  <a:pt x="430303" y="176942"/>
                </a:cubicBezTo>
                <a:lnTo>
                  <a:pt x="430303" y="252749"/>
                </a:lnTo>
                <a:lnTo>
                  <a:pt x="480943" y="252749"/>
                </a:lnTo>
                <a:cubicBezTo>
                  <a:pt x="494916" y="252749"/>
                  <a:pt x="506307" y="264124"/>
                  <a:pt x="506307" y="278077"/>
                </a:cubicBezTo>
                <a:lnTo>
                  <a:pt x="506307" y="581394"/>
                </a:lnTo>
                <a:cubicBezTo>
                  <a:pt x="506307" y="595435"/>
                  <a:pt x="494916" y="606722"/>
                  <a:pt x="480943" y="606722"/>
                </a:cubicBezTo>
                <a:lnTo>
                  <a:pt x="25275" y="606722"/>
                </a:lnTo>
                <a:cubicBezTo>
                  <a:pt x="11302" y="606722"/>
                  <a:pt x="0" y="595435"/>
                  <a:pt x="0" y="581394"/>
                </a:cubicBezTo>
                <a:lnTo>
                  <a:pt x="0" y="278077"/>
                </a:lnTo>
                <a:cubicBezTo>
                  <a:pt x="0" y="264124"/>
                  <a:pt x="11302" y="252749"/>
                  <a:pt x="25275" y="252749"/>
                </a:cubicBezTo>
                <a:lnTo>
                  <a:pt x="379753" y="252749"/>
                </a:lnTo>
                <a:lnTo>
                  <a:pt x="379753" y="176942"/>
                </a:lnTo>
                <a:cubicBezTo>
                  <a:pt x="379753" y="107267"/>
                  <a:pt x="322972" y="50568"/>
                  <a:pt x="253109" y="50568"/>
                </a:cubicBezTo>
                <a:cubicBezTo>
                  <a:pt x="183335" y="50568"/>
                  <a:pt x="126554" y="107267"/>
                  <a:pt x="126554" y="176942"/>
                </a:cubicBezTo>
                <a:cubicBezTo>
                  <a:pt x="126554" y="190895"/>
                  <a:pt x="115252" y="202270"/>
                  <a:pt x="101279" y="202270"/>
                </a:cubicBezTo>
                <a:cubicBezTo>
                  <a:pt x="87306" y="202270"/>
                  <a:pt x="75915" y="190895"/>
                  <a:pt x="75915" y="176942"/>
                </a:cubicBezTo>
                <a:cubicBezTo>
                  <a:pt x="75915" y="79362"/>
                  <a:pt x="155389" y="0"/>
                  <a:pt x="253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28920E9D-BA54-42D7-9AE4-43863017A575}"/>
              </a:ext>
            </a:extLst>
          </p:cNvPr>
          <p:cNvSpPr txBox="1"/>
          <p:nvPr/>
        </p:nvSpPr>
        <p:spPr>
          <a:xfrm>
            <a:off x="954276" y="1022756"/>
            <a:ext cx="5147925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6600" i="1" spc="600" dirty="0">
                <a:latin typeface="+mj-ea"/>
                <a:ea typeface="+mj-ea"/>
              </a:rPr>
              <a:t>团队风采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6D19B3B5-3A19-4AEE-9282-3A7572E01841}"/>
              </a:ext>
            </a:extLst>
          </p:cNvPr>
          <p:cNvGrpSpPr/>
          <p:nvPr/>
        </p:nvGrpSpPr>
        <p:grpSpPr>
          <a:xfrm>
            <a:off x="1201926" y="660074"/>
            <a:ext cx="1014901" cy="253938"/>
            <a:chOff x="16705584" y="3439836"/>
            <a:chExt cx="1014901" cy="253938"/>
          </a:xfrm>
        </p:grpSpPr>
        <p:sp>
          <p:nvSpPr>
            <p:cNvPr id="12" name="箭头: V 形 11">
              <a:extLst>
                <a:ext uri="{FF2B5EF4-FFF2-40B4-BE49-F238E27FC236}">
                  <a16:creationId xmlns="" xmlns:a16="http://schemas.microsoft.com/office/drawing/2014/main" id="{575A6994-EB31-4A40-A974-A2D8A8F63202}"/>
                </a:ext>
              </a:extLst>
            </p:cNvPr>
            <p:cNvSpPr/>
            <p:nvPr/>
          </p:nvSpPr>
          <p:spPr>
            <a:xfrm>
              <a:off x="16705584" y="3439836"/>
              <a:ext cx="294568" cy="253938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箭头: V 形 12">
              <a:extLst>
                <a:ext uri="{FF2B5EF4-FFF2-40B4-BE49-F238E27FC236}">
                  <a16:creationId xmlns="" xmlns:a16="http://schemas.microsoft.com/office/drawing/2014/main" id="{3C056AA3-6266-4381-93C4-913B499F1021}"/>
                </a:ext>
              </a:extLst>
            </p:cNvPr>
            <p:cNvSpPr/>
            <p:nvPr/>
          </p:nvSpPr>
          <p:spPr>
            <a:xfrm>
              <a:off x="17065751" y="3439836"/>
              <a:ext cx="294568" cy="253938"/>
            </a:xfrm>
            <a:prstGeom prst="chevron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箭头: V 形 13">
              <a:extLst>
                <a:ext uri="{FF2B5EF4-FFF2-40B4-BE49-F238E27FC236}">
                  <a16:creationId xmlns="" xmlns:a16="http://schemas.microsoft.com/office/drawing/2014/main" id="{8649E546-F1CB-4CB1-A5B0-85FB9C303A27}"/>
                </a:ext>
              </a:extLst>
            </p:cNvPr>
            <p:cNvSpPr/>
            <p:nvPr/>
          </p:nvSpPr>
          <p:spPr>
            <a:xfrm>
              <a:off x="17425917" y="3439836"/>
              <a:ext cx="294568" cy="253938"/>
            </a:xfrm>
            <a:prstGeom prst="chevron">
              <a:avLst/>
            </a:prstGeom>
            <a:gradFill>
              <a:gsLst>
                <a:gs pos="0">
                  <a:srgbClr val="22407E"/>
                </a:gs>
                <a:gs pos="85000">
                  <a:srgbClr val="009F9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FA38BFE7-F8EA-4220-A982-03FA05CE3EDF}"/>
              </a:ext>
            </a:extLst>
          </p:cNvPr>
          <p:cNvSpPr txBox="1"/>
          <p:nvPr/>
        </p:nvSpPr>
        <p:spPr>
          <a:xfrm>
            <a:off x="988550" y="1994935"/>
            <a:ext cx="3983500" cy="69916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600" i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600" i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F1C34813-0867-4CCA-A6FE-EE1F5E160FFB}"/>
              </a:ext>
            </a:extLst>
          </p:cNvPr>
          <p:cNvGrpSpPr/>
          <p:nvPr/>
        </p:nvGrpSpPr>
        <p:grpSpPr>
          <a:xfrm>
            <a:off x="3440826" y="3788393"/>
            <a:ext cx="4884023" cy="1931429"/>
            <a:chOff x="14565087" y="1487172"/>
            <a:chExt cx="4884023" cy="1931429"/>
          </a:xfrm>
        </p:grpSpPr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71CF5300-FDAF-40D5-ACDD-BF776EBDC746}"/>
                </a:ext>
              </a:extLst>
            </p:cNvPr>
            <p:cNvSpPr txBox="1"/>
            <p:nvPr/>
          </p:nvSpPr>
          <p:spPr>
            <a:xfrm>
              <a:off x="14565088" y="1487172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solidFill>
                    <a:schemeClr val="bg1"/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CD5F02B1-9BC1-479B-A972-B2A2B23B2B6C}"/>
                </a:ext>
              </a:extLst>
            </p:cNvPr>
            <p:cNvSpPr txBox="1"/>
            <p:nvPr/>
          </p:nvSpPr>
          <p:spPr>
            <a:xfrm>
              <a:off x="14565087" y="2167553"/>
              <a:ext cx="4884023" cy="125104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i="1" dirty="0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2000" i="1" dirty="0" err="1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2000" i="1" dirty="0" err="1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2000" i="1" dirty="0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 and the original creator, not </a:t>
              </a:r>
              <a:r>
                <a:rPr lang="en-US" altLang="zh-CN" sz="2000" i="1" dirty="0" err="1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sp>
        <p:nvSpPr>
          <p:cNvPr id="41" name="Oval 21">
            <a:extLst>
              <a:ext uri="{FF2B5EF4-FFF2-40B4-BE49-F238E27FC236}">
                <a16:creationId xmlns="" xmlns:a16="http://schemas.microsoft.com/office/drawing/2014/main" id="{F72FA7CB-E0EB-486A-A7B8-2DA6C1399F3F}"/>
              </a:ext>
            </a:extLst>
          </p:cNvPr>
          <p:cNvSpPr/>
          <p:nvPr/>
        </p:nvSpPr>
        <p:spPr>
          <a:xfrm>
            <a:off x="7031015" y="1744265"/>
            <a:ext cx="1025240" cy="1124172"/>
          </a:xfrm>
          <a:custGeom>
            <a:avLst/>
            <a:gdLst>
              <a:gd name="connsiteX0" fmla="*/ 130776 w 510187"/>
              <a:gd name="connsiteY0" fmla="*/ 398252 h 559418"/>
              <a:gd name="connsiteX1" fmla="*/ 180826 w 510187"/>
              <a:gd name="connsiteY1" fmla="*/ 398252 h 559418"/>
              <a:gd name="connsiteX2" fmla="*/ 195356 w 510187"/>
              <a:gd name="connsiteY2" fmla="*/ 420815 h 559418"/>
              <a:gd name="connsiteX3" fmla="*/ 140463 w 510187"/>
              <a:gd name="connsiteY3" fmla="*/ 420815 h 559418"/>
              <a:gd name="connsiteX4" fmla="*/ 48435 w 510187"/>
              <a:gd name="connsiteY4" fmla="*/ 535243 h 559418"/>
              <a:gd name="connsiteX5" fmla="*/ 461752 w 510187"/>
              <a:gd name="connsiteY5" fmla="*/ 535243 h 559418"/>
              <a:gd name="connsiteX6" fmla="*/ 369724 w 510187"/>
              <a:gd name="connsiteY6" fmla="*/ 420815 h 559418"/>
              <a:gd name="connsiteX7" fmla="*/ 316445 w 510187"/>
              <a:gd name="connsiteY7" fmla="*/ 420815 h 559418"/>
              <a:gd name="connsiteX8" fmla="*/ 329361 w 510187"/>
              <a:gd name="connsiteY8" fmla="*/ 398252 h 559418"/>
              <a:gd name="connsiteX9" fmla="*/ 381026 w 510187"/>
              <a:gd name="connsiteY9" fmla="*/ 398252 h 559418"/>
              <a:gd name="connsiteX10" fmla="*/ 510187 w 510187"/>
              <a:gd name="connsiteY10" fmla="*/ 559418 h 559418"/>
              <a:gd name="connsiteX11" fmla="*/ 0 w 510187"/>
              <a:gd name="connsiteY11" fmla="*/ 559418 h 559418"/>
              <a:gd name="connsiteX12" fmla="*/ 254964 w 510187"/>
              <a:gd name="connsiteY12" fmla="*/ 79000 h 559418"/>
              <a:gd name="connsiteX13" fmla="*/ 175836 w 510187"/>
              <a:gd name="connsiteY13" fmla="*/ 159612 h 559418"/>
              <a:gd name="connsiteX14" fmla="*/ 254964 w 510187"/>
              <a:gd name="connsiteY14" fmla="*/ 238611 h 559418"/>
              <a:gd name="connsiteX15" fmla="*/ 335706 w 510187"/>
              <a:gd name="connsiteY15" fmla="*/ 159612 h 559418"/>
              <a:gd name="connsiteX16" fmla="*/ 254964 w 510187"/>
              <a:gd name="connsiteY16" fmla="*/ 79000 h 559418"/>
              <a:gd name="connsiteX17" fmla="*/ 254964 w 510187"/>
              <a:gd name="connsiteY17" fmla="*/ 0 h 559418"/>
              <a:gd name="connsiteX18" fmla="*/ 414834 w 510187"/>
              <a:gd name="connsiteY18" fmla="*/ 159612 h 559418"/>
              <a:gd name="connsiteX19" fmla="*/ 254964 w 510187"/>
              <a:gd name="connsiteY19" fmla="*/ 478835 h 559418"/>
              <a:gd name="connsiteX20" fmla="*/ 95093 w 510187"/>
              <a:gd name="connsiteY20" fmla="*/ 159612 h 559418"/>
              <a:gd name="connsiteX21" fmla="*/ 254964 w 510187"/>
              <a:gd name="connsiteY21" fmla="*/ 0 h 559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10187" h="559418">
                <a:moveTo>
                  <a:pt x="130776" y="398252"/>
                </a:moveTo>
                <a:lnTo>
                  <a:pt x="180826" y="398252"/>
                </a:lnTo>
                <a:cubicBezTo>
                  <a:pt x="185669" y="404699"/>
                  <a:pt x="190513" y="412757"/>
                  <a:pt x="195356" y="420815"/>
                </a:cubicBezTo>
                <a:lnTo>
                  <a:pt x="140463" y="420815"/>
                </a:lnTo>
                <a:lnTo>
                  <a:pt x="48435" y="535243"/>
                </a:lnTo>
                <a:lnTo>
                  <a:pt x="461752" y="535243"/>
                </a:lnTo>
                <a:lnTo>
                  <a:pt x="369724" y="420815"/>
                </a:lnTo>
                <a:lnTo>
                  <a:pt x="316445" y="420815"/>
                </a:lnTo>
                <a:cubicBezTo>
                  <a:pt x="319674" y="412757"/>
                  <a:pt x="324518" y="404699"/>
                  <a:pt x="329361" y="398252"/>
                </a:cubicBezTo>
                <a:lnTo>
                  <a:pt x="381026" y="398252"/>
                </a:lnTo>
                <a:lnTo>
                  <a:pt x="510187" y="559418"/>
                </a:lnTo>
                <a:lnTo>
                  <a:pt x="0" y="559418"/>
                </a:lnTo>
                <a:close/>
                <a:moveTo>
                  <a:pt x="254964" y="79000"/>
                </a:moveTo>
                <a:cubicBezTo>
                  <a:pt x="211363" y="79000"/>
                  <a:pt x="175836" y="116081"/>
                  <a:pt x="175836" y="159612"/>
                </a:cubicBezTo>
                <a:cubicBezTo>
                  <a:pt x="175836" y="203142"/>
                  <a:pt x="211363" y="238611"/>
                  <a:pt x="254964" y="238611"/>
                </a:cubicBezTo>
                <a:cubicBezTo>
                  <a:pt x="300179" y="238611"/>
                  <a:pt x="335706" y="203142"/>
                  <a:pt x="335706" y="159612"/>
                </a:cubicBezTo>
                <a:cubicBezTo>
                  <a:pt x="335706" y="116081"/>
                  <a:pt x="300179" y="79000"/>
                  <a:pt x="254964" y="79000"/>
                </a:cubicBezTo>
                <a:close/>
                <a:moveTo>
                  <a:pt x="254964" y="0"/>
                </a:moveTo>
                <a:cubicBezTo>
                  <a:pt x="343781" y="0"/>
                  <a:pt x="414834" y="70939"/>
                  <a:pt x="414834" y="159612"/>
                </a:cubicBezTo>
                <a:cubicBezTo>
                  <a:pt x="414834" y="246673"/>
                  <a:pt x="254964" y="478835"/>
                  <a:pt x="254964" y="478835"/>
                </a:cubicBezTo>
                <a:cubicBezTo>
                  <a:pt x="254964" y="478835"/>
                  <a:pt x="95093" y="246673"/>
                  <a:pt x="95093" y="159612"/>
                </a:cubicBezTo>
                <a:cubicBezTo>
                  <a:pt x="95093" y="70939"/>
                  <a:pt x="167761" y="0"/>
                  <a:pt x="25496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1151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" grpId="0" animBg="1"/>
      <p:bldP spid="5" grpId="0" animBg="1"/>
      <p:bldP spid="6" grpId="0" animBg="1"/>
      <p:bldP spid="7" grpId="0" animBg="1"/>
      <p:bldP spid="42" grpId="0" animBg="1"/>
      <p:bldP spid="4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任意多边形: 形状 18">
            <a:extLst>
              <a:ext uri="{FF2B5EF4-FFF2-40B4-BE49-F238E27FC236}">
                <a16:creationId xmlns="" xmlns:a16="http://schemas.microsoft.com/office/drawing/2014/main" id="{A70AF7B0-2909-409A-8290-159E6F05B28E}"/>
              </a:ext>
            </a:extLst>
          </p:cNvPr>
          <p:cNvSpPr/>
          <p:nvPr/>
        </p:nvSpPr>
        <p:spPr>
          <a:xfrm>
            <a:off x="7817922" y="652462"/>
            <a:ext cx="2810394" cy="2810394"/>
          </a:xfrm>
          <a:custGeom>
            <a:avLst/>
            <a:gdLst>
              <a:gd name="connsiteX0" fmla="*/ 2514600 w 2514600"/>
              <a:gd name="connsiteY0" fmla="*/ 0 h 2514600"/>
              <a:gd name="connsiteX1" fmla="*/ 2514600 w 2514600"/>
              <a:gd name="connsiteY1" fmla="*/ 1963537 h 2514600"/>
              <a:gd name="connsiteX2" fmla="*/ 2074595 w 2514600"/>
              <a:gd name="connsiteY2" fmla="*/ 2503405 h 2514600"/>
              <a:gd name="connsiteX3" fmla="*/ 1963546 w 2514600"/>
              <a:gd name="connsiteY3" fmla="*/ 2514600 h 2514600"/>
              <a:gd name="connsiteX4" fmla="*/ 0 w 2514600"/>
              <a:gd name="connsiteY4" fmla="*/ 2514600 h 2514600"/>
              <a:gd name="connsiteX5" fmla="*/ 2514600 w 2514600"/>
              <a:gd name="connsiteY5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14600" h="2514600">
                <a:moveTo>
                  <a:pt x="2514600" y="0"/>
                </a:moveTo>
                <a:lnTo>
                  <a:pt x="2514600" y="1963537"/>
                </a:lnTo>
                <a:cubicBezTo>
                  <a:pt x="2514600" y="2229838"/>
                  <a:pt x="2325705" y="2452021"/>
                  <a:pt x="2074595" y="2503405"/>
                </a:cubicBezTo>
                <a:lnTo>
                  <a:pt x="1963546" y="2514600"/>
                </a:lnTo>
                <a:lnTo>
                  <a:pt x="0" y="2514600"/>
                </a:lnTo>
                <a:cubicBezTo>
                  <a:pt x="0" y="1125824"/>
                  <a:pt x="1125825" y="0"/>
                  <a:pt x="2514600" y="0"/>
                </a:cubicBez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25057" r="-2482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: 形状 17">
            <a:extLst>
              <a:ext uri="{FF2B5EF4-FFF2-40B4-BE49-F238E27FC236}">
                <a16:creationId xmlns="" xmlns:a16="http://schemas.microsoft.com/office/drawing/2014/main" id="{AB9D8D99-8983-4215-AED7-3F6F9BCF6B51}"/>
              </a:ext>
            </a:extLst>
          </p:cNvPr>
          <p:cNvSpPr/>
          <p:nvPr/>
        </p:nvSpPr>
        <p:spPr>
          <a:xfrm>
            <a:off x="10968969" y="3736456"/>
            <a:ext cx="2810394" cy="2810394"/>
          </a:xfrm>
          <a:custGeom>
            <a:avLst/>
            <a:gdLst>
              <a:gd name="connsiteX0" fmla="*/ 551054 w 2514600"/>
              <a:gd name="connsiteY0" fmla="*/ 0 h 2514600"/>
              <a:gd name="connsiteX1" fmla="*/ 2514600 w 2514600"/>
              <a:gd name="connsiteY1" fmla="*/ 0 h 2514600"/>
              <a:gd name="connsiteX2" fmla="*/ 0 w 2514600"/>
              <a:gd name="connsiteY2" fmla="*/ 2514600 h 2514600"/>
              <a:gd name="connsiteX3" fmla="*/ 0 w 2514600"/>
              <a:gd name="connsiteY3" fmla="*/ 551063 h 2514600"/>
              <a:gd name="connsiteX4" fmla="*/ 440005 w 2514600"/>
              <a:gd name="connsiteY4" fmla="*/ 11195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4600" h="2514600">
                <a:moveTo>
                  <a:pt x="551054" y="0"/>
                </a:moveTo>
                <a:lnTo>
                  <a:pt x="2514600" y="0"/>
                </a:lnTo>
                <a:cubicBezTo>
                  <a:pt x="2514600" y="1388776"/>
                  <a:pt x="1388775" y="2514600"/>
                  <a:pt x="0" y="2514600"/>
                </a:cubicBezTo>
                <a:lnTo>
                  <a:pt x="0" y="551063"/>
                </a:lnTo>
                <a:cubicBezTo>
                  <a:pt x="0" y="284762"/>
                  <a:pt x="188895" y="62579"/>
                  <a:pt x="440005" y="11195"/>
                </a:cubicBez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: 形状 40">
            <a:extLst>
              <a:ext uri="{FF2B5EF4-FFF2-40B4-BE49-F238E27FC236}">
                <a16:creationId xmlns="" xmlns:a16="http://schemas.microsoft.com/office/drawing/2014/main" id="{1F513421-1AE6-4356-9C2B-DB2EA533C636}"/>
              </a:ext>
            </a:extLst>
          </p:cNvPr>
          <p:cNvSpPr/>
          <p:nvPr/>
        </p:nvSpPr>
        <p:spPr>
          <a:xfrm>
            <a:off x="10968970" y="998437"/>
            <a:ext cx="10651847" cy="2464419"/>
          </a:xfrm>
          <a:custGeom>
            <a:avLst/>
            <a:gdLst>
              <a:gd name="connsiteX0" fmla="*/ 602353 w 10651847"/>
              <a:gd name="connsiteY0" fmla="*/ 0 h 2464419"/>
              <a:gd name="connsiteX1" fmla="*/ 10651847 w 10651847"/>
              <a:gd name="connsiteY1" fmla="*/ 0 h 2464419"/>
              <a:gd name="connsiteX2" fmla="*/ 10651847 w 10651847"/>
              <a:gd name="connsiteY2" fmla="*/ 2464419 h 2464419"/>
              <a:gd name="connsiteX3" fmla="*/ 602353 w 10651847"/>
              <a:gd name="connsiteY3" fmla="*/ 2464419 h 2464419"/>
              <a:gd name="connsiteX4" fmla="*/ 0 w 10651847"/>
              <a:gd name="connsiteY4" fmla="*/ 1862066 h 2464419"/>
              <a:gd name="connsiteX5" fmla="*/ 0 w 10651847"/>
              <a:gd name="connsiteY5" fmla="*/ 602353 h 2464419"/>
              <a:gd name="connsiteX6" fmla="*/ 602353 w 10651847"/>
              <a:gd name="connsiteY6" fmla="*/ 0 h 2464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651847" h="2464419">
                <a:moveTo>
                  <a:pt x="602353" y="0"/>
                </a:moveTo>
                <a:lnTo>
                  <a:pt x="10651847" y="0"/>
                </a:lnTo>
                <a:lnTo>
                  <a:pt x="10651847" y="2464419"/>
                </a:lnTo>
                <a:lnTo>
                  <a:pt x="602353" y="2464419"/>
                </a:lnTo>
                <a:cubicBezTo>
                  <a:pt x="269683" y="2464419"/>
                  <a:pt x="0" y="2194736"/>
                  <a:pt x="0" y="1862066"/>
                </a:cubicBezTo>
                <a:lnTo>
                  <a:pt x="0" y="602353"/>
                </a:lnTo>
                <a:cubicBezTo>
                  <a:pt x="0" y="269683"/>
                  <a:pt x="269683" y="0"/>
                  <a:pt x="602353" y="0"/>
                </a:cubicBezTo>
                <a:close/>
              </a:path>
            </a:pathLst>
          </a:custGeom>
          <a:gradFill flip="none" rotWithShape="1">
            <a:gsLst>
              <a:gs pos="0">
                <a:srgbClr val="22407E"/>
              </a:gs>
              <a:gs pos="100000">
                <a:srgbClr val="009F97"/>
              </a:gs>
            </a:gsLst>
            <a:lin ang="2700000" scaled="1"/>
            <a:tileRect/>
          </a:gra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0" name="任意多边形: 形状 39">
            <a:extLst>
              <a:ext uri="{FF2B5EF4-FFF2-40B4-BE49-F238E27FC236}">
                <a16:creationId xmlns="" xmlns:a16="http://schemas.microsoft.com/office/drawing/2014/main" id="{383DE380-7532-4DBF-BF4A-2C8525698702}"/>
              </a:ext>
            </a:extLst>
          </p:cNvPr>
          <p:cNvSpPr/>
          <p:nvPr/>
        </p:nvSpPr>
        <p:spPr>
          <a:xfrm>
            <a:off x="-23529" y="3736456"/>
            <a:ext cx="10673137" cy="2464419"/>
          </a:xfrm>
          <a:custGeom>
            <a:avLst/>
            <a:gdLst>
              <a:gd name="connsiteX0" fmla="*/ 0 w 10673137"/>
              <a:gd name="connsiteY0" fmla="*/ 0 h 2464419"/>
              <a:gd name="connsiteX1" fmla="*/ 10070784 w 10673137"/>
              <a:gd name="connsiteY1" fmla="*/ 0 h 2464419"/>
              <a:gd name="connsiteX2" fmla="*/ 10673137 w 10673137"/>
              <a:gd name="connsiteY2" fmla="*/ 602353 h 2464419"/>
              <a:gd name="connsiteX3" fmla="*/ 10673137 w 10673137"/>
              <a:gd name="connsiteY3" fmla="*/ 1862066 h 2464419"/>
              <a:gd name="connsiteX4" fmla="*/ 10070784 w 10673137"/>
              <a:gd name="connsiteY4" fmla="*/ 2464419 h 2464419"/>
              <a:gd name="connsiteX5" fmla="*/ 0 w 10673137"/>
              <a:gd name="connsiteY5" fmla="*/ 2464419 h 2464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73137" h="2464419">
                <a:moveTo>
                  <a:pt x="0" y="0"/>
                </a:moveTo>
                <a:lnTo>
                  <a:pt x="10070784" y="0"/>
                </a:lnTo>
                <a:cubicBezTo>
                  <a:pt x="10403454" y="0"/>
                  <a:pt x="10673137" y="269683"/>
                  <a:pt x="10673137" y="602353"/>
                </a:cubicBezTo>
                <a:lnTo>
                  <a:pt x="10673137" y="1862066"/>
                </a:lnTo>
                <a:cubicBezTo>
                  <a:pt x="10673137" y="2194736"/>
                  <a:pt x="10403454" y="2464419"/>
                  <a:pt x="10070784" y="2464419"/>
                </a:cubicBezTo>
                <a:lnTo>
                  <a:pt x="0" y="2464419"/>
                </a:ln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AD4624C3-F369-481C-A14A-80EC1E4CDC35}"/>
              </a:ext>
            </a:extLst>
          </p:cNvPr>
          <p:cNvSpPr txBox="1"/>
          <p:nvPr/>
        </p:nvSpPr>
        <p:spPr>
          <a:xfrm>
            <a:off x="954276" y="1022756"/>
            <a:ext cx="5147925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6600" i="1" spc="600" dirty="0">
                <a:latin typeface="+mj-ea"/>
                <a:ea typeface="+mj-ea"/>
              </a:rPr>
              <a:t>团队风采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1E67C99E-915D-4A2E-B7C6-90C388CC9CB0}"/>
              </a:ext>
            </a:extLst>
          </p:cNvPr>
          <p:cNvGrpSpPr/>
          <p:nvPr/>
        </p:nvGrpSpPr>
        <p:grpSpPr>
          <a:xfrm>
            <a:off x="1201926" y="660074"/>
            <a:ext cx="1014901" cy="253938"/>
            <a:chOff x="16705584" y="3439836"/>
            <a:chExt cx="1014901" cy="253938"/>
          </a:xfrm>
        </p:grpSpPr>
        <p:sp>
          <p:nvSpPr>
            <p:cNvPr id="23" name="箭头: V 形 22">
              <a:extLst>
                <a:ext uri="{FF2B5EF4-FFF2-40B4-BE49-F238E27FC236}">
                  <a16:creationId xmlns="" xmlns:a16="http://schemas.microsoft.com/office/drawing/2014/main" id="{EED615AD-C343-4A13-A2F7-FEC5A6B2DE50}"/>
                </a:ext>
              </a:extLst>
            </p:cNvPr>
            <p:cNvSpPr/>
            <p:nvPr/>
          </p:nvSpPr>
          <p:spPr>
            <a:xfrm>
              <a:off x="16705584" y="3439836"/>
              <a:ext cx="294568" cy="253938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箭头: V 形 23">
              <a:extLst>
                <a:ext uri="{FF2B5EF4-FFF2-40B4-BE49-F238E27FC236}">
                  <a16:creationId xmlns="" xmlns:a16="http://schemas.microsoft.com/office/drawing/2014/main" id="{3D880F49-8086-4834-AEE2-B8CAC7EC8AB9}"/>
                </a:ext>
              </a:extLst>
            </p:cNvPr>
            <p:cNvSpPr/>
            <p:nvPr/>
          </p:nvSpPr>
          <p:spPr>
            <a:xfrm>
              <a:off x="17065751" y="3439836"/>
              <a:ext cx="294568" cy="253938"/>
            </a:xfrm>
            <a:prstGeom prst="chevron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箭头: V 形 24">
              <a:extLst>
                <a:ext uri="{FF2B5EF4-FFF2-40B4-BE49-F238E27FC236}">
                  <a16:creationId xmlns="" xmlns:a16="http://schemas.microsoft.com/office/drawing/2014/main" id="{EDF74CD5-39FC-4480-9D5A-6FE0BAC847A3}"/>
                </a:ext>
              </a:extLst>
            </p:cNvPr>
            <p:cNvSpPr/>
            <p:nvPr/>
          </p:nvSpPr>
          <p:spPr>
            <a:xfrm>
              <a:off x="17425917" y="3439836"/>
              <a:ext cx="294568" cy="253938"/>
            </a:xfrm>
            <a:prstGeom prst="chevron">
              <a:avLst/>
            </a:prstGeom>
            <a:gradFill>
              <a:gsLst>
                <a:gs pos="0">
                  <a:srgbClr val="22407E"/>
                </a:gs>
                <a:gs pos="85000">
                  <a:srgbClr val="009F9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4CB0E521-62F9-4C97-BFEF-8DC47D1B599D}"/>
              </a:ext>
            </a:extLst>
          </p:cNvPr>
          <p:cNvSpPr txBox="1"/>
          <p:nvPr/>
        </p:nvSpPr>
        <p:spPr>
          <a:xfrm>
            <a:off x="988550" y="1994935"/>
            <a:ext cx="3983500" cy="69916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600" i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600" i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</a:t>
            </a:r>
          </a:p>
        </p:txBody>
      </p: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F4710812-7B07-4195-84CB-1C972C14DBA9}"/>
              </a:ext>
            </a:extLst>
          </p:cNvPr>
          <p:cNvGrpSpPr/>
          <p:nvPr/>
        </p:nvGrpSpPr>
        <p:grpSpPr>
          <a:xfrm>
            <a:off x="13140419" y="1491240"/>
            <a:ext cx="4580162" cy="1531320"/>
            <a:chOff x="14565088" y="1487172"/>
            <a:chExt cx="4580162" cy="1531320"/>
          </a:xfrm>
        </p:grpSpPr>
        <p:sp>
          <p:nvSpPr>
            <p:cNvPr id="28" name="文本框 27">
              <a:extLst>
                <a:ext uri="{FF2B5EF4-FFF2-40B4-BE49-F238E27FC236}">
                  <a16:creationId xmlns="" xmlns:a16="http://schemas.microsoft.com/office/drawing/2014/main" id="{E5026F22-AD5D-4758-8FFF-4220067BE94A}"/>
                </a:ext>
              </a:extLst>
            </p:cNvPr>
            <p:cNvSpPr txBox="1"/>
            <p:nvPr/>
          </p:nvSpPr>
          <p:spPr>
            <a:xfrm>
              <a:off x="14565088" y="1487172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solidFill>
                    <a:schemeClr val="bg1"/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="" xmlns:a16="http://schemas.microsoft.com/office/drawing/2014/main" id="{1A67B4A5-1C48-429E-9382-E094A1BFE976}"/>
                </a:ext>
              </a:extLst>
            </p:cNvPr>
            <p:cNvSpPr txBox="1"/>
            <p:nvPr/>
          </p:nvSpPr>
          <p:spPr>
            <a:xfrm>
              <a:off x="14565088" y="2167553"/>
              <a:ext cx="4580162" cy="8509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i="1" dirty="0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2000" i="1" dirty="0" err="1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2000" i="1" dirty="0" err="1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2000" i="1" dirty="0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</a:t>
              </a:r>
            </a:p>
          </p:txBody>
        </p:sp>
      </p:grpSp>
      <p:sp>
        <p:nvSpPr>
          <p:cNvPr id="42" name="Oval 29">
            <a:extLst>
              <a:ext uri="{FF2B5EF4-FFF2-40B4-BE49-F238E27FC236}">
                <a16:creationId xmlns="" xmlns:a16="http://schemas.microsoft.com/office/drawing/2014/main" id="{982154AB-1EE8-4B95-80A9-C9FD8CA6952A}"/>
              </a:ext>
            </a:extLst>
          </p:cNvPr>
          <p:cNvSpPr/>
          <p:nvPr/>
        </p:nvSpPr>
        <p:spPr>
          <a:xfrm>
            <a:off x="11745516" y="1762361"/>
            <a:ext cx="990600" cy="989078"/>
          </a:xfrm>
          <a:custGeom>
            <a:avLst/>
            <a:gdLst>
              <a:gd name="connsiteX0" fmla="*/ 25829 w 578320"/>
              <a:gd name="connsiteY0" fmla="*/ 524911 h 577432"/>
              <a:gd name="connsiteX1" fmla="*/ 220466 w 578320"/>
              <a:gd name="connsiteY1" fmla="*/ 524911 h 577432"/>
              <a:gd name="connsiteX2" fmla="*/ 247217 w 578320"/>
              <a:gd name="connsiteY2" fmla="*/ 550711 h 577432"/>
              <a:gd name="connsiteX3" fmla="*/ 220466 w 578320"/>
              <a:gd name="connsiteY3" fmla="*/ 577432 h 577432"/>
              <a:gd name="connsiteX4" fmla="*/ 25829 w 578320"/>
              <a:gd name="connsiteY4" fmla="*/ 577432 h 577432"/>
              <a:gd name="connsiteX5" fmla="*/ 0 w 578320"/>
              <a:gd name="connsiteY5" fmla="*/ 550711 h 577432"/>
              <a:gd name="connsiteX6" fmla="*/ 25829 w 578320"/>
              <a:gd name="connsiteY6" fmla="*/ 524911 h 577432"/>
              <a:gd name="connsiteX7" fmla="*/ 25820 w 578320"/>
              <a:gd name="connsiteY7" fmla="*/ 458632 h 577432"/>
              <a:gd name="connsiteX8" fmla="*/ 165988 w 578320"/>
              <a:gd name="connsiteY8" fmla="*/ 458632 h 577432"/>
              <a:gd name="connsiteX9" fmla="*/ 245294 w 578320"/>
              <a:gd name="connsiteY9" fmla="*/ 493646 h 577432"/>
              <a:gd name="connsiteX10" fmla="*/ 220396 w 578320"/>
              <a:gd name="connsiteY10" fmla="*/ 511153 h 577432"/>
              <a:gd name="connsiteX11" fmla="*/ 25820 w 578320"/>
              <a:gd name="connsiteY11" fmla="*/ 511153 h 577432"/>
              <a:gd name="connsiteX12" fmla="*/ 0 w 578320"/>
              <a:gd name="connsiteY12" fmla="*/ 484432 h 577432"/>
              <a:gd name="connsiteX13" fmla="*/ 25820 w 578320"/>
              <a:gd name="connsiteY13" fmla="*/ 458632 h 577432"/>
              <a:gd name="connsiteX14" fmla="*/ 468575 w 578320"/>
              <a:gd name="connsiteY14" fmla="*/ 396938 h 577432"/>
              <a:gd name="connsiteX15" fmla="*/ 551576 w 578320"/>
              <a:gd name="connsiteY15" fmla="*/ 396938 h 577432"/>
              <a:gd name="connsiteX16" fmla="*/ 578320 w 578320"/>
              <a:gd name="connsiteY16" fmla="*/ 422738 h 577432"/>
              <a:gd name="connsiteX17" fmla="*/ 551576 w 578320"/>
              <a:gd name="connsiteY17" fmla="*/ 449459 h 577432"/>
              <a:gd name="connsiteX18" fmla="*/ 424308 w 578320"/>
              <a:gd name="connsiteY18" fmla="*/ 449459 h 577432"/>
              <a:gd name="connsiteX19" fmla="*/ 468575 w 578320"/>
              <a:gd name="connsiteY19" fmla="*/ 396938 h 577432"/>
              <a:gd name="connsiteX20" fmla="*/ 25826 w 578320"/>
              <a:gd name="connsiteY20" fmla="*/ 392352 h 577432"/>
              <a:gd name="connsiteX21" fmla="*/ 106996 w 578320"/>
              <a:gd name="connsiteY21" fmla="*/ 392352 h 577432"/>
              <a:gd name="connsiteX22" fmla="*/ 149425 w 578320"/>
              <a:gd name="connsiteY22" fmla="*/ 444725 h 577432"/>
              <a:gd name="connsiteX23" fmla="*/ 25826 w 578320"/>
              <a:gd name="connsiteY23" fmla="*/ 444725 h 577432"/>
              <a:gd name="connsiteX24" fmla="*/ 0 w 578320"/>
              <a:gd name="connsiteY24" fmla="*/ 418998 h 577432"/>
              <a:gd name="connsiteX25" fmla="*/ 25826 w 578320"/>
              <a:gd name="connsiteY25" fmla="*/ 392352 h 577432"/>
              <a:gd name="connsiteX26" fmla="*/ 495311 w 578320"/>
              <a:gd name="connsiteY26" fmla="*/ 330659 h 577432"/>
              <a:gd name="connsiteX27" fmla="*/ 551573 w 578320"/>
              <a:gd name="connsiteY27" fmla="*/ 330659 h 577432"/>
              <a:gd name="connsiteX28" fmla="*/ 578320 w 578320"/>
              <a:gd name="connsiteY28" fmla="*/ 357305 h 577432"/>
              <a:gd name="connsiteX29" fmla="*/ 551573 w 578320"/>
              <a:gd name="connsiteY29" fmla="*/ 383032 h 577432"/>
              <a:gd name="connsiteX30" fmla="*/ 475942 w 578320"/>
              <a:gd name="connsiteY30" fmla="*/ 383032 h 577432"/>
              <a:gd name="connsiteX31" fmla="*/ 495311 w 578320"/>
              <a:gd name="connsiteY31" fmla="*/ 330659 h 577432"/>
              <a:gd name="connsiteX32" fmla="*/ 25814 w 578320"/>
              <a:gd name="connsiteY32" fmla="*/ 325924 h 577432"/>
              <a:gd name="connsiteX33" fmla="*/ 82051 w 578320"/>
              <a:gd name="connsiteY33" fmla="*/ 325924 h 577432"/>
              <a:gd name="connsiteX34" fmla="*/ 99568 w 578320"/>
              <a:gd name="connsiteY34" fmla="*/ 378445 h 577432"/>
              <a:gd name="connsiteX35" fmla="*/ 25814 w 578320"/>
              <a:gd name="connsiteY35" fmla="*/ 378445 h 577432"/>
              <a:gd name="connsiteX36" fmla="*/ 0 w 578320"/>
              <a:gd name="connsiteY36" fmla="*/ 352645 h 577432"/>
              <a:gd name="connsiteX37" fmla="*/ 25814 w 578320"/>
              <a:gd name="connsiteY37" fmla="*/ 325924 h 577432"/>
              <a:gd name="connsiteX38" fmla="*/ 297074 w 578320"/>
              <a:gd name="connsiteY38" fmla="*/ 302072 h 577432"/>
              <a:gd name="connsiteX39" fmla="*/ 297074 w 578320"/>
              <a:gd name="connsiteY39" fmla="*/ 349966 h 577432"/>
              <a:gd name="connsiteX40" fmla="*/ 326589 w 578320"/>
              <a:gd name="connsiteY40" fmla="*/ 326019 h 577432"/>
              <a:gd name="connsiteX41" fmla="*/ 297074 w 578320"/>
              <a:gd name="connsiteY41" fmla="*/ 302072 h 577432"/>
              <a:gd name="connsiteX42" fmla="*/ 498167 w 578320"/>
              <a:gd name="connsiteY42" fmla="*/ 264231 h 577432"/>
              <a:gd name="connsiteX43" fmla="*/ 551603 w 578320"/>
              <a:gd name="connsiteY43" fmla="*/ 264231 h 577432"/>
              <a:gd name="connsiteX44" fmla="*/ 578320 w 578320"/>
              <a:gd name="connsiteY44" fmla="*/ 290952 h 577432"/>
              <a:gd name="connsiteX45" fmla="*/ 551603 w 578320"/>
              <a:gd name="connsiteY45" fmla="*/ 316752 h 577432"/>
              <a:gd name="connsiteX46" fmla="*/ 497246 w 578320"/>
              <a:gd name="connsiteY46" fmla="*/ 316752 h 577432"/>
              <a:gd name="connsiteX47" fmla="*/ 499089 w 578320"/>
              <a:gd name="connsiteY47" fmla="*/ 288188 h 577432"/>
              <a:gd name="connsiteX48" fmla="*/ 498167 w 578320"/>
              <a:gd name="connsiteY48" fmla="*/ 264231 h 577432"/>
              <a:gd name="connsiteX49" fmla="*/ 25843 w 578320"/>
              <a:gd name="connsiteY49" fmla="*/ 259645 h 577432"/>
              <a:gd name="connsiteX50" fmla="*/ 81222 w 578320"/>
              <a:gd name="connsiteY50" fmla="*/ 259645 h 577432"/>
              <a:gd name="connsiteX51" fmla="*/ 78453 w 578320"/>
              <a:gd name="connsiteY51" fmla="*/ 288209 h 577432"/>
              <a:gd name="connsiteX52" fmla="*/ 80299 w 578320"/>
              <a:gd name="connsiteY52" fmla="*/ 312166 h 577432"/>
              <a:gd name="connsiteX53" fmla="*/ 25843 w 578320"/>
              <a:gd name="connsiteY53" fmla="*/ 312166 h 577432"/>
              <a:gd name="connsiteX54" fmla="*/ 0 w 578320"/>
              <a:gd name="connsiteY54" fmla="*/ 286366 h 577432"/>
              <a:gd name="connsiteX55" fmla="*/ 25843 w 578320"/>
              <a:gd name="connsiteY55" fmla="*/ 259645 h 577432"/>
              <a:gd name="connsiteX56" fmla="*/ 282316 w 578320"/>
              <a:gd name="connsiteY56" fmla="*/ 225625 h 577432"/>
              <a:gd name="connsiteX57" fmla="*/ 255567 w 578320"/>
              <a:gd name="connsiteY57" fmla="*/ 245888 h 577432"/>
              <a:gd name="connsiteX58" fmla="*/ 282316 w 578320"/>
              <a:gd name="connsiteY58" fmla="*/ 267993 h 577432"/>
              <a:gd name="connsiteX59" fmla="*/ 478752 w 578320"/>
              <a:gd name="connsiteY59" fmla="*/ 197951 h 577432"/>
              <a:gd name="connsiteX60" fmla="*/ 551584 w 578320"/>
              <a:gd name="connsiteY60" fmla="*/ 197951 h 577432"/>
              <a:gd name="connsiteX61" fmla="*/ 578320 w 578320"/>
              <a:gd name="connsiteY61" fmla="*/ 224672 h 577432"/>
              <a:gd name="connsiteX62" fmla="*/ 551584 w 578320"/>
              <a:gd name="connsiteY62" fmla="*/ 250472 h 577432"/>
              <a:gd name="connsiteX63" fmla="*/ 495347 w 578320"/>
              <a:gd name="connsiteY63" fmla="*/ 250472 h 577432"/>
              <a:gd name="connsiteX64" fmla="*/ 478752 w 578320"/>
              <a:gd name="connsiteY64" fmla="*/ 197951 h 577432"/>
              <a:gd name="connsiteX65" fmla="*/ 25834 w 578320"/>
              <a:gd name="connsiteY65" fmla="*/ 194253 h 577432"/>
              <a:gd name="connsiteX66" fmla="*/ 101491 w 578320"/>
              <a:gd name="connsiteY66" fmla="*/ 194253 h 577432"/>
              <a:gd name="connsiteX67" fmla="*/ 83038 w 578320"/>
              <a:gd name="connsiteY67" fmla="*/ 246774 h 577432"/>
              <a:gd name="connsiteX68" fmla="*/ 25834 w 578320"/>
              <a:gd name="connsiteY68" fmla="*/ 246774 h 577432"/>
              <a:gd name="connsiteX69" fmla="*/ 0 w 578320"/>
              <a:gd name="connsiteY69" fmla="*/ 220053 h 577432"/>
              <a:gd name="connsiteX70" fmla="*/ 25834 w 578320"/>
              <a:gd name="connsiteY70" fmla="*/ 194253 h 577432"/>
              <a:gd name="connsiteX71" fmla="*/ 289695 w 578320"/>
              <a:gd name="connsiteY71" fmla="*/ 180494 h 577432"/>
              <a:gd name="connsiteX72" fmla="*/ 297074 w 578320"/>
              <a:gd name="connsiteY72" fmla="*/ 188784 h 577432"/>
              <a:gd name="connsiteX73" fmla="*/ 297074 w 578320"/>
              <a:gd name="connsiteY73" fmla="*/ 200757 h 577432"/>
              <a:gd name="connsiteX74" fmla="*/ 353338 w 578320"/>
              <a:gd name="connsiteY74" fmla="*/ 236678 h 577432"/>
              <a:gd name="connsiteX75" fmla="*/ 338580 w 578320"/>
              <a:gd name="connsiteY75" fmla="*/ 251415 h 577432"/>
              <a:gd name="connsiteX76" fmla="*/ 297074 w 578320"/>
              <a:gd name="connsiteY76" fmla="*/ 225625 h 577432"/>
              <a:gd name="connsiteX77" fmla="*/ 297074 w 578320"/>
              <a:gd name="connsiteY77" fmla="*/ 270756 h 577432"/>
              <a:gd name="connsiteX78" fmla="*/ 356105 w 578320"/>
              <a:gd name="connsiteY78" fmla="*/ 323256 h 577432"/>
              <a:gd name="connsiteX79" fmla="*/ 297074 w 578320"/>
              <a:gd name="connsiteY79" fmla="*/ 373913 h 577432"/>
              <a:gd name="connsiteX80" fmla="*/ 297074 w 578320"/>
              <a:gd name="connsiteY80" fmla="*/ 388650 h 577432"/>
              <a:gd name="connsiteX81" fmla="*/ 289695 w 578320"/>
              <a:gd name="connsiteY81" fmla="*/ 396939 h 577432"/>
              <a:gd name="connsiteX82" fmla="*/ 282316 w 578320"/>
              <a:gd name="connsiteY82" fmla="*/ 388650 h 577432"/>
              <a:gd name="connsiteX83" fmla="*/ 282316 w 578320"/>
              <a:gd name="connsiteY83" fmla="*/ 373913 h 577432"/>
              <a:gd name="connsiteX84" fmla="*/ 222362 w 578320"/>
              <a:gd name="connsiteY84" fmla="*/ 329703 h 577432"/>
              <a:gd name="connsiteX85" fmla="*/ 237120 w 578320"/>
              <a:gd name="connsiteY85" fmla="*/ 314966 h 577432"/>
              <a:gd name="connsiteX86" fmla="*/ 282316 w 578320"/>
              <a:gd name="connsiteY86" fmla="*/ 349966 h 577432"/>
              <a:gd name="connsiteX87" fmla="*/ 282316 w 578320"/>
              <a:gd name="connsiteY87" fmla="*/ 299309 h 577432"/>
              <a:gd name="connsiteX88" fmla="*/ 225129 w 578320"/>
              <a:gd name="connsiteY88" fmla="*/ 251415 h 577432"/>
              <a:gd name="connsiteX89" fmla="*/ 282316 w 578320"/>
              <a:gd name="connsiteY89" fmla="*/ 200757 h 577432"/>
              <a:gd name="connsiteX90" fmla="*/ 282316 w 578320"/>
              <a:gd name="connsiteY90" fmla="*/ 188784 h 577432"/>
              <a:gd name="connsiteX91" fmla="*/ 289695 w 578320"/>
              <a:gd name="connsiteY91" fmla="*/ 180494 h 577432"/>
              <a:gd name="connsiteX92" fmla="*/ 288699 w 578320"/>
              <a:gd name="connsiteY92" fmla="*/ 157519 h 577432"/>
              <a:gd name="connsiteX93" fmla="*/ 157752 w 578320"/>
              <a:gd name="connsiteY93" fmla="*/ 288255 h 577432"/>
              <a:gd name="connsiteX94" fmla="*/ 288699 w 578320"/>
              <a:gd name="connsiteY94" fmla="*/ 419912 h 577432"/>
              <a:gd name="connsiteX95" fmla="*/ 420567 w 578320"/>
              <a:gd name="connsiteY95" fmla="*/ 288255 h 577432"/>
              <a:gd name="connsiteX96" fmla="*/ 288699 w 578320"/>
              <a:gd name="connsiteY96" fmla="*/ 157519 h 577432"/>
              <a:gd name="connsiteX97" fmla="*/ 428895 w 578320"/>
              <a:gd name="connsiteY97" fmla="*/ 132559 h 577432"/>
              <a:gd name="connsiteX98" fmla="*/ 551571 w 578320"/>
              <a:gd name="connsiteY98" fmla="*/ 132559 h 577432"/>
              <a:gd name="connsiteX99" fmla="*/ 578320 w 578320"/>
              <a:gd name="connsiteY99" fmla="*/ 158359 h 577432"/>
              <a:gd name="connsiteX100" fmla="*/ 551571 w 578320"/>
              <a:gd name="connsiteY100" fmla="*/ 185080 h 577432"/>
              <a:gd name="connsiteX101" fmla="*/ 471324 w 578320"/>
              <a:gd name="connsiteY101" fmla="*/ 185080 h 577432"/>
              <a:gd name="connsiteX102" fmla="*/ 428895 w 578320"/>
              <a:gd name="connsiteY102" fmla="*/ 132559 h 577432"/>
              <a:gd name="connsiteX103" fmla="*/ 25822 w 578320"/>
              <a:gd name="connsiteY103" fmla="*/ 127973 h 577432"/>
              <a:gd name="connsiteX104" fmla="*/ 154012 w 578320"/>
              <a:gd name="connsiteY104" fmla="*/ 127973 h 577432"/>
              <a:gd name="connsiteX105" fmla="*/ 108823 w 578320"/>
              <a:gd name="connsiteY105" fmla="*/ 180494 h 577432"/>
              <a:gd name="connsiteX106" fmla="*/ 25822 w 578320"/>
              <a:gd name="connsiteY106" fmla="*/ 180494 h 577432"/>
              <a:gd name="connsiteX107" fmla="*/ 0 w 578320"/>
              <a:gd name="connsiteY107" fmla="*/ 153773 h 577432"/>
              <a:gd name="connsiteX108" fmla="*/ 25822 w 578320"/>
              <a:gd name="connsiteY108" fmla="*/ 127973 h 577432"/>
              <a:gd name="connsiteX109" fmla="*/ 288699 w 578320"/>
              <a:gd name="connsiteY109" fmla="*/ 105041 h 577432"/>
              <a:gd name="connsiteX110" fmla="*/ 473130 w 578320"/>
              <a:gd name="connsiteY110" fmla="*/ 288255 h 577432"/>
              <a:gd name="connsiteX111" fmla="*/ 288699 w 578320"/>
              <a:gd name="connsiteY111" fmla="*/ 472390 h 577432"/>
              <a:gd name="connsiteX112" fmla="*/ 105189 w 578320"/>
              <a:gd name="connsiteY112" fmla="*/ 288255 h 577432"/>
              <a:gd name="connsiteX113" fmla="*/ 288699 w 578320"/>
              <a:gd name="connsiteY113" fmla="*/ 105041 h 577432"/>
              <a:gd name="connsiteX114" fmla="*/ 357002 w 578320"/>
              <a:gd name="connsiteY114" fmla="*/ 66280 h 577432"/>
              <a:gd name="connsiteX115" fmla="*/ 551578 w 578320"/>
              <a:gd name="connsiteY115" fmla="*/ 66280 h 577432"/>
              <a:gd name="connsiteX116" fmla="*/ 578320 w 578320"/>
              <a:gd name="connsiteY116" fmla="*/ 92080 h 577432"/>
              <a:gd name="connsiteX117" fmla="*/ 551578 w 578320"/>
              <a:gd name="connsiteY117" fmla="*/ 118801 h 577432"/>
              <a:gd name="connsiteX118" fmla="*/ 411410 w 578320"/>
              <a:gd name="connsiteY118" fmla="*/ 118801 h 577432"/>
              <a:gd name="connsiteX119" fmla="*/ 333026 w 578320"/>
              <a:gd name="connsiteY119" fmla="*/ 82865 h 577432"/>
              <a:gd name="connsiteX120" fmla="*/ 357002 w 578320"/>
              <a:gd name="connsiteY120" fmla="*/ 66280 h 577432"/>
              <a:gd name="connsiteX121" fmla="*/ 356932 w 578320"/>
              <a:gd name="connsiteY121" fmla="*/ 0 h 577432"/>
              <a:gd name="connsiteX122" fmla="*/ 551569 w 578320"/>
              <a:gd name="connsiteY122" fmla="*/ 0 h 577432"/>
              <a:gd name="connsiteX123" fmla="*/ 578320 w 578320"/>
              <a:gd name="connsiteY123" fmla="*/ 25800 h 577432"/>
              <a:gd name="connsiteX124" fmla="*/ 551569 w 578320"/>
              <a:gd name="connsiteY124" fmla="*/ 52521 h 577432"/>
              <a:gd name="connsiteX125" fmla="*/ 356932 w 578320"/>
              <a:gd name="connsiteY125" fmla="*/ 52521 h 577432"/>
              <a:gd name="connsiteX126" fmla="*/ 331103 w 578320"/>
              <a:gd name="connsiteY126" fmla="*/ 25800 h 577432"/>
              <a:gd name="connsiteX127" fmla="*/ 356932 w 578320"/>
              <a:gd name="connsiteY127" fmla="*/ 0 h 57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578320" h="577432">
                <a:moveTo>
                  <a:pt x="25829" y="524911"/>
                </a:moveTo>
                <a:lnTo>
                  <a:pt x="220466" y="524911"/>
                </a:lnTo>
                <a:cubicBezTo>
                  <a:pt x="235225" y="524911"/>
                  <a:pt x="247217" y="535968"/>
                  <a:pt x="247217" y="550711"/>
                </a:cubicBezTo>
                <a:cubicBezTo>
                  <a:pt x="247217" y="565454"/>
                  <a:pt x="235225" y="577432"/>
                  <a:pt x="220466" y="577432"/>
                </a:cubicBezTo>
                <a:lnTo>
                  <a:pt x="25829" y="577432"/>
                </a:lnTo>
                <a:cubicBezTo>
                  <a:pt x="11992" y="577432"/>
                  <a:pt x="0" y="565454"/>
                  <a:pt x="0" y="550711"/>
                </a:cubicBezTo>
                <a:cubicBezTo>
                  <a:pt x="0" y="535968"/>
                  <a:pt x="11992" y="524911"/>
                  <a:pt x="25829" y="524911"/>
                </a:cubicBezTo>
                <a:close/>
                <a:moveTo>
                  <a:pt x="25820" y="458632"/>
                </a:moveTo>
                <a:lnTo>
                  <a:pt x="165988" y="458632"/>
                </a:lnTo>
                <a:cubicBezTo>
                  <a:pt x="189042" y="475218"/>
                  <a:pt x="215785" y="488118"/>
                  <a:pt x="245294" y="493646"/>
                </a:cubicBezTo>
                <a:cubicBezTo>
                  <a:pt x="241606" y="503782"/>
                  <a:pt x="232384" y="511153"/>
                  <a:pt x="220396" y="511153"/>
                </a:cubicBezTo>
                <a:lnTo>
                  <a:pt x="25820" y="511153"/>
                </a:lnTo>
                <a:cubicBezTo>
                  <a:pt x="11988" y="511153"/>
                  <a:pt x="0" y="499175"/>
                  <a:pt x="0" y="484432"/>
                </a:cubicBezTo>
                <a:cubicBezTo>
                  <a:pt x="0" y="470611"/>
                  <a:pt x="11988" y="458632"/>
                  <a:pt x="25820" y="458632"/>
                </a:cubicBezTo>
                <a:close/>
                <a:moveTo>
                  <a:pt x="468575" y="396938"/>
                </a:moveTo>
                <a:lnTo>
                  <a:pt x="551576" y="396938"/>
                </a:lnTo>
                <a:cubicBezTo>
                  <a:pt x="566331" y="396938"/>
                  <a:pt x="578320" y="408917"/>
                  <a:pt x="578320" y="422738"/>
                </a:cubicBezTo>
                <a:cubicBezTo>
                  <a:pt x="578320" y="437481"/>
                  <a:pt x="566331" y="449459"/>
                  <a:pt x="551576" y="449459"/>
                </a:cubicBezTo>
                <a:lnTo>
                  <a:pt x="424308" y="449459"/>
                </a:lnTo>
                <a:cubicBezTo>
                  <a:pt x="441830" y="434717"/>
                  <a:pt x="456586" y="416288"/>
                  <a:pt x="468575" y="396938"/>
                </a:cubicBezTo>
                <a:close/>
                <a:moveTo>
                  <a:pt x="25826" y="392352"/>
                </a:moveTo>
                <a:lnTo>
                  <a:pt x="106996" y="392352"/>
                </a:lnTo>
                <a:cubicBezTo>
                  <a:pt x="118064" y="412566"/>
                  <a:pt x="131900" y="430024"/>
                  <a:pt x="149425" y="444725"/>
                </a:cubicBezTo>
                <a:lnTo>
                  <a:pt x="25826" y="444725"/>
                </a:lnTo>
                <a:cubicBezTo>
                  <a:pt x="11991" y="444725"/>
                  <a:pt x="0" y="432781"/>
                  <a:pt x="0" y="418998"/>
                </a:cubicBezTo>
                <a:cubicBezTo>
                  <a:pt x="0" y="404297"/>
                  <a:pt x="11991" y="392352"/>
                  <a:pt x="25826" y="392352"/>
                </a:cubicBezTo>
                <a:close/>
                <a:moveTo>
                  <a:pt x="495311" y="330659"/>
                </a:moveTo>
                <a:lnTo>
                  <a:pt x="551573" y="330659"/>
                </a:lnTo>
                <a:cubicBezTo>
                  <a:pt x="566330" y="330659"/>
                  <a:pt x="578320" y="342604"/>
                  <a:pt x="578320" y="357305"/>
                </a:cubicBezTo>
                <a:cubicBezTo>
                  <a:pt x="578320" y="371088"/>
                  <a:pt x="566330" y="383032"/>
                  <a:pt x="551573" y="383032"/>
                </a:cubicBezTo>
                <a:lnTo>
                  <a:pt x="475942" y="383032"/>
                </a:lnTo>
                <a:cubicBezTo>
                  <a:pt x="485165" y="366493"/>
                  <a:pt x="490699" y="349036"/>
                  <a:pt x="495311" y="330659"/>
                </a:cubicBezTo>
                <a:close/>
                <a:moveTo>
                  <a:pt x="25814" y="325924"/>
                </a:moveTo>
                <a:lnTo>
                  <a:pt x="82051" y="325924"/>
                </a:lnTo>
                <a:cubicBezTo>
                  <a:pt x="85739" y="344353"/>
                  <a:pt x="91271" y="361860"/>
                  <a:pt x="99568" y="378445"/>
                </a:cubicBezTo>
                <a:lnTo>
                  <a:pt x="25814" y="378445"/>
                </a:lnTo>
                <a:cubicBezTo>
                  <a:pt x="11985" y="378445"/>
                  <a:pt x="0" y="367388"/>
                  <a:pt x="0" y="352645"/>
                </a:cubicBezTo>
                <a:cubicBezTo>
                  <a:pt x="0" y="337903"/>
                  <a:pt x="11985" y="325924"/>
                  <a:pt x="25814" y="325924"/>
                </a:cubicBezTo>
                <a:close/>
                <a:moveTo>
                  <a:pt x="297074" y="302072"/>
                </a:moveTo>
                <a:lnTo>
                  <a:pt x="297074" y="349966"/>
                </a:lnTo>
                <a:cubicBezTo>
                  <a:pt x="310909" y="349045"/>
                  <a:pt x="326589" y="341677"/>
                  <a:pt x="326589" y="326019"/>
                </a:cubicBezTo>
                <a:cubicBezTo>
                  <a:pt x="326589" y="310361"/>
                  <a:pt x="309987" y="304835"/>
                  <a:pt x="297074" y="302072"/>
                </a:cubicBezTo>
                <a:close/>
                <a:moveTo>
                  <a:pt x="498167" y="264231"/>
                </a:moveTo>
                <a:lnTo>
                  <a:pt x="551603" y="264231"/>
                </a:lnTo>
                <a:cubicBezTo>
                  <a:pt x="566343" y="264231"/>
                  <a:pt x="578320" y="276210"/>
                  <a:pt x="578320" y="290952"/>
                </a:cubicBezTo>
                <a:cubicBezTo>
                  <a:pt x="578320" y="304774"/>
                  <a:pt x="566343" y="316752"/>
                  <a:pt x="551603" y="316752"/>
                </a:cubicBezTo>
                <a:lnTo>
                  <a:pt x="497246" y="316752"/>
                </a:lnTo>
                <a:cubicBezTo>
                  <a:pt x="498167" y="307538"/>
                  <a:pt x="499089" y="298324"/>
                  <a:pt x="499089" y="288188"/>
                </a:cubicBezTo>
                <a:cubicBezTo>
                  <a:pt x="499089" y="279895"/>
                  <a:pt x="499089" y="272524"/>
                  <a:pt x="498167" y="264231"/>
                </a:cubicBezTo>
                <a:close/>
                <a:moveTo>
                  <a:pt x="25843" y="259645"/>
                </a:moveTo>
                <a:lnTo>
                  <a:pt x="81222" y="259645"/>
                </a:lnTo>
                <a:cubicBezTo>
                  <a:pt x="79376" y="269781"/>
                  <a:pt x="78453" y="278995"/>
                  <a:pt x="78453" y="288209"/>
                </a:cubicBezTo>
                <a:cubicBezTo>
                  <a:pt x="78453" y="296502"/>
                  <a:pt x="79376" y="304795"/>
                  <a:pt x="80299" y="312166"/>
                </a:cubicBezTo>
                <a:lnTo>
                  <a:pt x="25843" y="312166"/>
                </a:lnTo>
                <a:cubicBezTo>
                  <a:pt x="11999" y="312166"/>
                  <a:pt x="0" y="301109"/>
                  <a:pt x="0" y="286366"/>
                </a:cubicBezTo>
                <a:cubicBezTo>
                  <a:pt x="0" y="271624"/>
                  <a:pt x="11999" y="259645"/>
                  <a:pt x="25843" y="259645"/>
                </a:cubicBezTo>
                <a:close/>
                <a:moveTo>
                  <a:pt x="282316" y="225625"/>
                </a:moveTo>
                <a:cubicBezTo>
                  <a:pt x="265713" y="225625"/>
                  <a:pt x="255567" y="235757"/>
                  <a:pt x="255567" y="245888"/>
                </a:cubicBezTo>
                <a:cubicBezTo>
                  <a:pt x="255567" y="257862"/>
                  <a:pt x="264791" y="264309"/>
                  <a:pt x="282316" y="267993"/>
                </a:cubicBezTo>
                <a:close/>
                <a:moveTo>
                  <a:pt x="478752" y="197951"/>
                </a:moveTo>
                <a:lnTo>
                  <a:pt x="551584" y="197951"/>
                </a:lnTo>
                <a:cubicBezTo>
                  <a:pt x="566335" y="197951"/>
                  <a:pt x="578320" y="209930"/>
                  <a:pt x="578320" y="224672"/>
                </a:cubicBezTo>
                <a:cubicBezTo>
                  <a:pt x="578320" y="239415"/>
                  <a:pt x="566335" y="250472"/>
                  <a:pt x="551584" y="250472"/>
                </a:cubicBezTo>
                <a:lnTo>
                  <a:pt x="495347" y="250472"/>
                </a:lnTo>
                <a:cubicBezTo>
                  <a:pt x="492581" y="232044"/>
                  <a:pt x="486128" y="214537"/>
                  <a:pt x="478752" y="197951"/>
                </a:cubicBezTo>
                <a:close/>
                <a:moveTo>
                  <a:pt x="25834" y="194253"/>
                </a:moveTo>
                <a:lnTo>
                  <a:pt x="101491" y="194253"/>
                </a:lnTo>
                <a:cubicBezTo>
                  <a:pt x="93187" y="209917"/>
                  <a:pt x="86729" y="228346"/>
                  <a:pt x="83038" y="246774"/>
                </a:cubicBezTo>
                <a:lnTo>
                  <a:pt x="25834" y="246774"/>
                </a:lnTo>
                <a:cubicBezTo>
                  <a:pt x="11994" y="246774"/>
                  <a:pt x="0" y="234796"/>
                  <a:pt x="0" y="220053"/>
                </a:cubicBezTo>
                <a:cubicBezTo>
                  <a:pt x="0" y="205310"/>
                  <a:pt x="11994" y="194253"/>
                  <a:pt x="25834" y="194253"/>
                </a:cubicBezTo>
                <a:close/>
                <a:moveTo>
                  <a:pt x="289695" y="180494"/>
                </a:moveTo>
                <a:cubicBezTo>
                  <a:pt x="293384" y="180494"/>
                  <a:pt x="297074" y="184178"/>
                  <a:pt x="297074" y="188784"/>
                </a:cubicBezTo>
                <a:lnTo>
                  <a:pt x="297074" y="200757"/>
                </a:lnTo>
                <a:cubicBezTo>
                  <a:pt x="315521" y="201678"/>
                  <a:pt x="353338" y="213652"/>
                  <a:pt x="353338" y="236678"/>
                </a:cubicBezTo>
                <a:cubicBezTo>
                  <a:pt x="353338" y="245888"/>
                  <a:pt x="346881" y="251415"/>
                  <a:pt x="338580" y="251415"/>
                </a:cubicBezTo>
                <a:cubicBezTo>
                  <a:pt x="322900" y="251415"/>
                  <a:pt x="322900" y="225625"/>
                  <a:pt x="297074" y="225625"/>
                </a:cubicBezTo>
                <a:lnTo>
                  <a:pt x="297074" y="270756"/>
                </a:lnTo>
                <a:cubicBezTo>
                  <a:pt x="328434" y="277204"/>
                  <a:pt x="356105" y="286414"/>
                  <a:pt x="356105" y="323256"/>
                </a:cubicBezTo>
                <a:cubicBezTo>
                  <a:pt x="356105" y="355492"/>
                  <a:pt x="332124" y="372071"/>
                  <a:pt x="297074" y="373913"/>
                </a:cubicBezTo>
                <a:lnTo>
                  <a:pt x="297074" y="388650"/>
                </a:lnTo>
                <a:cubicBezTo>
                  <a:pt x="297074" y="392334"/>
                  <a:pt x="293384" y="396939"/>
                  <a:pt x="289695" y="396939"/>
                </a:cubicBezTo>
                <a:cubicBezTo>
                  <a:pt x="285083" y="396939"/>
                  <a:pt x="282316" y="392334"/>
                  <a:pt x="282316" y="388650"/>
                </a:cubicBezTo>
                <a:lnTo>
                  <a:pt x="282316" y="373913"/>
                </a:lnTo>
                <a:cubicBezTo>
                  <a:pt x="241732" y="372992"/>
                  <a:pt x="222362" y="349045"/>
                  <a:pt x="222362" y="329703"/>
                </a:cubicBezTo>
                <a:cubicBezTo>
                  <a:pt x="222362" y="320493"/>
                  <a:pt x="227896" y="314966"/>
                  <a:pt x="237120" y="314966"/>
                </a:cubicBezTo>
                <a:cubicBezTo>
                  <a:pt x="263869" y="314966"/>
                  <a:pt x="242654" y="348124"/>
                  <a:pt x="282316" y="349966"/>
                </a:cubicBezTo>
                <a:lnTo>
                  <a:pt x="282316" y="299309"/>
                </a:lnTo>
                <a:cubicBezTo>
                  <a:pt x="247266" y="292861"/>
                  <a:pt x="225129" y="278125"/>
                  <a:pt x="225129" y="251415"/>
                </a:cubicBezTo>
                <a:cubicBezTo>
                  <a:pt x="225129" y="219178"/>
                  <a:pt x="252800" y="201678"/>
                  <a:pt x="282316" y="200757"/>
                </a:cubicBezTo>
                <a:lnTo>
                  <a:pt x="282316" y="188784"/>
                </a:lnTo>
                <a:cubicBezTo>
                  <a:pt x="282316" y="184178"/>
                  <a:pt x="285083" y="180494"/>
                  <a:pt x="289695" y="180494"/>
                </a:cubicBezTo>
                <a:close/>
                <a:moveTo>
                  <a:pt x="288699" y="157519"/>
                </a:moveTo>
                <a:cubicBezTo>
                  <a:pt x="216770" y="157519"/>
                  <a:pt x="157752" y="216443"/>
                  <a:pt x="157752" y="288255"/>
                </a:cubicBezTo>
                <a:cubicBezTo>
                  <a:pt x="157752" y="360989"/>
                  <a:pt x="216770" y="419912"/>
                  <a:pt x="288699" y="419912"/>
                </a:cubicBezTo>
                <a:cubicBezTo>
                  <a:pt x="361549" y="419912"/>
                  <a:pt x="420567" y="360989"/>
                  <a:pt x="420567" y="288255"/>
                </a:cubicBezTo>
                <a:cubicBezTo>
                  <a:pt x="420567" y="216443"/>
                  <a:pt x="361549" y="157519"/>
                  <a:pt x="288699" y="157519"/>
                </a:cubicBezTo>
                <a:close/>
                <a:moveTo>
                  <a:pt x="428895" y="132559"/>
                </a:moveTo>
                <a:lnTo>
                  <a:pt x="551571" y="132559"/>
                </a:lnTo>
                <a:cubicBezTo>
                  <a:pt x="566329" y="132559"/>
                  <a:pt x="578320" y="143616"/>
                  <a:pt x="578320" y="158359"/>
                </a:cubicBezTo>
                <a:cubicBezTo>
                  <a:pt x="578320" y="173101"/>
                  <a:pt x="566329" y="185080"/>
                  <a:pt x="551571" y="185080"/>
                </a:cubicBezTo>
                <a:lnTo>
                  <a:pt x="471324" y="185080"/>
                </a:lnTo>
                <a:cubicBezTo>
                  <a:pt x="460256" y="164808"/>
                  <a:pt x="445498" y="147301"/>
                  <a:pt x="428895" y="132559"/>
                </a:cubicBezTo>
                <a:close/>
                <a:moveTo>
                  <a:pt x="25822" y="127973"/>
                </a:moveTo>
                <a:lnTo>
                  <a:pt x="154012" y="127973"/>
                </a:lnTo>
                <a:cubicBezTo>
                  <a:pt x="136490" y="142715"/>
                  <a:pt x="121734" y="160222"/>
                  <a:pt x="108823" y="180494"/>
                </a:cubicBezTo>
                <a:lnTo>
                  <a:pt x="25822" y="180494"/>
                </a:lnTo>
                <a:cubicBezTo>
                  <a:pt x="11989" y="180494"/>
                  <a:pt x="0" y="168515"/>
                  <a:pt x="0" y="153773"/>
                </a:cubicBezTo>
                <a:cubicBezTo>
                  <a:pt x="0" y="139951"/>
                  <a:pt x="11989" y="127973"/>
                  <a:pt x="25822" y="127973"/>
                </a:cubicBezTo>
                <a:close/>
                <a:moveTo>
                  <a:pt x="288699" y="105041"/>
                </a:moveTo>
                <a:cubicBezTo>
                  <a:pt x="390136" y="105041"/>
                  <a:pt x="473130" y="186981"/>
                  <a:pt x="473130" y="288255"/>
                </a:cubicBezTo>
                <a:cubicBezTo>
                  <a:pt x="473130" y="389530"/>
                  <a:pt x="390136" y="472390"/>
                  <a:pt x="288699" y="472390"/>
                </a:cubicBezTo>
                <a:cubicBezTo>
                  <a:pt x="187261" y="472390"/>
                  <a:pt x="105189" y="389530"/>
                  <a:pt x="105189" y="288255"/>
                </a:cubicBezTo>
                <a:cubicBezTo>
                  <a:pt x="105189" y="186981"/>
                  <a:pt x="187261" y="105041"/>
                  <a:pt x="288699" y="105041"/>
                </a:cubicBezTo>
                <a:close/>
                <a:moveTo>
                  <a:pt x="357002" y="66280"/>
                </a:moveTo>
                <a:lnTo>
                  <a:pt x="551578" y="66280"/>
                </a:lnTo>
                <a:cubicBezTo>
                  <a:pt x="566332" y="66280"/>
                  <a:pt x="578320" y="78258"/>
                  <a:pt x="578320" y="92080"/>
                </a:cubicBezTo>
                <a:cubicBezTo>
                  <a:pt x="578320" y="106822"/>
                  <a:pt x="566332" y="118801"/>
                  <a:pt x="551578" y="118801"/>
                </a:cubicBezTo>
                <a:lnTo>
                  <a:pt x="411410" y="118801"/>
                </a:lnTo>
                <a:cubicBezTo>
                  <a:pt x="388356" y="102215"/>
                  <a:pt x="361613" y="89315"/>
                  <a:pt x="333026" y="82865"/>
                </a:cubicBezTo>
                <a:cubicBezTo>
                  <a:pt x="336715" y="73651"/>
                  <a:pt x="345936" y="66280"/>
                  <a:pt x="357002" y="66280"/>
                </a:cubicBezTo>
                <a:close/>
                <a:moveTo>
                  <a:pt x="356932" y="0"/>
                </a:moveTo>
                <a:lnTo>
                  <a:pt x="551569" y="0"/>
                </a:lnTo>
                <a:cubicBezTo>
                  <a:pt x="566328" y="0"/>
                  <a:pt x="578320" y="11978"/>
                  <a:pt x="578320" y="25800"/>
                </a:cubicBezTo>
                <a:cubicBezTo>
                  <a:pt x="578320" y="40542"/>
                  <a:pt x="566328" y="52521"/>
                  <a:pt x="551569" y="52521"/>
                </a:cubicBezTo>
                <a:lnTo>
                  <a:pt x="356932" y="52521"/>
                </a:lnTo>
                <a:cubicBezTo>
                  <a:pt x="343095" y="52521"/>
                  <a:pt x="331103" y="40542"/>
                  <a:pt x="331103" y="25800"/>
                </a:cubicBezTo>
                <a:cubicBezTo>
                  <a:pt x="331103" y="11978"/>
                  <a:pt x="343095" y="0"/>
                  <a:pt x="35693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BFEF0106-6DC2-49FF-8C66-D35B288984A5}"/>
              </a:ext>
            </a:extLst>
          </p:cNvPr>
          <p:cNvGrpSpPr/>
          <p:nvPr/>
        </p:nvGrpSpPr>
        <p:grpSpPr>
          <a:xfrm flipH="1">
            <a:off x="3896916" y="4176753"/>
            <a:ext cx="4580162" cy="1531320"/>
            <a:chOff x="14565088" y="1487172"/>
            <a:chExt cx="4580162" cy="1531320"/>
          </a:xfrm>
        </p:grpSpPr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54F77692-B45D-473B-A55A-7D93F40386FB}"/>
                </a:ext>
              </a:extLst>
            </p:cNvPr>
            <p:cNvSpPr txBox="1"/>
            <p:nvPr/>
          </p:nvSpPr>
          <p:spPr>
            <a:xfrm>
              <a:off x="14565088" y="1487172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4400" i="1" spc="300" dirty="0">
                  <a:solidFill>
                    <a:schemeClr val="bg1"/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="" xmlns:a16="http://schemas.microsoft.com/office/drawing/2014/main" id="{A9A90717-CF6C-44F6-81DC-76FD2E0E8CDB}"/>
                </a:ext>
              </a:extLst>
            </p:cNvPr>
            <p:cNvSpPr txBox="1"/>
            <p:nvPr/>
          </p:nvSpPr>
          <p:spPr>
            <a:xfrm>
              <a:off x="14565088" y="2167553"/>
              <a:ext cx="4580162" cy="8509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2000" i="1" dirty="0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2000" i="1" dirty="0" err="1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2000" i="1" dirty="0" err="1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2000" i="1" dirty="0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</a:t>
              </a:r>
            </a:p>
          </p:txBody>
        </p:sp>
      </p:grpSp>
      <p:sp>
        <p:nvSpPr>
          <p:cNvPr id="43" name="Oval 33">
            <a:extLst>
              <a:ext uri="{FF2B5EF4-FFF2-40B4-BE49-F238E27FC236}">
                <a16:creationId xmlns="" xmlns:a16="http://schemas.microsoft.com/office/drawing/2014/main" id="{EDB7D8E7-22C0-428B-A37E-8F069413958A}"/>
              </a:ext>
            </a:extLst>
          </p:cNvPr>
          <p:cNvSpPr/>
          <p:nvPr/>
        </p:nvSpPr>
        <p:spPr>
          <a:xfrm>
            <a:off x="8949621" y="4447113"/>
            <a:ext cx="854120" cy="990600"/>
          </a:xfrm>
          <a:custGeom>
            <a:avLst/>
            <a:gdLst>
              <a:gd name="connsiteX0" fmla="*/ 232301 w 523313"/>
              <a:gd name="connsiteY0" fmla="*/ 453100 h 606933"/>
              <a:gd name="connsiteX1" fmla="*/ 443362 w 523313"/>
              <a:gd name="connsiteY1" fmla="*/ 453100 h 606933"/>
              <a:gd name="connsiteX2" fmla="*/ 443362 w 523313"/>
              <a:gd name="connsiteY2" fmla="*/ 496498 h 606933"/>
              <a:gd name="connsiteX3" fmla="*/ 232301 w 523313"/>
              <a:gd name="connsiteY3" fmla="*/ 496498 h 606933"/>
              <a:gd name="connsiteX4" fmla="*/ 166906 w 523313"/>
              <a:gd name="connsiteY4" fmla="*/ 405116 h 606933"/>
              <a:gd name="connsiteX5" fmla="*/ 197654 w 523313"/>
              <a:gd name="connsiteY5" fmla="*/ 435818 h 606933"/>
              <a:gd name="connsiteX6" fmla="*/ 118601 w 523313"/>
              <a:gd name="connsiteY6" fmla="*/ 514704 h 606933"/>
              <a:gd name="connsiteX7" fmla="*/ 70777 w 523313"/>
              <a:gd name="connsiteY7" fmla="*/ 466951 h 606933"/>
              <a:gd name="connsiteX8" fmla="*/ 101525 w 523313"/>
              <a:gd name="connsiteY8" fmla="*/ 436249 h 606933"/>
              <a:gd name="connsiteX9" fmla="*/ 118601 w 523313"/>
              <a:gd name="connsiteY9" fmla="*/ 453300 h 606933"/>
              <a:gd name="connsiteX10" fmla="*/ 232301 w 523313"/>
              <a:gd name="connsiteY10" fmla="*/ 344783 h 606933"/>
              <a:gd name="connsiteX11" fmla="*/ 443362 w 523313"/>
              <a:gd name="connsiteY11" fmla="*/ 344783 h 606933"/>
              <a:gd name="connsiteX12" fmla="*/ 443362 w 523313"/>
              <a:gd name="connsiteY12" fmla="*/ 388251 h 606933"/>
              <a:gd name="connsiteX13" fmla="*/ 232301 w 523313"/>
              <a:gd name="connsiteY13" fmla="*/ 388251 h 606933"/>
              <a:gd name="connsiteX14" fmla="*/ 166906 w 523313"/>
              <a:gd name="connsiteY14" fmla="*/ 296939 h 606933"/>
              <a:gd name="connsiteX15" fmla="*/ 197654 w 523313"/>
              <a:gd name="connsiteY15" fmla="*/ 327627 h 606933"/>
              <a:gd name="connsiteX16" fmla="*/ 118601 w 523313"/>
              <a:gd name="connsiteY16" fmla="*/ 406527 h 606933"/>
              <a:gd name="connsiteX17" fmla="*/ 70777 w 523313"/>
              <a:gd name="connsiteY17" fmla="*/ 358795 h 606933"/>
              <a:gd name="connsiteX18" fmla="*/ 101525 w 523313"/>
              <a:gd name="connsiteY18" fmla="*/ 328106 h 606933"/>
              <a:gd name="connsiteX19" fmla="*/ 118601 w 523313"/>
              <a:gd name="connsiteY19" fmla="*/ 345150 h 606933"/>
              <a:gd name="connsiteX20" fmla="*/ 232301 w 523313"/>
              <a:gd name="connsiteY20" fmla="*/ 236606 h 606933"/>
              <a:gd name="connsiteX21" fmla="*/ 443362 w 523313"/>
              <a:gd name="connsiteY21" fmla="*/ 236606 h 606933"/>
              <a:gd name="connsiteX22" fmla="*/ 443362 w 523313"/>
              <a:gd name="connsiteY22" fmla="*/ 280004 h 606933"/>
              <a:gd name="connsiteX23" fmla="*/ 232301 w 523313"/>
              <a:gd name="connsiteY23" fmla="*/ 280004 h 606933"/>
              <a:gd name="connsiteX24" fmla="*/ 166906 w 523313"/>
              <a:gd name="connsiteY24" fmla="*/ 188762 h 606933"/>
              <a:gd name="connsiteX25" fmla="*/ 197654 w 523313"/>
              <a:gd name="connsiteY25" fmla="*/ 219470 h 606933"/>
              <a:gd name="connsiteX26" fmla="*/ 118601 w 523313"/>
              <a:gd name="connsiteY26" fmla="*/ 298421 h 606933"/>
              <a:gd name="connsiteX27" fmla="*/ 70777 w 523313"/>
              <a:gd name="connsiteY27" fmla="*/ 250610 h 606933"/>
              <a:gd name="connsiteX28" fmla="*/ 101525 w 523313"/>
              <a:gd name="connsiteY28" fmla="*/ 219902 h 606933"/>
              <a:gd name="connsiteX29" fmla="*/ 118601 w 523313"/>
              <a:gd name="connsiteY29" fmla="*/ 236956 h 606933"/>
              <a:gd name="connsiteX30" fmla="*/ 393684 w 523313"/>
              <a:gd name="connsiteY30" fmla="*/ 74154 h 606933"/>
              <a:gd name="connsiteX31" fmla="*/ 393684 w 523313"/>
              <a:gd name="connsiteY31" fmla="*/ 129434 h 606933"/>
              <a:gd name="connsiteX32" fmla="*/ 449096 w 523313"/>
              <a:gd name="connsiteY32" fmla="*/ 129434 h 606933"/>
              <a:gd name="connsiteX33" fmla="*/ 43513 w 523313"/>
              <a:gd name="connsiteY33" fmla="*/ 43448 h 606933"/>
              <a:gd name="connsiteX34" fmla="*/ 43513 w 523313"/>
              <a:gd name="connsiteY34" fmla="*/ 563533 h 606933"/>
              <a:gd name="connsiteX35" fmla="*/ 479848 w 523313"/>
              <a:gd name="connsiteY35" fmla="*/ 563533 h 606933"/>
              <a:gd name="connsiteX36" fmla="*/ 479848 w 523313"/>
              <a:gd name="connsiteY36" fmla="*/ 172883 h 606933"/>
              <a:gd name="connsiteX37" fmla="*/ 350219 w 523313"/>
              <a:gd name="connsiteY37" fmla="*/ 172883 h 606933"/>
              <a:gd name="connsiteX38" fmla="*/ 350219 w 523313"/>
              <a:gd name="connsiteY38" fmla="*/ 43448 h 606933"/>
              <a:gd name="connsiteX39" fmla="*/ 0 w 523313"/>
              <a:gd name="connsiteY39" fmla="*/ 0 h 606933"/>
              <a:gd name="connsiteX40" fmla="*/ 380971 w 523313"/>
              <a:gd name="connsiteY40" fmla="*/ 0 h 606933"/>
              <a:gd name="connsiteX41" fmla="*/ 523313 w 523313"/>
              <a:gd name="connsiteY41" fmla="*/ 142177 h 606933"/>
              <a:gd name="connsiteX42" fmla="*/ 523313 w 523313"/>
              <a:gd name="connsiteY42" fmla="*/ 606933 h 606933"/>
              <a:gd name="connsiteX43" fmla="*/ 0 w 523313"/>
              <a:gd name="connsiteY43" fmla="*/ 606933 h 606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23313" h="606933">
                <a:moveTo>
                  <a:pt x="232301" y="453100"/>
                </a:moveTo>
                <a:lnTo>
                  <a:pt x="443362" y="453100"/>
                </a:lnTo>
                <a:lnTo>
                  <a:pt x="443362" y="496498"/>
                </a:lnTo>
                <a:lnTo>
                  <a:pt x="232301" y="496498"/>
                </a:lnTo>
                <a:close/>
                <a:moveTo>
                  <a:pt x="166906" y="405116"/>
                </a:moveTo>
                <a:lnTo>
                  <a:pt x="197654" y="435818"/>
                </a:lnTo>
                <a:lnTo>
                  <a:pt x="118601" y="514704"/>
                </a:lnTo>
                <a:lnTo>
                  <a:pt x="70777" y="466951"/>
                </a:lnTo>
                <a:lnTo>
                  <a:pt x="101525" y="436249"/>
                </a:lnTo>
                <a:lnTo>
                  <a:pt x="118601" y="453300"/>
                </a:lnTo>
                <a:close/>
                <a:moveTo>
                  <a:pt x="232301" y="344783"/>
                </a:moveTo>
                <a:lnTo>
                  <a:pt x="443362" y="344783"/>
                </a:lnTo>
                <a:lnTo>
                  <a:pt x="443362" y="388251"/>
                </a:lnTo>
                <a:lnTo>
                  <a:pt x="232301" y="388251"/>
                </a:lnTo>
                <a:close/>
                <a:moveTo>
                  <a:pt x="166906" y="296939"/>
                </a:moveTo>
                <a:lnTo>
                  <a:pt x="197654" y="327627"/>
                </a:lnTo>
                <a:lnTo>
                  <a:pt x="118601" y="406527"/>
                </a:lnTo>
                <a:lnTo>
                  <a:pt x="70777" y="358795"/>
                </a:lnTo>
                <a:lnTo>
                  <a:pt x="101525" y="328106"/>
                </a:lnTo>
                <a:lnTo>
                  <a:pt x="118601" y="345150"/>
                </a:lnTo>
                <a:close/>
                <a:moveTo>
                  <a:pt x="232301" y="236606"/>
                </a:moveTo>
                <a:lnTo>
                  <a:pt x="443362" y="236606"/>
                </a:lnTo>
                <a:lnTo>
                  <a:pt x="443362" y="280004"/>
                </a:lnTo>
                <a:lnTo>
                  <a:pt x="232301" y="280004"/>
                </a:lnTo>
                <a:close/>
                <a:moveTo>
                  <a:pt x="166906" y="188762"/>
                </a:moveTo>
                <a:lnTo>
                  <a:pt x="197654" y="219470"/>
                </a:lnTo>
                <a:lnTo>
                  <a:pt x="118601" y="298421"/>
                </a:lnTo>
                <a:lnTo>
                  <a:pt x="70777" y="250610"/>
                </a:lnTo>
                <a:lnTo>
                  <a:pt x="101525" y="219902"/>
                </a:lnTo>
                <a:lnTo>
                  <a:pt x="118601" y="236956"/>
                </a:lnTo>
                <a:close/>
                <a:moveTo>
                  <a:pt x="393684" y="74154"/>
                </a:moveTo>
                <a:lnTo>
                  <a:pt x="393684" y="129434"/>
                </a:lnTo>
                <a:lnTo>
                  <a:pt x="449096" y="129434"/>
                </a:lnTo>
                <a:close/>
                <a:moveTo>
                  <a:pt x="43513" y="43448"/>
                </a:moveTo>
                <a:lnTo>
                  <a:pt x="43513" y="563533"/>
                </a:lnTo>
                <a:lnTo>
                  <a:pt x="479848" y="563533"/>
                </a:lnTo>
                <a:lnTo>
                  <a:pt x="479848" y="172883"/>
                </a:lnTo>
                <a:lnTo>
                  <a:pt x="350219" y="172883"/>
                </a:lnTo>
                <a:lnTo>
                  <a:pt x="350219" y="43448"/>
                </a:lnTo>
                <a:close/>
                <a:moveTo>
                  <a:pt x="0" y="0"/>
                </a:moveTo>
                <a:lnTo>
                  <a:pt x="380971" y="0"/>
                </a:lnTo>
                <a:lnTo>
                  <a:pt x="523313" y="142177"/>
                </a:lnTo>
                <a:lnTo>
                  <a:pt x="523313" y="606933"/>
                </a:lnTo>
                <a:lnTo>
                  <a:pt x="0" y="60693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6291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 animBg="1"/>
      <p:bldP spid="41" grpId="0" animBg="1"/>
      <p:bldP spid="40" grpId="0" animBg="1"/>
      <p:bldP spid="42" grpId="0" animBg="1"/>
      <p:bldP spid="4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: 形状 9">
            <a:extLst>
              <a:ext uri="{FF2B5EF4-FFF2-40B4-BE49-F238E27FC236}">
                <a16:creationId xmlns="" xmlns:a16="http://schemas.microsoft.com/office/drawing/2014/main" id="{AA608C7C-2E2E-4DE9-B9CB-4BFD3A4F4E2D}"/>
              </a:ext>
            </a:extLst>
          </p:cNvPr>
          <p:cNvSpPr/>
          <p:nvPr/>
        </p:nvSpPr>
        <p:spPr>
          <a:xfrm>
            <a:off x="8998743" y="0"/>
            <a:ext cx="12600781" cy="7199313"/>
          </a:xfrm>
          <a:custGeom>
            <a:avLst/>
            <a:gdLst>
              <a:gd name="connsiteX0" fmla="*/ 1801019 w 12600781"/>
              <a:gd name="connsiteY0" fmla="*/ 0 h 7199313"/>
              <a:gd name="connsiteX1" fmla="*/ 1801038 w 12600781"/>
              <a:gd name="connsiteY1" fmla="*/ 1 h 7199313"/>
              <a:gd name="connsiteX2" fmla="*/ 12600781 w 12600781"/>
              <a:gd name="connsiteY2" fmla="*/ 1 h 7199313"/>
              <a:gd name="connsiteX3" fmla="*/ 12600781 w 12600781"/>
              <a:gd name="connsiteY3" fmla="*/ 7199313 h 7199313"/>
              <a:gd name="connsiteX4" fmla="*/ 1895344 w 12600781"/>
              <a:gd name="connsiteY4" fmla="*/ 7199313 h 7199313"/>
              <a:gd name="connsiteX5" fmla="*/ 1985164 w 12600781"/>
              <a:gd name="connsiteY5" fmla="*/ 7194778 h 7199313"/>
              <a:gd name="connsiteX6" fmla="*/ 3602039 w 12600781"/>
              <a:gd name="connsiteY6" fmla="*/ 5403057 h 7199313"/>
              <a:gd name="connsiteX7" fmla="*/ 1985164 w 12600781"/>
              <a:gd name="connsiteY7" fmla="*/ 3611337 h 7199313"/>
              <a:gd name="connsiteX8" fmla="*/ 1801021 w 12600781"/>
              <a:gd name="connsiteY8" fmla="*/ 3602038 h 7199313"/>
              <a:gd name="connsiteX9" fmla="*/ 1801021 w 12600781"/>
              <a:gd name="connsiteY9" fmla="*/ 3602038 h 7199313"/>
              <a:gd name="connsiteX10" fmla="*/ 1801019 w 12600781"/>
              <a:gd name="connsiteY10" fmla="*/ 3602038 h 7199313"/>
              <a:gd name="connsiteX11" fmla="*/ 0 w 12600781"/>
              <a:gd name="connsiteY11" fmla="*/ 1801019 h 7199313"/>
              <a:gd name="connsiteX12" fmla="*/ 1801019 w 12600781"/>
              <a:gd name="connsiteY12" fmla="*/ 0 h 7199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600781" h="7199313">
                <a:moveTo>
                  <a:pt x="1801019" y="0"/>
                </a:moveTo>
                <a:lnTo>
                  <a:pt x="1801038" y="1"/>
                </a:lnTo>
                <a:lnTo>
                  <a:pt x="12600781" y="1"/>
                </a:lnTo>
                <a:lnTo>
                  <a:pt x="12600781" y="7199313"/>
                </a:lnTo>
                <a:lnTo>
                  <a:pt x="1895344" y="7199313"/>
                </a:lnTo>
                <a:lnTo>
                  <a:pt x="1985164" y="7194778"/>
                </a:lnTo>
                <a:cubicBezTo>
                  <a:pt x="2893338" y="7102548"/>
                  <a:pt x="3602039" y="6335565"/>
                  <a:pt x="3602039" y="5403057"/>
                </a:cubicBezTo>
                <a:cubicBezTo>
                  <a:pt x="3602039" y="4470549"/>
                  <a:pt x="2893338" y="3703567"/>
                  <a:pt x="1985164" y="3611337"/>
                </a:cubicBezTo>
                <a:lnTo>
                  <a:pt x="1801021" y="3602038"/>
                </a:lnTo>
                <a:lnTo>
                  <a:pt x="1801021" y="3602038"/>
                </a:lnTo>
                <a:lnTo>
                  <a:pt x="1801019" y="3602038"/>
                </a:lnTo>
                <a:cubicBezTo>
                  <a:pt x="806344" y="3602038"/>
                  <a:pt x="0" y="2795694"/>
                  <a:pt x="0" y="1801019"/>
                </a:cubicBezTo>
                <a:cubicBezTo>
                  <a:pt x="0" y="806344"/>
                  <a:pt x="806344" y="0"/>
                  <a:pt x="1801019" y="0"/>
                </a:cubicBezTo>
                <a:close/>
              </a:path>
            </a:pathLst>
          </a:custGeom>
          <a:gradFill flip="none" rotWithShape="1">
            <a:gsLst>
              <a:gs pos="9000">
                <a:srgbClr val="22407E"/>
              </a:gs>
              <a:gs pos="100000">
                <a:srgbClr val="009F97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>
            <a:extLst>
              <a:ext uri="{FF2B5EF4-FFF2-40B4-BE49-F238E27FC236}">
                <a16:creationId xmlns="" xmlns:a16="http://schemas.microsoft.com/office/drawing/2014/main" id="{B44F729F-BE1C-49B4-B3DC-2E85C664E1B5}"/>
              </a:ext>
            </a:extLst>
          </p:cNvPr>
          <p:cNvSpPr/>
          <p:nvPr/>
        </p:nvSpPr>
        <p:spPr>
          <a:xfrm>
            <a:off x="9413875" y="415132"/>
            <a:ext cx="2771774" cy="2771774"/>
          </a:xfrm>
          <a:prstGeom prst="ellipse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25115" r="-2488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="" xmlns:a16="http://schemas.microsoft.com/office/drawing/2014/main" id="{596A8A73-3D0F-4670-8591-CC0779F8F7DC}"/>
              </a:ext>
            </a:extLst>
          </p:cNvPr>
          <p:cNvSpPr/>
          <p:nvPr/>
        </p:nvSpPr>
        <p:spPr>
          <a:xfrm>
            <a:off x="9413875" y="4014788"/>
            <a:ext cx="2771774" cy="2771774"/>
          </a:xfrm>
          <a:prstGeom prst="ellipse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25115" r="-2488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48FDE26B-B628-48B4-97E6-47C1D54FC06D}"/>
              </a:ext>
            </a:extLst>
          </p:cNvPr>
          <p:cNvGrpSpPr/>
          <p:nvPr/>
        </p:nvGrpSpPr>
        <p:grpSpPr>
          <a:xfrm>
            <a:off x="12677982" y="1035359"/>
            <a:ext cx="4580162" cy="1531320"/>
            <a:chOff x="14565088" y="1487172"/>
            <a:chExt cx="4580162" cy="1531320"/>
          </a:xfrm>
        </p:grpSpPr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01EBA338-2035-4FA8-BBE7-0BB86BDF06DB}"/>
                </a:ext>
              </a:extLst>
            </p:cNvPr>
            <p:cNvSpPr txBox="1"/>
            <p:nvPr/>
          </p:nvSpPr>
          <p:spPr>
            <a:xfrm>
              <a:off x="14565088" y="1487172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solidFill>
                    <a:schemeClr val="bg1"/>
                  </a:soli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06572BCC-7F54-4DF5-A69F-0A94E531DB72}"/>
                </a:ext>
              </a:extLst>
            </p:cNvPr>
            <p:cNvSpPr txBox="1"/>
            <p:nvPr/>
          </p:nvSpPr>
          <p:spPr>
            <a:xfrm>
              <a:off x="14565088" y="2167553"/>
              <a:ext cx="4580162" cy="8509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i="1" dirty="0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2000" i="1" dirty="0" err="1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2000" i="1" dirty="0" err="1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2000" i="1" dirty="0">
                  <a:solidFill>
                    <a:schemeClr val="bg1"/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7C50831D-0B1B-46FB-B04D-9BE4EDC8A4E4}"/>
              </a:ext>
            </a:extLst>
          </p:cNvPr>
          <p:cNvGrpSpPr/>
          <p:nvPr/>
        </p:nvGrpSpPr>
        <p:grpSpPr>
          <a:xfrm flipH="1">
            <a:off x="4332264" y="4635015"/>
            <a:ext cx="4580162" cy="1531320"/>
            <a:chOff x="14565088" y="1487172"/>
            <a:chExt cx="4580162" cy="1531320"/>
          </a:xfrm>
        </p:grpSpPr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04A22997-F4D4-4192-AA72-C690C509217F}"/>
                </a:ext>
              </a:extLst>
            </p:cNvPr>
            <p:cNvSpPr txBox="1"/>
            <p:nvPr/>
          </p:nvSpPr>
          <p:spPr>
            <a:xfrm>
              <a:off x="14565088" y="1487172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4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6DCF926A-CB8E-4078-B8CF-E2E8AB16F773}"/>
                </a:ext>
              </a:extLst>
            </p:cNvPr>
            <p:cNvSpPr txBox="1"/>
            <p:nvPr/>
          </p:nvSpPr>
          <p:spPr>
            <a:xfrm>
              <a:off x="14565088" y="2167553"/>
              <a:ext cx="4580162" cy="8509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</a:t>
              </a:r>
            </a:p>
          </p:txBody>
        </p:sp>
      </p:grpSp>
      <p:grpSp>
        <p:nvGrpSpPr>
          <p:cNvPr id="32" name="Group 19">
            <a:extLst>
              <a:ext uri="{FF2B5EF4-FFF2-40B4-BE49-F238E27FC236}">
                <a16:creationId xmlns="" xmlns:a16="http://schemas.microsoft.com/office/drawing/2014/main" id="{336315D7-C174-42C5-B082-2ECB70333472}"/>
              </a:ext>
            </a:extLst>
          </p:cNvPr>
          <p:cNvGrpSpPr/>
          <p:nvPr/>
        </p:nvGrpSpPr>
        <p:grpSpPr>
          <a:xfrm>
            <a:off x="6884088" y="904579"/>
            <a:ext cx="1622322" cy="1622322"/>
            <a:chOff x="2861187" y="-4159045"/>
            <a:chExt cx="2536722" cy="2536722"/>
          </a:xfrm>
        </p:grpSpPr>
        <p:sp>
          <p:nvSpPr>
            <p:cNvPr id="33" name="椭圆 32">
              <a:extLst>
                <a:ext uri="{FF2B5EF4-FFF2-40B4-BE49-F238E27FC236}">
                  <a16:creationId xmlns="" xmlns:a16="http://schemas.microsoft.com/office/drawing/2014/main" id="{97FD7242-9783-4F37-91DA-BD2678722A21}"/>
                </a:ext>
              </a:extLst>
            </p:cNvPr>
            <p:cNvSpPr/>
            <p:nvPr/>
          </p:nvSpPr>
          <p:spPr>
            <a:xfrm>
              <a:off x="2861187" y="-4159045"/>
              <a:ext cx="2536722" cy="2536722"/>
            </a:xfrm>
            <a:prstGeom prst="ellipse">
              <a:avLst/>
            </a:prstGeom>
            <a:gradFill flip="none" rotWithShape="1">
              <a:gsLst>
                <a:gs pos="8000">
                  <a:srgbClr val="22407E"/>
                </a:gs>
                <a:gs pos="100000">
                  <a:srgbClr val="009F97"/>
                </a:gs>
              </a:gsLst>
              <a:lin ang="2700000" scaled="1"/>
              <a:tileRect/>
            </a:gradFill>
            <a:ln w="76200">
              <a:solidFill>
                <a:schemeClr val="bg1"/>
              </a:solidFill>
            </a:ln>
            <a:effectLst>
              <a:outerShdw blurRad="3429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" name="Oval 21">
              <a:extLst>
                <a:ext uri="{FF2B5EF4-FFF2-40B4-BE49-F238E27FC236}">
                  <a16:creationId xmlns="" xmlns:a16="http://schemas.microsoft.com/office/drawing/2014/main" id="{BA531598-344A-4851-8B6A-A63C1CEBC920}"/>
                </a:ext>
              </a:extLst>
            </p:cNvPr>
            <p:cNvSpPr/>
            <p:nvPr/>
          </p:nvSpPr>
          <p:spPr>
            <a:xfrm>
              <a:off x="3480619" y="-3486031"/>
              <a:ext cx="1297858" cy="1190695"/>
            </a:xfrm>
            <a:custGeom>
              <a:avLst/>
              <a:gdLst>
                <a:gd name="connsiteX0" fmla="*/ 303857 w 607639"/>
                <a:gd name="connsiteY0" fmla="*/ 303714 h 557467"/>
                <a:gd name="connsiteX1" fmla="*/ 352986 w 607639"/>
                <a:gd name="connsiteY1" fmla="*/ 309132 h 557467"/>
                <a:gd name="connsiteX2" fmla="*/ 514597 w 607639"/>
                <a:gd name="connsiteY2" fmla="*/ 449845 h 557467"/>
                <a:gd name="connsiteX3" fmla="*/ 528676 w 607639"/>
                <a:gd name="connsiteY3" fmla="*/ 528182 h 557467"/>
                <a:gd name="connsiteX4" fmla="*/ 499345 w 607639"/>
                <a:gd name="connsiteY4" fmla="*/ 557467 h 557467"/>
                <a:gd name="connsiteX5" fmla="*/ 108223 w 607639"/>
                <a:gd name="connsiteY5" fmla="*/ 557467 h 557467"/>
                <a:gd name="connsiteX6" fmla="*/ 78892 w 607639"/>
                <a:gd name="connsiteY6" fmla="*/ 528182 h 557467"/>
                <a:gd name="connsiteX7" fmla="*/ 303857 w 607639"/>
                <a:gd name="connsiteY7" fmla="*/ 303714 h 557467"/>
                <a:gd name="connsiteX8" fmla="*/ 455825 w 607639"/>
                <a:gd name="connsiteY8" fmla="*/ 268995 h 557467"/>
                <a:gd name="connsiteX9" fmla="*/ 607639 w 607639"/>
                <a:gd name="connsiteY9" fmla="*/ 420565 h 557467"/>
                <a:gd name="connsiteX10" fmla="*/ 578303 w 607639"/>
                <a:gd name="connsiteY10" fmla="*/ 449854 h 557467"/>
                <a:gd name="connsiteX11" fmla="*/ 576396 w 607639"/>
                <a:gd name="connsiteY11" fmla="*/ 449854 h 557467"/>
                <a:gd name="connsiteX12" fmla="*/ 424875 w 607639"/>
                <a:gd name="connsiteY12" fmla="*/ 272217 h 557467"/>
                <a:gd name="connsiteX13" fmla="*/ 455825 w 607639"/>
                <a:gd name="connsiteY13" fmla="*/ 268995 h 557467"/>
                <a:gd name="connsiteX14" fmla="*/ 151811 w 607639"/>
                <a:gd name="connsiteY14" fmla="*/ 268995 h 557467"/>
                <a:gd name="connsiteX15" fmla="*/ 182906 w 607639"/>
                <a:gd name="connsiteY15" fmla="*/ 272217 h 557467"/>
                <a:gd name="connsiteX16" fmla="*/ 31389 w 607639"/>
                <a:gd name="connsiteY16" fmla="*/ 449854 h 557467"/>
                <a:gd name="connsiteX17" fmla="*/ 29335 w 607639"/>
                <a:gd name="connsiteY17" fmla="*/ 449854 h 557467"/>
                <a:gd name="connsiteX18" fmla="*/ 0 w 607639"/>
                <a:gd name="connsiteY18" fmla="*/ 420565 h 557467"/>
                <a:gd name="connsiteX19" fmla="*/ 151811 w 607639"/>
                <a:gd name="connsiteY19" fmla="*/ 268995 h 557467"/>
                <a:gd name="connsiteX20" fmla="*/ 462556 w 607639"/>
                <a:gd name="connsiteY20" fmla="*/ 35000 h 557467"/>
                <a:gd name="connsiteX21" fmla="*/ 543847 w 607639"/>
                <a:gd name="connsiteY21" fmla="*/ 122571 h 557467"/>
                <a:gd name="connsiteX22" fmla="*/ 462556 w 607639"/>
                <a:gd name="connsiteY22" fmla="*/ 210143 h 557467"/>
                <a:gd name="connsiteX23" fmla="*/ 485153 w 607639"/>
                <a:gd name="connsiteY23" fmla="*/ 122571 h 557467"/>
                <a:gd name="connsiteX24" fmla="*/ 462556 w 607639"/>
                <a:gd name="connsiteY24" fmla="*/ 35000 h 557467"/>
                <a:gd name="connsiteX25" fmla="*/ 145224 w 607639"/>
                <a:gd name="connsiteY25" fmla="*/ 35000 h 557467"/>
                <a:gd name="connsiteX26" fmla="*/ 122481 w 607639"/>
                <a:gd name="connsiteY26" fmla="*/ 122571 h 557467"/>
                <a:gd name="connsiteX27" fmla="*/ 145224 w 607639"/>
                <a:gd name="connsiteY27" fmla="*/ 210143 h 557467"/>
                <a:gd name="connsiteX28" fmla="*/ 63791 w 607639"/>
                <a:gd name="connsiteY28" fmla="*/ 122571 h 557467"/>
                <a:gd name="connsiteX29" fmla="*/ 145224 w 607639"/>
                <a:gd name="connsiteY29" fmla="*/ 35000 h 557467"/>
                <a:gd name="connsiteX30" fmla="*/ 303892 w 607639"/>
                <a:gd name="connsiteY30" fmla="*/ 0 h 557467"/>
                <a:gd name="connsiteX31" fmla="*/ 403912 w 607639"/>
                <a:gd name="connsiteY31" fmla="*/ 51694 h 557467"/>
                <a:gd name="connsiteX32" fmla="*/ 426497 w 607639"/>
                <a:gd name="connsiteY32" fmla="*/ 122572 h 557467"/>
                <a:gd name="connsiteX33" fmla="*/ 403912 w 607639"/>
                <a:gd name="connsiteY33" fmla="*/ 193450 h 557467"/>
                <a:gd name="connsiteX34" fmla="*/ 303892 w 607639"/>
                <a:gd name="connsiteY34" fmla="*/ 245144 h 557467"/>
                <a:gd name="connsiteX35" fmla="*/ 181141 w 607639"/>
                <a:gd name="connsiteY35" fmla="*/ 122572 h 557467"/>
                <a:gd name="connsiteX36" fmla="*/ 303892 w 607639"/>
                <a:gd name="connsiteY36" fmla="*/ 0 h 557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07639" h="557467">
                  <a:moveTo>
                    <a:pt x="303857" y="303714"/>
                  </a:moveTo>
                  <a:cubicBezTo>
                    <a:pt x="320722" y="303714"/>
                    <a:pt x="337148" y="305618"/>
                    <a:pt x="352986" y="309132"/>
                  </a:cubicBezTo>
                  <a:cubicBezTo>
                    <a:pt x="427486" y="325824"/>
                    <a:pt x="488200" y="379562"/>
                    <a:pt x="514597" y="449845"/>
                  </a:cubicBezTo>
                  <a:cubicBezTo>
                    <a:pt x="523690" y="474298"/>
                    <a:pt x="528676" y="500655"/>
                    <a:pt x="528676" y="528182"/>
                  </a:cubicBezTo>
                  <a:cubicBezTo>
                    <a:pt x="528676" y="544289"/>
                    <a:pt x="515477" y="557467"/>
                    <a:pt x="499345" y="557467"/>
                  </a:cubicBezTo>
                  <a:lnTo>
                    <a:pt x="108223" y="557467"/>
                  </a:lnTo>
                  <a:cubicBezTo>
                    <a:pt x="92091" y="557467"/>
                    <a:pt x="78892" y="544289"/>
                    <a:pt x="78892" y="528182"/>
                  </a:cubicBezTo>
                  <a:cubicBezTo>
                    <a:pt x="78892" y="404307"/>
                    <a:pt x="179789" y="303714"/>
                    <a:pt x="303857" y="303714"/>
                  </a:cubicBezTo>
                  <a:close/>
                  <a:moveTo>
                    <a:pt x="455825" y="268995"/>
                  </a:moveTo>
                  <a:cubicBezTo>
                    <a:pt x="539579" y="268995"/>
                    <a:pt x="607639" y="336945"/>
                    <a:pt x="607639" y="420565"/>
                  </a:cubicBezTo>
                  <a:cubicBezTo>
                    <a:pt x="607639" y="436674"/>
                    <a:pt x="594584" y="449854"/>
                    <a:pt x="578303" y="449854"/>
                  </a:cubicBezTo>
                  <a:lnTo>
                    <a:pt x="576396" y="449854"/>
                  </a:lnTo>
                  <a:cubicBezTo>
                    <a:pt x="553661" y="371360"/>
                    <a:pt x="497775" y="306631"/>
                    <a:pt x="424875" y="272217"/>
                  </a:cubicBezTo>
                  <a:cubicBezTo>
                    <a:pt x="434996" y="270020"/>
                    <a:pt x="445410" y="268995"/>
                    <a:pt x="455825" y="268995"/>
                  </a:cubicBezTo>
                  <a:close/>
                  <a:moveTo>
                    <a:pt x="151811" y="268995"/>
                  </a:moveTo>
                  <a:cubicBezTo>
                    <a:pt x="162371" y="268995"/>
                    <a:pt x="172785" y="270020"/>
                    <a:pt x="182906" y="272217"/>
                  </a:cubicBezTo>
                  <a:cubicBezTo>
                    <a:pt x="110008" y="306631"/>
                    <a:pt x="53977" y="371360"/>
                    <a:pt x="31389" y="449854"/>
                  </a:cubicBezTo>
                  <a:lnTo>
                    <a:pt x="29335" y="449854"/>
                  </a:lnTo>
                  <a:cubicBezTo>
                    <a:pt x="13201" y="449854"/>
                    <a:pt x="0" y="436674"/>
                    <a:pt x="0" y="420565"/>
                  </a:cubicBezTo>
                  <a:cubicBezTo>
                    <a:pt x="0" y="336945"/>
                    <a:pt x="68058" y="268995"/>
                    <a:pt x="151811" y="268995"/>
                  </a:cubicBezTo>
                  <a:close/>
                  <a:moveTo>
                    <a:pt x="462556" y="35000"/>
                  </a:moveTo>
                  <a:cubicBezTo>
                    <a:pt x="507897" y="38368"/>
                    <a:pt x="543847" y="76296"/>
                    <a:pt x="543847" y="122571"/>
                  </a:cubicBezTo>
                  <a:cubicBezTo>
                    <a:pt x="543847" y="168847"/>
                    <a:pt x="507897" y="206775"/>
                    <a:pt x="462556" y="210143"/>
                  </a:cubicBezTo>
                  <a:cubicBezTo>
                    <a:pt x="476936" y="184223"/>
                    <a:pt x="485153" y="154349"/>
                    <a:pt x="485153" y="122571"/>
                  </a:cubicBezTo>
                  <a:cubicBezTo>
                    <a:pt x="485153" y="90794"/>
                    <a:pt x="476936" y="60920"/>
                    <a:pt x="462556" y="35000"/>
                  </a:cubicBezTo>
                  <a:close/>
                  <a:moveTo>
                    <a:pt x="145224" y="35000"/>
                  </a:moveTo>
                  <a:cubicBezTo>
                    <a:pt x="130698" y="60920"/>
                    <a:pt x="122481" y="90794"/>
                    <a:pt x="122481" y="122571"/>
                  </a:cubicBezTo>
                  <a:cubicBezTo>
                    <a:pt x="122481" y="154349"/>
                    <a:pt x="130698" y="184223"/>
                    <a:pt x="145224" y="210143"/>
                  </a:cubicBezTo>
                  <a:cubicBezTo>
                    <a:pt x="99739" y="206775"/>
                    <a:pt x="63791" y="168847"/>
                    <a:pt x="63791" y="122571"/>
                  </a:cubicBezTo>
                  <a:cubicBezTo>
                    <a:pt x="63791" y="76296"/>
                    <a:pt x="99739" y="38368"/>
                    <a:pt x="145224" y="35000"/>
                  </a:cubicBezTo>
                  <a:close/>
                  <a:moveTo>
                    <a:pt x="303892" y="0"/>
                  </a:moveTo>
                  <a:cubicBezTo>
                    <a:pt x="345103" y="0"/>
                    <a:pt x="381620" y="20502"/>
                    <a:pt x="403912" y="51694"/>
                  </a:cubicBezTo>
                  <a:cubicBezTo>
                    <a:pt x="418138" y="71756"/>
                    <a:pt x="426497" y="96212"/>
                    <a:pt x="426497" y="122572"/>
                  </a:cubicBezTo>
                  <a:cubicBezTo>
                    <a:pt x="426497" y="148931"/>
                    <a:pt x="418138" y="173387"/>
                    <a:pt x="403912" y="193450"/>
                  </a:cubicBezTo>
                  <a:cubicBezTo>
                    <a:pt x="381620" y="224642"/>
                    <a:pt x="345103" y="245144"/>
                    <a:pt x="303892" y="245144"/>
                  </a:cubicBezTo>
                  <a:cubicBezTo>
                    <a:pt x="236137" y="245144"/>
                    <a:pt x="181141" y="190082"/>
                    <a:pt x="181141" y="122572"/>
                  </a:cubicBezTo>
                  <a:cubicBezTo>
                    <a:pt x="181141" y="55062"/>
                    <a:pt x="236137" y="0"/>
                    <a:pt x="30389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5" name="Group 22">
            <a:extLst>
              <a:ext uri="{FF2B5EF4-FFF2-40B4-BE49-F238E27FC236}">
                <a16:creationId xmlns="" xmlns:a16="http://schemas.microsoft.com/office/drawing/2014/main" id="{080E1DA1-C033-4CE8-90CA-99A5A8B2A66A}"/>
              </a:ext>
            </a:extLst>
          </p:cNvPr>
          <p:cNvGrpSpPr/>
          <p:nvPr/>
        </p:nvGrpSpPr>
        <p:grpSpPr>
          <a:xfrm>
            <a:off x="13164612" y="4504235"/>
            <a:ext cx="1622322" cy="1622322"/>
            <a:chOff x="2861187" y="-4159045"/>
            <a:chExt cx="2536722" cy="2536722"/>
          </a:xfrm>
        </p:grpSpPr>
        <p:sp>
          <p:nvSpPr>
            <p:cNvPr id="36" name="椭圆 35">
              <a:extLst>
                <a:ext uri="{FF2B5EF4-FFF2-40B4-BE49-F238E27FC236}">
                  <a16:creationId xmlns="" xmlns:a16="http://schemas.microsoft.com/office/drawing/2014/main" id="{CDB7B6D4-CACD-4C83-964E-A8B55C549070}"/>
                </a:ext>
              </a:extLst>
            </p:cNvPr>
            <p:cNvSpPr/>
            <p:nvPr/>
          </p:nvSpPr>
          <p:spPr>
            <a:xfrm>
              <a:off x="2861187" y="-4159045"/>
              <a:ext cx="2536722" cy="2536722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bg1"/>
              </a:solidFill>
            </a:ln>
            <a:effectLst>
              <a:outerShdw blurRad="228600" sx="102000" sy="102000" algn="c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7" name="Oval 24">
              <a:extLst>
                <a:ext uri="{FF2B5EF4-FFF2-40B4-BE49-F238E27FC236}">
                  <a16:creationId xmlns="" xmlns:a16="http://schemas.microsoft.com/office/drawing/2014/main" id="{2632E5BC-EC3D-4767-BB33-F64EA8C45988}"/>
                </a:ext>
              </a:extLst>
            </p:cNvPr>
            <p:cNvSpPr/>
            <p:nvPr/>
          </p:nvSpPr>
          <p:spPr>
            <a:xfrm>
              <a:off x="3480619" y="-3506333"/>
              <a:ext cx="1297858" cy="1231298"/>
            </a:xfrm>
            <a:custGeom>
              <a:avLst/>
              <a:gdLst>
                <a:gd name="connsiteX0" fmla="*/ 408423 w 606792"/>
                <a:gd name="connsiteY0" fmla="*/ 222069 h 575673"/>
                <a:gd name="connsiteX1" fmla="*/ 455147 w 606792"/>
                <a:gd name="connsiteY1" fmla="*/ 269992 h 575673"/>
                <a:gd name="connsiteX2" fmla="*/ 264516 w 606792"/>
                <a:gd name="connsiteY2" fmla="*/ 454441 h 575673"/>
                <a:gd name="connsiteX3" fmla="*/ 146212 w 606792"/>
                <a:gd name="connsiteY3" fmla="*/ 336338 h 575673"/>
                <a:gd name="connsiteX4" fmla="*/ 186216 w 606792"/>
                <a:gd name="connsiteY4" fmla="*/ 295977 h 575673"/>
                <a:gd name="connsiteX5" fmla="*/ 261849 w 606792"/>
                <a:gd name="connsiteY5" fmla="*/ 371481 h 575673"/>
                <a:gd name="connsiteX6" fmla="*/ 60690 w 606792"/>
                <a:gd name="connsiteY6" fmla="*/ 121206 h 575673"/>
                <a:gd name="connsiteX7" fmla="*/ 60690 w 606792"/>
                <a:gd name="connsiteY7" fmla="*/ 515070 h 575673"/>
                <a:gd name="connsiteX8" fmla="*/ 546102 w 606792"/>
                <a:gd name="connsiteY8" fmla="*/ 515070 h 575673"/>
                <a:gd name="connsiteX9" fmla="*/ 546102 w 606792"/>
                <a:gd name="connsiteY9" fmla="*/ 121206 h 575673"/>
                <a:gd name="connsiteX10" fmla="*/ 515811 w 606792"/>
                <a:gd name="connsiteY10" fmla="*/ 121206 h 575673"/>
                <a:gd name="connsiteX11" fmla="*/ 515811 w 606792"/>
                <a:gd name="connsiteY11" fmla="*/ 151454 h 575673"/>
                <a:gd name="connsiteX12" fmla="*/ 455121 w 606792"/>
                <a:gd name="connsiteY12" fmla="*/ 151454 h 575673"/>
                <a:gd name="connsiteX13" fmla="*/ 455121 w 606792"/>
                <a:gd name="connsiteY13" fmla="*/ 121206 h 575673"/>
                <a:gd name="connsiteX14" fmla="*/ 394431 w 606792"/>
                <a:gd name="connsiteY14" fmla="*/ 121206 h 575673"/>
                <a:gd name="connsiteX15" fmla="*/ 394431 w 606792"/>
                <a:gd name="connsiteY15" fmla="*/ 151454 h 575673"/>
                <a:gd name="connsiteX16" fmla="*/ 333741 w 606792"/>
                <a:gd name="connsiteY16" fmla="*/ 151454 h 575673"/>
                <a:gd name="connsiteX17" fmla="*/ 333741 w 606792"/>
                <a:gd name="connsiteY17" fmla="*/ 121206 h 575673"/>
                <a:gd name="connsiteX18" fmla="*/ 273051 w 606792"/>
                <a:gd name="connsiteY18" fmla="*/ 121206 h 575673"/>
                <a:gd name="connsiteX19" fmla="*/ 273051 w 606792"/>
                <a:gd name="connsiteY19" fmla="*/ 151454 h 575673"/>
                <a:gd name="connsiteX20" fmla="*/ 212361 w 606792"/>
                <a:gd name="connsiteY20" fmla="*/ 151454 h 575673"/>
                <a:gd name="connsiteX21" fmla="*/ 212361 w 606792"/>
                <a:gd name="connsiteY21" fmla="*/ 121206 h 575673"/>
                <a:gd name="connsiteX22" fmla="*/ 151671 w 606792"/>
                <a:gd name="connsiteY22" fmla="*/ 121206 h 575673"/>
                <a:gd name="connsiteX23" fmla="*/ 151671 w 606792"/>
                <a:gd name="connsiteY23" fmla="*/ 151454 h 575673"/>
                <a:gd name="connsiteX24" fmla="*/ 90981 w 606792"/>
                <a:gd name="connsiteY24" fmla="*/ 151454 h 575673"/>
                <a:gd name="connsiteX25" fmla="*/ 90981 w 606792"/>
                <a:gd name="connsiteY25" fmla="*/ 121206 h 575673"/>
                <a:gd name="connsiteX26" fmla="*/ 90981 w 606792"/>
                <a:gd name="connsiteY26" fmla="*/ 0 h 575673"/>
                <a:gd name="connsiteX27" fmla="*/ 151671 w 606792"/>
                <a:gd name="connsiteY27" fmla="*/ 0 h 575673"/>
                <a:gd name="connsiteX28" fmla="*/ 151671 w 606792"/>
                <a:gd name="connsiteY28" fmla="*/ 60603 h 575673"/>
                <a:gd name="connsiteX29" fmla="*/ 212361 w 606792"/>
                <a:gd name="connsiteY29" fmla="*/ 60603 h 575673"/>
                <a:gd name="connsiteX30" fmla="*/ 212361 w 606792"/>
                <a:gd name="connsiteY30" fmla="*/ 0 h 575673"/>
                <a:gd name="connsiteX31" fmla="*/ 273051 w 606792"/>
                <a:gd name="connsiteY31" fmla="*/ 0 h 575673"/>
                <a:gd name="connsiteX32" fmla="*/ 273051 w 606792"/>
                <a:gd name="connsiteY32" fmla="*/ 60603 h 575673"/>
                <a:gd name="connsiteX33" fmla="*/ 333741 w 606792"/>
                <a:gd name="connsiteY33" fmla="*/ 60603 h 575673"/>
                <a:gd name="connsiteX34" fmla="*/ 333741 w 606792"/>
                <a:gd name="connsiteY34" fmla="*/ 0 h 575673"/>
                <a:gd name="connsiteX35" fmla="*/ 394431 w 606792"/>
                <a:gd name="connsiteY35" fmla="*/ 0 h 575673"/>
                <a:gd name="connsiteX36" fmla="*/ 394431 w 606792"/>
                <a:gd name="connsiteY36" fmla="*/ 60603 h 575673"/>
                <a:gd name="connsiteX37" fmla="*/ 455121 w 606792"/>
                <a:gd name="connsiteY37" fmla="*/ 60603 h 575673"/>
                <a:gd name="connsiteX38" fmla="*/ 455121 w 606792"/>
                <a:gd name="connsiteY38" fmla="*/ 0 h 575673"/>
                <a:gd name="connsiteX39" fmla="*/ 515811 w 606792"/>
                <a:gd name="connsiteY39" fmla="*/ 0 h 575673"/>
                <a:gd name="connsiteX40" fmla="*/ 515811 w 606792"/>
                <a:gd name="connsiteY40" fmla="*/ 60603 h 575673"/>
                <a:gd name="connsiteX41" fmla="*/ 606792 w 606792"/>
                <a:gd name="connsiteY41" fmla="*/ 60603 h 575673"/>
                <a:gd name="connsiteX42" fmla="*/ 606792 w 606792"/>
                <a:gd name="connsiteY42" fmla="*/ 575673 h 575673"/>
                <a:gd name="connsiteX43" fmla="*/ 0 w 606792"/>
                <a:gd name="connsiteY43" fmla="*/ 575673 h 575673"/>
                <a:gd name="connsiteX44" fmla="*/ 0 w 606792"/>
                <a:gd name="connsiteY44" fmla="*/ 60603 h 575673"/>
                <a:gd name="connsiteX45" fmla="*/ 90981 w 606792"/>
                <a:gd name="connsiteY45" fmla="*/ 60603 h 575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606792" h="575673">
                  <a:moveTo>
                    <a:pt x="408423" y="222069"/>
                  </a:moveTo>
                  <a:lnTo>
                    <a:pt x="455147" y="269992"/>
                  </a:lnTo>
                  <a:lnTo>
                    <a:pt x="264516" y="454441"/>
                  </a:lnTo>
                  <a:lnTo>
                    <a:pt x="146212" y="336338"/>
                  </a:lnTo>
                  <a:lnTo>
                    <a:pt x="186216" y="295977"/>
                  </a:lnTo>
                  <a:lnTo>
                    <a:pt x="261849" y="371481"/>
                  </a:lnTo>
                  <a:close/>
                  <a:moveTo>
                    <a:pt x="60690" y="121206"/>
                  </a:moveTo>
                  <a:lnTo>
                    <a:pt x="60690" y="515070"/>
                  </a:lnTo>
                  <a:lnTo>
                    <a:pt x="546102" y="515070"/>
                  </a:lnTo>
                  <a:lnTo>
                    <a:pt x="546102" y="121206"/>
                  </a:lnTo>
                  <a:lnTo>
                    <a:pt x="515811" y="121206"/>
                  </a:lnTo>
                  <a:lnTo>
                    <a:pt x="515811" y="151454"/>
                  </a:lnTo>
                  <a:lnTo>
                    <a:pt x="455121" y="151454"/>
                  </a:lnTo>
                  <a:lnTo>
                    <a:pt x="455121" y="121206"/>
                  </a:lnTo>
                  <a:lnTo>
                    <a:pt x="394431" y="121206"/>
                  </a:lnTo>
                  <a:lnTo>
                    <a:pt x="394431" y="151454"/>
                  </a:lnTo>
                  <a:lnTo>
                    <a:pt x="333741" y="151454"/>
                  </a:lnTo>
                  <a:lnTo>
                    <a:pt x="333741" y="121206"/>
                  </a:lnTo>
                  <a:lnTo>
                    <a:pt x="273051" y="121206"/>
                  </a:lnTo>
                  <a:lnTo>
                    <a:pt x="273051" y="151454"/>
                  </a:lnTo>
                  <a:lnTo>
                    <a:pt x="212361" y="151454"/>
                  </a:lnTo>
                  <a:lnTo>
                    <a:pt x="212361" y="121206"/>
                  </a:lnTo>
                  <a:lnTo>
                    <a:pt x="151671" y="121206"/>
                  </a:lnTo>
                  <a:lnTo>
                    <a:pt x="151671" y="151454"/>
                  </a:lnTo>
                  <a:lnTo>
                    <a:pt x="90981" y="151454"/>
                  </a:lnTo>
                  <a:lnTo>
                    <a:pt x="90981" y="121206"/>
                  </a:lnTo>
                  <a:close/>
                  <a:moveTo>
                    <a:pt x="90981" y="0"/>
                  </a:moveTo>
                  <a:lnTo>
                    <a:pt x="151671" y="0"/>
                  </a:lnTo>
                  <a:lnTo>
                    <a:pt x="151671" y="60603"/>
                  </a:lnTo>
                  <a:lnTo>
                    <a:pt x="212361" y="60603"/>
                  </a:lnTo>
                  <a:lnTo>
                    <a:pt x="212361" y="0"/>
                  </a:lnTo>
                  <a:lnTo>
                    <a:pt x="273051" y="0"/>
                  </a:lnTo>
                  <a:lnTo>
                    <a:pt x="273051" y="60603"/>
                  </a:lnTo>
                  <a:lnTo>
                    <a:pt x="333741" y="60603"/>
                  </a:lnTo>
                  <a:lnTo>
                    <a:pt x="333741" y="0"/>
                  </a:lnTo>
                  <a:lnTo>
                    <a:pt x="394431" y="0"/>
                  </a:lnTo>
                  <a:lnTo>
                    <a:pt x="394431" y="60603"/>
                  </a:lnTo>
                  <a:lnTo>
                    <a:pt x="455121" y="60603"/>
                  </a:lnTo>
                  <a:lnTo>
                    <a:pt x="455121" y="0"/>
                  </a:lnTo>
                  <a:lnTo>
                    <a:pt x="515811" y="0"/>
                  </a:lnTo>
                  <a:lnTo>
                    <a:pt x="515811" y="60603"/>
                  </a:lnTo>
                  <a:lnTo>
                    <a:pt x="606792" y="60603"/>
                  </a:lnTo>
                  <a:lnTo>
                    <a:pt x="606792" y="575673"/>
                  </a:lnTo>
                  <a:lnTo>
                    <a:pt x="0" y="575673"/>
                  </a:lnTo>
                  <a:lnTo>
                    <a:pt x="0" y="60603"/>
                  </a:lnTo>
                  <a:lnTo>
                    <a:pt x="90981" y="60603"/>
                  </a:lnTo>
                  <a:close/>
                </a:path>
              </a:pathLst>
            </a:custGeom>
            <a:gradFill flip="none" rotWithShape="1">
              <a:gsLst>
                <a:gs pos="8000">
                  <a:srgbClr val="22407E"/>
                </a:gs>
                <a:gs pos="100000">
                  <a:srgbClr val="009F97"/>
                </a:gs>
              </a:gsLst>
              <a:lin ang="2700000" scaled="1"/>
              <a:tileRect/>
            </a:gra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B15CE96B-F62F-4204-A68A-0496046233DF}"/>
              </a:ext>
            </a:extLst>
          </p:cNvPr>
          <p:cNvSpPr txBox="1"/>
          <p:nvPr/>
        </p:nvSpPr>
        <p:spPr>
          <a:xfrm>
            <a:off x="954276" y="1022756"/>
            <a:ext cx="5147925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6600" i="1" spc="600" dirty="0">
                <a:latin typeface="+mj-ea"/>
                <a:ea typeface="+mj-ea"/>
              </a:rPr>
              <a:t>团队风采</a:t>
            </a:r>
          </a:p>
        </p:txBody>
      </p: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B54EA2B8-8D8C-4BE3-AECB-B2A4AED04926}"/>
              </a:ext>
            </a:extLst>
          </p:cNvPr>
          <p:cNvGrpSpPr/>
          <p:nvPr/>
        </p:nvGrpSpPr>
        <p:grpSpPr>
          <a:xfrm>
            <a:off x="1201926" y="660074"/>
            <a:ext cx="1014901" cy="253938"/>
            <a:chOff x="16705584" y="3439836"/>
            <a:chExt cx="1014901" cy="253938"/>
          </a:xfrm>
        </p:grpSpPr>
        <p:sp>
          <p:nvSpPr>
            <p:cNvPr id="27" name="箭头: V 形 26">
              <a:extLst>
                <a:ext uri="{FF2B5EF4-FFF2-40B4-BE49-F238E27FC236}">
                  <a16:creationId xmlns="" xmlns:a16="http://schemas.microsoft.com/office/drawing/2014/main" id="{02EBCA04-B324-4A7F-B6E4-272FA6788316}"/>
                </a:ext>
              </a:extLst>
            </p:cNvPr>
            <p:cNvSpPr/>
            <p:nvPr/>
          </p:nvSpPr>
          <p:spPr>
            <a:xfrm>
              <a:off x="16705584" y="3439836"/>
              <a:ext cx="294568" cy="253938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箭头: V 形 27">
              <a:extLst>
                <a:ext uri="{FF2B5EF4-FFF2-40B4-BE49-F238E27FC236}">
                  <a16:creationId xmlns="" xmlns:a16="http://schemas.microsoft.com/office/drawing/2014/main" id="{459B3DD2-AF90-4EFB-BE57-831811228E89}"/>
                </a:ext>
              </a:extLst>
            </p:cNvPr>
            <p:cNvSpPr/>
            <p:nvPr/>
          </p:nvSpPr>
          <p:spPr>
            <a:xfrm>
              <a:off x="17065751" y="3439836"/>
              <a:ext cx="294568" cy="253938"/>
            </a:xfrm>
            <a:prstGeom prst="chevron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箭头: V 形 28">
              <a:extLst>
                <a:ext uri="{FF2B5EF4-FFF2-40B4-BE49-F238E27FC236}">
                  <a16:creationId xmlns="" xmlns:a16="http://schemas.microsoft.com/office/drawing/2014/main" id="{C6F8E1A0-52C3-4C17-975F-20875389DCD5}"/>
                </a:ext>
              </a:extLst>
            </p:cNvPr>
            <p:cNvSpPr/>
            <p:nvPr/>
          </p:nvSpPr>
          <p:spPr>
            <a:xfrm>
              <a:off x="17425917" y="3439836"/>
              <a:ext cx="294568" cy="253938"/>
            </a:xfrm>
            <a:prstGeom prst="chevron">
              <a:avLst/>
            </a:prstGeom>
            <a:gradFill>
              <a:gsLst>
                <a:gs pos="0">
                  <a:srgbClr val="22407E"/>
                </a:gs>
                <a:gs pos="85000">
                  <a:srgbClr val="009F9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1985662C-1003-4B33-9CE9-23D68197A84B}"/>
              </a:ext>
            </a:extLst>
          </p:cNvPr>
          <p:cNvSpPr txBox="1"/>
          <p:nvPr/>
        </p:nvSpPr>
        <p:spPr>
          <a:xfrm>
            <a:off x="988550" y="1994935"/>
            <a:ext cx="3983500" cy="69916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600" i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600" i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</a:t>
            </a:r>
          </a:p>
        </p:txBody>
      </p:sp>
    </p:spTree>
    <p:extLst>
      <p:ext uri="{BB962C8B-B14F-4D97-AF65-F5344CB8AC3E}">
        <p14:creationId xmlns:p14="http://schemas.microsoft.com/office/powerpoint/2010/main" val="1676381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065053B5-E04F-41D4-995F-FF6ACC335EB7}"/>
              </a:ext>
            </a:extLst>
          </p:cNvPr>
          <p:cNvSpPr txBox="1"/>
          <p:nvPr/>
        </p:nvSpPr>
        <p:spPr>
          <a:xfrm>
            <a:off x="5982153" y="-115144"/>
            <a:ext cx="9635218" cy="31547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9900" b="1" i="1" spc="600" dirty="0">
                <a:gradFill flip="none" rotWithShape="1">
                  <a:gsLst>
                    <a:gs pos="0">
                      <a:srgbClr val="009F97"/>
                    </a:gs>
                    <a:gs pos="100000">
                      <a:schemeClr val="bg1">
                        <a:alpha val="32000"/>
                      </a:schemeClr>
                    </a:gs>
                  </a:gsLst>
                  <a:lin ang="5400000" scaled="1"/>
                  <a:tileRect/>
                </a:gra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Part 04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D1423C68-D07B-4423-9AAE-A1C0E9F49442}"/>
              </a:ext>
            </a:extLst>
          </p:cNvPr>
          <p:cNvSpPr txBox="1"/>
          <p:nvPr/>
        </p:nvSpPr>
        <p:spPr>
          <a:xfrm>
            <a:off x="9501970" y="5094599"/>
            <a:ext cx="2595582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i="1" spc="3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发展规划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4614F93B-508F-4C63-A13E-0076135C3AA7}"/>
              </a:ext>
            </a:extLst>
          </p:cNvPr>
          <p:cNvSpPr txBox="1"/>
          <p:nvPr/>
        </p:nvSpPr>
        <p:spPr>
          <a:xfrm>
            <a:off x="5060811" y="5832130"/>
            <a:ext cx="11477902" cy="8509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2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2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not </a:t>
            </a:r>
            <a:r>
              <a:rPr lang="en-US" altLang="zh-CN" sz="2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2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</a:t>
            </a:r>
          </a:p>
        </p:txBody>
      </p:sp>
      <p:sp>
        <p:nvSpPr>
          <p:cNvPr id="3" name="椭圆 2">
            <a:extLst>
              <a:ext uri="{FF2B5EF4-FFF2-40B4-BE49-F238E27FC236}">
                <a16:creationId xmlns="" xmlns:a16="http://schemas.microsoft.com/office/drawing/2014/main" id="{92C74C80-1CEB-449E-B468-1572F3685937}"/>
              </a:ext>
            </a:extLst>
          </p:cNvPr>
          <p:cNvSpPr/>
          <p:nvPr/>
        </p:nvSpPr>
        <p:spPr>
          <a:xfrm>
            <a:off x="5091283" y="2434660"/>
            <a:ext cx="2485684" cy="2485684"/>
          </a:xfrm>
          <a:prstGeom prst="ellipse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254000" dist="381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="" xmlns:a16="http://schemas.microsoft.com/office/drawing/2014/main" id="{10E1C1B4-C76C-40BB-BA2A-76AC08850C00}"/>
              </a:ext>
            </a:extLst>
          </p:cNvPr>
          <p:cNvSpPr/>
          <p:nvPr/>
        </p:nvSpPr>
        <p:spPr>
          <a:xfrm>
            <a:off x="13973572" y="2434660"/>
            <a:ext cx="2485684" cy="2485684"/>
          </a:xfrm>
          <a:prstGeom prst="ellipse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254000" dist="381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>
            <a:extLst>
              <a:ext uri="{FF2B5EF4-FFF2-40B4-BE49-F238E27FC236}">
                <a16:creationId xmlns="" xmlns:a16="http://schemas.microsoft.com/office/drawing/2014/main" id="{4EF9E3E8-4907-415F-9D29-8E2737B98221}"/>
              </a:ext>
            </a:extLst>
          </p:cNvPr>
          <p:cNvSpPr/>
          <p:nvPr/>
        </p:nvSpPr>
        <p:spPr>
          <a:xfrm>
            <a:off x="9237457" y="1641392"/>
            <a:ext cx="3124614" cy="3124613"/>
          </a:xfrm>
          <a:prstGeom prst="ellipse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Group 10">
            <a:extLst>
              <a:ext uri="{FF2B5EF4-FFF2-40B4-BE49-F238E27FC236}">
                <a16:creationId xmlns="" xmlns:a16="http://schemas.microsoft.com/office/drawing/2014/main" id="{80B28D2E-371B-4F77-A6E1-8CA7B4587885}"/>
              </a:ext>
            </a:extLst>
          </p:cNvPr>
          <p:cNvGrpSpPr/>
          <p:nvPr/>
        </p:nvGrpSpPr>
        <p:grpSpPr>
          <a:xfrm>
            <a:off x="10207628" y="3558831"/>
            <a:ext cx="1184272" cy="1184272"/>
            <a:chOff x="9237457" y="-498723"/>
            <a:chExt cx="3124614" cy="3124613"/>
          </a:xfrm>
        </p:grpSpPr>
        <p:sp>
          <p:nvSpPr>
            <p:cNvPr id="14" name="椭圆 13">
              <a:extLst>
                <a:ext uri="{FF2B5EF4-FFF2-40B4-BE49-F238E27FC236}">
                  <a16:creationId xmlns="" xmlns:a16="http://schemas.microsoft.com/office/drawing/2014/main" id="{E0901265-A8D0-4B0F-84DD-B6AE1D04B61B}"/>
                </a:ext>
              </a:extLst>
            </p:cNvPr>
            <p:cNvSpPr/>
            <p:nvPr/>
          </p:nvSpPr>
          <p:spPr>
            <a:xfrm>
              <a:off x="9237457" y="-498723"/>
              <a:ext cx="3124614" cy="3124613"/>
            </a:xfrm>
            <a:prstGeom prst="ellipse">
              <a:avLst/>
            </a:prstGeom>
            <a:gradFill flip="none" rotWithShape="1">
              <a:gsLst>
                <a:gs pos="8000">
                  <a:srgbClr val="22407E"/>
                </a:gs>
                <a:gs pos="100000">
                  <a:srgbClr val="009F97"/>
                </a:gs>
              </a:gsLst>
              <a:lin ang="2700000" scaled="1"/>
              <a:tileRect/>
            </a:gra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5" name="Oval 9">
              <a:extLst>
                <a:ext uri="{FF2B5EF4-FFF2-40B4-BE49-F238E27FC236}">
                  <a16:creationId xmlns="" xmlns:a16="http://schemas.microsoft.com/office/drawing/2014/main" id="{5D156E11-D449-46B6-B56B-E704ED8F4952}"/>
                </a:ext>
              </a:extLst>
            </p:cNvPr>
            <p:cNvSpPr/>
            <p:nvPr/>
          </p:nvSpPr>
          <p:spPr>
            <a:xfrm>
              <a:off x="10027729" y="292722"/>
              <a:ext cx="1544070" cy="1541722"/>
            </a:xfrm>
            <a:custGeom>
              <a:avLst/>
              <a:gdLst>
                <a:gd name="T0" fmla="*/ 88862 h 440259"/>
                <a:gd name="T1" fmla="*/ 88862 h 440259"/>
                <a:gd name="T2" fmla="*/ 278945 h 440259"/>
                <a:gd name="T3" fmla="*/ 278945 h 440259"/>
                <a:gd name="T4" fmla="*/ 278945 h 440259"/>
                <a:gd name="T5" fmla="*/ 278945 h 440259"/>
                <a:gd name="T6" fmla="*/ 278945 h 440259"/>
                <a:gd name="T7" fmla="*/ 278945 h 440259"/>
                <a:gd name="T8" fmla="*/ 278945 h 440259"/>
                <a:gd name="T9" fmla="*/ 278945 h 440259"/>
                <a:gd name="T10" fmla="*/ 278945 h 440259"/>
                <a:gd name="T11" fmla="*/ 278945 h 440259"/>
                <a:gd name="T12" fmla="*/ 278945 h 440259"/>
                <a:gd name="T13" fmla="*/ 278945 h 440259"/>
                <a:gd name="T14" fmla="*/ 278945 h 440259"/>
                <a:gd name="T15" fmla="*/ 278945 h 440259"/>
                <a:gd name="T16" fmla="*/ 278945 h 440259"/>
                <a:gd name="T17" fmla="*/ 278945 h 440259"/>
                <a:gd name="T18" fmla="*/ 278945 h 440259"/>
                <a:gd name="T19" fmla="*/ 278945 h 440259"/>
                <a:gd name="T20" fmla="*/ 278945 h 440259"/>
                <a:gd name="T21" fmla="*/ 278945 h 440259"/>
                <a:gd name="T22" fmla="*/ 278945 h 440259"/>
                <a:gd name="T23" fmla="*/ 278945 h 440259"/>
                <a:gd name="T24" fmla="*/ 278945 h 440259"/>
                <a:gd name="T25" fmla="*/ 278945 h 440259"/>
                <a:gd name="T26" fmla="*/ 88862 h 440259"/>
                <a:gd name="T27" fmla="*/ 88862 h 440259"/>
                <a:gd name="T28" fmla="*/ 278945 h 440259"/>
                <a:gd name="T29" fmla="*/ 278945 h 440259"/>
                <a:gd name="T30" fmla="*/ 278945 h 440259"/>
                <a:gd name="T31" fmla="*/ 278945 h 440259"/>
                <a:gd name="T32" fmla="*/ 278945 h 440259"/>
                <a:gd name="T33" fmla="*/ 278945 h 440259"/>
                <a:gd name="T34" fmla="*/ 278945 h 440259"/>
                <a:gd name="T35" fmla="*/ 278945 h 440259"/>
                <a:gd name="T36" fmla="*/ 278945 h 440259"/>
                <a:gd name="T37" fmla="*/ 278945 h 440259"/>
                <a:gd name="T38" fmla="*/ 278945 h 440259"/>
                <a:gd name="T39" fmla="*/ 278945 h 440259"/>
                <a:gd name="T40" fmla="*/ 278945 h 440259"/>
                <a:gd name="T41" fmla="*/ 278945 h 440259"/>
                <a:gd name="T42" fmla="*/ 278945 h 440259"/>
                <a:gd name="T43" fmla="*/ 278945 h 440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57" h="2757">
                  <a:moveTo>
                    <a:pt x="1063" y="2589"/>
                  </a:moveTo>
                  <a:lnTo>
                    <a:pt x="0" y="2757"/>
                  </a:lnTo>
                  <a:lnTo>
                    <a:pt x="168" y="1694"/>
                  </a:lnTo>
                  <a:lnTo>
                    <a:pt x="1226" y="883"/>
                  </a:lnTo>
                  <a:lnTo>
                    <a:pt x="1503" y="1160"/>
                  </a:lnTo>
                  <a:lnTo>
                    <a:pt x="984" y="1679"/>
                  </a:lnTo>
                  <a:cubicBezTo>
                    <a:pt x="914" y="1646"/>
                    <a:pt x="827" y="1659"/>
                    <a:pt x="769" y="1717"/>
                  </a:cubicBezTo>
                  <a:cubicBezTo>
                    <a:pt x="694" y="1792"/>
                    <a:pt x="694" y="1913"/>
                    <a:pt x="769" y="1988"/>
                  </a:cubicBezTo>
                  <a:cubicBezTo>
                    <a:pt x="844" y="2063"/>
                    <a:pt x="965" y="2063"/>
                    <a:pt x="1040" y="1988"/>
                  </a:cubicBezTo>
                  <a:cubicBezTo>
                    <a:pt x="1098" y="1930"/>
                    <a:pt x="1111" y="1844"/>
                    <a:pt x="1079" y="1773"/>
                  </a:cubicBezTo>
                  <a:lnTo>
                    <a:pt x="1597" y="1254"/>
                  </a:lnTo>
                  <a:lnTo>
                    <a:pt x="1875" y="1531"/>
                  </a:lnTo>
                  <a:lnTo>
                    <a:pt x="1063" y="2589"/>
                  </a:lnTo>
                  <a:close/>
                  <a:moveTo>
                    <a:pt x="1763" y="291"/>
                  </a:moveTo>
                  <a:lnTo>
                    <a:pt x="1695" y="223"/>
                  </a:lnTo>
                  <a:lnTo>
                    <a:pt x="1266" y="652"/>
                  </a:lnTo>
                  <a:lnTo>
                    <a:pt x="2105" y="1491"/>
                  </a:lnTo>
                  <a:lnTo>
                    <a:pt x="2534" y="1062"/>
                  </a:lnTo>
                  <a:lnTo>
                    <a:pt x="2466" y="994"/>
                  </a:lnTo>
                  <a:lnTo>
                    <a:pt x="2757" y="755"/>
                  </a:lnTo>
                  <a:lnTo>
                    <a:pt x="2002" y="0"/>
                  </a:lnTo>
                  <a:lnTo>
                    <a:pt x="1763" y="291"/>
                  </a:ln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40024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" grpId="0"/>
      <p:bldP spid="7" grpId="0"/>
      <p:bldP spid="3" grpId="0" animBg="1"/>
      <p:bldP spid="4" grpId="0" animBg="1"/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b5270a5c-352e-457e-b458-daf76d9e4648" descr="UQYAAB+LCAAAAAAABADVkt9PwjAQx/+Xqm+TjAUh7G1oMDwoJiz6YHio68GKa0e2zmDI/nfbrR2DTX48GbOX7vq93ud7d1t0Lb7XgFw0YzgRDxQvE8wmAhiy0IQgl2dRZKER5YTy5WMSZ+sUue/bKq1+80ZF+IqjDFQup4LiqPx1G3oje6Kcsoxpmd2xZQhvaqGuXQYpIRHUZRMuIPmqKnRVrDjPRCILjOOEYSELbu38Bukr5PaHHTtXyQQ28iEL+SWW4dF4qgGtPtWFsumRVZYKBlzskl6wbB1Iqha/zbydusJxDvtxO2zpiDOwCw/65VmI1/Asn1K8ugMqhOaVuT1YWVce9mzn1q+8PmwudKgy6t7axnGUvii5g9cEbdjzFvBqEe/jKE5OL6KRNe6niwUNwA+BgdH4lAuPE8lMzBaOEroMBYc01YHpxwoCUUtz75QqS0P55tV43HMGfc9Dxp6dt22jKXjuNh7ozxlTkVKfk/SbgvCCQLZZk5eGinjDp8E/NskRDj5Naw930iDvzbUMHlnHPzPqXLKy/8Nb7+QQ1fwumdtcfj+Tq9OJUQYAAA==">
            <a:extLst>
              <a:ext uri="{FF2B5EF4-FFF2-40B4-BE49-F238E27FC236}">
                <a16:creationId xmlns="" xmlns:a16="http://schemas.microsoft.com/office/drawing/2014/main" id="{146D0600-CE6C-4236-A114-DA6F8F2F86BF}"/>
              </a:ext>
            </a:extLst>
          </p:cNvPr>
          <p:cNvGrpSpPr>
            <a:grpSpLocks noChangeAspect="1"/>
          </p:cNvGrpSpPr>
          <p:nvPr/>
        </p:nvGrpSpPr>
        <p:grpSpPr>
          <a:xfrm>
            <a:off x="3486849" y="3116425"/>
            <a:ext cx="2530016" cy="2893861"/>
            <a:chOff x="1919536" y="1556792"/>
            <a:chExt cx="1929728" cy="2207245"/>
          </a:xfrm>
        </p:grpSpPr>
        <p:sp>
          <p:nvSpPr>
            <p:cNvPr id="4" name="ValueBack">
              <a:extLst>
                <a:ext uri="{FF2B5EF4-FFF2-40B4-BE49-F238E27FC236}">
                  <a16:creationId xmlns="" xmlns:a16="http://schemas.microsoft.com/office/drawing/2014/main" id="{27282D8F-4F30-4625-930C-B48299D928E1}"/>
                </a:ext>
              </a:extLst>
            </p:cNvPr>
            <p:cNvSpPr/>
            <p:nvPr/>
          </p:nvSpPr>
          <p:spPr>
            <a:xfrm>
              <a:off x="1919536" y="2986311"/>
              <a:ext cx="741832" cy="777726"/>
            </a:xfrm>
            <a:custGeom>
              <a:avLst/>
              <a:gdLst>
                <a:gd name="connsiteX0" fmla="*/ 112953 w 741724"/>
                <a:gd name="connsiteY0" fmla="*/ 446729 h 777614"/>
                <a:gd name="connsiteX1" fmla="*/ 233783 w 741724"/>
                <a:gd name="connsiteY1" fmla="*/ 262495 h 777614"/>
                <a:gd name="connsiteX2" fmla="*/ 380931 w 741724"/>
                <a:gd name="connsiteY2" fmla="*/ 147647 h 777614"/>
                <a:gd name="connsiteX3" fmla="*/ 389306 w 741724"/>
                <a:gd name="connsiteY3" fmla="*/ 167985 h 777614"/>
                <a:gd name="connsiteX4" fmla="*/ 254120 w 741724"/>
                <a:gd name="connsiteY4" fmla="*/ 309152 h 777614"/>
                <a:gd name="connsiteX5" fmla="*/ 112953 w 741724"/>
                <a:gd name="connsiteY5" fmla="*/ 446729 h 777614"/>
                <a:gd name="connsiteX6" fmla="*/ 485012 w 741724"/>
                <a:gd name="connsiteY6" fmla="*/ 11265 h 777614"/>
                <a:gd name="connsiteX7" fmla="*/ 394091 w 741724"/>
                <a:gd name="connsiteY7" fmla="*/ 47155 h 777614"/>
                <a:gd name="connsiteX8" fmla="*/ 242157 w 741724"/>
                <a:gd name="connsiteY8" fmla="*/ 167985 h 777614"/>
                <a:gd name="connsiteX9" fmla="*/ 242157 w 741724"/>
                <a:gd name="connsiteY9" fmla="*/ 167985 h 777614"/>
                <a:gd name="connsiteX10" fmla="*/ 71082 w 741724"/>
                <a:gd name="connsiteY10" fmla="*/ 337863 h 777614"/>
                <a:gd name="connsiteX11" fmla="*/ 11265 w 741724"/>
                <a:gd name="connsiteY11" fmla="*/ 482619 h 777614"/>
                <a:gd name="connsiteX12" fmla="*/ 55530 w 741724"/>
                <a:gd name="connsiteY12" fmla="*/ 596271 h 777614"/>
                <a:gd name="connsiteX13" fmla="*/ 203875 w 741724"/>
                <a:gd name="connsiteY13" fmla="*/ 717100 h 777614"/>
                <a:gd name="connsiteX14" fmla="*/ 351023 w 741724"/>
                <a:gd name="connsiteY14" fmla="*/ 772131 h 777614"/>
                <a:gd name="connsiteX15" fmla="*/ 352220 w 741724"/>
                <a:gd name="connsiteY15" fmla="*/ 772131 h 777614"/>
                <a:gd name="connsiteX16" fmla="*/ 479030 w 741724"/>
                <a:gd name="connsiteY16" fmla="*/ 700351 h 777614"/>
                <a:gd name="connsiteX17" fmla="*/ 623786 w 741724"/>
                <a:gd name="connsiteY17" fmla="*/ 450318 h 777614"/>
                <a:gd name="connsiteX18" fmla="*/ 700352 w 741724"/>
                <a:gd name="connsiteY18" fmla="*/ 317526 h 777614"/>
                <a:gd name="connsiteX19" fmla="*/ 738634 w 741724"/>
                <a:gd name="connsiteY19" fmla="*/ 218230 h 777614"/>
                <a:gd name="connsiteX20" fmla="*/ 713511 w 741724"/>
                <a:gd name="connsiteY20" fmla="*/ 153629 h 777614"/>
                <a:gd name="connsiteX21" fmla="*/ 619001 w 741724"/>
                <a:gd name="connsiteY21" fmla="*/ 72278 h 777614"/>
                <a:gd name="connsiteX22" fmla="*/ 541240 w 741724"/>
                <a:gd name="connsiteY22" fmla="*/ 25621 h 777614"/>
                <a:gd name="connsiteX23" fmla="*/ 485012 w 741724"/>
                <a:gd name="connsiteY23" fmla="*/ 11265 h 777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41724" h="777614">
                  <a:moveTo>
                    <a:pt x="112953" y="446729"/>
                  </a:moveTo>
                  <a:cubicBezTo>
                    <a:pt x="31603" y="439551"/>
                    <a:pt x="201482" y="300777"/>
                    <a:pt x="233783" y="262495"/>
                  </a:cubicBezTo>
                  <a:cubicBezTo>
                    <a:pt x="262495" y="227801"/>
                    <a:pt x="325900" y="146451"/>
                    <a:pt x="380931" y="147647"/>
                  </a:cubicBezTo>
                  <a:cubicBezTo>
                    <a:pt x="380931" y="147647"/>
                    <a:pt x="402465" y="154825"/>
                    <a:pt x="389306" y="167985"/>
                  </a:cubicBezTo>
                  <a:cubicBezTo>
                    <a:pt x="342649" y="213445"/>
                    <a:pt x="294796" y="262495"/>
                    <a:pt x="254120" y="309152"/>
                  </a:cubicBezTo>
                  <a:cubicBezTo>
                    <a:pt x="220623" y="346238"/>
                    <a:pt x="176359" y="440748"/>
                    <a:pt x="112953" y="446729"/>
                  </a:cubicBezTo>
                  <a:moveTo>
                    <a:pt x="485012" y="11265"/>
                  </a:moveTo>
                  <a:cubicBezTo>
                    <a:pt x="459889" y="11265"/>
                    <a:pt x="432374" y="22032"/>
                    <a:pt x="394091" y="47155"/>
                  </a:cubicBezTo>
                  <a:cubicBezTo>
                    <a:pt x="355808" y="72278"/>
                    <a:pt x="307955" y="112953"/>
                    <a:pt x="242157" y="167985"/>
                  </a:cubicBezTo>
                  <a:lnTo>
                    <a:pt x="242157" y="167985"/>
                  </a:lnTo>
                  <a:cubicBezTo>
                    <a:pt x="167985" y="228997"/>
                    <a:pt x="110561" y="285225"/>
                    <a:pt x="71082" y="337863"/>
                  </a:cubicBezTo>
                  <a:cubicBezTo>
                    <a:pt x="31603" y="390502"/>
                    <a:pt x="11265" y="438355"/>
                    <a:pt x="11265" y="482619"/>
                  </a:cubicBezTo>
                  <a:cubicBezTo>
                    <a:pt x="11265" y="519706"/>
                    <a:pt x="25621" y="556792"/>
                    <a:pt x="55530" y="596271"/>
                  </a:cubicBezTo>
                  <a:cubicBezTo>
                    <a:pt x="86634" y="635750"/>
                    <a:pt x="135684" y="675229"/>
                    <a:pt x="203875" y="717100"/>
                  </a:cubicBezTo>
                  <a:cubicBezTo>
                    <a:pt x="262495" y="752990"/>
                    <a:pt x="310348" y="772131"/>
                    <a:pt x="351023" y="772131"/>
                  </a:cubicBezTo>
                  <a:cubicBezTo>
                    <a:pt x="351023" y="772131"/>
                    <a:pt x="351023" y="772131"/>
                    <a:pt x="352220" y="772131"/>
                  </a:cubicBezTo>
                  <a:cubicBezTo>
                    <a:pt x="396484" y="772131"/>
                    <a:pt x="434766" y="751794"/>
                    <a:pt x="479030" y="700351"/>
                  </a:cubicBezTo>
                  <a:cubicBezTo>
                    <a:pt x="523295" y="648909"/>
                    <a:pt x="569952" y="567559"/>
                    <a:pt x="623786" y="450318"/>
                  </a:cubicBezTo>
                  <a:cubicBezTo>
                    <a:pt x="647713" y="397680"/>
                    <a:pt x="677621" y="354612"/>
                    <a:pt x="700352" y="317526"/>
                  </a:cubicBezTo>
                  <a:cubicBezTo>
                    <a:pt x="723082" y="280440"/>
                    <a:pt x="738634" y="248139"/>
                    <a:pt x="738634" y="218230"/>
                  </a:cubicBezTo>
                  <a:cubicBezTo>
                    <a:pt x="738634" y="197893"/>
                    <a:pt x="731456" y="177555"/>
                    <a:pt x="713511" y="153629"/>
                  </a:cubicBezTo>
                  <a:cubicBezTo>
                    <a:pt x="695566" y="129702"/>
                    <a:pt x="664462" y="103383"/>
                    <a:pt x="619001" y="72278"/>
                  </a:cubicBezTo>
                  <a:cubicBezTo>
                    <a:pt x="587897" y="51941"/>
                    <a:pt x="562774" y="36388"/>
                    <a:pt x="541240" y="25621"/>
                  </a:cubicBezTo>
                  <a:cubicBezTo>
                    <a:pt x="519706" y="16051"/>
                    <a:pt x="502957" y="11265"/>
                    <a:pt x="485012" y="11265"/>
                  </a:cubicBezTo>
                </a:path>
              </a:pathLst>
            </a:custGeom>
            <a:gradFill flip="none" rotWithShape="1">
              <a:gsLst>
                <a:gs pos="0">
                  <a:srgbClr val="22407E"/>
                </a:gs>
                <a:gs pos="100000">
                  <a:srgbClr val="009F97"/>
                </a:gs>
              </a:gsLst>
              <a:lin ang="2700000" scaled="1"/>
              <a:tileRect/>
            </a:gradFill>
            <a:ln w="119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1600"/>
            </a:p>
          </p:txBody>
        </p:sp>
        <p:sp>
          <p:nvSpPr>
            <p:cNvPr id="5" name="ExtraShape">
              <a:extLst>
                <a:ext uri="{FF2B5EF4-FFF2-40B4-BE49-F238E27FC236}">
                  <a16:creationId xmlns="" xmlns:a16="http://schemas.microsoft.com/office/drawing/2014/main" id="{0BD1F411-E4FB-4B90-AEAB-61A25FBBF128}"/>
                </a:ext>
              </a:extLst>
            </p:cNvPr>
            <p:cNvSpPr/>
            <p:nvPr/>
          </p:nvSpPr>
          <p:spPr>
            <a:xfrm>
              <a:off x="2335181" y="2850665"/>
              <a:ext cx="403801" cy="403802"/>
            </a:xfrm>
            <a:custGeom>
              <a:avLst/>
              <a:gdLst>
                <a:gd name="connsiteX0" fmla="*/ 429186 w 466568"/>
                <a:gd name="connsiteY0" fmla="*/ 399294 h 466568"/>
                <a:gd name="connsiteX1" fmla="*/ 334676 w 466568"/>
                <a:gd name="connsiteY1" fmla="*/ 455522 h 466568"/>
                <a:gd name="connsiteX2" fmla="*/ 136085 w 466568"/>
                <a:gd name="connsiteY2" fmla="*/ 368190 h 466568"/>
                <a:gd name="connsiteX3" fmla="*/ 27219 w 466568"/>
                <a:gd name="connsiteY3" fmla="*/ 229416 h 466568"/>
                <a:gd name="connsiteX4" fmla="*/ 48753 w 466568"/>
                <a:gd name="connsiteY4" fmla="*/ 126531 h 466568"/>
                <a:gd name="connsiteX5" fmla="*/ 164797 w 466568"/>
                <a:gd name="connsiteY5" fmla="*/ 21254 h 466568"/>
                <a:gd name="connsiteX6" fmla="*/ 335873 w 466568"/>
                <a:gd name="connsiteY6" fmla="*/ 143280 h 466568"/>
                <a:gd name="connsiteX7" fmla="*/ 436364 w 466568"/>
                <a:gd name="connsiteY7" fmla="*/ 291625 h 466568"/>
                <a:gd name="connsiteX8" fmla="*/ 429186 w 466568"/>
                <a:gd name="connsiteY8" fmla="*/ 399294 h 466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6568" h="466568">
                  <a:moveTo>
                    <a:pt x="429186" y="399294"/>
                  </a:moveTo>
                  <a:cubicBezTo>
                    <a:pt x="400474" y="439970"/>
                    <a:pt x="383726" y="475860"/>
                    <a:pt x="334676" y="455522"/>
                  </a:cubicBezTo>
                  <a:cubicBezTo>
                    <a:pt x="334676" y="455522"/>
                    <a:pt x="242559" y="444755"/>
                    <a:pt x="136085" y="368190"/>
                  </a:cubicBezTo>
                  <a:cubicBezTo>
                    <a:pt x="29612" y="291625"/>
                    <a:pt x="27219" y="229416"/>
                    <a:pt x="27219" y="229416"/>
                  </a:cubicBezTo>
                  <a:cubicBezTo>
                    <a:pt x="-6278" y="191133"/>
                    <a:pt x="18845" y="167207"/>
                    <a:pt x="48753" y="126531"/>
                  </a:cubicBezTo>
                  <a:cubicBezTo>
                    <a:pt x="77465" y="85856"/>
                    <a:pt x="134889" y="-21814"/>
                    <a:pt x="164797" y="21254"/>
                  </a:cubicBezTo>
                  <a:lnTo>
                    <a:pt x="335873" y="143280"/>
                  </a:lnTo>
                  <a:lnTo>
                    <a:pt x="436364" y="291625"/>
                  </a:lnTo>
                  <a:cubicBezTo>
                    <a:pt x="487807" y="307177"/>
                    <a:pt x="457898" y="358619"/>
                    <a:pt x="429186" y="399294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 w="119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1600"/>
            </a:p>
          </p:txBody>
        </p:sp>
        <p:sp>
          <p:nvSpPr>
            <p:cNvPr id="6" name="ExtraShape1">
              <a:extLst>
                <a:ext uri="{FF2B5EF4-FFF2-40B4-BE49-F238E27FC236}">
                  <a16:creationId xmlns="" xmlns:a16="http://schemas.microsoft.com/office/drawing/2014/main" id="{BE2C851C-2CC9-412D-8AEB-ABA8DBD648FB}"/>
                </a:ext>
              </a:extLst>
            </p:cNvPr>
            <p:cNvSpPr/>
            <p:nvPr/>
          </p:nvSpPr>
          <p:spPr>
            <a:xfrm>
              <a:off x="2225825" y="1569257"/>
              <a:ext cx="1615205" cy="1615205"/>
            </a:xfrm>
            <a:custGeom>
              <a:avLst/>
              <a:gdLst>
                <a:gd name="connsiteX0" fmla="*/ 1016127 w 1866274"/>
                <a:gd name="connsiteY0" fmla="*/ 1855960 h 1866274"/>
                <a:gd name="connsiteX1" fmla="*/ 14798 w 1866274"/>
                <a:gd name="connsiteY1" fmla="*/ 1016136 h 1866274"/>
                <a:gd name="connsiteX2" fmla="*/ 854622 w 1866274"/>
                <a:gd name="connsiteY2" fmla="*/ 14808 h 1866274"/>
                <a:gd name="connsiteX3" fmla="*/ 1855950 w 1866274"/>
                <a:gd name="connsiteY3" fmla="*/ 854632 h 1866274"/>
                <a:gd name="connsiteX4" fmla="*/ 1016127 w 1866274"/>
                <a:gd name="connsiteY4" fmla="*/ 1855960 h 1866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6274" h="1866274">
                  <a:moveTo>
                    <a:pt x="1016127" y="1855960"/>
                  </a:moveTo>
                  <a:cubicBezTo>
                    <a:pt x="507686" y="1900224"/>
                    <a:pt x="60259" y="1524576"/>
                    <a:pt x="14798" y="1016136"/>
                  </a:cubicBezTo>
                  <a:cubicBezTo>
                    <a:pt x="-29466" y="507696"/>
                    <a:pt x="347378" y="60269"/>
                    <a:pt x="854622" y="14808"/>
                  </a:cubicBezTo>
                  <a:cubicBezTo>
                    <a:pt x="1363062" y="-29456"/>
                    <a:pt x="1810490" y="346192"/>
                    <a:pt x="1855950" y="854632"/>
                  </a:cubicBezTo>
                  <a:cubicBezTo>
                    <a:pt x="1900214" y="1363072"/>
                    <a:pt x="1524567" y="1810499"/>
                    <a:pt x="1016127" y="1855960"/>
                  </a:cubicBezTo>
                  <a:close/>
                </a:path>
              </a:pathLst>
            </a:custGeom>
            <a:solidFill>
              <a:srgbClr val="FFFFFF"/>
            </a:solidFill>
            <a:ln w="119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1600"/>
            </a:p>
          </p:txBody>
        </p:sp>
        <p:sp>
          <p:nvSpPr>
            <p:cNvPr id="7" name="BackShape">
              <a:extLst>
                <a:ext uri="{FF2B5EF4-FFF2-40B4-BE49-F238E27FC236}">
                  <a16:creationId xmlns="" xmlns:a16="http://schemas.microsoft.com/office/drawing/2014/main" id="{718104E2-0373-474E-85EF-A7FDE6E749DC}"/>
                </a:ext>
              </a:extLst>
            </p:cNvPr>
            <p:cNvSpPr/>
            <p:nvPr/>
          </p:nvSpPr>
          <p:spPr>
            <a:xfrm>
              <a:off x="2213352" y="1556792"/>
              <a:ext cx="1635912" cy="1635914"/>
            </a:xfrm>
            <a:custGeom>
              <a:avLst/>
              <a:gdLst>
                <a:gd name="connsiteX0" fmla="*/ 1030539 w 1890201"/>
                <a:gd name="connsiteY0" fmla="*/ 1870362 h 1890201"/>
                <a:gd name="connsiteX1" fmla="*/ 1029342 w 1890201"/>
                <a:gd name="connsiteY1" fmla="*/ 1856006 h 1890201"/>
                <a:gd name="connsiteX2" fmla="*/ 949188 w 1890201"/>
                <a:gd name="connsiteY2" fmla="*/ 1859595 h 1890201"/>
                <a:gd name="connsiteX3" fmla="*/ 44763 w 1890201"/>
                <a:gd name="connsiteY3" fmla="*/ 1030538 h 1890201"/>
                <a:gd name="connsiteX4" fmla="*/ 41174 w 1890201"/>
                <a:gd name="connsiteY4" fmla="*/ 950384 h 1890201"/>
                <a:gd name="connsiteX5" fmla="*/ 871427 w 1890201"/>
                <a:gd name="connsiteY5" fmla="*/ 45959 h 1890201"/>
                <a:gd name="connsiteX6" fmla="*/ 951581 w 1890201"/>
                <a:gd name="connsiteY6" fmla="*/ 42370 h 1890201"/>
                <a:gd name="connsiteX7" fmla="*/ 1856006 w 1890201"/>
                <a:gd name="connsiteY7" fmla="*/ 872623 h 1890201"/>
                <a:gd name="connsiteX8" fmla="*/ 1859595 w 1890201"/>
                <a:gd name="connsiteY8" fmla="*/ 952777 h 1890201"/>
                <a:gd name="connsiteX9" fmla="*/ 1029342 w 1890201"/>
                <a:gd name="connsiteY9" fmla="*/ 1857202 h 1890201"/>
                <a:gd name="connsiteX10" fmla="*/ 1030539 w 1890201"/>
                <a:gd name="connsiteY10" fmla="*/ 1870362 h 1890201"/>
                <a:gd name="connsiteX11" fmla="*/ 1031735 w 1890201"/>
                <a:gd name="connsiteY11" fmla="*/ 1884718 h 1890201"/>
                <a:gd name="connsiteX12" fmla="*/ 1888307 w 1890201"/>
                <a:gd name="connsiteY12" fmla="*/ 950384 h 1890201"/>
                <a:gd name="connsiteX13" fmla="*/ 1884718 w 1890201"/>
                <a:gd name="connsiteY13" fmla="*/ 867838 h 1890201"/>
                <a:gd name="connsiteX14" fmla="*/ 951581 w 1890201"/>
                <a:gd name="connsiteY14" fmla="*/ 11265 h 1890201"/>
                <a:gd name="connsiteX15" fmla="*/ 869034 w 1890201"/>
                <a:gd name="connsiteY15" fmla="*/ 14854 h 1890201"/>
                <a:gd name="connsiteX16" fmla="*/ 11265 w 1890201"/>
                <a:gd name="connsiteY16" fmla="*/ 949188 h 1890201"/>
                <a:gd name="connsiteX17" fmla="*/ 14854 w 1890201"/>
                <a:gd name="connsiteY17" fmla="*/ 1031735 h 1890201"/>
                <a:gd name="connsiteX18" fmla="*/ 949188 w 1890201"/>
                <a:gd name="connsiteY18" fmla="*/ 1888307 h 1890201"/>
                <a:gd name="connsiteX19" fmla="*/ 1031735 w 1890201"/>
                <a:gd name="connsiteY19" fmla="*/ 1884718 h 1890201"/>
                <a:gd name="connsiteX20" fmla="*/ 1030539 w 1890201"/>
                <a:gd name="connsiteY20" fmla="*/ 1870362 h 189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890201" h="1890201">
                  <a:moveTo>
                    <a:pt x="1030539" y="1870362"/>
                  </a:moveTo>
                  <a:lnTo>
                    <a:pt x="1029342" y="1856006"/>
                  </a:lnTo>
                  <a:cubicBezTo>
                    <a:pt x="1001827" y="1858399"/>
                    <a:pt x="975507" y="1859595"/>
                    <a:pt x="949188" y="1859595"/>
                  </a:cubicBezTo>
                  <a:cubicBezTo>
                    <a:pt x="482619" y="1859595"/>
                    <a:pt x="86634" y="1503089"/>
                    <a:pt x="44763" y="1030538"/>
                  </a:cubicBezTo>
                  <a:cubicBezTo>
                    <a:pt x="42370" y="1003023"/>
                    <a:pt x="41174" y="976704"/>
                    <a:pt x="41174" y="950384"/>
                  </a:cubicBezTo>
                  <a:cubicBezTo>
                    <a:pt x="41174" y="483816"/>
                    <a:pt x="397680" y="87831"/>
                    <a:pt x="871427" y="45959"/>
                  </a:cubicBezTo>
                  <a:cubicBezTo>
                    <a:pt x="898942" y="43566"/>
                    <a:pt x="925262" y="42370"/>
                    <a:pt x="951581" y="42370"/>
                  </a:cubicBezTo>
                  <a:cubicBezTo>
                    <a:pt x="1418150" y="42370"/>
                    <a:pt x="1814135" y="398876"/>
                    <a:pt x="1856006" y="872623"/>
                  </a:cubicBezTo>
                  <a:cubicBezTo>
                    <a:pt x="1858399" y="900139"/>
                    <a:pt x="1859595" y="926458"/>
                    <a:pt x="1859595" y="952777"/>
                  </a:cubicBezTo>
                  <a:cubicBezTo>
                    <a:pt x="1859595" y="1419346"/>
                    <a:pt x="1503089" y="1815331"/>
                    <a:pt x="1029342" y="1857202"/>
                  </a:cubicBezTo>
                  <a:lnTo>
                    <a:pt x="1030539" y="1870362"/>
                  </a:lnTo>
                  <a:lnTo>
                    <a:pt x="1031735" y="1884718"/>
                  </a:lnTo>
                  <a:cubicBezTo>
                    <a:pt x="1519838" y="1841650"/>
                    <a:pt x="1888307" y="1432505"/>
                    <a:pt x="1888307" y="950384"/>
                  </a:cubicBezTo>
                  <a:cubicBezTo>
                    <a:pt x="1888307" y="922869"/>
                    <a:pt x="1887111" y="895353"/>
                    <a:pt x="1884718" y="867838"/>
                  </a:cubicBezTo>
                  <a:cubicBezTo>
                    <a:pt x="1841650" y="379735"/>
                    <a:pt x="1432506" y="11265"/>
                    <a:pt x="951581" y="11265"/>
                  </a:cubicBezTo>
                  <a:cubicBezTo>
                    <a:pt x="924065" y="11265"/>
                    <a:pt x="896550" y="12462"/>
                    <a:pt x="869034" y="14854"/>
                  </a:cubicBezTo>
                  <a:cubicBezTo>
                    <a:pt x="379735" y="57922"/>
                    <a:pt x="11265" y="467067"/>
                    <a:pt x="11265" y="949188"/>
                  </a:cubicBezTo>
                  <a:cubicBezTo>
                    <a:pt x="11265" y="976704"/>
                    <a:pt x="12462" y="1004219"/>
                    <a:pt x="14854" y="1031735"/>
                  </a:cubicBezTo>
                  <a:cubicBezTo>
                    <a:pt x="57922" y="1519837"/>
                    <a:pt x="467067" y="1888307"/>
                    <a:pt x="949188" y="1888307"/>
                  </a:cubicBezTo>
                  <a:cubicBezTo>
                    <a:pt x="976704" y="1888307"/>
                    <a:pt x="1004219" y="1887111"/>
                    <a:pt x="1031735" y="1884718"/>
                  </a:cubicBezTo>
                  <a:lnTo>
                    <a:pt x="1030539" y="1870362"/>
                  </a:lnTo>
                </a:path>
              </a:pathLst>
            </a:custGeom>
            <a:solidFill>
              <a:srgbClr val="009F97">
                <a:alpha val="58000"/>
              </a:srgbClr>
            </a:solidFill>
            <a:ln w="119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1600" dirty="0"/>
            </a:p>
          </p:txBody>
        </p:sp>
        <p:sp>
          <p:nvSpPr>
            <p:cNvPr id="8" name="ValueBack">
              <a:extLst>
                <a:ext uri="{FF2B5EF4-FFF2-40B4-BE49-F238E27FC236}">
                  <a16:creationId xmlns="" xmlns:a16="http://schemas.microsoft.com/office/drawing/2014/main" id="{7C57D9D9-75E4-4979-B561-609AAC8CE16D}"/>
                </a:ext>
              </a:extLst>
            </p:cNvPr>
            <p:cNvSpPr/>
            <p:nvPr/>
          </p:nvSpPr>
          <p:spPr>
            <a:xfrm>
              <a:off x="2358667" y="1703142"/>
              <a:ext cx="1348337" cy="1348336"/>
            </a:xfrm>
            <a:custGeom>
              <a:avLst/>
              <a:gdLst>
                <a:gd name="connsiteX0" fmla="*/ 834969 w 1531302"/>
                <a:gd name="connsiteY0" fmla="*/ 1522859 h 1531302"/>
                <a:gd name="connsiteX1" fmla="*/ 14287 w 1531302"/>
                <a:gd name="connsiteY1" fmla="*/ 834969 h 1531302"/>
                <a:gd name="connsiteX2" fmla="*/ 702177 w 1531302"/>
                <a:gd name="connsiteY2" fmla="*/ 14287 h 1531302"/>
                <a:gd name="connsiteX3" fmla="*/ 1522859 w 1531302"/>
                <a:gd name="connsiteY3" fmla="*/ 702176 h 1531302"/>
                <a:gd name="connsiteX4" fmla="*/ 834969 w 1531302"/>
                <a:gd name="connsiteY4" fmla="*/ 1522859 h 1531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1302" h="1531302">
                  <a:moveTo>
                    <a:pt x="834969" y="1522859"/>
                  </a:moveTo>
                  <a:cubicBezTo>
                    <a:pt x="418646" y="1559945"/>
                    <a:pt x="51373" y="1251292"/>
                    <a:pt x="14287" y="834969"/>
                  </a:cubicBezTo>
                  <a:cubicBezTo>
                    <a:pt x="-22799" y="418646"/>
                    <a:pt x="285854" y="51373"/>
                    <a:pt x="702177" y="14287"/>
                  </a:cubicBezTo>
                  <a:cubicBezTo>
                    <a:pt x="1118499" y="-22799"/>
                    <a:pt x="1485773" y="285854"/>
                    <a:pt x="1522859" y="702176"/>
                  </a:cubicBezTo>
                  <a:cubicBezTo>
                    <a:pt x="1558749" y="1118499"/>
                    <a:pt x="1251292" y="1485773"/>
                    <a:pt x="834969" y="1522859"/>
                  </a:cubicBezTo>
                  <a:close/>
                </a:path>
              </a:pathLst>
            </a:custGeom>
            <a:solidFill>
              <a:srgbClr val="009F97"/>
            </a:solidFill>
            <a:ln w="119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1600"/>
            </a:p>
          </p:txBody>
        </p:sp>
        <p:sp>
          <p:nvSpPr>
            <p:cNvPr id="9" name="ExtraShape1">
              <a:extLst>
                <a:ext uri="{FF2B5EF4-FFF2-40B4-BE49-F238E27FC236}">
                  <a16:creationId xmlns="" xmlns:a16="http://schemas.microsoft.com/office/drawing/2014/main" id="{C8994ACB-1C0E-4BAD-A6AA-E1A2FD6EACB2}"/>
                </a:ext>
              </a:extLst>
            </p:cNvPr>
            <p:cNvSpPr/>
            <p:nvPr/>
          </p:nvSpPr>
          <p:spPr>
            <a:xfrm>
              <a:off x="2421049" y="1771888"/>
              <a:ext cx="1211404" cy="1221757"/>
            </a:xfrm>
            <a:custGeom>
              <a:avLst/>
              <a:gdLst>
                <a:gd name="connsiteX0" fmla="*/ 766631 w 1399706"/>
                <a:gd name="connsiteY0" fmla="*/ 1399313 h 1411669"/>
                <a:gd name="connsiteX1" fmla="*/ 14139 w 1399706"/>
                <a:gd name="connsiteY1" fmla="*/ 767651 h 1411669"/>
                <a:gd name="connsiteX2" fmla="*/ 644605 w 1399706"/>
                <a:gd name="connsiteY2" fmla="*/ 13963 h 1411669"/>
                <a:gd name="connsiteX3" fmla="*/ 1397096 w 1399706"/>
                <a:gd name="connsiteY3" fmla="*/ 645625 h 1411669"/>
                <a:gd name="connsiteX4" fmla="*/ 766631 w 1399706"/>
                <a:gd name="connsiteY4" fmla="*/ 1399313 h 141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9706" h="1411669">
                  <a:moveTo>
                    <a:pt x="766631" y="1399313"/>
                  </a:moveTo>
                  <a:cubicBezTo>
                    <a:pt x="383805" y="1432810"/>
                    <a:pt x="47636" y="1150476"/>
                    <a:pt x="14139" y="767651"/>
                  </a:cubicBezTo>
                  <a:cubicBezTo>
                    <a:pt x="-20555" y="384825"/>
                    <a:pt x="262976" y="47460"/>
                    <a:pt x="644605" y="13963"/>
                  </a:cubicBezTo>
                  <a:cubicBezTo>
                    <a:pt x="1027431" y="-19534"/>
                    <a:pt x="1363599" y="262800"/>
                    <a:pt x="1397096" y="645625"/>
                  </a:cubicBezTo>
                  <a:cubicBezTo>
                    <a:pt x="1431790" y="1028451"/>
                    <a:pt x="1148260" y="1365816"/>
                    <a:pt x="766631" y="139931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2F3F5"/>
                </a:gs>
                <a:gs pos="100000">
                  <a:srgbClr val="ECEDF0"/>
                </a:gs>
              </a:gsLst>
              <a:path path="shape">
                <a:fillToRect l="50000" t="50000" r="50000" b="50000"/>
              </a:path>
              <a:tileRect/>
            </a:gradFill>
            <a:ln w="119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1600"/>
            </a:p>
          </p:txBody>
        </p:sp>
        <p:sp>
          <p:nvSpPr>
            <p:cNvPr id="10" name="ExtraShape2">
              <a:extLst>
                <a:ext uri="{FF2B5EF4-FFF2-40B4-BE49-F238E27FC236}">
                  <a16:creationId xmlns="" xmlns:a16="http://schemas.microsoft.com/office/drawing/2014/main" id="{B5E8D8C9-11F4-4810-A486-9B16DD79E0A7}"/>
                </a:ext>
              </a:extLst>
            </p:cNvPr>
            <p:cNvSpPr/>
            <p:nvPr/>
          </p:nvSpPr>
          <p:spPr>
            <a:xfrm>
              <a:off x="2409041" y="1759727"/>
              <a:ext cx="1242465" cy="1242466"/>
            </a:xfrm>
            <a:custGeom>
              <a:avLst/>
              <a:gdLst>
                <a:gd name="connsiteX0" fmla="*/ 780506 w 1435596"/>
                <a:gd name="connsiteY0" fmla="*/ 1413364 h 1435595"/>
                <a:gd name="connsiteX1" fmla="*/ 779309 w 1435596"/>
                <a:gd name="connsiteY1" fmla="*/ 1399008 h 1435595"/>
                <a:gd name="connsiteX2" fmla="*/ 719493 w 1435596"/>
                <a:gd name="connsiteY2" fmla="*/ 1401401 h 1435595"/>
                <a:gd name="connsiteX3" fmla="*/ 42370 w 1435596"/>
                <a:gd name="connsiteY3" fmla="*/ 780506 h 1435595"/>
                <a:gd name="connsiteX4" fmla="*/ 39977 w 1435596"/>
                <a:gd name="connsiteY4" fmla="*/ 720689 h 1435595"/>
                <a:gd name="connsiteX5" fmla="*/ 660873 w 1435596"/>
                <a:gd name="connsiteY5" fmla="*/ 43566 h 1435595"/>
                <a:gd name="connsiteX6" fmla="*/ 720689 w 1435596"/>
                <a:gd name="connsiteY6" fmla="*/ 41174 h 1435595"/>
                <a:gd name="connsiteX7" fmla="*/ 1397812 w 1435596"/>
                <a:gd name="connsiteY7" fmla="*/ 662069 h 1435595"/>
                <a:gd name="connsiteX8" fmla="*/ 1400205 w 1435596"/>
                <a:gd name="connsiteY8" fmla="*/ 721885 h 1435595"/>
                <a:gd name="connsiteX9" fmla="*/ 779309 w 1435596"/>
                <a:gd name="connsiteY9" fmla="*/ 1399008 h 1435595"/>
                <a:gd name="connsiteX10" fmla="*/ 780506 w 1435596"/>
                <a:gd name="connsiteY10" fmla="*/ 1413364 h 1435595"/>
                <a:gd name="connsiteX11" fmla="*/ 781702 w 1435596"/>
                <a:gd name="connsiteY11" fmla="*/ 1427720 h 1435595"/>
                <a:gd name="connsiteX12" fmla="*/ 1428917 w 1435596"/>
                <a:gd name="connsiteY12" fmla="*/ 721885 h 1435595"/>
                <a:gd name="connsiteX13" fmla="*/ 1426524 w 1435596"/>
                <a:gd name="connsiteY13" fmla="*/ 658480 h 1435595"/>
                <a:gd name="connsiteX14" fmla="*/ 720689 w 1435596"/>
                <a:gd name="connsiteY14" fmla="*/ 11265 h 1435595"/>
                <a:gd name="connsiteX15" fmla="*/ 658480 w 1435596"/>
                <a:gd name="connsiteY15" fmla="*/ 13658 h 1435595"/>
                <a:gd name="connsiteX16" fmla="*/ 11265 w 1435596"/>
                <a:gd name="connsiteY16" fmla="*/ 719493 h 1435595"/>
                <a:gd name="connsiteX17" fmla="*/ 13658 w 1435596"/>
                <a:gd name="connsiteY17" fmla="*/ 781702 h 1435595"/>
                <a:gd name="connsiteX18" fmla="*/ 719493 w 1435596"/>
                <a:gd name="connsiteY18" fmla="*/ 1428916 h 1435595"/>
                <a:gd name="connsiteX19" fmla="*/ 782898 w 1435596"/>
                <a:gd name="connsiteY19" fmla="*/ 1426524 h 1435595"/>
                <a:gd name="connsiteX20" fmla="*/ 780506 w 1435596"/>
                <a:gd name="connsiteY20" fmla="*/ 1413364 h 1435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35596" h="1435595">
                  <a:moveTo>
                    <a:pt x="780506" y="1413364"/>
                  </a:moveTo>
                  <a:lnTo>
                    <a:pt x="779309" y="1399008"/>
                  </a:lnTo>
                  <a:cubicBezTo>
                    <a:pt x="758972" y="1400204"/>
                    <a:pt x="738634" y="1401401"/>
                    <a:pt x="719493" y="1401401"/>
                  </a:cubicBezTo>
                  <a:cubicBezTo>
                    <a:pt x="371361" y="1401401"/>
                    <a:pt x="73475" y="1134619"/>
                    <a:pt x="42370" y="780506"/>
                  </a:cubicBezTo>
                  <a:cubicBezTo>
                    <a:pt x="41174" y="760168"/>
                    <a:pt x="39977" y="739830"/>
                    <a:pt x="39977" y="720689"/>
                  </a:cubicBezTo>
                  <a:cubicBezTo>
                    <a:pt x="39977" y="371361"/>
                    <a:pt x="306759" y="74671"/>
                    <a:pt x="660873" y="43566"/>
                  </a:cubicBezTo>
                  <a:cubicBezTo>
                    <a:pt x="681210" y="42370"/>
                    <a:pt x="701548" y="41174"/>
                    <a:pt x="720689" y="41174"/>
                  </a:cubicBezTo>
                  <a:cubicBezTo>
                    <a:pt x="1068821" y="41174"/>
                    <a:pt x="1366707" y="307955"/>
                    <a:pt x="1397812" y="662069"/>
                  </a:cubicBezTo>
                  <a:cubicBezTo>
                    <a:pt x="1399008" y="682406"/>
                    <a:pt x="1400205" y="702744"/>
                    <a:pt x="1400205" y="721885"/>
                  </a:cubicBezTo>
                  <a:cubicBezTo>
                    <a:pt x="1400205" y="1070017"/>
                    <a:pt x="1133423" y="1367903"/>
                    <a:pt x="779309" y="1399008"/>
                  </a:cubicBezTo>
                  <a:lnTo>
                    <a:pt x="780506" y="1413364"/>
                  </a:lnTo>
                  <a:lnTo>
                    <a:pt x="781702" y="1427720"/>
                  </a:lnTo>
                  <a:cubicBezTo>
                    <a:pt x="1151368" y="1395419"/>
                    <a:pt x="1428917" y="1085570"/>
                    <a:pt x="1428917" y="721885"/>
                  </a:cubicBezTo>
                  <a:cubicBezTo>
                    <a:pt x="1428917" y="701548"/>
                    <a:pt x="1427720" y="680014"/>
                    <a:pt x="1426524" y="658480"/>
                  </a:cubicBezTo>
                  <a:cubicBezTo>
                    <a:pt x="1394223" y="288814"/>
                    <a:pt x="1084373" y="11265"/>
                    <a:pt x="720689" y="11265"/>
                  </a:cubicBezTo>
                  <a:cubicBezTo>
                    <a:pt x="700352" y="11265"/>
                    <a:pt x="678818" y="12462"/>
                    <a:pt x="658480" y="13658"/>
                  </a:cubicBezTo>
                  <a:cubicBezTo>
                    <a:pt x="288814" y="45959"/>
                    <a:pt x="11265" y="355808"/>
                    <a:pt x="11265" y="719493"/>
                  </a:cubicBezTo>
                  <a:cubicBezTo>
                    <a:pt x="11265" y="739830"/>
                    <a:pt x="12462" y="761364"/>
                    <a:pt x="13658" y="781702"/>
                  </a:cubicBezTo>
                  <a:cubicBezTo>
                    <a:pt x="45959" y="1151368"/>
                    <a:pt x="355808" y="1428916"/>
                    <a:pt x="719493" y="1428916"/>
                  </a:cubicBezTo>
                  <a:cubicBezTo>
                    <a:pt x="739830" y="1428916"/>
                    <a:pt x="761364" y="1427720"/>
                    <a:pt x="782898" y="1426524"/>
                  </a:cubicBezTo>
                  <a:lnTo>
                    <a:pt x="780506" y="1413364"/>
                  </a:lnTo>
                </a:path>
              </a:pathLst>
            </a:custGeom>
            <a:solidFill>
              <a:srgbClr val="FFFFFF"/>
            </a:solidFill>
            <a:ln w="119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sz="1600"/>
            </a:p>
          </p:txBody>
        </p:sp>
        <p:sp>
          <p:nvSpPr>
            <p:cNvPr id="12" name="ValueShape">
              <a:extLst>
                <a:ext uri="{FF2B5EF4-FFF2-40B4-BE49-F238E27FC236}">
                  <a16:creationId xmlns="" xmlns:a16="http://schemas.microsoft.com/office/drawing/2014/main" id="{14FAD3BC-D77F-4B78-AAE4-D3D31AA9DA4D}"/>
                </a:ext>
              </a:extLst>
            </p:cNvPr>
            <p:cNvSpPr/>
            <p:nvPr/>
          </p:nvSpPr>
          <p:spPr bwMode="auto">
            <a:xfrm rot="10800000" flipV="1">
              <a:off x="2218740" y="1566866"/>
              <a:ext cx="1628188" cy="1628188"/>
            </a:xfrm>
            <a:prstGeom prst="blockArc">
              <a:avLst>
                <a:gd name="adj1" fmla="val 16200000"/>
                <a:gd name="adj2" fmla="val 9504000"/>
                <a:gd name="adj3" fmla="val 9741"/>
              </a:avLst>
            </a:prstGeom>
            <a:gradFill flip="none" rotWithShape="1">
              <a:gsLst>
                <a:gs pos="0">
                  <a:srgbClr val="22407E"/>
                </a:gs>
                <a:gs pos="100000">
                  <a:srgbClr val="009F97"/>
                </a:gs>
              </a:gsLst>
              <a:lin ang="5400000" scaled="1"/>
              <a:tileRect/>
            </a:gra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0EFACE42-4413-4308-927F-494B137D8FE5}"/>
              </a:ext>
            </a:extLst>
          </p:cNvPr>
          <p:cNvSpPr txBox="1"/>
          <p:nvPr/>
        </p:nvSpPr>
        <p:spPr>
          <a:xfrm>
            <a:off x="954276" y="1022756"/>
            <a:ext cx="5147925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6600" i="1" spc="600" dirty="0">
                <a:latin typeface="+mj-ea"/>
                <a:ea typeface="+mj-ea"/>
              </a:rPr>
              <a:t>发展规划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6A67B14B-EF45-45F4-B59C-F7FF8A6F3DC8}"/>
              </a:ext>
            </a:extLst>
          </p:cNvPr>
          <p:cNvGrpSpPr/>
          <p:nvPr/>
        </p:nvGrpSpPr>
        <p:grpSpPr>
          <a:xfrm>
            <a:off x="1201926" y="660074"/>
            <a:ext cx="1014901" cy="253938"/>
            <a:chOff x="16705584" y="3439836"/>
            <a:chExt cx="1014901" cy="253938"/>
          </a:xfrm>
        </p:grpSpPr>
        <p:sp>
          <p:nvSpPr>
            <p:cNvPr id="17" name="箭头: V 形 16">
              <a:extLst>
                <a:ext uri="{FF2B5EF4-FFF2-40B4-BE49-F238E27FC236}">
                  <a16:creationId xmlns="" xmlns:a16="http://schemas.microsoft.com/office/drawing/2014/main" id="{7D8C72EE-5E9A-44FF-88B5-F573AFBD305C}"/>
                </a:ext>
              </a:extLst>
            </p:cNvPr>
            <p:cNvSpPr/>
            <p:nvPr/>
          </p:nvSpPr>
          <p:spPr>
            <a:xfrm>
              <a:off x="16705584" y="3439836"/>
              <a:ext cx="294568" cy="253938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箭头: V 形 17">
              <a:extLst>
                <a:ext uri="{FF2B5EF4-FFF2-40B4-BE49-F238E27FC236}">
                  <a16:creationId xmlns="" xmlns:a16="http://schemas.microsoft.com/office/drawing/2014/main" id="{6A495192-F5B3-4974-AD49-D5896AE9F371}"/>
                </a:ext>
              </a:extLst>
            </p:cNvPr>
            <p:cNvSpPr/>
            <p:nvPr/>
          </p:nvSpPr>
          <p:spPr>
            <a:xfrm>
              <a:off x="17065751" y="3439836"/>
              <a:ext cx="294568" cy="253938"/>
            </a:xfrm>
            <a:prstGeom prst="chevron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箭头: V 形 18">
              <a:extLst>
                <a:ext uri="{FF2B5EF4-FFF2-40B4-BE49-F238E27FC236}">
                  <a16:creationId xmlns="" xmlns:a16="http://schemas.microsoft.com/office/drawing/2014/main" id="{9A02EED2-41F5-4788-B991-187288F34074}"/>
                </a:ext>
              </a:extLst>
            </p:cNvPr>
            <p:cNvSpPr/>
            <p:nvPr/>
          </p:nvSpPr>
          <p:spPr>
            <a:xfrm>
              <a:off x="17425917" y="3439836"/>
              <a:ext cx="294568" cy="253938"/>
            </a:xfrm>
            <a:prstGeom prst="chevron">
              <a:avLst/>
            </a:prstGeom>
            <a:gradFill>
              <a:gsLst>
                <a:gs pos="0">
                  <a:srgbClr val="22407E"/>
                </a:gs>
                <a:gs pos="85000">
                  <a:srgbClr val="009F9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08487958-CCF9-4224-9EFB-A97B1EA38709}"/>
              </a:ext>
            </a:extLst>
          </p:cNvPr>
          <p:cNvGrpSpPr/>
          <p:nvPr/>
        </p:nvGrpSpPr>
        <p:grpSpPr>
          <a:xfrm>
            <a:off x="8331462" y="5011453"/>
            <a:ext cx="4580162" cy="1531320"/>
            <a:chOff x="14565088" y="1487172"/>
            <a:chExt cx="4580162" cy="1531320"/>
          </a:xfrm>
        </p:grpSpPr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A5CEAB5C-DF7A-42B8-B37C-D262819D11C5}"/>
                </a:ext>
              </a:extLst>
            </p:cNvPr>
            <p:cNvSpPr txBox="1"/>
            <p:nvPr/>
          </p:nvSpPr>
          <p:spPr>
            <a:xfrm>
              <a:off x="14565088" y="1487172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F53AB242-C0DA-4A89-A412-B72A569A5CCB}"/>
                </a:ext>
              </a:extLst>
            </p:cNvPr>
            <p:cNvSpPr txBox="1"/>
            <p:nvPr/>
          </p:nvSpPr>
          <p:spPr>
            <a:xfrm>
              <a:off x="14565088" y="2167553"/>
              <a:ext cx="4580162" cy="8509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94941EDA-1A26-482B-A10E-4F56543236CD}"/>
              </a:ext>
            </a:extLst>
          </p:cNvPr>
          <p:cNvGrpSpPr/>
          <p:nvPr/>
        </p:nvGrpSpPr>
        <p:grpSpPr>
          <a:xfrm>
            <a:off x="6195138" y="1676138"/>
            <a:ext cx="9658564" cy="3239533"/>
            <a:chOff x="6195138" y="1676138"/>
            <a:chExt cx="9658564" cy="3239533"/>
          </a:xfrm>
        </p:grpSpPr>
        <p:sp>
          <p:nvSpPr>
            <p:cNvPr id="23" name="任意多边形: 形状 22">
              <a:extLst>
                <a:ext uri="{FF2B5EF4-FFF2-40B4-BE49-F238E27FC236}">
                  <a16:creationId xmlns="" xmlns:a16="http://schemas.microsoft.com/office/drawing/2014/main" id="{8B5BCFAD-5991-432D-B695-08CADD8D03A7}"/>
                </a:ext>
              </a:extLst>
            </p:cNvPr>
            <p:cNvSpPr/>
            <p:nvPr/>
          </p:nvSpPr>
          <p:spPr>
            <a:xfrm>
              <a:off x="6195138" y="1903445"/>
              <a:ext cx="9461241" cy="2748980"/>
            </a:xfrm>
            <a:custGeom>
              <a:avLst/>
              <a:gdLst>
                <a:gd name="connsiteX0" fmla="*/ 0 w 9461241"/>
                <a:gd name="connsiteY0" fmla="*/ 1847461 h 2748980"/>
                <a:gd name="connsiteX1" fmla="*/ 2164702 w 9461241"/>
                <a:gd name="connsiteY1" fmla="*/ 2724539 h 2748980"/>
                <a:gd name="connsiteX2" fmla="*/ 4404049 w 9461241"/>
                <a:gd name="connsiteY2" fmla="*/ 989045 h 2748980"/>
                <a:gd name="connsiteX3" fmla="*/ 6755363 w 9461241"/>
                <a:gd name="connsiteY3" fmla="*/ 2183363 h 2748980"/>
                <a:gd name="connsiteX4" fmla="*/ 9461241 w 9461241"/>
                <a:gd name="connsiteY4" fmla="*/ 0 h 2748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61241" h="2748980">
                  <a:moveTo>
                    <a:pt x="0" y="1847461"/>
                  </a:moveTo>
                  <a:cubicBezTo>
                    <a:pt x="715347" y="2357534"/>
                    <a:pt x="1430694" y="2867608"/>
                    <a:pt x="2164702" y="2724539"/>
                  </a:cubicBezTo>
                  <a:cubicBezTo>
                    <a:pt x="2898710" y="2581470"/>
                    <a:pt x="3638939" y="1079241"/>
                    <a:pt x="4404049" y="989045"/>
                  </a:cubicBezTo>
                  <a:cubicBezTo>
                    <a:pt x="5169159" y="898849"/>
                    <a:pt x="5912498" y="2348204"/>
                    <a:pt x="6755363" y="2183363"/>
                  </a:cubicBezTo>
                  <a:cubicBezTo>
                    <a:pt x="7598228" y="2018522"/>
                    <a:pt x="8529734" y="1009261"/>
                    <a:pt x="9461241" y="0"/>
                  </a:cubicBezTo>
                </a:path>
              </a:pathLst>
            </a:custGeom>
            <a:noFill/>
            <a:ln>
              <a:solidFill>
                <a:srgbClr val="009F97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>
              <a:extLst>
                <a:ext uri="{FF2B5EF4-FFF2-40B4-BE49-F238E27FC236}">
                  <a16:creationId xmlns="" xmlns:a16="http://schemas.microsoft.com/office/drawing/2014/main" id="{D140C741-E9E5-427E-A259-0A80507305A1}"/>
                </a:ext>
              </a:extLst>
            </p:cNvPr>
            <p:cNvSpPr/>
            <p:nvPr/>
          </p:nvSpPr>
          <p:spPr>
            <a:xfrm>
              <a:off x="8104155" y="4461057"/>
              <a:ext cx="454614" cy="454614"/>
            </a:xfrm>
            <a:prstGeom prst="ellipse">
              <a:avLst/>
            </a:prstGeom>
            <a:gradFill flip="none" rotWithShape="1">
              <a:gsLst>
                <a:gs pos="8000">
                  <a:srgbClr val="22407E"/>
                </a:gs>
                <a:gs pos="100000">
                  <a:srgbClr val="009F97"/>
                </a:gs>
              </a:gsLst>
              <a:lin ang="2700000" scaled="1"/>
              <a:tileRect/>
            </a:gradFill>
            <a:ln w="76200">
              <a:solidFill>
                <a:schemeClr val="bg1"/>
              </a:solidFill>
            </a:ln>
            <a:effectLst>
              <a:outerShdw blurRad="317500" sx="102000" sy="1020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>
              <a:extLst>
                <a:ext uri="{FF2B5EF4-FFF2-40B4-BE49-F238E27FC236}">
                  <a16:creationId xmlns="" xmlns:a16="http://schemas.microsoft.com/office/drawing/2014/main" id="{206B4253-8CE9-4C44-A45B-A52A8B92B297}"/>
                </a:ext>
              </a:extLst>
            </p:cNvPr>
            <p:cNvSpPr/>
            <p:nvPr/>
          </p:nvSpPr>
          <p:spPr>
            <a:xfrm>
              <a:off x="10471144" y="2654299"/>
              <a:ext cx="454614" cy="454614"/>
            </a:xfrm>
            <a:prstGeom prst="ellipse">
              <a:avLst/>
            </a:prstGeom>
            <a:gradFill flip="none" rotWithShape="1">
              <a:gsLst>
                <a:gs pos="8000">
                  <a:srgbClr val="22407E"/>
                </a:gs>
                <a:gs pos="100000">
                  <a:srgbClr val="009F97"/>
                </a:gs>
              </a:gsLst>
              <a:lin ang="2700000" scaled="1"/>
              <a:tileRect/>
            </a:gradFill>
            <a:ln w="76200">
              <a:solidFill>
                <a:schemeClr val="bg1"/>
              </a:solidFill>
            </a:ln>
            <a:effectLst>
              <a:outerShdw blurRad="317500" sx="102000" sy="1020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>
              <a:extLst>
                <a:ext uri="{FF2B5EF4-FFF2-40B4-BE49-F238E27FC236}">
                  <a16:creationId xmlns="" xmlns:a16="http://schemas.microsoft.com/office/drawing/2014/main" id="{49A396E7-D22A-4762-B719-46292C39077A}"/>
                </a:ext>
              </a:extLst>
            </p:cNvPr>
            <p:cNvSpPr/>
            <p:nvPr/>
          </p:nvSpPr>
          <p:spPr>
            <a:xfrm>
              <a:off x="12684317" y="3868215"/>
              <a:ext cx="454614" cy="454614"/>
            </a:xfrm>
            <a:prstGeom prst="ellipse">
              <a:avLst/>
            </a:prstGeom>
            <a:gradFill flip="none" rotWithShape="1">
              <a:gsLst>
                <a:gs pos="8000">
                  <a:srgbClr val="22407E"/>
                </a:gs>
                <a:gs pos="100000">
                  <a:srgbClr val="009F97"/>
                </a:gs>
              </a:gsLst>
              <a:lin ang="2700000" scaled="1"/>
              <a:tileRect/>
            </a:gradFill>
            <a:ln w="76200">
              <a:solidFill>
                <a:schemeClr val="bg1"/>
              </a:solidFill>
            </a:ln>
            <a:effectLst>
              <a:outerShdw blurRad="317500" sx="102000" sy="1020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>
              <a:extLst>
                <a:ext uri="{FF2B5EF4-FFF2-40B4-BE49-F238E27FC236}">
                  <a16:creationId xmlns="" xmlns:a16="http://schemas.microsoft.com/office/drawing/2014/main" id="{BC1AF991-A355-4341-970E-FD309604B33E}"/>
                </a:ext>
              </a:extLst>
            </p:cNvPr>
            <p:cNvSpPr/>
            <p:nvPr/>
          </p:nvSpPr>
          <p:spPr>
            <a:xfrm>
              <a:off x="15399088" y="1676138"/>
              <a:ext cx="454614" cy="454614"/>
            </a:xfrm>
            <a:prstGeom prst="ellipse">
              <a:avLst/>
            </a:prstGeom>
            <a:gradFill flip="none" rotWithShape="1">
              <a:gsLst>
                <a:gs pos="8000">
                  <a:srgbClr val="22407E"/>
                </a:gs>
                <a:gs pos="100000">
                  <a:srgbClr val="009F97"/>
                </a:gs>
              </a:gsLst>
              <a:lin ang="2700000" scaled="1"/>
              <a:tileRect/>
            </a:gradFill>
            <a:ln w="76200">
              <a:solidFill>
                <a:schemeClr val="bg1"/>
              </a:solidFill>
            </a:ln>
            <a:effectLst>
              <a:outerShdw blurRad="317500" sx="102000" sy="102000" algn="ctr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D63F0717-CD5A-42DC-BA40-EA4A8BD84A44}"/>
              </a:ext>
            </a:extLst>
          </p:cNvPr>
          <p:cNvGrpSpPr/>
          <p:nvPr/>
        </p:nvGrpSpPr>
        <p:grpSpPr>
          <a:xfrm>
            <a:off x="8408370" y="984500"/>
            <a:ext cx="4580162" cy="1531320"/>
            <a:chOff x="14565088" y="1487172"/>
            <a:chExt cx="4580162" cy="1531320"/>
          </a:xfrm>
        </p:grpSpPr>
        <p:sp>
          <p:nvSpPr>
            <p:cNvPr id="29" name="文本框 28">
              <a:extLst>
                <a:ext uri="{FF2B5EF4-FFF2-40B4-BE49-F238E27FC236}">
                  <a16:creationId xmlns="" xmlns:a16="http://schemas.microsoft.com/office/drawing/2014/main" id="{377214F0-6A99-4BA5-9029-C2EA9E5E1B6C}"/>
                </a:ext>
              </a:extLst>
            </p:cNvPr>
            <p:cNvSpPr txBox="1"/>
            <p:nvPr/>
          </p:nvSpPr>
          <p:spPr>
            <a:xfrm>
              <a:off x="14565088" y="1487172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="" xmlns:a16="http://schemas.microsoft.com/office/drawing/2014/main" id="{46D722BA-1EF0-4E16-BEE7-EBC4CD598A43}"/>
                </a:ext>
              </a:extLst>
            </p:cNvPr>
            <p:cNvSpPr txBox="1"/>
            <p:nvPr/>
          </p:nvSpPr>
          <p:spPr>
            <a:xfrm>
              <a:off x="14565088" y="2167553"/>
              <a:ext cx="4580162" cy="8509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732146EE-F24F-48E7-BAA6-F3C5E1A93A99}"/>
              </a:ext>
            </a:extLst>
          </p:cNvPr>
          <p:cNvGrpSpPr/>
          <p:nvPr/>
        </p:nvGrpSpPr>
        <p:grpSpPr>
          <a:xfrm>
            <a:off x="13464960" y="4160514"/>
            <a:ext cx="4580162" cy="1531320"/>
            <a:chOff x="14565088" y="1487172"/>
            <a:chExt cx="4580162" cy="1531320"/>
          </a:xfrm>
        </p:grpSpPr>
        <p:sp>
          <p:nvSpPr>
            <p:cNvPr id="32" name="文本框 31">
              <a:extLst>
                <a:ext uri="{FF2B5EF4-FFF2-40B4-BE49-F238E27FC236}">
                  <a16:creationId xmlns="" xmlns:a16="http://schemas.microsoft.com/office/drawing/2014/main" id="{7FBBB909-595B-4217-B486-8CBBE6D51BE5}"/>
                </a:ext>
              </a:extLst>
            </p:cNvPr>
            <p:cNvSpPr txBox="1"/>
            <p:nvPr/>
          </p:nvSpPr>
          <p:spPr>
            <a:xfrm>
              <a:off x="14565088" y="1487172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="" xmlns:a16="http://schemas.microsoft.com/office/drawing/2014/main" id="{90DF71AD-F4AE-46A7-8A12-328BB45E9DFC}"/>
                </a:ext>
              </a:extLst>
            </p:cNvPr>
            <p:cNvSpPr txBox="1"/>
            <p:nvPr/>
          </p:nvSpPr>
          <p:spPr>
            <a:xfrm>
              <a:off x="14565088" y="2167553"/>
              <a:ext cx="4580162" cy="8509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3B526401-118D-4E1E-8923-DDEABE5BB040}"/>
              </a:ext>
            </a:extLst>
          </p:cNvPr>
          <p:cNvGrpSpPr/>
          <p:nvPr/>
        </p:nvGrpSpPr>
        <p:grpSpPr>
          <a:xfrm>
            <a:off x="16282805" y="1065190"/>
            <a:ext cx="4580162" cy="1531320"/>
            <a:chOff x="14565088" y="1487172"/>
            <a:chExt cx="4580162" cy="1531320"/>
          </a:xfrm>
        </p:grpSpPr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B2B56B60-A937-4430-9269-C6D380E3CB02}"/>
                </a:ext>
              </a:extLst>
            </p:cNvPr>
            <p:cNvSpPr txBox="1"/>
            <p:nvPr/>
          </p:nvSpPr>
          <p:spPr>
            <a:xfrm>
              <a:off x="14565088" y="1487172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="" xmlns:a16="http://schemas.microsoft.com/office/drawing/2014/main" id="{4351C6A2-4155-41D2-929A-1D761B20AFE3}"/>
                </a:ext>
              </a:extLst>
            </p:cNvPr>
            <p:cNvSpPr txBox="1"/>
            <p:nvPr/>
          </p:nvSpPr>
          <p:spPr>
            <a:xfrm>
              <a:off x="14565088" y="2167553"/>
              <a:ext cx="4580162" cy="8509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you,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Baotu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Network</a:t>
              </a:r>
            </a:p>
          </p:txBody>
        </p:sp>
      </p:grpSp>
      <p:sp>
        <p:nvSpPr>
          <p:cNvPr id="37" name="文本框 36">
            <a:extLst>
              <a:ext uri="{FF2B5EF4-FFF2-40B4-BE49-F238E27FC236}">
                <a16:creationId xmlns="" xmlns:a16="http://schemas.microsoft.com/office/drawing/2014/main" id="{4CA09094-D00E-4F65-A927-E920F1679EAA}"/>
              </a:ext>
            </a:extLst>
          </p:cNvPr>
          <p:cNvSpPr txBox="1"/>
          <p:nvPr/>
        </p:nvSpPr>
        <p:spPr>
          <a:xfrm>
            <a:off x="988550" y="1994935"/>
            <a:ext cx="3983500" cy="69916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600" i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600" i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</a:t>
            </a:r>
          </a:p>
        </p:txBody>
      </p:sp>
    </p:spTree>
    <p:extLst>
      <p:ext uri="{BB962C8B-B14F-4D97-AF65-F5344CB8AC3E}">
        <p14:creationId xmlns:p14="http://schemas.microsoft.com/office/powerpoint/2010/main" val="2753341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="" xmlns:a16="http://schemas.microsoft.com/office/drawing/2014/main" id="{BA6CCE8C-2AC7-414E-BABA-44D2A44D1EBA}"/>
              </a:ext>
            </a:extLst>
          </p:cNvPr>
          <p:cNvSpPr/>
          <p:nvPr/>
        </p:nvSpPr>
        <p:spPr>
          <a:xfrm rot="2698598">
            <a:off x="6664848" y="2474651"/>
            <a:ext cx="1724310" cy="1724310"/>
          </a:xfrm>
          <a:prstGeom prst="roundRect">
            <a:avLst/>
          </a:prstGeom>
          <a:gradFill flip="none" rotWithShape="1">
            <a:gsLst>
              <a:gs pos="8000">
                <a:schemeClr val="tx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lin ang="2700000" scaled="1"/>
            <a:tileRect/>
          </a:gradFill>
          <a:ln w="76200">
            <a:solidFill>
              <a:schemeClr val="bg1"/>
            </a:solidFill>
          </a:ln>
          <a:effectLst>
            <a:outerShdw blurRad="3429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矩形: 圆角 3">
            <a:extLst>
              <a:ext uri="{FF2B5EF4-FFF2-40B4-BE49-F238E27FC236}">
                <a16:creationId xmlns="" xmlns:a16="http://schemas.microsoft.com/office/drawing/2014/main" id="{3E6EE476-0E79-436E-9F5C-7B03BEC67647}"/>
              </a:ext>
            </a:extLst>
          </p:cNvPr>
          <p:cNvSpPr/>
          <p:nvPr/>
        </p:nvSpPr>
        <p:spPr>
          <a:xfrm rot="2698598">
            <a:off x="8423532" y="1333216"/>
            <a:ext cx="1724310" cy="1724310"/>
          </a:xfrm>
          <a:prstGeom prst="roundRect">
            <a:avLst/>
          </a:prstGeom>
          <a:gradFill flip="none" rotWithShape="1">
            <a:gsLst>
              <a:gs pos="8000">
                <a:schemeClr val="tx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lin ang="2700000" scaled="1"/>
            <a:tileRect/>
          </a:gradFill>
          <a:ln w="76200">
            <a:solidFill>
              <a:schemeClr val="bg1"/>
            </a:solidFill>
          </a:ln>
          <a:effectLst>
            <a:outerShdw blurRad="3429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: 圆角 4">
            <a:extLst>
              <a:ext uri="{FF2B5EF4-FFF2-40B4-BE49-F238E27FC236}">
                <a16:creationId xmlns="" xmlns:a16="http://schemas.microsoft.com/office/drawing/2014/main" id="{E8AA0BF3-A959-4AE5-86F0-CD876BBFD7AD}"/>
              </a:ext>
            </a:extLst>
          </p:cNvPr>
          <p:cNvSpPr/>
          <p:nvPr/>
        </p:nvSpPr>
        <p:spPr>
          <a:xfrm rot="2698598">
            <a:off x="10182216" y="2474651"/>
            <a:ext cx="1724310" cy="1724310"/>
          </a:xfrm>
          <a:prstGeom prst="roundRect">
            <a:avLst/>
          </a:prstGeom>
          <a:gradFill flip="none" rotWithShape="1">
            <a:gsLst>
              <a:gs pos="8000">
                <a:srgbClr val="22407E"/>
              </a:gs>
              <a:gs pos="100000">
                <a:srgbClr val="009F97"/>
              </a:gs>
            </a:gsLst>
            <a:lin ang="2700000" scaled="1"/>
            <a:tileRect/>
          </a:gradFill>
          <a:ln w="76200">
            <a:solidFill>
              <a:schemeClr val="bg1"/>
            </a:solidFill>
          </a:ln>
          <a:effectLst>
            <a:outerShdw blurRad="3429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矩形: 圆角 8">
            <a:extLst>
              <a:ext uri="{FF2B5EF4-FFF2-40B4-BE49-F238E27FC236}">
                <a16:creationId xmlns="" xmlns:a16="http://schemas.microsoft.com/office/drawing/2014/main" id="{982AC800-B786-43DD-99F9-1EB3C2806A21}"/>
              </a:ext>
            </a:extLst>
          </p:cNvPr>
          <p:cNvSpPr/>
          <p:nvPr/>
        </p:nvSpPr>
        <p:spPr>
          <a:xfrm rot="2698598">
            <a:off x="11940900" y="1333216"/>
            <a:ext cx="1724310" cy="1724310"/>
          </a:xfrm>
          <a:prstGeom prst="roundRect">
            <a:avLst/>
          </a:prstGeom>
          <a:gradFill flip="none" rotWithShape="1">
            <a:gsLst>
              <a:gs pos="8000">
                <a:srgbClr val="22407E"/>
              </a:gs>
              <a:gs pos="100000">
                <a:srgbClr val="009F97"/>
              </a:gs>
            </a:gsLst>
            <a:lin ang="2700000" scaled="1"/>
            <a:tileRect/>
          </a:gradFill>
          <a:ln w="76200">
            <a:solidFill>
              <a:schemeClr val="bg1"/>
            </a:solidFill>
          </a:ln>
          <a:effectLst>
            <a:outerShdw blurRad="3429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矩形: 圆角 9">
            <a:extLst>
              <a:ext uri="{FF2B5EF4-FFF2-40B4-BE49-F238E27FC236}">
                <a16:creationId xmlns="" xmlns:a16="http://schemas.microsoft.com/office/drawing/2014/main" id="{9A7FAC68-B5F6-47BD-9AD1-41731D718EBA}"/>
              </a:ext>
            </a:extLst>
          </p:cNvPr>
          <p:cNvSpPr/>
          <p:nvPr/>
        </p:nvSpPr>
        <p:spPr>
          <a:xfrm rot="2698598">
            <a:off x="13699584" y="2474651"/>
            <a:ext cx="1724310" cy="1724310"/>
          </a:xfrm>
          <a:prstGeom prst="roundRect">
            <a:avLst/>
          </a:prstGeom>
          <a:gradFill flip="none" rotWithShape="1">
            <a:gsLst>
              <a:gs pos="8000">
                <a:srgbClr val="009F97"/>
              </a:gs>
              <a:gs pos="100000">
                <a:srgbClr val="009F97">
                  <a:lumMod val="67000"/>
                </a:srgbClr>
              </a:gs>
            </a:gsLst>
            <a:lin ang="2700000" scaled="1"/>
            <a:tileRect/>
          </a:gradFill>
          <a:ln w="76200">
            <a:solidFill>
              <a:schemeClr val="bg1"/>
            </a:solidFill>
          </a:ln>
          <a:effectLst>
            <a:outerShdw blurRad="3429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矩形: 圆角 10">
            <a:extLst>
              <a:ext uri="{FF2B5EF4-FFF2-40B4-BE49-F238E27FC236}">
                <a16:creationId xmlns="" xmlns:a16="http://schemas.microsoft.com/office/drawing/2014/main" id="{D6912DBD-5228-45ED-BB3D-C39E0E3A7C94}"/>
              </a:ext>
            </a:extLst>
          </p:cNvPr>
          <p:cNvSpPr/>
          <p:nvPr/>
        </p:nvSpPr>
        <p:spPr>
          <a:xfrm rot="2698598">
            <a:off x="15458267" y="1333216"/>
            <a:ext cx="1724310" cy="1724310"/>
          </a:xfrm>
          <a:prstGeom prst="roundRect">
            <a:avLst/>
          </a:prstGeom>
          <a:gradFill flip="none" rotWithShape="1">
            <a:gsLst>
              <a:gs pos="8000">
                <a:srgbClr val="009F97"/>
              </a:gs>
              <a:gs pos="100000">
                <a:srgbClr val="009F97">
                  <a:lumMod val="67000"/>
                </a:srgbClr>
              </a:gs>
            </a:gsLst>
            <a:lin ang="2700000" scaled="1"/>
            <a:tileRect/>
          </a:gradFill>
          <a:ln w="76200">
            <a:solidFill>
              <a:schemeClr val="bg1"/>
            </a:solidFill>
          </a:ln>
          <a:effectLst>
            <a:outerShdw blurRad="3429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005F1D10-CAAF-48E8-A4E3-ED9FF4E5B4CA}"/>
              </a:ext>
            </a:extLst>
          </p:cNvPr>
          <p:cNvSpPr txBox="1"/>
          <p:nvPr/>
        </p:nvSpPr>
        <p:spPr>
          <a:xfrm>
            <a:off x="10606870" y="4751699"/>
            <a:ext cx="2595582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i="1" spc="300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标题添加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2698F675-6AEA-4B72-B9F8-2870F5B4A2EA}"/>
              </a:ext>
            </a:extLst>
          </p:cNvPr>
          <p:cNvSpPr txBox="1"/>
          <p:nvPr/>
        </p:nvSpPr>
        <p:spPr>
          <a:xfrm>
            <a:off x="6165711" y="5489230"/>
            <a:ext cx="11477902" cy="8509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2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2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not </a:t>
            </a:r>
            <a:r>
              <a:rPr lang="en-US" altLang="zh-CN" sz="2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2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94060429-5559-429F-90AD-4D1A47F1D3D2}"/>
              </a:ext>
            </a:extLst>
          </p:cNvPr>
          <p:cNvSpPr txBox="1"/>
          <p:nvPr/>
        </p:nvSpPr>
        <p:spPr>
          <a:xfrm>
            <a:off x="8608444" y="1567345"/>
            <a:ext cx="1316387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000" i="1" spc="300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标题</a:t>
            </a:r>
            <a:endParaRPr lang="en-US" altLang="zh-CN" sz="4000" i="1" spc="300" dirty="0">
              <a:solidFill>
                <a:schemeClr val="bg1"/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  <a:p>
            <a:pPr algn="ctr"/>
            <a:r>
              <a:rPr lang="zh-CN" altLang="en-US" sz="4000" i="1" spc="300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添加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9652D59F-6643-47BF-BF3C-ACB402F5F621}"/>
              </a:ext>
            </a:extLst>
          </p:cNvPr>
          <p:cNvSpPr txBox="1"/>
          <p:nvPr/>
        </p:nvSpPr>
        <p:spPr>
          <a:xfrm>
            <a:off x="12150680" y="1567345"/>
            <a:ext cx="1316387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000" i="1" spc="300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标题</a:t>
            </a:r>
            <a:endParaRPr lang="en-US" altLang="zh-CN" sz="4000" i="1" spc="300" dirty="0">
              <a:solidFill>
                <a:schemeClr val="bg1"/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  <a:p>
            <a:pPr algn="ctr"/>
            <a:r>
              <a:rPr lang="zh-CN" altLang="en-US" sz="4000" i="1" spc="300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添加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9D002165-C87B-4902-8891-FCAFB33B96DA}"/>
              </a:ext>
            </a:extLst>
          </p:cNvPr>
          <p:cNvSpPr txBox="1"/>
          <p:nvPr/>
        </p:nvSpPr>
        <p:spPr>
          <a:xfrm>
            <a:off x="15629948" y="1567345"/>
            <a:ext cx="1316387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000" i="1" spc="300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标题</a:t>
            </a:r>
            <a:endParaRPr lang="en-US" altLang="zh-CN" sz="4000" i="1" spc="300" dirty="0">
              <a:solidFill>
                <a:schemeClr val="bg1"/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  <a:p>
            <a:pPr algn="ctr"/>
            <a:r>
              <a:rPr lang="zh-CN" altLang="en-US" sz="4000" i="1" spc="300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添加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992E5A92-A0F0-48BC-8399-F00514F0BBF2}"/>
              </a:ext>
            </a:extLst>
          </p:cNvPr>
          <p:cNvSpPr txBox="1"/>
          <p:nvPr/>
        </p:nvSpPr>
        <p:spPr>
          <a:xfrm>
            <a:off x="954276" y="1022756"/>
            <a:ext cx="5147925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6600" i="1" spc="600" dirty="0">
                <a:latin typeface="+mj-ea"/>
                <a:ea typeface="+mj-ea"/>
              </a:rPr>
              <a:t>发展规划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053980E7-66AA-4ADE-948E-E78123C89EF4}"/>
              </a:ext>
            </a:extLst>
          </p:cNvPr>
          <p:cNvGrpSpPr/>
          <p:nvPr/>
        </p:nvGrpSpPr>
        <p:grpSpPr>
          <a:xfrm>
            <a:off x="1201926" y="660074"/>
            <a:ext cx="1014901" cy="253938"/>
            <a:chOff x="16705584" y="3439836"/>
            <a:chExt cx="1014901" cy="253938"/>
          </a:xfrm>
        </p:grpSpPr>
        <p:sp>
          <p:nvSpPr>
            <p:cNvPr id="21" name="箭头: V 形 20">
              <a:extLst>
                <a:ext uri="{FF2B5EF4-FFF2-40B4-BE49-F238E27FC236}">
                  <a16:creationId xmlns="" xmlns:a16="http://schemas.microsoft.com/office/drawing/2014/main" id="{7B8CAC2D-D8D5-400B-9F79-06B1C1AF70F4}"/>
                </a:ext>
              </a:extLst>
            </p:cNvPr>
            <p:cNvSpPr/>
            <p:nvPr/>
          </p:nvSpPr>
          <p:spPr>
            <a:xfrm>
              <a:off x="16705584" y="3439836"/>
              <a:ext cx="294568" cy="253938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箭头: V 形 21">
              <a:extLst>
                <a:ext uri="{FF2B5EF4-FFF2-40B4-BE49-F238E27FC236}">
                  <a16:creationId xmlns="" xmlns:a16="http://schemas.microsoft.com/office/drawing/2014/main" id="{3D7EA285-4B3B-4FFA-BE19-73228A8616C6}"/>
                </a:ext>
              </a:extLst>
            </p:cNvPr>
            <p:cNvSpPr/>
            <p:nvPr/>
          </p:nvSpPr>
          <p:spPr>
            <a:xfrm>
              <a:off x="17065751" y="3439836"/>
              <a:ext cx="294568" cy="253938"/>
            </a:xfrm>
            <a:prstGeom prst="chevron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箭头: V 形 22">
              <a:extLst>
                <a:ext uri="{FF2B5EF4-FFF2-40B4-BE49-F238E27FC236}">
                  <a16:creationId xmlns="" xmlns:a16="http://schemas.microsoft.com/office/drawing/2014/main" id="{7B191A93-B477-4579-87F7-DA9C5E53AAE4}"/>
                </a:ext>
              </a:extLst>
            </p:cNvPr>
            <p:cNvSpPr/>
            <p:nvPr/>
          </p:nvSpPr>
          <p:spPr>
            <a:xfrm>
              <a:off x="17425917" y="3439836"/>
              <a:ext cx="294568" cy="253938"/>
            </a:xfrm>
            <a:prstGeom prst="chevron">
              <a:avLst/>
            </a:prstGeom>
            <a:gradFill>
              <a:gsLst>
                <a:gs pos="0">
                  <a:srgbClr val="22407E"/>
                </a:gs>
                <a:gs pos="85000">
                  <a:srgbClr val="009F9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41B6D254-BE67-45E3-A6C6-F4E58A6FB24F}"/>
              </a:ext>
            </a:extLst>
          </p:cNvPr>
          <p:cNvSpPr txBox="1"/>
          <p:nvPr/>
        </p:nvSpPr>
        <p:spPr>
          <a:xfrm>
            <a:off x="988550" y="1994935"/>
            <a:ext cx="3983500" cy="69916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600" i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600" i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</a:t>
            </a:r>
          </a:p>
        </p:txBody>
      </p:sp>
      <p:sp>
        <p:nvSpPr>
          <p:cNvPr id="28" name="Oval 24">
            <a:extLst>
              <a:ext uri="{FF2B5EF4-FFF2-40B4-BE49-F238E27FC236}">
                <a16:creationId xmlns="" xmlns:a16="http://schemas.microsoft.com/office/drawing/2014/main" id="{CC094F8D-50DB-454C-A963-F7C6B5BF2154}"/>
              </a:ext>
            </a:extLst>
          </p:cNvPr>
          <p:cNvSpPr/>
          <p:nvPr/>
        </p:nvSpPr>
        <p:spPr>
          <a:xfrm>
            <a:off x="7141311" y="3052458"/>
            <a:ext cx="771384" cy="568696"/>
          </a:xfrm>
          <a:custGeom>
            <a:avLst/>
            <a:gdLst>
              <a:gd name="connsiteX0" fmla="*/ 116997 w 605592"/>
              <a:gd name="connsiteY0" fmla="*/ 132804 h 446468"/>
              <a:gd name="connsiteX1" fmla="*/ 605592 w 605592"/>
              <a:gd name="connsiteY1" fmla="*/ 132804 h 446468"/>
              <a:gd name="connsiteX2" fmla="*/ 555359 w 605592"/>
              <a:gd name="connsiteY2" fmla="*/ 446468 h 446468"/>
              <a:gd name="connsiteX3" fmla="*/ 116997 w 605592"/>
              <a:gd name="connsiteY3" fmla="*/ 446468 h 446468"/>
              <a:gd name="connsiteX4" fmla="*/ 0 w 605592"/>
              <a:gd name="connsiteY4" fmla="*/ 0 h 446468"/>
              <a:gd name="connsiteX5" fmla="*/ 137120 w 605592"/>
              <a:gd name="connsiteY5" fmla="*/ 0 h 446468"/>
              <a:gd name="connsiteX6" fmla="*/ 153635 w 605592"/>
              <a:gd name="connsiteY6" fmla="*/ 27991 h 446468"/>
              <a:gd name="connsiteX7" fmla="*/ 438423 w 605592"/>
              <a:gd name="connsiteY7" fmla="*/ 27991 h 446468"/>
              <a:gd name="connsiteX8" fmla="*/ 438423 w 605592"/>
              <a:gd name="connsiteY8" fmla="*/ 91455 h 446468"/>
              <a:gd name="connsiteX9" fmla="*/ 69670 w 605592"/>
              <a:gd name="connsiteY9" fmla="*/ 91455 h 446468"/>
              <a:gd name="connsiteX10" fmla="*/ 69670 w 605592"/>
              <a:gd name="connsiteY10" fmla="*/ 446468 h 446468"/>
              <a:gd name="connsiteX11" fmla="*/ 0 w 605592"/>
              <a:gd name="connsiteY11" fmla="*/ 446468 h 446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05592" h="446468">
                <a:moveTo>
                  <a:pt x="116997" y="132804"/>
                </a:moveTo>
                <a:lnTo>
                  <a:pt x="605592" y="132804"/>
                </a:lnTo>
                <a:lnTo>
                  <a:pt x="555359" y="446468"/>
                </a:lnTo>
                <a:lnTo>
                  <a:pt x="116997" y="446468"/>
                </a:lnTo>
                <a:close/>
                <a:moveTo>
                  <a:pt x="0" y="0"/>
                </a:moveTo>
                <a:lnTo>
                  <a:pt x="137120" y="0"/>
                </a:lnTo>
                <a:lnTo>
                  <a:pt x="153635" y="27991"/>
                </a:lnTo>
                <a:lnTo>
                  <a:pt x="438423" y="27991"/>
                </a:lnTo>
                <a:lnTo>
                  <a:pt x="438423" y="91455"/>
                </a:lnTo>
                <a:lnTo>
                  <a:pt x="69670" y="91455"/>
                </a:lnTo>
                <a:lnTo>
                  <a:pt x="69670" y="446468"/>
                </a:lnTo>
                <a:lnTo>
                  <a:pt x="0" y="4464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Oval 25">
            <a:extLst>
              <a:ext uri="{FF2B5EF4-FFF2-40B4-BE49-F238E27FC236}">
                <a16:creationId xmlns="" xmlns:a16="http://schemas.microsoft.com/office/drawing/2014/main" id="{95F93E4F-FDA4-437B-9161-929D310431A1}"/>
              </a:ext>
            </a:extLst>
          </p:cNvPr>
          <p:cNvSpPr/>
          <p:nvPr/>
        </p:nvSpPr>
        <p:spPr>
          <a:xfrm>
            <a:off x="10658679" y="3050460"/>
            <a:ext cx="771384" cy="572693"/>
          </a:xfrm>
          <a:custGeom>
            <a:avLst/>
            <a:gdLst>
              <a:gd name="connsiteX0" fmla="*/ 16373 w 607639"/>
              <a:gd name="connsiteY0" fmla="*/ 391850 h 451125"/>
              <a:gd name="connsiteX1" fmla="*/ 591266 w 607639"/>
              <a:gd name="connsiteY1" fmla="*/ 391850 h 451125"/>
              <a:gd name="connsiteX2" fmla="*/ 607639 w 607639"/>
              <a:gd name="connsiteY2" fmla="*/ 408208 h 451125"/>
              <a:gd name="connsiteX3" fmla="*/ 564684 w 607639"/>
              <a:gd name="connsiteY3" fmla="*/ 451125 h 451125"/>
              <a:gd name="connsiteX4" fmla="*/ 42955 w 607639"/>
              <a:gd name="connsiteY4" fmla="*/ 451125 h 451125"/>
              <a:gd name="connsiteX5" fmla="*/ 0 w 607639"/>
              <a:gd name="connsiteY5" fmla="*/ 408208 h 451125"/>
              <a:gd name="connsiteX6" fmla="*/ 16373 w 607639"/>
              <a:gd name="connsiteY6" fmla="*/ 391850 h 451125"/>
              <a:gd name="connsiteX7" fmla="*/ 243452 w 607639"/>
              <a:gd name="connsiteY7" fmla="*/ 119577 h 451125"/>
              <a:gd name="connsiteX8" fmla="*/ 349014 w 607639"/>
              <a:gd name="connsiteY8" fmla="*/ 156328 h 451125"/>
              <a:gd name="connsiteX9" fmla="*/ 352867 w 607639"/>
              <a:gd name="connsiteY9" fmla="*/ 161234 h 451125"/>
              <a:gd name="connsiteX10" fmla="*/ 350074 w 607639"/>
              <a:gd name="connsiteY10" fmla="*/ 166911 h 451125"/>
              <a:gd name="connsiteX11" fmla="*/ 327054 w 607639"/>
              <a:gd name="connsiteY11" fmla="*/ 180765 h 451125"/>
              <a:gd name="connsiteX12" fmla="*/ 370300 w 607639"/>
              <a:gd name="connsiteY12" fmla="*/ 223866 h 451125"/>
              <a:gd name="connsiteX13" fmla="*/ 370300 w 607639"/>
              <a:gd name="connsiteY13" fmla="*/ 232236 h 451125"/>
              <a:gd name="connsiteX14" fmla="*/ 348725 w 607639"/>
              <a:gd name="connsiteY14" fmla="*/ 253786 h 451125"/>
              <a:gd name="connsiteX15" fmla="*/ 344487 w 607639"/>
              <a:gd name="connsiteY15" fmla="*/ 255518 h 451125"/>
              <a:gd name="connsiteX16" fmla="*/ 340346 w 607639"/>
              <a:gd name="connsiteY16" fmla="*/ 253786 h 451125"/>
              <a:gd name="connsiteX17" fmla="*/ 297196 w 607639"/>
              <a:gd name="connsiteY17" fmla="*/ 210685 h 451125"/>
              <a:gd name="connsiteX18" fmla="*/ 283327 w 607639"/>
              <a:gd name="connsiteY18" fmla="*/ 233583 h 451125"/>
              <a:gd name="connsiteX19" fmla="*/ 277644 w 607639"/>
              <a:gd name="connsiteY19" fmla="*/ 236373 h 451125"/>
              <a:gd name="connsiteX20" fmla="*/ 272636 w 607639"/>
              <a:gd name="connsiteY20" fmla="*/ 232428 h 451125"/>
              <a:gd name="connsiteX21" fmla="*/ 235939 w 607639"/>
              <a:gd name="connsiteY21" fmla="*/ 127081 h 451125"/>
              <a:gd name="connsiteX22" fmla="*/ 237384 w 607639"/>
              <a:gd name="connsiteY22" fmla="*/ 121020 h 451125"/>
              <a:gd name="connsiteX23" fmla="*/ 243452 w 607639"/>
              <a:gd name="connsiteY23" fmla="*/ 119577 h 451125"/>
              <a:gd name="connsiteX24" fmla="*/ 93794 w 607639"/>
              <a:gd name="connsiteY24" fmla="*/ 41738 h 451125"/>
              <a:gd name="connsiteX25" fmla="*/ 90423 w 607639"/>
              <a:gd name="connsiteY25" fmla="*/ 45103 h 451125"/>
              <a:gd name="connsiteX26" fmla="*/ 90423 w 607639"/>
              <a:gd name="connsiteY26" fmla="*/ 329766 h 451125"/>
              <a:gd name="connsiteX27" fmla="*/ 93794 w 607639"/>
              <a:gd name="connsiteY27" fmla="*/ 333035 h 451125"/>
              <a:gd name="connsiteX28" fmla="*/ 513942 w 607639"/>
              <a:gd name="connsiteY28" fmla="*/ 333035 h 451125"/>
              <a:gd name="connsiteX29" fmla="*/ 517217 w 607639"/>
              <a:gd name="connsiteY29" fmla="*/ 329766 h 451125"/>
              <a:gd name="connsiteX30" fmla="*/ 517217 w 607639"/>
              <a:gd name="connsiteY30" fmla="*/ 45103 h 451125"/>
              <a:gd name="connsiteX31" fmla="*/ 513942 w 607639"/>
              <a:gd name="connsiteY31" fmla="*/ 41738 h 451125"/>
              <a:gd name="connsiteX32" fmla="*/ 93794 w 607639"/>
              <a:gd name="connsiteY32" fmla="*/ 0 h 451125"/>
              <a:gd name="connsiteX33" fmla="*/ 513942 w 607639"/>
              <a:gd name="connsiteY33" fmla="*/ 0 h 451125"/>
              <a:gd name="connsiteX34" fmla="*/ 559020 w 607639"/>
              <a:gd name="connsiteY34" fmla="*/ 45103 h 451125"/>
              <a:gd name="connsiteX35" fmla="*/ 559020 w 607639"/>
              <a:gd name="connsiteY35" fmla="*/ 329766 h 451125"/>
              <a:gd name="connsiteX36" fmla="*/ 513942 w 607639"/>
              <a:gd name="connsiteY36" fmla="*/ 374773 h 451125"/>
              <a:gd name="connsiteX37" fmla="*/ 93794 w 607639"/>
              <a:gd name="connsiteY37" fmla="*/ 374773 h 451125"/>
              <a:gd name="connsiteX38" fmla="*/ 48620 w 607639"/>
              <a:gd name="connsiteY38" fmla="*/ 329766 h 451125"/>
              <a:gd name="connsiteX39" fmla="*/ 48620 w 607639"/>
              <a:gd name="connsiteY39" fmla="*/ 45103 h 451125"/>
              <a:gd name="connsiteX40" fmla="*/ 93794 w 607639"/>
              <a:gd name="connsiteY40" fmla="*/ 0 h 451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07639" h="451125">
                <a:moveTo>
                  <a:pt x="16373" y="391850"/>
                </a:moveTo>
                <a:lnTo>
                  <a:pt x="591266" y="391850"/>
                </a:lnTo>
                <a:cubicBezTo>
                  <a:pt x="600319" y="391850"/>
                  <a:pt x="607639" y="399163"/>
                  <a:pt x="607639" y="408208"/>
                </a:cubicBezTo>
                <a:cubicBezTo>
                  <a:pt x="607639" y="431880"/>
                  <a:pt x="588377" y="451125"/>
                  <a:pt x="564684" y="451125"/>
                </a:cubicBezTo>
                <a:lnTo>
                  <a:pt x="42955" y="451125"/>
                </a:lnTo>
                <a:cubicBezTo>
                  <a:pt x="19262" y="451125"/>
                  <a:pt x="0" y="431880"/>
                  <a:pt x="0" y="408208"/>
                </a:cubicBezTo>
                <a:cubicBezTo>
                  <a:pt x="0" y="399163"/>
                  <a:pt x="7320" y="391850"/>
                  <a:pt x="16373" y="391850"/>
                </a:cubicBezTo>
                <a:close/>
                <a:moveTo>
                  <a:pt x="243452" y="119577"/>
                </a:moveTo>
                <a:lnTo>
                  <a:pt x="349014" y="156328"/>
                </a:lnTo>
                <a:cubicBezTo>
                  <a:pt x="351133" y="157001"/>
                  <a:pt x="352674" y="158925"/>
                  <a:pt x="352867" y="161234"/>
                </a:cubicBezTo>
                <a:cubicBezTo>
                  <a:pt x="353156" y="163543"/>
                  <a:pt x="352000" y="165660"/>
                  <a:pt x="350074" y="166911"/>
                </a:cubicBezTo>
                <a:lnTo>
                  <a:pt x="327054" y="180765"/>
                </a:lnTo>
                <a:lnTo>
                  <a:pt x="370300" y="223866"/>
                </a:lnTo>
                <a:cubicBezTo>
                  <a:pt x="372515" y="226175"/>
                  <a:pt x="372515" y="229927"/>
                  <a:pt x="370300" y="232236"/>
                </a:cubicBezTo>
                <a:lnTo>
                  <a:pt x="348725" y="253786"/>
                </a:lnTo>
                <a:cubicBezTo>
                  <a:pt x="347569" y="254845"/>
                  <a:pt x="346125" y="255518"/>
                  <a:pt x="344487" y="255518"/>
                </a:cubicBezTo>
                <a:cubicBezTo>
                  <a:pt x="342946" y="255518"/>
                  <a:pt x="341502" y="254845"/>
                  <a:pt x="340346" y="253786"/>
                </a:cubicBezTo>
                <a:lnTo>
                  <a:pt x="297196" y="210685"/>
                </a:lnTo>
                <a:lnTo>
                  <a:pt x="283327" y="233583"/>
                </a:lnTo>
                <a:cubicBezTo>
                  <a:pt x="282075" y="235507"/>
                  <a:pt x="279859" y="236661"/>
                  <a:pt x="277644" y="236373"/>
                </a:cubicBezTo>
                <a:cubicBezTo>
                  <a:pt x="275333" y="236180"/>
                  <a:pt x="273406" y="234641"/>
                  <a:pt x="272636" y="232428"/>
                </a:cubicBezTo>
                <a:lnTo>
                  <a:pt x="235939" y="127081"/>
                </a:lnTo>
                <a:cubicBezTo>
                  <a:pt x="235265" y="124964"/>
                  <a:pt x="235747" y="122559"/>
                  <a:pt x="237384" y="121020"/>
                </a:cubicBezTo>
                <a:cubicBezTo>
                  <a:pt x="238925" y="119384"/>
                  <a:pt x="241333" y="118903"/>
                  <a:pt x="243452" y="119577"/>
                </a:cubicBezTo>
                <a:close/>
                <a:moveTo>
                  <a:pt x="93794" y="41738"/>
                </a:moveTo>
                <a:cubicBezTo>
                  <a:pt x="91964" y="41738"/>
                  <a:pt x="90423" y="43276"/>
                  <a:pt x="90423" y="45103"/>
                </a:cubicBezTo>
                <a:lnTo>
                  <a:pt x="90423" y="329766"/>
                </a:lnTo>
                <a:cubicBezTo>
                  <a:pt x="90423" y="331593"/>
                  <a:pt x="91964" y="333035"/>
                  <a:pt x="93794" y="333035"/>
                </a:cubicBezTo>
                <a:lnTo>
                  <a:pt x="513942" y="333035"/>
                </a:lnTo>
                <a:cubicBezTo>
                  <a:pt x="515676" y="333035"/>
                  <a:pt x="517217" y="331593"/>
                  <a:pt x="517217" y="329766"/>
                </a:cubicBezTo>
                <a:lnTo>
                  <a:pt x="517217" y="45103"/>
                </a:lnTo>
                <a:cubicBezTo>
                  <a:pt x="517217" y="43276"/>
                  <a:pt x="515676" y="41738"/>
                  <a:pt x="513942" y="41738"/>
                </a:cubicBezTo>
                <a:close/>
                <a:moveTo>
                  <a:pt x="93794" y="0"/>
                </a:moveTo>
                <a:lnTo>
                  <a:pt x="513942" y="0"/>
                </a:lnTo>
                <a:cubicBezTo>
                  <a:pt x="538793" y="0"/>
                  <a:pt x="559020" y="20196"/>
                  <a:pt x="559020" y="45103"/>
                </a:cubicBezTo>
                <a:lnTo>
                  <a:pt x="559020" y="329766"/>
                </a:lnTo>
                <a:cubicBezTo>
                  <a:pt x="559020" y="354577"/>
                  <a:pt x="538793" y="374773"/>
                  <a:pt x="513942" y="374773"/>
                </a:cubicBezTo>
                <a:lnTo>
                  <a:pt x="93794" y="374773"/>
                </a:lnTo>
                <a:cubicBezTo>
                  <a:pt x="68847" y="374773"/>
                  <a:pt x="48620" y="354577"/>
                  <a:pt x="48620" y="329766"/>
                </a:cubicBezTo>
                <a:lnTo>
                  <a:pt x="48620" y="45103"/>
                </a:lnTo>
                <a:cubicBezTo>
                  <a:pt x="48620" y="20196"/>
                  <a:pt x="68847" y="0"/>
                  <a:pt x="9379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Oval 26">
            <a:extLst>
              <a:ext uri="{FF2B5EF4-FFF2-40B4-BE49-F238E27FC236}">
                <a16:creationId xmlns="" xmlns:a16="http://schemas.microsoft.com/office/drawing/2014/main" id="{27F825C2-2A87-4736-B0EA-3240C70F1DFC}"/>
              </a:ext>
            </a:extLst>
          </p:cNvPr>
          <p:cNvSpPr/>
          <p:nvPr/>
        </p:nvSpPr>
        <p:spPr>
          <a:xfrm>
            <a:off x="14176046" y="2992258"/>
            <a:ext cx="771384" cy="689095"/>
          </a:xfrm>
          <a:custGeom>
            <a:avLst/>
            <a:gdLst>
              <a:gd name="connsiteX0" fmla="*/ 258313 w 578320"/>
              <a:gd name="connsiteY0" fmla="*/ 425492 h 516627"/>
              <a:gd name="connsiteX1" fmla="*/ 319119 w 578320"/>
              <a:gd name="connsiteY1" fmla="*/ 425492 h 516627"/>
              <a:gd name="connsiteX2" fmla="*/ 319119 w 578320"/>
              <a:gd name="connsiteY2" fmla="*/ 486249 h 516627"/>
              <a:gd name="connsiteX3" fmla="*/ 288716 w 578320"/>
              <a:gd name="connsiteY3" fmla="*/ 516627 h 516627"/>
              <a:gd name="connsiteX4" fmla="*/ 258313 w 578320"/>
              <a:gd name="connsiteY4" fmla="*/ 486249 h 516627"/>
              <a:gd name="connsiteX5" fmla="*/ 213031 w 578320"/>
              <a:gd name="connsiteY5" fmla="*/ 273552 h 516627"/>
              <a:gd name="connsiteX6" fmla="*/ 365288 w 578320"/>
              <a:gd name="connsiteY6" fmla="*/ 273552 h 516627"/>
              <a:gd name="connsiteX7" fmla="*/ 388357 w 578320"/>
              <a:gd name="connsiteY7" fmla="*/ 296585 h 516627"/>
              <a:gd name="connsiteX8" fmla="*/ 388357 w 578320"/>
              <a:gd name="connsiteY8" fmla="*/ 372131 h 516627"/>
              <a:gd name="connsiteX9" fmla="*/ 365288 w 578320"/>
              <a:gd name="connsiteY9" fmla="*/ 395164 h 516627"/>
              <a:gd name="connsiteX10" fmla="*/ 213031 w 578320"/>
              <a:gd name="connsiteY10" fmla="*/ 395164 h 516627"/>
              <a:gd name="connsiteX11" fmla="*/ 189962 w 578320"/>
              <a:gd name="connsiteY11" fmla="*/ 372131 h 516627"/>
              <a:gd name="connsiteX12" fmla="*/ 189962 w 578320"/>
              <a:gd name="connsiteY12" fmla="*/ 296585 h 516627"/>
              <a:gd name="connsiteX13" fmla="*/ 213031 w 578320"/>
              <a:gd name="connsiteY13" fmla="*/ 273552 h 516627"/>
              <a:gd name="connsiteX14" fmla="*/ 449200 w 578320"/>
              <a:gd name="connsiteY14" fmla="*/ 257870 h 516627"/>
              <a:gd name="connsiteX15" fmla="*/ 509230 w 578320"/>
              <a:gd name="connsiteY15" fmla="*/ 257870 h 516627"/>
              <a:gd name="connsiteX16" fmla="*/ 509230 w 578320"/>
              <a:gd name="connsiteY16" fmla="*/ 486239 h 516627"/>
              <a:gd name="connsiteX17" fmla="*/ 478753 w 578320"/>
              <a:gd name="connsiteY17" fmla="*/ 516627 h 516627"/>
              <a:gd name="connsiteX18" fmla="*/ 448276 w 578320"/>
              <a:gd name="connsiteY18" fmla="*/ 486239 h 516627"/>
              <a:gd name="connsiteX19" fmla="*/ 449200 w 578320"/>
              <a:gd name="connsiteY19" fmla="*/ 486239 h 516627"/>
              <a:gd name="connsiteX20" fmla="*/ 68203 w 578320"/>
              <a:gd name="connsiteY20" fmla="*/ 257870 h 516627"/>
              <a:gd name="connsiteX21" fmla="*/ 129157 w 578320"/>
              <a:gd name="connsiteY21" fmla="*/ 257870 h 516627"/>
              <a:gd name="connsiteX22" fmla="*/ 129157 w 578320"/>
              <a:gd name="connsiteY22" fmla="*/ 486239 h 516627"/>
              <a:gd name="connsiteX23" fmla="*/ 98680 w 578320"/>
              <a:gd name="connsiteY23" fmla="*/ 516627 h 516627"/>
              <a:gd name="connsiteX24" fmla="*/ 68203 w 578320"/>
              <a:gd name="connsiteY24" fmla="*/ 486239 h 516627"/>
              <a:gd name="connsiteX25" fmla="*/ 403125 w 578320"/>
              <a:gd name="connsiteY25" fmla="*/ 121612 h 516627"/>
              <a:gd name="connsiteX26" fmla="*/ 555268 w 578320"/>
              <a:gd name="connsiteY26" fmla="*/ 121612 h 516627"/>
              <a:gd name="connsiteX27" fmla="*/ 578320 w 578320"/>
              <a:gd name="connsiteY27" fmla="*/ 144645 h 516627"/>
              <a:gd name="connsiteX28" fmla="*/ 578320 w 578320"/>
              <a:gd name="connsiteY28" fmla="*/ 220191 h 516627"/>
              <a:gd name="connsiteX29" fmla="*/ 555268 w 578320"/>
              <a:gd name="connsiteY29" fmla="*/ 243224 h 516627"/>
              <a:gd name="connsiteX30" fmla="*/ 403125 w 578320"/>
              <a:gd name="connsiteY30" fmla="*/ 243224 h 516627"/>
              <a:gd name="connsiteX31" fmla="*/ 380073 w 578320"/>
              <a:gd name="connsiteY31" fmla="*/ 220191 h 516627"/>
              <a:gd name="connsiteX32" fmla="*/ 380073 w 578320"/>
              <a:gd name="connsiteY32" fmla="*/ 144645 h 516627"/>
              <a:gd name="connsiteX33" fmla="*/ 403125 w 578320"/>
              <a:gd name="connsiteY33" fmla="*/ 121612 h 516627"/>
              <a:gd name="connsiteX34" fmla="*/ 23056 w 578320"/>
              <a:gd name="connsiteY34" fmla="*/ 121612 h 516627"/>
              <a:gd name="connsiteX35" fmla="*/ 175226 w 578320"/>
              <a:gd name="connsiteY35" fmla="*/ 121612 h 516627"/>
              <a:gd name="connsiteX36" fmla="*/ 197360 w 578320"/>
              <a:gd name="connsiteY36" fmla="*/ 144645 h 516627"/>
              <a:gd name="connsiteX37" fmla="*/ 197360 w 578320"/>
              <a:gd name="connsiteY37" fmla="*/ 220191 h 516627"/>
              <a:gd name="connsiteX38" fmla="*/ 175226 w 578320"/>
              <a:gd name="connsiteY38" fmla="*/ 243224 h 516627"/>
              <a:gd name="connsiteX39" fmla="*/ 23056 w 578320"/>
              <a:gd name="connsiteY39" fmla="*/ 243224 h 516627"/>
              <a:gd name="connsiteX40" fmla="*/ 0 w 578320"/>
              <a:gd name="connsiteY40" fmla="*/ 220191 h 516627"/>
              <a:gd name="connsiteX41" fmla="*/ 0 w 578320"/>
              <a:gd name="connsiteY41" fmla="*/ 144645 h 516627"/>
              <a:gd name="connsiteX42" fmla="*/ 23056 w 578320"/>
              <a:gd name="connsiteY42" fmla="*/ 121612 h 516627"/>
              <a:gd name="connsiteX43" fmla="*/ 478753 w 578320"/>
              <a:gd name="connsiteY43" fmla="*/ 0 h 516627"/>
              <a:gd name="connsiteX44" fmla="*/ 509230 w 578320"/>
              <a:gd name="connsiteY44" fmla="*/ 30428 h 516627"/>
              <a:gd name="connsiteX45" fmla="*/ 509230 w 578320"/>
              <a:gd name="connsiteY45" fmla="*/ 91283 h 516627"/>
              <a:gd name="connsiteX46" fmla="*/ 448276 w 578320"/>
              <a:gd name="connsiteY46" fmla="*/ 91283 h 516627"/>
              <a:gd name="connsiteX47" fmla="*/ 448276 w 578320"/>
              <a:gd name="connsiteY47" fmla="*/ 30428 h 516627"/>
              <a:gd name="connsiteX48" fmla="*/ 478753 w 578320"/>
              <a:gd name="connsiteY48" fmla="*/ 0 h 516627"/>
              <a:gd name="connsiteX49" fmla="*/ 288716 w 578320"/>
              <a:gd name="connsiteY49" fmla="*/ 0 h 516627"/>
              <a:gd name="connsiteX50" fmla="*/ 319119 w 578320"/>
              <a:gd name="connsiteY50" fmla="*/ 30392 h 516627"/>
              <a:gd name="connsiteX51" fmla="*/ 319119 w 578320"/>
              <a:gd name="connsiteY51" fmla="*/ 257870 h 516627"/>
              <a:gd name="connsiteX52" fmla="*/ 258313 w 578320"/>
              <a:gd name="connsiteY52" fmla="*/ 257870 h 516627"/>
              <a:gd name="connsiteX53" fmla="*/ 258313 w 578320"/>
              <a:gd name="connsiteY53" fmla="*/ 30392 h 516627"/>
              <a:gd name="connsiteX54" fmla="*/ 288716 w 578320"/>
              <a:gd name="connsiteY54" fmla="*/ 0 h 516627"/>
              <a:gd name="connsiteX55" fmla="*/ 98680 w 578320"/>
              <a:gd name="connsiteY55" fmla="*/ 0 h 516627"/>
              <a:gd name="connsiteX56" fmla="*/ 129157 w 578320"/>
              <a:gd name="connsiteY56" fmla="*/ 30428 h 516627"/>
              <a:gd name="connsiteX57" fmla="*/ 129157 w 578320"/>
              <a:gd name="connsiteY57" fmla="*/ 91283 h 516627"/>
              <a:gd name="connsiteX58" fmla="*/ 68203 w 578320"/>
              <a:gd name="connsiteY58" fmla="*/ 91283 h 516627"/>
              <a:gd name="connsiteX59" fmla="*/ 68203 w 578320"/>
              <a:gd name="connsiteY59" fmla="*/ 30428 h 516627"/>
              <a:gd name="connsiteX60" fmla="*/ 98680 w 578320"/>
              <a:gd name="connsiteY60" fmla="*/ 0 h 516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78320" h="516627">
                <a:moveTo>
                  <a:pt x="258313" y="425492"/>
                </a:moveTo>
                <a:lnTo>
                  <a:pt x="319119" y="425492"/>
                </a:lnTo>
                <a:lnTo>
                  <a:pt x="319119" y="486249"/>
                </a:lnTo>
                <a:cubicBezTo>
                  <a:pt x="319119" y="502819"/>
                  <a:pt x="306221" y="516627"/>
                  <a:pt x="288716" y="516627"/>
                </a:cubicBezTo>
                <a:cubicBezTo>
                  <a:pt x="272133" y="516627"/>
                  <a:pt x="258313" y="502819"/>
                  <a:pt x="258313" y="486249"/>
                </a:cubicBezTo>
                <a:close/>
                <a:moveTo>
                  <a:pt x="213031" y="273552"/>
                </a:moveTo>
                <a:lnTo>
                  <a:pt x="365288" y="273552"/>
                </a:lnTo>
                <a:cubicBezTo>
                  <a:pt x="377284" y="273552"/>
                  <a:pt x="388357" y="283686"/>
                  <a:pt x="388357" y="296585"/>
                </a:cubicBezTo>
                <a:lnTo>
                  <a:pt x="388357" y="372131"/>
                </a:lnTo>
                <a:cubicBezTo>
                  <a:pt x="388357" y="385030"/>
                  <a:pt x="377284" y="395164"/>
                  <a:pt x="365288" y="395164"/>
                </a:cubicBezTo>
                <a:lnTo>
                  <a:pt x="213031" y="395164"/>
                </a:lnTo>
                <a:cubicBezTo>
                  <a:pt x="200113" y="395164"/>
                  <a:pt x="189962" y="385030"/>
                  <a:pt x="189962" y="372131"/>
                </a:cubicBezTo>
                <a:lnTo>
                  <a:pt x="189962" y="296585"/>
                </a:lnTo>
                <a:cubicBezTo>
                  <a:pt x="189962" y="283686"/>
                  <a:pt x="200113" y="273552"/>
                  <a:pt x="213031" y="273552"/>
                </a:cubicBezTo>
                <a:close/>
                <a:moveTo>
                  <a:pt x="449200" y="257870"/>
                </a:moveTo>
                <a:lnTo>
                  <a:pt x="509230" y="257870"/>
                </a:lnTo>
                <a:lnTo>
                  <a:pt x="509230" y="486239"/>
                </a:lnTo>
                <a:cubicBezTo>
                  <a:pt x="509230" y="502814"/>
                  <a:pt x="496301" y="516627"/>
                  <a:pt x="478753" y="516627"/>
                </a:cubicBezTo>
                <a:cubicBezTo>
                  <a:pt x="462129" y="516627"/>
                  <a:pt x="448276" y="502814"/>
                  <a:pt x="448276" y="486239"/>
                </a:cubicBezTo>
                <a:lnTo>
                  <a:pt x="449200" y="486239"/>
                </a:lnTo>
                <a:close/>
                <a:moveTo>
                  <a:pt x="68203" y="257870"/>
                </a:moveTo>
                <a:lnTo>
                  <a:pt x="129157" y="257870"/>
                </a:lnTo>
                <a:lnTo>
                  <a:pt x="129157" y="486239"/>
                </a:lnTo>
                <a:cubicBezTo>
                  <a:pt x="129157" y="502814"/>
                  <a:pt x="115304" y="516627"/>
                  <a:pt x="98680" y="516627"/>
                </a:cubicBezTo>
                <a:cubicBezTo>
                  <a:pt x="82056" y="516627"/>
                  <a:pt x="68203" y="502814"/>
                  <a:pt x="68203" y="486239"/>
                </a:cubicBezTo>
                <a:close/>
                <a:moveTo>
                  <a:pt x="403125" y="121612"/>
                </a:moveTo>
                <a:lnTo>
                  <a:pt x="555268" y="121612"/>
                </a:lnTo>
                <a:cubicBezTo>
                  <a:pt x="568177" y="121612"/>
                  <a:pt x="578320" y="131746"/>
                  <a:pt x="578320" y="144645"/>
                </a:cubicBezTo>
                <a:lnTo>
                  <a:pt x="578320" y="220191"/>
                </a:lnTo>
                <a:cubicBezTo>
                  <a:pt x="578320" y="233090"/>
                  <a:pt x="568177" y="243224"/>
                  <a:pt x="555268" y="243224"/>
                </a:cubicBezTo>
                <a:lnTo>
                  <a:pt x="403125" y="243224"/>
                </a:lnTo>
                <a:cubicBezTo>
                  <a:pt x="390216" y="243224"/>
                  <a:pt x="380073" y="233090"/>
                  <a:pt x="380073" y="220191"/>
                </a:cubicBezTo>
                <a:lnTo>
                  <a:pt x="380073" y="144645"/>
                </a:lnTo>
                <a:cubicBezTo>
                  <a:pt x="380073" y="131746"/>
                  <a:pt x="390216" y="121612"/>
                  <a:pt x="403125" y="121612"/>
                </a:cubicBezTo>
                <a:close/>
                <a:moveTo>
                  <a:pt x="23056" y="121612"/>
                </a:moveTo>
                <a:lnTo>
                  <a:pt x="175226" y="121612"/>
                </a:lnTo>
                <a:cubicBezTo>
                  <a:pt x="187215" y="121612"/>
                  <a:pt x="197360" y="131746"/>
                  <a:pt x="197360" y="144645"/>
                </a:cubicBezTo>
                <a:lnTo>
                  <a:pt x="197360" y="220191"/>
                </a:lnTo>
                <a:cubicBezTo>
                  <a:pt x="197360" y="233090"/>
                  <a:pt x="187215" y="243224"/>
                  <a:pt x="175226" y="243224"/>
                </a:cubicBezTo>
                <a:lnTo>
                  <a:pt x="23056" y="243224"/>
                </a:lnTo>
                <a:cubicBezTo>
                  <a:pt x="10144" y="243224"/>
                  <a:pt x="0" y="233090"/>
                  <a:pt x="0" y="220191"/>
                </a:cubicBezTo>
                <a:lnTo>
                  <a:pt x="0" y="144645"/>
                </a:lnTo>
                <a:cubicBezTo>
                  <a:pt x="0" y="131746"/>
                  <a:pt x="10144" y="121612"/>
                  <a:pt x="23056" y="121612"/>
                </a:cubicBezTo>
                <a:close/>
                <a:moveTo>
                  <a:pt x="478753" y="0"/>
                </a:moveTo>
                <a:cubicBezTo>
                  <a:pt x="496301" y="0"/>
                  <a:pt x="509230" y="13831"/>
                  <a:pt x="509230" y="30428"/>
                </a:cubicBezTo>
                <a:lnTo>
                  <a:pt x="509230" y="91283"/>
                </a:lnTo>
                <a:lnTo>
                  <a:pt x="448276" y="91283"/>
                </a:lnTo>
                <a:lnTo>
                  <a:pt x="448276" y="30428"/>
                </a:lnTo>
                <a:cubicBezTo>
                  <a:pt x="448276" y="13831"/>
                  <a:pt x="462129" y="0"/>
                  <a:pt x="478753" y="0"/>
                </a:cubicBezTo>
                <a:close/>
                <a:moveTo>
                  <a:pt x="288716" y="0"/>
                </a:moveTo>
                <a:cubicBezTo>
                  <a:pt x="306221" y="0"/>
                  <a:pt x="319119" y="13814"/>
                  <a:pt x="319119" y="30392"/>
                </a:cubicBezTo>
                <a:lnTo>
                  <a:pt x="319119" y="257870"/>
                </a:lnTo>
                <a:lnTo>
                  <a:pt x="258313" y="257870"/>
                </a:lnTo>
                <a:lnTo>
                  <a:pt x="258313" y="30392"/>
                </a:lnTo>
                <a:cubicBezTo>
                  <a:pt x="258313" y="13814"/>
                  <a:pt x="272133" y="0"/>
                  <a:pt x="288716" y="0"/>
                </a:cubicBezTo>
                <a:close/>
                <a:moveTo>
                  <a:pt x="98680" y="0"/>
                </a:moveTo>
                <a:cubicBezTo>
                  <a:pt x="115304" y="0"/>
                  <a:pt x="129157" y="13831"/>
                  <a:pt x="129157" y="30428"/>
                </a:cubicBezTo>
                <a:lnTo>
                  <a:pt x="129157" y="91283"/>
                </a:lnTo>
                <a:lnTo>
                  <a:pt x="68203" y="91283"/>
                </a:lnTo>
                <a:lnTo>
                  <a:pt x="68203" y="30428"/>
                </a:lnTo>
                <a:cubicBezTo>
                  <a:pt x="68203" y="13831"/>
                  <a:pt x="82056" y="0"/>
                  <a:pt x="986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2598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9" grpId="0" animBg="1"/>
      <p:bldP spid="10" grpId="0" animBg="1"/>
      <p:bldP spid="11" grpId="0" animBg="1"/>
      <p:bldP spid="14" grpId="0"/>
      <p:bldP spid="15" grpId="0"/>
      <p:bldP spid="16" grpId="0"/>
      <p:bldP spid="17" grpId="0"/>
      <p:bldP spid="18" grpId="0"/>
      <p:bldP spid="28" grpId="0" animBg="1"/>
      <p:bldP spid="29" grpId="0" animBg="1"/>
      <p:bldP spid="3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1AB9BBA3-8DD3-4BAC-BB4A-0A521CCBB202}"/>
              </a:ext>
            </a:extLst>
          </p:cNvPr>
          <p:cNvSpPr/>
          <p:nvPr/>
        </p:nvSpPr>
        <p:spPr>
          <a:xfrm>
            <a:off x="0" y="0"/>
            <a:ext cx="21599526" cy="7199313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50017" b="-49841"/>
            </a:stretch>
          </a:blip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E797E05F-C5B8-419F-A76E-D6FB893BF7DB}"/>
              </a:ext>
            </a:extLst>
          </p:cNvPr>
          <p:cNvSpPr/>
          <p:nvPr/>
        </p:nvSpPr>
        <p:spPr>
          <a:xfrm>
            <a:off x="0" y="0"/>
            <a:ext cx="21599526" cy="7199313"/>
          </a:xfrm>
          <a:prstGeom prst="rect">
            <a:avLst/>
          </a:prstGeom>
          <a:gradFill flip="none" rotWithShape="1">
            <a:gsLst>
              <a:gs pos="8000">
                <a:srgbClr val="22407E">
                  <a:alpha val="80000"/>
                </a:srgbClr>
              </a:gs>
              <a:gs pos="100000">
                <a:srgbClr val="009F97">
                  <a:alpha val="70000"/>
                </a:srgbClr>
              </a:gs>
            </a:gsLst>
            <a:lin ang="2700000" scaled="1"/>
            <a:tileRect/>
          </a:gra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4" name="矩形: 单圆角 3">
            <a:extLst>
              <a:ext uri="{FF2B5EF4-FFF2-40B4-BE49-F238E27FC236}">
                <a16:creationId xmlns="" xmlns:a16="http://schemas.microsoft.com/office/drawing/2014/main" id="{57EF3CFE-3A97-495A-B3ED-F33DFDD27259}"/>
              </a:ext>
            </a:extLst>
          </p:cNvPr>
          <p:cNvSpPr/>
          <p:nvPr/>
        </p:nvSpPr>
        <p:spPr>
          <a:xfrm flipH="1">
            <a:off x="5324474" y="2513003"/>
            <a:ext cx="6486525" cy="3644504"/>
          </a:xfrm>
          <a:prstGeom prst="round1Rect">
            <a:avLst>
              <a:gd name="adj" fmla="val 39666"/>
            </a:avLst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1" t="-11" r="-22118" b="-2213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: 单圆角 1">
            <a:extLst>
              <a:ext uri="{FF2B5EF4-FFF2-40B4-BE49-F238E27FC236}">
                <a16:creationId xmlns="" xmlns:a16="http://schemas.microsoft.com/office/drawing/2014/main" id="{7DD4317E-D59F-4C9D-8EDA-F05872518F2E}"/>
              </a:ext>
            </a:extLst>
          </p:cNvPr>
          <p:cNvSpPr/>
          <p:nvPr/>
        </p:nvSpPr>
        <p:spPr>
          <a:xfrm>
            <a:off x="9761537" y="1257300"/>
            <a:ext cx="8731980" cy="3852863"/>
          </a:xfrm>
          <a:prstGeom prst="round1Rect">
            <a:avLst>
              <a:gd name="adj" fmla="val 39666"/>
            </a:avLst>
          </a:prstGeom>
          <a:solidFill>
            <a:schemeClr val="bg1"/>
          </a:solidFill>
          <a:ln w="76200">
            <a:noFill/>
          </a:ln>
          <a:effectLst>
            <a:outerShdw blurRad="3429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19DF77D-BF88-4CE5-9E4B-989AED3B74AA}"/>
              </a:ext>
            </a:extLst>
          </p:cNvPr>
          <p:cNvSpPr txBox="1"/>
          <p:nvPr/>
        </p:nvSpPr>
        <p:spPr>
          <a:xfrm>
            <a:off x="954276" y="1022756"/>
            <a:ext cx="5147925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6600" i="1" spc="600" dirty="0">
                <a:solidFill>
                  <a:schemeClr val="bg1"/>
                </a:solidFill>
                <a:latin typeface="+mj-ea"/>
                <a:ea typeface="+mj-ea"/>
              </a:rPr>
              <a:t>发展规划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2CD97BEA-CFD8-41ED-A8AA-B7AED115573C}"/>
              </a:ext>
            </a:extLst>
          </p:cNvPr>
          <p:cNvGrpSpPr/>
          <p:nvPr/>
        </p:nvGrpSpPr>
        <p:grpSpPr>
          <a:xfrm>
            <a:off x="1201926" y="660074"/>
            <a:ext cx="1014901" cy="253938"/>
            <a:chOff x="16705584" y="3439836"/>
            <a:chExt cx="1014901" cy="253938"/>
          </a:xfrm>
          <a:solidFill>
            <a:schemeClr val="bg1"/>
          </a:solidFill>
        </p:grpSpPr>
        <p:sp>
          <p:nvSpPr>
            <p:cNvPr id="7" name="箭头: V 形 6">
              <a:extLst>
                <a:ext uri="{FF2B5EF4-FFF2-40B4-BE49-F238E27FC236}">
                  <a16:creationId xmlns="" xmlns:a16="http://schemas.microsoft.com/office/drawing/2014/main" id="{E52C44E0-57BC-4900-92B5-92FDFC104FED}"/>
                </a:ext>
              </a:extLst>
            </p:cNvPr>
            <p:cNvSpPr/>
            <p:nvPr/>
          </p:nvSpPr>
          <p:spPr>
            <a:xfrm>
              <a:off x="16705584" y="3439836"/>
              <a:ext cx="294568" cy="25393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箭头: V 形 7">
              <a:extLst>
                <a:ext uri="{FF2B5EF4-FFF2-40B4-BE49-F238E27FC236}">
                  <a16:creationId xmlns="" xmlns:a16="http://schemas.microsoft.com/office/drawing/2014/main" id="{88DAE412-9898-4C6B-9296-F2757D2796A2}"/>
                </a:ext>
              </a:extLst>
            </p:cNvPr>
            <p:cNvSpPr/>
            <p:nvPr/>
          </p:nvSpPr>
          <p:spPr>
            <a:xfrm>
              <a:off x="17065751" y="3439836"/>
              <a:ext cx="294568" cy="25393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箭头: V 形 8">
              <a:extLst>
                <a:ext uri="{FF2B5EF4-FFF2-40B4-BE49-F238E27FC236}">
                  <a16:creationId xmlns="" xmlns:a16="http://schemas.microsoft.com/office/drawing/2014/main" id="{C9933E32-BFC0-4E4A-A82B-6B7CF9F55553}"/>
                </a:ext>
              </a:extLst>
            </p:cNvPr>
            <p:cNvSpPr/>
            <p:nvPr/>
          </p:nvSpPr>
          <p:spPr>
            <a:xfrm>
              <a:off x="17425917" y="3439836"/>
              <a:ext cx="294568" cy="25393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BEF353F-5763-4B21-B1B7-F9AC82F911F6}"/>
              </a:ext>
            </a:extLst>
          </p:cNvPr>
          <p:cNvSpPr txBox="1"/>
          <p:nvPr/>
        </p:nvSpPr>
        <p:spPr>
          <a:xfrm>
            <a:off x="988550" y="1994935"/>
            <a:ext cx="3983500" cy="69916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600" i="1" dirty="0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600" i="1" dirty="0" err="1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600" i="1" dirty="0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600" i="1" dirty="0" err="1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600" i="1" dirty="0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</a:t>
            </a:r>
          </a:p>
        </p:txBody>
      </p:sp>
      <p:grpSp>
        <p:nvGrpSpPr>
          <p:cNvPr id="28" name="Group 11">
            <a:extLst>
              <a:ext uri="{FF2B5EF4-FFF2-40B4-BE49-F238E27FC236}">
                <a16:creationId xmlns="" xmlns:a16="http://schemas.microsoft.com/office/drawing/2014/main" id="{AFA57B2F-8CB9-4375-8353-79C6C307493A}"/>
              </a:ext>
            </a:extLst>
          </p:cNvPr>
          <p:cNvGrpSpPr/>
          <p:nvPr/>
        </p:nvGrpSpPr>
        <p:grpSpPr>
          <a:xfrm>
            <a:off x="11597264" y="1663436"/>
            <a:ext cx="1212162" cy="1212162"/>
            <a:chOff x="2861187" y="-4159045"/>
            <a:chExt cx="2536722" cy="2536722"/>
          </a:xfrm>
        </p:grpSpPr>
        <p:sp>
          <p:nvSpPr>
            <p:cNvPr id="29" name="椭圆 28">
              <a:extLst>
                <a:ext uri="{FF2B5EF4-FFF2-40B4-BE49-F238E27FC236}">
                  <a16:creationId xmlns="" xmlns:a16="http://schemas.microsoft.com/office/drawing/2014/main" id="{1ED43481-9504-4E0B-AB65-6B4978C0117A}"/>
                </a:ext>
              </a:extLst>
            </p:cNvPr>
            <p:cNvSpPr/>
            <p:nvPr/>
          </p:nvSpPr>
          <p:spPr>
            <a:xfrm>
              <a:off x="2861187" y="-4159045"/>
              <a:ext cx="2536722" cy="2536722"/>
            </a:xfrm>
            <a:prstGeom prst="ellipse">
              <a:avLst/>
            </a:prstGeom>
            <a:gradFill flip="none" rotWithShape="1">
              <a:gsLst>
                <a:gs pos="8000">
                  <a:srgbClr val="22407E"/>
                </a:gs>
                <a:gs pos="100000">
                  <a:srgbClr val="009F97"/>
                </a:gs>
              </a:gsLst>
              <a:lin ang="2700000" scaled="1"/>
              <a:tileRect/>
            </a:gradFill>
            <a:ln w="76200">
              <a:solidFill>
                <a:schemeClr val="bg1"/>
              </a:solidFill>
            </a:ln>
            <a:effectLst>
              <a:outerShdw blurRad="3429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" name="Oval 13">
              <a:extLst>
                <a:ext uri="{FF2B5EF4-FFF2-40B4-BE49-F238E27FC236}">
                  <a16:creationId xmlns="" xmlns:a16="http://schemas.microsoft.com/office/drawing/2014/main" id="{C9418E71-17EA-4967-9CBE-B8084BCFF328}"/>
                </a:ext>
              </a:extLst>
            </p:cNvPr>
            <p:cNvSpPr/>
            <p:nvPr/>
          </p:nvSpPr>
          <p:spPr>
            <a:xfrm>
              <a:off x="3480619" y="-3474388"/>
              <a:ext cx="1297858" cy="1167408"/>
            </a:xfrm>
            <a:custGeom>
              <a:avLst/>
              <a:gdLst>
                <a:gd name="connsiteX0" fmla="*/ 266188 w 606580"/>
                <a:gd name="connsiteY0" fmla="*/ 225315 h 545612"/>
                <a:gd name="connsiteX1" fmla="*/ 340370 w 606580"/>
                <a:gd name="connsiteY1" fmla="*/ 225315 h 545612"/>
                <a:gd name="connsiteX2" fmla="*/ 393755 w 606580"/>
                <a:gd name="connsiteY2" fmla="*/ 274839 h 545612"/>
                <a:gd name="connsiteX3" fmla="*/ 393755 w 606580"/>
                <a:gd name="connsiteY3" fmla="*/ 320931 h 545612"/>
                <a:gd name="connsiteX4" fmla="*/ 212896 w 606580"/>
                <a:gd name="connsiteY4" fmla="*/ 320931 h 545612"/>
                <a:gd name="connsiteX5" fmla="*/ 212896 w 606580"/>
                <a:gd name="connsiteY5" fmla="*/ 274839 h 545612"/>
                <a:gd name="connsiteX6" fmla="*/ 266188 w 606580"/>
                <a:gd name="connsiteY6" fmla="*/ 225315 h 545612"/>
                <a:gd name="connsiteX7" fmla="*/ 303290 w 606580"/>
                <a:gd name="connsiteY7" fmla="*/ 101191 h 545612"/>
                <a:gd name="connsiteX8" fmla="*/ 355720 w 606580"/>
                <a:gd name="connsiteY8" fmla="*/ 153304 h 545612"/>
                <a:gd name="connsiteX9" fmla="*/ 303290 w 606580"/>
                <a:gd name="connsiteY9" fmla="*/ 205417 h 545612"/>
                <a:gd name="connsiteX10" fmla="*/ 250860 w 606580"/>
                <a:gd name="connsiteY10" fmla="*/ 153304 h 545612"/>
                <a:gd name="connsiteX11" fmla="*/ 303290 w 606580"/>
                <a:gd name="connsiteY11" fmla="*/ 101191 h 545612"/>
                <a:gd name="connsiteX12" fmla="*/ 37882 w 606580"/>
                <a:gd name="connsiteY12" fmla="*/ 37820 h 545612"/>
                <a:gd name="connsiteX13" fmla="*/ 37882 w 606580"/>
                <a:gd name="connsiteY13" fmla="*/ 384784 h 545612"/>
                <a:gd name="connsiteX14" fmla="*/ 174184 w 606580"/>
                <a:gd name="connsiteY14" fmla="*/ 384784 h 545612"/>
                <a:gd name="connsiteX15" fmla="*/ 174184 w 606580"/>
                <a:gd name="connsiteY15" fmla="*/ 465986 h 545612"/>
                <a:gd name="connsiteX16" fmla="*/ 274089 w 606580"/>
                <a:gd name="connsiteY16" fmla="*/ 384784 h 545612"/>
                <a:gd name="connsiteX17" fmla="*/ 568698 w 606580"/>
                <a:gd name="connsiteY17" fmla="*/ 384784 h 545612"/>
                <a:gd name="connsiteX18" fmla="*/ 568698 w 606580"/>
                <a:gd name="connsiteY18" fmla="*/ 37820 h 545612"/>
                <a:gd name="connsiteX19" fmla="*/ 0 w 606580"/>
                <a:gd name="connsiteY19" fmla="*/ 0 h 545612"/>
                <a:gd name="connsiteX20" fmla="*/ 606580 w 606580"/>
                <a:gd name="connsiteY20" fmla="*/ 0 h 545612"/>
                <a:gd name="connsiteX21" fmla="*/ 606580 w 606580"/>
                <a:gd name="connsiteY21" fmla="*/ 422604 h 545612"/>
                <a:gd name="connsiteX22" fmla="*/ 287645 w 606580"/>
                <a:gd name="connsiteY22" fmla="*/ 422604 h 545612"/>
                <a:gd name="connsiteX23" fmla="*/ 136302 w 606580"/>
                <a:gd name="connsiteY23" fmla="*/ 545612 h 545612"/>
                <a:gd name="connsiteX24" fmla="*/ 136302 w 606580"/>
                <a:gd name="connsiteY24" fmla="*/ 422604 h 545612"/>
                <a:gd name="connsiteX25" fmla="*/ 0 w 606580"/>
                <a:gd name="connsiteY25" fmla="*/ 422604 h 545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06580" h="545612">
                  <a:moveTo>
                    <a:pt x="266188" y="225315"/>
                  </a:moveTo>
                  <a:lnTo>
                    <a:pt x="340370" y="225315"/>
                  </a:lnTo>
                  <a:cubicBezTo>
                    <a:pt x="340370" y="225315"/>
                    <a:pt x="393755" y="226242"/>
                    <a:pt x="393755" y="274839"/>
                  </a:cubicBezTo>
                  <a:lnTo>
                    <a:pt x="393755" y="320931"/>
                  </a:lnTo>
                  <a:lnTo>
                    <a:pt x="212896" y="320931"/>
                  </a:lnTo>
                  <a:lnTo>
                    <a:pt x="212896" y="274839"/>
                  </a:lnTo>
                  <a:cubicBezTo>
                    <a:pt x="212896" y="225964"/>
                    <a:pt x="266188" y="225315"/>
                    <a:pt x="266188" y="225315"/>
                  </a:cubicBezTo>
                  <a:close/>
                  <a:moveTo>
                    <a:pt x="303290" y="101191"/>
                  </a:moveTo>
                  <a:cubicBezTo>
                    <a:pt x="332246" y="101191"/>
                    <a:pt x="355720" y="124523"/>
                    <a:pt x="355720" y="153304"/>
                  </a:cubicBezTo>
                  <a:cubicBezTo>
                    <a:pt x="355720" y="182085"/>
                    <a:pt x="332246" y="205417"/>
                    <a:pt x="303290" y="205417"/>
                  </a:cubicBezTo>
                  <a:cubicBezTo>
                    <a:pt x="274334" y="205417"/>
                    <a:pt x="250860" y="182085"/>
                    <a:pt x="250860" y="153304"/>
                  </a:cubicBezTo>
                  <a:cubicBezTo>
                    <a:pt x="250860" y="124523"/>
                    <a:pt x="274334" y="101191"/>
                    <a:pt x="303290" y="101191"/>
                  </a:cubicBezTo>
                  <a:close/>
                  <a:moveTo>
                    <a:pt x="37882" y="37820"/>
                  </a:moveTo>
                  <a:lnTo>
                    <a:pt x="37882" y="384784"/>
                  </a:lnTo>
                  <a:lnTo>
                    <a:pt x="174184" y="384784"/>
                  </a:lnTo>
                  <a:lnTo>
                    <a:pt x="174184" y="465986"/>
                  </a:lnTo>
                  <a:lnTo>
                    <a:pt x="274089" y="384784"/>
                  </a:lnTo>
                  <a:lnTo>
                    <a:pt x="568698" y="384784"/>
                  </a:lnTo>
                  <a:lnTo>
                    <a:pt x="568698" y="37820"/>
                  </a:lnTo>
                  <a:close/>
                  <a:moveTo>
                    <a:pt x="0" y="0"/>
                  </a:moveTo>
                  <a:lnTo>
                    <a:pt x="606580" y="0"/>
                  </a:lnTo>
                  <a:lnTo>
                    <a:pt x="606580" y="422604"/>
                  </a:lnTo>
                  <a:lnTo>
                    <a:pt x="287645" y="422604"/>
                  </a:lnTo>
                  <a:lnTo>
                    <a:pt x="136302" y="545612"/>
                  </a:lnTo>
                  <a:lnTo>
                    <a:pt x="136302" y="422604"/>
                  </a:lnTo>
                  <a:lnTo>
                    <a:pt x="0" y="4226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6297DC00-6542-4F29-81DD-1A10D7D2C143}"/>
              </a:ext>
            </a:extLst>
          </p:cNvPr>
          <p:cNvGrpSpPr/>
          <p:nvPr/>
        </p:nvGrpSpPr>
        <p:grpSpPr>
          <a:xfrm>
            <a:off x="10567860" y="3124386"/>
            <a:ext cx="3270970" cy="1531320"/>
            <a:chOff x="15219684" y="1487172"/>
            <a:chExt cx="3270970" cy="1531320"/>
          </a:xfrm>
        </p:grpSpPr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7A6B20D9-234D-4EB1-A85D-47C34C13403A}"/>
                </a:ext>
              </a:extLst>
            </p:cNvPr>
            <p:cNvSpPr txBox="1"/>
            <p:nvPr/>
          </p:nvSpPr>
          <p:spPr>
            <a:xfrm>
              <a:off x="15557378" y="1487172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4C7B8AAA-404D-4F0D-8055-A33E382B7BA2}"/>
                </a:ext>
              </a:extLst>
            </p:cNvPr>
            <p:cNvSpPr txBox="1"/>
            <p:nvPr/>
          </p:nvSpPr>
          <p:spPr>
            <a:xfrm>
              <a:off x="15219684" y="2167553"/>
              <a:ext cx="3270970" cy="8509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31" name="Group 20">
            <a:extLst>
              <a:ext uri="{FF2B5EF4-FFF2-40B4-BE49-F238E27FC236}">
                <a16:creationId xmlns="" xmlns:a16="http://schemas.microsoft.com/office/drawing/2014/main" id="{898758CA-12DA-43A7-9541-00272FD07E80}"/>
              </a:ext>
            </a:extLst>
          </p:cNvPr>
          <p:cNvGrpSpPr/>
          <p:nvPr/>
        </p:nvGrpSpPr>
        <p:grpSpPr>
          <a:xfrm>
            <a:off x="15201900" y="1663436"/>
            <a:ext cx="1212162" cy="1212162"/>
            <a:chOff x="2861187" y="-4159045"/>
            <a:chExt cx="2536722" cy="2536722"/>
          </a:xfrm>
        </p:grpSpPr>
        <p:sp>
          <p:nvSpPr>
            <p:cNvPr id="32" name="椭圆 31">
              <a:extLst>
                <a:ext uri="{FF2B5EF4-FFF2-40B4-BE49-F238E27FC236}">
                  <a16:creationId xmlns="" xmlns:a16="http://schemas.microsoft.com/office/drawing/2014/main" id="{89E106FE-385D-4FC8-B7E9-74478A8F2C2D}"/>
                </a:ext>
              </a:extLst>
            </p:cNvPr>
            <p:cNvSpPr/>
            <p:nvPr/>
          </p:nvSpPr>
          <p:spPr>
            <a:xfrm>
              <a:off x="2861187" y="-4159045"/>
              <a:ext cx="2536722" cy="2536722"/>
            </a:xfrm>
            <a:prstGeom prst="ellipse">
              <a:avLst/>
            </a:prstGeom>
            <a:gradFill flip="none" rotWithShape="1">
              <a:gsLst>
                <a:gs pos="8000">
                  <a:srgbClr val="22407E"/>
                </a:gs>
                <a:gs pos="100000">
                  <a:srgbClr val="009F97"/>
                </a:gs>
              </a:gsLst>
              <a:lin ang="2700000" scaled="1"/>
              <a:tileRect/>
            </a:gradFill>
            <a:ln w="76200">
              <a:solidFill>
                <a:schemeClr val="bg1"/>
              </a:solidFill>
            </a:ln>
            <a:effectLst>
              <a:outerShdw blurRad="3429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3" name="Oval 22">
              <a:extLst>
                <a:ext uri="{FF2B5EF4-FFF2-40B4-BE49-F238E27FC236}">
                  <a16:creationId xmlns="" xmlns:a16="http://schemas.microsoft.com/office/drawing/2014/main" id="{C003C255-2CBD-43AB-A8F3-0C8FAA445BD4}"/>
                </a:ext>
              </a:extLst>
            </p:cNvPr>
            <p:cNvSpPr/>
            <p:nvPr/>
          </p:nvSpPr>
          <p:spPr>
            <a:xfrm>
              <a:off x="3480619" y="-3538633"/>
              <a:ext cx="1297858" cy="1295899"/>
            </a:xfrm>
            <a:custGeom>
              <a:avLst/>
              <a:gdLst>
                <a:gd name="connsiteX0" fmla="*/ 302086 w 607639"/>
                <a:gd name="connsiteY0" fmla="*/ 162018 h 606722"/>
                <a:gd name="connsiteX1" fmla="*/ 359395 w 607639"/>
                <a:gd name="connsiteY1" fmla="*/ 162018 h 606722"/>
                <a:gd name="connsiteX2" fmla="*/ 359395 w 607639"/>
                <a:gd name="connsiteY2" fmla="*/ 247868 h 606722"/>
                <a:gd name="connsiteX3" fmla="*/ 445268 w 607639"/>
                <a:gd name="connsiteY3" fmla="*/ 247868 h 606722"/>
                <a:gd name="connsiteX4" fmla="*/ 445268 w 607639"/>
                <a:gd name="connsiteY4" fmla="*/ 305012 h 606722"/>
                <a:gd name="connsiteX5" fmla="*/ 359395 w 607639"/>
                <a:gd name="connsiteY5" fmla="*/ 305012 h 606722"/>
                <a:gd name="connsiteX6" fmla="*/ 359395 w 607639"/>
                <a:gd name="connsiteY6" fmla="*/ 390862 h 606722"/>
                <a:gd name="connsiteX7" fmla="*/ 302086 w 607639"/>
                <a:gd name="connsiteY7" fmla="*/ 390862 h 606722"/>
                <a:gd name="connsiteX8" fmla="*/ 302086 w 607639"/>
                <a:gd name="connsiteY8" fmla="*/ 305012 h 606722"/>
                <a:gd name="connsiteX9" fmla="*/ 216213 w 607639"/>
                <a:gd name="connsiteY9" fmla="*/ 305012 h 606722"/>
                <a:gd name="connsiteX10" fmla="*/ 216213 w 607639"/>
                <a:gd name="connsiteY10" fmla="*/ 247868 h 606722"/>
                <a:gd name="connsiteX11" fmla="*/ 302086 w 607639"/>
                <a:gd name="connsiteY11" fmla="*/ 247868 h 606722"/>
                <a:gd name="connsiteX12" fmla="*/ 330744 w 607639"/>
                <a:gd name="connsiteY12" fmla="*/ 57233 h 606722"/>
                <a:gd name="connsiteX13" fmla="*/ 111168 w 607639"/>
                <a:gd name="connsiteY13" fmla="*/ 276389 h 606722"/>
                <a:gd name="connsiteX14" fmla="*/ 330744 w 607639"/>
                <a:gd name="connsiteY14" fmla="*/ 495634 h 606722"/>
                <a:gd name="connsiteX15" fmla="*/ 550320 w 607639"/>
                <a:gd name="connsiteY15" fmla="*/ 276389 h 606722"/>
                <a:gd name="connsiteX16" fmla="*/ 330744 w 607639"/>
                <a:gd name="connsiteY16" fmla="*/ 57233 h 606722"/>
                <a:gd name="connsiteX17" fmla="*/ 330744 w 607639"/>
                <a:gd name="connsiteY17" fmla="*/ 0 h 606722"/>
                <a:gd name="connsiteX18" fmla="*/ 607639 w 607639"/>
                <a:gd name="connsiteY18" fmla="*/ 276389 h 606722"/>
                <a:gd name="connsiteX19" fmla="*/ 330744 w 607639"/>
                <a:gd name="connsiteY19" fmla="*/ 552866 h 606722"/>
                <a:gd name="connsiteX20" fmla="*/ 156382 w 607639"/>
                <a:gd name="connsiteY20" fmla="*/ 490923 h 606722"/>
                <a:gd name="connsiteX21" fmla="*/ 40497 w 607639"/>
                <a:gd name="connsiteY21" fmla="*/ 606722 h 606722"/>
                <a:gd name="connsiteX22" fmla="*/ 0 w 607639"/>
                <a:gd name="connsiteY22" fmla="*/ 566286 h 606722"/>
                <a:gd name="connsiteX23" fmla="*/ 115885 w 607639"/>
                <a:gd name="connsiteY23" fmla="*/ 450487 h 606722"/>
                <a:gd name="connsiteX24" fmla="*/ 53937 w 607639"/>
                <a:gd name="connsiteY24" fmla="*/ 276389 h 606722"/>
                <a:gd name="connsiteX25" fmla="*/ 330744 w 607639"/>
                <a:gd name="connsiteY25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07639" h="606722">
                  <a:moveTo>
                    <a:pt x="302086" y="162018"/>
                  </a:moveTo>
                  <a:lnTo>
                    <a:pt x="359395" y="162018"/>
                  </a:lnTo>
                  <a:lnTo>
                    <a:pt x="359395" y="247868"/>
                  </a:lnTo>
                  <a:lnTo>
                    <a:pt x="445268" y="247868"/>
                  </a:lnTo>
                  <a:lnTo>
                    <a:pt x="445268" y="305012"/>
                  </a:lnTo>
                  <a:lnTo>
                    <a:pt x="359395" y="305012"/>
                  </a:lnTo>
                  <a:lnTo>
                    <a:pt x="359395" y="390862"/>
                  </a:lnTo>
                  <a:lnTo>
                    <a:pt x="302086" y="390862"/>
                  </a:lnTo>
                  <a:lnTo>
                    <a:pt x="302086" y="305012"/>
                  </a:lnTo>
                  <a:lnTo>
                    <a:pt x="216213" y="305012"/>
                  </a:lnTo>
                  <a:lnTo>
                    <a:pt x="216213" y="247868"/>
                  </a:lnTo>
                  <a:lnTo>
                    <a:pt x="302086" y="247868"/>
                  </a:lnTo>
                  <a:close/>
                  <a:moveTo>
                    <a:pt x="330744" y="57233"/>
                  </a:moveTo>
                  <a:cubicBezTo>
                    <a:pt x="209696" y="57233"/>
                    <a:pt x="111168" y="155524"/>
                    <a:pt x="111168" y="276389"/>
                  </a:cubicBezTo>
                  <a:cubicBezTo>
                    <a:pt x="111168" y="397342"/>
                    <a:pt x="209696" y="495634"/>
                    <a:pt x="330744" y="495634"/>
                  </a:cubicBezTo>
                  <a:cubicBezTo>
                    <a:pt x="451791" y="495634"/>
                    <a:pt x="550320" y="397342"/>
                    <a:pt x="550320" y="276389"/>
                  </a:cubicBezTo>
                  <a:cubicBezTo>
                    <a:pt x="550320" y="155524"/>
                    <a:pt x="451791" y="57233"/>
                    <a:pt x="330744" y="57233"/>
                  </a:cubicBezTo>
                  <a:close/>
                  <a:moveTo>
                    <a:pt x="330744" y="0"/>
                  </a:moveTo>
                  <a:cubicBezTo>
                    <a:pt x="483388" y="0"/>
                    <a:pt x="607639" y="123975"/>
                    <a:pt x="607639" y="276389"/>
                  </a:cubicBezTo>
                  <a:cubicBezTo>
                    <a:pt x="607639" y="428891"/>
                    <a:pt x="483388" y="552866"/>
                    <a:pt x="330744" y="552866"/>
                  </a:cubicBezTo>
                  <a:cubicBezTo>
                    <a:pt x="264702" y="552866"/>
                    <a:pt x="204000" y="529671"/>
                    <a:pt x="156382" y="490923"/>
                  </a:cubicBezTo>
                  <a:lnTo>
                    <a:pt x="40497" y="606722"/>
                  </a:lnTo>
                  <a:lnTo>
                    <a:pt x="0" y="566286"/>
                  </a:lnTo>
                  <a:lnTo>
                    <a:pt x="115885" y="450487"/>
                  </a:lnTo>
                  <a:cubicBezTo>
                    <a:pt x="77168" y="402941"/>
                    <a:pt x="53937" y="342331"/>
                    <a:pt x="53937" y="276389"/>
                  </a:cubicBezTo>
                  <a:cubicBezTo>
                    <a:pt x="53937" y="123975"/>
                    <a:pt x="178099" y="0"/>
                    <a:pt x="33074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7C16D4BB-FE0B-4126-85AE-C5978E8580FD}"/>
              </a:ext>
            </a:extLst>
          </p:cNvPr>
          <p:cNvGrpSpPr/>
          <p:nvPr/>
        </p:nvGrpSpPr>
        <p:grpSpPr>
          <a:xfrm>
            <a:off x="14172496" y="3124386"/>
            <a:ext cx="3270970" cy="1531320"/>
            <a:chOff x="15219684" y="1487172"/>
            <a:chExt cx="3270970" cy="1531320"/>
          </a:xfrm>
        </p:grpSpPr>
        <p:sp>
          <p:nvSpPr>
            <p:cNvPr id="25" name="文本框 24">
              <a:extLst>
                <a:ext uri="{FF2B5EF4-FFF2-40B4-BE49-F238E27FC236}">
                  <a16:creationId xmlns="" xmlns:a16="http://schemas.microsoft.com/office/drawing/2014/main" id="{6790D8D1-6E35-484B-91E3-7F61D320156F}"/>
                </a:ext>
              </a:extLst>
            </p:cNvPr>
            <p:cNvSpPr txBox="1"/>
            <p:nvPr/>
          </p:nvSpPr>
          <p:spPr>
            <a:xfrm>
              <a:off x="15557378" y="1487172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="" xmlns:a16="http://schemas.microsoft.com/office/drawing/2014/main" id="{EAEFFCDB-DC08-4BE4-84C7-D3D0D65377A7}"/>
                </a:ext>
              </a:extLst>
            </p:cNvPr>
            <p:cNvSpPr txBox="1"/>
            <p:nvPr/>
          </p:nvSpPr>
          <p:spPr>
            <a:xfrm>
              <a:off x="15219684" y="2167553"/>
              <a:ext cx="3270970" cy="8509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585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单圆角 1">
            <a:extLst>
              <a:ext uri="{FF2B5EF4-FFF2-40B4-BE49-F238E27FC236}">
                <a16:creationId xmlns="" xmlns:a16="http://schemas.microsoft.com/office/drawing/2014/main" id="{8B5FC268-F360-48C8-8199-D41B0B446EE9}"/>
              </a:ext>
            </a:extLst>
          </p:cNvPr>
          <p:cNvSpPr/>
          <p:nvPr/>
        </p:nvSpPr>
        <p:spPr>
          <a:xfrm>
            <a:off x="6684963" y="2171917"/>
            <a:ext cx="2762250" cy="3409950"/>
          </a:xfrm>
          <a:prstGeom prst="round1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42855" r="-4246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Group 3">
            <a:extLst>
              <a:ext uri="{FF2B5EF4-FFF2-40B4-BE49-F238E27FC236}">
                <a16:creationId xmlns="" xmlns:a16="http://schemas.microsoft.com/office/drawing/2014/main" id="{46FEC2F9-010B-4BBA-B23E-7EE4976F7C53}"/>
              </a:ext>
            </a:extLst>
          </p:cNvPr>
          <p:cNvGrpSpPr/>
          <p:nvPr/>
        </p:nvGrpSpPr>
        <p:grpSpPr>
          <a:xfrm>
            <a:off x="6078882" y="2448431"/>
            <a:ext cx="1212162" cy="1212162"/>
            <a:chOff x="2861187" y="-4159045"/>
            <a:chExt cx="2536722" cy="2536722"/>
          </a:xfrm>
        </p:grpSpPr>
        <p:sp>
          <p:nvSpPr>
            <p:cNvPr id="33" name="椭圆 32">
              <a:extLst>
                <a:ext uri="{FF2B5EF4-FFF2-40B4-BE49-F238E27FC236}">
                  <a16:creationId xmlns="" xmlns:a16="http://schemas.microsoft.com/office/drawing/2014/main" id="{41D4FA95-E473-4FD3-91A1-789F4B4691F4}"/>
                </a:ext>
              </a:extLst>
            </p:cNvPr>
            <p:cNvSpPr/>
            <p:nvPr/>
          </p:nvSpPr>
          <p:spPr>
            <a:xfrm>
              <a:off x="2861187" y="-4159045"/>
              <a:ext cx="2536722" cy="2536722"/>
            </a:xfrm>
            <a:prstGeom prst="ellipse">
              <a:avLst/>
            </a:prstGeom>
            <a:gradFill flip="none" rotWithShape="1">
              <a:gsLst>
                <a:gs pos="8000">
                  <a:srgbClr val="22407E"/>
                </a:gs>
                <a:gs pos="100000">
                  <a:srgbClr val="009F97"/>
                </a:gs>
              </a:gsLst>
              <a:lin ang="2700000" scaled="1"/>
              <a:tileRect/>
            </a:gradFill>
            <a:ln w="76200">
              <a:solidFill>
                <a:schemeClr val="bg1"/>
              </a:solidFill>
            </a:ln>
            <a:effectLst>
              <a:outerShdw blurRad="3429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4" name="Oval 5">
              <a:extLst>
                <a:ext uri="{FF2B5EF4-FFF2-40B4-BE49-F238E27FC236}">
                  <a16:creationId xmlns="" xmlns:a16="http://schemas.microsoft.com/office/drawing/2014/main" id="{103F0682-19DD-41B6-BE4F-B5ED99DCDFDD}"/>
                </a:ext>
              </a:extLst>
            </p:cNvPr>
            <p:cNvSpPr/>
            <p:nvPr/>
          </p:nvSpPr>
          <p:spPr>
            <a:xfrm>
              <a:off x="3588019" y="-3539613"/>
              <a:ext cx="1083057" cy="1297858"/>
            </a:xfrm>
            <a:custGeom>
              <a:avLst/>
              <a:gdLst>
                <a:gd name="connsiteX0" fmla="*/ 234347 w 506307"/>
                <a:gd name="connsiteY0" fmla="*/ 379219 h 606722"/>
                <a:gd name="connsiteX1" fmla="*/ 271960 w 506307"/>
                <a:gd name="connsiteY1" fmla="*/ 379219 h 606722"/>
                <a:gd name="connsiteX2" fmla="*/ 278451 w 506307"/>
                <a:gd name="connsiteY2" fmla="*/ 385705 h 606722"/>
                <a:gd name="connsiteX3" fmla="*/ 278451 w 506307"/>
                <a:gd name="connsiteY3" fmla="*/ 448520 h 606722"/>
                <a:gd name="connsiteX4" fmla="*/ 271960 w 506307"/>
                <a:gd name="connsiteY4" fmla="*/ 455006 h 606722"/>
                <a:gd name="connsiteX5" fmla="*/ 234347 w 506307"/>
                <a:gd name="connsiteY5" fmla="*/ 455006 h 606722"/>
                <a:gd name="connsiteX6" fmla="*/ 227856 w 506307"/>
                <a:gd name="connsiteY6" fmla="*/ 448520 h 606722"/>
                <a:gd name="connsiteX7" fmla="*/ 227856 w 506307"/>
                <a:gd name="connsiteY7" fmla="*/ 385705 h 606722"/>
                <a:gd name="connsiteX8" fmla="*/ 234347 w 506307"/>
                <a:gd name="connsiteY8" fmla="*/ 379219 h 606722"/>
                <a:gd name="connsiteX9" fmla="*/ 234331 w 506307"/>
                <a:gd name="connsiteY9" fmla="*/ 328645 h 606722"/>
                <a:gd name="connsiteX10" fmla="*/ 177194 w 506307"/>
                <a:gd name="connsiteY10" fmla="*/ 385700 h 606722"/>
                <a:gd name="connsiteX11" fmla="*/ 177194 w 506307"/>
                <a:gd name="connsiteY11" fmla="*/ 448532 h 606722"/>
                <a:gd name="connsiteX12" fmla="*/ 234331 w 506307"/>
                <a:gd name="connsiteY12" fmla="*/ 505587 h 606722"/>
                <a:gd name="connsiteX13" fmla="*/ 271977 w 506307"/>
                <a:gd name="connsiteY13" fmla="*/ 505587 h 606722"/>
                <a:gd name="connsiteX14" fmla="*/ 329113 w 506307"/>
                <a:gd name="connsiteY14" fmla="*/ 448532 h 606722"/>
                <a:gd name="connsiteX15" fmla="*/ 329113 w 506307"/>
                <a:gd name="connsiteY15" fmla="*/ 385700 h 606722"/>
                <a:gd name="connsiteX16" fmla="*/ 271977 w 506307"/>
                <a:gd name="connsiteY16" fmla="*/ 328645 h 606722"/>
                <a:gd name="connsiteX17" fmla="*/ 253109 w 506307"/>
                <a:gd name="connsiteY17" fmla="*/ 0 h 606722"/>
                <a:gd name="connsiteX18" fmla="*/ 430303 w 506307"/>
                <a:gd name="connsiteY18" fmla="*/ 176942 h 606722"/>
                <a:gd name="connsiteX19" fmla="*/ 430303 w 506307"/>
                <a:gd name="connsiteY19" fmla="*/ 252749 h 606722"/>
                <a:gd name="connsiteX20" fmla="*/ 480943 w 506307"/>
                <a:gd name="connsiteY20" fmla="*/ 252749 h 606722"/>
                <a:gd name="connsiteX21" fmla="*/ 506307 w 506307"/>
                <a:gd name="connsiteY21" fmla="*/ 278077 h 606722"/>
                <a:gd name="connsiteX22" fmla="*/ 506307 w 506307"/>
                <a:gd name="connsiteY22" fmla="*/ 581394 h 606722"/>
                <a:gd name="connsiteX23" fmla="*/ 480943 w 506307"/>
                <a:gd name="connsiteY23" fmla="*/ 606722 h 606722"/>
                <a:gd name="connsiteX24" fmla="*/ 25275 w 506307"/>
                <a:gd name="connsiteY24" fmla="*/ 606722 h 606722"/>
                <a:gd name="connsiteX25" fmla="*/ 0 w 506307"/>
                <a:gd name="connsiteY25" fmla="*/ 581394 h 606722"/>
                <a:gd name="connsiteX26" fmla="*/ 0 w 506307"/>
                <a:gd name="connsiteY26" fmla="*/ 278077 h 606722"/>
                <a:gd name="connsiteX27" fmla="*/ 25275 w 506307"/>
                <a:gd name="connsiteY27" fmla="*/ 252749 h 606722"/>
                <a:gd name="connsiteX28" fmla="*/ 379753 w 506307"/>
                <a:gd name="connsiteY28" fmla="*/ 252749 h 606722"/>
                <a:gd name="connsiteX29" fmla="*/ 379753 w 506307"/>
                <a:gd name="connsiteY29" fmla="*/ 176942 h 606722"/>
                <a:gd name="connsiteX30" fmla="*/ 253109 w 506307"/>
                <a:gd name="connsiteY30" fmla="*/ 50568 h 606722"/>
                <a:gd name="connsiteX31" fmla="*/ 126554 w 506307"/>
                <a:gd name="connsiteY31" fmla="*/ 176942 h 606722"/>
                <a:gd name="connsiteX32" fmla="*/ 101279 w 506307"/>
                <a:gd name="connsiteY32" fmla="*/ 202270 h 606722"/>
                <a:gd name="connsiteX33" fmla="*/ 75915 w 506307"/>
                <a:gd name="connsiteY33" fmla="*/ 176942 h 606722"/>
                <a:gd name="connsiteX34" fmla="*/ 253109 w 506307"/>
                <a:gd name="connsiteY34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06307" h="606722">
                  <a:moveTo>
                    <a:pt x="234347" y="379219"/>
                  </a:moveTo>
                  <a:lnTo>
                    <a:pt x="271960" y="379219"/>
                  </a:lnTo>
                  <a:cubicBezTo>
                    <a:pt x="275517" y="379219"/>
                    <a:pt x="278451" y="382062"/>
                    <a:pt x="278451" y="385705"/>
                  </a:cubicBezTo>
                  <a:lnTo>
                    <a:pt x="278451" y="448520"/>
                  </a:lnTo>
                  <a:cubicBezTo>
                    <a:pt x="278451" y="452074"/>
                    <a:pt x="275517" y="455006"/>
                    <a:pt x="271960" y="455006"/>
                  </a:cubicBezTo>
                  <a:lnTo>
                    <a:pt x="234347" y="455006"/>
                  </a:lnTo>
                  <a:cubicBezTo>
                    <a:pt x="230791" y="455006"/>
                    <a:pt x="227856" y="452074"/>
                    <a:pt x="227856" y="448520"/>
                  </a:cubicBezTo>
                  <a:lnTo>
                    <a:pt x="227856" y="385705"/>
                  </a:lnTo>
                  <a:cubicBezTo>
                    <a:pt x="227856" y="382062"/>
                    <a:pt x="230791" y="379219"/>
                    <a:pt x="234347" y="379219"/>
                  </a:cubicBezTo>
                  <a:close/>
                  <a:moveTo>
                    <a:pt x="234331" y="328645"/>
                  </a:moveTo>
                  <a:cubicBezTo>
                    <a:pt x="202825" y="328645"/>
                    <a:pt x="177194" y="354240"/>
                    <a:pt x="177194" y="385700"/>
                  </a:cubicBezTo>
                  <a:lnTo>
                    <a:pt x="177194" y="448532"/>
                  </a:lnTo>
                  <a:cubicBezTo>
                    <a:pt x="177194" y="479992"/>
                    <a:pt x="202825" y="505587"/>
                    <a:pt x="234331" y="505587"/>
                  </a:cubicBezTo>
                  <a:lnTo>
                    <a:pt x="271977" y="505587"/>
                  </a:lnTo>
                  <a:cubicBezTo>
                    <a:pt x="303482" y="505587"/>
                    <a:pt x="329113" y="479992"/>
                    <a:pt x="329113" y="448532"/>
                  </a:cubicBezTo>
                  <a:lnTo>
                    <a:pt x="329113" y="385700"/>
                  </a:lnTo>
                  <a:cubicBezTo>
                    <a:pt x="329113" y="354240"/>
                    <a:pt x="303482" y="328645"/>
                    <a:pt x="271977" y="328645"/>
                  </a:cubicBezTo>
                  <a:close/>
                  <a:moveTo>
                    <a:pt x="253109" y="0"/>
                  </a:moveTo>
                  <a:cubicBezTo>
                    <a:pt x="350829" y="0"/>
                    <a:pt x="430303" y="79362"/>
                    <a:pt x="430303" y="176942"/>
                  </a:cubicBezTo>
                  <a:lnTo>
                    <a:pt x="430303" y="252749"/>
                  </a:lnTo>
                  <a:lnTo>
                    <a:pt x="480943" y="252749"/>
                  </a:lnTo>
                  <a:cubicBezTo>
                    <a:pt x="494916" y="252749"/>
                    <a:pt x="506307" y="264124"/>
                    <a:pt x="506307" y="278077"/>
                  </a:cubicBezTo>
                  <a:lnTo>
                    <a:pt x="506307" y="581394"/>
                  </a:lnTo>
                  <a:cubicBezTo>
                    <a:pt x="506307" y="595435"/>
                    <a:pt x="494916" y="606722"/>
                    <a:pt x="480943" y="606722"/>
                  </a:cubicBezTo>
                  <a:lnTo>
                    <a:pt x="25275" y="606722"/>
                  </a:lnTo>
                  <a:cubicBezTo>
                    <a:pt x="11302" y="606722"/>
                    <a:pt x="0" y="595435"/>
                    <a:pt x="0" y="581394"/>
                  </a:cubicBezTo>
                  <a:lnTo>
                    <a:pt x="0" y="278077"/>
                  </a:lnTo>
                  <a:cubicBezTo>
                    <a:pt x="0" y="264124"/>
                    <a:pt x="11302" y="252749"/>
                    <a:pt x="25275" y="252749"/>
                  </a:cubicBezTo>
                  <a:lnTo>
                    <a:pt x="379753" y="252749"/>
                  </a:lnTo>
                  <a:lnTo>
                    <a:pt x="379753" y="176942"/>
                  </a:lnTo>
                  <a:cubicBezTo>
                    <a:pt x="379753" y="107267"/>
                    <a:pt x="322972" y="50568"/>
                    <a:pt x="253109" y="50568"/>
                  </a:cubicBezTo>
                  <a:cubicBezTo>
                    <a:pt x="183335" y="50568"/>
                    <a:pt x="126554" y="107267"/>
                    <a:pt x="126554" y="176942"/>
                  </a:cubicBezTo>
                  <a:cubicBezTo>
                    <a:pt x="126554" y="190895"/>
                    <a:pt x="115252" y="202270"/>
                    <a:pt x="101279" y="202270"/>
                  </a:cubicBezTo>
                  <a:cubicBezTo>
                    <a:pt x="87306" y="202270"/>
                    <a:pt x="75915" y="190895"/>
                    <a:pt x="75915" y="176942"/>
                  </a:cubicBezTo>
                  <a:cubicBezTo>
                    <a:pt x="75915" y="79362"/>
                    <a:pt x="155389" y="0"/>
                    <a:pt x="25310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8" name="矩形: 圆角 7">
            <a:extLst>
              <a:ext uri="{FF2B5EF4-FFF2-40B4-BE49-F238E27FC236}">
                <a16:creationId xmlns="" xmlns:a16="http://schemas.microsoft.com/office/drawing/2014/main" id="{F96BB2ED-1CF1-4562-8B1C-58C8E35E1379}"/>
              </a:ext>
            </a:extLst>
          </p:cNvPr>
          <p:cNvSpPr/>
          <p:nvPr/>
        </p:nvSpPr>
        <p:spPr>
          <a:xfrm>
            <a:off x="7291044" y="4772242"/>
            <a:ext cx="2762250" cy="1619250"/>
          </a:xfrm>
          <a:prstGeom prst="roundRect">
            <a:avLst>
              <a:gd name="adj" fmla="val 9608"/>
            </a:avLst>
          </a:prstGeom>
          <a:gradFill flip="none" rotWithShape="1">
            <a:gsLst>
              <a:gs pos="8000">
                <a:srgbClr val="22407E"/>
              </a:gs>
              <a:gs pos="100000">
                <a:srgbClr val="009F97"/>
              </a:gs>
            </a:gsLst>
            <a:lin ang="2700000" scaled="1"/>
            <a:tileRect/>
          </a:gradFill>
          <a:ln w="76200">
            <a:noFill/>
          </a:ln>
          <a:effectLst>
            <a:outerShdw blurRad="3429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F92BCFFD-FAFD-4B27-9CDA-0F5645AA162B}"/>
              </a:ext>
            </a:extLst>
          </p:cNvPr>
          <p:cNvSpPr txBox="1"/>
          <p:nvPr/>
        </p:nvSpPr>
        <p:spPr>
          <a:xfrm>
            <a:off x="7722977" y="4968200"/>
            <a:ext cx="2330317" cy="125104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2000" i="1" dirty="0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2000" i="1" dirty="0" err="1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2000" i="1" dirty="0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</a:t>
            </a:r>
          </a:p>
        </p:txBody>
      </p:sp>
      <p:sp>
        <p:nvSpPr>
          <p:cNvPr id="13" name="矩形: 单圆角 12">
            <a:extLst>
              <a:ext uri="{FF2B5EF4-FFF2-40B4-BE49-F238E27FC236}">
                <a16:creationId xmlns="" xmlns:a16="http://schemas.microsoft.com/office/drawing/2014/main" id="{CB1FB322-FEF8-4B5C-825B-A1E9699558FC}"/>
              </a:ext>
            </a:extLst>
          </p:cNvPr>
          <p:cNvSpPr/>
          <p:nvPr/>
        </p:nvSpPr>
        <p:spPr>
          <a:xfrm>
            <a:off x="11046897" y="1442064"/>
            <a:ext cx="2762250" cy="3409950"/>
          </a:xfrm>
          <a:prstGeom prst="round1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55410" r="-549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Group 13">
            <a:extLst>
              <a:ext uri="{FF2B5EF4-FFF2-40B4-BE49-F238E27FC236}">
                <a16:creationId xmlns="" xmlns:a16="http://schemas.microsoft.com/office/drawing/2014/main" id="{B39A2CC8-9F97-4AFC-8CCC-F6DE69799978}"/>
              </a:ext>
            </a:extLst>
          </p:cNvPr>
          <p:cNvGrpSpPr/>
          <p:nvPr/>
        </p:nvGrpSpPr>
        <p:grpSpPr>
          <a:xfrm>
            <a:off x="10440816" y="1718578"/>
            <a:ext cx="1212162" cy="1212162"/>
            <a:chOff x="2861187" y="-4159045"/>
            <a:chExt cx="2536722" cy="2536722"/>
          </a:xfrm>
        </p:grpSpPr>
        <p:sp>
          <p:nvSpPr>
            <p:cNvPr id="36" name="椭圆 35">
              <a:extLst>
                <a:ext uri="{FF2B5EF4-FFF2-40B4-BE49-F238E27FC236}">
                  <a16:creationId xmlns="" xmlns:a16="http://schemas.microsoft.com/office/drawing/2014/main" id="{382BE8E2-B9B2-498C-84D4-57CA7E9C0BDD}"/>
                </a:ext>
              </a:extLst>
            </p:cNvPr>
            <p:cNvSpPr/>
            <p:nvPr/>
          </p:nvSpPr>
          <p:spPr>
            <a:xfrm>
              <a:off x="2861187" y="-4159045"/>
              <a:ext cx="2536722" cy="2536722"/>
            </a:xfrm>
            <a:prstGeom prst="ellipse">
              <a:avLst/>
            </a:prstGeom>
            <a:gradFill flip="none" rotWithShape="1">
              <a:gsLst>
                <a:gs pos="8000">
                  <a:srgbClr val="22407E"/>
                </a:gs>
                <a:gs pos="100000">
                  <a:srgbClr val="009F97"/>
                </a:gs>
              </a:gsLst>
              <a:lin ang="2700000" scaled="1"/>
              <a:tileRect/>
            </a:gradFill>
            <a:ln w="76200">
              <a:solidFill>
                <a:schemeClr val="bg1"/>
              </a:solidFill>
            </a:ln>
            <a:effectLst>
              <a:outerShdw blurRad="3429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7" name="Oval 17">
              <a:extLst>
                <a:ext uri="{FF2B5EF4-FFF2-40B4-BE49-F238E27FC236}">
                  <a16:creationId xmlns="" xmlns:a16="http://schemas.microsoft.com/office/drawing/2014/main" id="{2CF06590-D11A-4D02-B8FD-25163F395558}"/>
                </a:ext>
              </a:extLst>
            </p:cNvPr>
            <p:cNvSpPr/>
            <p:nvPr/>
          </p:nvSpPr>
          <p:spPr>
            <a:xfrm>
              <a:off x="3480619" y="-3484599"/>
              <a:ext cx="1297858" cy="1187831"/>
            </a:xfrm>
            <a:custGeom>
              <a:avLst/>
              <a:gdLst>
                <a:gd name="connsiteX0" fmla="*/ 531631 w 607639"/>
                <a:gd name="connsiteY0" fmla="*/ 404551 h 556126"/>
                <a:gd name="connsiteX1" fmla="*/ 556997 w 607639"/>
                <a:gd name="connsiteY1" fmla="*/ 429784 h 556126"/>
                <a:gd name="connsiteX2" fmla="*/ 556997 w 607639"/>
                <a:gd name="connsiteY2" fmla="*/ 455017 h 556126"/>
                <a:gd name="connsiteX3" fmla="*/ 582273 w 607639"/>
                <a:gd name="connsiteY3" fmla="*/ 455017 h 556126"/>
                <a:gd name="connsiteX4" fmla="*/ 607639 w 607639"/>
                <a:gd name="connsiteY4" fmla="*/ 480339 h 556126"/>
                <a:gd name="connsiteX5" fmla="*/ 582273 w 607639"/>
                <a:gd name="connsiteY5" fmla="*/ 505572 h 556126"/>
                <a:gd name="connsiteX6" fmla="*/ 556997 w 607639"/>
                <a:gd name="connsiteY6" fmla="*/ 505572 h 556126"/>
                <a:gd name="connsiteX7" fmla="*/ 556997 w 607639"/>
                <a:gd name="connsiteY7" fmla="*/ 530893 h 556126"/>
                <a:gd name="connsiteX8" fmla="*/ 531631 w 607639"/>
                <a:gd name="connsiteY8" fmla="*/ 556126 h 556126"/>
                <a:gd name="connsiteX9" fmla="*/ 506354 w 607639"/>
                <a:gd name="connsiteY9" fmla="*/ 530893 h 556126"/>
                <a:gd name="connsiteX10" fmla="*/ 506354 w 607639"/>
                <a:gd name="connsiteY10" fmla="*/ 505572 h 556126"/>
                <a:gd name="connsiteX11" fmla="*/ 480989 w 607639"/>
                <a:gd name="connsiteY11" fmla="*/ 505572 h 556126"/>
                <a:gd name="connsiteX12" fmla="*/ 455712 w 607639"/>
                <a:gd name="connsiteY12" fmla="*/ 480339 h 556126"/>
                <a:gd name="connsiteX13" fmla="*/ 480989 w 607639"/>
                <a:gd name="connsiteY13" fmla="*/ 455017 h 556126"/>
                <a:gd name="connsiteX14" fmla="*/ 506354 w 607639"/>
                <a:gd name="connsiteY14" fmla="*/ 455017 h 556126"/>
                <a:gd name="connsiteX15" fmla="*/ 506354 w 607639"/>
                <a:gd name="connsiteY15" fmla="*/ 429784 h 556126"/>
                <a:gd name="connsiteX16" fmla="*/ 531631 w 607639"/>
                <a:gd name="connsiteY16" fmla="*/ 404551 h 556126"/>
                <a:gd name="connsiteX17" fmla="*/ 126541 w 607639"/>
                <a:gd name="connsiteY17" fmla="*/ 353956 h 556126"/>
                <a:gd name="connsiteX18" fmla="*/ 430431 w 607639"/>
                <a:gd name="connsiteY18" fmla="*/ 353956 h 556126"/>
                <a:gd name="connsiteX19" fmla="*/ 455711 w 607639"/>
                <a:gd name="connsiteY19" fmla="*/ 379209 h 556126"/>
                <a:gd name="connsiteX20" fmla="*/ 430431 w 607639"/>
                <a:gd name="connsiteY20" fmla="*/ 404551 h 556126"/>
                <a:gd name="connsiteX21" fmla="*/ 126541 w 607639"/>
                <a:gd name="connsiteY21" fmla="*/ 404551 h 556126"/>
                <a:gd name="connsiteX22" fmla="*/ 101261 w 607639"/>
                <a:gd name="connsiteY22" fmla="*/ 379209 h 556126"/>
                <a:gd name="connsiteX23" fmla="*/ 126541 w 607639"/>
                <a:gd name="connsiteY23" fmla="*/ 353956 h 556126"/>
                <a:gd name="connsiteX24" fmla="*/ 177203 w 607639"/>
                <a:gd name="connsiteY24" fmla="*/ 252836 h 556126"/>
                <a:gd name="connsiteX25" fmla="*/ 379769 w 607639"/>
                <a:gd name="connsiteY25" fmla="*/ 252836 h 556126"/>
                <a:gd name="connsiteX26" fmla="*/ 405045 w 607639"/>
                <a:gd name="connsiteY26" fmla="*/ 278054 h 556126"/>
                <a:gd name="connsiteX27" fmla="*/ 379769 w 607639"/>
                <a:gd name="connsiteY27" fmla="*/ 303361 h 556126"/>
                <a:gd name="connsiteX28" fmla="*/ 177203 w 607639"/>
                <a:gd name="connsiteY28" fmla="*/ 303361 h 556126"/>
                <a:gd name="connsiteX29" fmla="*/ 151927 w 607639"/>
                <a:gd name="connsiteY29" fmla="*/ 278054 h 556126"/>
                <a:gd name="connsiteX30" fmla="*/ 177203 w 607639"/>
                <a:gd name="connsiteY30" fmla="*/ 252836 h 556126"/>
                <a:gd name="connsiteX31" fmla="*/ 430424 w 607639"/>
                <a:gd name="connsiteY31" fmla="*/ 101120 h 556126"/>
                <a:gd name="connsiteX32" fmla="*/ 455712 w 607639"/>
                <a:gd name="connsiteY32" fmla="*/ 126373 h 556126"/>
                <a:gd name="connsiteX33" fmla="*/ 455712 w 607639"/>
                <a:gd name="connsiteY33" fmla="*/ 126462 h 556126"/>
                <a:gd name="connsiteX34" fmla="*/ 430424 w 607639"/>
                <a:gd name="connsiteY34" fmla="*/ 151715 h 556126"/>
                <a:gd name="connsiteX35" fmla="*/ 405046 w 607639"/>
                <a:gd name="connsiteY35" fmla="*/ 126462 h 556126"/>
                <a:gd name="connsiteX36" fmla="*/ 430424 w 607639"/>
                <a:gd name="connsiteY36" fmla="*/ 101120 h 556126"/>
                <a:gd name="connsiteX37" fmla="*/ 329126 w 607639"/>
                <a:gd name="connsiteY37" fmla="*/ 101120 h 556126"/>
                <a:gd name="connsiteX38" fmla="*/ 354379 w 607639"/>
                <a:gd name="connsiteY38" fmla="*/ 126373 h 556126"/>
                <a:gd name="connsiteX39" fmla="*/ 354379 w 607639"/>
                <a:gd name="connsiteY39" fmla="*/ 126462 h 556126"/>
                <a:gd name="connsiteX40" fmla="*/ 329126 w 607639"/>
                <a:gd name="connsiteY40" fmla="*/ 151715 h 556126"/>
                <a:gd name="connsiteX41" fmla="*/ 303784 w 607639"/>
                <a:gd name="connsiteY41" fmla="*/ 126462 h 556126"/>
                <a:gd name="connsiteX42" fmla="*/ 329126 w 607639"/>
                <a:gd name="connsiteY42" fmla="*/ 101120 h 556126"/>
                <a:gd name="connsiteX43" fmla="*/ 227856 w 607639"/>
                <a:gd name="connsiteY43" fmla="*/ 101120 h 556126"/>
                <a:gd name="connsiteX44" fmla="*/ 253118 w 607639"/>
                <a:gd name="connsiteY44" fmla="*/ 126373 h 556126"/>
                <a:gd name="connsiteX45" fmla="*/ 253118 w 607639"/>
                <a:gd name="connsiteY45" fmla="*/ 126462 h 556126"/>
                <a:gd name="connsiteX46" fmla="*/ 227856 w 607639"/>
                <a:gd name="connsiteY46" fmla="*/ 151715 h 556126"/>
                <a:gd name="connsiteX47" fmla="*/ 202593 w 607639"/>
                <a:gd name="connsiteY47" fmla="*/ 126462 h 556126"/>
                <a:gd name="connsiteX48" fmla="*/ 227856 w 607639"/>
                <a:gd name="connsiteY48" fmla="*/ 101120 h 556126"/>
                <a:gd name="connsiteX49" fmla="*/ 25276 w 607639"/>
                <a:gd name="connsiteY49" fmla="*/ 0 h 556126"/>
                <a:gd name="connsiteX50" fmla="*/ 531608 w 607639"/>
                <a:gd name="connsiteY50" fmla="*/ 0 h 556126"/>
                <a:gd name="connsiteX51" fmla="*/ 556973 w 607639"/>
                <a:gd name="connsiteY51" fmla="*/ 25329 h 556126"/>
                <a:gd name="connsiteX52" fmla="*/ 556973 w 607639"/>
                <a:gd name="connsiteY52" fmla="*/ 328654 h 556126"/>
                <a:gd name="connsiteX53" fmla="*/ 531608 w 607639"/>
                <a:gd name="connsiteY53" fmla="*/ 353983 h 556126"/>
                <a:gd name="connsiteX54" fmla="*/ 506331 w 607639"/>
                <a:gd name="connsiteY54" fmla="*/ 328654 h 556126"/>
                <a:gd name="connsiteX55" fmla="*/ 506331 w 607639"/>
                <a:gd name="connsiteY55" fmla="*/ 50569 h 556126"/>
                <a:gd name="connsiteX56" fmla="*/ 50642 w 607639"/>
                <a:gd name="connsiteY56" fmla="*/ 50569 h 556126"/>
                <a:gd name="connsiteX57" fmla="*/ 50642 w 607639"/>
                <a:gd name="connsiteY57" fmla="*/ 455032 h 556126"/>
                <a:gd name="connsiteX58" fmla="*/ 379770 w 607639"/>
                <a:gd name="connsiteY58" fmla="*/ 455032 h 556126"/>
                <a:gd name="connsiteX59" fmla="*/ 405047 w 607639"/>
                <a:gd name="connsiteY59" fmla="*/ 480361 h 556126"/>
                <a:gd name="connsiteX60" fmla="*/ 379770 w 607639"/>
                <a:gd name="connsiteY60" fmla="*/ 505601 h 556126"/>
                <a:gd name="connsiteX61" fmla="*/ 25276 w 607639"/>
                <a:gd name="connsiteY61" fmla="*/ 505601 h 556126"/>
                <a:gd name="connsiteX62" fmla="*/ 0 w 607639"/>
                <a:gd name="connsiteY62" fmla="*/ 480361 h 556126"/>
                <a:gd name="connsiteX63" fmla="*/ 0 w 607639"/>
                <a:gd name="connsiteY63" fmla="*/ 25329 h 556126"/>
                <a:gd name="connsiteX64" fmla="*/ 25276 w 607639"/>
                <a:gd name="connsiteY64" fmla="*/ 0 h 556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607639" h="556126">
                  <a:moveTo>
                    <a:pt x="531631" y="404551"/>
                  </a:moveTo>
                  <a:cubicBezTo>
                    <a:pt x="545604" y="404551"/>
                    <a:pt x="556997" y="415835"/>
                    <a:pt x="556997" y="429784"/>
                  </a:cubicBezTo>
                  <a:lnTo>
                    <a:pt x="556997" y="455017"/>
                  </a:lnTo>
                  <a:lnTo>
                    <a:pt x="582273" y="455017"/>
                  </a:lnTo>
                  <a:cubicBezTo>
                    <a:pt x="596247" y="455017"/>
                    <a:pt x="607639" y="466390"/>
                    <a:pt x="607639" y="480339"/>
                  </a:cubicBezTo>
                  <a:cubicBezTo>
                    <a:pt x="607639" y="494288"/>
                    <a:pt x="596247" y="505572"/>
                    <a:pt x="582273" y="505572"/>
                  </a:cubicBezTo>
                  <a:lnTo>
                    <a:pt x="556997" y="505572"/>
                  </a:lnTo>
                  <a:lnTo>
                    <a:pt x="556997" y="530893"/>
                  </a:lnTo>
                  <a:cubicBezTo>
                    <a:pt x="556997" y="544843"/>
                    <a:pt x="545604" y="556126"/>
                    <a:pt x="531631" y="556126"/>
                  </a:cubicBezTo>
                  <a:cubicBezTo>
                    <a:pt x="517658" y="556126"/>
                    <a:pt x="506354" y="544843"/>
                    <a:pt x="506354" y="530893"/>
                  </a:cubicBezTo>
                  <a:lnTo>
                    <a:pt x="506354" y="505572"/>
                  </a:lnTo>
                  <a:lnTo>
                    <a:pt x="480989" y="505572"/>
                  </a:lnTo>
                  <a:cubicBezTo>
                    <a:pt x="467015" y="505572"/>
                    <a:pt x="455712" y="494288"/>
                    <a:pt x="455712" y="480339"/>
                  </a:cubicBezTo>
                  <a:cubicBezTo>
                    <a:pt x="455712" y="466390"/>
                    <a:pt x="467015" y="455017"/>
                    <a:pt x="480989" y="455017"/>
                  </a:cubicBezTo>
                  <a:lnTo>
                    <a:pt x="506354" y="455017"/>
                  </a:lnTo>
                  <a:lnTo>
                    <a:pt x="506354" y="429784"/>
                  </a:lnTo>
                  <a:cubicBezTo>
                    <a:pt x="506354" y="415835"/>
                    <a:pt x="517658" y="404551"/>
                    <a:pt x="531631" y="404551"/>
                  </a:cubicBezTo>
                  <a:close/>
                  <a:moveTo>
                    <a:pt x="126541" y="353956"/>
                  </a:moveTo>
                  <a:lnTo>
                    <a:pt x="430431" y="353956"/>
                  </a:lnTo>
                  <a:cubicBezTo>
                    <a:pt x="444406" y="353956"/>
                    <a:pt x="455711" y="365248"/>
                    <a:pt x="455711" y="379209"/>
                  </a:cubicBezTo>
                  <a:cubicBezTo>
                    <a:pt x="455711" y="393169"/>
                    <a:pt x="444406" y="404551"/>
                    <a:pt x="430431" y="404551"/>
                  </a:cubicBezTo>
                  <a:lnTo>
                    <a:pt x="126541" y="404551"/>
                  </a:lnTo>
                  <a:cubicBezTo>
                    <a:pt x="112566" y="404551"/>
                    <a:pt x="101261" y="393169"/>
                    <a:pt x="101261" y="379209"/>
                  </a:cubicBezTo>
                  <a:cubicBezTo>
                    <a:pt x="101261" y="365248"/>
                    <a:pt x="112566" y="353956"/>
                    <a:pt x="126541" y="353956"/>
                  </a:cubicBezTo>
                  <a:close/>
                  <a:moveTo>
                    <a:pt x="177203" y="252836"/>
                  </a:moveTo>
                  <a:lnTo>
                    <a:pt x="379769" y="252836"/>
                  </a:lnTo>
                  <a:cubicBezTo>
                    <a:pt x="393742" y="252836"/>
                    <a:pt x="405045" y="264113"/>
                    <a:pt x="405045" y="278054"/>
                  </a:cubicBezTo>
                  <a:cubicBezTo>
                    <a:pt x="405045" y="291995"/>
                    <a:pt x="393742" y="303361"/>
                    <a:pt x="379769" y="303361"/>
                  </a:cubicBezTo>
                  <a:lnTo>
                    <a:pt x="177203" y="303361"/>
                  </a:lnTo>
                  <a:cubicBezTo>
                    <a:pt x="163230" y="303361"/>
                    <a:pt x="151927" y="291995"/>
                    <a:pt x="151927" y="278054"/>
                  </a:cubicBezTo>
                  <a:cubicBezTo>
                    <a:pt x="151927" y="264113"/>
                    <a:pt x="163230" y="252836"/>
                    <a:pt x="177203" y="252836"/>
                  </a:cubicBezTo>
                  <a:close/>
                  <a:moveTo>
                    <a:pt x="430424" y="101120"/>
                  </a:moveTo>
                  <a:cubicBezTo>
                    <a:pt x="444403" y="101120"/>
                    <a:pt x="455712" y="112412"/>
                    <a:pt x="455712" y="126373"/>
                  </a:cubicBezTo>
                  <a:lnTo>
                    <a:pt x="455712" y="126462"/>
                  </a:lnTo>
                  <a:cubicBezTo>
                    <a:pt x="455712" y="140422"/>
                    <a:pt x="444403" y="151715"/>
                    <a:pt x="430424" y="151715"/>
                  </a:cubicBezTo>
                  <a:cubicBezTo>
                    <a:pt x="416355" y="151715"/>
                    <a:pt x="405046" y="140422"/>
                    <a:pt x="405046" y="126462"/>
                  </a:cubicBezTo>
                  <a:cubicBezTo>
                    <a:pt x="405046" y="112501"/>
                    <a:pt x="416355" y="101120"/>
                    <a:pt x="430424" y="101120"/>
                  </a:cubicBezTo>
                  <a:close/>
                  <a:moveTo>
                    <a:pt x="329126" y="101120"/>
                  </a:moveTo>
                  <a:cubicBezTo>
                    <a:pt x="343086" y="101120"/>
                    <a:pt x="354379" y="112412"/>
                    <a:pt x="354379" y="126373"/>
                  </a:cubicBezTo>
                  <a:lnTo>
                    <a:pt x="354379" y="126462"/>
                  </a:lnTo>
                  <a:cubicBezTo>
                    <a:pt x="354379" y="140422"/>
                    <a:pt x="343086" y="151715"/>
                    <a:pt x="329126" y="151715"/>
                  </a:cubicBezTo>
                  <a:cubicBezTo>
                    <a:pt x="315166" y="151715"/>
                    <a:pt x="303784" y="140422"/>
                    <a:pt x="303784" y="126462"/>
                  </a:cubicBezTo>
                  <a:cubicBezTo>
                    <a:pt x="303784" y="112501"/>
                    <a:pt x="315166" y="101120"/>
                    <a:pt x="329126" y="101120"/>
                  </a:cubicBezTo>
                  <a:close/>
                  <a:moveTo>
                    <a:pt x="227856" y="101120"/>
                  </a:moveTo>
                  <a:cubicBezTo>
                    <a:pt x="241821" y="101120"/>
                    <a:pt x="253118" y="112412"/>
                    <a:pt x="253118" y="126373"/>
                  </a:cubicBezTo>
                  <a:lnTo>
                    <a:pt x="253118" y="126462"/>
                  </a:lnTo>
                  <a:cubicBezTo>
                    <a:pt x="253118" y="140422"/>
                    <a:pt x="241821" y="151715"/>
                    <a:pt x="227856" y="151715"/>
                  </a:cubicBezTo>
                  <a:cubicBezTo>
                    <a:pt x="213890" y="151715"/>
                    <a:pt x="202593" y="140422"/>
                    <a:pt x="202593" y="126462"/>
                  </a:cubicBezTo>
                  <a:cubicBezTo>
                    <a:pt x="202593" y="112501"/>
                    <a:pt x="213890" y="101120"/>
                    <a:pt x="227856" y="101120"/>
                  </a:cubicBezTo>
                  <a:close/>
                  <a:moveTo>
                    <a:pt x="25276" y="0"/>
                  </a:moveTo>
                  <a:lnTo>
                    <a:pt x="531608" y="0"/>
                  </a:lnTo>
                  <a:cubicBezTo>
                    <a:pt x="545581" y="0"/>
                    <a:pt x="556973" y="11376"/>
                    <a:pt x="556973" y="25329"/>
                  </a:cubicBezTo>
                  <a:lnTo>
                    <a:pt x="556973" y="328654"/>
                  </a:lnTo>
                  <a:cubicBezTo>
                    <a:pt x="556973" y="342607"/>
                    <a:pt x="545581" y="353983"/>
                    <a:pt x="531608" y="353983"/>
                  </a:cubicBezTo>
                  <a:cubicBezTo>
                    <a:pt x="517634" y="353983"/>
                    <a:pt x="506331" y="342607"/>
                    <a:pt x="506331" y="328654"/>
                  </a:cubicBezTo>
                  <a:lnTo>
                    <a:pt x="506331" y="50569"/>
                  </a:lnTo>
                  <a:lnTo>
                    <a:pt x="50642" y="50569"/>
                  </a:lnTo>
                  <a:lnTo>
                    <a:pt x="50642" y="455032"/>
                  </a:lnTo>
                  <a:lnTo>
                    <a:pt x="379770" y="455032"/>
                  </a:lnTo>
                  <a:cubicBezTo>
                    <a:pt x="393744" y="455032"/>
                    <a:pt x="405047" y="466408"/>
                    <a:pt x="405047" y="480361"/>
                  </a:cubicBezTo>
                  <a:cubicBezTo>
                    <a:pt x="405047" y="494314"/>
                    <a:pt x="393744" y="505601"/>
                    <a:pt x="379770" y="505601"/>
                  </a:cubicBezTo>
                  <a:lnTo>
                    <a:pt x="25276" y="505601"/>
                  </a:lnTo>
                  <a:cubicBezTo>
                    <a:pt x="11303" y="505601"/>
                    <a:pt x="0" y="494314"/>
                    <a:pt x="0" y="480361"/>
                  </a:cubicBezTo>
                  <a:lnTo>
                    <a:pt x="0" y="25329"/>
                  </a:lnTo>
                  <a:cubicBezTo>
                    <a:pt x="0" y="11376"/>
                    <a:pt x="11303" y="0"/>
                    <a:pt x="252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5" name="矩形: 圆角 14">
            <a:extLst>
              <a:ext uri="{FF2B5EF4-FFF2-40B4-BE49-F238E27FC236}">
                <a16:creationId xmlns="" xmlns:a16="http://schemas.microsoft.com/office/drawing/2014/main" id="{40439285-1616-4AB2-83E3-B817959631AF}"/>
              </a:ext>
            </a:extLst>
          </p:cNvPr>
          <p:cNvSpPr/>
          <p:nvPr/>
        </p:nvSpPr>
        <p:spPr>
          <a:xfrm>
            <a:off x="11652978" y="4042389"/>
            <a:ext cx="2762250" cy="1619250"/>
          </a:xfrm>
          <a:prstGeom prst="roundRect">
            <a:avLst>
              <a:gd name="adj" fmla="val 9608"/>
            </a:avLst>
          </a:prstGeom>
          <a:gradFill flip="none" rotWithShape="1">
            <a:gsLst>
              <a:gs pos="8000">
                <a:srgbClr val="22407E"/>
              </a:gs>
              <a:gs pos="100000">
                <a:srgbClr val="009F97"/>
              </a:gs>
            </a:gsLst>
            <a:lin ang="2700000" scaled="1"/>
            <a:tileRect/>
          </a:gradFill>
          <a:ln w="76200">
            <a:noFill/>
          </a:ln>
          <a:effectLst>
            <a:outerShdw blurRad="3429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FAB5964A-DB12-445F-85FC-2966EC932EDD}"/>
              </a:ext>
            </a:extLst>
          </p:cNvPr>
          <p:cNvSpPr txBox="1"/>
          <p:nvPr/>
        </p:nvSpPr>
        <p:spPr>
          <a:xfrm>
            <a:off x="12084911" y="4238347"/>
            <a:ext cx="2330317" cy="125104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2000" i="1" dirty="0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2000" i="1" dirty="0" err="1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2000" i="1" dirty="0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</a:t>
            </a:r>
          </a:p>
        </p:txBody>
      </p:sp>
      <p:sp>
        <p:nvSpPr>
          <p:cNvPr id="20" name="矩形: 单圆角 19">
            <a:extLst>
              <a:ext uri="{FF2B5EF4-FFF2-40B4-BE49-F238E27FC236}">
                <a16:creationId xmlns="" xmlns:a16="http://schemas.microsoft.com/office/drawing/2014/main" id="{035489EE-ED20-43BA-9327-C794D80BF5C5}"/>
              </a:ext>
            </a:extLst>
          </p:cNvPr>
          <p:cNvSpPr/>
          <p:nvPr/>
        </p:nvSpPr>
        <p:spPr>
          <a:xfrm>
            <a:off x="15408831" y="712211"/>
            <a:ext cx="2762250" cy="3409950"/>
          </a:xfrm>
          <a:prstGeom prst="round1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39061" r="-8060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Group 20">
            <a:extLst>
              <a:ext uri="{FF2B5EF4-FFF2-40B4-BE49-F238E27FC236}">
                <a16:creationId xmlns="" xmlns:a16="http://schemas.microsoft.com/office/drawing/2014/main" id="{F7537B53-C9C1-4FE9-91A9-62878C241D5F}"/>
              </a:ext>
            </a:extLst>
          </p:cNvPr>
          <p:cNvGrpSpPr/>
          <p:nvPr/>
        </p:nvGrpSpPr>
        <p:grpSpPr>
          <a:xfrm>
            <a:off x="14802751" y="988725"/>
            <a:ext cx="1212162" cy="1212162"/>
            <a:chOff x="2861187" y="-4159045"/>
            <a:chExt cx="2536722" cy="2536722"/>
          </a:xfrm>
        </p:grpSpPr>
        <p:sp>
          <p:nvSpPr>
            <p:cNvPr id="39" name="椭圆 38">
              <a:extLst>
                <a:ext uri="{FF2B5EF4-FFF2-40B4-BE49-F238E27FC236}">
                  <a16:creationId xmlns="" xmlns:a16="http://schemas.microsoft.com/office/drawing/2014/main" id="{79DEC47C-D15E-4209-B04D-5CE1DB8456A2}"/>
                </a:ext>
              </a:extLst>
            </p:cNvPr>
            <p:cNvSpPr/>
            <p:nvPr/>
          </p:nvSpPr>
          <p:spPr>
            <a:xfrm>
              <a:off x="2861187" y="-4159045"/>
              <a:ext cx="2536722" cy="2536722"/>
            </a:xfrm>
            <a:prstGeom prst="ellipse">
              <a:avLst/>
            </a:prstGeom>
            <a:gradFill flip="none" rotWithShape="1">
              <a:gsLst>
                <a:gs pos="8000">
                  <a:schemeClr val="tx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2700000" scaled="1"/>
              <a:tileRect/>
            </a:gradFill>
            <a:ln w="76200">
              <a:solidFill>
                <a:schemeClr val="bg1"/>
              </a:solidFill>
            </a:ln>
            <a:effectLst>
              <a:outerShdw blurRad="3429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0" name="Oval 24">
              <a:extLst>
                <a:ext uri="{FF2B5EF4-FFF2-40B4-BE49-F238E27FC236}">
                  <a16:creationId xmlns="" xmlns:a16="http://schemas.microsoft.com/office/drawing/2014/main" id="{751F0248-5CB6-4F49-8B88-3A7C02AE426E}"/>
                </a:ext>
              </a:extLst>
            </p:cNvPr>
            <p:cNvSpPr/>
            <p:nvPr/>
          </p:nvSpPr>
          <p:spPr>
            <a:xfrm>
              <a:off x="3480619" y="-3514504"/>
              <a:ext cx="1297858" cy="1247640"/>
            </a:xfrm>
            <a:custGeom>
              <a:avLst/>
              <a:gdLst>
                <a:gd name="connsiteX0" fmla="*/ 241391 w 516922"/>
                <a:gd name="connsiteY0" fmla="*/ 466920 h 496921"/>
                <a:gd name="connsiteX1" fmla="*/ 374792 w 516922"/>
                <a:gd name="connsiteY1" fmla="*/ 466920 h 496921"/>
                <a:gd name="connsiteX2" fmla="*/ 394157 w 516922"/>
                <a:gd name="connsiteY2" fmla="*/ 492438 h 496921"/>
                <a:gd name="connsiteX3" fmla="*/ 241391 w 516922"/>
                <a:gd name="connsiteY3" fmla="*/ 492438 h 496921"/>
                <a:gd name="connsiteX4" fmla="*/ 45175 w 516922"/>
                <a:gd name="connsiteY4" fmla="*/ 266910 h 496921"/>
                <a:gd name="connsiteX5" fmla="*/ 178975 w 516922"/>
                <a:gd name="connsiteY5" fmla="*/ 266910 h 496921"/>
                <a:gd name="connsiteX6" fmla="*/ 178975 w 516922"/>
                <a:gd name="connsiteY6" fmla="*/ 312085 h 496921"/>
                <a:gd name="connsiteX7" fmla="*/ 45175 w 516922"/>
                <a:gd name="connsiteY7" fmla="*/ 312085 h 496921"/>
                <a:gd name="connsiteX8" fmla="*/ 45175 w 516922"/>
                <a:gd name="connsiteY8" fmla="*/ 167939 h 496921"/>
                <a:gd name="connsiteX9" fmla="*/ 178975 w 516922"/>
                <a:gd name="connsiteY9" fmla="*/ 167939 h 496921"/>
                <a:gd name="connsiteX10" fmla="*/ 178975 w 516922"/>
                <a:gd name="connsiteY10" fmla="*/ 213114 h 496921"/>
                <a:gd name="connsiteX11" fmla="*/ 45175 w 516922"/>
                <a:gd name="connsiteY11" fmla="*/ 213114 h 496921"/>
                <a:gd name="connsiteX12" fmla="*/ 254150 w 516922"/>
                <a:gd name="connsiteY12" fmla="*/ 92418 h 496921"/>
                <a:gd name="connsiteX13" fmla="*/ 497537 w 516922"/>
                <a:gd name="connsiteY13" fmla="*/ 92418 h 496921"/>
                <a:gd name="connsiteX14" fmla="*/ 516922 w 516922"/>
                <a:gd name="connsiteY14" fmla="*/ 111788 h 496921"/>
                <a:gd name="connsiteX15" fmla="*/ 516922 w 516922"/>
                <a:gd name="connsiteY15" fmla="*/ 402340 h 496921"/>
                <a:gd name="connsiteX16" fmla="*/ 497537 w 516922"/>
                <a:gd name="connsiteY16" fmla="*/ 421710 h 496921"/>
                <a:gd name="connsiteX17" fmla="*/ 359690 w 516922"/>
                <a:gd name="connsiteY17" fmla="*/ 421710 h 496921"/>
                <a:gd name="connsiteX18" fmla="*/ 359690 w 516922"/>
                <a:gd name="connsiteY18" fmla="*/ 458298 h 496921"/>
                <a:gd name="connsiteX19" fmla="*/ 254150 w 516922"/>
                <a:gd name="connsiteY19" fmla="*/ 458298 h 496921"/>
                <a:gd name="connsiteX20" fmla="*/ 254150 w 516922"/>
                <a:gd name="connsiteY20" fmla="*/ 382970 h 496921"/>
                <a:gd name="connsiteX21" fmla="*/ 478152 w 516922"/>
                <a:gd name="connsiteY21" fmla="*/ 382970 h 496921"/>
                <a:gd name="connsiteX22" fmla="*/ 478152 w 516922"/>
                <a:gd name="connsiteY22" fmla="*/ 131158 h 496921"/>
                <a:gd name="connsiteX23" fmla="*/ 254150 w 516922"/>
                <a:gd name="connsiteY23" fmla="*/ 131158 h 496921"/>
                <a:gd name="connsiteX24" fmla="*/ 45175 w 516922"/>
                <a:gd name="connsiteY24" fmla="*/ 75176 h 496921"/>
                <a:gd name="connsiteX25" fmla="*/ 178975 w 516922"/>
                <a:gd name="connsiteY25" fmla="*/ 75176 h 496921"/>
                <a:gd name="connsiteX26" fmla="*/ 178975 w 516922"/>
                <a:gd name="connsiteY26" fmla="*/ 120351 h 496921"/>
                <a:gd name="connsiteX27" fmla="*/ 45175 w 516922"/>
                <a:gd name="connsiteY27" fmla="*/ 120351 h 496921"/>
                <a:gd name="connsiteX28" fmla="*/ 28019 w 516922"/>
                <a:gd name="connsiteY28" fmla="*/ 27965 h 496921"/>
                <a:gd name="connsiteX29" fmla="*/ 28019 w 516922"/>
                <a:gd name="connsiteY29" fmla="*/ 466805 h 496921"/>
                <a:gd name="connsiteX30" fmla="*/ 196130 w 516922"/>
                <a:gd name="connsiteY30" fmla="*/ 466805 h 496921"/>
                <a:gd name="connsiteX31" fmla="*/ 196130 w 516922"/>
                <a:gd name="connsiteY31" fmla="*/ 27965 h 496921"/>
                <a:gd name="connsiteX32" fmla="*/ 28019 w 516922"/>
                <a:gd name="connsiteY32" fmla="*/ 0 h 496921"/>
                <a:gd name="connsiteX33" fmla="*/ 196130 w 516922"/>
                <a:gd name="connsiteY33" fmla="*/ 0 h 496921"/>
                <a:gd name="connsiteX34" fmla="*/ 224149 w 516922"/>
                <a:gd name="connsiteY34" fmla="*/ 27965 h 496921"/>
                <a:gd name="connsiteX35" fmla="*/ 224149 w 516922"/>
                <a:gd name="connsiteY35" fmla="*/ 466805 h 496921"/>
                <a:gd name="connsiteX36" fmla="*/ 196130 w 516922"/>
                <a:gd name="connsiteY36" fmla="*/ 496921 h 496921"/>
                <a:gd name="connsiteX37" fmla="*/ 28019 w 516922"/>
                <a:gd name="connsiteY37" fmla="*/ 496921 h 496921"/>
                <a:gd name="connsiteX38" fmla="*/ 0 w 516922"/>
                <a:gd name="connsiteY38" fmla="*/ 466805 h 496921"/>
                <a:gd name="connsiteX39" fmla="*/ 0 w 516922"/>
                <a:gd name="connsiteY39" fmla="*/ 27965 h 496921"/>
                <a:gd name="connsiteX40" fmla="*/ 28019 w 516922"/>
                <a:gd name="connsiteY40" fmla="*/ 0 h 496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16922" h="496921">
                  <a:moveTo>
                    <a:pt x="241391" y="466920"/>
                  </a:moveTo>
                  <a:lnTo>
                    <a:pt x="374792" y="466920"/>
                  </a:lnTo>
                  <a:lnTo>
                    <a:pt x="394157" y="492438"/>
                  </a:lnTo>
                  <a:lnTo>
                    <a:pt x="241391" y="492438"/>
                  </a:lnTo>
                  <a:close/>
                  <a:moveTo>
                    <a:pt x="45175" y="266910"/>
                  </a:moveTo>
                  <a:lnTo>
                    <a:pt x="178975" y="266910"/>
                  </a:lnTo>
                  <a:lnTo>
                    <a:pt x="178975" y="312085"/>
                  </a:lnTo>
                  <a:lnTo>
                    <a:pt x="45175" y="312085"/>
                  </a:lnTo>
                  <a:close/>
                  <a:moveTo>
                    <a:pt x="45175" y="167939"/>
                  </a:moveTo>
                  <a:lnTo>
                    <a:pt x="178975" y="167939"/>
                  </a:lnTo>
                  <a:lnTo>
                    <a:pt x="178975" y="213114"/>
                  </a:lnTo>
                  <a:lnTo>
                    <a:pt x="45175" y="213114"/>
                  </a:lnTo>
                  <a:close/>
                  <a:moveTo>
                    <a:pt x="254150" y="92418"/>
                  </a:moveTo>
                  <a:lnTo>
                    <a:pt x="497537" y="92418"/>
                  </a:lnTo>
                  <a:cubicBezTo>
                    <a:pt x="508307" y="92418"/>
                    <a:pt x="516922" y="101027"/>
                    <a:pt x="516922" y="111788"/>
                  </a:cubicBezTo>
                  <a:lnTo>
                    <a:pt x="516922" y="402340"/>
                  </a:lnTo>
                  <a:cubicBezTo>
                    <a:pt x="516922" y="413101"/>
                    <a:pt x="508307" y="421710"/>
                    <a:pt x="497537" y="421710"/>
                  </a:cubicBezTo>
                  <a:lnTo>
                    <a:pt x="359690" y="421710"/>
                  </a:lnTo>
                  <a:lnTo>
                    <a:pt x="359690" y="458298"/>
                  </a:lnTo>
                  <a:lnTo>
                    <a:pt x="254150" y="458298"/>
                  </a:lnTo>
                  <a:lnTo>
                    <a:pt x="254150" y="382970"/>
                  </a:lnTo>
                  <a:lnTo>
                    <a:pt x="478152" y="382970"/>
                  </a:lnTo>
                  <a:lnTo>
                    <a:pt x="478152" y="131158"/>
                  </a:lnTo>
                  <a:lnTo>
                    <a:pt x="254150" y="131158"/>
                  </a:lnTo>
                  <a:close/>
                  <a:moveTo>
                    <a:pt x="45175" y="75176"/>
                  </a:moveTo>
                  <a:lnTo>
                    <a:pt x="178975" y="75176"/>
                  </a:lnTo>
                  <a:lnTo>
                    <a:pt x="178975" y="120351"/>
                  </a:lnTo>
                  <a:lnTo>
                    <a:pt x="45175" y="120351"/>
                  </a:lnTo>
                  <a:close/>
                  <a:moveTo>
                    <a:pt x="28019" y="27965"/>
                  </a:moveTo>
                  <a:lnTo>
                    <a:pt x="28019" y="466805"/>
                  </a:lnTo>
                  <a:lnTo>
                    <a:pt x="196130" y="466805"/>
                  </a:lnTo>
                  <a:lnTo>
                    <a:pt x="196130" y="27965"/>
                  </a:lnTo>
                  <a:close/>
                  <a:moveTo>
                    <a:pt x="28019" y="0"/>
                  </a:moveTo>
                  <a:lnTo>
                    <a:pt x="196130" y="0"/>
                  </a:lnTo>
                  <a:cubicBezTo>
                    <a:pt x="211217" y="0"/>
                    <a:pt x="224149" y="12907"/>
                    <a:pt x="224149" y="27965"/>
                  </a:cubicBezTo>
                  <a:lnTo>
                    <a:pt x="224149" y="466805"/>
                  </a:lnTo>
                  <a:cubicBezTo>
                    <a:pt x="224149" y="484014"/>
                    <a:pt x="211217" y="496921"/>
                    <a:pt x="196130" y="496921"/>
                  </a:cubicBezTo>
                  <a:lnTo>
                    <a:pt x="28019" y="496921"/>
                  </a:lnTo>
                  <a:cubicBezTo>
                    <a:pt x="12932" y="496921"/>
                    <a:pt x="0" y="484014"/>
                    <a:pt x="0" y="466805"/>
                  </a:cubicBezTo>
                  <a:lnTo>
                    <a:pt x="0" y="27965"/>
                  </a:lnTo>
                  <a:cubicBezTo>
                    <a:pt x="0" y="12907"/>
                    <a:pt x="12932" y="0"/>
                    <a:pt x="280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2" name="矩形: 圆角 21">
            <a:extLst>
              <a:ext uri="{FF2B5EF4-FFF2-40B4-BE49-F238E27FC236}">
                <a16:creationId xmlns="" xmlns:a16="http://schemas.microsoft.com/office/drawing/2014/main" id="{CA1213A7-BE3E-4E71-8C24-F1119321E774}"/>
              </a:ext>
            </a:extLst>
          </p:cNvPr>
          <p:cNvSpPr/>
          <p:nvPr/>
        </p:nvSpPr>
        <p:spPr>
          <a:xfrm>
            <a:off x="16014912" y="3312536"/>
            <a:ext cx="2762250" cy="1619250"/>
          </a:xfrm>
          <a:prstGeom prst="roundRect">
            <a:avLst>
              <a:gd name="adj" fmla="val 9608"/>
            </a:avLst>
          </a:prstGeom>
          <a:gradFill flip="none" rotWithShape="1">
            <a:gsLst>
              <a:gs pos="0">
                <a:schemeClr val="tx2">
                  <a:lumMod val="75000"/>
                </a:schemeClr>
              </a:gs>
              <a:gs pos="100000">
                <a:schemeClr val="bg2">
                  <a:lumMod val="10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BCD1B760-5A87-4330-A088-482FBE12B8BA}"/>
              </a:ext>
            </a:extLst>
          </p:cNvPr>
          <p:cNvSpPr txBox="1"/>
          <p:nvPr/>
        </p:nvSpPr>
        <p:spPr>
          <a:xfrm>
            <a:off x="16446845" y="3508494"/>
            <a:ext cx="2330317" cy="125104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2000" i="1" dirty="0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2000" i="1" dirty="0" err="1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2000" i="1" dirty="0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C0420B36-10F7-4388-84C1-490A8CCD55BD}"/>
              </a:ext>
            </a:extLst>
          </p:cNvPr>
          <p:cNvSpPr txBox="1"/>
          <p:nvPr/>
        </p:nvSpPr>
        <p:spPr>
          <a:xfrm>
            <a:off x="954276" y="1022756"/>
            <a:ext cx="5147925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6600" i="1" spc="600" dirty="0">
                <a:latin typeface="+mj-ea"/>
                <a:ea typeface="+mj-ea"/>
              </a:rPr>
              <a:t>发展规划</a:t>
            </a:r>
          </a:p>
        </p:txBody>
      </p: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DD536A37-F200-4FE8-A5BC-0F764A6E0C0D}"/>
              </a:ext>
            </a:extLst>
          </p:cNvPr>
          <p:cNvGrpSpPr/>
          <p:nvPr/>
        </p:nvGrpSpPr>
        <p:grpSpPr>
          <a:xfrm>
            <a:off x="1201926" y="660074"/>
            <a:ext cx="1014901" cy="253938"/>
            <a:chOff x="16705584" y="3439836"/>
            <a:chExt cx="1014901" cy="253938"/>
          </a:xfrm>
        </p:grpSpPr>
        <p:sp>
          <p:nvSpPr>
            <p:cNvPr id="28" name="箭头: V 形 27">
              <a:extLst>
                <a:ext uri="{FF2B5EF4-FFF2-40B4-BE49-F238E27FC236}">
                  <a16:creationId xmlns="" xmlns:a16="http://schemas.microsoft.com/office/drawing/2014/main" id="{45ABD6C0-9572-45F8-BF58-32C817A78615}"/>
                </a:ext>
              </a:extLst>
            </p:cNvPr>
            <p:cNvSpPr/>
            <p:nvPr/>
          </p:nvSpPr>
          <p:spPr>
            <a:xfrm>
              <a:off x="16705584" y="3439836"/>
              <a:ext cx="294568" cy="253938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箭头: V 形 28">
              <a:extLst>
                <a:ext uri="{FF2B5EF4-FFF2-40B4-BE49-F238E27FC236}">
                  <a16:creationId xmlns="" xmlns:a16="http://schemas.microsoft.com/office/drawing/2014/main" id="{AB8A09D1-3A62-48A7-A96D-D120CD151AB1}"/>
                </a:ext>
              </a:extLst>
            </p:cNvPr>
            <p:cNvSpPr/>
            <p:nvPr/>
          </p:nvSpPr>
          <p:spPr>
            <a:xfrm>
              <a:off x="17065751" y="3439836"/>
              <a:ext cx="294568" cy="253938"/>
            </a:xfrm>
            <a:prstGeom prst="chevron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箭头: V 形 29">
              <a:extLst>
                <a:ext uri="{FF2B5EF4-FFF2-40B4-BE49-F238E27FC236}">
                  <a16:creationId xmlns="" xmlns:a16="http://schemas.microsoft.com/office/drawing/2014/main" id="{D4CC623D-FFC3-437E-B166-F1DD3A1E99D7}"/>
                </a:ext>
              </a:extLst>
            </p:cNvPr>
            <p:cNvSpPr/>
            <p:nvPr/>
          </p:nvSpPr>
          <p:spPr>
            <a:xfrm>
              <a:off x="17425917" y="3439836"/>
              <a:ext cx="294568" cy="253938"/>
            </a:xfrm>
            <a:prstGeom prst="chevron">
              <a:avLst/>
            </a:prstGeom>
            <a:gradFill>
              <a:gsLst>
                <a:gs pos="0">
                  <a:srgbClr val="22407E"/>
                </a:gs>
                <a:gs pos="85000">
                  <a:srgbClr val="009F9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84456964-3605-488E-B9AA-5FB0E8ABABE8}"/>
              </a:ext>
            </a:extLst>
          </p:cNvPr>
          <p:cNvSpPr txBox="1"/>
          <p:nvPr/>
        </p:nvSpPr>
        <p:spPr>
          <a:xfrm>
            <a:off x="988550" y="1994935"/>
            <a:ext cx="3983500" cy="69916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600" i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600" i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</a:t>
            </a:r>
          </a:p>
        </p:txBody>
      </p:sp>
    </p:spTree>
    <p:extLst>
      <p:ext uri="{BB962C8B-B14F-4D97-AF65-F5344CB8AC3E}">
        <p14:creationId xmlns:p14="http://schemas.microsoft.com/office/powerpoint/2010/main" val="343628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10" grpId="0"/>
      <p:bldP spid="13" grpId="0" animBg="1"/>
      <p:bldP spid="15" grpId="0" animBg="1"/>
      <p:bldP spid="16" grpId="0"/>
      <p:bldP spid="20" grpId="0" animBg="1"/>
      <p:bldP spid="22" grpId="0" animBg="1"/>
      <p:bldP spid="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: 圆角 22">
            <a:extLst>
              <a:ext uri="{FF2B5EF4-FFF2-40B4-BE49-F238E27FC236}">
                <a16:creationId xmlns="" xmlns:a16="http://schemas.microsoft.com/office/drawing/2014/main" id="{F69B7F68-39D6-4FFB-9209-17CA40CAF423}"/>
              </a:ext>
            </a:extLst>
          </p:cNvPr>
          <p:cNvSpPr/>
          <p:nvPr/>
        </p:nvSpPr>
        <p:spPr>
          <a:xfrm>
            <a:off x="12507828" y="4832958"/>
            <a:ext cx="2789322" cy="805842"/>
          </a:xfrm>
          <a:prstGeom prst="roundRect">
            <a:avLst/>
          </a:prstGeom>
          <a:gradFill flip="none" rotWithShape="1">
            <a:gsLst>
              <a:gs pos="8000">
                <a:srgbClr val="22407E"/>
              </a:gs>
              <a:gs pos="100000">
                <a:srgbClr val="009F97"/>
              </a:gs>
            </a:gsLst>
            <a:lin ang="2700000" scaled="1"/>
            <a:tileRect/>
          </a:gradFill>
          <a:ln w="76200">
            <a:noFill/>
          </a:ln>
          <a:effectLst>
            <a:outerShdw blurRad="342900" sx="102000" sy="102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B82A4A32-B3A0-4BBD-807F-ED0E0DBD8D0F}"/>
              </a:ext>
            </a:extLst>
          </p:cNvPr>
          <p:cNvSpPr/>
          <p:nvPr/>
        </p:nvSpPr>
        <p:spPr>
          <a:xfrm>
            <a:off x="3273425" y="2640557"/>
            <a:ext cx="1115215" cy="3607843"/>
          </a:xfrm>
          <a:prstGeom prst="rect">
            <a:avLst/>
          </a:prstGeom>
          <a:gradFill flip="none" rotWithShape="1">
            <a:gsLst>
              <a:gs pos="0">
                <a:srgbClr val="009F97">
                  <a:lumMod val="88000"/>
                  <a:lumOff val="12000"/>
                </a:srgbClr>
              </a:gs>
              <a:gs pos="100000">
                <a:srgbClr val="009F97">
                  <a:lumMod val="42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2159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A0DF6DEC-D673-4E57-9C63-F45A0067321D}"/>
              </a:ext>
            </a:extLst>
          </p:cNvPr>
          <p:cNvSpPr/>
          <p:nvPr/>
        </p:nvSpPr>
        <p:spPr>
          <a:xfrm>
            <a:off x="4616927" y="3605445"/>
            <a:ext cx="1115215" cy="2642955"/>
          </a:xfrm>
          <a:prstGeom prst="rect">
            <a:avLst/>
          </a:prstGeom>
          <a:gradFill>
            <a:gsLst>
              <a:gs pos="0">
                <a:srgbClr val="22407E">
                  <a:lumMod val="78000"/>
                  <a:lumOff val="22000"/>
                </a:srgbClr>
              </a:gs>
              <a:gs pos="100000">
                <a:srgbClr val="22407E">
                  <a:lumMod val="41000"/>
                </a:srgbClr>
              </a:gs>
            </a:gsLst>
            <a:lin ang="2700000" scaled="1"/>
          </a:gradFill>
          <a:ln>
            <a:noFill/>
          </a:ln>
          <a:effectLst>
            <a:outerShdw blurRad="2159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479C3887-239B-4CDA-B8B9-B96A0364D7D7}"/>
              </a:ext>
            </a:extLst>
          </p:cNvPr>
          <p:cNvSpPr/>
          <p:nvPr/>
        </p:nvSpPr>
        <p:spPr>
          <a:xfrm>
            <a:off x="5960428" y="1990306"/>
            <a:ext cx="1115215" cy="4258094"/>
          </a:xfrm>
          <a:prstGeom prst="rect">
            <a:avLst/>
          </a:prstGeom>
          <a:gradFill flip="none" rotWithShape="1">
            <a:gsLst>
              <a:gs pos="0">
                <a:srgbClr val="009F97">
                  <a:lumMod val="88000"/>
                  <a:lumOff val="12000"/>
                </a:srgbClr>
              </a:gs>
              <a:gs pos="100000">
                <a:srgbClr val="009F97">
                  <a:lumMod val="42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2159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75D51197-01BF-40B4-B86F-8510F8BC691A}"/>
              </a:ext>
            </a:extLst>
          </p:cNvPr>
          <p:cNvSpPr/>
          <p:nvPr/>
        </p:nvSpPr>
        <p:spPr>
          <a:xfrm>
            <a:off x="7303930" y="3081049"/>
            <a:ext cx="1115215" cy="3167351"/>
          </a:xfrm>
          <a:prstGeom prst="rect">
            <a:avLst/>
          </a:prstGeom>
          <a:gradFill>
            <a:gsLst>
              <a:gs pos="0">
                <a:srgbClr val="22407E">
                  <a:lumMod val="78000"/>
                  <a:lumOff val="22000"/>
                </a:srgbClr>
              </a:gs>
              <a:gs pos="100000">
                <a:srgbClr val="22407E">
                  <a:lumMod val="41000"/>
                </a:srgbClr>
              </a:gs>
            </a:gsLst>
            <a:lin ang="2700000" scaled="1"/>
          </a:gradFill>
          <a:ln>
            <a:noFill/>
          </a:ln>
          <a:effectLst>
            <a:outerShdw blurRad="2159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33D89617-3B60-4F7B-8351-056C5301A6C6}"/>
              </a:ext>
            </a:extLst>
          </p:cNvPr>
          <p:cNvSpPr/>
          <p:nvPr/>
        </p:nvSpPr>
        <p:spPr>
          <a:xfrm>
            <a:off x="8647431" y="3962034"/>
            <a:ext cx="1115215" cy="2286366"/>
          </a:xfrm>
          <a:prstGeom prst="rect">
            <a:avLst/>
          </a:prstGeom>
          <a:gradFill flip="none" rotWithShape="1">
            <a:gsLst>
              <a:gs pos="0">
                <a:srgbClr val="009F97">
                  <a:lumMod val="88000"/>
                  <a:lumOff val="12000"/>
                </a:srgbClr>
              </a:gs>
              <a:gs pos="100000">
                <a:srgbClr val="009F97">
                  <a:lumMod val="42000"/>
                </a:srgbClr>
              </a:gs>
            </a:gsLst>
            <a:lin ang="2700000" scaled="1"/>
            <a:tileRect/>
          </a:gradFill>
          <a:ln>
            <a:noFill/>
          </a:ln>
          <a:effectLst>
            <a:outerShdw blurRad="2159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8B29AB66-5A65-4B24-BB49-3B4DC64A4B6C}"/>
              </a:ext>
            </a:extLst>
          </p:cNvPr>
          <p:cNvSpPr/>
          <p:nvPr/>
        </p:nvSpPr>
        <p:spPr>
          <a:xfrm>
            <a:off x="9990935" y="4696188"/>
            <a:ext cx="1115215" cy="1552212"/>
          </a:xfrm>
          <a:prstGeom prst="rect">
            <a:avLst/>
          </a:prstGeom>
          <a:gradFill>
            <a:gsLst>
              <a:gs pos="0">
                <a:srgbClr val="22407E">
                  <a:lumMod val="78000"/>
                  <a:lumOff val="22000"/>
                </a:srgbClr>
              </a:gs>
              <a:gs pos="100000">
                <a:srgbClr val="22407E">
                  <a:lumMod val="41000"/>
                </a:srgbClr>
              </a:gs>
            </a:gsLst>
            <a:lin ang="2700000" scaled="1"/>
          </a:gradFill>
          <a:ln>
            <a:noFill/>
          </a:ln>
          <a:effectLst>
            <a:outerShdw blurRad="2159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822EA21F-0B2D-420D-9622-CFDE9AF27AD8}"/>
              </a:ext>
            </a:extLst>
          </p:cNvPr>
          <p:cNvSpPr txBox="1"/>
          <p:nvPr/>
        </p:nvSpPr>
        <p:spPr>
          <a:xfrm>
            <a:off x="12398427" y="1022756"/>
            <a:ext cx="5147925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6600" i="1" spc="600" dirty="0">
                <a:latin typeface="+mj-ea"/>
                <a:ea typeface="+mj-ea"/>
              </a:rPr>
              <a:t>发展规划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DD253412-591E-418A-A998-007978285396}"/>
              </a:ext>
            </a:extLst>
          </p:cNvPr>
          <p:cNvGrpSpPr/>
          <p:nvPr/>
        </p:nvGrpSpPr>
        <p:grpSpPr>
          <a:xfrm>
            <a:off x="12646077" y="660074"/>
            <a:ext cx="1014901" cy="253938"/>
            <a:chOff x="16705584" y="3439836"/>
            <a:chExt cx="1014901" cy="253938"/>
          </a:xfrm>
        </p:grpSpPr>
        <p:sp>
          <p:nvSpPr>
            <p:cNvPr id="17" name="箭头: V 形 16">
              <a:extLst>
                <a:ext uri="{FF2B5EF4-FFF2-40B4-BE49-F238E27FC236}">
                  <a16:creationId xmlns="" xmlns:a16="http://schemas.microsoft.com/office/drawing/2014/main" id="{19EA62DC-03F3-4E81-A31C-9E40FBDFC82D}"/>
                </a:ext>
              </a:extLst>
            </p:cNvPr>
            <p:cNvSpPr/>
            <p:nvPr/>
          </p:nvSpPr>
          <p:spPr>
            <a:xfrm>
              <a:off x="16705584" y="3439836"/>
              <a:ext cx="294568" cy="253938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箭头: V 形 17">
              <a:extLst>
                <a:ext uri="{FF2B5EF4-FFF2-40B4-BE49-F238E27FC236}">
                  <a16:creationId xmlns="" xmlns:a16="http://schemas.microsoft.com/office/drawing/2014/main" id="{F579889C-B397-4D37-AABB-E87CFA47551B}"/>
                </a:ext>
              </a:extLst>
            </p:cNvPr>
            <p:cNvSpPr/>
            <p:nvPr/>
          </p:nvSpPr>
          <p:spPr>
            <a:xfrm>
              <a:off x="17065751" y="3439836"/>
              <a:ext cx="294568" cy="253938"/>
            </a:xfrm>
            <a:prstGeom prst="chevron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箭头: V 形 18">
              <a:extLst>
                <a:ext uri="{FF2B5EF4-FFF2-40B4-BE49-F238E27FC236}">
                  <a16:creationId xmlns="" xmlns:a16="http://schemas.microsoft.com/office/drawing/2014/main" id="{616702CD-504B-4CA3-8BF8-67412BE60313}"/>
                </a:ext>
              </a:extLst>
            </p:cNvPr>
            <p:cNvSpPr/>
            <p:nvPr/>
          </p:nvSpPr>
          <p:spPr>
            <a:xfrm>
              <a:off x="17425917" y="3439836"/>
              <a:ext cx="294568" cy="253938"/>
            </a:xfrm>
            <a:prstGeom prst="chevron">
              <a:avLst/>
            </a:prstGeom>
            <a:gradFill>
              <a:gsLst>
                <a:gs pos="0">
                  <a:srgbClr val="22407E"/>
                </a:gs>
                <a:gs pos="85000">
                  <a:srgbClr val="009F9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B16FF56B-2320-4A36-888E-B07D8C97F431}"/>
              </a:ext>
            </a:extLst>
          </p:cNvPr>
          <p:cNvSpPr txBox="1"/>
          <p:nvPr/>
        </p:nvSpPr>
        <p:spPr>
          <a:xfrm>
            <a:off x="12432701" y="1994935"/>
            <a:ext cx="3983500" cy="69916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600" i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600" i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FEB11204-9052-4571-A88B-37C9EADC756B}"/>
              </a:ext>
            </a:extLst>
          </p:cNvPr>
          <p:cNvSpPr txBox="1"/>
          <p:nvPr/>
        </p:nvSpPr>
        <p:spPr>
          <a:xfrm>
            <a:off x="12507828" y="3263691"/>
            <a:ext cx="6332622" cy="125104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2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2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not </a:t>
            </a:r>
            <a:r>
              <a:rPr lang="en-US" altLang="zh-CN" sz="2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20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20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80098E0F-BD97-4D94-9437-A0D4852EA211}"/>
              </a:ext>
            </a:extLst>
          </p:cNvPr>
          <p:cNvSpPr txBox="1"/>
          <p:nvPr/>
        </p:nvSpPr>
        <p:spPr>
          <a:xfrm>
            <a:off x="12622128" y="4890108"/>
            <a:ext cx="2595582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i="1" spc="300" dirty="0">
                <a:solidFill>
                  <a:schemeClr val="bg1"/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标题添加</a:t>
            </a:r>
          </a:p>
        </p:txBody>
      </p:sp>
      <p:sp>
        <p:nvSpPr>
          <p:cNvPr id="36" name="Oval 23">
            <a:extLst>
              <a:ext uri="{FF2B5EF4-FFF2-40B4-BE49-F238E27FC236}">
                <a16:creationId xmlns="" xmlns:a16="http://schemas.microsoft.com/office/drawing/2014/main" id="{37B7069B-B325-4EB6-9E7A-288D854B9A54}"/>
              </a:ext>
            </a:extLst>
          </p:cNvPr>
          <p:cNvSpPr/>
          <p:nvPr/>
        </p:nvSpPr>
        <p:spPr>
          <a:xfrm>
            <a:off x="3540193" y="1774596"/>
            <a:ext cx="581678" cy="525404"/>
          </a:xfrm>
          <a:custGeom>
            <a:avLst/>
            <a:gdLst>
              <a:gd name="connsiteX0" fmla="*/ 0 w 609050"/>
              <a:gd name="connsiteY0" fmla="*/ 411255 h 550128"/>
              <a:gd name="connsiteX1" fmla="*/ 25953 w 609050"/>
              <a:gd name="connsiteY1" fmla="*/ 426310 h 550128"/>
              <a:gd name="connsiteX2" fmla="*/ 202989 w 609050"/>
              <a:gd name="connsiteY2" fmla="*/ 463367 h 550128"/>
              <a:gd name="connsiteX3" fmla="*/ 219808 w 609050"/>
              <a:gd name="connsiteY3" fmla="*/ 462933 h 550128"/>
              <a:gd name="connsiteX4" fmla="*/ 251707 w 609050"/>
              <a:gd name="connsiteY4" fmla="*/ 518375 h 550128"/>
              <a:gd name="connsiteX5" fmla="*/ 202989 w 609050"/>
              <a:gd name="connsiteY5" fmla="*/ 521125 h 550128"/>
              <a:gd name="connsiteX6" fmla="*/ 0 w 609050"/>
              <a:gd name="connsiteY6" fmla="*/ 434416 h 550128"/>
              <a:gd name="connsiteX7" fmla="*/ 0 w 609050"/>
              <a:gd name="connsiteY7" fmla="*/ 295387 h 550128"/>
              <a:gd name="connsiteX8" fmla="*/ 25960 w 609050"/>
              <a:gd name="connsiteY8" fmla="*/ 310451 h 550128"/>
              <a:gd name="connsiteX9" fmla="*/ 203040 w 609050"/>
              <a:gd name="connsiteY9" fmla="*/ 347531 h 550128"/>
              <a:gd name="connsiteX10" fmla="*/ 204781 w 609050"/>
              <a:gd name="connsiteY10" fmla="*/ 347531 h 550128"/>
              <a:gd name="connsiteX11" fmla="*/ 203040 w 609050"/>
              <a:gd name="connsiteY11" fmla="*/ 376355 h 550128"/>
              <a:gd name="connsiteX12" fmla="*/ 204781 w 609050"/>
              <a:gd name="connsiteY12" fmla="*/ 405469 h 550128"/>
              <a:gd name="connsiteX13" fmla="*/ 203040 w 609050"/>
              <a:gd name="connsiteY13" fmla="*/ 405469 h 550128"/>
              <a:gd name="connsiteX14" fmla="*/ 0 w 609050"/>
              <a:gd name="connsiteY14" fmla="*/ 318562 h 550128"/>
              <a:gd name="connsiteX15" fmla="*/ 435036 w 609050"/>
              <a:gd name="connsiteY15" fmla="*/ 202593 h 550128"/>
              <a:gd name="connsiteX16" fmla="*/ 609050 w 609050"/>
              <a:gd name="connsiteY16" fmla="*/ 376361 h 550128"/>
              <a:gd name="connsiteX17" fmla="*/ 435036 w 609050"/>
              <a:gd name="connsiteY17" fmla="*/ 550128 h 550128"/>
              <a:gd name="connsiteX18" fmla="*/ 317721 w 609050"/>
              <a:gd name="connsiteY18" fmla="*/ 504659 h 550128"/>
              <a:gd name="connsiteX19" fmla="*/ 280888 w 609050"/>
              <a:gd name="connsiteY19" fmla="*/ 457018 h 550128"/>
              <a:gd name="connsiteX20" fmla="*/ 262761 w 609050"/>
              <a:gd name="connsiteY20" fmla="*/ 401267 h 550128"/>
              <a:gd name="connsiteX21" fmla="*/ 261021 w 609050"/>
              <a:gd name="connsiteY21" fmla="*/ 376361 h 550128"/>
              <a:gd name="connsiteX22" fmla="*/ 264067 w 609050"/>
              <a:gd name="connsiteY22" fmla="*/ 343634 h 550128"/>
              <a:gd name="connsiteX23" fmla="*/ 290024 w 609050"/>
              <a:gd name="connsiteY23" fmla="*/ 280499 h 550128"/>
              <a:gd name="connsiteX24" fmla="*/ 405888 w 609050"/>
              <a:gd name="connsiteY24" fmla="*/ 205055 h 550128"/>
              <a:gd name="connsiteX25" fmla="*/ 435036 w 609050"/>
              <a:gd name="connsiteY25" fmla="*/ 202593 h 550128"/>
              <a:gd name="connsiteX26" fmla="*/ 0 w 609050"/>
              <a:gd name="connsiteY26" fmla="*/ 179589 h 550128"/>
              <a:gd name="connsiteX27" fmla="*/ 25955 w 609050"/>
              <a:gd name="connsiteY27" fmla="*/ 194643 h 550128"/>
              <a:gd name="connsiteX28" fmla="*/ 203003 w 609050"/>
              <a:gd name="connsiteY28" fmla="*/ 231699 h 550128"/>
              <a:gd name="connsiteX29" fmla="*/ 256364 w 609050"/>
              <a:gd name="connsiteY29" fmla="*/ 228804 h 550128"/>
              <a:gd name="connsiteX30" fmla="*/ 219968 w 609050"/>
              <a:gd name="connsiteY30" fmla="*/ 289166 h 550128"/>
              <a:gd name="connsiteX31" fmla="*/ 203003 w 609050"/>
              <a:gd name="connsiteY31" fmla="*/ 289600 h 550128"/>
              <a:gd name="connsiteX32" fmla="*/ 0 w 609050"/>
              <a:gd name="connsiteY32" fmla="*/ 202749 h 550128"/>
              <a:gd name="connsiteX33" fmla="*/ 203017 w 609050"/>
              <a:gd name="connsiteY33" fmla="*/ 0 h 550128"/>
              <a:gd name="connsiteX34" fmla="*/ 406034 w 609050"/>
              <a:gd name="connsiteY34" fmla="*/ 86902 h 550128"/>
              <a:gd name="connsiteX35" fmla="*/ 203017 w 609050"/>
              <a:gd name="connsiteY35" fmla="*/ 173804 h 550128"/>
              <a:gd name="connsiteX36" fmla="*/ 0 w 609050"/>
              <a:gd name="connsiteY36" fmla="*/ 86902 h 550128"/>
              <a:gd name="connsiteX37" fmla="*/ 203017 w 609050"/>
              <a:gd name="connsiteY37" fmla="*/ 0 h 55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09050" h="550128">
                <a:moveTo>
                  <a:pt x="0" y="411255"/>
                </a:moveTo>
                <a:cubicBezTo>
                  <a:pt x="7974" y="416611"/>
                  <a:pt x="16529" y="421677"/>
                  <a:pt x="25953" y="426310"/>
                </a:cubicBezTo>
                <a:cubicBezTo>
                  <a:pt x="73656" y="450194"/>
                  <a:pt x="136583" y="463367"/>
                  <a:pt x="202989" y="463367"/>
                </a:cubicBezTo>
                <a:cubicBezTo>
                  <a:pt x="208644" y="463367"/>
                  <a:pt x="214154" y="463222"/>
                  <a:pt x="219808" y="462933"/>
                </a:cubicBezTo>
                <a:cubicBezTo>
                  <a:pt x="227783" y="483054"/>
                  <a:pt x="238657" y="501583"/>
                  <a:pt x="251707" y="518375"/>
                </a:cubicBezTo>
                <a:cubicBezTo>
                  <a:pt x="236193" y="520256"/>
                  <a:pt x="219953" y="521125"/>
                  <a:pt x="202989" y="521125"/>
                </a:cubicBezTo>
                <a:cubicBezTo>
                  <a:pt x="86850" y="521125"/>
                  <a:pt x="0" y="475382"/>
                  <a:pt x="0" y="434416"/>
                </a:cubicBezTo>
                <a:close/>
                <a:moveTo>
                  <a:pt x="0" y="295387"/>
                </a:moveTo>
                <a:cubicBezTo>
                  <a:pt x="7976" y="300746"/>
                  <a:pt x="16533" y="305816"/>
                  <a:pt x="25960" y="310451"/>
                </a:cubicBezTo>
                <a:cubicBezTo>
                  <a:pt x="73675" y="334350"/>
                  <a:pt x="136617" y="347531"/>
                  <a:pt x="203040" y="347531"/>
                </a:cubicBezTo>
                <a:cubicBezTo>
                  <a:pt x="203621" y="347531"/>
                  <a:pt x="204201" y="347531"/>
                  <a:pt x="204781" y="347531"/>
                </a:cubicBezTo>
                <a:cubicBezTo>
                  <a:pt x="203621" y="356946"/>
                  <a:pt x="203040" y="366651"/>
                  <a:pt x="203040" y="376355"/>
                </a:cubicBezTo>
                <a:cubicBezTo>
                  <a:pt x="203040" y="386205"/>
                  <a:pt x="203621" y="395909"/>
                  <a:pt x="204781" y="405469"/>
                </a:cubicBezTo>
                <a:cubicBezTo>
                  <a:pt x="204201" y="405469"/>
                  <a:pt x="203621" y="405469"/>
                  <a:pt x="203040" y="405469"/>
                </a:cubicBezTo>
                <a:cubicBezTo>
                  <a:pt x="86872" y="405469"/>
                  <a:pt x="0" y="359553"/>
                  <a:pt x="0" y="318562"/>
                </a:cubicBezTo>
                <a:close/>
                <a:moveTo>
                  <a:pt x="435036" y="202593"/>
                </a:moveTo>
                <a:cubicBezTo>
                  <a:pt x="530889" y="202593"/>
                  <a:pt x="609050" y="280644"/>
                  <a:pt x="609050" y="376361"/>
                </a:cubicBezTo>
                <a:cubicBezTo>
                  <a:pt x="609050" y="472222"/>
                  <a:pt x="530889" y="550128"/>
                  <a:pt x="435036" y="550128"/>
                </a:cubicBezTo>
                <a:cubicBezTo>
                  <a:pt x="389792" y="550128"/>
                  <a:pt x="348754" y="532896"/>
                  <a:pt x="317721" y="504659"/>
                </a:cubicBezTo>
                <a:cubicBezTo>
                  <a:pt x="302785" y="491192"/>
                  <a:pt x="290314" y="474974"/>
                  <a:pt x="280888" y="457018"/>
                </a:cubicBezTo>
                <a:cubicBezTo>
                  <a:pt x="271897" y="439930"/>
                  <a:pt x="265517" y="421106"/>
                  <a:pt x="262761" y="401267"/>
                </a:cubicBezTo>
                <a:cubicBezTo>
                  <a:pt x="261601" y="393158"/>
                  <a:pt x="261021" y="384904"/>
                  <a:pt x="261021" y="376361"/>
                </a:cubicBezTo>
                <a:cubicBezTo>
                  <a:pt x="261021" y="365210"/>
                  <a:pt x="262036" y="354350"/>
                  <a:pt x="264067" y="343634"/>
                </a:cubicBezTo>
                <a:cubicBezTo>
                  <a:pt x="268417" y="320755"/>
                  <a:pt x="277408" y="299324"/>
                  <a:pt x="290024" y="280499"/>
                </a:cubicBezTo>
                <a:cubicBezTo>
                  <a:pt x="316126" y="241256"/>
                  <a:pt x="357599" y="213309"/>
                  <a:pt x="405888" y="205055"/>
                </a:cubicBezTo>
                <a:cubicBezTo>
                  <a:pt x="415314" y="203462"/>
                  <a:pt x="425030" y="202593"/>
                  <a:pt x="435036" y="202593"/>
                </a:cubicBezTo>
                <a:close/>
                <a:moveTo>
                  <a:pt x="0" y="179589"/>
                </a:moveTo>
                <a:cubicBezTo>
                  <a:pt x="7975" y="184945"/>
                  <a:pt x="16530" y="190011"/>
                  <a:pt x="25955" y="194643"/>
                </a:cubicBezTo>
                <a:cubicBezTo>
                  <a:pt x="73661" y="218527"/>
                  <a:pt x="136592" y="231699"/>
                  <a:pt x="203003" y="231699"/>
                </a:cubicBezTo>
                <a:cubicBezTo>
                  <a:pt x="221128" y="231699"/>
                  <a:pt x="238963" y="230686"/>
                  <a:pt x="256364" y="228804"/>
                </a:cubicBezTo>
                <a:cubicBezTo>
                  <a:pt x="241284" y="246754"/>
                  <a:pt x="228958" y="267164"/>
                  <a:pt x="219968" y="289166"/>
                </a:cubicBezTo>
                <a:cubicBezTo>
                  <a:pt x="214458" y="289455"/>
                  <a:pt x="208658" y="289600"/>
                  <a:pt x="203003" y="289600"/>
                </a:cubicBezTo>
                <a:cubicBezTo>
                  <a:pt x="86856" y="289600"/>
                  <a:pt x="0" y="243714"/>
                  <a:pt x="0" y="202749"/>
                </a:cubicBezTo>
                <a:close/>
                <a:moveTo>
                  <a:pt x="203017" y="0"/>
                </a:moveTo>
                <a:cubicBezTo>
                  <a:pt x="315140" y="0"/>
                  <a:pt x="406034" y="38907"/>
                  <a:pt x="406034" y="86902"/>
                </a:cubicBezTo>
                <a:cubicBezTo>
                  <a:pt x="406034" y="134897"/>
                  <a:pt x="315140" y="173804"/>
                  <a:pt x="203017" y="173804"/>
                </a:cubicBezTo>
                <a:cubicBezTo>
                  <a:pt x="90894" y="173804"/>
                  <a:pt x="0" y="134897"/>
                  <a:pt x="0" y="86902"/>
                </a:cubicBezTo>
                <a:cubicBezTo>
                  <a:pt x="0" y="38907"/>
                  <a:pt x="90894" y="0"/>
                  <a:pt x="203017" y="0"/>
                </a:cubicBezTo>
                <a:close/>
              </a:path>
            </a:pathLst>
          </a:custGeom>
          <a:gradFill flip="none" rotWithShape="1">
            <a:gsLst>
              <a:gs pos="0">
                <a:srgbClr val="009F97"/>
              </a:gs>
              <a:gs pos="100000">
                <a:srgbClr val="009F97">
                  <a:lumMod val="42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7" name="Oval 24">
            <a:extLst>
              <a:ext uri="{FF2B5EF4-FFF2-40B4-BE49-F238E27FC236}">
                <a16:creationId xmlns="" xmlns:a16="http://schemas.microsoft.com/office/drawing/2014/main" id="{CB1ECB93-216E-417C-B2C9-79B9A410BB7F}"/>
              </a:ext>
            </a:extLst>
          </p:cNvPr>
          <p:cNvSpPr/>
          <p:nvPr/>
        </p:nvSpPr>
        <p:spPr>
          <a:xfrm>
            <a:off x="4930473" y="2709962"/>
            <a:ext cx="488122" cy="581678"/>
          </a:xfrm>
          <a:custGeom>
            <a:avLst/>
            <a:gdLst>
              <a:gd name="T0" fmla="*/ 481 w 481"/>
              <a:gd name="T1" fmla="*/ 453 h 574"/>
              <a:gd name="T2" fmla="*/ 480 w 481"/>
              <a:gd name="T3" fmla="*/ 455 h 574"/>
              <a:gd name="T4" fmla="*/ 241 w 481"/>
              <a:gd name="T5" fmla="*/ 574 h 574"/>
              <a:gd name="T6" fmla="*/ 2 w 481"/>
              <a:gd name="T7" fmla="*/ 455 h 574"/>
              <a:gd name="T8" fmla="*/ 0 w 481"/>
              <a:gd name="T9" fmla="*/ 453 h 574"/>
              <a:gd name="T10" fmla="*/ 1 w 481"/>
              <a:gd name="T11" fmla="*/ 450 h 574"/>
              <a:gd name="T12" fmla="*/ 119 w 481"/>
              <a:gd name="T13" fmla="*/ 269 h 574"/>
              <a:gd name="T14" fmla="*/ 123 w 481"/>
              <a:gd name="T15" fmla="*/ 266 h 574"/>
              <a:gd name="T16" fmla="*/ 127 w 481"/>
              <a:gd name="T17" fmla="*/ 270 h 574"/>
              <a:gd name="T18" fmla="*/ 241 w 481"/>
              <a:gd name="T19" fmla="*/ 319 h 574"/>
              <a:gd name="T20" fmla="*/ 355 w 481"/>
              <a:gd name="T21" fmla="*/ 270 h 574"/>
              <a:gd name="T22" fmla="*/ 359 w 481"/>
              <a:gd name="T23" fmla="*/ 266 h 574"/>
              <a:gd name="T24" fmla="*/ 363 w 481"/>
              <a:gd name="T25" fmla="*/ 269 h 574"/>
              <a:gd name="T26" fmla="*/ 481 w 481"/>
              <a:gd name="T27" fmla="*/ 450 h 574"/>
              <a:gd name="T28" fmla="*/ 481 w 481"/>
              <a:gd name="T29" fmla="*/ 453 h 574"/>
              <a:gd name="T30" fmla="*/ 241 w 481"/>
              <a:gd name="T31" fmla="*/ 287 h 574"/>
              <a:gd name="T32" fmla="*/ 384 w 481"/>
              <a:gd name="T33" fmla="*/ 143 h 574"/>
              <a:gd name="T34" fmla="*/ 241 w 481"/>
              <a:gd name="T35" fmla="*/ 0 h 574"/>
              <a:gd name="T36" fmla="*/ 98 w 481"/>
              <a:gd name="T37" fmla="*/ 143 h 574"/>
              <a:gd name="T38" fmla="*/ 241 w 481"/>
              <a:gd name="T39" fmla="*/ 287 h 574"/>
              <a:gd name="T40" fmla="*/ 340 w 481"/>
              <a:gd name="T41" fmla="*/ 478 h 574"/>
              <a:gd name="T42" fmla="*/ 414 w 481"/>
              <a:gd name="T43" fmla="*/ 405 h 574"/>
              <a:gd name="T44" fmla="*/ 414 w 481"/>
              <a:gd name="T45" fmla="*/ 375 h 574"/>
              <a:gd name="T46" fmla="*/ 384 w 481"/>
              <a:gd name="T47" fmla="*/ 375 h 574"/>
              <a:gd name="T48" fmla="*/ 325 w 481"/>
              <a:gd name="T49" fmla="*/ 433 h 574"/>
              <a:gd name="T50" fmla="*/ 289 w 481"/>
              <a:gd name="T51" fmla="*/ 397 h 574"/>
              <a:gd name="T52" fmla="*/ 259 w 481"/>
              <a:gd name="T53" fmla="*/ 397 h 574"/>
              <a:gd name="T54" fmla="*/ 259 w 481"/>
              <a:gd name="T55" fmla="*/ 427 h 574"/>
              <a:gd name="T56" fmla="*/ 311 w 481"/>
              <a:gd name="T57" fmla="*/ 478 h 574"/>
              <a:gd name="T58" fmla="*/ 325 w 481"/>
              <a:gd name="T59" fmla="*/ 484 h 574"/>
              <a:gd name="T60" fmla="*/ 340 w 481"/>
              <a:gd name="T61" fmla="*/ 478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81" h="574">
                <a:moveTo>
                  <a:pt x="481" y="453"/>
                </a:moveTo>
                <a:lnTo>
                  <a:pt x="480" y="455"/>
                </a:lnTo>
                <a:cubicBezTo>
                  <a:pt x="416" y="532"/>
                  <a:pt x="331" y="574"/>
                  <a:pt x="241" y="574"/>
                </a:cubicBezTo>
                <a:cubicBezTo>
                  <a:pt x="151" y="574"/>
                  <a:pt x="66" y="532"/>
                  <a:pt x="2" y="455"/>
                </a:cubicBezTo>
                <a:lnTo>
                  <a:pt x="0" y="453"/>
                </a:lnTo>
                <a:lnTo>
                  <a:pt x="1" y="450"/>
                </a:lnTo>
                <a:cubicBezTo>
                  <a:pt x="13" y="370"/>
                  <a:pt x="55" y="305"/>
                  <a:pt x="119" y="269"/>
                </a:cubicBezTo>
                <a:lnTo>
                  <a:pt x="123" y="266"/>
                </a:lnTo>
                <a:lnTo>
                  <a:pt x="127" y="270"/>
                </a:lnTo>
                <a:cubicBezTo>
                  <a:pt x="157" y="301"/>
                  <a:pt x="197" y="319"/>
                  <a:pt x="241" y="319"/>
                </a:cubicBezTo>
                <a:cubicBezTo>
                  <a:pt x="284" y="319"/>
                  <a:pt x="325" y="301"/>
                  <a:pt x="355" y="270"/>
                </a:cubicBezTo>
                <a:lnTo>
                  <a:pt x="359" y="266"/>
                </a:lnTo>
                <a:lnTo>
                  <a:pt x="363" y="269"/>
                </a:lnTo>
                <a:cubicBezTo>
                  <a:pt x="427" y="305"/>
                  <a:pt x="469" y="370"/>
                  <a:pt x="481" y="450"/>
                </a:cubicBezTo>
                <a:lnTo>
                  <a:pt x="481" y="453"/>
                </a:lnTo>
                <a:close/>
                <a:moveTo>
                  <a:pt x="241" y="287"/>
                </a:moveTo>
                <a:cubicBezTo>
                  <a:pt x="320" y="287"/>
                  <a:pt x="384" y="222"/>
                  <a:pt x="384" y="143"/>
                </a:cubicBezTo>
                <a:cubicBezTo>
                  <a:pt x="384" y="64"/>
                  <a:pt x="320" y="0"/>
                  <a:pt x="241" y="0"/>
                </a:cubicBezTo>
                <a:cubicBezTo>
                  <a:pt x="162" y="0"/>
                  <a:pt x="98" y="64"/>
                  <a:pt x="98" y="143"/>
                </a:cubicBezTo>
                <a:cubicBezTo>
                  <a:pt x="98" y="222"/>
                  <a:pt x="162" y="287"/>
                  <a:pt x="241" y="287"/>
                </a:cubicBezTo>
                <a:close/>
                <a:moveTo>
                  <a:pt x="340" y="478"/>
                </a:moveTo>
                <a:lnTo>
                  <a:pt x="414" y="405"/>
                </a:lnTo>
                <a:cubicBezTo>
                  <a:pt x="422" y="396"/>
                  <a:pt x="422" y="383"/>
                  <a:pt x="414" y="375"/>
                </a:cubicBezTo>
                <a:cubicBezTo>
                  <a:pt x="406" y="367"/>
                  <a:pt x="392" y="367"/>
                  <a:pt x="384" y="375"/>
                </a:cubicBezTo>
                <a:lnTo>
                  <a:pt x="325" y="433"/>
                </a:lnTo>
                <a:lnTo>
                  <a:pt x="289" y="397"/>
                </a:lnTo>
                <a:cubicBezTo>
                  <a:pt x="281" y="389"/>
                  <a:pt x="267" y="389"/>
                  <a:pt x="259" y="397"/>
                </a:cubicBezTo>
                <a:cubicBezTo>
                  <a:pt x="251" y="405"/>
                  <a:pt x="251" y="418"/>
                  <a:pt x="259" y="427"/>
                </a:cubicBezTo>
                <a:lnTo>
                  <a:pt x="311" y="478"/>
                </a:lnTo>
                <a:cubicBezTo>
                  <a:pt x="315" y="482"/>
                  <a:pt x="320" y="484"/>
                  <a:pt x="325" y="484"/>
                </a:cubicBezTo>
                <a:cubicBezTo>
                  <a:pt x="331" y="484"/>
                  <a:pt x="336" y="482"/>
                  <a:pt x="340" y="478"/>
                </a:cubicBezTo>
                <a:close/>
              </a:path>
            </a:pathLst>
          </a:custGeom>
          <a:gradFill>
            <a:gsLst>
              <a:gs pos="0">
                <a:srgbClr val="22407E"/>
              </a:gs>
              <a:gs pos="100000">
                <a:srgbClr val="22407E">
                  <a:lumMod val="41000"/>
                </a:srgb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8" name="Oval 25">
            <a:extLst>
              <a:ext uri="{FF2B5EF4-FFF2-40B4-BE49-F238E27FC236}">
                <a16:creationId xmlns="" xmlns:a16="http://schemas.microsoft.com/office/drawing/2014/main" id="{F1B4AEB2-1CC3-4C5B-82BE-4FC98E8758CD}"/>
              </a:ext>
            </a:extLst>
          </p:cNvPr>
          <p:cNvSpPr/>
          <p:nvPr/>
        </p:nvSpPr>
        <p:spPr>
          <a:xfrm>
            <a:off x="6227196" y="1152731"/>
            <a:ext cx="581678" cy="451806"/>
          </a:xfrm>
          <a:custGeom>
            <a:avLst/>
            <a:gdLst>
              <a:gd name="connsiteX0" fmla="*/ 13222 w 606965"/>
              <a:gd name="connsiteY0" fmla="*/ 126947 h 471448"/>
              <a:gd name="connsiteX1" fmla="*/ 593823 w 606965"/>
              <a:gd name="connsiteY1" fmla="*/ 126947 h 471448"/>
              <a:gd name="connsiteX2" fmla="*/ 606568 w 606965"/>
              <a:gd name="connsiteY2" fmla="*/ 142956 h 471448"/>
              <a:gd name="connsiteX3" fmla="*/ 537069 w 606965"/>
              <a:gd name="connsiteY3" fmla="*/ 455520 h 471448"/>
              <a:gd name="connsiteX4" fmla="*/ 517110 w 606965"/>
              <a:gd name="connsiteY4" fmla="*/ 471448 h 471448"/>
              <a:gd name="connsiteX5" fmla="*/ 416108 w 606965"/>
              <a:gd name="connsiteY5" fmla="*/ 471448 h 471448"/>
              <a:gd name="connsiteX6" fmla="*/ 401198 w 606965"/>
              <a:gd name="connsiteY6" fmla="*/ 455200 h 471448"/>
              <a:gd name="connsiteX7" fmla="*/ 406328 w 606965"/>
              <a:gd name="connsiteY7" fmla="*/ 394928 h 471448"/>
              <a:gd name="connsiteX8" fmla="*/ 440476 w 606965"/>
              <a:gd name="connsiteY8" fmla="*/ 394928 h 471448"/>
              <a:gd name="connsiteX9" fmla="*/ 445286 w 606965"/>
              <a:gd name="connsiteY9" fmla="*/ 383402 h 471448"/>
              <a:gd name="connsiteX10" fmla="*/ 315026 w 606965"/>
              <a:gd name="connsiteY10" fmla="*/ 253334 h 471448"/>
              <a:gd name="connsiteX11" fmla="*/ 291940 w 606965"/>
              <a:gd name="connsiteY11" fmla="*/ 253334 h 471448"/>
              <a:gd name="connsiteX12" fmla="*/ 161760 w 606965"/>
              <a:gd name="connsiteY12" fmla="*/ 383402 h 471448"/>
              <a:gd name="connsiteX13" fmla="*/ 166489 w 606965"/>
              <a:gd name="connsiteY13" fmla="*/ 394928 h 471448"/>
              <a:gd name="connsiteX14" fmla="*/ 200637 w 606965"/>
              <a:gd name="connsiteY14" fmla="*/ 394928 h 471448"/>
              <a:gd name="connsiteX15" fmla="*/ 205848 w 606965"/>
              <a:gd name="connsiteY15" fmla="*/ 455200 h 471448"/>
              <a:gd name="connsiteX16" fmla="*/ 190858 w 606965"/>
              <a:gd name="connsiteY16" fmla="*/ 471448 h 471448"/>
              <a:gd name="connsiteX17" fmla="*/ 89856 w 606965"/>
              <a:gd name="connsiteY17" fmla="*/ 471448 h 471448"/>
              <a:gd name="connsiteX18" fmla="*/ 69976 w 606965"/>
              <a:gd name="connsiteY18" fmla="*/ 455520 h 471448"/>
              <a:gd name="connsiteX19" fmla="*/ 397 w 606965"/>
              <a:gd name="connsiteY19" fmla="*/ 142956 h 471448"/>
              <a:gd name="connsiteX20" fmla="*/ 13222 w 606965"/>
              <a:gd name="connsiteY20" fmla="*/ 126947 h 471448"/>
              <a:gd name="connsiteX21" fmla="*/ 37563 w 606965"/>
              <a:gd name="connsiteY21" fmla="*/ 0 h 471448"/>
              <a:gd name="connsiteX22" fmla="*/ 197462 w 606965"/>
              <a:gd name="connsiteY22" fmla="*/ 0 h 471448"/>
              <a:gd name="connsiteX23" fmla="*/ 227438 w 606965"/>
              <a:gd name="connsiteY23" fmla="*/ 8964 h 471448"/>
              <a:gd name="connsiteX24" fmla="*/ 276811 w 606965"/>
              <a:gd name="connsiteY24" fmla="*/ 41456 h 471448"/>
              <a:gd name="connsiteX25" fmla="*/ 306787 w 606965"/>
              <a:gd name="connsiteY25" fmla="*/ 50420 h 471448"/>
              <a:gd name="connsiteX26" fmla="*/ 561984 w 606965"/>
              <a:gd name="connsiteY26" fmla="*/ 50420 h 471448"/>
              <a:gd name="connsiteX27" fmla="*/ 576411 w 606965"/>
              <a:gd name="connsiteY27" fmla="*/ 66666 h 471448"/>
              <a:gd name="connsiteX28" fmla="*/ 571763 w 606965"/>
              <a:gd name="connsiteY28" fmla="*/ 105001 h 471448"/>
              <a:gd name="connsiteX29" fmla="*/ 35239 w 606965"/>
              <a:gd name="connsiteY29" fmla="*/ 105001 h 471448"/>
              <a:gd name="connsiteX30" fmla="*/ 23376 w 606965"/>
              <a:gd name="connsiteY30" fmla="*/ 16167 h 471448"/>
              <a:gd name="connsiteX31" fmla="*/ 37563 w 606965"/>
              <a:gd name="connsiteY31" fmla="*/ 0 h 471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606965" h="471448">
                <a:moveTo>
                  <a:pt x="13222" y="126947"/>
                </a:moveTo>
                <a:lnTo>
                  <a:pt x="593823" y="126947"/>
                </a:lnTo>
                <a:cubicBezTo>
                  <a:pt x="602801" y="126947"/>
                  <a:pt x="608572" y="134151"/>
                  <a:pt x="606568" y="142956"/>
                </a:cubicBezTo>
                <a:lnTo>
                  <a:pt x="537069" y="455520"/>
                </a:lnTo>
                <a:cubicBezTo>
                  <a:pt x="535065" y="464324"/>
                  <a:pt x="526168" y="471448"/>
                  <a:pt x="517110" y="471448"/>
                </a:cubicBezTo>
                <a:lnTo>
                  <a:pt x="416108" y="471448"/>
                </a:lnTo>
                <a:cubicBezTo>
                  <a:pt x="407130" y="471448"/>
                  <a:pt x="400396" y="464164"/>
                  <a:pt x="401198" y="455200"/>
                </a:cubicBezTo>
                <a:lnTo>
                  <a:pt x="406328" y="394928"/>
                </a:lnTo>
                <a:lnTo>
                  <a:pt x="440476" y="394928"/>
                </a:lnTo>
                <a:cubicBezTo>
                  <a:pt x="449535" y="394928"/>
                  <a:pt x="451619" y="389725"/>
                  <a:pt x="445286" y="383402"/>
                </a:cubicBezTo>
                <a:lnTo>
                  <a:pt x="315026" y="253334"/>
                </a:lnTo>
                <a:cubicBezTo>
                  <a:pt x="308693" y="247010"/>
                  <a:pt x="298352" y="247010"/>
                  <a:pt x="291940" y="253334"/>
                </a:cubicBezTo>
                <a:lnTo>
                  <a:pt x="161760" y="383402"/>
                </a:lnTo>
                <a:cubicBezTo>
                  <a:pt x="155347" y="389725"/>
                  <a:pt x="157511" y="394928"/>
                  <a:pt x="166489" y="394928"/>
                </a:cubicBezTo>
                <a:lnTo>
                  <a:pt x="200637" y="394928"/>
                </a:lnTo>
                <a:lnTo>
                  <a:pt x="205848" y="455200"/>
                </a:lnTo>
                <a:cubicBezTo>
                  <a:pt x="206569" y="464164"/>
                  <a:pt x="199916" y="471448"/>
                  <a:pt x="190858" y="471448"/>
                </a:cubicBezTo>
                <a:lnTo>
                  <a:pt x="89856" y="471448"/>
                </a:lnTo>
                <a:cubicBezTo>
                  <a:pt x="80798" y="471448"/>
                  <a:pt x="71900" y="464324"/>
                  <a:pt x="69976" y="455520"/>
                </a:cubicBezTo>
                <a:lnTo>
                  <a:pt x="397" y="142956"/>
                </a:lnTo>
                <a:cubicBezTo>
                  <a:pt x="-1607" y="134151"/>
                  <a:pt x="4164" y="126947"/>
                  <a:pt x="13222" y="126947"/>
                </a:cubicBezTo>
                <a:close/>
                <a:moveTo>
                  <a:pt x="37563" y="0"/>
                </a:moveTo>
                <a:lnTo>
                  <a:pt x="197462" y="0"/>
                </a:lnTo>
                <a:cubicBezTo>
                  <a:pt x="206439" y="0"/>
                  <a:pt x="219904" y="4002"/>
                  <a:pt x="227438" y="8964"/>
                </a:cubicBezTo>
                <a:lnTo>
                  <a:pt x="276811" y="41456"/>
                </a:lnTo>
                <a:cubicBezTo>
                  <a:pt x="284345" y="46418"/>
                  <a:pt x="297730" y="50420"/>
                  <a:pt x="306787" y="50420"/>
                </a:cubicBezTo>
                <a:lnTo>
                  <a:pt x="561984" y="50420"/>
                </a:lnTo>
                <a:cubicBezTo>
                  <a:pt x="571041" y="50420"/>
                  <a:pt x="577453" y="57703"/>
                  <a:pt x="576411" y="66666"/>
                </a:cubicBezTo>
                <a:lnTo>
                  <a:pt x="571763" y="105001"/>
                </a:lnTo>
                <a:lnTo>
                  <a:pt x="35239" y="105001"/>
                </a:lnTo>
                <a:lnTo>
                  <a:pt x="23376" y="16167"/>
                </a:lnTo>
                <a:cubicBezTo>
                  <a:pt x="22174" y="7283"/>
                  <a:pt x="28506" y="0"/>
                  <a:pt x="37563" y="0"/>
                </a:cubicBezTo>
                <a:close/>
              </a:path>
            </a:pathLst>
          </a:custGeom>
          <a:gradFill flip="none" rotWithShape="1">
            <a:gsLst>
              <a:gs pos="0">
                <a:srgbClr val="009F97"/>
              </a:gs>
              <a:gs pos="100000">
                <a:srgbClr val="009F97">
                  <a:lumMod val="42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9" name="Oval 26">
            <a:extLst>
              <a:ext uri="{FF2B5EF4-FFF2-40B4-BE49-F238E27FC236}">
                <a16:creationId xmlns="" xmlns:a16="http://schemas.microsoft.com/office/drawing/2014/main" id="{333C599A-6BBF-45EA-9126-9AD3E3147DF6}"/>
              </a:ext>
            </a:extLst>
          </p:cNvPr>
          <p:cNvSpPr/>
          <p:nvPr/>
        </p:nvSpPr>
        <p:spPr>
          <a:xfrm>
            <a:off x="7570698" y="2217977"/>
            <a:ext cx="581678" cy="519626"/>
          </a:xfrm>
          <a:custGeom>
            <a:avLst/>
            <a:gdLst>
              <a:gd name="connsiteX0" fmla="*/ 258313 w 578320"/>
              <a:gd name="connsiteY0" fmla="*/ 425492 h 516627"/>
              <a:gd name="connsiteX1" fmla="*/ 319119 w 578320"/>
              <a:gd name="connsiteY1" fmla="*/ 425492 h 516627"/>
              <a:gd name="connsiteX2" fmla="*/ 319119 w 578320"/>
              <a:gd name="connsiteY2" fmla="*/ 486249 h 516627"/>
              <a:gd name="connsiteX3" fmla="*/ 288716 w 578320"/>
              <a:gd name="connsiteY3" fmla="*/ 516627 h 516627"/>
              <a:gd name="connsiteX4" fmla="*/ 258313 w 578320"/>
              <a:gd name="connsiteY4" fmla="*/ 486249 h 516627"/>
              <a:gd name="connsiteX5" fmla="*/ 213031 w 578320"/>
              <a:gd name="connsiteY5" fmla="*/ 273552 h 516627"/>
              <a:gd name="connsiteX6" fmla="*/ 365288 w 578320"/>
              <a:gd name="connsiteY6" fmla="*/ 273552 h 516627"/>
              <a:gd name="connsiteX7" fmla="*/ 388357 w 578320"/>
              <a:gd name="connsiteY7" fmla="*/ 296585 h 516627"/>
              <a:gd name="connsiteX8" fmla="*/ 388357 w 578320"/>
              <a:gd name="connsiteY8" fmla="*/ 372131 h 516627"/>
              <a:gd name="connsiteX9" fmla="*/ 365288 w 578320"/>
              <a:gd name="connsiteY9" fmla="*/ 395164 h 516627"/>
              <a:gd name="connsiteX10" fmla="*/ 213031 w 578320"/>
              <a:gd name="connsiteY10" fmla="*/ 395164 h 516627"/>
              <a:gd name="connsiteX11" fmla="*/ 189962 w 578320"/>
              <a:gd name="connsiteY11" fmla="*/ 372131 h 516627"/>
              <a:gd name="connsiteX12" fmla="*/ 189962 w 578320"/>
              <a:gd name="connsiteY12" fmla="*/ 296585 h 516627"/>
              <a:gd name="connsiteX13" fmla="*/ 213031 w 578320"/>
              <a:gd name="connsiteY13" fmla="*/ 273552 h 516627"/>
              <a:gd name="connsiteX14" fmla="*/ 449200 w 578320"/>
              <a:gd name="connsiteY14" fmla="*/ 257870 h 516627"/>
              <a:gd name="connsiteX15" fmla="*/ 509230 w 578320"/>
              <a:gd name="connsiteY15" fmla="*/ 257870 h 516627"/>
              <a:gd name="connsiteX16" fmla="*/ 509230 w 578320"/>
              <a:gd name="connsiteY16" fmla="*/ 486239 h 516627"/>
              <a:gd name="connsiteX17" fmla="*/ 478753 w 578320"/>
              <a:gd name="connsiteY17" fmla="*/ 516627 h 516627"/>
              <a:gd name="connsiteX18" fmla="*/ 448276 w 578320"/>
              <a:gd name="connsiteY18" fmla="*/ 486239 h 516627"/>
              <a:gd name="connsiteX19" fmla="*/ 449200 w 578320"/>
              <a:gd name="connsiteY19" fmla="*/ 486239 h 516627"/>
              <a:gd name="connsiteX20" fmla="*/ 68203 w 578320"/>
              <a:gd name="connsiteY20" fmla="*/ 257870 h 516627"/>
              <a:gd name="connsiteX21" fmla="*/ 129157 w 578320"/>
              <a:gd name="connsiteY21" fmla="*/ 257870 h 516627"/>
              <a:gd name="connsiteX22" fmla="*/ 129157 w 578320"/>
              <a:gd name="connsiteY22" fmla="*/ 486239 h 516627"/>
              <a:gd name="connsiteX23" fmla="*/ 98680 w 578320"/>
              <a:gd name="connsiteY23" fmla="*/ 516627 h 516627"/>
              <a:gd name="connsiteX24" fmla="*/ 68203 w 578320"/>
              <a:gd name="connsiteY24" fmla="*/ 486239 h 516627"/>
              <a:gd name="connsiteX25" fmla="*/ 403125 w 578320"/>
              <a:gd name="connsiteY25" fmla="*/ 121612 h 516627"/>
              <a:gd name="connsiteX26" fmla="*/ 555268 w 578320"/>
              <a:gd name="connsiteY26" fmla="*/ 121612 h 516627"/>
              <a:gd name="connsiteX27" fmla="*/ 578320 w 578320"/>
              <a:gd name="connsiteY27" fmla="*/ 144645 h 516627"/>
              <a:gd name="connsiteX28" fmla="*/ 578320 w 578320"/>
              <a:gd name="connsiteY28" fmla="*/ 220191 h 516627"/>
              <a:gd name="connsiteX29" fmla="*/ 555268 w 578320"/>
              <a:gd name="connsiteY29" fmla="*/ 243224 h 516627"/>
              <a:gd name="connsiteX30" fmla="*/ 403125 w 578320"/>
              <a:gd name="connsiteY30" fmla="*/ 243224 h 516627"/>
              <a:gd name="connsiteX31" fmla="*/ 380073 w 578320"/>
              <a:gd name="connsiteY31" fmla="*/ 220191 h 516627"/>
              <a:gd name="connsiteX32" fmla="*/ 380073 w 578320"/>
              <a:gd name="connsiteY32" fmla="*/ 144645 h 516627"/>
              <a:gd name="connsiteX33" fmla="*/ 403125 w 578320"/>
              <a:gd name="connsiteY33" fmla="*/ 121612 h 516627"/>
              <a:gd name="connsiteX34" fmla="*/ 23056 w 578320"/>
              <a:gd name="connsiteY34" fmla="*/ 121612 h 516627"/>
              <a:gd name="connsiteX35" fmla="*/ 175226 w 578320"/>
              <a:gd name="connsiteY35" fmla="*/ 121612 h 516627"/>
              <a:gd name="connsiteX36" fmla="*/ 197360 w 578320"/>
              <a:gd name="connsiteY36" fmla="*/ 144645 h 516627"/>
              <a:gd name="connsiteX37" fmla="*/ 197360 w 578320"/>
              <a:gd name="connsiteY37" fmla="*/ 220191 h 516627"/>
              <a:gd name="connsiteX38" fmla="*/ 175226 w 578320"/>
              <a:gd name="connsiteY38" fmla="*/ 243224 h 516627"/>
              <a:gd name="connsiteX39" fmla="*/ 23056 w 578320"/>
              <a:gd name="connsiteY39" fmla="*/ 243224 h 516627"/>
              <a:gd name="connsiteX40" fmla="*/ 0 w 578320"/>
              <a:gd name="connsiteY40" fmla="*/ 220191 h 516627"/>
              <a:gd name="connsiteX41" fmla="*/ 0 w 578320"/>
              <a:gd name="connsiteY41" fmla="*/ 144645 h 516627"/>
              <a:gd name="connsiteX42" fmla="*/ 23056 w 578320"/>
              <a:gd name="connsiteY42" fmla="*/ 121612 h 516627"/>
              <a:gd name="connsiteX43" fmla="*/ 478753 w 578320"/>
              <a:gd name="connsiteY43" fmla="*/ 0 h 516627"/>
              <a:gd name="connsiteX44" fmla="*/ 509230 w 578320"/>
              <a:gd name="connsiteY44" fmla="*/ 30428 h 516627"/>
              <a:gd name="connsiteX45" fmla="*/ 509230 w 578320"/>
              <a:gd name="connsiteY45" fmla="*/ 91283 h 516627"/>
              <a:gd name="connsiteX46" fmla="*/ 448276 w 578320"/>
              <a:gd name="connsiteY46" fmla="*/ 91283 h 516627"/>
              <a:gd name="connsiteX47" fmla="*/ 448276 w 578320"/>
              <a:gd name="connsiteY47" fmla="*/ 30428 h 516627"/>
              <a:gd name="connsiteX48" fmla="*/ 478753 w 578320"/>
              <a:gd name="connsiteY48" fmla="*/ 0 h 516627"/>
              <a:gd name="connsiteX49" fmla="*/ 288716 w 578320"/>
              <a:gd name="connsiteY49" fmla="*/ 0 h 516627"/>
              <a:gd name="connsiteX50" fmla="*/ 319119 w 578320"/>
              <a:gd name="connsiteY50" fmla="*/ 30392 h 516627"/>
              <a:gd name="connsiteX51" fmla="*/ 319119 w 578320"/>
              <a:gd name="connsiteY51" fmla="*/ 257870 h 516627"/>
              <a:gd name="connsiteX52" fmla="*/ 258313 w 578320"/>
              <a:gd name="connsiteY52" fmla="*/ 257870 h 516627"/>
              <a:gd name="connsiteX53" fmla="*/ 258313 w 578320"/>
              <a:gd name="connsiteY53" fmla="*/ 30392 h 516627"/>
              <a:gd name="connsiteX54" fmla="*/ 288716 w 578320"/>
              <a:gd name="connsiteY54" fmla="*/ 0 h 516627"/>
              <a:gd name="connsiteX55" fmla="*/ 98680 w 578320"/>
              <a:gd name="connsiteY55" fmla="*/ 0 h 516627"/>
              <a:gd name="connsiteX56" fmla="*/ 129157 w 578320"/>
              <a:gd name="connsiteY56" fmla="*/ 30428 h 516627"/>
              <a:gd name="connsiteX57" fmla="*/ 129157 w 578320"/>
              <a:gd name="connsiteY57" fmla="*/ 91283 h 516627"/>
              <a:gd name="connsiteX58" fmla="*/ 68203 w 578320"/>
              <a:gd name="connsiteY58" fmla="*/ 91283 h 516627"/>
              <a:gd name="connsiteX59" fmla="*/ 68203 w 578320"/>
              <a:gd name="connsiteY59" fmla="*/ 30428 h 516627"/>
              <a:gd name="connsiteX60" fmla="*/ 98680 w 578320"/>
              <a:gd name="connsiteY60" fmla="*/ 0 h 516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78320" h="516627">
                <a:moveTo>
                  <a:pt x="258313" y="425492"/>
                </a:moveTo>
                <a:lnTo>
                  <a:pt x="319119" y="425492"/>
                </a:lnTo>
                <a:lnTo>
                  <a:pt x="319119" y="486249"/>
                </a:lnTo>
                <a:cubicBezTo>
                  <a:pt x="319119" y="502819"/>
                  <a:pt x="306221" y="516627"/>
                  <a:pt x="288716" y="516627"/>
                </a:cubicBezTo>
                <a:cubicBezTo>
                  <a:pt x="272133" y="516627"/>
                  <a:pt x="258313" y="502819"/>
                  <a:pt x="258313" y="486249"/>
                </a:cubicBezTo>
                <a:close/>
                <a:moveTo>
                  <a:pt x="213031" y="273552"/>
                </a:moveTo>
                <a:lnTo>
                  <a:pt x="365288" y="273552"/>
                </a:lnTo>
                <a:cubicBezTo>
                  <a:pt x="377284" y="273552"/>
                  <a:pt x="388357" y="283686"/>
                  <a:pt x="388357" y="296585"/>
                </a:cubicBezTo>
                <a:lnTo>
                  <a:pt x="388357" y="372131"/>
                </a:lnTo>
                <a:cubicBezTo>
                  <a:pt x="388357" y="385030"/>
                  <a:pt x="377284" y="395164"/>
                  <a:pt x="365288" y="395164"/>
                </a:cubicBezTo>
                <a:lnTo>
                  <a:pt x="213031" y="395164"/>
                </a:lnTo>
                <a:cubicBezTo>
                  <a:pt x="200113" y="395164"/>
                  <a:pt x="189962" y="385030"/>
                  <a:pt x="189962" y="372131"/>
                </a:cubicBezTo>
                <a:lnTo>
                  <a:pt x="189962" y="296585"/>
                </a:lnTo>
                <a:cubicBezTo>
                  <a:pt x="189962" y="283686"/>
                  <a:pt x="200113" y="273552"/>
                  <a:pt x="213031" y="273552"/>
                </a:cubicBezTo>
                <a:close/>
                <a:moveTo>
                  <a:pt x="449200" y="257870"/>
                </a:moveTo>
                <a:lnTo>
                  <a:pt x="509230" y="257870"/>
                </a:lnTo>
                <a:lnTo>
                  <a:pt x="509230" y="486239"/>
                </a:lnTo>
                <a:cubicBezTo>
                  <a:pt x="509230" y="502814"/>
                  <a:pt x="496301" y="516627"/>
                  <a:pt x="478753" y="516627"/>
                </a:cubicBezTo>
                <a:cubicBezTo>
                  <a:pt x="462129" y="516627"/>
                  <a:pt x="448276" y="502814"/>
                  <a:pt x="448276" y="486239"/>
                </a:cubicBezTo>
                <a:lnTo>
                  <a:pt x="449200" y="486239"/>
                </a:lnTo>
                <a:close/>
                <a:moveTo>
                  <a:pt x="68203" y="257870"/>
                </a:moveTo>
                <a:lnTo>
                  <a:pt x="129157" y="257870"/>
                </a:lnTo>
                <a:lnTo>
                  <a:pt x="129157" y="486239"/>
                </a:lnTo>
                <a:cubicBezTo>
                  <a:pt x="129157" y="502814"/>
                  <a:pt x="115304" y="516627"/>
                  <a:pt x="98680" y="516627"/>
                </a:cubicBezTo>
                <a:cubicBezTo>
                  <a:pt x="82056" y="516627"/>
                  <a:pt x="68203" y="502814"/>
                  <a:pt x="68203" y="486239"/>
                </a:cubicBezTo>
                <a:close/>
                <a:moveTo>
                  <a:pt x="403125" y="121612"/>
                </a:moveTo>
                <a:lnTo>
                  <a:pt x="555268" y="121612"/>
                </a:lnTo>
                <a:cubicBezTo>
                  <a:pt x="568177" y="121612"/>
                  <a:pt x="578320" y="131746"/>
                  <a:pt x="578320" y="144645"/>
                </a:cubicBezTo>
                <a:lnTo>
                  <a:pt x="578320" y="220191"/>
                </a:lnTo>
                <a:cubicBezTo>
                  <a:pt x="578320" y="233090"/>
                  <a:pt x="568177" y="243224"/>
                  <a:pt x="555268" y="243224"/>
                </a:cubicBezTo>
                <a:lnTo>
                  <a:pt x="403125" y="243224"/>
                </a:lnTo>
                <a:cubicBezTo>
                  <a:pt x="390216" y="243224"/>
                  <a:pt x="380073" y="233090"/>
                  <a:pt x="380073" y="220191"/>
                </a:cubicBezTo>
                <a:lnTo>
                  <a:pt x="380073" y="144645"/>
                </a:lnTo>
                <a:cubicBezTo>
                  <a:pt x="380073" y="131746"/>
                  <a:pt x="390216" y="121612"/>
                  <a:pt x="403125" y="121612"/>
                </a:cubicBezTo>
                <a:close/>
                <a:moveTo>
                  <a:pt x="23056" y="121612"/>
                </a:moveTo>
                <a:lnTo>
                  <a:pt x="175226" y="121612"/>
                </a:lnTo>
                <a:cubicBezTo>
                  <a:pt x="187215" y="121612"/>
                  <a:pt x="197360" y="131746"/>
                  <a:pt x="197360" y="144645"/>
                </a:cubicBezTo>
                <a:lnTo>
                  <a:pt x="197360" y="220191"/>
                </a:lnTo>
                <a:cubicBezTo>
                  <a:pt x="197360" y="233090"/>
                  <a:pt x="187215" y="243224"/>
                  <a:pt x="175226" y="243224"/>
                </a:cubicBezTo>
                <a:lnTo>
                  <a:pt x="23056" y="243224"/>
                </a:lnTo>
                <a:cubicBezTo>
                  <a:pt x="10144" y="243224"/>
                  <a:pt x="0" y="233090"/>
                  <a:pt x="0" y="220191"/>
                </a:cubicBezTo>
                <a:lnTo>
                  <a:pt x="0" y="144645"/>
                </a:lnTo>
                <a:cubicBezTo>
                  <a:pt x="0" y="131746"/>
                  <a:pt x="10144" y="121612"/>
                  <a:pt x="23056" y="121612"/>
                </a:cubicBezTo>
                <a:close/>
                <a:moveTo>
                  <a:pt x="478753" y="0"/>
                </a:moveTo>
                <a:cubicBezTo>
                  <a:pt x="496301" y="0"/>
                  <a:pt x="509230" y="13831"/>
                  <a:pt x="509230" y="30428"/>
                </a:cubicBezTo>
                <a:lnTo>
                  <a:pt x="509230" y="91283"/>
                </a:lnTo>
                <a:lnTo>
                  <a:pt x="448276" y="91283"/>
                </a:lnTo>
                <a:lnTo>
                  <a:pt x="448276" y="30428"/>
                </a:lnTo>
                <a:cubicBezTo>
                  <a:pt x="448276" y="13831"/>
                  <a:pt x="462129" y="0"/>
                  <a:pt x="478753" y="0"/>
                </a:cubicBezTo>
                <a:close/>
                <a:moveTo>
                  <a:pt x="288716" y="0"/>
                </a:moveTo>
                <a:cubicBezTo>
                  <a:pt x="306221" y="0"/>
                  <a:pt x="319119" y="13814"/>
                  <a:pt x="319119" y="30392"/>
                </a:cubicBezTo>
                <a:lnTo>
                  <a:pt x="319119" y="257870"/>
                </a:lnTo>
                <a:lnTo>
                  <a:pt x="258313" y="257870"/>
                </a:lnTo>
                <a:lnTo>
                  <a:pt x="258313" y="30392"/>
                </a:lnTo>
                <a:cubicBezTo>
                  <a:pt x="258313" y="13814"/>
                  <a:pt x="272133" y="0"/>
                  <a:pt x="288716" y="0"/>
                </a:cubicBezTo>
                <a:close/>
                <a:moveTo>
                  <a:pt x="98680" y="0"/>
                </a:moveTo>
                <a:cubicBezTo>
                  <a:pt x="115304" y="0"/>
                  <a:pt x="129157" y="13831"/>
                  <a:pt x="129157" y="30428"/>
                </a:cubicBezTo>
                <a:lnTo>
                  <a:pt x="129157" y="91283"/>
                </a:lnTo>
                <a:lnTo>
                  <a:pt x="68203" y="91283"/>
                </a:lnTo>
                <a:lnTo>
                  <a:pt x="68203" y="30428"/>
                </a:lnTo>
                <a:cubicBezTo>
                  <a:pt x="68203" y="13831"/>
                  <a:pt x="82056" y="0"/>
                  <a:pt x="98680" y="0"/>
                </a:cubicBezTo>
                <a:close/>
              </a:path>
            </a:pathLst>
          </a:custGeom>
          <a:gradFill>
            <a:gsLst>
              <a:gs pos="0">
                <a:srgbClr val="22407E"/>
              </a:gs>
              <a:gs pos="100000">
                <a:srgbClr val="22407E">
                  <a:lumMod val="41000"/>
                </a:srgb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0" name="Oval 27">
            <a:extLst>
              <a:ext uri="{FF2B5EF4-FFF2-40B4-BE49-F238E27FC236}">
                <a16:creationId xmlns="" xmlns:a16="http://schemas.microsoft.com/office/drawing/2014/main" id="{DE711B8D-47DA-4B36-99D2-84D284FD1C83}"/>
              </a:ext>
            </a:extLst>
          </p:cNvPr>
          <p:cNvSpPr/>
          <p:nvPr/>
        </p:nvSpPr>
        <p:spPr>
          <a:xfrm>
            <a:off x="8914854" y="3067936"/>
            <a:ext cx="574055" cy="581678"/>
          </a:xfrm>
          <a:custGeom>
            <a:avLst/>
            <a:gdLst>
              <a:gd name="T0" fmla="*/ 3621 w 6468"/>
              <a:gd name="T1" fmla="*/ 3299 h 6564"/>
              <a:gd name="T2" fmla="*/ 4214 w 6468"/>
              <a:gd name="T3" fmla="*/ 4727 h 6564"/>
              <a:gd name="T4" fmla="*/ 6337 w 6468"/>
              <a:gd name="T5" fmla="*/ 4571 h 6564"/>
              <a:gd name="T6" fmla="*/ 5974 w 6468"/>
              <a:gd name="T7" fmla="*/ 3603 h 6564"/>
              <a:gd name="T8" fmla="*/ 6429 w 6468"/>
              <a:gd name="T9" fmla="*/ 3225 h 6564"/>
              <a:gd name="T10" fmla="*/ 6022 w 6468"/>
              <a:gd name="T11" fmla="*/ 2697 h 6564"/>
              <a:gd name="T12" fmla="*/ 5080 w 6468"/>
              <a:gd name="T13" fmla="*/ 2269 h 6564"/>
              <a:gd name="T14" fmla="*/ 5136 w 6468"/>
              <a:gd name="T15" fmla="*/ 1681 h 6564"/>
              <a:gd name="T16" fmla="*/ 4477 w 6468"/>
              <a:gd name="T17" fmla="*/ 1593 h 6564"/>
              <a:gd name="T18" fmla="*/ 3837 w 6468"/>
              <a:gd name="T19" fmla="*/ 1917 h 6564"/>
              <a:gd name="T20" fmla="*/ 3357 w 6468"/>
              <a:gd name="T21" fmla="*/ 2412 h 6564"/>
              <a:gd name="T22" fmla="*/ 3445 w 6468"/>
              <a:gd name="T23" fmla="*/ 2889 h 6564"/>
              <a:gd name="T24" fmla="*/ 5048 w 6468"/>
              <a:gd name="T25" fmla="*/ 3547 h 6564"/>
              <a:gd name="T26" fmla="*/ 2792 w 6468"/>
              <a:gd name="T27" fmla="*/ 4483 h 6564"/>
              <a:gd name="T28" fmla="*/ 2397 w 6468"/>
              <a:gd name="T29" fmla="*/ 3364 h 6564"/>
              <a:gd name="T30" fmla="*/ 1830 w 6468"/>
              <a:gd name="T31" fmla="*/ 3843 h 6564"/>
              <a:gd name="T32" fmla="*/ 1502 w 6468"/>
              <a:gd name="T33" fmla="*/ 4577 h 6564"/>
              <a:gd name="T34" fmla="*/ 1589 w 6468"/>
              <a:gd name="T35" fmla="*/ 5239 h 6564"/>
              <a:gd name="T36" fmla="*/ 2178 w 6468"/>
              <a:gd name="T37" fmla="*/ 5181 h 6564"/>
              <a:gd name="T38" fmla="*/ 2609 w 6468"/>
              <a:gd name="T39" fmla="*/ 6123 h 6564"/>
              <a:gd name="T40" fmla="*/ 3138 w 6468"/>
              <a:gd name="T41" fmla="*/ 6528 h 6564"/>
              <a:gd name="T42" fmla="*/ 3513 w 6468"/>
              <a:gd name="T43" fmla="*/ 6072 h 6564"/>
              <a:gd name="T44" fmla="*/ 4484 w 6468"/>
              <a:gd name="T45" fmla="*/ 6433 h 6564"/>
              <a:gd name="T46" fmla="*/ 5145 w 6468"/>
              <a:gd name="T47" fmla="*/ 6347 h 6564"/>
              <a:gd name="T48" fmla="*/ 5088 w 6468"/>
              <a:gd name="T49" fmla="*/ 5759 h 6564"/>
              <a:gd name="T50" fmla="*/ 6029 w 6468"/>
              <a:gd name="T51" fmla="*/ 5328 h 6564"/>
              <a:gd name="T52" fmla="*/ 6434 w 6468"/>
              <a:gd name="T53" fmla="*/ 4799 h 6564"/>
              <a:gd name="T54" fmla="*/ 370 w 6468"/>
              <a:gd name="T55" fmla="*/ 1975 h 6564"/>
              <a:gd name="T56" fmla="*/ 0 w 6468"/>
              <a:gd name="T57" fmla="*/ 1827 h 6564"/>
              <a:gd name="T58" fmla="*/ 148 w 6468"/>
              <a:gd name="T59" fmla="*/ 1436 h 6564"/>
              <a:gd name="T60" fmla="*/ 580 w 6468"/>
              <a:gd name="T61" fmla="*/ 947 h 6564"/>
              <a:gd name="T62" fmla="*/ 424 w 6468"/>
              <a:gd name="T63" fmla="*/ 583 h 6564"/>
              <a:gd name="T64" fmla="*/ 802 w 6468"/>
              <a:gd name="T65" fmla="*/ 412 h 6564"/>
              <a:gd name="T66" fmla="*/ 1454 w 6468"/>
              <a:gd name="T67" fmla="*/ 371 h 6564"/>
              <a:gd name="T68" fmla="*/ 1602 w 6468"/>
              <a:gd name="T69" fmla="*/ 0 h 6564"/>
              <a:gd name="T70" fmla="*/ 1993 w 6468"/>
              <a:gd name="T71" fmla="*/ 148 h 6564"/>
              <a:gd name="T72" fmla="*/ 2482 w 6468"/>
              <a:gd name="T73" fmla="*/ 580 h 6564"/>
              <a:gd name="T74" fmla="*/ 2848 w 6468"/>
              <a:gd name="T75" fmla="*/ 423 h 6564"/>
              <a:gd name="T76" fmla="*/ 3018 w 6468"/>
              <a:gd name="T77" fmla="*/ 801 h 6564"/>
              <a:gd name="T78" fmla="*/ 3060 w 6468"/>
              <a:gd name="T79" fmla="*/ 1453 h 6564"/>
              <a:gd name="T80" fmla="*/ 3430 w 6468"/>
              <a:gd name="T81" fmla="*/ 1601 h 6564"/>
              <a:gd name="T82" fmla="*/ 3282 w 6468"/>
              <a:gd name="T83" fmla="*/ 1992 h 6564"/>
              <a:gd name="T84" fmla="*/ 2850 w 6468"/>
              <a:gd name="T85" fmla="*/ 2481 h 6564"/>
              <a:gd name="T86" fmla="*/ 3008 w 6468"/>
              <a:gd name="T87" fmla="*/ 2847 h 6564"/>
              <a:gd name="T88" fmla="*/ 2629 w 6468"/>
              <a:gd name="T89" fmla="*/ 3017 h 6564"/>
              <a:gd name="T90" fmla="*/ 1977 w 6468"/>
              <a:gd name="T91" fmla="*/ 3059 h 6564"/>
              <a:gd name="T92" fmla="*/ 1829 w 6468"/>
              <a:gd name="T93" fmla="*/ 3429 h 6564"/>
              <a:gd name="T94" fmla="*/ 1438 w 6468"/>
              <a:gd name="T95" fmla="*/ 3281 h 6564"/>
              <a:gd name="T96" fmla="*/ 949 w 6468"/>
              <a:gd name="T97" fmla="*/ 2849 h 6564"/>
              <a:gd name="T98" fmla="*/ 584 w 6468"/>
              <a:gd name="T99" fmla="*/ 3007 h 6564"/>
              <a:gd name="T100" fmla="*/ 413 w 6468"/>
              <a:gd name="T101" fmla="*/ 2628 h 6564"/>
              <a:gd name="T102" fmla="*/ 370 w 6468"/>
              <a:gd name="T103" fmla="*/ 1975 h 6564"/>
              <a:gd name="T104" fmla="*/ 2173 w 6468"/>
              <a:gd name="T105" fmla="*/ 2177 h 6564"/>
              <a:gd name="T106" fmla="*/ 1257 w 6468"/>
              <a:gd name="T107" fmla="*/ 1251 h 65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468" h="6564">
                <a:moveTo>
                  <a:pt x="3204" y="4309"/>
                </a:moveTo>
                <a:cubicBezTo>
                  <a:pt x="3040" y="3916"/>
                  <a:pt x="3228" y="3463"/>
                  <a:pt x="3621" y="3299"/>
                </a:cubicBezTo>
                <a:cubicBezTo>
                  <a:pt x="4014" y="3135"/>
                  <a:pt x="4468" y="3323"/>
                  <a:pt x="4632" y="3716"/>
                </a:cubicBezTo>
                <a:cubicBezTo>
                  <a:pt x="4796" y="4109"/>
                  <a:pt x="4608" y="4563"/>
                  <a:pt x="4214" y="4727"/>
                </a:cubicBezTo>
                <a:cubicBezTo>
                  <a:pt x="3821" y="4891"/>
                  <a:pt x="3368" y="4703"/>
                  <a:pt x="3204" y="4309"/>
                </a:cubicBezTo>
                <a:close/>
                <a:moveTo>
                  <a:pt x="6337" y="4571"/>
                </a:moveTo>
                <a:lnTo>
                  <a:pt x="5974" y="4421"/>
                </a:lnTo>
                <a:cubicBezTo>
                  <a:pt x="6028" y="4156"/>
                  <a:pt x="6029" y="3877"/>
                  <a:pt x="5974" y="3603"/>
                </a:cubicBezTo>
                <a:lnTo>
                  <a:pt x="6336" y="3452"/>
                </a:lnTo>
                <a:cubicBezTo>
                  <a:pt x="6424" y="3416"/>
                  <a:pt x="6466" y="3315"/>
                  <a:pt x="6429" y="3225"/>
                </a:cubicBezTo>
                <a:lnTo>
                  <a:pt x="6249" y="2791"/>
                </a:lnTo>
                <a:cubicBezTo>
                  <a:pt x="6213" y="2703"/>
                  <a:pt x="6112" y="2660"/>
                  <a:pt x="6022" y="2697"/>
                </a:cubicBezTo>
                <a:lnTo>
                  <a:pt x="5660" y="2848"/>
                </a:lnTo>
                <a:cubicBezTo>
                  <a:pt x="5504" y="2615"/>
                  <a:pt x="5305" y="2419"/>
                  <a:pt x="5080" y="2269"/>
                </a:cubicBezTo>
                <a:lnTo>
                  <a:pt x="5229" y="1907"/>
                </a:lnTo>
                <a:cubicBezTo>
                  <a:pt x="5265" y="1819"/>
                  <a:pt x="5224" y="1717"/>
                  <a:pt x="5136" y="1681"/>
                </a:cubicBezTo>
                <a:lnTo>
                  <a:pt x="4702" y="1500"/>
                </a:lnTo>
                <a:cubicBezTo>
                  <a:pt x="4614" y="1464"/>
                  <a:pt x="4513" y="1505"/>
                  <a:pt x="4477" y="1593"/>
                </a:cubicBezTo>
                <a:lnTo>
                  <a:pt x="4328" y="1956"/>
                </a:lnTo>
                <a:cubicBezTo>
                  <a:pt x="4168" y="1924"/>
                  <a:pt x="4002" y="1911"/>
                  <a:pt x="3837" y="1917"/>
                </a:cubicBezTo>
                <a:cubicBezTo>
                  <a:pt x="3804" y="2165"/>
                  <a:pt x="3609" y="2361"/>
                  <a:pt x="3364" y="2397"/>
                </a:cubicBezTo>
                <a:cubicBezTo>
                  <a:pt x="3361" y="2403"/>
                  <a:pt x="3360" y="2407"/>
                  <a:pt x="3357" y="2412"/>
                </a:cubicBezTo>
                <a:cubicBezTo>
                  <a:pt x="3426" y="2507"/>
                  <a:pt x="3465" y="2621"/>
                  <a:pt x="3465" y="2743"/>
                </a:cubicBezTo>
                <a:cubicBezTo>
                  <a:pt x="3465" y="2793"/>
                  <a:pt x="3458" y="2841"/>
                  <a:pt x="3445" y="2889"/>
                </a:cubicBezTo>
                <a:cubicBezTo>
                  <a:pt x="3448" y="2888"/>
                  <a:pt x="3449" y="2887"/>
                  <a:pt x="3452" y="2887"/>
                </a:cubicBezTo>
                <a:cubicBezTo>
                  <a:pt x="4073" y="2628"/>
                  <a:pt x="4789" y="2924"/>
                  <a:pt x="5048" y="3547"/>
                </a:cubicBezTo>
                <a:cubicBezTo>
                  <a:pt x="5306" y="4168"/>
                  <a:pt x="5010" y="4884"/>
                  <a:pt x="4388" y="5143"/>
                </a:cubicBezTo>
                <a:cubicBezTo>
                  <a:pt x="3766" y="5401"/>
                  <a:pt x="3050" y="5105"/>
                  <a:pt x="2792" y="4483"/>
                </a:cubicBezTo>
                <a:cubicBezTo>
                  <a:pt x="2650" y="4140"/>
                  <a:pt x="2676" y="3771"/>
                  <a:pt x="2832" y="3464"/>
                </a:cubicBezTo>
                <a:cubicBezTo>
                  <a:pt x="2682" y="3491"/>
                  <a:pt x="2524" y="3459"/>
                  <a:pt x="2397" y="3364"/>
                </a:cubicBezTo>
                <a:cubicBezTo>
                  <a:pt x="2392" y="3367"/>
                  <a:pt x="2388" y="3368"/>
                  <a:pt x="2382" y="3369"/>
                </a:cubicBezTo>
                <a:cubicBezTo>
                  <a:pt x="2341" y="3637"/>
                  <a:pt x="2109" y="3843"/>
                  <a:pt x="1830" y="3843"/>
                </a:cubicBezTo>
                <a:cubicBezTo>
                  <a:pt x="1814" y="4035"/>
                  <a:pt x="1824" y="4231"/>
                  <a:pt x="1864" y="4427"/>
                </a:cubicBezTo>
                <a:lnTo>
                  <a:pt x="1502" y="4577"/>
                </a:lnTo>
                <a:cubicBezTo>
                  <a:pt x="1414" y="4613"/>
                  <a:pt x="1372" y="4715"/>
                  <a:pt x="1409" y="4804"/>
                </a:cubicBezTo>
                <a:lnTo>
                  <a:pt x="1589" y="5239"/>
                </a:lnTo>
                <a:cubicBezTo>
                  <a:pt x="1625" y="5327"/>
                  <a:pt x="1726" y="5369"/>
                  <a:pt x="1816" y="5332"/>
                </a:cubicBezTo>
                <a:lnTo>
                  <a:pt x="2178" y="5181"/>
                </a:lnTo>
                <a:cubicBezTo>
                  <a:pt x="2334" y="5415"/>
                  <a:pt x="2533" y="5611"/>
                  <a:pt x="2758" y="5760"/>
                </a:cubicBezTo>
                <a:lnTo>
                  <a:pt x="2609" y="6123"/>
                </a:lnTo>
                <a:cubicBezTo>
                  <a:pt x="2573" y="6211"/>
                  <a:pt x="2614" y="6312"/>
                  <a:pt x="2702" y="6348"/>
                </a:cubicBezTo>
                <a:lnTo>
                  <a:pt x="3138" y="6528"/>
                </a:lnTo>
                <a:cubicBezTo>
                  <a:pt x="3226" y="6564"/>
                  <a:pt x="3328" y="6523"/>
                  <a:pt x="3364" y="6435"/>
                </a:cubicBezTo>
                <a:lnTo>
                  <a:pt x="3513" y="6072"/>
                </a:lnTo>
                <a:cubicBezTo>
                  <a:pt x="3778" y="6125"/>
                  <a:pt x="4057" y="6127"/>
                  <a:pt x="4333" y="6072"/>
                </a:cubicBezTo>
                <a:lnTo>
                  <a:pt x="4484" y="6433"/>
                </a:lnTo>
                <a:cubicBezTo>
                  <a:pt x="4520" y="6521"/>
                  <a:pt x="4621" y="6564"/>
                  <a:pt x="4710" y="6527"/>
                </a:cubicBezTo>
                <a:lnTo>
                  <a:pt x="5145" y="6347"/>
                </a:lnTo>
                <a:cubicBezTo>
                  <a:pt x="5233" y="6311"/>
                  <a:pt x="5276" y="6209"/>
                  <a:pt x="5238" y="6120"/>
                </a:cubicBezTo>
                <a:lnTo>
                  <a:pt x="5088" y="5759"/>
                </a:lnTo>
                <a:cubicBezTo>
                  <a:pt x="5321" y="5603"/>
                  <a:pt x="5517" y="5404"/>
                  <a:pt x="5666" y="5179"/>
                </a:cubicBezTo>
                <a:lnTo>
                  <a:pt x="6029" y="5328"/>
                </a:lnTo>
                <a:cubicBezTo>
                  <a:pt x="6117" y="5364"/>
                  <a:pt x="6218" y="5323"/>
                  <a:pt x="6254" y="5235"/>
                </a:cubicBezTo>
                <a:lnTo>
                  <a:pt x="6434" y="4799"/>
                </a:lnTo>
                <a:cubicBezTo>
                  <a:pt x="6468" y="4708"/>
                  <a:pt x="6425" y="4608"/>
                  <a:pt x="6337" y="4571"/>
                </a:cubicBezTo>
                <a:close/>
                <a:moveTo>
                  <a:pt x="370" y="1975"/>
                </a:moveTo>
                <a:lnTo>
                  <a:pt x="145" y="1973"/>
                </a:lnTo>
                <a:cubicBezTo>
                  <a:pt x="65" y="1973"/>
                  <a:pt x="0" y="1908"/>
                  <a:pt x="0" y="1827"/>
                </a:cubicBezTo>
                <a:lnTo>
                  <a:pt x="1" y="1581"/>
                </a:lnTo>
                <a:cubicBezTo>
                  <a:pt x="1" y="1501"/>
                  <a:pt x="66" y="1436"/>
                  <a:pt x="148" y="1436"/>
                </a:cubicBezTo>
                <a:lnTo>
                  <a:pt x="373" y="1437"/>
                </a:lnTo>
                <a:cubicBezTo>
                  <a:pt x="408" y="1264"/>
                  <a:pt x="477" y="1097"/>
                  <a:pt x="580" y="947"/>
                </a:cubicBezTo>
                <a:lnTo>
                  <a:pt x="422" y="788"/>
                </a:lnTo>
                <a:cubicBezTo>
                  <a:pt x="366" y="731"/>
                  <a:pt x="366" y="639"/>
                  <a:pt x="424" y="583"/>
                </a:cubicBezTo>
                <a:lnTo>
                  <a:pt x="597" y="411"/>
                </a:lnTo>
                <a:cubicBezTo>
                  <a:pt x="654" y="355"/>
                  <a:pt x="746" y="355"/>
                  <a:pt x="802" y="412"/>
                </a:cubicBezTo>
                <a:lnTo>
                  <a:pt x="961" y="572"/>
                </a:lnTo>
                <a:cubicBezTo>
                  <a:pt x="1113" y="471"/>
                  <a:pt x="1281" y="404"/>
                  <a:pt x="1454" y="371"/>
                </a:cubicBezTo>
                <a:lnTo>
                  <a:pt x="1456" y="145"/>
                </a:lnTo>
                <a:cubicBezTo>
                  <a:pt x="1456" y="65"/>
                  <a:pt x="1521" y="0"/>
                  <a:pt x="1602" y="0"/>
                </a:cubicBezTo>
                <a:lnTo>
                  <a:pt x="1848" y="1"/>
                </a:lnTo>
                <a:cubicBezTo>
                  <a:pt x="1928" y="1"/>
                  <a:pt x="1993" y="67"/>
                  <a:pt x="1993" y="148"/>
                </a:cubicBezTo>
                <a:lnTo>
                  <a:pt x="1992" y="373"/>
                </a:lnTo>
                <a:cubicBezTo>
                  <a:pt x="2165" y="408"/>
                  <a:pt x="2332" y="477"/>
                  <a:pt x="2482" y="580"/>
                </a:cubicBezTo>
                <a:lnTo>
                  <a:pt x="2642" y="421"/>
                </a:lnTo>
                <a:cubicBezTo>
                  <a:pt x="2700" y="365"/>
                  <a:pt x="2792" y="365"/>
                  <a:pt x="2848" y="423"/>
                </a:cubicBezTo>
                <a:lnTo>
                  <a:pt x="3020" y="596"/>
                </a:lnTo>
                <a:cubicBezTo>
                  <a:pt x="3076" y="653"/>
                  <a:pt x="3076" y="745"/>
                  <a:pt x="3018" y="801"/>
                </a:cubicBezTo>
                <a:lnTo>
                  <a:pt x="2858" y="960"/>
                </a:lnTo>
                <a:cubicBezTo>
                  <a:pt x="2960" y="1112"/>
                  <a:pt x="3026" y="1280"/>
                  <a:pt x="3060" y="1453"/>
                </a:cubicBezTo>
                <a:lnTo>
                  <a:pt x="3285" y="1455"/>
                </a:lnTo>
                <a:cubicBezTo>
                  <a:pt x="3365" y="1455"/>
                  <a:pt x="3430" y="1520"/>
                  <a:pt x="3430" y="1601"/>
                </a:cubicBezTo>
                <a:lnTo>
                  <a:pt x="3429" y="1847"/>
                </a:lnTo>
                <a:cubicBezTo>
                  <a:pt x="3429" y="1927"/>
                  <a:pt x="3364" y="1992"/>
                  <a:pt x="3282" y="1992"/>
                </a:cubicBezTo>
                <a:lnTo>
                  <a:pt x="3057" y="1991"/>
                </a:lnTo>
                <a:cubicBezTo>
                  <a:pt x="3022" y="2164"/>
                  <a:pt x="2953" y="2331"/>
                  <a:pt x="2850" y="2481"/>
                </a:cubicBezTo>
                <a:lnTo>
                  <a:pt x="3009" y="2641"/>
                </a:lnTo>
                <a:cubicBezTo>
                  <a:pt x="3065" y="2699"/>
                  <a:pt x="3065" y="2791"/>
                  <a:pt x="3008" y="2847"/>
                </a:cubicBezTo>
                <a:lnTo>
                  <a:pt x="2834" y="3019"/>
                </a:lnTo>
                <a:cubicBezTo>
                  <a:pt x="2777" y="3075"/>
                  <a:pt x="2685" y="3075"/>
                  <a:pt x="2629" y="3017"/>
                </a:cubicBezTo>
                <a:lnTo>
                  <a:pt x="2470" y="2857"/>
                </a:lnTo>
                <a:cubicBezTo>
                  <a:pt x="2318" y="2959"/>
                  <a:pt x="2150" y="3025"/>
                  <a:pt x="1977" y="3059"/>
                </a:cubicBezTo>
                <a:lnTo>
                  <a:pt x="1976" y="3284"/>
                </a:lnTo>
                <a:cubicBezTo>
                  <a:pt x="1976" y="3364"/>
                  <a:pt x="1910" y="3429"/>
                  <a:pt x="1829" y="3429"/>
                </a:cubicBezTo>
                <a:lnTo>
                  <a:pt x="1584" y="3428"/>
                </a:lnTo>
                <a:cubicBezTo>
                  <a:pt x="1504" y="3428"/>
                  <a:pt x="1438" y="3363"/>
                  <a:pt x="1438" y="3281"/>
                </a:cubicBezTo>
                <a:lnTo>
                  <a:pt x="1440" y="3056"/>
                </a:lnTo>
                <a:cubicBezTo>
                  <a:pt x="1266" y="3021"/>
                  <a:pt x="1100" y="2952"/>
                  <a:pt x="949" y="2849"/>
                </a:cubicBezTo>
                <a:lnTo>
                  <a:pt x="789" y="3008"/>
                </a:lnTo>
                <a:cubicBezTo>
                  <a:pt x="732" y="3064"/>
                  <a:pt x="640" y="3064"/>
                  <a:pt x="584" y="3007"/>
                </a:cubicBezTo>
                <a:lnTo>
                  <a:pt x="412" y="2833"/>
                </a:lnTo>
                <a:cubicBezTo>
                  <a:pt x="356" y="2776"/>
                  <a:pt x="356" y="2684"/>
                  <a:pt x="413" y="2628"/>
                </a:cubicBezTo>
                <a:lnTo>
                  <a:pt x="573" y="2469"/>
                </a:lnTo>
                <a:cubicBezTo>
                  <a:pt x="470" y="2316"/>
                  <a:pt x="404" y="2148"/>
                  <a:pt x="370" y="1975"/>
                </a:cubicBezTo>
                <a:close/>
                <a:moveTo>
                  <a:pt x="1252" y="2172"/>
                </a:moveTo>
                <a:cubicBezTo>
                  <a:pt x="1505" y="2428"/>
                  <a:pt x="1917" y="2431"/>
                  <a:pt x="2173" y="2177"/>
                </a:cubicBezTo>
                <a:cubicBezTo>
                  <a:pt x="2429" y="1924"/>
                  <a:pt x="2432" y="1512"/>
                  <a:pt x="2178" y="1256"/>
                </a:cubicBezTo>
                <a:cubicBezTo>
                  <a:pt x="1925" y="1000"/>
                  <a:pt x="1513" y="997"/>
                  <a:pt x="1257" y="1251"/>
                </a:cubicBezTo>
                <a:cubicBezTo>
                  <a:pt x="1000" y="1504"/>
                  <a:pt x="998" y="1916"/>
                  <a:pt x="1252" y="2172"/>
                </a:cubicBezTo>
                <a:close/>
              </a:path>
            </a:pathLst>
          </a:custGeom>
          <a:gradFill flip="none" rotWithShape="1">
            <a:gsLst>
              <a:gs pos="0">
                <a:srgbClr val="009F97"/>
              </a:gs>
              <a:gs pos="100000">
                <a:srgbClr val="009F97">
                  <a:lumMod val="42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1" name="Oval 28">
            <a:extLst>
              <a:ext uri="{FF2B5EF4-FFF2-40B4-BE49-F238E27FC236}">
                <a16:creationId xmlns="" xmlns:a16="http://schemas.microsoft.com/office/drawing/2014/main" id="{220E0B6D-AD3A-470A-9EF6-6D7F0F6B0308}"/>
              </a:ext>
            </a:extLst>
          </p:cNvPr>
          <p:cNvSpPr/>
          <p:nvPr/>
        </p:nvSpPr>
        <p:spPr>
          <a:xfrm>
            <a:off x="10330924" y="3799313"/>
            <a:ext cx="435235" cy="581678"/>
          </a:xfrm>
          <a:custGeom>
            <a:avLst/>
            <a:gdLst>
              <a:gd name="connsiteX0" fmla="*/ 225169 w 450489"/>
              <a:gd name="connsiteY0" fmla="*/ 164809 h 602064"/>
              <a:gd name="connsiteX1" fmla="*/ 166100 w 450489"/>
              <a:gd name="connsiteY1" fmla="*/ 223945 h 602064"/>
              <a:gd name="connsiteX2" fmla="*/ 225169 w 450489"/>
              <a:gd name="connsiteY2" fmla="*/ 282930 h 602064"/>
              <a:gd name="connsiteX3" fmla="*/ 284389 w 450489"/>
              <a:gd name="connsiteY3" fmla="*/ 223945 h 602064"/>
              <a:gd name="connsiteX4" fmla="*/ 225169 w 450489"/>
              <a:gd name="connsiteY4" fmla="*/ 164809 h 602064"/>
              <a:gd name="connsiteX5" fmla="*/ 225169 w 450489"/>
              <a:gd name="connsiteY5" fmla="*/ 100062 h 602064"/>
              <a:gd name="connsiteX6" fmla="*/ 349228 w 450489"/>
              <a:gd name="connsiteY6" fmla="*/ 223945 h 602064"/>
              <a:gd name="connsiteX7" fmla="*/ 225169 w 450489"/>
              <a:gd name="connsiteY7" fmla="*/ 347676 h 602064"/>
              <a:gd name="connsiteX8" fmla="*/ 101261 w 450489"/>
              <a:gd name="connsiteY8" fmla="*/ 223945 h 602064"/>
              <a:gd name="connsiteX9" fmla="*/ 225169 w 450489"/>
              <a:gd name="connsiteY9" fmla="*/ 100062 h 602064"/>
              <a:gd name="connsiteX10" fmla="*/ 225169 w 450489"/>
              <a:gd name="connsiteY10" fmla="*/ 35781 h 602064"/>
              <a:gd name="connsiteX11" fmla="*/ 36895 w 450489"/>
              <a:gd name="connsiteY11" fmla="*/ 223936 h 602064"/>
              <a:gd name="connsiteX12" fmla="*/ 225169 w 450489"/>
              <a:gd name="connsiteY12" fmla="*/ 411939 h 602064"/>
              <a:gd name="connsiteX13" fmla="*/ 413442 w 450489"/>
              <a:gd name="connsiteY13" fmla="*/ 223936 h 602064"/>
              <a:gd name="connsiteX14" fmla="*/ 225169 w 450489"/>
              <a:gd name="connsiteY14" fmla="*/ 35781 h 602064"/>
              <a:gd name="connsiteX15" fmla="*/ 225169 w 450489"/>
              <a:gd name="connsiteY15" fmla="*/ 0 h 602064"/>
              <a:gd name="connsiteX16" fmla="*/ 450489 w 450489"/>
              <a:gd name="connsiteY16" fmla="*/ 224845 h 602064"/>
              <a:gd name="connsiteX17" fmla="*/ 225169 w 450489"/>
              <a:gd name="connsiteY17" fmla="*/ 602064 h 602064"/>
              <a:gd name="connsiteX18" fmla="*/ 0 w 450489"/>
              <a:gd name="connsiteY18" fmla="*/ 224845 h 602064"/>
              <a:gd name="connsiteX19" fmla="*/ 225169 w 450489"/>
              <a:gd name="connsiteY19" fmla="*/ 0 h 602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50489" h="602064">
                <a:moveTo>
                  <a:pt x="225169" y="164809"/>
                </a:moveTo>
                <a:cubicBezTo>
                  <a:pt x="192521" y="164809"/>
                  <a:pt x="166100" y="191193"/>
                  <a:pt x="166100" y="223945"/>
                </a:cubicBezTo>
                <a:cubicBezTo>
                  <a:pt x="166100" y="256546"/>
                  <a:pt x="192521" y="282930"/>
                  <a:pt x="225169" y="282930"/>
                </a:cubicBezTo>
                <a:cubicBezTo>
                  <a:pt x="257816" y="282930"/>
                  <a:pt x="284389" y="256546"/>
                  <a:pt x="284389" y="223945"/>
                </a:cubicBezTo>
                <a:cubicBezTo>
                  <a:pt x="284389" y="191193"/>
                  <a:pt x="257816" y="164809"/>
                  <a:pt x="225169" y="164809"/>
                </a:cubicBezTo>
                <a:close/>
                <a:moveTo>
                  <a:pt x="225169" y="100062"/>
                </a:moveTo>
                <a:cubicBezTo>
                  <a:pt x="293500" y="100062"/>
                  <a:pt x="349228" y="155711"/>
                  <a:pt x="349228" y="223945"/>
                </a:cubicBezTo>
                <a:cubicBezTo>
                  <a:pt x="349228" y="292179"/>
                  <a:pt x="293500" y="347676"/>
                  <a:pt x="225169" y="347676"/>
                </a:cubicBezTo>
                <a:cubicBezTo>
                  <a:pt x="156837" y="347676"/>
                  <a:pt x="101261" y="292179"/>
                  <a:pt x="101261" y="223945"/>
                </a:cubicBezTo>
                <a:cubicBezTo>
                  <a:pt x="101261" y="155711"/>
                  <a:pt x="156837" y="100062"/>
                  <a:pt x="225169" y="100062"/>
                </a:cubicBezTo>
                <a:close/>
                <a:moveTo>
                  <a:pt x="225169" y="35781"/>
                </a:moveTo>
                <a:cubicBezTo>
                  <a:pt x="121315" y="35781"/>
                  <a:pt x="36895" y="120231"/>
                  <a:pt x="36895" y="223936"/>
                </a:cubicBezTo>
                <a:cubicBezTo>
                  <a:pt x="36895" y="327489"/>
                  <a:pt x="121315" y="411939"/>
                  <a:pt x="225169" y="411939"/>
                </a:cubicBezTo>
                <a:cubicBezTo>
                  <a:pt x="329022" y="411939"/>
                  <a:pt x="413442" y="327489"/>
                  <a:pt x="413442" y="223936"/>
                </a:cubicBezTo>
                <a:cubicBezTo>
                  <a:pt x="413442" y="120231"/>
                  <a:pt x="329022" y="35781"/>
                  <a:pt x="225169" y="35781"/>
                </a:cubicBezTo>
                <a:close/>
                <a:moveTo>
                  <a:pt x="225169" y="0"/>
                </a:moveTo>
                <a:cubicBezTo>
                  <a:pt x="349672" y="0"/>
                  <a:pt x="450489" y="100673"/>
                  <a:pt x="450489" y="224845"/>
                </a:cubicBezTo>
                <a:cubicBezTo>
                  <a:pt x="450489" y="415577"/>
                  <a:pt x="225169" y="602064"/>
                  <a:pt x="225169" y="602064"/>
                </a:cubicBezTo>
                <a:cubicBezTo>
                  <a:pt x="225169" y="602064"/>
                  <a:pt x="0" y="415577"/>
                  <a:pt x="0" y="224845"/>
                </a:cubicBezTo>
                <a:cubicBezTo>
                  <a:pt x="0" y="100673"/>
                  <a:pt x="100817" y="0"/>
                  <a:pt x="225169" y="0"/>
                </a:cubicBezTo>
                <a:close/>
              </a:path>
            </a:pathLst>
          </a:custGeom>
          <a:gradFill>
            <a:gsLst>
              <a:gs pos="0">
                <a:srgbClr val="22407E"/>
              </a:gs>
              <a:gs pos="100000">
                <a:srgbClr val="22407E">
                  <a:lumMod val="41000"/>
                </a:srgb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378EE0FA-DABB-4C92-9E29-CAF2D29C6801}"/>
              </a:ext>
            </a:extLst>
          </p:cNvPr>
          <p:cNvSpPr txBox="1"/>
          <p:nvPr/>
        </p:nvSpPr>
        <p:spPr>
          <a:xfrm flipH="1">
            <a:off x="3273423" y="5624286"/>
            <a:ext cx="1115215" cy="5224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400" b="1" i="1" dirty="0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65%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A71E5D7B-AAD8-4630-B226-FB2E63062EFA}"/>
              </a:ext>
            </a:extLst>
          </p:cNvPr>
          <p:cNvSpPr txBox="1"/>
          <p:nvPr/>
        </p:nvSpPr>
        <p:spPr>
          <a:xfrm flipH="1">
            <a:off x="4616924" y="5624286"/>
            <a:ext cx="1115215" cy="5224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400" b="1" i="1" dirty="0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50%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03F4A7C7-B0B1-41CF-9592-A220C54BDA12}"/>
              </a:ext>
            </a:extLst>
          </p:cNvPr>
          <p:cNvSpPr txBox="1"/>
          <p:nvPr/>
        </p:nvSpPr>
        <p:spPr>
          <a:xfrm flipH="1">
            <a:off x="5932520" y="5624286"/>
            <a:ext cx="1115215" cy="5224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400" b="1" i="1" dirty="0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80%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="" xmlns:a16="http://schemas.microsoft.com/office/drawing/2014/main" id="{89AB8237-EEF2-4AFC-A9EE-A7FD3A4164B0}"/>
              </a:ext>
            </a:extLst>
          </p:cNvPr>
          <p:cNvSpPr txBox="1"/>
          <p:nvPr/>
        </p:nvSpPr>
        <p:spPr>
          <a:xfrm flipH="1">
            <a:off x="7295452" y="5624286"/>
            <a:ext cx="1115215" cy="5224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400" b="1" i="1" dirty="0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60%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135C4F2B-BD79-4503-8D9F-A3BF838E18E4}"/>
              </a:ext>
            </a:extLst>
          </p:cNvPr>
          <p:cNvSpPr txBox="1"/>
          <p:nvPr/>
        </p:nvSpPr>
        <p:spPr>
          <a:xfrm flipH="1">
            <a:off x="8647430" y="5624286"/>
            <a:ext cx="1115215" cy="5224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400" b="1" i="1" dirty="0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47%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DBB1F872-75E1-4EAC-ACD0-F0F62A7E7B99}"/>
              </a:ext>
            </a:extLst>
          </p:cNvPr>
          <p:cNvSpPr txBox="1"/>
          <p:nvPr/>
        </p:nvSpPr>
        <p:spPr>
          <a:xfrm flipH="1">
            <a:off x="9990880" y="5624286"/>
            <a:ext cx="1115215" cy="5224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400" b="1" i="1" dirty="0">
                <a:solidFill>
                  <a:schemeClr val="bg1"/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38%</a:t>
            </a:r>
          </a:p>
        </p:txBody>
      </p:sp>
    </p:spTree>
    <p:extLst>
      <p:ext uri="{BB962C8B-B14F-4D97-AF65-F5344CB8AC3E}">
        <p14:creationId xmlns:p14="http://schemas.microsoft.com/office/powerpoint/2010/main" val="21708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21" grpId="0"/>
      <p:bldP spid="22" grpId="0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24">
            <a:extLst>
              <a:ext uri="{FF2B5EF4-FFF2-40B4-BE49-F238E27FC236}">
                <a16:creationId xmlns="" xmlns:a16="http://schemas.microsoft.com/office/drawing/2014/main" id="{7B43E42F-3ADD-44CF-8FB5-36B574A69B4E}"/>
              </a:ext>
            </a:extLst>
          </p:cNvPr>
          <p:cNvCxnSpPr/>
          <p:nvPr/>
        </p:nvCxnSpPr>
        <p:spPr>
          <a:xfrm>
            <a:off x="8192293" y="2475706"/>
            <a:ext cx="0" cy="112395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="" xmlns:a16="http://schemas.microsoft.com/office/drawing/2014/main" id="{D4CBE5F0-61DA-4E2F-B500-DB22F03BCAD9}"/>
              </a:ext>
            </a:extLst>
          </p:cNvPr>
          <p:cNvCxnSpPr/>
          <p:nvPr/>
        </p:nvCxnSpPr>
        <p:spPr>
          <a:xfrm>
            <a:off x="13483431" y="2475706"/>
            <a:ext cx="0" cy="112395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="" xmlns:a16="http://schemas.microsoft.com/office/drawing/2014/main" id="{1DA4DB89-369C-44AD-AB82-06653AF8CF6B}"/>
              </a:ext>
            </a:extLst>
          </p:cNvPr>
          <p:cNvCxnSpPr/>
          <p:nvPr/>
        </p:nvCxnSpPr>
        <p:spPr>
          <a:xfrm>
            <a:off x="5546724" y="3892063"/>
            <a:ext cx="0" cy="112395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="" xmlns:a16="http://schemas.microsoft.com/office/drawing/2014/main" id="{425D7F64-9C5F-4883-9720-FCDF6F5E6914}"/>
              </a:ext>
            </a:extLst>
          </p:cNvPr>
          <p:cNvCxnSpPr/>
          <p:nvPr/>
        </p:nvCxnSpPr>
        <p:spPr>
          <a:xfrm>
            <a:off x="10837862" y="3892063"/>
            <a:ext cx="0" cy="112395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="" xmlns:a16="http://schemas.microsoft.com/office/drawing/2014/main" id="{C27A4E13-FF29-4C00-96C1-FA97B721D52C}"/>
              </a:ext>
            </a:extLst>
          </p:cNvPr>
          <p:cNvCxnSpPr/>
          <p:nvPr/>
        </p:nvCxnSpPr>
        <p:spPr>
          <a:xfrm>
            <a:off x="16128999" y="3892063"/>
            <a:ext cx="0" cy="112395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组合 65">
            <a:extLst>
              <a:ext uri="{FF2B5EF4-FFF2-40B4-BE49-F238E27FC236}">
                <a16:creationId xmlns="" xmlns:a16="http://schemas.microsoft.com/office/drawing/2014/main" id="{E0FFEDAB-CC22-4C05-A896-4A8718C7E6C7}"/>
              </a:ext>
            </a:extLst>
          </p:cNvPr>
          <p:cNvGrpSpPr/>
          <p:nvPr/>
        </p:nvGrpSpPr>
        <p:grpSpPr>
          <a:xfrm>
            <a:off x="5318124" y="3560275"/>
            <a:ext cx="11039475" cy="457200"/>
            <a:chOff x="5318124" y="3560275"/>
            <a:chExt cx="11039475" cy="457200"/>
          </a:xfrm>
        </p:grpSpPr>
        <p:sp>
          <p:nvSpPr>
            <p:cNvPr id="2" name="矩形: 圆角 1">
              <a:extLst>
                <a:ext uri="{FF2B5EF4-FFF2-40B4-BE49-F238E27FC236}">
                  <a16:creationId xmlns="" xmlns:a16="http://schemas.microsoft.com/office/drawing/2014/main" id="{18E17597-1CCA-4ECA-AEDA-000C19F43B78}"/>
                </a:ext>
              </a:extLst>
            </p:cNvPr>
            <p:cNvSpPr/>
            <p:nvPr/>
          </p:nvSpPr>
          <p:spPr>
            <a:xfrm>
              <a:off x="5546724" y="3685688"/>
              <a:ext cx="10582275" cy="206375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椭圆 2">
              <a:extLst>
                <a:ext uri="{FF2B5EF4-FFF2-40B4-BE49-F238E27FC236}">
                  <a16:creationId xmlns="" xmlns:a16="http://schemas.microsoft.com/office/drawing/2014/main" id="{36B68CB9-1DFB-4C38-B6F0-7BC4A348905D}"/>
                </a:ext>
              </a:extLst>
            </p:cNvPr>
            <p:cNvSpPr/>
            <p:nvPr/>
          </p:nvSpPr>
          <p:spPr>
            <a:xfrm>
              <a:off x="5318124" y="3560275"/>
              <a:ext cx="457200" cy="4572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>
              <a:extLst>
                <a:ext uri="{FF2B5EF4-FFF2-40B4-BE49-F238E27FC236}">
                  <a16:creationId xmlns="" xmlns:a16="http://schemas.microsoft.com/office/drawing/2014/main" id="{D89F4398-490D-4FCC-B8A5-97396A72A3C6}"/>
                </a:ext>
              </a:extLst>
            </p:cNvPr>
            <p:cNvSpPr/>
            <p:nvPr/>
          </p:nvSpPr>
          <p:spPr>
            <a:xfrm>
              <a:off x="7963693" y="3560275"/>
              <a:ext cx="457200" cy="4572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>
              <a:extLst>
                <a:ext uri="{FF2B5EF4-FFF2-40B4-BE49-F238E27FC236}">
                  <a16:creationId xmlns="" xmlns:a16="http://schemas.microsoft.com/office/drawing/2014/main" id="{F4BA3E38-3C23-4E6B-AF95-04C55818F4FC}"/>
                </a:ext>
              </a:extLst>
            </p:cNvPr>
            <p:cNvSpPr/>
            <p:nvPr/>
          </p:nvSpPr>
          <p:spPr>
            <a:xfrm>
              <a:off x="10609262" y="3560275"/>
              <a:ext cx="457200" cy="4572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>
              <a:extLst>
                <a:ext uri="{FF2B5EF4-FFF2-40B4-BE49-F238E27FC236}">
                  <a16:creationId xmlns="" xmlns:a16="http://schemas.microsoft.com/office/drawing/2014/main" id="{7DE25E87-47B1-49C1-B15E-CC32C09159DD}"/>
                </a:ext>
              </a:extLst>
            </p:cNvPr>
            <p:cNvSpPr/>
            <p:nvPr/>
          </p:nvSpPr>
          <p:spPr>
            <a:xfrm>
              <a:off x="13254831" y="3560275"/>
              <a:ext cx="457200" cy="4572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>
              <a:extLst>
                <a:ext uri="{FF2B5EF4-FFF2-40B4-BE49-F238E27FC236}">
                  <a16:creationId xmlns="" xmlns:a16="http://schemas.microsoft.com/office/drawing/2014/main" id="{ADC47BB8-B8D6-4CBE-AD99-2AD22CCA17F8}"/>
                </a:ext>
              </a:extLst>
            </p:cNvPr>
            <p:cNvSpPr/>
            <p:nvPr/>
          </p:nvSpPr>
          <p:spPr>
            <a:xfrm>
              <a:off x="15900399" y="3560275"/>
              <a:ext cx="457200" cy="457200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Group 7">
            <a:extLst>
              <a:ext uri="{FF2B5EF4-FFF2-40B4-BE49-F238E27FC236}">
                <a16:creationId xmlns="" xmlns:a16="http://schemas.microsoft.com/office/drawing/2014/main" id="{FFFDDA83-BC3F-48C3-891A-161D7EADE4ED}"/>
              </a:ext>
            </a:extLst>
          </p:cNvPr>
          <p:cNvGrpSpPr/>
          <p:nvPr/>
        </p:nvGrpSpPr>
        <p:grpSpPr>
          <a:xfrm>
            <a:off x="7586212" y="1594806"/>
            <a:ext cx="1212162" cy="1212162"/>
            <a:chOff x="2861187" y="-4159045"/>
            <a:chExt cx="2536722" cy="2536722"/>
          </a:xfrm>
        </p:grpSpPr>
        <p:sp>
          <p:nvSpPr>
            <p:cNvPr id="55" name="椭圆 54">
              <a:extLst>
                <a:ext uri="{FF2B5EF4-FFF2-40B4-BE49-F238E27FC236}">
                  <a16:creationId xmlns="" xmlns:a16="http://schemas.microsoft.com/office/drawing/2014/main" id="{00E2FFCF-98F2-4D87-92DE-B2BEBCBCCAE8}"/>
                </a:ext>
              </a:extLst>
            </p:cNvPr>
            <p:cNvSpPr/>
            <p:nvPr/>
          </p:nvSpPr>
          <p:spPr>
            <a:xfrm>
              <a:off x="2861187" y="-4159045"/>
              <a:ext cx="2536722" cy="2536722"/>
            </a:xfrm>
            <a:prstGeom prst="ellipse">
              <a:avLst/>
            </a:prstGeom>
            <a:gradFill flip="none" rotWithShape="1">
              <a:gsLst>
                <a:gs pos="8000">
                  <a:srgbClr val="22407E"/>
                </a:gs>
                <a:gs pos="100000">
                  <a:srgbClr val="009F97"/>
                </a:gs>
              </a:gsLst>
              <a:lin ang="2700000" scaled="1"/>
              <a:tileRect/>
            </a:gradFill>
            <a:ln w="76200">
              <a:solidFill>
                <a:schemeClr val="bg1"/>
              </a:solidFill>
            </a:ln>
            <a:effectLst>
              <a:outerShdw blurRad="3429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6" name="Oval 9">
              <a:extLst>
                <a:ext uri="{FF2B5EF4-FFF2-40B4-BE49-F238E27FC236}">
                  <a16:creationId xmlns="" xmlns:a16="http://schemas.microsoft.com/office/drawing/2014/main" id="{6A017010-E9A7-43CF-BFE7-7BBA891393B2}"/>
                </a:ext>
              </a:extLst>
            </p:cNvPr>
            <p:cNvSpPr/>
            <p:nvPr/>
          </p:nvSpPr>
          <p:spPr>
            <a:xfrm>
              <a:off x="3480619" y="-3479306"/>
              <a:ext cx="1297858" cy="1177245"/>
            </a:xfrm>
            <a:custGeom>
              <a:avLst/>
              <a:gdLst>
                <a:gd name="connsiteX0" fmla="*/ 247154 w 599460"/>
                <a:gd name="connsiteY0" fmla="*/ 445665 h 543751"/>
                <a:gd name="connsiteX1" fmla="*/ 576993 w 599460"/>
                <a:gd name="connsiteY1" fmla="*/ 445665 h 543751"/>
                <a:gd name="connsiteX2" fmla="*/ 599460 w 599460"/>
                <a:gd name="connsiteY2" fmla="*/ 468070 h 543751"/>
                <a:gd name="connsiteX3" fmla="*/ 576993 w 599460"/>
                <a:gd name="connsiteY3" fmla="*/ 490474 h 543751"/>
                <a:gd name="connsiteX4" fmla="*/ 247154 w 599460"/>
                <a:gd name="connsiteY4" fmla="*/ 490474 h 543751"/>
                <a:gd name="connsiteX5" fmla="*/ 224687 w 599460"/>
                <a:gd name="connsiteY5" fmla="*/ 468070 h 543751"/>
                <a:gd name="connsiteX6" fmla="*/ 247154 w 599460"/>
                <a:gd name="connsiteY6" fmla="*/ 445665 h 543751"/>
                <a:gd name="connsiteX7" fmla="*/ 46399 w 599460"/>
                <a:gd name="connsiteY7" fmla="*/ 393087 h 543751"/>
                <a:gd name="connsiteX8" fmla="*/ 97281 w 599460"/>
                <a:gd name="connsiteY8" fmla="*/ 407918 h 543751"/>
                <a:gd name="connsiteX9" fmla="*/ 183092 w 599460"/>
                <a:gd name="connsiteY9" fmla="*/ 432506 h 543751"/>
                <a:gd name="connsiteX10" fmla="*/ 97281 w 599460"/>
                <a:gd name="connsiteY10" fmla="*/ 543751 h 543751"/>
                <a:gd name="connsiteX11" fmla="*/ 11471 w 599460"/>
                <a:gd name="connsiteY11" fmla="*/ 432506 h 543751"/>
                <a:gd name="connsiteX12" fmla="*/ 46399 w 599460"/>
                <a:gd name="connsiteY12" fmla="*/ 393087 h 543751"/>
                <a:gd name="connsiteX13" fmla="*/ 247154 w 599460"/>
                <a:gd name="connsiteY13" fmla="*/ 249423 h 543751"/>
                <a:gd name="connsiteX14" fmla="*/ 576993 w 599460"/>
                <a:gd name="connsiteY14" fmla="*/ 249423 h 543751"/>
                <a:gd name="connsiteX15" fmla="*/ 599460 w 599460"/>
                <a:gd name="connsiteY15" fmla="*/ 271863 h 543751"/>
                <a:gd name="connsiteX16" fmla="*/ 576993 w 599460"/>
                <a:gd name="connsiteY16" fmla="*/ 294303 h 543751"/>
                <a:gd name="connsiteX17" fmla="*/ 247154 w 599460"/>
                <a:gd name="connsiteY17" fmla="*/ 294303 h 543751"/>
                <a:gd name="connsiteX18" fmla="*/ 224687 w 599460"/>
                <a:gd name="connsiteY18" fmla="*/ 271863 h 543751"/>
                <a:gd name="connsiteX19" fmla="*/ 247154 w 599460"/>
                <a:gd name="connsiteY19" fmla="*/ 249423 h 543751"/>
                <a:gd name="connsiteX20" fmla="*/ 198851 w 599460"/>
                <a:gd name="connsiteY20" fmla="*/ 162727 h 543751"/>
                <a:gd name="connsiteX21" fmla="*/ 223504 w 599460"/>
                <a:gd name="connsiteY21" fmla="*/ 170185 h 543751"/>
                <a:gd name="connsiteX22" fmla="*/ 228286 w 599460"/>
                <a:gd name="connsiteY22" fmla="*/ 217202 h 543751"/>
                <a:gd name="connsiteX23" fmla="*/ 123336 w 599460"/>
                <a:gd name="connsiteY23" fmla="*/ 346318 h 543751"/>
                <a:gd name="connsiteX24" fmla="*/ 100386 w 599460"/>
                <a:gd name="connsiteY24" fmla="*/ 358489 h 543751"/>
                <a:gd name="connsiteX25" fmla="*/ 97278 w 599460"/>
                <a:gd name="connsiteY25" fmla="*/ 358728 h 543751"/>
                <a:gd name="connsiteX26" fmla="*/ 75762 w 599460"/>
                <a:gd name="connsiteY26" fmla="*/ 350852 h 543751"/>
                <a:gd name="connsiteX27" fmla="*/ 11931 w 599460"/>
                <a:gd name="connsiteY27" fmla="*/ 297631 h 543751"/>
                <a:gd name="connsiteX28" fmla="*/ 7867 w 599460"/>
                <a:gd name="connsiteY28" fmla="*/ 250375 h 543751"/>
                <a:gd name="connsiteX29" fmla="*/ 55202 w 599460"/>
                <a:gd name="connsiteY29" fmla="*/ 246080 h 543751"/>
                <a:gd name="connsiteX30" fmla="*/ 92736 w 599460"/>
                <a:gd name="connsiteY30" fmla="*/ 277583 h 543751"/>
                <a:gd name="connsiteX31" fmla="*/ 176169 w 599460"/>
                <a:gd name="connsiteY31" fmla="*/ 174958 h 543751"/>
                <a:gd name="connsiteX32" fmla="*/ 198851 w 599460"/>
                <a:gd name="connsiteY32" fmla="*/ 162727 h 543751"/>
                <a:gd name="connsiteX33" fmla="*/ 247154 w 599460"/>
                <a:gd name="connsiteY33" fmla="*/ 53251 h 543751"/>
                <a:gd name="connsiteX34" fmla="*/ 576993 w 599460"/>
                <a:gd name="connsiteY34" fmla="*/ 53251 h 543751"/>
                <a:gd name="connsiteX35" fmla="*/ 599460 w 599460"/>
                <a:gd name="connsiteY35" fmla="*/ 75691 h 543751"/>
                <a:gd name="connsiteX36" fmla="*/ 576993 w 599460"/>
                <a:gd name="connsiteY36" fmla="*/ 98131 h 543751"/>
                <a:gd name="connsiteX37" fmla="*/ 247154 w 599460"/>
                <a:gd name="connsiteY37" fmla="*/ 98131 h 543751"/>
                <a:gd name="connsiteX38" fmla="*/ 224687 w 599460"/>
                <a:gd name="connsiteY38" fmla="*/ 75691 h 543751"/>
                <a:gd name="connsiteX39" fmla="*/ 247154 w 599460"/>
                <a:gd name="connsiteY39" fmla="*/ 53251 h 543751"/>
                <a:gd name="connsiteX40" fmla="*/ 46399 w 599460"/>
                <a:gd name="connsiteY40" fmla="*/ 739 h 543751"/>
                <a:gd name="connsiteX41" fmla="*/ 97281 w 599460"/>
                <a:gd name="connsiteY41" fmla="*/ 15563 h 543751"/>
                <a:gd name="connsiteX42" fmla="*/ 183092 w 599460"/>
                <a:gd name="connsiteY42" fmla="*/ 40141 h 543751"/>
                <a:gd name="connsiteX43" fmla="*/ 97281 w 599460"/>
                <a:gd name="connsiteY43" fmla="*/ 151337 h 543751"/>
                <a:gd name="connsiteX44" fmla="*/ 11471 w 599460"/>
                <a:gd name="connsiteY44" fmla="*/ 40141 h 543751"/>
                <a:gd name="connsiteX45" fmla="*/ 46399 w 599460"/>
                <a:gd name="connsiteY45" fmla="*/ 739 h 543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9460" h="543751">
                  <a:moveTo>
                    <a:pt x="247154" y="445665"/>
                  </a:moveTo>
                  <a:lnTo>
                    <a:pt x="576993" y="445665"/>
                  </a:lnTo>
                  <a:cubicBezTo>
                    <a:pt x="589422" y="445665"/>
                    <a:pt x="599460" y="455676"/>
                    <a:pt x="599460" y="468070"/>
                  </a:cubicBezTo>
                  <a:cubicBezTo>
                    <a:pt x="599460" y="480463"/>
                    <a:pt x="589422" y="490474"/>
                    <a:pt x="576993" y="490474"/>
                  </a:cubicBezTo>
                  <a:lnTo>
                    <a:pt x="247154" y="490474"/>
                  </a:lnTo>
                  <a:cubicBezTo>
                    <a:pt x="234726" y="490474"/>
                    <a:pt x="224687" y="480463"/>
                    <a:pt x="224687" y="468070"/>
                  </a:cubicBezTo>
                  <a:cubicBezTo>
                    <a:pt x="224687" y="455676"/>
                    <a:pt x="234726" y="445665"/>
                    <a:pt x="247154" y="445665"/>
                  </a:cubicBezTo>
                  <a:close/>
                  <a:moveTo>
                    <a:pt x="46399" y="393087"/>
                  </a:moveTo>
                  <a:cubicBezTo>
                    <a:pt x="63937" y="390133"/>
                    <a:pt x="84135" y="396220"/>
                    <a:pt x="97281" y="407918"/>
                  </a:cubicBezTo>
                  <a:cubicBezTo>
                    <a:pt x="123574" y="384523"/>
                    <a:pt x="178073" y="383568"/>
                    <a:pt x="183092" y="432506"/>
                  </a:cubicBezTo>
                  <a:cubicBezTo>
                    <a:pt x="189546" y="495290"/>
                    <a:pt x="97281" y="543751"/>
                    <a:pt x="97281" y="543751"/>
                  </a:cubicBezTo>
                  <a:cubicBezTo>
                    <a:pt x="97281" y="543751"/>
                    <a:pt x="5017" y="495290"/>
                    <a:pt x="11471" y="432506"/>
                  </a:cubicBezTo>
                  <a:cubicBezTo>
                    <a:pt x="13980" y="408037"/>
                    <a:pt x="28860" y="396041"/>
                    <a:pt x="46399" y="393087"/>
                  </a:cubicBezTo>
                  <a:close/>
                  <a:moveTo>
                    <a:pt x="247154" y="249423"/>
                  </a:moveTo>
                  <a:lnTo>
                    <a:pt x="576993" y="249423"/>
                  </a:lnTo>
                  <a:cubicBezTo>
                    <a:pt x="589422" y="249423"/>
                    <a:pt x="599460" y="259449"/>
                    <a:pt x="599460" y="271863"/>
                  </a:cubicBezTo>
                  <a:cubicBezTo>
                    <a:pt x="599460" y="284277"/>
                    <a:pt x="589422" y="294303"/>
                    <a:pt x="576993" y="294303"/>
                  </a:cubicBezTo>
                  <a:lnTo>
                    <a:pt x="247154" y="294303"/>
                  </a:lnTo>
                  <a:cubicBezTo>
                    <a:pt x="234726" y="294303"/>
                    <a:pt x="224687" y="284277"/>
                    <a:pt x="224687" y="271863"/>
                  </a:cubicBezTo>
                  <a:cubicBezTo>
                    <a:pt x="224687" y="259449"/>
                    <a:pt x="234726" y="249423"/>
                    <a:pt x="247154" y="249423"/>
                  </a:cubicBezTo>
                  <a:close/>
                  <a:moveTo>
                    <a:pt x="198851" y="162727"/>
                  </a:moveTo>
                  <a:cubicBezTo>
                    <a:pt x="207427" y="161832"/>
                    <a:pt x="216332" y="164219"/>
                    <a:pt x="223504" y="170185"/>
                  </a:cubicBezTo>
                  <a:cubicBezTo>
                    <a:pt x="237848" y="181641"/>
                    <a:pt x="240000" y="202882"/>
                    <a:pt x="228286" y="217202"/>
                  </a:cubicBezTo>
                  <a:lnTo>
                    <a:pt x="123336" y="346318"/>
                  </a:lnTo>
                  <a:cubicBezTo>
                    <a:pt x="117837" y="353239"/>
                    <a:pt x="109470" y="357773"/>
                    <a:pt x="100386" y="358489"/>
                  </a:cubicBezTo>
                  <a:cubicBezTo>
                    <a:pt x="99429" y="358728"/>
                    <a:pt x="98473" y="358728"/>
                    <a:pt x="97278" y="358728"/>
                  </a:cubicBezTo>
                  <a:cubicBezTo>
                    <a:pt x="89389" y="358728"/>
                    <a:pt x="81738" y="356103"/>
                    <a:pt x="75762" y="350852"/>
                  </a:cubicBezTo>
                  <a:lnTo>
                    <a:pt x="11931" y="297631"/>
                  </a:lnTo>
                  <a:cubicBezTo>
                    <a:pt x="-2174" y="285697"/>
                    <a:pt x="-4086" y="264457"/>
                    <a:pt x="7867" y="250375"/>
                  </a:cubicBezTo>
                  <a:cubicBezTo>
                    <a:pt x="19820" y="236056"/>
                    <a:pt x="40858" y="234146"/>
                    <a:pt x="55202" y="246080"/>
                  </a:cubicBezTo>
                  <a:lnTo>
                    <a:pt x="92736" y="277583"/>
                  </a:lnTo>
                  <a:lnTo>
                    <a:pt x="176169" y="174958"/>
                  </a:lnTo>
                  <a:cubicBezTo>
                    <a:pt x="182027" y="167798"/>
                    <a:pt x="190274" y="163622"/>
                    <a:pt x="198851" y="162727"/>
                  </a:cubicBezTo>
                  <a:close/>
                  <a:moveTo>
                    <a:pt x="247154" y="53251"/>
                  </a:moveTo>
                  <a:lnTo>
                    <a:pt x="576993" y="53251"/>
                  </a:lnTo>
                  <a:cubicBezTo>
                    <a:pt x="589422" y="53251"/>
                    <a:pt x="599460" y="63277"/>
                    <a:pt x="599460" y="75691"/>
                  </a:cubicBezTo>
                  <a:cubicBezTo>
                    <a:pt x="599460" y="88105"/>
                    <a:pt x="589422" y="98131"/>
                    <a:pt x="576993" y="98131"/>
                  </a:cubicBezTo>
                  <a:lnTo>
                    <a:pt x="247154" y="98131"/>
                  </a:lnTo>
                  <a:cubicBezTo>
                    <a:pt x="234726" y="98131"/>
                    <a:pt x="224687" y="88105"/>
                    <a:pt x="224687" y="75691"/>
                  </a:cubicBezTo>
                  <a:cubicBezTo>
                    <a:pt x="224687" y="63277"/>
                    <a:pt x="234726" y="53251"/>
                    <a:pt x="247154" y="53251"/>
                  </a:cubicBezTo>
                  <a:close/>
                  <a:moveTo>
                    <a:pt x="46399" y="739"/>
                  </a:moveTo>
                  <a:cubicBezTo>
                    <a:pt x="63937" y="-2214"/>
                    <a:pt x="84135" y="3871"/>
                    <a:pt x="97281" y="15563"/>
                  </a:cubicBezTo>
                  <a:cubicBezTo>
                    <a:pt x="123574" y="-7822"/>
                    <a:pt x="178073" y="-8776"/>
                    <a:pt x="183092" y="40141"/>
                  </a:cubicBezTo>
                  <a:cubicBezTo>
                    <a:pt x="189546" y="102897"/>
                    <a:pt x="97281" y="151337"/>
                    <a:pt x="97281" y="151337"/>
                  </a:cubicBezTo>
                  <a:cubicBezTo>
                    <a:pt x="97281" y="151337"/>
                    <a:pt x="5017" y="102897"/>
                    <a:pt x="11471" y="40141"/>
                  </a:cubicBezTo>
                  <a:cubicBezTo>
                    <a:pt x="13980" y="15682"/>
                    <a:pt x="28860" y="3692"/>
                    <a:pt x="46399" y="7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1" name="Group 10">
            <a:extLst>
              <a:ext uri="{FF2B5EF4-FFF2-40B4-BE49-F238E27FC236}">
                <a16:creationId xmlns="" xmlns:a16="http://schemas.microsoft.com/office/drawing/2014/main" id="{31813995-65C6-4750-8412-3D685F9D4FA0}"/>
              </a:ext>
            </a:extLst>
          </p:cNvPr>
          <p:cNvGrpSpPr/>
          <p:nvPr/>
        </p:nvGrpSpPr>
        <p:grpSpPr>
          <a:xfrm>
            <a:off x="4940643" y="4770782"/>
            <a:ext cx="1212162" cy="1212162"/>
            <a:chOff x="2861187" y="-4159045"/>
            <a:chExt cx="2536722" cy="2536722"/>
          </a:xfrm>
        </p:grpSpPr>
        <p:sp>
          <p:nvSpPr>
            <p:cNvPr id="52" name="椭圆 51">
              <a:extLst>
                <a:ext uri="{FF2B5EF4-FFF2-40B4-BE49-F238E27FC236}">
                  <a16:creationId xmlns="" xmlns:a16="http://schemas.microsoft.com/office/drawing/2014/main" id="{E6BD1AED-F2DB-4397-8740-3D467716720C}"/>
                </a:ext>
              </a:extLst>
            </p:cNvPr>
            <p:cNvSpPr/>
            <p:nvPr/>
          </p:nvSpPr>
          <p:spPr>
            <a:xfrm>
              <a:off x="2861187" y="-4159045"/>
              <a:ext cx="2536722" cy="2536722"/>
            </a:xfrm>
            <a:prstGeom prst="ellipse">
              <a:avLst/>
            </a:prstGeom>
            <a:gradFill flip="none" rotWithShape="1">
              <a:gsLst>
                <a:gs pos="8000">
                  <a:schemeClr val="tx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2700000" scaled="1"/>
              <a:tileRect/>
            </a:gradFill>
            <a:ln w="76200">
              <a:solidFill>
                <a:schemeClr val="bg1"/>
              </a:solidFill>
            </a:ln>
            <a:effectLst>
              <a:outerShdw blurRad="3429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3" name="Oval 12">
              <a:extLst>
                <a:ext uri="{FF2B5EF4-FFF2-40B4-BE49-F238E27FC236}">
                  <a16:creationId xmlns="" xmlns:a16="http://schemas.microsoft.com/office/drawing/2014/main" id="{3DE6EA36-5613-4B5B-8BD4-C8215EDED074}"/>
                </a:ext>
              </a:extLst>
            </p:cNvPr>
            <p:cNvSpPr/>
            <p:nvPr/>
          </p:nvSpPr>
          <p:spPr>
            <a:xfrm>
              <a:off x="3480619" y="-3394726"/>
              <a:ext cx="1297858" cy="1008085"/>
            </a:xfrm>
            <a:custGeom>
              <a:avLst/>
              <a:gdLst>
                <a:gd name="connsiteX0" fmla="*/ 13222 w 606965"/>
                <a:gd name="connsiteY0" fmla="*/ 126947 h 471448"/>
                <a:gd name="connsiteX1" fmla="*/ 593823 w 606965"/>
                <a:gd name="connsiteY1" fmla="*/ 126947 h 471448"/>
                <a:gd name="connsiteX2" fmla="*/ 606568 w 606965"/>
                <a:gd name="connsiteY2" fmla="*/ 142956 h 471448"/>
                <a:gd name="connsiteX3" fmla="*/ 537069 w 606965"/>
                <a:gd name="connsiteY3" fmla="*/ 455520 h 471448"/>
                <a:gd name="connsiteX4" fmla="*/ 517110 w 606965"/>
                <a:gd name="connsiteY4" fmla="*/ 471448 h 471448"/>
                <a:gd name="connsiteX5" fmla="*/ 416108 w 606965"/>
                <a:gd name="connsiteY5" fmla="*/ 471448 h 471448"/>
                <a:gd name="connsiteX6" fmla="*/ 401198 w 606965"/>
                <a:gd name="connsiteY6" fmla="*/ 455200 h 471448"/>
                <a:gd name="connsiteX7" fmla="*/ 406328 w 606965"/>
                <a:gd name="connsiteY7" fmla="*/ 394928 h 471448"/>
                <a:gd name="connsiteX8" fmla="*/ 440476 w 606965"/>
                <a:gd name="connsiteY8" fmla="*/ 394928 h 471448"/>
                <a:gd name="connsiteX9" fmla="*/ 445286 w 606965"/>
                <a:gd name="connsiteY9" fmla="*/ 383402 h 471448"/>
                <a:gd name="connsiteX10" fmla="*/ 315026 w 606965"/>
                <a:gd name="connsiteY10" fmla="*/ 253334 h 471448"/>
                <a:gd name="connsiteX11" fmla="*/ 291940 w 606965"/>
                <a:gd name="connsiteY11" fmla="*/ 253334 h 471448"/>
                <a:gd name="connsiteX12" fmla="*/ 161760 w 606965"/>
                <a:gd name="connsiteY12" fmla="*/ 383402 h 471448"/>
                <a:gd name="connsiteX13" fmla="*/ 166489 w 606965"/>
                <a:gd name="connsiteY13" fmla="*/ 394928 h 471448"/>
                <a:gd name="connsiteX14" fmla="*/ 200637 w 606965"/>
                <a:gd name="connsiteY14" fmla="*/ 394928 h 471448"/>
                <a:gd name="connsiteX15" fmla="*/ 205848 w 606965"/>
                <a:gd name="connsiteY15" fmla="*/ 455200 h 471448"/>
                <a:gd name="connsiteX16" fmla="*/ 190858 w 606965"/>
                <a:gd name="connsiteY16" fmla="*/ 471448 h 471448"/>
                <a:gd name="connsiteX17" fmla="*/ 89856 w 606965"/>
                <a:gd name="connsiteY17" fmla="*/ 471448 h 471448"/>
                <a:gd name="connsiteX18" fmla="*/ 69976 w 606965"/>
                <a:gd name="connsiteY18" fmla="*/ 455520 h 471448"/>
                <a:gd name="connsiteX19" fmla="*/ 397 w 606965"/>
                <a:gd name="connsiteY19" fmla="*/ 142956 h 471448"/>
                <a:gd name="connsiteX20" fmla="*/ 13222 w 606965"/>
                <a:gd name="connsiteY20" fmla="*/ 126947 h 471448"/>
                <a:gd name="connsiteX21" fmla="*/ 37563 w 606965"/>
                <a:gd name="connsiteY21" fmla="*/ 0 h 471448"/>
                <a:gd name="connsiteX22" fmla="*/ 197462 w 606965"/>
                <a:gd name="connsiteY22" fmla="*/ 0 h 471448"/>
                <a:gd name="connsiteX23" fmla="*/ 227438 w 606965"/>
                <a:gd name="connsiteY23" fmla="*/ 8964 h 471448"/>
                <a:gd name="connsiteX24" fmla="*/ 276811 w 606965"/>
                <a:gd name="connsiteY24" fmla="*/ 41456 h 471448"/>
                <a:gd name="connsiteX25" fmla="*/ 306787 w 606965"/>
                <a:gd name="connsiteY25" fmla="*/ 50420 h 471448"/>
                <a:gd name="connsiteX26" fmla="*/ 561984 w 606965"/>
                <a:gd name="connsiteY26" fmla="*/ 50420 h 471448"/>
                <a:gd name="connsiteX27" fmla="*/ 576411 w 606965"/>
                <a:gd name="connsiteY27" fmla="*/ 66666 h 471448"/>
                <a:gd name="connsiteX28" fmla="*/ 571763 w 606965"/>
                <a:gd name="connsiteY28" fmla="*/ 105001 h 471448"/>
                <a:gd name="connsiteX29" fmla="*/ 35239 w 606965"/>
                <a:gd name="connsiteY29" fmla="*/ 105001 h 471448"/>
                <a:gd name="connsiteX30" fmla="*/ 23376 w 606965"/>
                <a:gd name="connsiteY30" fmla="*/ 16167 h 471448"/>
                <a:gd name="connsiteX31" fmla="*/ 37563 w 606965"/>
                <a:gd name="connsiteY31" fmla="*/ 0 h 471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06965" h="471448">
                  <a:moveTo>
                    <a:pt x="13222" y="126947"/>
                  </a:moveTo>
                  <a:lnTo>
                    <a:pt x="593823" y="126947"/>
                  </a:lnTo>
                  <a:cubicBezTo>
                    <a:pt x="602801" y="126947"/>
                    <a:pt x="608572" y="134151"/>
                    <a:pt x="606568" y="142956"/>
                  </a:cubicBezTo>
                  <a:lnTo>
                    <a:pt x="537069" y="455520"/>
                  </a:lnTo>
                  <a:cubicBezTo>
                    <a:pt x="535065" y="464324"/>
                    <a:pt x="526168" y="471448"/>
                    <a:pt x="517110" y="471448"/>
                  </a:cubicBezTo>
                  <a:lnTo>
                    <a:pt x="416108" y="471448"/>
                  </a:lnTo>
                  <a:cubicBezTo>
                    <a:pt x="407130" y="471448"/>
                    <a:pt x="400396" y="464164"/>
                    <a:pt x="401198" y="455200"/>
                  </a:cubicBezTo>
                  <a:lnTo>
                    <a:pt x="406328" y="394928"/>
                  </a:lnTo>
                  <a:lnTo>
                    <a:pt x="440476" y="394928"/>
                  </a:lnTo>
                  <a:cubicBezTo>
                    <a:pt x="449535" y="394928"/>
                    <a:pt x="451619" y="389725"/>
                    <a:pt x="445286" y="383402"/>
                  </a:cubicBezTo>
                  <a:lnTo>
                    <a:pt x="315026" y="253334"/>
                  </a:lnTo>
                  <a:cubicBezTo>
                    <a:pt x="308693" y="247010"/>
                    <a:pt x="298352" y="247010"/>
                    <a:pt x="291940" y="253334"/>
                  </a:cubicBezTo>
                  <a:lnTo>
                    <a:pt x="161760" y="383402"/>
                  </a:lnTo>
                  <a:cubicBezTo>
                    <a:pt x="155347" y="389725"/>
                    <a:pt x="157511" y="394928"/>
                    <a:pt x="166489" y="394928"/>
                  </a:cubicBezTo>
                  <a:lnTo>
                    <a:pt x="200637" y="394928"/>
                  </a:lnTo>
                  <a:lnTo>
                    <a:pt x="205848" y="455200"/>
                  </a:lnTo>
                  <a:cubicBezTo>
                    <a:pt x="206569" y="464164"/>
                    <a:pt x="199916" y="471448"/>
                    <a:pt x="190858" y="471448"/>
                  </a:cubicBezTo>
                  <a:lnTo>
                    <a:pt x="89856" y="471448"/>
                  </a:lnTo>
                  <a:cubicBezTo>
                    <a:pt x="80798" y="471448"/>
                    <a:pt x="71900" y="464324"/>
                    <a:pt x="69976" y="455520"/>
                  </a:cubicBezTo>
                  <a:lnTo>
                    <a:pt x="397" y="142956"/>
                  </a:lnTo>
                  <a:cubicBezTo>
                    <a:pt x="-1607" y="134151"/>
                    <a:pt x="4164" y="126947"/>
                    <a:pt x="13222" y="126947"/>
                  </a:cubicBezTo>
                  <a:close/>
                  <a:moveTo>
                    <a:pt x="37563" y="0"/>
                  </a:moveTo>
                  <a:lnTo>
                    <a:pt x="197462" y="0"/>
                  </a:lnTo>
                  <a:cubicBezTo>
                    <a:pt x="206439" y="0"/>
                    <a:pt x="219904" y="4002"/>
                    <a:pt x="227438" y="8964"/>
                  </a:cubicBezTo>
                  <a:lnTo>
                    <a:pt x="276811" y="41456"/>
                  </a:lnTo>
                  <a:cubicBezTo>
                    <a:pt x="284345" y="46418"/>
                    <a:pt x="297730" y="50420"/>
                    <a:pt x="306787" y="50420"/>
                  </a:cubicBezTo>
                  <a:lnTo>
                    <a:pt x="561984" y="50420"/>
                  </a:lnTo>
                  <a:cubicBezTo>
                    <a:pt x="571041" y="50420"/>
                    <a:pt x="577453" y="57703"/>
                    <a:pt x="576411" y="66666"/>
                  </a:cubicBezTo>
                  <a:lnTo>
                    <a:pt x="571763" y="105001"/>
                  </a:lnTo>
                  <a:lnTo>
                    <a:pt x="35239" y="105001"/>
                  </a:lnTo>
                  <a:lnTo>
                    <a:pt x="23376" y="16167"/>
                  </a:lnTo>
                  <a:cubicBezTo>
                    <a:pt x="22174" y="7283"/>
                    <a:pt x="28506" y="0"/>
                    <a:pt x="3756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7" name="Group 14">
            <a:extLst>
              <a:ext uri="{FF2B5EF4-FFF2-40B4-BE49-F238E27FC236}">
                <a16:creationId xmlns="" xmlns:a16="http://schemas.microsoft.com/office/drawing/2014/main" id="{B83A47D1-AC36-4C7D-B346-F3B15ED68B19}"/>
              </a:ext>
            </a:extLst>
          </p:cNvPr>
          <p:cNvGrpSpPr/>
          <p:nvPr/>
        </p:nvGrpSpPr>
        <p:grpSpPr>
          <a:xfrm>
            <a:off x="10231782" y="4770782"/>
            <a:ext cx="1212162" cy="1212162"/>
            <a:chOff x="2861187" y="-4159045"/>
            <a:chExt cx="2536722" cy="2536722"/>
          </a:xfrm>
        </p:grpSpPr>
        <p:sp>
          <p:nvSpPr>
            <p:cNvPr id="58" name="椭圆 57">
              <a:extLst>
                <a:ext uri="{FF2B5EF4-FFF2-40B4-BE49-F238E27FC236}">
                  <a16:creationId xmlns="" xmlns:a16="http://schemas.microsoft.com/office/drawing/2014/main" id="{C2BF35F4-321C-42F6-861D-AF381E268B63}"/>
                </a:ext>
              </a:extLst>
            </p:cNvPr>
            <p:cNvSpPr/>
            <p:nvPr/>
          </p:nvSpPr>
          <p:spPr>
            <a:xfrm>
              <a:off x="2861187" y="-4159045"/>
              <a:ext cx="2536722" cy="2536722"/>
            </a:xfrm>
            <a:prstGeom prst="ellipse">
              <a:avLst/>
            </a:prstGeom>
            <a:gradFill flip="none" rotWithShape="1">
              <a:gsLst>
                <a:gs pos="8000">
                  <a:schemeClr val="tx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2700000" scaled="1"/>
              <a:tileRect/>
            </a:gradFill>
            <a:ln w="76200">
              <a:solidFill>
                <a:schemeClr val="bg1"/>
              </a:solidFill>
            </a:ln>
            <a:effectLst>
              <a:outerShdw blurRad="3429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9" name="Oval 16">
              <a:extLst>
                <a:ext uri="{FF2B5EF4-FFF2-40B4-BE49-F238E27FC236}">
                  <a16:creationId xmlns="" xmlns:a16="http://schemas.microsoft.com/office/drawing/2014/main" id="{E010C8B3-F79B-427A-B825-9030AE091C18}"/>
                </a:ext>
              </a:extLst>
            </p:cNvPr>
            <p:cNvSpPr/>
            <p:nvPr/>
          </p:nvSpPr>
          <p:spPr>
            <a:xfrm>
              <a:off x="3480619" y="-3538632"/>
              <a:ext cx="1297858" cy="1295896"/>
            </a:xfrm>
            <a:custGeom>
              <a:avLst/>
              <a:gdLst>
                <a:gd name="T0" fmla="*/ 6894 w 7804"/>
                <a:gd name="T1" fmla="*/ 3038 h 7804"/>
                <a:gd name="T2" fmla="*/ 6614 w 7804"/>
                <a:gd name="T3" fmla="*/ 2704 h 7804"/>
                <a:gd name="T4" fmla="*/ 6826 w 7804"/>
                <a:gd name="T5" fmla="*/ 2200 h 7804"/>
                <a:gd name="T6" fmla="*/ 6496 w 7804"/>
                <a:gd name="T7" fmla="*/ 978 h 7804"/>
                <a:gd name="T8" fmla="*/ 5604 w 7804"/>
                <a:gd name="T9" fmla="*/ 978 h 7804"/>
                <a:gd name="T10" fmla="*/ 5254 w 7804"/>
                <a:gd name="T11" fmla="*/ 1222 h 7804"/>
                <a:gd name="T12" fmla="*/ 4973 w 7804"/>
                <a:gd name="T13" fmla="*/ 1137 h 7804"/>
                <a:gd name="T14" fmla="*/ 4766 w 7804"/>
                <a:gd name="T15" fmla="*/ 631 h 7804"/>
                <a:gd name="T16" fmla="*/ 3668 w 7804"/>
                <a:gd name="T17" fmla="*/ 0 h 7804"/>
                <a:gd name="T18" fmla="*/ 3038 w 7804"/>
                <a:gd name="T19" fmla="*/ 910 h 7804"/>
                <a:gd name="T20" fmla="*/ 2704 w 7804"/>
                <a:gd name="T21" fmla="*/ 1190 h 7804"/>
                <a:gd name="T22" fmla="*/ 2398 w 7804"/>
                <a:gd name="T23" fmla="*/ 1175 h 7804"/>
                <a:gd name="T24" fmla="*/ 1754 w 7804"/>
                <a:gd name="T25" fmla="*/ 793 h 7804"/>
                <a:gd name="T26" fmla="*/ 978 w 7804"/>
                <a:gd name="T27" fmla="*/ 1308 h 7804"/>
                <a:gd name="T28" fmla="*/ 1175 w 7804"/>
                <a:gd name="T29" fmla="*/ 2398 h 7804"/>
                <a:gd name="T30" fmla="*/ 1137 w 7804"/>
                <a:gd name="T31" fmla="*/ 2831 h 7804"/>
                <a:gd name="T32" fmla="*/ 631 w 7804"/>
                <a:gd name="T33" fmla="*/ 3038 h 7804"/>
                <a:gd name="T34" fmla="*/ 0 w 7804"/>
                <a:gd name="T35" fmla="*/ 4136 h 7804"/>
                <a:gd name="T36" fmla="*/ 910 w 7804"/>
                <a:gd name="T37" fmla="*/ 4766 h 7804"/>
                <a:gd name="T38" fmla="*/ 1190 w 7804"/>
                <a:gd name="T39" fmla="*/ 5100 h 7804"/>
                <a:gd name="T40" fmla="*/ 978 w 7804"/>
                <a:gd name="T41" fmla="*/ 5604 h 7804"/>
                <a:gd name="T42" fmla="*/ 1308 w 7804"/>
                <a:gd name="T43" fmla="*/ 6826 h 7804"/>
                <a:gd name="T44" fmla="*/ 2200 w 7804"/>
                <a:gd name="T45" fmla="*/ 6826 h 7804"/>
                <a:gd name="T46" fmla="*/ 2550 w 7804"/>
                <a:gd name="T47" fmla="*/ 6582 h 7804"/>
                <a:gd name="T48" fmla="*/ 2831 w 7804"/>
                <a:gd name="T49" fmla="*/ 6667 h 7804"/>
                <a:gd name="T50" fmla="*/ 3038 w 7804"/>
                <a:gd name="T51" fmla="*/ 7173 h 7804"/>
                <a:gd name="T52" fmla="*/ 4136 w 7804"/>
                <a:gd name="T53" fmla="*/ 7804 h 7804"/>
                <a:gd name="T54" fmla="*/ 4766 w 7804"/>
                <a:gd name="T55" fmla="*/ 6894 h 7804"/>
                <a:gd name="T56" fmla="*/ 5100 w 7804"/>
                <a:gd name="T57" fmla="*/ 6614 h 7804"/>
                <a:gd name="T58" fmla="*/ 5406 w 7804"/>
                <a:gd name="T59" fmla="*/ 6629 h 7804"/>
                <a:gd name="T60" fmla="*/ 6050 w 7804"/>
                <a:gd name="T61" fmla="*/ 7011 h 7804"/>
                <a:gd name="T62" fmla="*/ 6647 w 7804"/>
                <a:gd name="T63" fmla="*/ 6675 h 7804"/>
                <a:gd name="T64" fmla="*/ 6826 w 7804"/>
                <a:gd name="T65" fmla="*/ 6496 h 7804"/>
                <a:gd name="T66" fmla="*/ 6629 w 7804"/>
                <a:gd name="T67" fmla="*/ 5406 h 7804"/>
                <a:gd name="T68" fmla="*/ 6667 w 7804"/>
                <a:gd name="T69" fmla="*/ 4972 h 7804"/>
                <a:gd name="T70" fmla="*/ 7173 w 7804"/>
                <a:gd name="T71" fmla="*/ 4766 h 7804"/>
                <a:gd name="T72" fmla="*/ 7804 w 7804"/>
                <a:gd name="T73" fmla="*/ 3668 h 7804"/>
                <a:gd name="T74" fmla="*/ 5608 w 7804"/>
                <a:gd name="T75" fmla="*/ 3902 h 7804"/>
                <a:gd name="T76" fmla="*/ 2196 w 7804"/>
                <a:gd name="T77" fmla="*/ 3902 h 7804"/>
                <a:gd name="T78" fmla="*/ 5608 w 7804"/>
                <a:gd name="T79" fmla="*/ 3902 h 7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804" h="7804">
                  <a:moveTo>
                    <a:pt x="7173" y="3038"/>
                  </a:moveTo>
                  <a:lnTo>
                    <a:pt x="6894" y="3038"/>
                  </a:lnTo>
                  <a:cubicBezTo>
                    <a:pt x="6824" y="3038"/>
                    <a:pt x="6714" y="2953"/>
                    <a:pt x="6667" y="2831"/>
                  </a:cubicBezTo>
                  <a:cubicBezTo>
                    <a:pt x="6650" y="2789"/>
                    <a:pt x="6632" y="2746"/>
                    <a:pt x="6614" y="2704"/>
                  </a:cubicBezTo>
                  <a:cubicBezTo>
                    <a:pt x="6561" y="2585"/>
                    <a:pt x="6579" y="2447"/>
                    <a:pt x="6629" y="2398"/>
                  </a:cubicBezTo>
                  <a:lnTo>
                    <a:pt x="6826" y="2200"/>
                  </a:lnTo>
                  <a:cubicBezTo>
                    <a:pt x="7072" y="1954"/>
                    <a:pt x="7072" y="1554"/>
                    <a:pt x="6826" y="1308"/>
                  </a:cubicBezTo>
                  <a:lnTo>
                    <a:pt x="6496" y="978"/>
                  </a:lnTo>
                  <a:cubicBezTo>
                    <a:pt x="6377" y="859"/>
                    <a:pt x="6218" y="793"/>
                    <a:pt x="6050" y="793"/>
                  </a:cubicBezTo>
                  <a:cubicBezTo>
                    <a:pt x="5882" y="793"/>
                    <a:pt x="5723" y="859"/>
                    <a:pt x="5604" y="978"/>
                  </a:cubicBezTo>
                  <a:lnTo>
                    <a:pt x="5406" y="1176"/>
                  </a:lnTo>
                  <a:cubicBezTo>
                    <a:pt x="5378" y="1204"/>
                    <a:pt x="5319" y="1222"/>
                    <a:pt x="5254" y="1222"/>
                  </a:cubicBezTo>
                  <a:cubicBezTo>
                    <a:pt x="5201" y="1222"/>
                    <a:pt x="5147" y="1211"/>
                    <a:pt x="5100" y="1190"/>
                  </a:cubicBezTo>
                  <a:cubicBezTo>
                    <a:pt x="5058" y="1172"/>
                    <a:pt x="5015" y="1154"/>
                    <a:pt x="4973" y="1137"/>
                  </a:cubicBezTo>
                  <a:cubicBezTo>
                    <a:pt x="4851" y="1090"/>
                    <a:pt x="4766" y="980"/>
                    <a:pt x="4766" y="910"/>
                  </a:cubicBezTo>
                  <a:lnTo>
                    <a:pt x="4766" y="631"/>
                  </a:lnTo>
                  <a:cubicBezTo>
                    <a:pt x="4766" y="283"/>
                    <a:pt x="4483" y="0"/>
                    <a:pt x="4136" y="0"/>
                  </a:cubicBezTo>
                  <a:lnTo>
                    <a:pt x="3668" y="0"/>
                  </a:lnTo>
                  <a:cubicBezTo>
                    <a:pt x="3321" y="0"/>
                    <a:pt x="3038" y="283"/>
                    <a:pt x="3038" y="631"/>
                  </a:cubicBezTo>
                  <a:lnTo>
                    <a:pt x="3038" y="910"/>
                  </a:lnTo>
                  <a:cubicBezTo>
                    <a:pt x="3038" y="980"/>
                    <a:pt x="2953" y="1090"/>
                    <a:pt x="2831" y="1137"/>
                  </a:cubicBezTo>
                  <a:cubicBezTo>
                    <a:pt x="2789" y="1154"/>
                    <a:pt x="2746" y="1172"/>
                    <a:pt x="2704" y="1190"/>
                  </a:cubicBezTo>
                  <a:cubicBezTo>
                    <a:pt x="2657" y="1211"/>
                    <a:pt x="2603" y="1222"/>
                    <a:pt x="2550" y="1222"/>
                  </a:cubicBezTo>
                  <a:cubicBezTo>
                    <a:pt x="2485" y="1222"/>
                    <a:pt x="2426" y="1204"/>
                    <a:pt x="2398" y="1175"/>
                  </a:cubicBezTo>
                  <a:lnTo>
                    <a:pt x="2200" y="978"/>
                  </a:lnTo>
                  <a:cubicBezTo>
                    <a:pt x="2081" y="859"/>
                    <a:pt x="1922" y="793"/>
                    <a:pt x="1754" y="793"/>
                  </a:cubicBezTo>
                  <a:cubicBezTo>
                    <a:pt x="1585" y="793"/>
                    <a:pt x="1427" y="859"/>
                    <a:pt x="1308" y="978"/>
                  </a:cubicBezTo>
                  <a:lnTo>
                    <a:pt x="978" y="1308"/>
                  </a:lnTo>
                  <a:cubicBezTo>
                    <a:pt x="732" y="1554"/>
                    <a:pt x="732" y="1954"/>
                    <a:pt x="978" y="2200"/>
                  </a:cubicBezTo>
                  <a:lnTo>
                    <a:pt x="1175" y="2398"/>
                  </a:lnTo>
                  <a:cubicBezTo>
                    <a:pt x="1225" y="2447"/>
                    <a:pt x="1243" y="2585"/>
                    <a:pt x="1190" y="2704"/>
                  </a:cubicBezTo>
                  <a:cubicBezTo>
                    <a:pt x="1172" y="2746"/>
                    <a:pt x="1154" y="2789"/>
                    <a:pt x="1137" y="2831"/>
                  </a:cubicBezTo>
                  <a:cubicBezTo>
                    <a:pt x="1090" y="2953"/>
                    <a:pt x="980" y="3038"/>
                    <a:pt x="910" y="3038"/>
                  </a:cubicBezTo>
                  <a:lnTo>
                    <a:pt x="631" y="3038"/>
                  </a:lnTo>
                  <a:cubicBezTo>
                    <a:pt x="283" y="3038"/>
                    <a:pt x="0" y="3321"/>
                    <a:pt x="0" y="3668"/>
                  </a:cubicBezTo>
                  <a:lnTo>
                    <a:pt x="0" y="4136"/>
                  </a:lnTo>
                  <a:cubicBezTo>
                    <a:pt x="0" y="4483"/>
                    <a:pt x="283" y="4766"/>
                    <a:pt x="631" y="4766"/>
                  </a:cubicBezTo>
                  <a:lnTo>
                    <a:pt x="910" y="4766"/>
                  </a:lnTo>
                  <a:cubicBezTo>
                    <a:pt x="980" y="4766"/>
                    <a:pt x="1090" y="4851"/>
                    <a:pt x="1137" y="4972"/>
                  </a:cubicBezTo>
                  <a:cubicBezTo>
                    <a:pt x="1154" y="5015"/>
                    <a:pt x="1172" y="5058"/>
                    <a:pt x="1190" y="5100"/>
                  </a:cubicBezTo>
                  <a:cubicBezTo>
                    <a:pt x="1243" y="5219"/>
                    <a:pt x="1225" y="5357"/>
                    <a:pt x="1175" y="5406"/>
                  </a:cubicBezTo>
                  <a:lnTo>
                    <a:pt x="978" y="5604"/>
                  </a:lnTo>
                  <a:cubicBezTo>
                    <a:pt x="732" y="5850"/>
                    <a:pt x="732" y="6250"/>
                    <a:pt x="978" y="6496"/>
                  </a:cubicBezTo>
                  <a:lnTo>
                    <a:pt x="1308" y="6826"/>
                  </a:lnTo>
                  <a:cubicBezTo>
                    <a:pt x="1427" y="6945"/>
                    <a:pt x="1586" y="7011"/>
                    <a:pt x="1754" y="7011"/>
                  </a:cubicBezTo>
                  <a:cubicBezTo>
                    <a:pt x="1922" y="7011"/>
                    <a:pt x="2081" y="6945"/>
                    <a:pt x="2200" y="6826"/>
                  </a:cubicBezTo>
                  <a:lnTo>
                    <a:pt x="2398" y="6628"/>
                  </a:lnTo>
                  <a:cubicBezTo>
                    <a:pt x="2427" y="6599"/>
                    <a:pt x="2484" y="6582"/>
                    <a:pt x="2550" y="6582"/>
                  </a:cubicBezTo>
                  <a:cubicBezTo>
                    <a:pt x="2602" y="6582"/>
                    <a:pt x="2657" y="6593"/>
                    <a:pt x="2704" y="6614"/>
                  </a:cubicBezTo>
                  <a:cubicBezTo>
                    <a:pt x="2745" y="6632"/>
                    <a:pt x="2788" y="6650"/>
                    <a:pt x="2831" y="6667"/>
                  </a:cubicBezTo>
                  <a:cubicBezTo>
                    <a:pt x="2953" y="6714"/>
                    <a:pt x="3038" y="6824"/>
                    <a:pt x="3038" y="6894"/>
                  </a:cubicBezTo>
                  <a:lnTo>
                    <a:pt x="3038" y="7173"/>
                  </a:lnTo>
                  <a:cubicBezTo>
                    <a:pt x="3038" y="7521"/>
                    <a:pt x="3321" y="7804"/>
                    <a:pt x="3668" y="7804"/>
                  </a:cubicBezTo>
                  <a:lnTo>
                    <a:pt x="4136" y="7804"/>
                  </a:lnTo>
                  <a:cubicBezTo>
                    <a:pt x="4483" y="7804"/>
                    <a:pt x="4766" y="7521"/>
                    <a:pt x="4766" y="7173"/>
                  </a:cubicBezTo>
                  <a:lnTo>
                    <a:pt x="4766" y="6894"/>
                  </a:lnTo>
                  <a:cubicBezTo>
                    <a:pt x="4766" y="6824"/>
                    <a:pt x="4851" y="6714"/>
                    <a:pt x="4972" y="6667"/>
                  </a:cubicBezTo>
                  <a:cubicBezTo>
                    <a:pt x="5015" y="6650"/>
                    <a:pt x="5058" y="6632"/>
                    <a:pt x="5100" y="6614"/>
                  </a:cubicBezTo>
                  <a:cubicBezTo>
                    <a:pt x="5146" y="6593"/>
                    <a:pt x="5201" y="6582"/>
                    <a:pt x="5254" y="6582"/>
                  </a:cubicBezTo>
                  <a:cubicBezTo>
                    <a:pt x="5319" y="6582"/>
                    <a:pt x="5377" y="6600"/>
                    <a:pt x="5406" y="6629"/>
                  </a:cubicBezTo>
                  <a:lnTo>
                    <a:pt x="5604" y="6826"/>
                  </a:lnTo>
                  <a:cubicBezTo>
                    <a:pt x="5723" y="6945"/>
                    <a:pt x="5882" y="7011"/>
                    <a:pt x="6050" y="7011"/>
                  </a:cubicBezTo>
                  <a:cubicBezTo>
                    <a:pt x="6068" y="7011"/>
                    <a:pt x="6087" y="7010"/>
                    <a:pt x="6105" y="7009"/>
                  </a:cubicBezTo>
                  <a:cubicBezTo>
                    <a:pt x="6335" y="6989"/>
                    <a:pt x="6538" y="6785"/>
                    <a:pt x="6647" y="6675"/>
                  </a:cubicBezTo>
                  <a:lnTo>
                    <a:pt x="6661" y="6661"/>
                  </a:lnTo>
                  <a:lnTo>
                    <a:pt x="6826" y="6496"/>
                  </a:lnTo>
                  <a:cubicBezTo>
                    <a:pt x="7072" y="6250"/>
                    <a:pt x="7072" y="5850"/>
                    <a:pt x="6826" y="5604"/>
                  </a:cubicBezTo>
                  <a:lnTo>
                    <a:pt x="6629" y="5406"/>
                  </a:lnTo>
                  <a:cubicBezTo>
                    <a:pt x="6579" y="5357"/>
                    <a:pt x="6561" y="5219"/>
                    <a:pt x="6614" y="5100"/>
                  </a:cubicBezTo>
                  <a:cubicBezTo>
                    <a:pt x="6632" y="5058"/>
                    <a:pt x="6650" y="5015"/>
                    <a:pt x="6667" y="4972"/>
                  </a:cubicBezTo>
                  <a:cubicBezTo>
                    <a:pt x="6714" y="4851"/>
                    <a:pt x="6824" y="4766"/>
                    <a:pt x="6894" y="4766"/>
                  </a:cubicBezTo>
                  <a:lnTo>
                    <a:pt x="7173" y="4766"/>
                  </a:lnTo>
                  <a:cubicBezTo>
                    <a:pt x="7521" y="4766"/>
                    <a:pt x="7804" y="4483"/>
                    <a:pt x="7804" y="4135"/>
                  </a:cubicBezTo>
                  <a:lnTo>
                    <a:pt x="7804" y="3668"/>
                  </a:lnTo>
                  <a:cubicBezTo>
                    <a:pt x="7804" y="3321"/>
                    <a:pt x="7521" y="3038"/>
                    <a:pt x="7173" y="3038"/>
                  </a:cubicBezTo>
                  <a:close/>
                  <a:moveTo>
                    <a:pt x="5608" y="3902"/>
                  </a:moveTo>
                  <a:cubicBezTo>
                    <a:pt x="5608" y="4843"/>
                    <a:pt x="4843" y="5608"/>
                    <a:pt x="3902" y="5608"/>
                  </a:cubicBezTo>
                  <a:cubicBezTo>
                    <a:pt x="2961" y="5608"/>
                    <a:pt x="2196" y="4843"/>
                    <a:pt x="2196" y="3902"/>
                  </a:cubicBezTo>
                  <a:cubicBezTo>
                    <a:pt x="2196" y="2961"/>
                    <a:pt x="2961" y="2196"/>
                    <a:pt x="3902" y="2196"/>
                  </a:cubicBezTo>
                  <a:cubicBezTo>
                    <a:pt x="4843" y="2196"/>
                    <a:pt x="5608" y="2961"/>
                    <a:pt x="5608" y="390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63" name="Group 17">
            <a:extLst>
              <a:ext uri="{FF2B5EF4-FFF2-40B4-BE49-F238E27FC236}">
                <a16:creationId xmlns="" xmlns:a16="http://schemas.microsoft.com/office/drawing/2014/main" id="{C28121CF-213F-4576-A35E-6257CF34F94D}"/>
              </a:ext>
            </a:extLst>
          </p:cNvPr>
          <p:cNvGrpSpPr/>
          <p:nvPr/>
        </p:nvGrpSpPr>
        <p:grpSpPr>
          <a:xfrm>
            <a:off x="15522918" y="4770782"/>
            <a:ext cx="1212162" cy="1212162"/>
            <a:chOff x="2861187" y="-4159045"/>
            <a:chExt cx="2536722" cy="2536722"/>
          </a:xfrm>
        </p:grpSpPr>
        <p:sp>
          <p:nvSpPr>
            <p:cNvPr id="64" name="椭圆 63">
              <a:extLst>
                <a:ext uri="{FF2B5EF4-FFF2-40B4-BE49-F238E27FC236}">
                  <a16:creationId xmlns="" xmlns:a16="http://schemas.microsoft.com/office/drawing/2014/main" id="{E60DE3E5-5874-4BAF-817A-884B0F594766}"/>
                </a:ext>
              </a:extLst>
            </p:cNvPr>
            <p:cNvSpPr/>
            <p:nvPr/>
          </p:nvSpPr>
          <p:spPr>
            <a:xfrm>
              <a:off x="2861187" y="-4159045"/>
              <a:ext cx="2536722" cy="2536722"/>
            </a:xfrm>
            <a:prstGeom prst="ellipse">
              <a:avLst/>
            </a:prstGeom>
            <a:gradFill flip="none" rotWithShape="1">
              <a:gsLst>
                <a:gs pos="8000">
                  <a:schemeClr val="tx2">
                    <a:lumMod val="75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  <a:lin ang="2700000" scaled="1"/>
              <a:tileRect/>
            </a:gradFill>
            <a:ln w="76200">
              <a:solidFill>
                <a:schemeClr val="bg1"/>
              </a:solidFill>
            </a:ln>
            <a:effectLst>
              <a:outerShdw blurRad="3429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5" name="Oval 19">
              <a:extLst>
                <a:ext uri="{FF2B5EF4-FFF2-40B4-BE49-F238E27FC236}">
                  <a16:creationId xmlns="" xmlns:a16="http://schemas.microsoft.com/office/drawing/2014/main" id="{978EDFC0-8D27-48C6-9215-3DD9245B45BF}"/>
                </a:ext>
              </a:extLst>
            </p:cNvPr>
            <p:cNvSpPr/>
            <p:nvPr/>
          </p:nvSpPr>
          <p:spPr>
            <a:xfrm>
              <a:off x="3569174" y="-3539613"/>
              <a:ext cx="1120746" cy="1297858"/>
            </a:xfrm>
            <a:custGeom>
              <a:avLst/>
              <a:gdLst>
                <a:gd name="connsiteX0" fmla="*/ 137262 w 520843"/>
                <a:gd name="connsiteY0" fmla="*/ 347182 h 603152"/>
                <a:gd name="connsiteX1" fmla="*/ 237088 w 520843"/>
                <a:gd name="connsiteY1" fmla="*/ 347182 h 603152"/>
                <a:gd name="connsiteX2" fmla="*/ 264550 w 520843"/>
                <a:gd name="connsiteY2" fmla="*/ 374597 h 603152"/>
                <a:gd name="connsiteX3" fmla="*/ 237088 w 520843"/>
                <a:gd name="connsiteY3" fmla="*/ 402011 h 603152"/>
                <a:gd name="connsiteX4" fmla="*/ 137262 w 520843"/>
                <a:gd name="connsiteY4" fmla="*/ 402011 h 603152"/>
                <a:gd name="connsiteX5" fmla="*/ 109800 w 520843"/>
                <a:gd name="connsiteY5" fmla="*/ 374597 h 603152"/>
                <a:gd name="connsiteX6" fmla="*/ 137262 w 520843"/>
                <a:gd name="connsiteY6" fmla="*/ 347182 h 603152"/>
                <a:gd name="connsiteX7" fmla="*/ 359122 w 520843"/>
                <a:gd name="connsiteY7" fmla="*/ 339097 h 603152"/>
                <a:gd name="connsiteX8" fmla="*/ 359122 w 520843"/>
                <a:gd name="connsiteY8" fmla="*/ 360888 h 603152"/>
                <a:gd name="connsiteX9" fmla="*/ 362006 w 520843"/>
                <a:gd name="connsiteY9" fmla="*/ 350198 h 603152"/>
                <a:gd name="connsiteX10" fmla="*/ 359122 w 520843"/>
                <a:gd name="connsiteY10" fmla="*/ 339097 h 603152"/>
                <a:gd name="connsiteX11" fmla="*/ 332756 w 520843"/>
                <a:gd name="connsiteY11" fmla="*/ 272081 h 603152"/>
                <a:gd name="connsiteX12" fmla="*/ 327537 w 520843"/>
                <a:gd name="connsiteY12" fmla="*/ 281126 h 603152"/>
                <a:gd name="connsiteX13" fmla="*/ 332756 w 520843"/>
                <a:gd name="connsiteY13" fmla="*/ 291542 h 603152"/>
                <a:gd name="connsiteX14" fmla="*/ 137262 w 520843"/>
                <a:gd name="connsiteY14" fmla="*/ 237523 h 603152"/>
                <a:gd name="connsiteX15" fmla="*/ 237088 w 520843"/>
                <a:gd name="connsiteY15" fmla="*/ 237523 h 603152"/>
                <a:gd name="connsiteX16" fmla="*/ 264550 w 520843"/>
                <a:gd name="connsiteY16" fmla="*/ 264937 h 603152"/>
                <a:gd name="connsiteX17" fmla="*/ 237088 w 520843"/>
                <a:gd name="connsiteY17" fmla="*/ 292352 h 603152"/>
                <a:gd name="connsiteX18" fmla="*/ 137262 w 520843"/>
                <a:gd name="connsiteY18" fmla="*/ 292352 h 603152"/>
                <a:gd name="connsiteX19" fmla="*/ 109800 w 520843"/>
                <a:gd name="connsiteY19" fmla="*/ 264937 h 603152"/>
                <a:gd name="connsiteX20" fmla="*/ 137262 w 520843"/>
                <a:gd name="connsiteY20" fmla="*/ 237523 h 603152"/>
                <a:gd name="connsiteX21" fmla="*/ 346076 w 520843"/>
                <a:gd name="connsiteY21" fmla="*/ 226444 h 603152"/>
                <a:gd name="connsiteX22" fmla="*/ 359671 w 520843"/>
                <a:gd name="connsiteY22" fmla="*/ 239326 h 603152"/>
                <a:gd name="connsiteX23" fmla="*/ 359671 w 520843"/>
                <a:gd name="connsiteY23" fmla="*/ 240286 h 603152"/>
                <a:gd name="connsiteX24" fmla="*/ 389196 w 520843"/>
                <a:gd name="connsiteY24" fmla="*/ 260432 h 603152"/>
                <a:gd name="connsiteX25" fmla="*/ 374365 w 520843"/>
                <a:gd name="connsiteY25" fmla="*/ 276740 h 603152"/>
                <a:gd name="connsiteX26" fmla="*/ 365576 w 520843"/>
                <a:gd name="connsiteY26" fmla="*/ 273999 h 603152"/>
                <a:gd name="connsiteX27" fmla="*/ 359671 w 520843"/>
                <a:gd name="connsiteY27" fmla="*/ 271259 h 603152"/>
                <a:gd name="connsiteX28" fmla="*/ 359671 w 520843"/>
                <a:gd name="connsiteY28" fmla="*/ 302231 h 603152"/>
                <a:gd name="connsiteX29" fmla="*/ 392766 w 520843"/>
                <a:gd name="connsiteY29" fmla="*/ 349102 h 603152"/>
                <a:gd name="connsiteX30" fmla="*/ 359671 w 520843"/>
                <a:gd name="connsiteY30" fmla="*/ 394601 h 603152"/>
                <a:gd name="connsiteX31" fmla="*/ 359671 w 520843"/>
                <a:gd name="connsiteY31" fmla="*/ 398302 h 603152"/>
                <a:gd name="connsiteX32" fmla="*/ 346076 w 520843"/>
                <a:gd name="connsiteY32" fmla="*/ 411184 h 603152"/>
                <a:gd name="connsiteX33" fmla="*/ 332344 w 520843"/>
                <a:gd name="connsiteY33" fmla="*/ 398302 h 603152"/>
                <a:gd name="connsiteX34" fmla="*/ 332344 w 520843"/>
                <a:gd name="connsiteY34" fmla="*/ 396246 h 603152"/>
                <a:gd name="connsiteX35" fmla="*/ 293481 w 520843"/>
                <a:gd name="connsiteY35" fmla="*/ 366781 h 603152"/>
                <a:gd name="connsiteX36" fmla="*/ 308449 w 520843"/>
                <a:gd name="connsiteY36" fmla="*/ 350472 h 603152"/>
                <a:gd name="connsiteX37" fmla="*/ 319847 w 520843"/>
                <a:gd name="connsiteY37" fmla="*/ 356776 h 603152"/>
                <a:gd name="connsiteX38" fmla="*/ 332344 w 520843"/>
                <a:gd name="connsiteY38" fmla="*/ 364999 h 603152"/>
                <a:gd name="connsiteX39" fmla="*/ 332344 w 520843"/>
                <a:gd name="connsiteY39" fmla="*/ 325392 h 603152"/>
                <a:gd name="connsiteX40" fmla="*/ 297051 w 520843"/>
                <a:gd name="connsiteY40" fmla="*/ 282359 h 603152"/>
                <a:gd name="connsiteX41" fmla="*/ 332344 w 520843"/>
                <a:gd name="connsiteY41" fmla="*/ 240971 h 603152"/>
                <a:gd name="connsiteX42" fmla="*/ 332344 w 520843"/>
                <a:gd name="connsiteY42" fmla="*/ 239326 h 603152"/>
                <a:gd name="connsiteX43" fmla="*/ 346076 w 520843"/>
                <a:gd name="connsiteY43" fmla="*/ 226444 h 603152"/>
                <a:gd name="connsiteX44" fmla="*/ 137261 w 520843"/>
                <a:gd name="connsiteY44" fmla="*/ 127865 h 603152"/>
                <a:gd name="connsiteX45" fmla="*/ 383583 w 520843"/>
                <a:gd name="connsiteY45" fmla="*/ 127865 h 603152"/>
                <a:gd name="connsiteX46" fmla="*/ 411044 w 520843"/>
                <a:gd name="connsiteY46" fmla="*/ 155280 h 603152"/>
                <a:gd name="connsiteX47" fmla="*/ 383583 w 520843"/>
                <a:gd name="connsiteY47" fmla="*/ 182694 h 603152"/>
                <a:gd name="connsiteX48" fmla="*/ 137261 w 520843"/>
                <a:gd name="connsiteY48" fmla="*/ 182694 h 603152"/>
                <a:gd name="connsiteX49" fmla="*/ 109800 w 520843"/>
                <a:gd name="connsiteY49" fmla="*/ 155280 h 603152"/>
                <a:gd name="connsiteX50" fmla="*/ 137261 w 520843"/>
                <a:gd name="connsiteY50" fmla="*/ 127865 h 603152"/>
                <a:gd name="connsiteX51" fmla="*/ 54912 w 520843"/>
                <a:gd name="connsiteY51" fmla="*/ 54829 h 603152"/>
                <a:gd name="connsiteX52" fmla="*/ 54912 w 520843"/>
                <a:gd name="connsiteY52" fmla="*/ 509497 h 603152"/>
                <a:gd name="connsiteX53" fmla="*/ 85663 w 520843"/>
                <a:gd name="connsiteY53" fmla="*/ 478793 h 603152"/>
                <a:gd name="connsiteX54" fmla="*/ 105157 w 520843"/>
                <a:gd name="connsiteY54" fmla="*/ 470705 h 603152"/>
                <a:gd name="connsiteX55" fmla="*/ 124514 w 520843"/>
                <a:gd name="connsiteY55" fmla="*/ 478793 h 603152"/>
                <a:gd name="connsiteX56" fmla="*/ 182721 w 520843"/>
                <a:gd name="connsiteY56" fmla="*/ 536911 h 603152"/>
                <a:gd name="connsiteX57" fmla="*/ 241065 w 520843"/>
                <a:gd name="connsiteY57" fmla="*/ 478793 h 603152"/>
                <a:gd name="connsiteX58" fmla="*/ 260422 w 520843"/>
                <a:gd name="connsiteY58" fmla="*/ 470705 h 603152"/>
                <a:gd name="connsiteX59" fmla="*/ 279778 w 520843"/>
                <a:gd name="connsiteY59" fmla="*/ 478793 h 603152"/>
                <a:gd name="connsiteX60" fmla="*/ 338122 w 520843"/>
                <a:gd name="connsiteY60" fmla="*/ 536911 h 603152"/>
                <a:gd name="connsiteX61" fmla="*/ 396329 w 520843"/>
                <a:gd name="connsiteY61" fmla="*/ 478793 h 603152"/>
                <a:gd name="connsiteX62" fmla="*/ 415686 w 520843"/>
                <a:gd name="connsiteY62" fmla="*/ 470705 h 603152"/>
                <a:gd name="connsiteX63" fmla="*/ 435180 w 520843"/>
                <a:gd name="connsiteY63" fmla="*/ 478793 h 603152"/>
                <a:gd name="connsiteX64" fmla="*/ 465931 w 520843"/>
                <a:gd name="connsiteY64" fmla="*/ 509497 h 603152"/>
                <a:gd name="connsiteX65" fmla="*/ 465931 w 520843"/>
                <a:gd name="connsiteY65" fmla="*/ 54829 h 603152"/>
                <a:gd name="connsiteX66" fmla="*/ 27456 w 520843"/>
                <a:gd name="connsiteY66" fmla="*/ 0 h 603152"/>
                <a:gd name="connsiteX67" fmla="*/ 493387 w 520843"/>
                <a:gd name="connsiteY67" fmla="*/ 0 h 603152"/>
                <a:gd name="connsiteX68" fmla="*/ 520843 w 520843"/>
                <a:gd name="connsiteY68" fmla="*/ 27414 h 603152"/>
                <a:gd name="connsiteX69" fmla="*/ 520843 w 520843"/>
                <a:gd name="connsiteY69" fmla="*/ 575702 h 603152"/>
                <a:gd name="connsiteX70" fmla="*/ 503957 w 520843"/>
                <a:gd name="connsiteY70" fmla="*/ 601061 h 603152"/>
                <a:gd name="connsiteX71" fmla="*/ 493387 w 520843"/>
                <a:gd name="connsiteY71" fmla="*/ 603117 h 603152"/>
                <a:gd name="connsiteX72" fmla="*/ 474030 w 520843"/>
                <a:gd name="connsiteY72" fmla="*/ 595030 h 603152"/>
                <a:gd name="connsiteX73" fmla="*/ 415686 w 520843"/>
                <a:gd name="connsiteY73" fmla="*/ 536911 h 603152"/>
                <a:gd name="connsiteX74" fmla="*/ 357479 w 520843"/>
                <a:gd name="connsiteY74" fmla="*/ 595030 h 603152"/>
                <a:gd name="connsiteX75" fmla="*/ 338122 w 520843"/>
                <a:gd name="connsiteY75" fmla="*/ 603117 h 603152"/>
                <a:gd name="connsiteX76" fmla="*/ 318629 w 520843"/>
                <a:gd name="connsiteY76" fmla="*/ 595030 h 603152"/>
                <a:gd name="connsiteX77" fmla="*/ 260422 w 520843"/>
                <a:gd name="connsiteY77" fmla="*/ 536911 h 603152"/>
                <a:gd name="connsiteX78" fmla="*/ 202214 w 520843"/>
                <a:gd name="connsiteY78" fmla="*/ 595030 h 603152"/>
                <a:gd name="connsiteX79" fmla="*/ 182721 w 520843"/>
                <a:gd name="connsiteY79" fmla="*/ 603117 h 603152"/>
                <a:gd name="connsiteX80" fmla="*/ 163364 w 520843"/>
                <a:gd name="connsiteY80" fmla="*/ 595030 h 603152"/>
                <a:gd name="connsiteX81" fmla="*/ 105157 w 520843"/>
                <a:gd name="connsiteY81" fmla="*/ 536911 h 603152"/>
                <a:gd name="connsiteX82" fmla="*/ 46813 w 520843"/>
                <a:gd name="connsiteY82" fmla="*/ 595030 h 603152"/>
                <a:gd name="connsiteX83" fmla="*/ 16886 w 520843"/>
                <a:gd name="connsiteY83" fmla="*/ 601061 h 603152"/>
                <a:gd name="connsiteX84" fmla="*/ 0 w 520843"/>
                <a:gd name="connsiteY84" fmla="*/ 575702 h 603152"/>
                <a:gd name="connsiteX85" fmla="*/ 0 w 520843"/>
                <a:gd name="connsiteY85" fmla="*/ 27414 h 603152"/>
                <a:gd name="connsiteX86" fmla="*/ 27456 w 520843"/>
                <a:gd name="connsiteY86" fmla="*/ 0 h 60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520843" h="603152">
                  <a:moveTo>
                    <a:pt x="137262" y="347182"/>
                  </a:moveTo>
                  <a:lnTo>
                    <a:pt x="237088" y="347182"/>
                  </a:lnTo>
                  <a:cubicBezTo>
                    <a:pt x="252329" y="347182"/>
                    <a:pt x="264550" y="359519"/>
                    <a:pt x="264550" y="374597"/>
                  </a:cubicBezTo>
                  <a:cubicBezTo>
                    <a:pt x="264550" y="389812"/>
                    <a:pt x="252329" y="402011"/>
                    <a:pt x="237088" y="402011"/>
                  </a:cubicBezTo>
                  <a:lnTo>
                    <a:pt x="137262" y="402011"/>
                  </a:lnTo>
                  <a:cubicBezTo>
                    <a:pt x="122158" y="402011"/>
                    <a:pt x="109800" y="389812"/>
                    <a:pt x="109800" y="374597"/>
                  </a:cubicBezTo>
                  <a:cubicBezTo>
                    <a:pt x="109800" y="359519"/>
                    <a:pt x="122158" y="347182"/>
                    <a:pt x="137262" y="347182"/>
                  </a:cubicBezTo>
                  <a:close/>
                  <a:moveTo>
                    <a:pt x="359122" y="339097"/>
                  </a:moveTo>
                  <a:lnTo>
                    <a:pt x="359122" y="360888"/>
                  </a:lnTo>
                  <a:cubicBezTo>
                    <a:pt x="361044" y="358284"/>
                    <a:pt x="362006" y="354858"/>
                    <a:pt x="362006" y="350198"/>
                  </a:cubicBezTo>
                  <a:cubicBezTo>
                    <a:pt x="362006" y="345401"/>
                    <a:pt x="361044" y="341838"/>
                    <a:pt x="359122" y="339097"/>
                  </a:cubicBezTo>
                  <a:close/>
                  <a:moveTo>
                    <a:pt x="332756" y="272081"/>
                  </a:moveTo>
                  <a:cubicBezTo>
                    <a:pt x="327537" y="274822"/>
                    <a:pt x="327537" y="279070"/>
                    <a:pt x="327537" y="281126"/>
                  </a:cubicBezTo>
                  <a:cubicBezTo>
                    <a:pt x="327537" y="285786"/>
                    <a:pt x="328773" y="288801"/>
                    <a:pt x="332756" y="291542"/>
                  </a:cubicBezTo>
                  <a:close/>
                  <a:moveTo>
                    <a:pt x="137262" y="237523"/>
                  </a:moveTo>
                  <a:lnTo>
                    <a:pt x="237088" y="237523"/>
                  </a:lnTo>
                  <a:cubicBezTo>
                    <a:pt x="252329" y="237523"/>
                    <a:pt x="264550" y="249860"/>
                    <a:pt x="264550" y="264937"/>
                  </a:cubicBezTo>
                  <a:cubicBezTo>
                    <a:pt x="264550" y="280153"/>
                    <a:pt x="252329" y="292352"/>
                    <a:pt x="237088" y="292352"/>
                  </a:cubicBezTo>
                  <a:lnTo>
                    <a:pt x="137262" y="292352"/>
                  </a:lnTo>
                  <a:cubicBezTo>
                    <a:pt x="122158" y="292352"/>
                    <a:pt x="109800" y="280153"/>
                    <a:pt x="109800" y="264937"/>
                  </a:cubicBezTo>
                  <a:cubicBezTo>
                    <a:pt x="109800" y="249860"/>
                    <a:pt x="122158" y="237523"/>
                    <a:pt x="137262" y="237523"/>
                  </a:cubicBezTo>
                  <a:close/>
                  <a:moveTo>
                    <a:pt x="346076" y="226444"/>
                  </a:moveTo>
                  <a:cubicBezTo>
                    <a:pt x="353491" y="226444"/>
                    <a:pt x="359671" y="232337"/>
                    <a:pt x="359671" y="239326"/>
                  </a:cubicBezTo>
                  <a:lnTo>
                    <a:pt x="359671" y="240286"/>
                  </a:lnTo>
                  <a:cubicBezTo>
                    <a:pt x="373266" y="242342"/>
                    <a:pt x="389196" y="247960"/>
                    <a:pt x="389196" y="260432"/>
                  </a:cubicBezTo>
                  <a:cubicBezTo>
                    <a:pt x="389196" y="267010"/>
                    <a:pt x="383977" y="276740"/>
                    <a:pt x="374365" y="276740"/>
                  </a:cubicBezTo>
                  <a:cubicBezTo>
                    <a:pt x="371069" y="276740"/>
                    <a:pt x="368322" y="275370"/>
                    <a:pt x="365576" y="273999"/>
                  </a:cubicBezTo>
                  <a:cubicBezTo>
                    <a:pt x="363928" y="273040"/>
                    <a:pt x="362006" y="272081"/>
                    <a:pt x="359671" y="271259"/>
                  </a:cubicBezTo>
                  <a:lnTo>
                    <a:pt x="359671" y="302231"/>
                  </a:lnTo>
                  <a:cubicBezTo>
                    <a:pt x="373266" y="307713"/>
                    <a:pt x="392766" y="318951"/>
                    <a:pt x="392766" y="349102"/>
                  </a:cubicBezTo>
                  <a:cubicBezTo>
                    <a:pt x="392766" y="372400"/>
                    <a:pt x="380544" y="388982"/>
                    <a:pt x="359671" y="394601"/>
                  </a:cubicBezTo>
                  <a:lnTo>
                    <a:pt x="359671" y="398302"/>
                  </a:lnTo>
                  <a:cubicBezTo>
                    <a:pt x="359671" y="405291"/>
                    <a:pt x="353491" y="411184"/>
                    <a:pt x="346076" y="411184"/>
                  </a:cubicBezTo>
                  <a:cubicBezTo>
                    <a:pt x="338523" y="411184"/>
                    <a:pt x="332344" y="405428"/>
                    <a:pt x="332344" y="398302"/>
                  </a:cubicBezTo>
                  <a:lnTo>
                    <a:pt x="332344" y="396246"/>
                  </a:lnTo>
                  <a:cubicBezTo>
                    <a:pt x="309685" y="393094"/>
                    <a:pt x="293481" y="379252"/>
                    <a:pt x="293481" y="366781"/>
                  </a:cubicBezTo>
                  <a:cubicBezTo>
                    <a:pt x="293481" y="359106"/>
                    <a:pt x="299935" y="350472"/>
                    <a:pt x="308449" y="350472"/>
                  </a:cubicBezTo>
                  <a:cubicBezTo>
                    <a:pt x="313805" y="350472"/>
                    <a:pt x="317238" y="353898"/>
                    <a:pt x="319847" y="356776"/>
                  </a:cubicBezTo>
                  <a:cubicBezTo>
                    <a:pt x="322731" y="359654"/>
                    <a:pt x="326027" y="363080"/>
                    <a:pt x="332344" y="364999"/>
                  </a:cubicBezTo>
                  <a:lnTo>
                    <a:pt x="332344" y="325392"/>
                  </a:lnTo>
                  <a:cubicBezTo>
                    <a:pt x="316139" y="319499"/>
                    <a:pt x="297051" y="310180"/>
                    <a:pt x="297051" y="282359"/>
                  </a:cubicBezTo>
                  <a:cubicBezTo>
                    <a:pt x="297051" y="260295"/>
                    <a:pt x="310097" y="245219"/>
                    <a:pt x="332344" y="240971"/>
                  </a:cubicBezTo>
                  <a:lnTo>
                    <a:pt x="332344" y="239326"/>
                  </a:lnTo>
                  <a:cubicBezTo>
                    <a:pt x="332344" y="232200"/>
                    <a:pt x="338523" y="226444"/>
                    <a:pt x="346076" y="226444"/>
                  </a:cubicBezTo>
                  <a:close/>
                  <a:moveTo>
                    <a:pt x="137261" y="127865"/>
                  </a:moveTo>
                  <a:lnTo>
                    <a:pt x="383583" y="127865"/>
                  </a:lnTo>
                  <a:cubicBezTo>
                    <a:pt x="398824" y="127865"/>
                    <a:pt x="411044" y="140202"/>
                    <a:pt x="411044" y="155280"/>
                  </a:cubicBezTo>
                  <a:cubicBezTo>
                    <a:pt x="411044" y="170495"/>
                    <a:pt x="398824" y="182694"/>
                    <a:pt x="383583" y="182694"/>
                  </a:cubicBezTo>
                  <a:lnTo>
                    <a:pt x="137261" y="182694"/>
                  </a:lnTo>
                  <a:cubicBezTo>
                    <a:pt x="122157" y="182694"/>
                    <a:pt x="109800" y="170495"/>
                    <a:pt x="109800" y="155280"/>
                  </a:cubicBezTo>
                  <a:cubicBezTo>
                    <a:pt x="109800" y="140202"/>
                    <a:pt x="122157" y="127865"/>
                    <a:pt x="137261" y="127865"/>
                  </a:cubicBezTo>
                  <a:close/>
                  <a:moveTo>
                    <a:pt x="54912" y="54829"/>
                  </a:moveTo>
                  <a:lnTo>
                    <a:pt x="54912" y="509497"/>
                  </a:lnTo>
                  <a:lnTo>
                    <a:pt x="85663" y="478793"/>
                  </a:lnTo>
                  <a:cubicBezTo>
                    <a:pt x="90880" y="473584"/>
                    <a:pt x="97881" y="470705"/>
                    <a:pt x="105157" y="470705"/>
                  </a:cubicBezTo>
                  <a:cubicBezTo>
                    <a:pt x="112433" y="470705"/>
                    <a:pt x="119434" y="473584"/>
                    <a:pt x="124514" y="478793"/>
                  </a:cubicBezTo>
                  <a:lnTo>
                    <a:pt x="182721" y="536911"/>
                  </a:lnTo>
                  <a:lnTo>
                    <a:pt x="241065" y="478793"/>
                  </a:lnTo>
                  <a:cubicBezTo>
                    <a:pt x="246419" y="473447"/>
                    <a:pt x="253420" y="470705"/>
                    <a:pt x="260422" y="470705"/>
                  </a:cubicBezTo>
                  <a:cubicBezTo>
                    <a:pt x="267423" y="470705"/>
                    <a:pt x="274424" y="473447"/>
                    <a:pt x="279778" y="478793"/>
                  </a:cubicBezTo>
                  <a:lnTo>
                    <a:pt x="338122" y="536911"/>
                  </a:lnTo>
                  <a:lnTo>
                    <a:pt x="396329" y="478793"/>
                  </a:lnTo>
                  <a:cubicBezTo>
                    <a:pt x="401409" y="473584"/>
                    <a:pt x="408410" y="470705"/>
                    <a:pt x="415686" y="470705"/>
                  </a:cubicBezTo>
                  <a:cubicBezTo>
                    <a:pt x="422962" y="470705"/>
                    <a:pt x="429963" y="473584"/>
                    <a:pt x="435180" y="478793"/>
                  </a:cubicBezTo>
                  <a:lnTo>
                    <a:pt x="465931" y="509497"/>
                  </a:lnTo>
                  <a:lnTo>
                    <a:pt x="465931" y="54829"/>
                  </a:lnTo>
                  <a:close/>
                  <a:moveTo>
                    <a:pt x="27456" y="0"/>
                  </a:moveTo>
                  <a:lnTo>
                    <a:pt x="493387" y="0"/>
                  </a:lnTo>
                  <a:cubicBezTo>
                    <a:pt x="508625" y="0"/>
                    <a:pt x="520843" y="12337"/>
                    <a:pt x="520843" y="27414"/>
                  </a:cubicBezTo>
                  <a:lnTo>
                    <a:pt x="520843" y="575702"/>
                  </a:lnTo>
                  <a:cubicBezTo>
                    <a:pt x="520843" y="586805"/>
                    <a:pt x="514116" y="596812"/>
                    <a:pt x="503957" y="601061"/>
                  </a:cubicBezTo>
                  <a:cubicBezTo>
                    <a:pt x="500525" y="602432"/>
                    <a:pt x="496956" y="603117"/>
                    <a:pt x="493387" y="603117"/>
                  </a:cubicBezTo>
                  <a:cubicBezTo>
                    <a:pt x="486248" y="603117"/>
                    <a:pt x="479247" y="600375"/>
                    <a:pt x="474030" y="595030"/>
                  </a:cubicBezTo>
                  <a:lnTo>
                    <a:pt x="415686" y="536911"/>
                  </a:lnTo>
                  <a:lnTo>
                    <a:pt x="357479" y="595030"/>
                  </a:lnTo>
                  <a:cubicBezTo>
                    <a:pt x="352400" y="600238"/>
                    <a:pt x="345398" y="603117"/>
                    <a:pt x="338122" y="603117"/>
                  </a:cubicBezTo>
                  <a:cubicBezTo>
                    <a:pt x="330846" y="603117"/>
                    <a:pt x="323845" y="600238"/>
                    <a:pt x="318629" y="595030"/>
                  </a:cubicBezTo>
                  <a:lnTo>
                    <a:pt x="260422" y="536911"/>
                  </a:lnTo>
                  <a:lnTo>
                    <a:pt x="202214" y="595030"/>
                  </a:lnTo>
                  <a:cubicBezTo>
                    <a:pt x="196998" y="600238"/>
                    <a:pt x="189996" y="603117"/>
                    <a:pt x="182721" y="603117"/>
                  </a:cubicBezTo>
                  <a:cubicBezTo>
                    <a:pt x="175445" y="603117"/>
                    <a:pt x="168443" y="600238"/>
                    <a:pt x="163364" y="595030"/>
                  </a:cubicBezTo>
                  <a:lnTo>
                    <a:pt x="105157" y="536911"/>
                  </a:lnTo>
                  <a:lnTo>
                    <a:pt x="46813" y="595030"/>
                  </a:lnTo>
                  <a:cubicBezTo>
                    <a:pt x="38988" y="602980"/>
                    <a:pt x="27182" y="605310"/>
                    <a:pt x="16886" y="601061"/>
                  </a:cubicBezTo>
                  <a:cubicBezTo>
                    <a:pt x="6727" y="596812"/>
                    <a:pt x="0" y="586805"/>
                    <a:pt x="0" y="575702"/>
                  </a:cubicBezTo>
                  <a:lnTo>
                    <a:pt x="0" y="27414"/>
                  </a:lnTo>
                  <a:cubicBezTo>
                    <a:pt x="0" y="12337"/>
                    <a:pt x="12355" y="0"/>
                    <a:pt x="2745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60" name="Group 20">
            <a:extLst>
              <a:ext uri="{FF2B5EF4-FFF2-40B4-BE49-F238E27FC236}">
                <a16:creationId xmlns="" xmlns:a16="http://schemas.microsoft.com/office/drawing/2014/main" id="{A4B45889-E72A-4BC5-899F-539B3F114DC1}"/>
              </a:ext>
            </a:extLst>
          </p:cNvPr>
          <p:cNvGrpSpPr/>
          <p:nvPr/>
        </p:nvGrpSpPr>
        <p:grpSpPr>
          <a:xfrm>
            <a:off x="12877350" y="1594806"/>
            <a:ext cx="1212162" cy="1212162"/>
            <a:chOff x="2861187" y="-4159045"/>
            <a:chExt cx="2536722" cy="2536722"/>
          </a:xfrm>
        </p:grpSpPr>
        <p:sp>
          <p:nvSpPr>
            <p:cNvPr id="61" name="椭圆 60">
              <a:extLst>
                <a:ext uri="{FF2B5EF4-FFF2-40B4-BE49-F238E27FC236}">
                  <a16:creationId xmlns="" xmlns:a16="http://schemas.microsoft.com/office/drawing/2014/main" id="{E4BEE690-8C1A-4431-B81E-E8B1649D8A22}"/>
                </a:ext>
              </a:extLst>
            </p:cNvPr>
            <p:cNvSpPr/>
            <p:nvPr/>
          </p:nvSpPr>
          <p:spPr>
            <a:xfrm>
              <a:off x="2861187" y="-4159045"/>
              <a:ext cx="2536722" cy="2536722"/>
            </a:xfrm>
            <a:prstGeom prst="ellipse">
              <a:avLst/>
            </a:prstGeom>
            <a:gradFill flip="none" rotWithShape="1">
              <a:gsLst>
                <a:gs pos="8000">
                  <a:srgbClr val="22407E"/>
                </a:gs>
                <a:gs pos="100000">
                  <a:srgbClr val="009F97"/>
                </a:gs>
              </a:gsLst>
              <a:lin ang="2700000" scaled="1"/>
              <a:tileRect/>
            </a:gradFill>
            <a:ln w="76200">
              <a:solidFill>
                <a:schemeClr val="bg1"/>
              </a:solidFill>
            </a:ln>
            <a:effectLst>
              <a:outerShdw blurRad="342900" sx="102000" sy="102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2" name="Oval 22">
              <a:extLst>
                <a:ext uri="{FF2B5EF4-FFF2-40B4-BE49-F238E27FC236}">
                  <a16:creationId xmlns="" xmlns:a16="http://schemas.microsoft.com/office/drawing/2014/main" id="{0701AD03-5A39-45A6-8D57-29FCE99BB672}"/>
                </a:ext>
              </a:extLst>
            </p:cNvPr>
            <p:cNvSpPr/>
            <p:nvPr/>
          </p:nvSpPr>
          <p:spPr>
            <a:xfrm>
              <a:off x="3480619" y="-3436683"/>
              <a:ext cx="1297858" cy="1091999"/>
            </a:xfrm>
            <a:custGeom>
              <a:avLst/>
              <a:gdLst>
                <a:gd name="connsiteX0" fmla="*/ 491732 w 609050"/>
                <a:gd name="connsiteY0" fmla="*/ 464941 h 512446"/>
                <a:gd name="connsiteX1" fmla="*/ 481173 w 609050"/>
                <a:gd name="connsiteY1" fmla="*/ 475479 h 512446"/>
                <a:gd name="connsiteX2" fmla="*/ 491732 w 609050"/>
                <a:gd name="connsiteY2" fmla="*/ 486101 h 512446"/>
                <a:gd name="connsiteX3" fmla="*/ 555168 w 609050"/>
                <a:gd name="connsiteY3" fmla="*/ 486101 h 512446"/>
                <a:gd name="connsiteX4" fmla="*/ 565726 w 609050"/>
                <a:gd name="connsiteY4" fmla="*/ 475479 h 512446"/>
                <a:gd name="connsiteX5" fmla="*/ 555168 w 609050"/>
                <a:gd name="connsiteY5" fmla="*/ 464941 h 512446"/>
                <a:gd name="connsiteX6" fmla="*/ 29916 w 609050"/>
                <a:gd name="connsiteY6" fmla="*/ 445621 h 512446"/>
                <a:gd name="connsiteX7" fmla="*/ 579134 w 609050"/>
                <a:gd name="connsiteY7" fmla="*/ 445621 h 512446"/>
                <a:gd name="connsiteX8" fmla="*/ 609050 w 609050"/>
                <a:gd name="connsiteY8" fmla="*/ 475563 h 512446"/>
                <a:gd name="connsiteX9" fmla="*/ 609050 w 609050"/>
                <a:gd name="connsiteY9" fmla="*/ 482588 h 512446"/>
                <a:gd name="connsiteX10" fmla="*/ 579134 w 609050"/>
                <a:gd name="connsiteY10" fmla="*/ 512446 h 512446"/>
                <a:gd name="connsiteX11" fmla="*/ 29916 w 609050"/>
                <a:gd name="connsiteY11" fmla="*/ 512446 h 512446"/>
                <a:gd name="connsiteX12" fmla="*/ 0 w 609050"/>
                <a:gd name="connsiteY12" fmla="*/ 482588 h 512446"/>
                <a:gd name="connsiteX13" fmla="*/ 0 w 609050"/>
                <a:gd name="connsiteY13" fmla="*/ 475563 h 512446"/>
                <a:gd name="connsiteX14" fmla="*/ 29916 w 609050"/>
                <a:gd name="connsiteY14" fmla="*/ 445621 h 512446"/>
                <a:gd name="connsiteX15" fmla="*/ 58946 w 609050"/>
                <a:gd name="connsiteY15" fmla="*/ 57153 h 512446"/>
                <a:gd name="connsiteX16" fmla="*/ 58946 w 609050"/>
                <a:gd name="connsiteY16" fmla="*/ 356223 h 512446"/>
                <a:gd name="connsiteX17" fmla="*/ 550175 w 609050"/>
                <a:gd name="connsiteY17" fmla="*/ 356223 h 512446"/>
                <a:gd name="connsiteX18" fmla="*/ 550175 w 609050"/>
                <a:gd name="connsiteY18" fmla="*/ 57153 h 512446"/>
                <a:gd name="connsiteX19" fmla="*/ 80147 w 609050"/>
                <a:gd name="connsiteY19" fmla="*/ 0 h 512446"/>
                <a:gd name="connsiteX20" fmla="*/ 529057 w 609050"/>
                <a:gd name="connsiteY20" fmla="*/ 0 h 512446"/>
                <a:gd name="connsiteX21" fmla="*/ 575650 w 609050"/>
                <a:gd name="connsiteY21" fmla="*/ 19414 h 512446"/>
                <a:gd name="connsiteX22" fmla="*/ 595007 w 609050"/>
                <a:gd name="connsiteY22" fmla="*/ 65939 h 512446"/>
                <a:gd name="connsiteX23" fmla="*/ 595007 w 609050"/>
                <a:gd name="connsiteY23" fmla="*/ 355972 h 512446"/>
                <a:gd name="connsiteX24" fmla="*/ 575650 w 609050"/>
                <a:gd name="connsiteY24" fmla="*/ 402497 h 512446"/>
                <a:gd name="connsiteX25" fmla="*/ 529057 w 609050"/>
                <a:gd name="connsiteY25" fmla="*/ 421911 h 512446"/>
                <a:gd name="connsiteX26" fmla="*/ 80147 w 609050"/>
                <a:gd name="connsiteY26" fmla="*/ 421911 h 512446"/>
                <a:gd name="connsiteX27" fmla="*/ 33555 w 609050"/>
                <a:gd name="connsiteY27" fmla="*/ 402497 h 512446"/>
                <a:gd name="connsiteX28" fmla="*/ 14113 w 609050"/>
                <a:gd name="connsiteY28" fmla="*/ 355972 h 512446"/>
                <a:gd name="connsiteX29" fmla="*/ 14113 w 609050"/>
                <a:gd name="connsiteY29" fmla="*/ 65939 h 512446"/>
                <a:gd name="connsiteX30" fmla="*/ 33555 w 609050"/>
                <a:gd name="connsiteY30" fmla="*/ 19414 h 512446"/>
                <a:gd name="connsiteX31" fmla="*/ 80147 w 609050"/>
                <a:gd name="connsiteY31" fmla="*/ 0 h 512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09050" h="512446">
                  <a:moveTo>
                    <a:pt x="491732" y="464941"/>
                  </a:moveTo>
                  <a:cubicBezTo>
                    <a:pt x="485950" y="464941"/>
                    <a:pt x="481173" y="469708"/>
                    <a:pt x="481173" y="475479"/>
                  </a:cubicBezTo>
                  <a:cubicBezTo>
                    <a:pt x="481173" y="481333"/>
                    <a:pt x="485950" y="486101"/>
                    <a:pt x="491732" y="486101"/>
                  </a:cubicBezTo>
                  <a:lnTo>
                    <a:pt x="555168" y="486101"/>
                  </a:lnTo>
                  <a:cubicBezTo>
                    <a:pt x="561033" y="486101"/>
                    <a:pt x="565726" y="481333"/>
                    <a:pt x="565726" y="475479"/>
                  </a:cubicBezTo>
                  <a:cubicBezTo>
                    <a:pt x="565726" y="469708"/>
                    <a:pt x="561033" y="464941"/>
                    <a:pt x="555168" y="464941"/>
                  </a:cubicBezTo>
                  <a:close/>
                  <a:moveTo>
                    <a:pt x="29916" y="445621"/>
                  </a:moveTo>
                  <a:lnTo>
                    <a:pt x="579134" y="445621"/>
                  </a:lnTo>
                  <a:cubicBezTo>
                    <a:pt x="595642" y="445621"/>
                    <a:pt x="609050" y="459003"/>
                    <a:pt x="609050" y="475563"/>
                  </a:cubicBezTo>
                  <a:lnTo>
                    <a:pt x="609050" y="482588"/>
                  </a:lnTo>
                  <a:cubicBezTo>
                    <a:pt x="609050" y="499064"/>
                    <a:pt x="595642" y="512446"/>
                    <a:pt x="579134" y="512446"/>
                  </a:cubicBezTo>
                  <a:lnTo>
                    <a:pt x="29916" y="512446"/>
                  </a:lnTo>
                  <a:cubicBezTo>
                    <a:pt x="13408" y="512446"/>
                    <a:pt x="0" y="499064"/>
                    <a:pt x="0" y="482588"/>
                  </a:cubicBezTo>
                  <a:lnTo>
                    <a:pt x="0" y="475563"/>
                  </a:lnTo>
                  <a:cubicBezTo>
                    <a:pt x="0" y="459003"/>
                    <a:pt x="13408" y="445621"/>
                    <a:pt x="29916" y="445621"/>
                  </a:cubicBezTo>
                  <a:close/>
                  <a:moveTo>
                    <a:pt x="58946" y="57153"/>
                  </a:moveTo>
                  <a:lnTo>
                    <a:pt x="58946" y="356223"/>
                  </a:lnTo>
                  <a:lnTo>
                    <a:pt x="550175" y="356223"/>
                  </a:lnTo>
                  <a:lnTo>
                    <a:pt x="550175" y="57153"/>
                  </a:lnTo>
                  <a:close/>
                  <a:moveTo>
                    <a:pt x="80147" y="0"/>
                  </a:moveTo>
                  <a:lnTo>
                    <a:pt x="529057" y="0"/>
                  </a:lnTo>
                  <a:cubicBezTo>
                    <a:pt x="547158" y="0"/>
                    <a:pt x="562745" y="6443"/>
                    <a:pt x="575650" y="19414"/>
                  </a:cubicBezTo>
                  <a:cubicBezTo>
                    <a:pt x="588555" y="32300"/>
                    <a:pt x="595007" y="47781"/>
                    <a:pt x="595007" y="65939"/>
                  </a:cubicBezTo>
                  <a:lnTo>
                    <a:pt x="595007" y="355972"/>
                  </a:lnTo>
                  <a:cubicBezTo>
                    <a:pt x="595007" y="374130"/>
                    <a:pt x="588555" y="389611"/>
                    <a:pt x="575650" y="402497"/>
                  </a:cubicBezTo>
                  <a:cubicBezTo>
                    <a:pt x="562745" y="415468"/>
                    <a:pt x="547158" y="421911"/>
                    <a:pt x="529057" y="421911"/>
                  </a:cubicBezTo>
                  <a:lnTo>
                    <a:pt x="80147" y="421911"/>
                  </a:lnTo>
                  <a:cubicBezTo>
                    <a:pt x="61962" y="421911"/>
                    <a:pt x="46460" y="415468"/>
                    <a:pt x="33555" y="402497"/>
                  </a:cubicBezTo>
                  <a:cubicBezTo>
                    <a:pt x="20566" y="389611"/>
                    <a:pt x="14113" y="374046"/>
                    <a:pt x="14113" y="355972"/>
                  </a:cubicBezTo>
                  <a:lnTo>
                    <a:pt x="14113" y="65939"/>
                  </a:lnTo>
                  <a:cubicBezTo>
                    <a:pt x="14113" y="47781"/>
                    <a:pt x="20566" y="32300"/>
                    <a:pt x="33555" y="19414"/>
                  </a:cubicBezTo>
                  <a:cubicBezTo>
                    <a:pt x="46460" y="6443"/>
                    <a:pt x="61962" y="0"/>
                    <a:pt x="8014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1087700F-6E90-4140-8D5E-9BCFF0D5943A}"/>
              </a:ext>
            </a:extLst>
          </p:cNvPr>
          <p:cNvSpPr txBox="1"/>
          <p:nvPr/>
        </p:nvSpPr>
        <p:spPr>
          <a:xfrm>
            <a:off x="954276" y="1022756"/>
            <a:ext cx="5147925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6600" i="1" spc="600" dirty="0">
                <a:latin typeface="+mj-ea"/>
                <a:ea typeface="+mj-ea"/>
              </a:rPr>
              <a:t>发展规划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99B3DCE3-552D-4038-A435-3AF93E71D5F7}"/>
              </a:ext>
            </a:extLst>
          </p:cNvPr>
          <p:cNvGrpSpPr/>
          <p:nvPr/>
        </p:nvGrpSpPr>
        <p:grpSpPr>
          <a:xfrm>
            <a:off x="1201926" y="660074"/>
            <a:ext cx="1014901" cy="253938"/>
            <a:chOff x="16705584" y="3439836"/>
            <a:chExt cx="1014901" cy="253938"/>
          </a:xfrm>
        </p:grpSpPr>
        <p:sp>
          <p:nvSpPr>
            <p:cNvPr id="32" name="箭头: V 形 31">
              <a:extLst>
                <a:ext uri="{FF2B5EF4-FFF2-40B4-BE49-F238E27FC236}">
                  <a16:creationId xmlns="" xmlns:a16="http://schemas.microsoft.com/office/drawing/2014/main" id="{50D84A81-371C-485E-A8A7-09864E61E598}"/>
                </a:ext>
              </a:extLst>
            </p:cNvPr>
            <p:cNvSpPr/>
            <p:nvPr/>
          </p:nvSpPr>
          <p:spPr>
            <a:xfrm>
              <a:off x="16705584" y="3439836"/>
              <a:ext cx="294568" cy="253938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箭头: V 形 32">
              <a:extLst>
                <a:ext uri="{FF2B5EF4-FFF2-40B4-BE49-F238E27FC236}">
                  <a16:creationId xmlns="" xmlns:a16="http://schemas.microsoft.com/office/drawing/2014/main" id="{A8E1E4C6-4E96-4FF5-BCC4-193F0F8D240C}"/>
                </a:ext>
              </a:extLst>
            </p:cNvPr>
            <p:cNvSpPr/>
            <p:nvPr/>
          </p:nvSpPr>
          <p:spPr>
            <a:xfrm>
              <a:off x="17065751" y="3439836"/>
              <a:ext cx="294568" cy="253938"/>
            </a:xfrm>
            <a:prstGeom prst="chevron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箭头: V 形 33">
              <a:extLst>
                <a:ext uri="{FF2B5EF4-FFF2-40B4-BE49-F238E27FC236}">
                  <a16:creationId xmlns="" xmlns:a16="http://schemas.microsoft.com/office/drawing/2014/main" id="{375D16EB-6E98-4BAD-8E28-B954BA1BD9EA}"/>
                </a:ext>
              </a:extLst>
            </p:cNvPr>
            <p:cNvSpPr/>
            <p:nvPr/>
          </p:nvSpPr>
          <p:spPr>
            <a:xfrm>
              <a:off x="17425917" y="3439836"/>
              <a:ext cx="294568" cy="253938"/>
            </a:xfrm>
            <a:prstGeom prst="chevron">
              <a:avLst/>
            </a:prstGeom>
            <a:gradFill>
              <a:gsLst>
                <a:gs pos="0">
                  <a:srgbClr val="22407E"/>
                </a:gs>
                <a:gs pos="85000">
                  <a:srgbClr val="009F9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16E8E3F5-BFA8-4F85-9DC8-AADF9116B0DA}"/>
              </a:ext>
            </a:extLst>
          </p:cNvPr>
          <p:cNvSpPr txBox="1"/>
          <p:nvPr/>
        </p:nvSpPr>
        <p:spPr>
          <a:xfrm>
            <a:off x="988550" y="1994935"/>
            <a:ext cx="3983500" cy="69916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600" i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600" i="1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600" i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</a:t>
            </a:r>
          </a:p>
        </p:txBody>
      </p: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8CE55204-E9CD-4210-A936-B440AF721C17}"/>
              </a:ext>
            </a:extLst>
          </p:cNvPr>
          <p:cNvGrpSpPr/>
          <p:nvPr/>
        </p:nvGrpSpPr>
        <p:grpSpPr>
          <a:xfrm>
            <a:off x="9026974" y="1435227"/>
            <a:ext cx="3270970" cy="1531320"/>
            <a:chOff x="15219684" y="1487172"/>
            <a:chExt cx="3270970" cy="1531320"/>
          </a:xfrm>
        </p:grpSpPr>
        <p:sp>
          <p:nvSpPr>
            <p:cNvPr id="37" name="文本框 36">
              <a:extLst>
                <a:ext uri="{FF2B5EF4-FFF2-40B4-BE49-F238E27FC236}">
                  <a16:creationId xmlns="" xmlns:a16="http://schemas.microsoft.com/office/drawing/2014/main" id="{63B06EDF-FDD4-463A-AF1C-B3FD7C3E55EB}"/>
                </a:ext>
              </a:extLst>
            </p:cNvPr>
            <p:cNvSpPr txBox="1"/>
            <p:nvPr/>
          </p:nvSpPr>
          <p:spPr>
            <a:xfrm>
              <a:off x="15219684" y="1487172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="" xmlns:a16="http://schemas.microsoft.com/office/drawing/2014/main" id="{2B57483A-3096-4248-8368-A8AEA5D2459F}"/>
                </a:ext>
              </a:extLst>
            </p:cNvPr>
            <p:cNvSpPr txBox="1"/>
            <p:nvPr/>
          </p:nvSpPr>
          <p:spPr>
            <a:xfrm>
              <a:off x="15219684" y="2167553"/>
              <a:ext cx="3270970" cy="8509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="" xmlns:a16="http://schemas.microsoft.com/office/drawing/2014/main" id="{D8979F96-2D4B-4C0C-98D2-E7FCD116B335}"/>
              </a:ext>
            </a:extLst>
          </p:cNvPr>
          <p:cNvGrpSpPr/>
          <p:nvPr/>
        </p:nvGrpSpPr>
        <p:grpSpPr>
          <a:xfrm>
            <a:off x="14361693" y="1435227"/>
            <a:ext cx="3270970" cy="1531320"/>
            <a:chOff x="15219684" y="1487172"/>
            <a:chExt cx="3270970" cy="1531320"/>
          </a:xfrm>
        </p:grpSpPr>
        <p:sp>
          <p:nvSpPr>
            <p:cNvPr id="40" name="文本框 39">
              <a:extLst>
                <a:ext uri="{FF2B5EF4-FFF2-40B4-BE49-F238E27FC236}">
                  <a16:creationId xmlns="" xmlns:a16="http://schemas.microsoft.com/office/drawing/2014/main" id="{A0900C1E-4C72-445D-8EFB-A0E1D83F6AAE}"/>
                </a:ext>
              </a:extLst>
            </p:cNvPr>
            <p:cNvSpPr txBox="1"/>
            <p:nvPr/>
          </p:nvSpPr>
          <p:spPr>
            <a:xfrm>
              <a:off x="15219684" y="1487172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41" name="文本框 40">
              <a:extLst>
                <a:ext uri="{FF2B5EF4-FFF2-40B4-BE49-F238E27FC236}">
                  <a16:creationId xmlns="" xmlns:a16="http://schemas.microsoft.com/office/drawing/2014/main" id="{B928BA93-A27A-4B5D-BBFF-D0B278B4E4C6}"/>
                </a:ext>
              </a:extLst>
            </p:cNvPr>
            <p:cNvSpPr txBox="1"/>
            <p:nvPr/>
          </p:nvSpPr>
          <p:spPr>
            <a:xfrm>
              <a:off x="15219684" y="2167553"/>
              <a:ext cx="3270970" cy="8509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="" xmlns:a16="http://schemas.microsoft.com/office/drawing/2014/main" id="{AA8A02ED-B2F2-424D-A834-99802F9B2168}"/>
              </a:ext>
            </a:extLst>
          </p:cNvPr>
          <p:cNvGrpSpPr/>
          <p:nvPr/>
        </p:nvGrpSpPr>
        <p:grpSpPr>
          <a:xfrm>
            <a:off x="6333913" y="4612262"/>
            <a:ext cx="3270970" cy="1531320"/>
            <a:chOff x="15219684" y="1487172"/>
            <a:chExt cx="3270970" cy="1531320"/>
          </a:xfrm>
        </p:grpSpPr>
        <p:sp>
          <p:nvSpPr>
            <p:cNvPr id="43" name="文本框 42">
              <a:extLst>
                <a:ext uri="{FF2B5EF4-FFF2-40B4-BE49-F238E27FC236}">
                  <a16:creationId xmlns="" xmlns:a16="http://schemas.microsoft.com/office/drawing/2014/main" id="{B56EB68F-0D23-4857-84F2-F00C8D46F60F}"/>
                </a:ext>
              </a:extLst>
            </p:cNvPr>
            <p:cNvSpPr txBox="1"/>
            <p:nvPr/>
          </p:nvSpPr>
          <p:spPr>
            <a:xfrm>
              <a:off x="15219684" y="1487172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44" name="文本框 43">
              <a:extLst>
                <a:ext uri="{FF2B5EF4-FFF2-40B4-BE49-F238E27FC236}">
                  <a16:creationId xmlns="" xmlns:a16="http://schemas.microsoft.com/office/drawing/2014/main" id="{95A0A55E-ACAF-4F31-B918-3358EB794C2C}"/>
                </a:ext>
              </a:extLst>
            </p:cNvPr>
            <p:cNvSpPr txBox="1"/>
            <p:nvPr/>
          </p:nvSpPr>
          <p:spPr>
            <a:xfrm>
              <a:off x="15219684" y="2167553"/>
              <a:ext cx="3270970" cy="8509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="" xmlns:a16="http://schemas.microsoft.com/office/drawing/2014/main" id="{BE970A2A-4747-49E1-8B25-44A25D2DFEC3}"/>
              </a:ext>
            </a:extLst>
          </p:cNvPr>
          <p:cNvGrpSpPr/>
          <p:nvPr/>
        </p:nvGrpSpPr>
        <p:grpSpPr>
          <a:xfrm>
            <a:off x="11676584" y="4612262"/>
            <a:ext cx="3270970" cy="1531320"/>
            <a:chOff x="15219684" y="1487172"/>
            <a:chExt cx="3270970" cy="1531320"/>
          </a:xfrm>
        </p:grpSpPr>
        <p:sp>
          <p:nvSpPr>
            <p:cNvPr id="46" name="文本框 45">
              <a:extLst>
                <a:ext uri="{FF2B5EF4-FFF2-40B4-BE49-F238E27FC236}">
                  <a16:creationId xmlns="" xmlns:a16="http://schemas.microsoft.com/office/drawing/2014/main" id="{488DB4D2-EA23-4B48-8E8D-42888EDDC88A}"/>
                </a:ext>
              </a:extLst>
            </p:cNvPr>
            <p:cNvSpPr txBox="1"/>
            <p:nvPr/>
          </p:nvSpPr>
          <p:spPr>
            <a:xfrm>
              <a:off x="15219684" y="1487172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47" name="文本框 46">
              <a:extLst>
                <a:ext uri="{FF2B5EF4-FFF2-40B4-BE49-F238E27FC236}">
                  <a16:creationId xmlns="" xmlns:a16="http://schemas.microsoft.com/office/drawing/2014/main" id="{CC55F8A1-43D4-46E0-A788-3B2CB9AEF761}"/>
                </a:ext>
              </a:extLst>
            </p:cNvPr>
            <p:cNvSpPr txBox="1"/>
            <p:nvPr/>
          </p:nvSpPr>
          <p:spPr>
            <a:xfrm>
              <a:off x="15219684" y="2167553"/>
              <a:ext cx="3270970" cy="8509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="" xmlns:a16="http://schemas.microsoft.com/office/drawing/2014/main" id="{98E249D5-340A-4296-AA92-FC4AF2149815}"/>
              </a:ext>
            </a:extLst>
          </p:cNvPr>
          <p:cNvGrpSpPr/>
          <p:nvPr/>
        </p:nvGrpSpPr>
        <p:grpSpPr>
          <a:xfrm>
            <a:off x="16929533" y="4612262"/>
            <a:ext cx="3270970" cy="1531320"/>
            <a:chOff x="15219684" y="1487172"/>
            <a:chExt cx="3270970" cy="1531320"/>
          </a:xfrm>
        </p:grpSpPr>
        <p:sp>
          <p:nvSpPr>
            <p:cNvPr id="49" name="文本框 48">
              <a:extLst>
                <a:ext uri="{FF2B5EF4-FFF2-40B4-BE49-F238E27FC236}">
                  <a16:creationId xmlns="" xmlns:a16="http://schemas.microsoft.com/office/drawing/2014/main" id="{DFDC895E-43B2-41B2-A3DE-C32F27AA2F03}"/>
                </a:ext>
              </a:extLst>
            </p:cNvPr>
            <p:cNvSpPr txBox="1"/>
            <p:nvPr/>
          </p:nvSpPr>
          <p:spPr>
            <a:xfrm>
              <a:off x="15219684" y="1487172"/>
              <a:ext cx="2595582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4400" i="1" spc="300" dirty="0"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标题添加</a:t>
              </a:r>
            </a:p>
          </p:txBody>
        </p:sp>
        <p:sp>
          <p:nvSpPr>
            <p:cNvPr id="50" name="文本框 49">
              <a:extLst>
                <a:ext uri="{FF2B5EF4-FFF2-40B4-BE49-F238E27FC236}">
                  <a16:creationId xmlns="" xmlns:a16="http://schemas.microsoft.com/office/drawing/2014/main" id="{12BB2DED-72A3-4115-8875-4126D27C8B7A}"/>
                </a:ext>
              </a:extLst>
            </p:cNvPr>
            <p:cNvSpPr txBox="1"/>
            <p:nvPr/>
          </p:nvSpPr>
          <p:spPr>
            <a:xfrm>
              <a:off x="15219684" y="2167553"/>
              <a:ext cx="3270970" cy="8509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please do not </a:t>
              </a:r>
              <a:r>
                <a:rPr lang="en-US" altLang="zh-CN" sz="2000" i="1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copyFor</a:t>
              </a:r>
              <a:r>
                <a:rPr lang="en-US" altLang="zh-CN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方正俊黑简体" panose="02000000000000000000" pitchFamily="2" charset="-122"/>
                  <a:cs typeface="Angsana New" panose="02020603050405020304" pitchFamily="18" charset="-34"/>
                </a:rPr>
                <a:t> the benefit of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152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任意多边形: 形状 29">
            <a:extLst>
              <a:ext uri="{FF2B5EF4-FFF2-40B4-BE49-F238E27FC236}">
                <a16:creationId xmlns="" xmlns:a16="http://schemas.microsoft.com/office/drawing/2014/main" id="{84045062-9833-4052-89F1-C9061519EF3A}"/>
              </a:ext>
            </a:extLst>
          </p:cNvPr>
          <p:cNvSpPr/>
          <p:nvPr/>
        </p:nvSpPr>
        <p:spPr>
          <a:xfrm>
            <a:off x="0" y="-247649"/>
            <a:ext cx="14458918" cy="6879407"/>
          </a:xfrm>
          <a:custGeom>
            <a:avLst/>
            <a:gdLst>
              <a:gd name="connsiteX0" fmla="*/ 4497193 w 14458918"/>
              <a:gd name="connsiteY0" fmla="*/ 1 h 6879407"/>
              <a:gd name="connsiteX1" fmla="*/ 6772751 w 14458918"/>
              <a:gd name="connsiteY1" fmla="*/ 1 h 6879407"/>
              <a:gd name="connsiteX2" fmla="*/ 5011926 w 14458918"/>
              <a:gd name="connsiteY2" fmla="*/ 3275017 h 6879407"/>
              <a:gd name="connsiteX3" fmla="*/ 3654739 w 14458918"/>
              <a:gd name="connsiteY3" fmla="*/ 3683099 h 6879407"/>
              <a:gd name="connsiteX4" fmla="*/ 3654739 w 14458918"/>
              <a:gd name="connsiteY4" fmla="*/ 3683098 h 6879407"/>
              <a:gd name="connsiteX5" fmla="*/ 3246657 w 14458918"/>
              <a:gd name="connsiteY5" fmla="*/ 2325911 h 6879407"/>
              <a:gd name="connsiteX6" fmla="*/ 14458918 w 14458918"/>
              <a:gd name="connsiteY6" fmla="*/ 0 h 6879407"/>
              <a:gd name="connsiteX7" fmla="*/ 13087706 w 14458918"/>
              <a:gd name="connsiteY7" fmla="*/ 2550360 h 6879407"/>
              <a:gd name="connsiteX8" fmla="*/ 11730518 w 14458918"/>
              <a:gd name="connsiteY8" fmla="*/ 2958443 h 6879407"/>
              <a:gd name="connsiteX9" fmla="*/ 11730520 w 14458918"/>
              <a:gd name="connsiteY9" fmla="*/ 2958442 h 6879407"/>
              <a:gd name="connsiteX10" fmla="*/ 11322437 w 14458918"/>
              <a:gd name="connsiteY10" fmla="*/ 1601255 h 6879407"/>
              <a:gd name="connsiteX11" fmla="*/ 12183357 w 14458918"/>
              <a:gd name="connsiteY11" fmla="*/ 1 h 6879407"/>
              <a:gd name="connsiteX12" fmla="*/ 11896861 w 14458918"/>
              <a:gd name="connsiteY12" fmla="*/ 0 h 6879407"/>
              <a:gd name="connsiteX13" fmla="*/ 9762072 w 14458918"/>
              <a:gd name="connsiteY13" fmla="*/ 3970565 h 6879407"/>
              <a:gd name="connsiteX14" fmla="*/ 8404885 w 14458918"/>
              <a:gd name="connsiteY14" fmla="*/ 4378648 h 6879407"/>
              <a:gd name="connsiteX15" fmla="*/ 7996802 w 14458918"/>
              <a:gd name="connsiteY15" fmla="*/ 3021461 h 6879407"/>
              <a:gd name="connsiteX16" fmla="*/ 9621301 w 14458918"/>
              <a:gd name="connsiteY16" fmla="*/ 1 h 6879407"/>
              <a:gd name="connsiteX17" fmla="*/ 7059247 w 14458918"/>
              <a:gd name="connsiteY17" fmla="*/ 0 h 6879407"/>
              <a:gd name="connsiteX18" fmla="*/ 9334806 w 14458918"/>
              <a:gd name="connsiteY18" fmla="*/ 1 h 6879407"/>
              <a:gd name="connsiteX19" fmla="*/ 5919821 w 14458918"/>
              <a:gd name="connsiteY19" fmla="*/ 6351644 h 6879407"/>
              <a:gd name="connsiteX20" fmla="*/ 4562636 w 14458918"/>
              <a:gd name="connsiteY20" fmla="*/ 6759727 h 6879407"/>
              <a:gd name="connsiteX21" fmla="*/ 4154551 w 14458918"/>
              <a:gd name="connsiteY21" fmla="*/ 5402541 h 6879407"/>
              <a:gd name="connsiteX22" fmla="*/ 1935135 w 14458918"/>
              <a:gd name="connsiteY22" fmla="*/ 0 h 6879407"/>
              <a:gd name="connsiteX23" fmla="*/ 4210693 w 14458918"/>
              <a:gd name="connsiteY23" fmla="*/ 1 h 6879407"/>
              <a:gd name="connsiteX24" fmla="*/ 1188685 w 14458918"/>
              <a:gd name="connsiteY24" fmla="*/ 5620731 h 6879407"/>
              <a:gd name="connsiteX25" fmla="*/ 19022 w 14458918"/>
              <a:gd name="connsiteY25" fmla="*/ 6106521 h 6879407"/>
              <a:gd name="connsiteX26" fmla="*/ 0 w 14458918"/>
              <a:gd name="connsiteY26" fmla="*/ 6099752 h 6879407"/>
              <a:gd name="connsiteX27" fmla="*/ 0 w 14458918"/>
              <a:gd name="connsiteY27" fmla="*/ 3599221 h 6879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4458918" h="6879407">
                <a:moveTo>
                  <a:pt x="4497193" y="1"/>
                </a:moveTo>
                <a:lnTo>
                  <a:pt x="6772751" y="1"/>
                </a:lnTo>
                <a:lnTo>
                  <a:pt x="5011926" y="3275017"/>
                </a:lnTo>
                <a:cubicBezTo>
                  <a:pt x="4749837" y="3762483"/>
                  <a:pt x="4142204" y="3945188"/>
                  <a:pt x="3654739" y="3683099"/>
                </a:cubicBezTo>
                <a:lnTo>
                  <a:pt x="3654739" y="3683098"/>
                </a:lnTo>
                <a:cubicBezTo>
                  <a:pt x="3167274" y="3421011"/>
                  <a:pt x="2984569" y="2813378"/>
                  <a:pt x="3246657" y="2325911"/>
                </a:cubicBezTo>
                <a:close/>
                <a:moveTo>
                  <a:pt x="14458918" y="0"/>
                </a:moveTo>
                <a:lnTo>
                  <a:pt x="13087706" y="2550360"/>
                </a:lnTo>
                <a:cubicBezTo>
                  <a:pt x="12825618" y="3037826"/>
                  <a:pt x="12217986" y="3220531"/>
                  <a:pt x="11730518" y="2958443"/>
                </a:cubicBezTo>
                <a:lnTo>
                  <a:pt x="11730520" y="2958442"/>
                </a:lnTo>
                <a:cubicBezTo>
                  <a:pt x="11243054" y="2696355"/>
                  <a:pt x="11060349" y="2088721"/>
                  <a:pt x="11322437" y="1601255"/>
                </a:cubicBezTo>
                <a:lnTo>
                  <a:pt x="12183357" y="1"/>
                </a:lnTo>
                <a:close/>
                <a:moveTo>
                  <a:pt x="11896861" y="0"/>
                </a:moveTo>
                <a:lnTo>
                  <a:pt x="9762072" y="3970565"/>
                </a:lnTo>
                <a:cubicBezTo>
                  <a:pt x="9499984" y="4458032"/>
                  <a:pt x="8892350" y="4640737"/>
                  <a:pt x="8404885" y="4378648"/>
                </a:cubicBezTo>
                <a:cubicBezTo>
                  <a:pt x="7917419" y="4116560"/>
                  <a:pt x="7734714" y="3508927"/>
                  <a:pt x="7996802" y="3021461"/>
                </a:cubicBezTo>
                <a:lnTo>
                  <a:pt x="9621301" y="1"/>
                </a:lnTo>
                <a:close/>
                <a:moveTo>
                  <a:pt x="7059247" y="0"/>
                </a:moveTo>
                <a:lnTo>
                  <a:pt x="9334806" y="1"/>
                </a:lnTo>
                <a:lnTo>
                  <a:pt x="5919821" y="6351644"/>
                </a:lnTo>
                <a:cubicBezTo>
                  <a:pt x="5657733" y="6839111"/>
                  <a:pt x="5050101" y="7021816"/>
                  <a:pt x="4562636" y="6759727"/>
                </a:cubicBezTo>
                <a:cubicBezTo>
                  <a:pt x="4075167" y="6497639"/>
                  <a:pt x="3892463" y="5890006"/>
                  <a:pt x="4154551" y="5402541"/>
                </a:cubicBezTo>
                <a:close/>
                <a:moveTo>
                  <a:pt x="1935135" y="0"/>
                </a:moveTo>
                <a:lnTo>
                  <a:pt x="4210693" y="1"/>
                </a:lnTo>
                <a:lnTo>
                  <a:pt x="1188685" y="5620731"/>
                </a:lnTo>
                <a:cubicBezTo>
                  <a:pt x="959359" y="6047265"/>
                  <a:pt x="465474" y="6240464"/>
                  <a:pt x="19022" y="6106521"/>
                </a:cubicBezTo>
                <a:lnTo>
                  <a:pt x="0" y="6099752"/>
                </a:lnTo>
                <a:lnTo>
                  <a:pt x="0" y="3599221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254000" dist="381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05278613-F88F-4A2E-B3A1-D11B239486C2}"/>
              </a:ext>
            </a:extLst>
          </p:cNvPr>
          <p:cNvSpPr txBox="1"/>
          <p:nvPr/>
        </p:nvSpPr>
        <p:spPr>
          <a:xfrm>
            <a:off x="11447448" y="3953102"/>
            <a:ext cx="6391493" cy="186204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11500" i="1" spc="600" dirty="0">
                <a:latin typeface="+mj-ea"/>
                <a:ea typeface="+mj-ea"/>
              </a:rPr>
              <a:t>感谢观看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D4E47F1B-0BF9-41AF-B7D2-1A4FBD82F02B}"/>
              </a:ext>
            </a:extLst>
          </p:cNvPr>
          <p:cNvSpPr txBox="1"/>
          <p:nvPr/>
        </p:nvSpPr>
        <p:spPr>
          <a:xfrm>
            <a:off x="11485546" y="5775237"/>
            <a:ext cx="8207395" cy="69916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please do not </a:t>
            </a:r>
            <a:r>
              <a:rPr lang="en-US" altLang="zh-CN" sz="16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6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creator, please do not </a:t>
            </a:r>
            <a:r>
              <a:rPr lang="en-US" altLang="zh-CN" sz="16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copyFor</a:t>
            </a:r>
            <a:r>
              <a:rPr lang="en-US" altLang="zh-CN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the benefit of you, </a:t>
            </a:r>
            <a:r>
              <a:rPr lang="en-US" altLang="zh-CN" sz="16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Baotu</a:t>
            </a:r>
            <a:r>
              <a:rPr lang="en-US" altLang="zh-CN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方正俊黑简体" panose="02000000000000000000" pitchFamily="2" charset="-122"/>
                <a:cs typeface="Angsana New" panose="02020603050405020304" pitchFamily="18" charset="-34"/>
              </a:rPr>
              <a:t> Network and the original creator</a:t>
            </a:r>
          </a:p>
        </p:txBody>
      </p:sp>
      <p:grpSp>
        <p:nvGrpSpPr>
          <p:cNvPr id="52" name="组合 51">
            <a:extLst>
              <a:ext uri="{FF2B5EF4-FFF2-40B4-BE49-F238E27FC236}">
                <a16:creationId xmlns="" xmlns:a16="http://schemas.microsoft.com/office/drawing/2014/main" id="{29086C4D-96F7-41B4-8E28-7CFFAAF83921}"/>
              </a:ext>
            </a:extLst>
          </p:cNvPr>
          <p:cNvGrpSpPr/>
          <p:nvPr/>
        </p:nvGrpSpPr>
        <p:grpSpPr>
          <a:xfrm>
            <a:off x="13507568" y="3274418"/>
            <a:ext cx="4212917" cy="584775"/>
            <a:chOff x="13507568" y="3274418"/>
            <a:chExt cx="4212917" cy="584775"/>
          </a:xfrm>
        </p:grpSpPr>
        <p:sp>
          <p:nvSpPr>
            <p:cNvPr id="10" name="箭头: V 形 9">
              <a:extLst>
                <a:ext uri="{FF2B5EF4-FFF2-40B4-BE49-F238E27FC236}">
                  <a16:creationId xmlns="" xmlns:a16="http://schemas.microsoft.com/office/drawing/2014/main" id="{FAB1D69F-3DC7-43DB-9DC7-8A54ECEA7EA4}"/>
                </a:ext>
              </a:extLst>
            </p:cNvPr>
            <p:cNvSpPr/>
            <p:nvPr/>
          </p:nvSpPr>
          <p:spPr>
            <a:xfrm>
              <a:off x="16705584" y="3439836"/>
              <a:ext cx="294568" cy="253938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箭头: V 形 10">
              <a:extLst>
                <a:ext uri="{FF2B5EF4-FFF2-40B4-BE49-F238E27FC236}">
                  <a16:creationId xmlns="" xmlns:a16="http://schemas.microsoft.com/office/drawing/2014/main" id="{8ACCCD50-A251-475F-B088-C794A6837054}"/>
                </a:ext>
              </a:extLst>
            </p:cNvPr>
            <p:cNvSpPr/>
            <p:nvPr/>
          </p:nvSpPr>
          <p:spPr>
            <a:xfrm>
              <a:off x="17065751" y="3439836"/>
              <a:ext cx="294568" cy="253938"/>
            </a:xfrm>
            <a:prstGeom prst="chevron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箭头: V 形 11">
              <a:extLst>
                <a:ext uri="{FF2B5EF4-FFF2-40B4-BE49-F238E27FC236}">
                  <a16:creationId xmlns="" xmlns:a16="http://schemas.microsoft.com/office/drawing/2014/main" id="{648DA563-AC0B-48B8-9BE8-42FDAD9E7416}"/>
                </a:ext>
              </a:extLst>
            </p:cNvPr>
            <p:cNvSpPr/>
            <p:nvPr/>
          </p:nvSpPr>
          <p:spPr>
            <a:xfrm>
              <a:off x="17425917" y="3439836"/>
              <a:ext cx="294568" cy="253938"/>
            </a:xfrm>
            <a:prstGeom prst="chevron">
              <a:avLst/>
            </a:prstGeom>
            <a:gradFill>
              <a:gsLst>
                <a:gs pos="0">
                  <a:srgbClr val="22407E"/>
                </a:gs>
                <a:gs pos="85000">
                  <a:srgbClr val="009F9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E0A02722-6137-4425-8580-32524E7E94C0}"/>
                </a:ext>
              </a:extLst>
            </p:cNvPr>
            <p:cNvSpPr txBox="1"/>
            <p:nvPr/>
          </p:nvSpPr>
          <p:spPr>
            <a:xfrm>
              <a:off x="13507568" y="3274418"/>
              <a:ext cx="310854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i="1" spc="600" dirty="0">
                  <a:gradFill flip="none" rotWithShape="1">
                    <a:gsLst>
                      <a:gs pos="0">
                        <a:srgbClr val="22407E"/>
                      </a:gs>
                      <a:gs pos="85000">
                        <a:srgbClr val="009F97"/>
                      </a:gs>
                    </a:gsLst>
                    <a:lin ang="5400000" scaled="1"/>
                    <a:tileRect/>
                  </a:gradFill>
                  <a:latin typeface="思源黑体 CN Regular" panose="020B0500000000000000" pitchFamily="34" charset="-122"/>
                  <a:ea typeface="思源黑体 CN Regular" panose="020B0500000000000000" pitchFamily="34" charset="-122"/>
                </a:rPr>
                <a:t>包图网络科技</a:t>
              </a:r>
            </a:p>
          </p:txBody>
        </p:sp>
      </p:grpSp>
      <p:grpSp>
        <p:nvGrpSpPr>
          <p:cNvPr id="43" name="Group 32">
            <a:extLst>
              <a:ext uri="{FF2B5EF4-FFF2-40B4-BE49-F238E27FC236}">
                <a16:creationId xmlns="" xmlns:a16="http://schemas.microsoft.com/office/drawing/2014/main" id="{FB98073F-29D5-4912-B8B7-A98A63A28CFF}"/>
              </a:ext>
            </a:extLst>
          </p:cNvPr>
          <p:cNvGrpSpPr/>
          <p:nvPr/>
        </p:nvGrpSpPr>
        <p:grpSpPr>
          <a:xfrm>
            <a:off x="17838941" y="568549"/>
            <a:ext cx="643506" cy="643506"/>
            <a:chOff x="9237457" y="-498723"/>
            <a:chExt cx="3124614" cy="3124613"/>
          </a:xfrm>
        </p:grpSpPr>
        <p:sp>
          <p:nvSpPr>
            <p:cNvPr id="44" name="椭圆 43">
              <a:extLst>
                <a:ext uri="{FF2B5EF4-FFF2-40B4-BE49-F238E27FC236}">
                  <a16:creationId xmlns="" xmlns:a16="http://schemas.microsoft.com/office/drawing/2014/main" id="{A7BDA1C8-7348-4DA1-B5D2-86C12AAECA74}"/>
                </a:ext>
              </a:extLst>
            </p:cNvPr>
            <p:cNvSpPr/>
            <p:nvPr/>
          </p:nvSpPr>
          <p:spPr>
            <a:xfrm>
              <a:off x="9237457" y="-498723"/>
              <a:ext cx="3124614" cy="3124613"/>
            </a:xfrm>
            <a:prstGeom prst="ellipse">
              <a:avLst/>
            </a:prstGeom>
            <a:gradFill flip="none" rotWithShape="1">
              <a:gsLst>
                <a:gs pos="8000">
                  <a:srgbClr val="22407E"/>
                </a:gs>
                <a:gs pos="100000">
                  <a:srgbClr val="009F97"/>
                </a:gs>
              </a:gsLst>
              <a:lin ang="2700000" scaled="1"/>
              <a:tileRect/>
            </a:gra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5" name="Oval 34">
              <a:extLst>
                <a:ext uri="{FF2B5EF4-FFF2-40B4-BE49-F238E27FC236}">
                  <a16:creationId xmlns="" xmlns:a16="http://schemas.microsoft.com/office/drawing/2014/main" id="{78B46D33-E24A-4444-823E-F90D8E18A3BF}"/>
                </a:ext>
              </a:extLst>
            </p:cNvPr>
            <p:cNvSpPr/>
            <p:nvPr/>
          </p:nvSpPr>
          <p:spPr>
            <a:xfrm>
              <a:off x="10127380" y="392222"/>
              <a:ext cx="1344765" cy="1342720"/>
            </a:xfrm>
            <a:custGeom>
              <a:avLst/>
              <a:gdLst>
                <a:gd name="T0" fmla="*/ 88862 h 440259"/>
                <a:gd name="T1" fmla="*/ 88862 h 440259"/>
                <a:gd name="T2" fmla="*/ 278945 h 440259"/>
                <a:gd name="T3" fmla="*/ 278945 h 440259"/>
                <a:gd name="T4" fmla="*/ 278945 h 440259"/>
                <a:gd name="T5" fmla="*/ 278945 h 440259"/>
                <a:gd name="T6" fmla="*/ 278945 h 440259"/>
                <a:gd name="T7" fmla="*/ 278945 h 440259"/>
                <a:gd name="T8" fmla="*/ 278945 h 440259"/>
                <a:gd name="T9" fmla="*/ 278945 h 440259"/>
                <a:gd name="T10" fmla="*/ 278945 h 440259"/>
                <a:gd name="T11" fmla="*/ 278945 h 440259"/>
                <a:gd name="T12" fmla="*/ 278945 h 440259"/>
                <a:gd name="T13" fmla="*/ 278945 h 440259"/>
                <a:gd name="T14" fmla="*/ 278945 h 440259"/>
                <a:gd name="T15" fmla="*/ 278945 h 440259"/>
                <a:gd name="T16" fmla="*/ 278945 h 440259"/>
                <a:gd name="T17" fmla="*/ 278945 h 440259"/>
                <a:gd name="T18" fmla="*/ 278945 h 440259"/>
                <a:gd name="T19" fmla="*/ 278945 h 440259"/>
                <a:gd name="T20" fmla="*/ 278945 h 440259"/>
                <a:gd name="T21" fmla="*/ 278945 h 440259"/>
                <a:gd name="T22" fmla="*/ 278945 h 440259"/>
                <a:gd name="T23" fmla="*/ 278945 h 440259"/>
                <a:gd name="T24" fmla="*/ 278945 h 440259"/>
                <a:gd name="T25" fmla="*/ 278945 h 440259"/>
                <a:gd name="T26" fmla="*/ 88862 h 440259"/>
                <a:gd name="T27" fmla="*/ 88862 h 440259"/>
                <a:gd name="T28" fmla="*/ 278945 h 440259"/>
                <a:gd name="T29" fmla="*/ 278945 h 440259"/>
                <a:gd name="T30" fmla="*/ 278945 h 440259"/>
                <a:gd name="T31" fmla="*/ 278945 h 440259"/>
                <a:gd name="T32" fmla="*/ 278945 h 440259"/>
                <a:gd name="T33" fmla="*/ 278945 h 440259"/>
                <a:gd name="T34" fmla="*/ 278945 h 440259"/>
                <a:gd name="T35" fmla="*/ 278945 h 440259"/>
                <a:gd name="T36" fmla="*/ 278945 h 440259"/>
                <a:gd name="T37" fmla="*/ 278945 h 440259"/>
                <a:gd name="T38" fmla="*/ 278945 h 440259"/>
                <a:gd name="T39" fmla="*/ 278945 h 440259"/>
                <a:gd name="T40" fmla="*/ 278945 h 440259"/>
                <a:gd name="T41" fmla="*/ 278945 h 440259"/>
                <a:gd name="T42" fmla="*/ 278945 h 440259"/>
                <a:gd name="T43" fmla="*/ 278945 h 440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57" h="2757">
                  <a:moveTo>
                    <a:pt x="1063" y="2589"/>
                  </a:moveTo>
                  <a:lnTo>
                    <a:pt x="0" y="2757"/>
                  </a:lnTo>
                  <a:lnTo>
                    <a:pt x="168" y="1694"/>
                  </a:lnTo>
                  <a:lnTo>
                    <a:pt x="1226" y="883"/>
                  </a:lnTo>
                  <a:lnTo>
                    <a:pt x="1503" y="1160"/>
                  </a:lnTo>
                  <a:lnTo>
                    <a:pt x="984" y="1679"/>
                  </a:lnTo>
                  <a:cubicBezTo>
                    <a:pt x="914" y="1646"/>
                    <a:pt x="827" y="1659"/>
                    <a:pt x="769" y="1717"/>
                  </a:cubicBezTo>
                  <a:cubicBezTo>
                    <a:pt x="694" y="1792"/>
                    <a:pt x="694" y="1913"/>
                    <a:pt x="769" y="1988"/>
                  </a:cubicBezTo>
                  <a:cubicBezTo>
                    <a:pt x="844" y="2063"/>
                    <a:pt x="965" y="2063"/>
                    <a:pt x="1040" y="1988"/>
                  </a:cubicBezTo>
                  <a:cubicBezTo>
                    <a:pt x="1098" y="1930"/>
                    <a:pt x="1111" y="1844"/>
                    <a:pt x="1079" y="1773"/>
                  </a:cubicBezTo>
                  <a:lnTo>
                    <a:pt x="1597" y="1254"/>
                  </a:lnTo>
                  <a:lnTo>
                    <a:pt x="1875" y="1531"/>
                  </a:lnTo>
                  <a:lnTo>
                    <a:pt x="1063" y="2589"/>
                  </a:lnTo>
                  <a:close/>
                  <a:moveTo>
                    <a:pt x="1763" y="291"/>
                  </a:moveTo>
                  <a:lnTo>
                    <a:pt x="1695" y="223"/>
                  </a:lnTo>
                  <a:lnTo>
                    <a:pt x="1266" y="652"/>
                  </a:lnTo>
                  <a:lnTo>
                    <a:pt x="2105" y="1491"/>
                  </a:lnTo>
                  <a:lnTo>
                    <a:pt x="2534" y="1062"/>
                  </a:lnTo>
                  <a:lnTo>
                    <a:pt x="2466" y="994"/>
                  </a:lnTo>
                  <a:lnTo>
                    <a:pt x="2757" y="755"/>
                  </a:lnTo>
                  <a:lnTo>
                    <a:pt x="2002" y="0"/>
                  </a:lnTo>
                  <a:lnTo>
                    <a:pt x="1763" y="291"/>
                  </a:ln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6" name="Group 35">
            <a:extLst>
              <a:ext uri="{FF2B5EF4-FFF2-40B4-BE49-F238E27FC236}">
                <a16:creationId xmlns="" xmlns:a16="http://schemas.microsoft.com/office/drawing/2014/main" id="{7BF777F6-AAE4-4A7D-8E5E-440AD6505DA6}"/>
              </a:ext>
            </a:extLst>
          </p:cNvPr>
          <p:cNvGrpSpPr/>
          <p:nvPr/>
        </p:nvGrpSpPr>
        <p:grpSpPr>
          <a:xfrm>
            <a:off x="18993712" y="568549"/>
            <a:ext cx="643506" cy="643506"/>
            <a:chOff x="9237457" y="-498723"/>
            <a:chExt cx="3124614" cy="3124613"/>
          </a:xfrm>
        </p:grpSpPr>
        <p:sp>
          <p:nvSpPr>
            <p:cNvPr id="47" name="椭圆 46">
              <a:extLst>
                <a:ext uri="{FF2B5EF4-FFF2-40B4-BE49-F238E27FC236}">
                  <a16:creationId xmlns="" xmlns:a16="http://schemas.microsoft.com/office/drawing/2014/main" id="{D199FA53-7BDA-44E8-8105-A4FEF21BEC36}"/>
                </a:ext>
              </a:extLst>
            </p:cNvPr>
            <p:cNvSpPr/>
            <p:nvPr/>
          </p:nvSpPr>
          <p:spPr>
            <a:xfrm>
              <a:off x="9237457" y="-498723"/>
              <a:ext cx="3124614" cy="3124613"/>
            </a:xfrm>
            <a:prstGeom prst="ellipse">
              <a:avLst/>
            </a:prstGeom>
            <a:gradFill flip="none" rotWithShape="1">
              <a:gsLst>
                <a:gs pos="8000">
                  <a:srgbClr val="22407E"/>
                </a:gs>
                <a:gs pos="100000">
                  <a:srgbClr val="009F97"/>
                </a:gs>
              </a:gsLst>
              <a:lin ang="2700000" scaled="1"/>
              <a:tileRect/>
            </a:gra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8" name="Oval 37">
              <a:extLst>
                <a:ext uri="{FF2B5EF4-FFF2-40B4-BE49-F238E27FC236}">
                  <a16:creationId xmlns="" xmlns:a16="http://schemas.microsoft.com/office/drawing/2014/main" id="{666926E6-A620-4177-B866-7EAE036F3A55}"/>
                </a:ext>
              </a:extLst>
            </p:cNvPr>
            <p:cNvSpPr/>
            <p:nvPr/>
          </p:nvSpPr>
          <p:spPr>
            <a:xfrm>
              <a:off x="10127380" y="584159"/>
              <a:ext cx="1344765" cy="958845"/>
            </a:xfrm>
            <a:custGeom>
              <a:avLst/>
              <a:gdLst>
                <a:gd name="connsiteX0" fmla="*/ 206677 w 567167"/>
                <a:gd name="connsiteY0" fmla="*/ 136244 h 404402"/>
                <a:gd name="connsiteX1" fmla="*/ 140655 w 567167"/>
                <a:gd name="connsiteY1" fmla="*/ 202208 h 404402"/>
                <a:gd name="connsiteX2" fmla="*/ 206677 w 567167"/>
                <a:gd name="connsiteY2" fmla="*/ 266738 h 404402"/>
                <a:gd name="connsiteX3" fmla="*/ 272699 w 567167"/>
                <a:gd name="connsiteY3" fmla="*/ 202208 h 404402"/>
                <a:gd name="connsiteX4" fmla="*/ 206677 w 567167"/>
                <a:gd name="connsiteY4" fmla="*/ 136244 h 404402"/>
                <a:gd name="connsiteX5" fmla="*/ 459789 w 567167"/>
                <a:gd name="connsiteY5" fmla="*/ 65329 h 404402"/>
                <a:gd name="connsiteX6" fmla="*/ 442203 w 567167"/>
                <a:gd name="connsiteY6" fmla="*/ 81823 h 404402"/>
                <a:gd name="connsiteX7" fmla="*/ 457995 w 567167"/>
                <a:gd name="connsiteY7" fmla="*/ 123417 h 404402"/>
                <a:gd name="connsiteX8" fmla="*/ 501062 w 567167"/>
                <a:gd name="connsiteY8" fmla="*/ 107640 h 404402"/>
                <a:gd name="connsiteX9" fmla="*/ 483835 w 567167"/>
                <a:gd name="connsiteY9" fmla="*/ 66046 h 404402"/>
                <a:gd name="connsiteX10" fmla="*/ 459789 w 567167"/>
                <a:gd name="connsiteY10" fmla="*/ 65329 h 404402"/>
                <a:gd name="connsiteX11" fmla="*/ 445075 w 567167"/>
                <a:gd name="connsiteY11" fmla="*/ 69 h 404402"/>
                <a:gd name="connsiteX12" fmla="*/ 466608 w 567167"/>
                <a:gd name="connsiteY12" fmla="*/ 20149 h 404402"/>
                <a:gd name="connsiteX13" fmla="*/ 479528 w 567167"/>
                <a:gd name="connsiteY13" fmla="*/ 21583 h 404402"/>
                <a:gd name="connsiteX14" fmla="*/ 501062 w 567167"/>
                <a:gd name="connsiteY14" fmla="*/ 1504 h 404402"/>
                <a:gd name="connsiteX15" fmla="*/ 521160 w 567167"/>
                <a:gd name="connsiteY15" fmla="*/ 10109 h 404402"/>
                <a:gd name="connsiteX16" fmla="*/ 521160 w 567167"/>
                <a:gd name="connsiteY16" fmla="*/ 40229 h 404402"/>
                <a:gd name="connsiteX17" fmla="*/ 529774 w 567167"/>
                <a:gd name="connsiteY17" fmla="*/ 48835 h 404402"/>
                <a:gd name="connsiteX18" fmla="*/ 559921 w 567167"/>
                <a:gd name="connsiteY18" fmla="*/ 50269 h 404402"/>
                <a:gd name="connsiteX19" fmla="*/ 567099 w 567167"/>
                <a:gd name="connsiteY19" fmla="*/ 70349 h 404402"/>
                <a:gd name="connsiteX20" fmla="*/ 547001 w 567167"/>
                <a:gd name="connsiteY20" fmla="*/ 90429 h 404402"/>
                <a:gd name="connsiteX21" fmla="*/ 547001 w 567167"/>
                <a:gd name="connsiteY21" fmla="*/ 103337 h 404402"/>
                <a:gd name="connsiteX22" fmla="*/ 567099 w 567167"/>
                <a:gd name="connsiteY22" fmla="*/ 124851 h 404402"/>
                <a:gd name="connsiteX23" fmla="*/ 558485 w 567167"/>
                <a:gd name="connsiteY23" fmla="*/ 144931 h 404402"/>
                <a:gd name="connsiteX24" fmla="*/ 528338 w 567167"/>
                <a:gd name="connsiteY24" fmla="*/ 144931 h 404402"/>
                <a:gd name="connsiteX25" fmla="*/ 518289 w 567167"/>
                <a:gd name="connsiteY25" fmla="*/ 153537 h 404402"/>
                <a:gd name="connsiteX26" fmla="*/ 518289 w 567167"/>
                <a:gd name="connsiteY26" fmla="*/ 182222 h 404402"/>
                <a:gd name="connsiteX27" fmla="*/ 498191 w 567167"/>
                <a:gd name="connsiteY27" fmla="*/ 189394 h 404402"/>
                <a:gd name="connsiteX28" fmla="*/ 476657 w 567167"/>
                <a:gd name="connsiteY28" fmla="*/ 169314 h 404402"/>
                <a:gd name="connsiteX29" fmla="*/ 463737 w 567167"/>
                <a:gd name="connsiteY29" fmla="*/ 167880 h 404402"/>
                <a:gd name="connsiteX30" fmla="*/ 442203 w 567167"/>
                <a:gd name="connsiteY30" fmla="*/ 187959 h 404402"/>
                <a:gd name="connsiteX31" fmla="*/ 422105 w 567167"/>
                <a:gd name="connsiteY31" fmla="*/ 179354 h 404402"/>
                <a:gd name="connsiteX32" fmla="*/ 422105 w 567167"/>
                <a:gd name="connsiteY32" fmla="*/ 149234 h 404402"/>
                <a:gd name="connsiteX33" fmla="*/ 413492 w 567167"/>
                <a:gd name="connsiteY33" fmla="*/ 140628 h 404402"/>
                <a:gd name="connsiteX34" fmla="*/ 383345 w 567167"/>
                <a:gd name="connsiteY34" fmla="*/ 139194 h 404402"/>
                <a:gd name="connsiteX35" fmla="*/ 374731 w 567167"/>
                <a:gd name="connsiteY35" fmla="*/ 119114 h 404402"/>
                <a:gd name="connsiteX36" fmla="*/ 396265 w 567167"/>
                <a:gd name="connsiteY36" fmla="*/ 99034 h 404402"/>
                <a:gd name="connsiteX37" fmla="*/ 396265 w 567167"/>
                <a:gd name="connsiteY37" fmla="*/ 86126 h 404402"/>
                <a:gd name="connsiteX38" fmla="*/ 376167 w 567167"/>
                <a:gd name="connsiteY38" fmla="*/ 64612 h 404402"/>
                <a:gd name="connsiteX39" fmla="*/ 384780 w 567167"/>
                <a:gd name="connsiteY39" fmla="*/ 44532 h 404402"/>
                <a:gd name="connsiteX40" fmla="*/ 414927 w 567167"/>
                <a:gd name="connsiteY40" fmla="*/ 44532 h 404402"/>
                <a:gd name="connsiteX41" fmla="*/ 423541 w 567167"/>
                <a:gd name="connsiteY41" fmla="*/ 35926 h 404402"/>
                <a:gd name="connsiteX42" fmla="*/ 424976 w 567167"/>
                <a:gd name="connsiteY42" fmla="*/ 7241 h 404402"/>
                <a:gd name="connsiteX43" fmla="*/ 182277 w 567167"/>
                <a:gd name="connsiteY43" fmla="*/ 14 h 404402"/>
                <a:gd name="connsiteX44" fmla="*/ 228206 w 567167"/>
                <a:gd name="connsiteY44" fmla="*/ 14 h 404402"/>
                <a:gd name="connsiteX45" fmla="*/ 254040 w 567167"/>
                <a:gd name="connsiteY45" fmla="*/ 54506 h 404402"/>
                <a:gd name="connsiteX46" fmla="*/ 278440 w 567167"/>
                <a:gd name="connsiteY46" fmla="*/ 64544 h 404402"/>
                <a:gd name="connsiteX47" fmla="*/ 335850 w 567167"/>
                <a:gd name="connsiteY47" fmla="*/ 43034 h 404402"/>
                <a:gd name="connsiteX48" fmla="*/ 367426 w 567167"/>
                <a:gd name="connsiteY48" fmla="*/ 73148 h 404402"/>
                <a:gd name="connsiteX49" fmla="*/ 345897 w 567167"/>
                <a:gd name="connsiteY49" fmla="*/ 130508 h 404402"/>
                <a:gd name="connsiteX50" fmla="*/ 355943 w 567167"/>
                <a:gd name="connsiteY50" fmla="*/ 154886 h 404402"/>
                <a:gd name="connsiteX51" fmla="*/ 413354 w 567167"/>
                <a:gd name="connsiteY51" fmla="*/ 177830 h 404402"/>
                <a:gd name="connsiteX52" fmla="*/ 413354 w 567167"/>
                <a:gd name="connsiteY52" fmla="*/ 222284 h 404402"/>
                <a:gd name="connsiteX53" fmla="*/ 355943 w 567167"/>
                <a:gd name="connsiteY53" fmla="*/ 248096 h 404402"/>
                <a:gd name="connsiteX54" fmla="*/ 345897 w 567167"/>
                <a:gd name="connsiteY54" fmla="*/ 272474 h 404402"/>
                <a:gd name="connsiteX55" fmla="*/ 368861 w 567167"/>
                <a:gd name="connsiteY55" fmla="*/ 328400 h 404402"/>
                <a:gd name="connsiteX56" fmla="*/ 337285 w 567167"/>
                <a:gd name="connsiteY56" fmla="*/ 359948 h 404402"/>
                <a:gd name="connsiteX57" fmla="*/ 279875 w 567167"/>
                <a:gd name="connsiteY57" fmla="*/ 338438 h 404402"/>
                <a:gd name="connsiteX58" fmla="*/ 254040 w 567167"/>
                <a:gd name="connsiteY58" fmla="*/ 348476 h 404402"/>
                <a:gd name="connsiteX59" fmla="*/ 229641 w 567167"/>
                <a:gd name="connsiteY59" fmla="*/ 404402 h 404402"/>
                <a:gd name="connsiteX60" fmla="*/ 185148 w 567167"/>
                <a:gd name="connsiteY60" fmla="*/ 404402 h 404402"/>
                <a:gd name="connsiteX61" fmla="*/ 159313 w 567167"/>
                <a:gd name="connsiteY61" fmla="*/ 348476 h 404402"/>
                <a:gd name="connsiteX62" fmla="*/ 133479 w 567167"/>
                <a:gd name="connsiteY62" fmla="*/ 338438 h 404402"/>
                <a:gd name="connsiteX63" fmla="*/ 77504 w 567167"/>
                <a:gd name="connsiteY63" fmla="*/ 361382 h 404402"/>
                <a:gd name="connsiteX64" fmla="*/ 44493 w 567167"/>
                <a:gd name="connsiteY64" fmla="*/ 329834 h 404402"/>
                <a:gd name="connsiteX65" fmla="*/ 67457 w 567167"/>
                <a:gd name="connsiteY65" fmla="*/ 272474 h 404402"/>
                <a:gd name="connsiteX66" fmla="*/ 57410 w 567167"/>
                <a:gd name="connsiteY66" fmla="*/ 248096 h 404402"/>
                <a:gd name="connsiteX67" fmla="*/ 0 w 567167"/>
                <a:gd name="connsiteY67" fmla="*/ 225152 h 404402"/>
                <a:gd name="connsiteX68" fmla="*/ 0 w 567167"/>
                <a:gd name="connsiteY68" fmla="*/ 180698 h 404402"/>
                <a:gd name="connsiteX69" fmla="*/ 55975 w 567167"/>
                <a:gd name="connsiteY69" fmla="*/ 156320 h 404402"/>
                <a:gd name="connsiteX70" fmla="*/ 67457 w 567167"/>
                <a:gd name="connsiteY70" fmla="*/ 130508 h 404402"/>
                <a:gd name="connsiteX71" fmla="*/ 43057 w 567167"/>
                <a:gd name="connsiteY71" fmla="*/ 74582 h 404402"/>
                <a:gd name="connsiteX72" fmla="*/ 76068 w 567167"/>
                <a:gd name="connsiteY72" fmla="*/ 43034 h 404402"/>
                <a:gd name="connsiteX73" fmla="*/ 133479 w 567167"/>
                <a:gd name="connsiteY73" fmla="*/ 65978 h 404402"/>
                <a:gd name="connsiteX74" fmla="*/ 159313 w 567167"/>
                <a:gd name="connsiteY74" fmla="*/ 54506 h 404402"/>
                <a:gd name="connsiteX75" fmla="*/ 182277 w 567167"/>
                <a:gd name="connsiteY75" fmla="*/ 14 h 40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567167" h="404402">
                  <a:moveTo>
                    <a:pt x="206677" y="136244"/>
                  </a:moveTo>
                  <a:cubicBezTo>
                    <a:pt x="170795" y="136244"/>
                    <a:pt x="140655" y="166358"/>
                    <a:pt x="140655" y="202208"/>
                  </a:cubicBezTo>
                  <a:cubicBezTo>
                    <a:pt x="140655" y="236624"/>
                    <a:pt x="170795" y="266738"/>
                    <a:pt x="206677" y="266738"/>
                  </a:cubicBezTo>
                  <a:cubicBezTo>
                    <a:pt x="242558" y="266738"/>
                    <a:pt x="272699" y="238058"/>
                    <a:pt x="272699" y="202208"/>
                  </a:cubicBezTo>
                  <a:cubicBezTo>
                    <a:pt x="272699" y="166358"/>
                    <a:pt x="242558" y="136244"/>
                    <a:pt x="206677" y="136244"/>
                  </a:cubicBezTo>
                  <a:close/>
                  <a:moveTo>
                    <a:pt x="459789" y="65329"/>
                  </a:moveTo>
                  <a:cubicBezTo>
                    <a:pt x="452252" y="68197"/>
                    <a:pt x="445792" y="73935"/>
                    <a:pt x="442203" y="81823"/>
                  </a:cubicBezTo>
                  <a:cubicBezTo>
                    <a:pt x="435026" y="97600"/>
                    <a:pt x="442203" y="116246"/>
                    <a:pt x="457995" y="123417"/>
                  </a:cubicBezTo>
                  <a:cubicBezTo>
                    <a:pt x="475222" y="130588"/>
                    <a:pt x="493884" y="123417"/>
                    <a:pt x="501062" y="107640"/>
                  </a:cubicBezTo>
                  <a:cubicBezTo>
                    <a:pt x="506804" y="91863"/>
                    <a:pt x="499627" y="73217"/>
                    <a:pt x="483835" y="66046"/>
                  </a:cubicBezTo>
                  <a:cubicBezTo>
                    <a:pt x="475940" y="62460"/>
                    <a:pt x="467326" y="62460"/>
                    <a:pt x="459789" y="65329"/>
                  </a:cubicBezTo>
                  <a:close/>
                  <a:moveTo>
                    <a:pt x="445075" y="69"/>
                  </a:moveTo>
                  <a:cubicBezTo>
                    <a:pt x="446510" y="-1365"/>
                    <a:pt x="466608" y="20149"/>
                    <a:pt x="466608" y="20149"/>
                  </a:cubicBezTo>
                  <a:lnTo>
                    <a:pt x="479528" y="21583"/>
                  </a:lnTo>
                  <a:cubicBezTo>
                    <a:pt x="479528" y="21583"/>
                    <a:pt x="499627" y="69"/>
                    <a:pt x="501062" y="1504"/>
                  </a:cubicBezTo>
                  <a:lnTo>
                    <a:pt x="521160" y="10109"/>
                  </a:lnTo>
                  <a:cubicBezTo>
                    <a:pt x="522596" y="10109"/>
                    <a:pt x="521160" y="40229"/>
                    <a:pt x="521160" y="40229"/>
                  </a:cubicBezTo>
                  <a:lnTo>
                    <a:pt x="529774" y="48835"/>
                  </a:lnTo>
                  <a:cubicBezTo>
                    <a:pt x="529774" y="48835"/>
                    <a:pt x="558485" y="48835"/>
                    <a:pt x="559921" y="50269"/>
                  </a:cubicBezTo>
                  <a:lnTo>
                    <a:pt x="567099" y="70349"/>
                  </a:lnTo>
                  <a:cubicBezTo>
                    <a:pt x="568534" y="71783"/>
                    <a:pt x="547001" y="90429"/>
                    <a:pt x="547001" y="90429"/>
                  </a:cubicBezTo>
                  <a:lnTo>
                    <a:pt x="547001" y="103337"/>
                  </a:lnTo>
                  <a:cubicBezTo>
                    <a:pt x="547001" y="103337"/>
                    <a:pt x="567099" y="123417"/>
                    <a:pt x="567099" y="124851"/>
                  </a:cubicBezTo>
                  <a:lnTo>
                    <a:pt x="558485" y="144931"/>
                  </a:lnTo>
                  <a:cubicBezTo>
                    <a:pt x="557050" y="146365"/>
                    <a:pt x="528338" y="144931"/>
                    <a:pt x="528338" y="144931"/>
                  </a:cubicBezTo>
                  <a:lnTo>
                    <a:pt x="518289" y="153537"/>
                  </a:lnTo>
                  <a:cubicBezTo>
                    <a:pt x="518289" y="153537"/>
                    <a:pt x="519725" y="182222"/>
                    <a:pt x="518289" y="182222"/>
                  </a:cubicBezTo>
                  <a:lnTo>
                    <a:pt x="498191" y="189394"/>
                  </a:lnTo>
                  <a:cubicBezTo>
                    <a:pt x="496755" y="190828"/>
                    <a:pt x="476657" y="169314"/>
                    <a:pt x="476657" y="169314"/>
                  </a:cubicBezTo>
                  <a:lnTo>
                    <a:pt x="463737" y="167880"/>
                  </a:lnTo>
                  <a:cubicBezTo>
                    <a:pt x="463737" y="167880"/>
                    <a:pt x="443639" y="187959"/>
                    <a:pt x="442203" y="187959"/>
                  </a:cubicBezTo>
                  <a:lnTo>
                    <a:pt x="422105" y="179354"/>
                  </a:lnTo>
                  <a:cubicBezTo>
                    <a:pt x="420670" y="177920"/>
                    <a:pt x="422105" y="149234"/>
                    <a:pt x="422105" y="149234"/>
                  </a:cubicBezTo>
                  <a:lnTo>
                    <a:pt x="413492" y="140628"/>
                  </a:lnTo>
                  <a:cubicBezTo>
                    <a:pt x="413492" y="140628"/>
                    <a:pt x="383345" y="140628"/>
                    <a:pt x="383345" y="139194"/>
                  </a:cubicBezTo>
                  <a:lnTo>
                    <a:pt x="374731" y="119114"/>
                  </a:lnTo>
                  <a:cubicBezTo>
                    <a:pt x="374731" y="117680"/>
                    <a:pt x="396265" y="99034"/>
                    <a:pt x="396265" y="99034"/>
                  </a:cubicBezTo>
                  <a:lnTo>
                    <a:pt x="396265" y="86126"/>
                  </a:lnTo>
                  <a:cubicBezTo>
                    <a:pt x="396265" y="86126"/>
                    <a:pt x="374731" y="66046"/>
                    <a:pt x="376167" y="64612"/>
                  </a:cubicBezTo>
                  <a:lnTo>
                    <a:pt x="384780" y="44532"/>
                  </a:lnTo>
                  <a:cubicBezTo>
                    <a:pt x="384780" y="43098"/>
                    <a:pt x="414927" y="44532"/>
                    <a:pt x="414927" y="44532"/>
                  </a:cubicBezTo>
                  <a:lnTo>
                    <a:pt x="423541" y="35926"/>
                  </a:lnTo>
                  <a:cubicBezTo>
                    <a:pt x="423541" y="35926"/>
                    <a:pt x="423541" y="7241"/>
                    <a:pt x="424976" y="7241"/>
                  </a:cubicBezTo>
                  <a:close/>
                  <a:moveTo>
                    <a:pt x="182277" y="14"/>
                  </a:moveTo>
                  <a:lnTo>
                    <a:pt x="228206" y="14"/>
                  </a:lnTo>
                  <a:cubicBezTo>
                    <a:pt x="231076" y="14"/>
                    <a:pt x="254040" y="54506"/>
                    <a:pt x="254040" y="54506"/>
                  </a:cubicBezTo>
                  <a:lnTo>
                    <a:pt x="278440" y="64544"/>
                  </a:lnTo>
                  <a:cubicBezTo>
                    <a:pt x="278440" y="64544"/>
                    <a:pt x="332979" y="40166"/>
                    <a:pt x="335850" y="43034"/>
                  </a:cubicBezTo>
                  <a:lnTo>
                    <a:pt x="367426" y="73148"/>
                  </a:lnTo>
                  <a:cubicBezTo>
                    <a:pt x="370296" y="76016"/>
                    <a:pt x="345897" y="130508"/>
                    <a:pt x="345897" y="130508"/>
                  </a:cubicBezTo>
                  <a:lnTo>
                    <a:pt x="355943" y="154886"/>
                  </a:lnTo>
                  <a:cubicBezTo>
                    <a:pt x="355943" y="154886"/>
                    <a:pt x="413354" y="174962"/>
                    <a:pt x="413354" y="177830"/>
                  </a:cubicBezTo>
                  <a:lnTo>
                    <a:pt x="413354" y="222284"/>
                  </a:lnTo>
                  <a:cubicBezTo>
                    <a:pt x="413354" y="226586"/>
                    <a:pt x="355943" y="248096"/>
                    <a:pt x="355943" y="248096"/>
                  </a:cubicBezTo>
                  <a:lnTo>
                    <a:pt x="345897" y="272474"/>
                  </a:lnTo>
                  <a:cubicBezTo>
                    <a:pt x="345897" y="272474"/>
                    <a:pt x="371731" y="325532"/>
                    <a:pt x="368861" y="328400"/>
                  </a:cubicBezTo>
                  <a:lnTo>
                    <a:pt x="337285" y="359948"/>
                  </a:lnTo>
                  <a:cubicBezTo>
                    <a:pt x="334415" y="361382"/>
                    <a:pt x="279875" y="338438"/>
                    <a:pt x="279875" y="338438"/>
                  </a:cubicBezTo>
                  <a:lnTo>
                    <a:pt x="254040" y="348476"/>
                  </a:lnTo>
                  <a:cubicBezTo>
                    <a:pt x="254040" y="348476"/>
                    <a:pt x="233947" y="404402"/>
                    <a:pt x="229641" y="404402"/>
                  </a:cubicBezTo>
                  <a:lnTo>
                    <a:pt x="185148" y="404402"/>
                  </a:lnTo>
                  <a:cubicBezTo>
                    <a:pt x="182277" y="404402"/>
                    <a:pt x="159313" y="348476"/>
                    <a:pt x="159313" y="348476"/>
                  </a:cubicBezTo>
                  <a:lnTo>
                    <a:pt x="133479" y="338438"/>
                  </a:lnTo>
                  <a:cubicBezTo>
                    <a:pt x="133479" y="338438"/>
                    <a:pt x="78939" y="362816"/>
                    <a:pt x="77504" y="361382"/>
                  </a:cubicBezTo>
                  <a:lnTo>
                    <a:pt x="44493" y="329834"/>
                  </a:lnTo>
                  <a:cubicBezTo>
                    <a:pt x="43057" y="326966"/>
                    <a:pt x="67457" y="272474"/>
                    <a:pt x="67457" y="272474"/>
                  </a:cubicBezTo>
                  <a:lnTo>
                    <a:pt x="57410" y="248096"/>
                  </a:lnTo>
                  <a:cubicBezTo>
                    <a:pt x="57410" y="248096"/>
                    <a:pt x="0" y="228020"/>
                    <a:pt x="0" y="225152"/>
                  </a:cubicBezTo>
                  <a:lnTo>
                    <a:pt x="0" y="180698"/>
                  </a:lnTo>
                  <a:cubicBezTo>
                    <a:pt x="0" y="177830"/>
                    <a:pt x="55975" y="156320"/>
                    <a:pt x="55975" y="156320"/>
                  </a:cubicBezTo>
                  <a:lnTo>
                    <a:pt x="67457" y="130508"/>
                  </a:lnTo>
                  <a:cubicBezTo>
                    <a:pt x="67457" y="130508"/>
                    <a:pt x="41622" y="77450"/>
                    <a:pt x="43057" y="74582"/>
                  </a:cubicBezTo>
                  <a:lnTo>
                    <a:pt x="76068" y="43034"/>
                  </a:lnTo>
                  <a:cubicBezTo>
                    <a:pt x="77504" y="41600"/>
                    <a:pt x="133479" y="65978"/>
                    <a:pt x="133479" y="65978"/>
                  </a:cubicBezTo>
                  <a:lnTo>
                    <a:pt x="159313" y="54506"/>
                  </a:lnTo>
                  <a:cubicBezTo>
                    <a:pt x="159313" y="54506"/>
                    <a:pt x="179407" y="14"/>
                    <a:pt x="182277" y="14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9" name="Group 38">
            <a:extLst>
              <a:ext uri="{FF2B5EF4-FFF2-40B4-BE49-F238E27FC236}">
                <a16:creationId xmlns="" xmlns:a16="http://schemas.microsoft.com/office/drawing/2014/main" id="{136BC45F-7A47-499C-A260-AD8E95C59B42}"/>
              </a:ext>
            </a:extLst>
          </p:cNvPr>
          <p:cNvGrpSpPr/>
          <p:nvPr/>
        </p:nvGrpSpPr>
        <p:grpSpPr>
          <a:xfrm>
            <a:off x="20148480" y="568549"/>
            <a:ext cx="643506" cy="643506"/>
            <a:chOff x="9237457" y="-498723"/>
            <a:chExt cx="3124614" cy="3124613"/>
          </a:xfrm>
        </p:grpSpPr>
        <p:sp>
          <p:nvSpPr>
            <p:cNvPr id="50" name="椭圆 49">
              <a:extLst>
                <a:ext uri="{FF2B5EF4-FFF2-40B4-BE49-F238E27FC236}">
                  <a16:creationId xmlns="" xmlns:a16="http://schemas.microsoft.com/office/drawing/2014/main" id="{A4A5A1B4-C4A5-4F2C-9864-C40B3338E107}"/>
                </a:ext>
              </a:extLst>
            </p:cNvPr>
            <p:cNvSpPr/>
            <p:nvPr/>
          </p:nvSpPr>
          <p:spPr>
            <a:xfrm>
              <a:off x="9237457" y="-498723"/>
              <a:ext cx="3124614" cy="3124613"/>
            </a:xfrm>
            <a:prstGeom prst="ellipse">
              <a:avLst/>
            </a:prstGeom>
            <a:gradFill flip="none" rotWithShape="1">
              <a:gsLst>
                <a:gs pos="8000">
                  <a:srgbClr val="22407E"/>
                </a:gs>
                <a:gs pos="100000">
                  <a:srgbClr val="009F97"/>
                </a:gs>
              </a:gsLst>
              <a:lin ang="2700000" scaled="1"/>
              <a:tileRect/>
            </a:gra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1" name="Oval 40">
              <a:extLst>
                <a:ext uri="{FF2B5EF4-FFF2-40B4-BE49-F238E27FC236}">
                  <a16:creationId xmlns="" xmlns:a16="http://schemas.microsoft.com/office/drawing/2014/main" id="{C34E9B31-2D32-422D-8BC2-FB3949384FA5}"/>
                </a:ext>
              </a:extLst>
            </p:cNvPr>
            <p:cNvSpPr/>
            <p:nvPr/>
          </p:nvSpPr>
          <p:spPr>
            <a:xfrm>
              <a:off x="10127380" y="552826"/>
              <a:ext cx="1344765" cy="1021511"/>
            </a:xfrm>
            <a:custGeom>
              <a:avLst/>
              <a:gdLst>
                <a:gd name="T0" fmla="*/ 2664 w 2711"/>
                <a:gd name="T1" fmla="*/ 1581 h 2062"/>
                <a:gd name="T2" fmla="*/ 909 w 2711"/>
                <a:gd name="T3" fmla="*/ 1581 h 2062"/>
                <a:gd name="T4" fmla="*/ 861 w 2711"/>
                <a:gd name="T5" fmla="*/ 1534 h 2062"/>
                <a:gd name="T6" fmla="*/ 861 w 2711"/>
                <a:gd name="T7" fmla="*/ 434 h 2062"/>
                <a:gd name="T8" fmla="*/ 909 w 2711"/>
                <a:gd name="T9" fmla="*/ 386 h 2062"/>
                <a:gd name="T10" fmla="*/ 2664 w 2711"/>
                <a:gd name="T11" fmla="*/ 386 h 2062"/>
                <a:gd name="T12" fmla="*/ 2711 w 2711"/>
                <a:gd name="T13" fmla="*/ 434 h 2062"/>
                <a:gd name="T14" fmla="*/ 2711 w 2711"/>
                <a:gd name="T15" fmla="*/ 1534 h 2062"/>
                <a:gd name="T16" fmla="*/ 2664 w 2711"/>
                <a:gd name="T17" fmla="*/ 1581 h 2062"/>
                <a:gd name="T18" fmla="*/ 2177 w 2711"/>
                <a:gd name="T19" fmla="*/ 1928 h 2062"/>
                <a:gd name="T20" fmla="*/ 2000 w 2711"/>
                <a:gd name="T21" fmla="*/ 1928 h 2062"/>
                <a:gd name="T22" fmla="*/ 2000 w 2711"/>
                <a:gd name="T23" fmla="*/ 1715 h 2062"/>
                <a:gd name="T24" fmla="*/ 1573 w 2711"/>
                <a:gd name="T25" fmla="*/ 1715 h 2062"/>
                <a:gd name="T26" fmla="*/ 1573 w 2711"/>
                <a:gd name="T27" fmla="*/ 1928 h 2062"/>
                <a:gd name="T28" fmla="*/ 1395 w 2711"/>
                <a:gd name="T29" fmla="*/ 1928 h 2062"/>
                <a:gd name="T30" fmla="*/ 1329 w 2711"/>
                <a:gd name="T31" fmla="*/ 1995 h 2062"/>
                <a:gd name="T32" fmla="*/ 1395 w 2711"/>
                <a:gd name="T33" fmla="*/ 2062 h 2062"/>
                <a:gd name="T34" fmla="*/ 1640 w 2711"/>
                <a:gd name="T35" fmla="*/ 2062 h 2062"/>
                <a:gd name="T36" fmla="*/ 1933 w 2711"/>
                <a:gd name="T37" fmla="*/ 2062 h 2062"/>
                <a:gd name="T38" fmla="*/ 2177 w 2711"/>
                <a:gd name="T39" fmla="*/ 2062 h 2062"/>
                <a:gd name="T40" fmla="*/ 2244 w 2711"/>
                <a:gd name="T41" fmla="*/ 1995 h 2062"/>
                <a:gd name="T42" fmla="*/ 2177 w 2711"/>
                <a:gd name="T43" fmla="*/ 1928 h 2062"/>
                <a:gd name="T44" fmla="*/ 1065 w 2711"/>
                <a:gd name="T45" fmla="*/ 253 h 2062"/>
                <a:gd name="T46" fmla="*/ 909 w 2711"/>
                <a:gd name="T47" fmla="*/ 253 h 2062"/>
                <a:gd name="T48" fmla="*/ 880 w 2711"/>
                <a:gd name="T49" fmla="*/ 255 h 2062"/>
                <a:gd name="T50" fmla="*/ 863 w 2711"/>
                <a:gd name="T51" fmla="*/ 253 h 2062"/>
                <a:gd name="T52" fmla="*/ 201 w 2711"/>
                <a:gd name="T53" fmla="*/ 253 h 2062"/>
                <a:gd name="T54" fmla="*/ 135 w 2711"/>
                <a:gd name="T55" fmla="*/ 320 h 2062"/>
                <a:gd name="T56" fmla="*/ 201 w 2711"/>
                <a:gd name="T57" fmla="*/ 386 h 2062"/>
                <a:gd name="T58" fmla="*/ 735 w 2711"/>
                <a:gd name="T59" fmla="*/ 386 h 2062"/>
                <a:gd name="T60" fmla="*/ 728 w 2711"/>
                <a:gd name="T61" fmla="*/ 434 h 2062"/>
                <a:gd name="T62" fmla="*/ 728 w 2711"/>
                <a:gd name="T63" fmla="*/ 558 h 2062"/>
                <a:gd name="T64" fmla="*/ 201 w 2711"/>
                <a:gd name="T65" fmla="*/ 558 h 2062"/>
                <a:gd name="T66" fmla="*/ 135 w 2711"/>
                <a:gd name="T67" fmla="*/ 624 h 2062"/>
                <a:gd name="T68" fmla="*/ 201 w 2711"/>
                <a:gd name="T69" fmla="*/ 691 h 2062"/>
                <a:gd name="T70" fmla="*/ 728 w 2711"/>
                <a:gd name="T71" fmla="*/ 691 h 2062"/>
                <a:gd name="T72" fmla="*/ 728 w 2711"/>
                <a:gd name="T73" fmla="*/ 863 h 2062"/>
                <a:gd name="T74" fmla="*/ 201 w 2711"/>
                <a:gd name="T75" fmla="*/ 863 h 2062"/>
                <a:gd name="T76" fmla="*/ 135 w 2711"/>
                <a:gd name="T77" fmla="*/ 929 h 2062"/>
                <a:gd name="T78" fmla="*/ 201 w 2711"/>
                <a:gd name="T79" fmla="*/ 996 h 2062"/>
                <a:gd name="T80" fmla="*/ 728 w 2711"/>
                <a:gd name="T81" fmla="*/ 996 h 2062"/>
                <a:gd name="T82" fmla="*/ 728 w 2711"/>
                <a:gd name="T83" fmla="*/ 1534 h 2062"/>
                <a:gd name="T84" fmla="*/ 909 w 2711"/>
                <a:gd name="T85" fmla="*/ 1715 h 2062"/>
                <a:gd name="T86" fmla="*/ 1065 w 2711"/>
                <a:gd name="T87" fmla="*/ 1715 h 2062"/>
                <a:gd name="T88" fmla="*/ 1065 w 2711"/>
                <a:gd name="T89" fmla="*/ 1995 h 2062"/>
                <a:gd name="T90" fmla="*/ 998 w 2711"/>
                <a:gd name="T91" fmla="*/ 2062 h 2062"/>
                <a:gd name="T92" fmla="*/ 67 w 2711"/>
                <a:gd name="T93" fmla="*/ 2062 h 2062"/>
                <a:gd name="T94" fmla="*/ 0 w 2711"/>
                <a:gd name="T95" fmla="*/ 1995 h 2062"/>
                <a:gd name="T96" fmla="*/ 0 w 2711"/>
                <a:gd name="T97" fmla="*/ 66 h 2062"/>
                <a:gd name="T98" fmla="*/ 67 w 2711"/>
                <a:gd name="T99" fmla="*/ 0 h 2062"/>
                <a:gd name="T100" fmla="*/ 998 w 2711"/>
                <a:gd name="T101" fmla="*/ 0 h 2062"/>
                <a:gd name="T102" fmla="*/ 1065 w 2711"/>
                <a:gd name="T103" fmla="*/ 66 h 2062"/>
                <a:gd name="T104" fmla="*/ 1065 w 2711"/>
                <a:gd name="T105" fmla="*/ 253 h 2062"/>
                <a:gd name="T106" fmla="*/ 430 w 2711"/>
                <a:gd name="T107" fmla="*/ 1569 h 2062"/>
                <a:gd name="T108" fmla="*/ 532 w 2711"/>
                <a:gd name="T109" fmla="*/ 1672 h 2062"/>
                <a:gd name="T110" fmla="*/ 635 w 2711"/>
                <a:gd name="T111" fmla="*/ 1569 h 2062"/>
                <a:gd name="T112" fmla="*/ 532 w 2711"/>
                <a:gd name="T113" fmla="*/ 1466 h 2062"/>
                <a:gd name="T114" fmla="*/ 430 w 2711"/>
                <a:gd name="T115" fmla="*/ 1569 h 2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11" h="2062">
                  <a:moveTo>
                    <a:pt x="2664" y="1581"/>
                  </a:moveTo>
                  <a:lnTo>
                    <a:pt x="909" y="1581"/>
                  </a:lnTo>
                  <a:cubicBezTo>
                    <a:pt x="883" y="1581"/>
                    <a:pt x="861" y="1560"/>
                    <a:pt x="861" y="1534"/>
                  </a:cubicBezTo>
                  <a:lnTo>
                    <a:pt x="861" y="434"/>
                  </a:lnTo>
                  <a:cubicBezTo>
                    <a:pt x="861" y="407"/>
                    <a:pt x="883" y="386"/>
                    <a:pt x="909" y="386"/>
                  </a:cubicBezTo>
                  <a:lnTo>
                    <a:pt x="2664" y="386"/>
                  </a:lnTo>
                  <a:cubicBezTo>
                    <a:pt x="2690" y="386"/>
                    <a:pt x="2711" y="408"/>
                    <a:pt x="2711" y="434"/>
                  </a:cubicBezTo>
                  <a:lnTo>
                    <a:pt x="2711" y="1534"/>
                  </a:lnTo>
                  <a:cubicBezTo>
                    <a:pt x="2711" y="1560"/>
                    <a:pt x="2690" y="1581"/>
                    <a:pt x="2664" y="1581"/>
                  </a:cubicBezTo>
                  <a:close/>
                  <a:moveTo>
                    <a:pt x="2177" y="1928"/>
                  </a:moveTo>
                  <a:lnTo>
                    <a:pt x="2000" y="1928"/>
                  </a:lnTo>
                  <a:lnTo>
                    <a:pt x="2000" y="1715"/>
                  </a:lnTo>
                  <a:lnTo>
                    <a:pt x="1573" y="1715"/>
                  </a:lnTo>
                  <a:lnTo>
                    <a:pt x="1573" y="1928"/>
                  </a:lnTo>
                  <a:lnTo>
                    <a:pt x="1395" y="1928"/>
                  </a:lnTo>
                  <a:cubicBezTo>
                    <a:pt x="1358" y="1928"/>
                    <a:pt x="1329" y="1958"/>
                    <a:pt x="1329" y="1995"/>
                  </a:cubicBezTo>
                  <a:cubicBezTo>
                    <a:pt x="1329" y="2032"/>
                    <a:pt x="1358" y="2062"/>
                    <a:pt x="1395" y="2062"/>
                  </a:cubicBezTo>
                  <a:lnTo>
                    <a:pt x="1640" y="2062"/>
                  </a:lnTo>
                  <a:lnTo>
                    <a:pt x="1933" y="2062"/>
                  </a:lnTo>
                  <a:lnTo>
                    <a:pt x="2177" y="2062"/>
                  </a:lnTo>
                  <a:cubicBezTo>
                    <a:pt x="2214" y="2062"/>
                    <a:pt x="2244" y="2032"/>
                    <a:pt x="2244" y="1995"/>
                  </a:cubicBezTo>
                  <a:cubicBezTo>
                    <a:pt x="2244" y="1958"/>
                    <a:pt x="2214" y="1928"/>
                    <a:pt x="2177" y="1928"/>
                  </a:cubicBezTo>
                  <a:close/>
                  <a:moveTo>
                    <a:pt x="1065" y="253"/>
                  </a:moveTo>
                  <a:lnTo>
                    <a:pt x="909" y="253"/>
                  </a:lnTo>
                  <a:cubicBezTo>
                    <a:pt x="899" y="253"/>
                    <a:pt x="890" y="254"/>
                    <a:pt x="880" y="255"/>
                  </a:cubicBezTo>
                  <a:cubicBezTo>
                    <a:pt x="875" y="254"/>
                    <a:pt x="869" y="253"/>
                    <a:pt x="863" y="253"/>
                  </a:cubicBezTo>
                  <a:lnTo>
                    <a:pt x="201" y="253"/>
                  </a:lnTo>
                  <a:cubicBezTo>
                    <a:pt x="164" y="253"/>
                    <a:pt x="135" y="283"/>
                    <a:pt x="135" y="320"/>
                  </a:cubicBezTo>
                  <a:cubicBezTo>
                    <a:pt x="135" y="356"/>
                    <a:pt x="164" y="386"/>
                    <a:pt x="201" y="386"/>
                  </a:cubicBezTo>
                  <a:lnTo>
                    <a:pt x="735" y="386"/>
                  </a:lnTo>
                  <a:cubicBezTo>
                    <a:pt x="730" y="401"/>
                    <a:pt x="728" y="417"/>
                    <a:pt x="728" y="434"/>
                  </a:cubicBezTo>
                  <a:lnTo>
                    <a:pt x="728" y="558"/>
                  </a:lnTo>
                  <a:lnTo>
                    <a:pt x="201" y="558"/>
                  </a:lnTo>
                  <a:cubicBezTo>
                    <a:pt x="164" y="558"/>
                    <a:pt x="135" y="588"/>
                    <a:pt x="135" y="624"/>
                  </a:cubicBezTo>
                  <a:cubicBezTo>
                    <a:pt x="135" y="661"/>
                    <a:pt x="164" y="691"/>
                    <a:pt x="201" y="691"/>
                  </a:cubicBezTo>
                  <a:lnTo>
                    <a:pt x="728" y="691"/>
                  </a:lnTo>
                  <a:lnTo>
                    <a:pt x="728" y="863"/>
                  </a:lnTo>
                  <a:lnTo>
                    <a:pt x="201" y="863"/>
                  </a:lnTo>
                  <a:cubicBezTo>
                    <a:pt x="164" y="863"/>
                    <a:pt x="135" y="893"/>
                    <a:pt x="135" y="929"/>
                  </a:cubicBezTo>
                  <a:cubicBezTo>
                    <a:pt x="135" y="966"/>
                    <a:pt x="164" y="996"/>
                    <a:pt x="201" y="996"/>
                  </a:cubicBezTo>
                  <a:lnTo>
                    <a:pt x="728" y="996"/>
                  </a:lnTo>
                  <a:lnTo>
                    <a:pt x="728" y="1534"/>
                  </a:lnTo>
                  <a:cubicBezTo>
                    <a:pt x="728" y="1633"/>
                    <a:pt x="809" y="1715"/>
                    <a:pt x="909" y="1715"/>
                  </a:cubicBezTo>
                  <a:lnTo>
                    <a:pt x="1065" y="1715"/>
                  </a:lnTo>
                  <a:lnTo>
                    <a:pt x="1065" y="1995"/>
                  </a:lnTo>
                  <a:cubicBezTo>
                    <a:pt x="1065" y="2032"/>
                    <a:pt x="1035" y="2062"/>
                    <a:pt x="998" y="2062"/>
                  </a:cubicBezTo>
                  <a:lnTo>
                    <a:pt x="67" y="2062"/>
                  </a:lnTo>
                  <a:cubicBezTo>
                    <a:pt x="30" y="2062"/>
                    <a:pt x="0" y="2032"/>
                    <a:pt x="0" y="1995"/>
                  </a:cubicBezTo>
                  <a:lnTo>
                    <a:pt x="0" y="66"/>
                  </a:lnTo>
                  <a:cubicBezTo>
                    <a:pt x="0" y="29"/>
                    <a:pt x="30" y="0"/>
                    <a:pt x="67" y="0"/>
                  </a:cubicBezTo>
                  <a:lnTo>
                    <a:pt x="998" y="0"/>
                  </a:lnTo>
                  <a:cubicBezTo>
                    <a:pt x="1035" y="0"/>
                    <a:pt x="1065" y="29"/>
                    <a:pt x="1065" y="66"/>
                  </a:cubicBezTo>
                  <a:lnTo>
                    <a:pt x="1065" y="253"/>
                  </a:lnTo>
                  <a:close/>
                  <a:moveTo>
                    <a:pt x="430" y="1569"/>
                  </a:moveTo>
                  <a:cubicBezTo>
                    <a:pt x="430" y="1626"/>
                    <a:pt x="476" y="1672"/>
                    <a:pt x="532" y="1672"/>
                  </a:cubicBezTo>
                  <a:cubicBezTo>
                    <a:pt x="589" y="1672"/>
                    <a:pt x="635" y="1626"/>
                    <a:pt x="635" y="1569"/>
                  </a:cubicBezTo>
                  <a:cubicBezTo>
                    <a:pt x="635" y="1512"/>
                    <a:pt x="589" y="1466"/>
                    <a:pt x="532" y="1466"/>
                  </a:cubicBezTo>
                  <a:cubicBezTo>
                    <a:pt x="476" y="1466"/>
                    <a:pt x="430" y="1512"/>
                    <a:pt x="430" y="1569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2" name="任意多边形: 形状 41">
            <a:extLst>
              <a:ext uri="{FF2B5EF4-FFF2-40B4-BE49-F238E27FC236}">
                <a16:creationId xmlns="" xmlns:a16="http://schemas.microsoft.com/office/drawing/2014/main" id="{DF7EF8F2-3E09-4C03-B1B0-CBD29698013F}"/>
              </a:ext>
            </a:extLst>
          </p:cNvPr>
          <p:cNvSpPr/>
          <p:nvPr/>
        </p:nvSpPr>
        <p:spPr>
          <a:xfrm>
            <a:off x="0" y="-247649"/>
            <a:ext cx="14458918" cy="6879407"/>
          </a:xfrm>
          <a:custGeom>
            <a:avLst/>
            <a:gdLst>
              <a:gd name="connsiteX0" fmla="*/ 4497193 w 14458918"/>
              <a:gd name="connsiteY0" fmla="*/ 1 h 6879407"/>
              <a:gd name="connsiteX1" fmla="*/ 6772751 w 14458918"/>
              <a:gd name="connsiteY1" fmla="*/ 1 h 6879407"/>
              <a:gd name="connsiteX2" fmla="*/ 5011926 w 14458918"/>
              <a:gd name="connsiteY2" fmla="*/ 3275017 h 6879407"/>
              <a:gd name="connsiteX3" fmla="*/ 3654739 w 14458918"/>
              <a:gd name="connsiteY3" fmla="*/ 3683099 h 6879407"/>
              <a:gd name="connsiteX4" fmla="*/ 3654739 w 14458918"/>
              <a:gd name="connsiteY4" fmla="*/ 3683098 h 6879407"/>
              <a:gd name="connsiteX5" fmla="*/ 3246657 w 14458918"/>
              <a:gd name="connsiteY5" fmla="*/ 2325911 h 6879407"/>
              <a:gd name="connsiteX6" fmla="*/ 14458918 w 14458918"/>
              <a:gd name="connsiteY6" fmla="*/ 0 h 6879407"/>
              <a:gd name="connsiteX7" fmla="*/ 13087706 w 14458918"/>
              <a:gd name="connsiteY7" fmla="*/ 2550360 h 6879407"/>
              <a:gd name="connsiteX8" fmla="*/ 11730518 w 14458918"/>
              <a:gd name="connsiteY8" fmla="*/ 2958443 h 6879407"/>
              <a:gd name="connsiteX9" fmla="*/ 11730520 w 14458918"/>
              <a:gd name="connsiteY9" fmla="*/ 2958442 h 6879407"/>
              <a:gd name="connsiteX10" fmla="*/ 11322437 w 14458918"/>
              <a:gd name="connsiteY10" fmla="*/ 1601255 h 6879407"/>
              <a:gd name="connsiteX11" fmla="*/ 12183357 w 14458918"/>
              <a:gd name="connsiteY11" fmla="*/ 1 h 6879407"/>
              <a:gd name="connsiteX12" fmla="*/ 11896861 w 14458918"/>
              <a:gd name="connsiteY12" fmla="*/ 0 h 6879407"/>
              <a:gd name="connsiteX13" fmla="*/ 9762072 w 14458918"/>
              <a:gd name="connsiteY13" fmla="*/ 3970565 h 6879407"/>
              <a:gd name="connsiteX14" fmla="*/ 8404885 w 14458918"/>
              <a:gd name="connsiteY14" fmla="*/ 4378648 h 6879407"/>
              <a:gd name="connsiteX15" fmla="*/ 7996802 w 14458918"/>
              <a:gd name="connsiteY15" fmla="*/ 3021461 h 6879407"/>
              <a:gd name="connsiteX16" fmla="*/ 9621301 w 14458918"/>
              <a:gd name="connsiteY16" fmla="*/ 1 h 6879407"/>
              <a:gd name="connsiteX17" fmla="*/ 7059247 w 14458918"/>
              <a:gd name="connsiteY17" fmla="*/ 0 h 6879407"/>
              <a:gd name="connsiteX18" fmla="*/ 9334806 w 14458918"/>
              <a:gd name="connsiteY18" fmla="*/ 1 h 6879407"/>
              <a:gd name="connsiteX19" fmla="*/ 5919821 w 14458918"/>
              <a:gd name="connsiteY19" fmla="*/ 6351644 h 6879407"/>
              <a:gd name="connsiteX20" fmla="*/ 4562636 w 14458918"/>
              <a:gd name="connsiteY20" fmla="*/ 6759727 h 6879407"/>
              <a:gd name="connsiteX21" fmla="*/ 4154551 w 14458918"/>
              <a:gd name="connsiteY21" fmla="*/ 5402541 h 6879407"/>
              <a:gd name="connsiteX22" fmla="*/ 1935135 w 14458918"/>
              <a:gd name="connsiteY22" fmla="*/ 0 h 6879407"/>
              <a:gd name="connsiteX23" fmla="*/ 4210693 w 14458918"/>
              <a:gd name="connsiteY23" fmla="*/ 1 h 6879407"/>
              <a:gd name="connsiteX24" fmla="*/ 1188685 w 14458918"/>
              <a:gd name="connsiteY24" fmla="*/ 5620731 h 6879407"/>
              <a:gd name="connsiteX25" fmla="*/ 19022 w 14458918"/>
              <a:gd name="connsiteY25" fmla="*/ 6106521 h 6879407"/>
              <a:gd name="connsiteX26" fmla="*/ 0 w 14458918"/>
              <a:gd name="connsiteY26" fmla="*/ 6099752 h 6879407"/>
              <a:gd name="connsiteX27" fmla="*/ 0 w 14458918"/>
              <a:gd name="connsiteY27" fmla="*/ 3599221 h 6879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4458918" h="6879407">
                <a:moveTo>
                  <a:pt x="4497193" y="1"/>
                </a:moveTo>
                <a:lnTo>
                  <a:pt x="6772751" y="1"/>
                </a:lnTo>
                <a:lnTo>
                  <a:pt x="5011926" y="3275017"/>
                </a:lnTo>
                <a:cubicBezTo>
                  <a:pt x="4749837" y="3762483"/>
                  <a:pt x="4142204" y="3945188"/>
                  <a:pt x="3654739" y="3683099"/>
                </a:cubicBezTo>
                <a:lnTo>
                  <a:pt x="3654739" y="3683098"/>
                </a:lnTo>
                <a:cubicBezTo>
                  <a:pt x="3167274" y="3421011"/>
                  <a:pt x="2984569" y="2813378"/>
                  <a:pt x="3246657" y="2325911"/>
                </a:cubicBezTo>
                <a:close/>
                <a:moveTo>
                  <a:pt x="14458918" y="0"/>
                </a:moveTo>
                <a:lnTo>
                  <a:pt x="13087706" y="2550360"/>
                </a:lnTo>
                <a:cubicBezTo>
                  <a:pt x="12825618" y="3037826"/>
                  <a:pt x="12217986" y="3220531"/>
                  <a:pt x="11730518" y="2958443"/>
                </a:cubicBezTo>
                <a:lnTo>
                  <a:pt x="11730520" y="2958442"/>
                </a:lnTo>
                <a:cubicBezTo>
                  <a:pt x="11243054" y="2696355"/>
                  <a:pt x="11060349" y="2088721"/>
                  <a:pt x="11322437" y="1601255"/>
                </a:cubicBezTo>
                <a:lnTo>
                  <a:pt x="12183357" y="1"/>
                </a:lnTo>
                <a:close/>
                <a:moveTo>
                  <a:pt x="11896861" y="0"/>
                </a:moveTo>
                <a:lnTo>
                  <a:pt x="9762072" y="3970565"/>
                </a:lnTo>
                <a:cubicBezTo>
                  <a:pt x="9499984" y="4458032"/>
                  <a:pt x="8892350" y="4640737"/>
                  <a:pt x="8404885" y="4378648"/>
                </a:cubicBezTo>
                <a:cubicBezTo>
                  <a:pt x="7917419" y="4116560"/>
                  <a:pt x="7734714" y="3508927"/>
                  <a:pt x="7996802" y="3021461"/>
                </a:cubicBezTo>
                <a:lnTo>
                  <a:pt x="9621301" y="1"/>
                </a:lnTo>
                <a:close/>
                <a:moveTo>
                  <a:pt x="7059247" y="0"/>
                </a:moveTo>
                <a:lnTo>
                  <a:pt x="9334806" y="1"/>
                </a:lnTo>
                <a:lnTo>
                  <a:pt x="5919821" y="6351644"/>
                </a:lnTo>
                <a:cubicBezTo>
                  <a:pt x="5657733" y="6839111"/>
                  <a:pt x="5050101" y="7021816"/>
                  <a:pt x="4562636" y="6759727"/>
                </a:cubicBezTo>
                <a:cubicBezTo>
                  <a:pt x="4075167" y="6497639"/>
                  <a:pt x="3892463" y="5890006"/>
                  <a:pt x="4154551" y="5402541"/>
                </a:cubicBezTo>
                <a:close/>
                <a:moveTo>
                  <a:pt x="1935135" y="0"/>
                </a:moveTo>
                <a:lnTo>
                  <a:pt x="4210693" y="1"/>
                </a:lnTo>
                <a:lnTo>
                  <a:pt x="1188685" y="5620731"/>
                </a:lnTo>
                <a:cubicBezTo>
                  <a:pt x="959359" y="6047265"/>
                  <a:pt x="465474" y="6240464"/>
                  <a:pt x="19022" y="6106521"/>
                </a:cubicBezTo>
                <a:lnTo>
                  <a:pt x="0" y="6099752"/>
                </a:lnTo>
                <a:lnTo>
                  <a:pt x="0" y="3599221"/>
                </a:lnTo>
                <a:close/>
              </a:path>
            </a:pathLst>
          </a:custGeom>
          <a:gradFill flip="none" rotWithShape="1">
            <a:gsLst>
              <a:gs pos="0">
                <a:srgbClr val="22407E">
                  <a:alpha val="67000"/>
                </a:srgbClr>
              </a:gs>
              <a:gs pos="59000">
                <a:srgbClr val="009F97">
                  <a:alpha val="0"/>
                </a:srgbClr>
              </a:gs>
            </a:gsLst>
            <a:lin ang="5400000" scaled="1"/>
            <a:tileRect/>
          </a:gra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878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8" grpId="0"/>
      <p:bldP spid="9" grpId="0"/>
      <p:bldP spid="4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"/>
  <p:tag name="ISPRING_ULTRA_SCORM_COURSE_ID" val="6421CD71-0334-4EB4-9D2D-D6826991B283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C:\Users\Administrator\Desktop\9月作品\13"/>
  <p:tag name="ISPRING_FIRST_PUBLISH" val="1"/>
  <p:tag name="ISPRING_PRESENTATION_TITLE" val="16"/>
</p:tagLst>
</file>

<file path=ppt/theme/theme1.xml><?xml version="1.0" encoding="utf-8"?>
<a:theme xmlns:a="http://schemas.openxmlformats.org/drawingml/2006/main" name="Office 主题​​">
  <a:themeElements>
    <a:clrScheme name="自定义 422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53238"/>
      </a:accent1>
      <a:accent2>
        <a:srgbClr val="0064D2"/>
      </a:accent2>
      <a:accent3>
        <a:srgbClr val="E53238"/>
      </a:accent3>
      <a:accent4>
        <a:srgbClr val="0064D2"/>
      </a:accent4>
      <a:accent5>
        <a:srgbClr val="E53238"/>
      </a:accent5>
      <a:accent6>
        <a:srgbClr val="0064D2"/>
      </a:accent6>
      <a:hlink>
        <a:srgbClr val="0070C0"/>
      </a:hlink>
      <a:folHlink>
        <a:srgbClr val="BFBFBF"/>
      </a:folHlink>
    </a:clrScheme>
    <a:fontScheme name="自定义 3">
      <a:majorFont>
        <a:latin typeface="Arial"/>
        <a:ea typeface="思源黑体 CN Bold"/>
        <a:cs typeface=""/>
      </a:majorFont>
      <a:minorFont>
        <a:latin typeface="Arial"/>
        <a:ea typeface="思源黑体 CN Regular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298</TotalTime>
  <Words>1191</Words>
  <Application>Microsoft Office PowerPoint</Application>
  <PresentationFormat>自定义</PresentationFormat>
  <Paragraphs>201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Angsana New</vt:lpstr>
      <vt:lpstr>等线</vt:lpstr>
      <vt:lpstr>方正俊黑简体</vt:lpstr>
      <vt:lpstr>思源黑体 CN Bold</vt:lpstr>
      <vt:lpstr>思源黑体 CN Regular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16</dc:title>
  <dc:creator>faith123</dc:creator>
  <cp:lastModifiedBy>faith123</cp:lastModifiedBy>
  <cp:revision>3</cp:revision>
  <dcterms:created xsi:type="dcterms:W3CDTF">2019-06-26T07:14:23Z</dcterms:created>
  <dcterms:modified xsi:type="dcterms:W3CDTF">2019-12-25T02:43:14Z</dcterms:modified>
</cp:coreProperties>
</file>