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58" r:id="rId5"/>
    <p:sldId id="259" r:id="rId6"/>
    <p:sldId id="285" r:id="rId7"/>
    <p:sldId id="260" r:id="rId8"/>
    <p:sldId id="261" r:id="rId9"/>
    <p:sldId id="262" r:id="rId10"/>
    <p:sldId id="264" r:id="rId11"/>
    <p:sldId id="286" r:id="rId12"/>
    <p:sldId id="266" r:id="rId13"/>
    <p:sldId id="267" r:id="rId14"/>
    <p:sldId id="268" r:id="rId15"/>
    <p:sldId id="269" r:id="rId16"/>
    <p:sldId id="270" r:id="rId17"/>
    <p:sldId id="287" r:id="rId18"/>
    <p:sldId id="272" r:id="rId19"/>
    <p:sldId id="273" r:id="rId20"/>
    <p:sldId id="274" r:id="rId21"/>
    <p:sldId id="275" r:id="rId22"/>
    <p:sldId id="276" r:id="rId23"/>
    <p:sldId id="288" r:id="rId24"/>
    <p:sldId id="278" r:id="rId25"/>
    <p:sldId id="279" r:id="rId26"/>
    <p:sldId id="280" r:id="rId27"/>
    <p:sldId id="281" r:id="rId28"/>
    <p:sldId id="282" r:id="rId29"/>
    <p:sldId id="283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13" d="100"/>
          <a:sy n="113" d="100"/>
        </p:scale>
        <p:origin x="288" y="114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5" d="100"/>
        <a:sy n="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118D4-4A38-4FAE-86B3-4331F1152C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EC674-CD46-4022-800F-C286AED36D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118D4-4A38-4FAE-86B3-4331F1152C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EC674-CD46-4022-800F-C286AED36D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118D4-4A38-4FAE-86B3-4331F1152C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EC674-CD46-4022-800F-C286AED36D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118D4-4A38-4FAE-86B3-4331F1152C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EC674-CD46-4022-800F-C286AED36D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118D4-4A38-4FAE-86B3-4331F1152C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EC674-CD46-4022-800F-C286AED36D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118D4-4A38-4FAE-86B3-4331F1152C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EC674-CD46-4022-800F-C286AED36D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118D4-4A38-4FAE-86B3-4331F1152C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EC674-CD46-4022-800F-C286AED36D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118D4-4A38-4FAE-86B3-4331F1152C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EC674-CD46-4022-800F-C286AED36D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118D4-4A38-4FAE-86B3-4331F1152C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EC674-CD46-4022-800F-C286AED36D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118D4-4A38-4FAE-86B3-4331F1152C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EC674-CD46-4022-800F-C286AED36D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118D4-4A38-4FAE-86B3-4331F1152C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EC674-CD46-4022-800F-C286AED36D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DFE92-A625-4FEE-8952-E53AFDEA24B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112E4-CEC4-4F5A-8CF9-4FC8E3F77BF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DFE92-A625-4FEE-8952-E53AFDEA24B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112E4-CEC4-4F5A-8CF9-4FC8E3F77BF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DFE92-A625-4FEE-8952-E53AFDEA24B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112E4-CEC4-4F5A-8CF9-4FC8E3F77BF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DFE92-A625-4FEE-8952-E53AFDEA24B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112E4-CEC4-4F5A-8CF9-4FC8E3F77BF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DFE92-A625-4FEE-8952-E53AFDEA24B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112E4-CEC4-4F5A-8CF9-4FC8E3F77BF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DFE92-A625-4FEE-8952-E53AFDEA24B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112E4-CEC4-4F5A-8CF9-4FC8E3F77BF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DFE92-A625-4FEE-8952-E53AFDEA24B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112E4-CEC4-4F5A-8CF9-4FC8E3F77BF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DFE92-A625-4FEE-8952-E53AFDEA24B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112E4-CEC4-4F5A-8CF9-4FC8E3F77BF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DFE92-A625-4FEE-8952-E53AFDEA24B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112E4-CEC4-4F5A-8CF9-4FC8E3F77BF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DFE92-A625-4FEE-8952-E53AFDEA24B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112E4-CEC4-4F5A-8CF9-4FC8E3F77BF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DFE92-A625-4FEE-8952-E53AFDEA24B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112E4-CEC4-4F5A-8CF9-4FC8E3F77BF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4" Type="http://schemas.openxmlformats.org/officeDocument/2006/relationships/theme" Target="../theme/theme2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118D4-4A38-4FAE-86B3-4331F1152C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EC674-CD46-4022-800F-C286AED36D3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DFE92-A625-4FEE-8952-E53AFDEA24B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112E4-CEC4-4F5A-8CF9-4FC8E3F77BF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microsoft.com/office/2007/relationships/media" Target="file:///C:\Users\Administrator\Desktop\&#32972;&#26223;&#38899;&#20048;\Dear%20Euphoria-Oh,%20The%20Softness.mp3" TargetMode="External"/><Relationship Id="rId2" Type="http://schemas.openxmlformats.org/officeDocument/2006/relationships/audio" Target="file:///C:\Users\Administrator\Desktop\&#32972;&#26223;&#38899;&#20048;\Dear%20Euphoria-Oh,%20The%20Softness.mp3" TargetMode="Externa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8.emf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4" r="12031" b="8343"/>
          <a:stretch>
            <a:fillRect/>
          </a:stretch>
        </p:blipFill>
        <p:spPr>
          <a:xfrm>
            <a:off x="0" y="-19049"/>
            <a:ext cx="12192000" cy="687705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3764" y="2880360"/>
            <a:ext cx="6443663" cy="216991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90999" y="4134535"/>
            <a:ext cx="5934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50000"/>
                  </a:schemeClr>
                </a:solidFill>
              </a:rPr>
              <a:t>ADD YOUR TITTLE ADD YOUR TITTLE ADD YOUR TITTLE</a:t>
            </a:r>
            <a:endParaRPr lang="zh-CN" altLang="en-US" sz="24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6227" y="3137445"/>
            <a:ext cx="6038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POWER</a:t>
            </a:r>
            <a:r>
              <a:rPr lang="en-US" altLang="zh-CN" sz="7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POINT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-30480" y="3137445"/>
            <a:ext cx="6655594" cy="222670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Dear Euphoria-Oh, The Softness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86120" y="3119120"/>
            <a:ext cx="619125" cy="619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4" r="12031" b="8343"/>
          <a:stretch>
            <a:fillRect/>
          </a:stretch>
        </p:blipFill>
        <p:spPr>
          <a:xfrm>
            <a:off x="0" y="-19049"/>
            <a:ext cx="12192000" cy="687705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692944"/>
            <a:ext cx="12192000" cy="5472112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350268" y="2449006"/>
            <a:ext cx="11030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r>
              <a:rPr lang="zh-CN" altLang="en-US" sz="60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sz="600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3900496" y="1791630"/>
            <a:ext cx="29029" cy="373017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5113097" y="2419979"/>
            <a:ext cx="3163821" cy="688934"/>
            <a:chOff x="5477282" y="2274838"/>
            <a:chExt cx="3163821" cy="688934"/>
          </a:xfrm>
        </p:grpSpPr>
        <p:sp>
          <p:nvSpPr>
            <p:cNvPr id="41" name="副标题 2"/>
            <p:cNvSpPr txBox="1"/>
            <p:nvPr/>
          </p:nvSpPr>
          <p:spPr>
            <a:xfrm>
              <a:off x="5477282" y="2274838"/>
              <a:ext cx="3163821" cy="39474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副标题 2"/>
            <p:cNvSpPr txBox="1"/>
            <p:nvPr/>
          </p:nvSpPr>
          <p:spPr>
            <a:xfrm>
              <a:off x="5477282" y="2655067"/>
              <a:ext cx="3163821" cy="30870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zh-CN" sz="1200" b="1" spc="3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|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here to add your title</a:t>
              </a:r>
              <a:r>
                <a:rPr lang="en-US" altLang="zh-CN" sz="1200" spc="3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  <a:endParaRPr lang="en-US" altLang="zh-CN" sz="1200" spc="3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324383" y="2419979"/>
            <a:ext cx="3163821" cy="688934"/>
            <a:chOff x="5477282" y="2274838"/>
            <a:chExt cx="3163821" cy="688934"/>
          </a:xfrm>
        </p:grpSpPr>
        <p:sp>
          <p:nvSpPr>
            <p:cNvPr id="44" name="副标题 2"/>
            <p:cNvSpPr txBox="1"/>
            <p:nvPr/>
          </p:nvSpPr>
          <p:spPr>
            <a:xfrm>
              <a:off x="5477282" y="2274838"/>
              <a:ext cx="3163821" cy="39474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副标题 2"/>
            <p:cNvSpPr txBox="1"/>
            <p:nvPr/>
          </p:nvSpPr>
          <p:spPr>
            <a:xfrm>
              <a:off x="5477282" y="2655067"/>
              <a:ext cx="3163821" cy="30870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zh-CN" sz="1200" b="1" spc="3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|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here to add your title</a:t>
              </a:r>
              <a:r>
                <a:rPr lang="en-US" altLang="zh-CN" sz="1200" spc="3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  <a:endParaRPr lang="en-US" altLang="zh-CN" sz="1200" spc="3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324383" y="3766454"/>
            <a:ext cx="3163821" cy="688934"/>
            <a:chOff x="5477282" y="2274838"/>
            <a:chExt cx="3163821" cy="688934"/>
          </a:xfrm>
        </p:grpSpPr>
        <p:sp>
          <p:nvSpPr>
            <p:cNvPr id="47" name="副标题 2"/>
            <p:cNvSpPr txBox="1"/>
            <p:nvPr/>
          </p:nvSpPr>
          <p:spPr>
            <a:xfrm>
              <a:off x="5477282" y="2274838"/>
              <a:ext cx="3163821" cy="39474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副标题 2"/>
            <p:cNvSpPr txBox="1"/>
            <p:nvPr/>
          </p:nvSpPr>
          <p:spPr>
            <a:xfrm>
              <a:off x="5477282" y="2655067"/>
              <a:ext cx="3163821" cy="30870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zh-CN" sz="1200" b="1" spc="3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|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here to add your title</a:t>
              </a:r>
              <a:r>
                <a:rPr lang="en-US" altLang="zh-CN" sz="1200" spc="3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  <a:endParaRPr lang="en-US" altLang="zh-CN" sz="1200" spc="3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5113097" y="3801857"/>
            <a:ext cx="3163821" cy="688934"/>
            <a:chOff x="5477282" y="2274838"/>
            <a:chExt cx="3163821" cy="688934"/>
          </a:xfrm>
        </p:grpSpPr>
        <p:sp>
          <p:nvSpPr>
            <p:cNvPr id="54" name="副标题 2"/>
            <p:cNvSpPr txBox="1"/>
            <p:nvPr/>
          </p:nvSpPr>
          <p:spPr>
            <a:xfrm>
              <a:off x="5477282" y="2274838"/>
              <a:ext cx="3163821" cy="39474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副标题 2"/>
            <p:cNvSpPr txBox="1"/>
            <p:nvPr/>
          </p:nvSpPr>
          <p:spPr>
            <a:xfrm>
              <a:off x="5477282" y="2655067"/>
              <a:ext cx="3163821" cy="30870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zh-CN" sz="1200" b="1" spc="3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|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here to add your title</a:t>
              </a:r>
              <a:r>
                <a:rPr lang="en-US" altLang="zh-CN" sz="1200" spc="3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  <a:endParaRPr lang="en-US" altLang="zh-CN" sz="1200" spc="3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 rot="16200000">
            <a:off x="1597382" y="3559902"/>
            <a:ext cx="17414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00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8810171" y="0"/>
            <a:ext cx="1204686" cy="2235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8810171" y="2380343"/>
            <a:ext cx="1204686" cy="447765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 rot="5400000">
            <a:off x="8082477" y="995043"/>
            <a:ext cx="1934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868383" y="2772781"/>
            <a:ext cx="6212114" cy="1239414"/>
            <a:chOff x="5477282" y="2274838"/>
            <a:chExt cx="6212114" cy="1239414"/>
          </a:xfrm>
        </p:grpSpPr>
        <p:sp>
          <p:nvSpPr>
            <p:cNvPr id="25" name="副标题 2"/>
            <p:cNvSpPr txBox="1"/>
            <p:nvPr/>
          </p:nvSpPr>
          <p:spPr>
            <a:xfrm>
              <a:off x="5477282" y="2274838"/>
              <a:ext cx="6212114" cy="68893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5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副标题 2"/>
            <p:cNvSpPr txBox="1"/>
            <p:nvPr/>
          </p:nvSpPr>
          <p:spPr>
            <a:xfrm>
              <a:off x="5477282" y="3067217"/>
              <a:ext cx="6212114" cy="44703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zh-CN" b="1" spc="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|</a:t>
              </a:r>
              <a:r>
                <a:rPr lang="en-US" altLang="zh-CN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here to add your title</a:t>
              </a:r>
              <a:r>
                <a:rPr lang="en-US" altLang="zh-CN" spc="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pc="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8498674" y="4570942"/>
            <a:ext cx="193435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8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 flipV="1">
            <a:off x="8384373" y="1747327"/>
            <a:ext cx="193435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8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 18"/>
          <p:cNvSpPr/>
          <p:nvPr/>
        </p:nvSpPr>
        <p:spPr>
          <a:xfrm>
            <a:off x="5206969" y="1666894"/>
            <a:ext cx="1792692" cy="366026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noFill/>
          <a:ln w="12700">
            <a:solidFill>
              <a:schemeClr val="tx1">
                <a:lumMod val="85000"/>
                <a:lumOff val="15000"/>
              </a:schemeClr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19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7134111" y="1666894"/>
            <a:ext cx="1792692" cy="366026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rgbClr val="FFC91D">
              <a:alpha val="8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9061253" y="1666894"/>
            <a:ext cx="1792692" cy="366026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noFill/>
          <a:ln w="12700">
            <a:solidFill>
              <a:schemeClr val="tx1">
                <a:lumMod val="85000"/>
                <a:lumOff val="15000"/>
              </a:schemeClr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19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375366" y="260118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kern="0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  <a:cs typeface="宋体" panose="02010600030101010101" pitchFamily="2" charset="-122"/>
              </a:rPr>
              <a:t>添加标题</a:t>
            </a:r>
            <a:endParaRPr lang="zh-CN" altLang="en-US" kern="0" dirty="0">
              <a:solidFill>
                <a:prstClr val="black">
                  <a:lumMod val="85000"/>
                  <a:lumOff val="15000"/>
                </a:prstClr>
              </a:solidFill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375366" y="2976873"/>
            <a:ext cx="141106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kern="0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</a:t>
            </a:r>
            <a:endParaRPr lang="zh-CN" altLang="en-US" sz="1400" kern="0" dirty="0">
              <a:solidFill>
                <a:prstClr val="black">
                  <a:lumMod val="85000"/>
                  <a:lumOff val="15000"/>
                </a:prstClr>
              </a:solidFill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309464" y="260118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kern="0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  <a:cs typeface="宋体" panose="02010600030101010101" pitchFamily="2" charset="-122"/>
              </a:rPr>
              <a:t>添加标题</a:t>
            </a:r>
            <a:endParaRPr lang="zh-CN" altLang="en-US" kern="0" dirty="0">
              <a:solidFill>
                <a:prstClr val="black">
                  <a:lumMod val="85000"/>
                  <a:lumOff val="15000"/>
                </a:prstClr>
              </a:solidFill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243561" y="260118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kern="0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  <a:cs typeface="宋体" panose="02010600030101010101" pitchFamily="2" charset="-122"/>
              </a:rPr>
              <a:t>添加标题</a:t>
            </a:r>
            <a:endParaRPr lang="zh-CN" altLang="en-US" kern="0" dirty="0">
              <a:solidFill>
                <a:prstClr val="black">
                  <a:lumMod val="85000"/>
                  <a:lumOff val="15000"/>
                </a:prstClr>
              </a:solidFill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831297" y="2601185"/>
            <a:ext cx="3856498" cy="1666733"/>
            <a:chOff x="475488" y="1542757"/>
            <a:chExt cx="3856498" cy="1666733"/>
          </a:xfrm>
        </p:grpSpPr>
        <p:sp>
          <p:nvSpPr>
            <p:cNvPr id="40" name="矩形 39"/>
            <p:cNvSpPr/>
            <p:nvPr/>
          </p:nvSpPr>
          <p:spPr>
            <a:xfrm>
              <a:off x="475488" y="1542757"/>
              <a:ext cx="325492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prstClr val="black">
                      <a:lumMod val="85000"/>
                      <a:lumOff val="15000"/>
                    </a:prstClr>
                  </a:solidFill>
                  <a:ea typeface="微软雅黑" panose="020B0503020204020204" pitchFamily="34" charset="-122"/>
                </a:rPr>
                <a:t>点击添加您的标题</a:t>
              </a:r>
              <a:endParaRPr lang="zh-CN" altLang="en-US" sz="2800" b="1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475488" y="2255383"/>
              <a:ext cx="385649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kern="0" dirty="0">
                  <a:solidFill>
                    <a:prstClr val="black">
                      <a:lumMod val="85000"/>
                      <a:lumOff val="15000"/>
                    </a:prstClr>
                  </a:solidFill>
                  <a:ea typeface="微软雅黑" panose="020B0503020204020204" pitchFamily="34" charset="-122"/>
                  <a:cs typeface="宋体" panose="02010600030101010101" pitchFamily="2" charset="-122"/>
                </a:rPr>
                <a:t>本模板的所有素材和逻辑图表，均可自由编辑替换和移动。本模板的所有素材和逻辑图表，均可自由编辑替换和移动。本模板的所有素材和逻辑图表，均可自由编辑替换和移动。</a:t>
              </a:r>
              <a:endPara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0654621" y="5258783"/>
            <a:ext cx="1121790" cy="735617"/>
            <a:chOff x="10711727" y="5976543"/>
            <a:chExt cx="1121790" cy="735617"/>
          </a:xfrm>
        </p:grpSpPr>
        <p:sp>
          <p:nvSpPr>
            <p:cNvPr id="43" name="椭圆 42"/>
            <p:cNvSpPr/>
            <p:nvPr/>
          </p:nvSpPr>
          <p:spPr>
            <a:xfrm>
              <a:off x="11174989" y="6053632"/>
              <a:ext cx="658528" cy="658528"/>
            </a:xfrm>
            <a:prstGeom prst="ellipse">
              <a:avLst/>
            </a:prstGeom>
            <a:solidFill>
              <a:srgbClr val="FFC91D"/>
            </a:solidFill>
            <a:ln w="12700">
              <a:noFill/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190" dirty="0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10711727" y="5976543"/>
              <a:ext cx="658528" cy="658528"/>
            </a:xfrm>
            <a:prstGeom prst="ellipse">
              <a:avLst/>
            </a:prstGeom>
            <a:solidFill>
              <a:srgbClr val="FFC91D">
                <a:alpha val="52000"/>
              </a:srgbClr>
            </a:solidFill>
            <a:ln w="12700">
              <a:noFill/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190" dirty="0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7309464" y="2976873"/>
            <a:ext cx="141106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kern="0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</a:t>
            </a:r>
            <a:endParaRPr lang="zh-CN" altLang="en-US" sz="1400" kern="0" dirty="0">
              <a:solidFill>
                <a:prstClr val="black">
                  <a:lumMod val="85000"/>
                  <a:lumOff val="15000"/>
                </a:prstClr>
              </a:solidFill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9243561" y="2976873"/>
            <a:ext cx="141106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kern="0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</a:t>
            </a:r>
            <a:endParaRPr lang="zh-CN" altLang="en-US" sz="1400" kern="0" dirty="0">
              <a:solidFill>
                <a:prstClr val="black">
                  <a:lumMod val="85000"/>
                  <a:lumOff val="15000"/>
                </a:prstClr>
              </a:solidFill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4" grpId="0"/>
      <p:bldP spid="26" grpId="0"/>
      <p:bldP spid="22" grpId="0" animBg="1"/>
      <p:bldP spid="27" grpId="0"/>
      <p:bldP spid="45" grpId="0"/>
      <p:bldP spid="23" grpId="0" animBg="1"/>
      <p:bldP spid="29" grpId="0"/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62103" y="2062519"/>
            <a:ext cx="7132938" cy="3657917"/>
          </a:xfrm>
          <a:prstGeom prst="rect">
            <a:avLst/>
          </a:prstGeom>
        </p:spPr>
      </p:pic>
      <p:sp>
        <p:nvSpPr>
          <p:cNvPr id="18" name="椭圆 17"/>
          <p:cNvSpPr/>
          <p:nvPr/>
        </p:nvSpPr>
        <p:spPr>
          <a:xfrm>
            <a:off x="1776680" y="1432296"/>
            <a:ext cx="3228109" cy="3228109"/>
          </a:xfrm>
          <a:prstGeom prst="ellipse">
            <a:avLst/>
          </a:prstGeom>
          <a:solidFill>
            <a:srgbClr val="FFC91D">
              <a:alpha val="8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762334" y="2758820"/>
            <a:ext cx="484909" cy="484909"/>
          </a:xfrm>
          <a:prstGeom prst="ellipse">
            <a:avLst/>
          </a:prstGeom>
          <a:solidFill>
            <a:srgbClr val="FFC91D"/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19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20" name="Freeform 196"/>
          <p:cNvSpPr>
            <a:spLocks noEditPoints="1"/>
          </p:cNvSpPr>
          <p:nvPr/>
        </p:nvSpPr>
        <p:spPr bwMode="auto">
          <a:xfrm>
            <a:off x="3088793" y="1596737"/>
            <a:ext cx="599815" cy="468149"/>
          </a:xfrm>
          <a:custGeom>
            <a:avLst/>
            <a:gdLst>
              <a:gd name="T0" fmla="*/ 82 w 164"/>
              <a:gd name="T1" fmla="*/ 0 h 128"/>
              <a:gd name="T2" fmla="*/ 0 w 164"/>
              <a:gd name="T3" fmla="*/ 22 h 128"/>
              <a:gd name="T4" fmla="*/ 0 w 164"/>
              <a:gd name="T5" fmla="*/ 22 h 128"/>
              <a:gd name="T6" fmla="*/ 0 w 164"/>
              <a:gd name="T7" fmla="*/ 107 h 128"/>
              <a:gd name="T8" fmla="*/ 76 w 164"/>
              <a:gd name="T9" fmla="*/ 128 h 128"/>
              <a:gd name="T10" fmla="*/ 76 w 164"/>
              <a:gd name="T11" fmla="*/ 43 h 128"/>
              <a:gd name="T12" fmla="*/ 22 w 164"/>
              <a:gd name="T13" fmla="*/ 28 h 128"/>
              <a:gd name="T14" fmla="*/ 82 w 164"/>
              <a:gd name="T15" fmla="*/ 12 h 128"/>
              <a:gd name="T16" fmla="*/ 141 w 164"/>
              <a:gd name="T17" fmla="*/ 28 h 128"/>
              <a:gd name="T18" fmla="*/ 141 w 164"/>
              <a:gd name="T19" fmla="*/ 28 h 128"/>
              <a:gd name="T20" fmla="*/ 88 w 164"/>
              <a:gd name="T21" fmla="*/ 43 h 128"/>
              <a:gd name="T22" fmla="*/ 88 w 164"/>
              <a:gd name="T23" fmla="*/ 128 h 128"/>
              <a:gd name="T24" fmla="*/ 164 w 164"/>
              <a:gd name="T25" fmla="*/ 107 h 128"/>
              <a:gd name="T26" fmla="*/ 164 w 164"/>
              <a:gd name="T27" fmla="*/ 22 h 128"/>
              <a:gd name="T28" fmla="*/ 82 w 164"/>
              <a:gd name="T29" fmla="*/ 0 h 128"/>
              <a:gd name="T30" fmla="*/ 143 w 164"/>
              <a:gd name="T31" fmla="*/ 62 h 128"/>
              <a:gd name="T32" fmla="*/ 110 w 164"/>
              <a:gd name="T33" fmla="*/ 71 h 128"/>
              <a:gd name="T34" fmla="*/ 110 w 164"/>
              <a:gd name="T35" fmla="*/ 55 h 128"/>
              <a:gd name="T36" fmla="*/ 143 w 164"/>
              <a:gd name="T37" fmla="*/ 46 h 128"/>
              <a:gd name="T38" fmla="*/ 143 w 164"/>
              <a:gd name="T39" fmla="*/ 6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64" h="128">
                <a:moveTo>
                  <a:pt x="82" y="0"/>
                </a:moveTo>
                <a:lnTo>
                  <a:pt x="0" y="22"/>
                </a:lnTo>
                <a:lnTo>
                  <a:pt x="0" y="22"/>
                </a:lnTo>
                <a:lnTo>
                  <a:pt x="0" y="107"/>
                </a:lnTo>
                <a:lnTo>
                  <a:pt x="76" y="128"/>
                </a:lnTo>
                <a:lnTo>
                  <a:pt x="76" y="43"/>
                </a:lnTo>
                <a:lnTo>
                  <a:pt x="22" y="28"/>
                </a:lnTo>
                <a:lnTo>
                  <a:pt x="82" y="12"/>
                </a:lnTo>
                <a:lnTo>
                  <a:pt x="141" y="28"/>
                </a:lnTo>
                <a:lnTo>
                  <a:pt x="141" y="28"/>
                </a:lnTo>
                <a:lnTo>
                  <a:pt x="88" y="43"/>
                </a:lnTo>
                <a:lnTo>
                  <a:pt x="88" y="128"/>
                </a:lnTo>
                <a:lnTo>
                  <a:pt x="164" y="107"/>
                </a:lnTo>
                <a:lnTo>
                  <a:pt x="164" y="22"/>
                </a:lnTo>
                <a:lnTo>
                  <a:pt x="82" y="0"/>
                </a:lnTo>
                <a:close/>
                <a:moveTo>
                  <a:pt x="143" y="62"/>
                </a:moveTo>
                <a:lnTo>
                  <a:pt x="110" y="71"/>
                </a:lnTo>
                <a:lnTo>
                  <a:pt x="110" y="55"/>
                </a:lnTo>
                <a:lnTo>
                  <a:pt x="143" y="46"/>
                </a:lnTo>
                <a:lnTo>
                  <a:pt x="143" y="6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427565" y="2149685"/>
            <a:ext cx="22150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</a:t>
            </a:r>
            <a:endParaRPr lang="zh-CN" altLang="en-US" sz="20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246487" y="2497862"/>
            <a:ext cx="2577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DOLOR SIT AMET</a:t>
            </a:r>
            <a:endParaRPr lang="zh-CN" altLang="en-US" sz="20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2760353" y="3001274"/>
            <a:ext cx="1413163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2542320" y="3150281"/>
            <a:ext cx="18492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</a:t>
            </a:r>
            <a:endParaRPr lang="zh-CN" altLang="en-US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783007" y="2678108"/>
            <a:ext cx="423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</a:t>
            </a:r>
            <a:endParaRPr lang="zh-CN" altLang="en-US" sz="36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1" grpId="0"/>
      <p:bldP spid="20" grpId="0" animBg="1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"/>
          <a:srcRect t="11669" r="54757" b="12542"/>
          <a:stretch>
            <a:fillRect/>
          </a:stretch>
        </p:blipFill>
        <p:spPr>
          <a:xfrm>
            <a:off x="760748" y="2167859"/>
            <a:ext cx="2648030" cy="3554126"/>
          </a:xfrm>
          <a:prstGeom prst="rect">
            <a:avLst/>
          </a:prstGeom>
        </p:spPr>
      </p:pic>
      <p:sp>
        <p:nvSpPr>
          <p:cNvPr id="16" name="Rectangle 8"/>
          <p:cNvSpPr/>
          <p:nvPr/>
        </p:nvSpPr>
        <p:spPr>
          <a:xfrm>
            <a:off x="3712982" y="2375733"/>
            <a:ext cx="2453263" cy="3346252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>
              <a:solidFill>
                <a:prstClr val="white"/>
              </a:solidFill>
            </a:endParaRPr>
          </a:p>
        </p:txBody>
      </p:sp>
      <p:sp>
        <p:nvSpPr>
          <p:cNvPr id="17" name="Trapezoid 10@|1FFC:3506772|FBC:16777215|LFC:16777215|LBC:16777215"/>
          <p:cNvSpPr/>
          <p:nvPr/>
        </p:nvSpPr>
        <p:spPr>
          <a:xfrm>
            <a:off x="4191777" y="2168705"/>
            <a:ext cx="1495673" cy="207873"/>
          </a:xfrm>
          <a:prstGeom prst="trapezoid">
            <a:avLst>
              <a:gd name="adj" fmla="val 67927"/>
            </a:avLst>
          </a:prstGeom>
          <a:solidFill>
            <a:srgbClr val="FFC91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Pentagon 9@|1FFC:4308095|FBC:16777215|LFC:16777215|LBC:16777215"/>
          <p:cNvSpPr/>
          <p:nvPr/>
        </p:nvSpPr>
        <p:spPr>
          <a:xfrm rot="5400000">
            <a:off x="4442828" y="2056237"/>
            <a:ext cx="993572" cy="1216819"/>
          </a:xfrm>
          <a:prstGeom prst="homePlate">
            <a:avLst>
              <a:gd name="adj" fmla="val 31720"/>
            </a:avLst>
          </a:prstGeom>
          <a:solidFill>
            <a:srgbClr val="FFC91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Freeform 62"/>
          <p:cNvSpPr>
            <a:spLocks noChangeAspect="1" noEditPoints="1"/>
          </p:cNvSpPr>
          <p:nvPr/>
        </p:nvSpPr>
        <p:spPr bwMode="auto">
          <a:xfrm>
            <a:off x="4679207" y="2373145"/>
            <a:ext cx="520819" cy="524983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endParaRPr lang="en-US" sz="3190">
              <a:solidFill>
                <a:prstClr val="white"/>
              </a:solidFill>
            </a:endParaRPr>
          </a:p>
        </p:txBody>
      </p:sp>
      <p:sp>
        <p:nvSpPr>
          <p:cNvPr id="20" name="Rectangle 15"/>
          <p:cNvSpPr/>
          <p:nvPr/>
        </p:nvSpPr>
        <p:spPr>
          <a:xfrm>
            <a:off x="6270509" y="2375733"/>
            <a:ext cx="2453263" cy="3346252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>
              <a:solidFill>
                <a:prstClr val="white"/>
              </a:solidFill>
            </a:endParaRPr>
          </a:p>
        </p:txBody>
      </p:sp>
      <p:sp>
        <p:nvSpPr>
          <p:cNvPr id="21" name="Trapezoid 17@|1FFC:1137349|FBC:16777215|LFC:16777215|LBC:16777215"/>
          <p:cNvSpPr/>
          <p:nvPr/>
        </p:nvSpPr>
        <p:spPr>
          <a:xfrm>
            <a:off x="6749304" y="2168705"/>
            <a:ext cx="1495673" cy="207873"/>
          </a:xfrm>
          <a:prstGeom prst="trapezoid">
            <a:avLst>
              <a:gd name="adj" fmla="val 67927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Pentagon 18@|1FFC:1554685|FBC:16777215|LFC:16777215|LBC:16777215"/>
          <p:cNvSpPr/>
          <p:nvPr/>
        </p:nvSpPr>
        <p:spPr>
          <a:xfrm rot="5400000">
            <a:off x="7000355" y="2056237"/>
            <a:ext cx="993572" cy="1216819"/>
          </a:xfrm>
          <a:prstGeom prst="homePlate">
            <a:avLst>
              <a:gd name="adj" fmla="val 31720"/>
            </a:avLst>
          </a:prstGeom>
          <a:solidFill>
            <a:srgbClr val="FFC91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Rectangle 21"/>
          <p:cNvSpPr/>
          <p:nvPr/>
        </p:nvSpPr>
        <p:spPr>
          <a:xfrm>
            <a:off x="8828036" y="2375733"/>
            <a:ext cx="2453263" cy="3346252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>
              <a:solidFill>
                <a:prstClr val="white"/>
              </a:solidFill>
            </a:endParaRPr>
          </a:p>
        </p:txBody>
      </p:sp>
      <p:sp>
        <p:nvSpPr>
          <p:cNvPr id="24" name="Trapezoid 23@|1FFC:192|FBC:16777215|LFC:16777215|LBC:16777215"/>
          <p:cNvSpPr/>
          <p:nvPr/>
        </p:nvSpPr>
        <p:spPr>
          <a:xfrm>
            <a:off x="9306831" y="2168705"/>
            <a:ext cx="1495673" cy="207873"/>
          </a:xfrm>
          <a:prstGeom prst="trapezoid">
            <a:avLst>
              <a:gd name="adj" fmla="val 67927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Pentagon 24@|1FFC:2381804|FBC:16777215|LFC:16777215|LBC:16777215"/>
          <p:cNvSpPr/>
          <p:nvPr/>
        </p:nvSpPr>
        <p:spPr>
          <a:xfrm rot="5400000">
            <a:off x="9557882" y="2056237"/>
            <a:ext cx="993572" cy="1216819"/>
          </a:xfrm>
          <a:prstGeom prst="homePlate">
            <a:avLst>
              <a:gd name="adj" fmla="val 31720"/>
            </a:avLst>
          </a:prstGeom>
          <a:solidFill>
            <a:srgbClr val="FFC91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Freeform 245"/>
          <p:cNvSpPr>
            <a:spLocks noChangeAspect="1"/>
          </p:cNvSpPr>
          <p:nvPr/>
        </p:nvSpPr>
        <p:spPr bwMode="auto">
          <a:xfrm>
            <a:off x="7240900" y="2379396"/>
            <a:ext cx="512482" cy="512482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endParaRPr lang="en-US" sz="3190">
              <a:solidFill>
                <a:prstClr val="white"/>
              </a:solidFill>
            </a:endParaRPr>
          </a:p>
        </p:txBody>
      </p:sp>
      <p:sp>
        <p:nvSpPr>
          <p:cNvPr id="27" name="Freeform 132"/>
          <p:cNvSpPr>
            <a:spLocks noChangeAspect="1" noEditPoints="1"/>
          </p:cNvSpPr>
          <p:nvPr/>
        </p:nvSpPr>
        <p:spPr bwMode="auto">
          <a:xfrm>
            <a:off x="9750462" y="2344658"/>
            <a:ext cx="608412" cy="581957"/>
          </a:xfrm>
          <a:custGeom>
            <a:avLst/>
            <a:gdLst/>
            <a:ahLst/>
            <a:cxnLst>
              <a:cxn ang="0">
                <a:pos x="62" y="31"/>
              </a:cxn>
              <a:cxn ang="0">
                <a:pos x="62" y="31"/>
              </a:cxn>
              <a:cxn ang="0">
                <a:pos x="54" y="27"/>
              </a:cxn>
              <a:cxn ang="0">
                <a:pos x="45" y="33"/>
              </a:cxn>
              <a:cxn ang="0">
                <a:pos x="44" y="35"/>
              </a:cxn>
              <a:cxn ang="0">
                <a:pos x="43" y="35"/>
              </a:cxn>
              <a:cxn ang="0">
                <a:pos x="42" y="35"/>
              </a:cxn>
              <a:cxn ang="0">
                <a:pos x="41" y="33"/>
              </a:cxn>
              <a:cxn ang="0">
                <a:pos x="32" y="27"/>
              </a:cxn>
              <a:cxn ang="0">
                <a:pos x="23" y="33"/>
              </a:cxn>
              <a:cxn ang="0">
                <a:pos x="22" y="35"/>
              </a:cxn>
              <a:cxn ang="0">
                <a:pos x="21" y="35"/>
              </a:cxn>
              <a:cxn ang="0">
                <a:pos x="20" y="35"/>
              </a:cxn>
              <a:cxn ang="0">
                <a:pos x="19" y="33"/>
              </a:cxn>
              <a:cxn ang="0">
                <a:pos x="10" y="27"/>
              </a:cxn>
              <a:cxn ang="0">
                <a:pos x="3" y="31"/>
              </a:cxn>
              <a:cxn ang="0">
                <a:pos x="2" y="31"/>
              </a:cxn>
              <a:cxn ang="0">
                <a:pos x="0" y="30"/>
              </a:cxn>
              <a:cxn ang="0">
                <a:pos x="0" y="30"/>
              </a:cxn>
              <a:cxn ang="0">
                <a:pos x="32" y="7"/>
              </a:cxn>
              <a:cxn ang="0">
                <a:pos x="64" y="30"/>
              </a:cxn>
              <a:cxn ang="0">
                <a:pos x="64" y="30"/>
              </a:cxn>
              <a:cxn ang="0">
                <a:pos x="62" y="31"/>
              </a:cxn>
              <a:cxn ang="0">
                <a:pos x="34" y="51"/>
              </a:cxn>
              <a:cxn ang="0">
                <a:pos x="25" y="61"/>
              </a:cxn>
              <a:cxn ang="0">
                <a:pos x="15" y="51"/>
              </a:cxn>
              <a:cxn ang="0">
                <a:pos x="17" y="49"/>
              </a:cxn>
              <a:cxn ang="0">
                <a:pos x="20" y="51"/>
              </a:cxn>
              <a:cxn ang="0">
                <a:pos x="25" y="56"/>
              </a:cxn>
              <a:cxn ang="0">
                <a:pos x="30" y="51"/>
              </a:cxn>
              <a:cxn ang="0">
                <a:pos x="30" y="29"/>
              </a:cxn>
              <a:cxn ang="0">
                <a:pos x="32" y="29"/>
              </a:cxn>
              <a:cxn ang="0">
                <a:pos x="34" y="29"/>
              </a:cxn>
              <a:cxn ang="0">
                <a:pos x="34" y="51"/>
              </a:cxn>
              <a:cxn ang="0">
                <a:pos x="34" y="6"/>
              </a:cxn>
              <a:cxn ang="0">
                <a:pos x="32" y="6"/>
              </a:cxn>
              <a:cxn ang="0">
                <a:pos x="30" y="6"/>
              </a:cxn>
              <a:cxn ang="0">
                <a:pos x="30" y="3"/>
              </a:cxn>
              <a:cxn ang="0">
                <a:pos x="32" y="0"/>
              </a:cxn>
              <a:cxn ang="0">
                <a:pos x="34" y="3"/>
              </a:cxn>
              <a:cxn ang="0">
                <a:pos x="34" y="6"/>
              </a:cxn>
            </a:cxnLst>
            <a:rect l="0" t="0" r="r" b="b"/>
            <a:pathLst>
              <a:path w="64" h="61">
                <a:moveTo>
                  <a:pt x="62" y="31"/>
                </a:moveTo>
                <a:cubicBezTo>
                  <a:pt x="62" y="31"/>
                  <a:pt x="62" y="31"/>
                  <a:pt x="62" y="31"/>
                </a:cubicBezTo>
                <a:cubicBezTo>
                  <a:pt x="59" y="29"/>
                  <a:pt x="57" y="27"/>
                  <a:pt x="54" y="27"/>
                </a:cubicBezTo>
                <a:cubicBezTo>
                  <a:pt x="51" y="27"/>
                  <a:pt x="47" y="30"/>
                  <a:pt x="45" y="33"/>
                </a:cubicBezTo>
                <a:cubicBezTo>
                  <a:pt x="45" y="33"/>
                  <a:pt x="45" y="34"/>
                  <a:pt x="44" y="35"/>
                </a:cubicBezTo>
                <a:cubicBezTo>
                  <a:pt x="44" y="35"/>
                  <a:pt x="44" y="35"/>
                  <a:pt x="43" y="35"/>
                </a:cubicBezTo>
                <a:cubicBezTo>
                  <a:pt x="43" y="35"/>
                  <a:pt x="42" y="35"/>
                  <a:pt x="42" y="35"/>
                </a:cubicBezTo>
                <a:cubicBezTo>
                  <a:pt x="42" y="34"/>
                  <a:pt x="41" y="33"/>
                  <a:pt x="41" y="33"/>
                </a:cubicBezTo>
                <a:cubicBezTo>
                  <a:pt x="39" y="30"/>
                  <a:pt x="36" y="27"/>
                  <a:pt x="32" y="27"/>
                </a:cubicBezTo>
                <a:cubicBezTo>
                  <a:pt x="28" y="27"/>
                  <a:pt x="25" y="30"/>
                  <a:pt x="23" y="33"/>
                </a:cubicBezTo>
                <a:cubicBezTo>
                  <a:pt x="23" y="33"/>
                  <a:pt x="22" y="34"/>
                  <a:pt x="22" y="35"/>
                </a:cubicBezTo>
                <a:cubicBezTo>
                  <a:pt x="22" y="35"/>
                  <a:pt x="22" y="35"/>
                  <a:pt x="21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4"/>
                  <a:pt x="19" y="33"/>
                  <a:pt x="19" y="33"/>
                </a:cubicBezTo>
                <a:cubicBezTo>
                  <a:pt x="17" y="30"/>
                  <a:pt x="14" y="27"/>
                  <a:pt x="10" y="27"/>
                </a:cubicBezTo>
                <a:cubicBezTo>
                  <a:pt x="7" y="27"/>
                  <a:pt x="5" y="29"/>
                  <a:pt x="3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1" y="31"/>
                  <a:pt x="0" y="31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4" y="16"/>
                  <a:pt x="18" y="7"/>
                  <a:pt x="32" y="7"/>
                </a:cubicBezTo>
                <a:cubicBezTo>
                  <a:pt x="46" y="7"/>
                  <a:pt x="60" y="16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3" y="31"/>
                  <a:pt x="62" y="31"/>
                </a:cubicBezTo>
                <a:close/>
                <a:moveTo>
                  <a:pt x="34" y="51"/>
                </a:moveTo>
                <a:cubicBezTo>
                  <a:pt x="34" y="56"/>
                  <a:pt x="30" y="61"/>
                  <a:pt x="25" y="61"/>
                </a:cubicBezTo>
                <a:cubicBezTo>
                  <a:pt x="19" y="61"/>
                  <a:pt x="15" y="56"/>
                  <a:pt x="15" y="51"/>
                </a:cubicBezTo>
                <a:cubicBezTo>
                  <a:pt x="15" y="50"/>
                  <a:pt x="16" y="49"/>
                  <a:pt x="17" y="49"/>
                </a:cubicBezTo>
                <a:cubicBezTo>
                  <a:pt x="19" y="49"/>
                  <a:pt x="20" y="50"/>
                  <a:pt x="20" y="51"/>
                </a:cubicBezTo>
                <a:cubicBezTo>
                  <a:pt x="20" y="54"/>
                  <a:pt x="22" y="56"/>
                  <a:pt x="25" y="56"/>
                </a:cubicBezTo>
                <a:cubicBezTo>
                  <a:pt x="27" y="56"/>
                  <a:pt x="30" y="54"/>
                  <a:pt x="30" y="51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1" y="29"/>
                  <a:pt x="32" y="29"/>
                </a:cubicBezTo>
                <a:cubicBezTo>
                  <a:pt x="33" y="29"/>
                  <a:pt x="34" y="29"/>
                  <a:pt x="34" y="29"/>
                </a:cubicBezTo>
                <a:lnTo>
                  <a:pt x="34" y="51"/>
                </a:lnTo>
                <a:close/>
                <a:moveTo>
                  <a:pt x="34" y="6"/>
                </a:moveTo>
                <a:cubicBezTo>
                  <a:pt x="34" y="6"/>
                  <a:pt x="33" y="6"/>
                  <a:pt x="32" y="6"/>
                </a:cubicBezTo>
                <a:cubicBezTo>
                  <a:pt x="31" y="6"/>
                  <a:pt x="30" y="6"/>
                  <a:pt x="30" y="6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1"/>
                  <a:pt x="31" y="0"/>
                  <a:pt x="32" y="0"/>
                </a:cubicBezTo>
                <a:cubicBezTo>
                  <a:pt x="33" y="0"/>
                  <a:pt x="34" y="1"/>
                  <a:pt x="34" y="3"/>
                </a:cubicBezTo>
                <a:lnTo>
                  <a:pt x="34" y="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endParaRPr lang="en-US" sz="3190">
              <a:solidFill>
                <a:prstClr val="white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044999" y="3687823"/>
            <a:ext cx="1642452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4044999" y="3365873"/>
            <a:ext cx="164944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637007" y="3687823"/>
            <a:ext cx="1642452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6637007" y="3365873"/>
            <a:ext cx="151069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208757" y="3687823"/>
            <a:ext cx="1642452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9208757" y="3365873"/>
            <a:ext cx="1454322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3" r="29067"/>
          <a:stretch>
            <a:fillRect/>
          </a:stretch>
        </p:blipFill>
        <p:spPr>
          <a:xfrm>
            <a:off x="6134099" y="1580861"/>
            <a:ext cx="2095501" cy="4388240"/>
          </a:xfrm>
          <a:prstGeom prst="rect">
            <a:avLst/>
          </a:prstGeom>
        </p:spPr>
      </p:pic>
      <p:sp>
        <p:nvSpPr>
          <p:cNvPr id="3" name="Rectangle 29"/>
          <p:cNvSpPr/>
          <p:nvPr/>
        </p:nvSpPr>
        <p:spPr>
          <a:xfrm>
            <a:off x="8310592" y="3809100"/>
            <a:ext cx="2186585" cy="2160000"/>
          </a:xfrm>
          <a:prstGeom prst="rect">
            <a:avLst/>
          </a:prstGeom>
          <a:noFill/>
          <a:ln w="1270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3765">
              <a:defRPr/>
            </a:pPr>
            <a:endParaRPr lang="id-ID" kern="0">
              <a:solidFill>
                <a:prstClr val="black">
                  <a:lumMod val="85000"/>
                  <a:lumOff val="15000"/>
                </a:prstClr>
              </a:solidFill>
              <a:latin typeface="Roboto light"/>
            </a:endParaRPr>
          </a:p>
        </p:txBody>
      </p:sp>
      <p:sp>
        <p:nvSpPr>
          <p:cNvPr id="4" name="Text Placeholder 32"/>
          <p:cNvSpPr txBox="1"/>
          <p:nvPr/>
        </p:nvSpPr>
        <p:spPr>
          <a:xfrm>
            <a:off x="8604070" y="4064417"/>
            <a:ext cx="1637923" cy="170199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Lato Light" panose="020F0302020204030203" pitchFamily="34" charset="0"/>
              </a:rPr>
              <a:t>Lemon drops oat cake oat cake sugar plum sweet </a:t>
            </a:r>
            <a:endParaRPr lang="en-US" sz="1000" dirty="0" smtClean="0">
              <a:solidFill>
                <a:prstClr val="black">
                  <a:lumMod val="85000"/>
                  <a:lumOff val="15000"/>
                </a:prstClr>
              </a:solidFill>
              <a:latin typeface="Lato Light" panose="020F0302020204030203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 sz="1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Lato Light" panose="020F0302020204030203" pitchFamily="34" charset="0"/>
              </a:rPr>
              <a:t>Chocolate </a:t>
            </a:r>
            <a:r>
              <a:rPr 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Lato Light" panose="020F0302020204030203" pitchFamily="34" charset="0"/>
              </a:rPr>
              <a:t>cake sweet </a:t>
            </a:r>
            <a:r>
              <a:rPr lang="en-US" sz="1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Lato Light" panose="020F0302020204030203" pitchFamily="34" charset="0"/>
              </a:rPr>
              <a:t>pastry </a:t>
            </a:r>
            <a:r>
              <a:rPr 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Lato Light" panose="020F0302020204030203" pitchFamily="34" charset="0"/>
              </a:rPr>
              <a:t>candy canes chocolate cake sesame </a:t>
            </a:r>
            <a:endParaRPr lang="en-US" sz="1000" dirty="0" smtClean="0">
              <a:solidFill>
                <a:prstClr val="black">
                  <a:lumMod val="85000"/>
                  <a:lumOff val="15000"/>
                </a:prstClr>
              </a:solidFill>
              <a:latin typeface="Lato Light" panose="020F0302020204030203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 sz="1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Lato Light" panose="020F0302020204030203" pitchFamily="34" charset="0"/>
              </a:rPr>
              <a:t>Oreo cake </a:t>
            </a:r>
            <a:r>
              <a:rPr 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Lato Light" panose="020F0302020204030203" pitchFamily="34" charset="0"/>
              </a:rPr>
              <a:t>lollipop </a:t>
            </a:r>
            <a:r>
              <a:rPr lang="en-US" sz="1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Lato Light" panose="020F0302020204030203" pitchFamily="34" charset="0"/>
              </a:rPr>
              <a:t>sweet</a:t>
            </a:r>
            <a:endParaRPr lang="en-US" sz="1000" dirty="0">
              <a:solidFill>
                <a:prstClr val="black">
                  <a:lumMod val="85000"/>
                  <a:lumOff val="15000"/>
                </a:prstClr>
              </a:solidFill>
              <a:latin typeface="Lato Light" panose="020F0302020204030203" pitchFamily="34" charset="0"/>
            </a:endParaRPr>
          </a:p>
        </p:txBody>
      </p:sp>
      <p:sp>
        <p:nvSpPr>
          <p:cNvPr id="5" name="Rectangle 13"/>
          <p:cNvSpPr/>
          <p:nvPr/>
        </p:nvSpPr>
        <p:spPr>
          <a:xfrm>
            <a:off x="8310592" y="1580860"/>
            <a:ext cx="2186585" cy="2160000"/>
          </a:xfrm>
          <a:prstGeom prst="rect">
            <a:avLst/>
          </a:prstGeom>
          <a:solidFill>
            <a:srgbClr val="FFC91D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3765">
              <a:defRPr/>
            </a:pPr>
            <a:endParaRPr lang="en-US" sz="8000" kern="0" dirty="0">
              <a:solidFill>
                <a:prstClr val="black">
                  <a:lumMod val="85000"/>
                  <a:lumOff val="15000"/>
                </a:prstClr>
              </a:solidFill>
              <a:latin typeface="Roboto light"/>
            </a:endParaRPr>
          </a:p>
        </p:txBody>
      </p:sp>
      <p:sp>
        <p:nvSpPr>
          <p:cNvPr id="6" name="Oval 15"/>
          <p:cNvSpPr/>
          <p:nvPr/>
        </p:nvSpPr>
        <p:spPr>
          <a:xfrm>
            <a:off x="838695" y="2818915"/>
            <a:ext cx="585787" cy="585787"/>
          </a:xfrm>
          <a:prstGeom prst="ellipse">
            <a:avLst/>
          </a:prstGeom>
          <a:solidFill>
            <a:srgbClr val="FFC91D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3765">
              <a:defRPr/>
            </a:pPr>
            <a:endParaRPr lang="en-US" sz="1600" kern="0" dirty="0">
              <a:solidFill>
                <a:prstClr val="black">
                  <a:lumMod val="85000"/>
                  <a:lumOff val="15000"/>
                </a:prstClr>
              </a:solidFill>
              <a:latin typeface="FontAwesome" pitchFamily="2" charset="0"/>
            </a:endParaRPr>
          </a:p>
        </p:txBody>
      </p:sp>
      <p:sp>
        <p:nvSpPr>
          <p:cNvPr id="7" name="Oval 18"/>
          <p:cNvSpPr/>
          <p:nvPr/>
        </p:nvSpPr>
        <p:spPr>
          <a:xfrm>
            <a:off x="838695" y="3679279"/>
            <a:ext cx="585787" cy="585787"/>
          </a:xfrm>
          <a:prstGeom prst="ellipse">
            <a:avLst/>
          </a:prstGeom>
          <a:noFill/>
          <a:ln w="1270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3765">
              <a:defRPr/>
            </a:pPr>
            <a:endParaRPr lang="en-AU" sz="1600" kern="0" dirty="0">
              <a:solidFill>
                <a:prstClr val="black">
                  <a:lumMod val="85000"/>
                  <a:lumOff val="15000"/>
                </a:prstClr>
              </a:solidFill>
              <a:latin typeface="FontAwesome" pitchFamily="2" charset="0"/>
            </a:endParaRPr>
          </a:p>
        </p:txBody>
      </p:sp>
      <p:sp>
        <p:nvSpPr>
          <p:cNvPr id="8" name="Oval 21"/>
          <p:cNvSpPr/>
          <p:nvPr/>
        </p:nvSpPr>
        <p:spPr>
          <a:xfrm>
            <a:off x="838695" y="4539643"/>
            <a:ext cx="585787" cy="585787"/>
          </a:xfrm>
          <a:prstGeom prst="ellipse">
            <a:avLst/>
          </a:prstGeom>
          <a:solidFill>
            <a:srgbClr val="FFC91D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3765">
              <a:defRPr/>
            </a:pPr>
            <a:endParaRPr lang="en-US" sz="1600" kern="0" dirty="0">
              <a:solidFill>
                <a:prstClr val="black">
                  <a:lumMod val="85000"/>
                  <a:lumOff val="15000"/>
                </a:prstClr>
              </a:solidFill>
              <a:latin typeface="Roboto light"/>
            </a:endParaRPr>
          </a:p>
        </p:txBody>
      </p:sp>
      <p:sp>
        <p:nvSpPr>
          <p:cNvPr id="9" name="Oval 27"/>
          <p:cNvSpPr/>
          <p:nvPr/>
        </p:nvSpPr>
        <p:spPr>
          <a:xfrm>
            <a:off x="838695" y="5383313"/>
            <a:ext cx="585787" cy="585787"/>
          </a:xfrm>
          <a:prstGeom prst="ellipse">
            <a:avLst/>
          </a:prstGeom>
          <a:noFill/>
          <a:ln w="1270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3765">
              <a:defRPr/>
            </a:pPr>
            <a:endParaRPr lang="en-US" sz="1600" kern="0" dirty="0">
              <a:solidFill>
                <a:prstClr val="black">
                  <a:lumMod val="85000"/>
                  <a:lumOff val="15000"/>
                </a:prstClr>
              </a:solidFill>
              <a:latin typeface="Roboto light"/>
            </a:endParaRPr>
          </a:p>
        </p:txBody>
      </p:sp>
      <p:sp>
        <p:nvSpPr>
          <p:cNvPr id="10" name="Freeform 247"/>
          <p:cNvSpPr>
            <a:spLocks noEditPoints="1"/>
          </p:cNvSpPr>
          <p:nvPr/>
        </p:nvSpPr>
        <p:spPr bwMode="auto">
          <a:xfrm>
            <a:off x="9475445" y="2711596"/>
            <a:ext cx="334460" cy="344443"/>
          </a:xfrm>
          <a:custGeom>
            <a:avLst/>
            <a:gdLst>
              <a:gd name="T0" fmla="*/ 0 w 119"/>
              <a:gd name="T1" fmla="*/ 40 h 121"/>
              <a:gd name="T2" fmla="*/ 46 w 119"/>
              <a:gd name="T3" fmla="*/ 85 h 121"/>
              <a:gd name="T4" fmla="*/ 70 w 119"/>
              <a:gd name="T5" fmla="*/ 118 h 121"/>
              <a:gd name="T6" fmla="*/ 83 w 119"/>
              <a:gd name="T7" fmla="*/ 121 h 121"/>
              <a:gd name="T8" fmla="*/ 119 w 119"/>
              <a:gd name="T9" fmla="*/ 85 h 121"/>
              <a:gd name="T10" fmla="*/ 116 w 119"/>
              <a:gd name="T11" fmla="*/ 72 h 121"/>
              <a:gd name="T12" fmla="*/ 83 w 119"/>
              <a:gd name="T13" fmla="*/ 48 h 121"/>
              <a:gd name="T14" fmla="*/ 35 w 119"/>
              <a:gd name="T15" fmla="*/ 0 h 121"/>
              <a:gd name="T16" fmla="*/ 1 w 119"/>
              <a:gd name="T17" fmla="*/ 34 h 121"/>
              <a:gd name="T18" fmla="*/ 0 w 119"/>
              <a:gd name="T19" fmla="*/ 40 h 121"/>
              <a:gd name="T20" fmla="*/ 80 w 119"/>
              <a:gd name="T21" fmla="*/ 67 h 121"/>
              <a:gd name="T22" fmla="*/ 95 w 119"/>
              <a:gd name="T23" fmla="*/ 82 h 121"/>
              <a:gd name="T24" fmla="*/ 80 w 119"/>
              <a:gd name="T25" fmla="*/ 97 h 121"/>
              <a:gd name="T26" fmla="*/ 65 w 119"/>
              <a:gd name="T27" fmla="*/ 82 h 121"/>
              <a:gd name="T28" fmla="*/ 80 w 119"/>
              <a:gd name="T29" fmla="*/ 67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9" h="121">
                <a:moveTo>
                  <a:pt x="0" y="40"/>
                </a:moveTo>
                <a:cubicBezTo>
                  <a:pt x="46" y="85"/>
                  <a:pt x="46" y="85"/>
                  <a:pt x="46" y="85"/>
                </a:cubicBezTo>
                <a:cubicBezTo>
                  <a:pt x="70" y="118"/>
                  <a:pt x="70" y="118"/>
                  <a:pt x="70" y="118"/>
                </a:cubicBezTo>
                <a:cubicBezTo>
                  <a:pt x="83" y="121"/>
                  <a:pt x="83" y="121"/>
                  <a:pt x="83" y="121"/>
                </a:cubicBezTo>
                <a:cubicBezTo>
                  <a:pt x="119" y="85"/>
                  <a:pt x="119" y="85"/>
                  <a:pt x="119" y="85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83" y="48"/>
                  <a:pt x="83" y="48"/>
                  <a:pt x="83" y="48"/>
                </a:cubicBezTo>
                <a:cubicBezTo>
                  <a:pt x="35" y="0"/>
                  <a:pt x="35" y="0"/>
                  <a:pt x="35" y="0"/>
                </a:cubicBezTo>
                <a:cubicBezTo>
                  <a:pt x="1" y="34"/>
                  <a:pt x="1" y="34"/>
                  <a:pt x="1" y="34"/>
                </a:cubicBezTo>
                <a:cubicBezTo>
                  <a:pt x="1" y="36"/>
                  <a:pt x="1" y="38"/>
                  <a:pt x="0" y="40"/>
                </a:cubicBezTo>
                <a:close/>
                <a:moveTo>
                  <a:pt x="80" y="67"/>
                </a:moveTo>
                <a:cubicBezTo>
                  <a:pt x="88" y="67"/>
                  <a:pt x="95" y="73"/>
                  <a:pt x="95" y="82"/>
                </a:cubicBezTo>
                <a:cubicBezTo>
                  <a:pt x="95" y="90"/>
                  <a:pt x="88" y="97"/>
                  <a:pt x="80" y="97"/>
                </a:cubicBezTo>
                <a:cubicBezTo>
                  <a:pt x="71" y="97"/>
                  <a:pt x="65" y="90"/>
                  <a:pt x="65" y="82"/>
                </a:cubicBezTo>
                <a:cubicBezTo>
                  <a:pt x="65" y="73"/>
                  <a:pt x="71" y="67"/>
                  <a:pt x="80" y="6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1" name="Freeform 248"/>
          <p:cNvSpPr/>
          <p:nvPr/>
        </p:nvSpPr>
        <p:spPr bwMode="auto">
          <a:xfrm>
            <a:off x="8991231" y="2237366"/>
            <a:ext cx="429304" cy="424314"/>
          </a:xfrm>
          <a:custGeom>
            <a:avLst/>
            <a:gdLst>
              <a:gd name="T0" fmla="*/ 151 w 151"/>
              <a:gd name="T1" fmla="*/ 114 h 149"/>
              <a:gd name="T2" fmla="*/ 124 w 151"/>
              <a:gd name="T3" fmla="*/ 87 h 149"/>
              <a:gd name="T4" fmla="*/ 130 w 151"/>
              <a:gd name="T5" fmla="*/ 67 h 149"/>
              <a:gd name="T6" fmla="*/ 62 w 151"/>
              <a:gd name="T7" fmla="*/ 0 h 149"/>
              <a:gd name="T8" fmla="*/ 56 w 151"/>
              <a:gd name="T9" fmla="*/ 6 h 149"/>
              <a:gd name="T10" fmla="*/ 82 w 151"/>
              <a:gd name="T11" fmla="*/ 46 h 149"/>
              <a:gd name="T12" fmla="*/ 46 w 151"/>
              <a:gd name="T13" fmla="*/ 81 h 149"/>
              <a:gd name="T14" fmla="*/ 6 w 151"/>
              <a:gd name="T15" fmla="*/ 56 h 149"/>
              <a:gd name="T16" fmla="*/ 0 w 151"/>
              <a:gd name="T17" fmla="*/ 62 h 149"/>
              <a:gd name="T18" fmla="*/ 67 w 151"/>
              <a:gd name="T19" fmla="*/ 130 h 149"/>
              <a:gd name="T20" fmla="*/ 87 w 151"/>
              <a:gd name="T21" fmla="*/ 124 h 149"/>
              <a:gd name="T22" fmla="*/ 111 w 151"/>
              <a:gd name="T23" fmla="*/ 149 h 149"/>
              <a:gd name="T24" fmla="*/ 117 w 151"/>
              <a:gd name="T25" fmla="*/ 148 h 149"/>
              <a:gd name="T26" fmla="*/ 151 w 151"/>
              <a:gd name="T27" fmla="*/ 114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" h="149">
                <a:moveTo>
                  <a:pt x="151" y="114"/>
                </a:moveTo>
                <a:cubicBezTo>
                  <a:pt x="124" y="87"/>
                  <a:pt x="124" y="87"/>
                  <a:pt x="124" y="87"/>
                </a:cubicBezTo>
                <a:cubicBezTo>
                  <a:pt x="128" y="80"/>
                  <a:pt x="130" y="74"/>
                  <a:pt x="130" y="67"/>
                </a:cubicBezTo>
                <a:cubicBezTo>
                  <a:pt x="130" y="33"/>
                  <a:pt x="97" y="0"/>
                  <a:pt x="62" y="0"/>
                </a:cubicBezTo>
                <a:cubicBezTo>
                  <a:pt x="62" y="0"/>
                  <a:pt x="58" y="4"/>
                  <a:pt x="56" y="6"/>
                </a:cubicBezTo>
                <a:cubicBezTo>
                  <a:pt x="84" y="34"/>
                  <a:pt x="82" y="29"/>
                  <a:pt x="82" y="46"/>
                </a:cubicBezTo>
                <a:cubicBezTo>
                  <a:pt x="82" y="60"/>
                  <a:pt x="60" y="81"/>
                  <a:pt x="46" y="81"/>
                </a:cubicBezTo>
                <a:cubicBezTo>
                  <a:pt x="29" y="81"/>
                  <a:pt x="34" y="84"/>
                  <a:pt x="6" y="56"/>
                </a:cubicBezTo>
                <a:cubicBezTo>
                  <a:pt x="4" y="58"/>
                  <a:pt x="0" y="62"/>
                  <a:pt x="0" y="62"/>
                </a:cubicBezTo>
                <a:cubicBezTo>
                  <a:pt x="1" y="97"/>
                  <a:pt x="33" y="130"/>
                  <a:pt x="67" y="130"/>
                </a:cubicBezTo>
                <a:cubicBezTo>
                  <a:pt x="74" y="130"/>
                  <a:pt x="80" y="128"/>
                  <a:pt x="87" y="124"/>
                </a:cubicBezTo>
                <a:cubicBezTo>
                  <a:pt x="111" y="149"/>
                  <a:pt x="111" y="149"/>
                  <a:pt x="111" y="149"/>
                </a:cubicBezTo>
                <a:cubicBezTo>
                  <a:pt x="113" y="148"/>
                  <a:pt x="115" y="148"/>
                  <a:pt x="117" y="148"/>
                </a:cubicBezTo>
                <a:lnTo>
                  <a:pt x="151" y="11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2" name="Freeform 249"/>
          <p:cNvSpPr/>
          <p:nvPr/>
        </p:nvSpPr>
        <p:spPr bwMode="auto">
          <a:xfrm>
            <a:off x="9046140" y="2237366"/>
            <a:ext cx="808690" cy="818673"/>
          </a:xfrm>
          <a:custGeom>
            <a:avLst/>
            <a:gdLst>
              <a:gd name="T0" fmla="*/ 240 w 285"/>
              <a:gd name="T1" fmla="*/ 172 h 289"/>
              <a:gd name="T2" fmla="*/ 259 w 285"/>
              <a:gd name="T3" fmla="*/ 190 h 289"/>
              <a:gd name="T4" fmla="*/ 254 w 285"/>
              <a:gd name="T5" fmla="*/ 86 h 289"/>
              <a:gd name="T6" fmla="*/ 213 w 285"/>
              <a:gd name="T7" fmla="*/ 45 h 289"/>
              <a:gd name="T8" fmla="*/ 200 w 285"/>
              <a:gd name="T9" fmla="*/ 42 h 289"/>
              <a:gd name="T10" fmla="*/ 191 w 285"/>
              <a:gd name="T11" fmla="*/ 26 h 289"/>
              <a:gd name="T12" fmla="*/ 178 w 285"/>
              <a:gd name="T13" fmla="*/ 9 h 289"/>
              <a:gd name="T14" fmla="*/ 177 w 285"/>
              <a:gd name="T15" fmla="*/ 7 h 289"/>
              <a:gd name="T16" fmla="*/ 167 w 285"/>
              <a:gd name="T17" fmla="*/ 0 h 289"/>
              <a:gd name="T18" fmla="*/ 159 w 285"/>
              <a:gd name="T19" fmla="*/ 6 h 289"/>
              <a:gd name="T20" fmla="*/ 133 w 285"/>
              <a:gd name="T21" fmla="*/ 31 h 289"/>
              <a:gd name="T22" fmla="*/ 134 w 285"/>
              <a:gd name="T23" fmla="*/ 49 h 289"/>
              <a:gd name="T24" fmla="*/ 136 w 285"/>
              <a:gd name="T25" fmla="*/ 51 h 289"/>
              <a:gd name="T26" fmla="*/ 155 w 285"/>
              <a:gd name="T27" fmla="*/ 64 h 289"/>
              <a:gd name="T28" fmla="*/ 156 w 285"/>
              <a:gd name="T29" fmla="*/ 64 h 289"/>
              <a:gd name="T30" fmla="*/ 177 w 285"/>
              <a:gd name="T31" fmla="*/ 77 h 289"/>
              <a:gd name="T32" fmla="*/ 171 w 285"/>
              <a:gd name="T33" fmla="*/ 102 h 289"/>
              <a:gd name="T34" fmla="*/ 104 w 285"/>
              <a:gd name="T35" fmla="*/ 169 h 289"/>
              <a:gd name="T36" fmla="*/ 98 w 285"/>
              <a:gd name="T37" fmla="*/ 168 h 289"/>
              <a:gd name="T38" fmla="*/ 88 w 285"/>
              <a:gd name="T39" fmla="*/ 172 h 289"/>
              <a:gd name="T40" fmla="*/ 86 w 285"/>
              <a:gd name="T41" fmla="*/ 174 h 289"/>
              <a:gd name="T42" fmla="*/ 16 w 285"/>
              <a:gd name="T43" fmla="*/ 244 h 289"/>
              <a:gd name="T44" fmla="*/ 14 w 285"/>
              <a:gd name="T45" fmla="*/ 246 h 289"/>
              <a:gd name="T46" fmla="*/ 43 w 285"/>
              <a:gd name="T47" fmla="*/ 289 h 289"/>
              <a:gd name="T48" fmla="*/ 53 w 285"/>
              <a:gd name="T49" fmla="*/ 285 h 289"/>
              <a:gd name="T50" fmla="*/ 55 w 285"/>
              <a:gd name="T51" fmla="*/ 283 h 289"/>
              <a:gd name="T52" fmla="*/ 125 w 285"/>
              <a:gd name="T53" fmla="*/ 213 h 289"/>
              <a:gd name="T54" fmla="*/ 127 w 285"/>
              <a:gd name="T55" fmla="*/ 211 h 289"/>
              <a:gd name="T56" fmla="*/ 130 w 285"/>
              <a:gd name="T57" fmla="*/ 195 h 289"/>
              <a:gd name="T58" fmla="*/ 205 w 285"/>
              <a:gd name="T59" fmla="*/ 120 h 289"/>
              <a:gd name="T60" fmla="*/ 217 w 285"/>
              <a:gd name="T61" fmla="*/ 112 h 289"/>
              <a:gd name="T62" fmla="*/ 218 w 285"/>
              <a:gd name="T63" fmla="*/ 112 h 289"/>
              <a:gd name="T64" fmla="*/ 240 w 285"/>
              <a:gd name="T65" fmla="*/ 172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85" h="289">
                <a:moveTo>
                  <a:pt x="240" y="172"/>
                </a:moveTo>
                <a:cubicBezTo>
                  <a:pt x="259" y="190"/>
                  <a:pt x="259" y="190"/>
                  <a:pt x="259" y="190"/>
                </a:cubicBezTo>
                <a:cubicBezTo>
                  <a:pt x="259" y="190"/>
                  <a:pt x="285" y="117"/>
                  <a:pt x="254" y="86"/>
                </a:cubicBezTo>
                <a:cubicBezTo>
                  <a:pt x="242" y="74"/>
                  <a:pt x="226" y="58"/>
                  <a:pt x="213" y="45"/>
                </a:cubicBezTo>
                <a:cubicBezTo>
                  <a:pt x="210" y="42"/>
                  <a:pt x="202" y="44"/>
                  <a:pt x="200" y="42"/>
                </a:cubicBezTo>
                <a:cubicBezTo>
                  <a:pt x="194" y="34"/>
                  <a:pt x="192" y="27"/>
                  <a:pt x="191" y="26"/>
                </a:cubicBezTo>
                <a:cubicBezTo>
                  <a:pt x="190" y="20"/>
                  <a:pt x="184" y="14"/>
                  <a:pt x="178" y="9"/>
                </a:cubicBezTo>
                <a:cubicBezTo>
                  <a:pt x="177" y="7"/>
                  <a:pt x="177" y="7"/>
                  <a:pt x="177" y="7"/>
                </a:cubicBezTo>
                <a:cubicBezTo>
                  <a:pt x="172" y="2"/>
                  <a:pt x="170" y="0"/>
                  <a:pt x="167" y="0"/>
                </a:cubicBezTo>
                <a:cubicBezTo>
                  <a:pt x="165" y="0"/>
                  <a:pt x="163" y="2"/>
                  <a:pt x="159" y="6"/>
                </a:cubicBezTo>
                <a:cubicBezTo>
                  <a:pt x="133" y="31"/>
                  <a:pt x="133" y="31"/>
                  <a:pt x="133" y="31"/>
                </a:cubicBezTo>
                <a:cubicBezTo>
                  <a:pt x="124" y="40"/>
                  <a:pt x="126" y="41"/>
                  <a:pt x="134" y="49"/>
                </a:cubicBezTo>
                <a:cubicBezTo>
                  <a:pt x="136" y="51"/>
                  <a:pt x="136" y="51"/>
                  <a:pt x="136" y="51"/>
                </a:cubicBezTo>
                <a:cubicBezTo>
                  <a:pt x="142" y="57"/>
                  <a:pt x="149" y="64"/>
                  <a:pt x="155" y="64"/>
                </a:cubicBezTo>
                <a:cubicBezTo>
                  <a:pt x="156" y="64"/>
                  <a:pt x="156" y="64"/>
                  <a:pt x="156" y="64"/>
                </a:cubicBezTo>
                <a:cubicBezTo>
                  <a:pt x="161" y="65"/>
                  <a:pt x="172" y="68"/>
                  <a:pt x="177" y="77"/>
                </a:cubicBezTo>
                <a:cubicBezTo>
                  <a:pt x="182" y="89"/>
                  <a:pt x="174" y="97"/>
                  <a:pt x="171" y="102"/>
                </a:cubicBezTo>
                <a:cubicBezTo>
                  <a:pt x="104" y="169"/>
                  <a:pt x="104" y="169"/>
                  <a:pt x="104" y="169"/>
                </a:cubicBezTo>
                <a:cubicBezTo>
                  <a:pt x="102" y="168"/>
                  <a:pt x="100" y="168"/>
                  <a:pt x="98" y="168"/>
                </a:cubicBezTo>
                <a:cubicBezTo>
                  <a:pt x="94" y="168"/>
                  <a:pt x="91" y="169"/>
                  <a:pt x="88" y="172"/>
                </a:cubicBezTo>
                <a:cubicBezTo>
                  <a:pt x="87" y="172"/>
                  <a:pt x="87" y="173"/>
                  <a:pt x="86" y="174"/>
                </a:cubicBezTo>
                <a:cubicBezTo>
                  <a:pt x="86" y="174"/>
                  <a:pt x="30" y="229"/>
                  <a:pt x="16" y="244"/>
                </a:cubicBezTo>
                <a:cubicBezTo>
                  <a:pt x="15" y="245"/>
                  <a:pt x="14" y="245"/>
                  <a:pt x="14" y="246"/>
                </a:cubicBezTo>
                <a:cubicBezTo>
                  <a:pt x="0" y="259"/>
                  <a:pt x="25" y="289"/>
                  <a:pt x="43" y="289"/>
                </a:cubicBezTo>
                <a:cubicBezTo>
                  <a:pt x="47" y="289"/>
                  <a:pt x="50" y="288"/>
                  <a:pt x="53" y="285"/>
                </a:cubicBezTo>
                <a:cubicBezTo>
                  <a:pt x="54" y="285"/>
                  <a:pt x="54" y="284"/>
                  <a:pt x="55" y="283"/>
                </a:cubicBezTo>
                <a:cubicBezTo>
                  <a:pt x="70" y="268"/>
                  <a:pt x="125" y="213"/>
                  <a:pt x="125" y="213"/>
                </a:cubicBezTo>
                <a:cubicBezTo>
                  <a:pt x="126" y="212"/>
                  <a:pt x="127" y="212"/>
                  <a:pt x="127" y="211"/>
                </a:cubicBezTo>
                <a:cubicBezTo>
                  <a:pt x="131" y="207"/>
                  <a:pt x="132" y="201"/>
                  <a:pt x="130" y="195"/>
                </a:cubicBezTo>
                <a:cubicBezTo>
                  <a:pt x="205" y="120"/>
                  <a:pt x="205" y="120"/>
                  <a:pt x="205" y="120"/>
                </a:cubicBezTo>
                <a:cubicBezTo>
                  <a:pt x="210" y="116"/>
                  <a:pt x="215" y="112"/>
                  <a:pt x="217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46" y="128"/>
                  <a:pt x="240" y="172"/>
                  <a:pt x="240" y="172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3" name="Freeform 115"/>
          <p:cNvSpPr/>
          <p:nvPr/>
        </p:nvSpPr>
        <p:spPr bwMode="auto">
          <a:xfrm>
            <a:off x="1056181" y="4694650"/>
            <a:ext cx="150812" cy="275771"/>
          </a:xfrm>
          <a:custGeom>
            <a:avLst/>
            <a:gdLst>
              <a:gd name="T0" fmla="*/ 159 w 159"/>
              <a:gd name="T1" fmla="*/ 80 h 287"/>
              <a:gd name="T2" fmla="*/ 143 w 159"/>
              <a:gd name="T3" fmla="*/ 79 h 287"/>
              <a:gd name="T4" fmla="*/ 143 w 159"/>
              <a:gd name="T5" fmla="*/ 208 h 287"/>
              <a:gd name="T6" fmla="*/ 143 w 159"/>
              <a:gd name="T7" fmla="*/ 208 h 287"/>
              <a:gd name="T8" fmla="*/ 16 w 159"/>
              <a:gd name="T9" fmla="*/ 208 h 287"/>
              <a:gd name="T10" fmla="*/ 16 w 159"/>
              <a:gd name="T11" fmla="*/ 62 h 287"/>
              <a:gd name="T12" fmla="*/ 109 w 159"/>
              <a:gd name="T13" fmla="*/ 62 h 287"/>
              <a:gd name="T14" fmla="*/ 109 w 159"/>
              <a:gd name="T15" fmla="*/ 101 h 287"/>
              <a:gd name="T16" fmla="*/ 109 w 159"/>
              <a:gd name="T17" fmla="*/ 207 h 287"/>
              <a:gd name="T18" fmla="*/ 109 w 159"/>
              <a:gd name="T19" fmla="*/ 208 h 287"/>
              <a:gd name="T20" fmla="*/ 109 w 159"/>
              <a:gd name="T21" fmla="*/ 209 h 287"/>
              <a:gd name="T22" fmla="*/ 109 w 159"/>
              <a:gd name="T23" fmla="*/ 210 h 287"/>
              <a:gd name="T24" fmla="*/ 80 w 159"/>
              <a:gd name="T25" fmla="*/ 236 h 287"/>
              <a:gd name="T26" fmla="*/ 52 w 159"/>
              <a:gd name="T27" fmla="*/ 210 h 287"/>
              <a:gd name="T28" fmla="*/ 52 w 159"/>
              <a:gd name="T29" fmla="*/ 208 h 287"/>
              <a:gd name="T30" fmla="*/ 52 w 159"/>
              <a:gd name="T31" fmla="*/ 207 h 287"/>
              <a:gd name="T32" fmla="*/ 36 w 159"/>
              <a:gd name="T33" fmla="*/ 80 h 287"/>
              <a:gd name="T34" fmla="*/ 36 w 159"/>
              <a:gd name="T35" fmla="*/ 208 h 287"/>
              <a:gd name="T36" fmla="*/ 36 w 159"/>
              <a:gd name="T37" fmla="*/ 210 h 287"/>
              <a:gd name="T38" fmla="*/ 80 w 159"/>
              <a:gd name="T39" fmla="*/ 252 h 287"/>
              <a:gd name="T40" fmla="*/ 125 w 159"/>
              <a:gd name="T41" fmla="*/ 210 h 287"/>
              <a:gd name="T42" fmla="*/ 125 w 159"/>
              <a:gd name="T43" fmla="*/ 208 h 287"/>
              <a:gd name="T44" fmla="*/ 125 w 159"/>
              <a:gd name="T45" fmla="*/ 131 h 287"/>
              <a:gd name="T46" fmla="*/ 125 w 159"/>
              <a:gd name="T47" fmla="*/ 62 h 287"/>
              <a:gd name="T48" fmla="*/ 125 w 159"/>
              <a:gd name="T49" fmla="*/ 62 h 287"/>
              <a:gd name="T50" fmla="*/ 0 w 159"/>
              <a:gd name="T51" fmla="*/ 62 h 287"/>
              <a:gd name="T52" fmla="*/ 0 w 159"/>
              <a:gd name="T53" fmla="*/ 62 h 287"/>
              <a:gd name="T54" fmla="*/ 0 w 159"/>
              <a:gd name="T55" fmla="*/ 210 h 287"/>
              <a:gd name="T56" fmla="*/ 0 w 159"/>
              <a:gd name="T57" fmla="*/ 210 h 287"/>
              <a:gd name="T58" fmla="*/ 159 w 159"/>
              <a:gd name="T59" fmla="*/ 208 h 287"/>
              <a:gd name="T60" fmla="*/ 159 w 159"/>
              <a:gd name="T61" fmla="*/ 208 h 287"/>
              <a:gd name="T62" fmla="*/ 159 w 159"/>
              <a:gd name="T63" fmla="*/ 207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59" h="287">
                <a:moveTo>
                  <a:pt x="159" y="80"/>
                </a:moveTo>
                <a:cubicBezTo>
                  <a:pt x="159" y="80"/>
                  <a:pt x="159" y="80"/>
                  <a:pt x="159" y="80"/>
                </a:cubicBezTo>
                <a:cubicBezTo>
                  <a:pt x="159" y="80"/>
                  <a:pt x="159" y="80"/>
                  <a:pt x="159" y="80"/>
                </a:cubicBezTo>
                <a:cubicBezTo>
                  <a:pt x="143" y="79"/>
                  <a:pt x="143" y="79"/>
                  <a:pt x="143" y="79"/>
                </a:cubicBezTo>
                <a:cubicBezTo>
                  <a:pt x="143" y="80"/>
                  <a:pt x="143" y="80"/>
                  <a:pt x="143" y="80"/>
                </a:cubicBezTo>
                <a:cubicBezTo>
                  <a:pt x="143" y="208"/>
                  <a:pt x="143" y="208"/>
                  <a:pt x="143" y="208"/>
                </a:cubicBezTo>
                <a:cubicBezTo>
                  <a:pt x="143" y="208"/>
                  <a:pt x="143" y="208"/>
                  <a:pt x="143" y="208"/>
                </a:cubicBezTo>
                <a:cubicBezTo>
                  <a:pt x="143" y="208"/>
                  <a:pt x="143" y="208"/>
                  <a:pt x="143" y="208"/>
                </a:cubicBezTo>
                <a:cubicBezTo>
                  <a:pt x="143" y="243"/>
                  <a:pt x="114" y="271"/>
                  <a:pt x="79" y="271"/>
                </a:cubicBezTo>
                <a:cubicBezTo>
                  <a:pt x="45" y="271"/>
                  <a:pt x="16" y="243"/>
                  <a:pt x="16" y="208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6" y="62"/>
                  <a:pt x="16" y="62"/>
                  <a:pt x="16" y="62"/>
                </a:cubicBezTo>
                <a:cubicBezTo>
                  <a:pt x="16" y="37"/>
                  <a:pt x="37" y="16"/>
                  <a:pt x="62" y="16"/>
                </a:cubicBezTo>
                <a:cubicBezTo>
                  <a:pt x="88" y="16"/>
                  <a:pt x="109" y="37"/>
                  <a:pt x="109" y="62"/>
                </a:cubicBezTo>
                <a:cubicBezTo>
                  <a:pt x="109" y="101"/>
                  <a:pt x="109" y="101"/>
                  <a:pt x="109" y="101"/>
                </a:cubicBezTo>
                <a:cubicBezTo>
                  <a:pt x="109" y="101"/>
                  <a:pt x="109" y="101"/>
                  <a:pt x="109" y="101"/>
                </a:cubicBezTo>
                <a:cubicBezTo>
                  <a:pt x="109" y="101"/>
                  <a:pt x="109" y="207"/>
                  <a:pt x="109" y="207"/>
                </a:cubicBezTo>
                <a:cubicBezTo>
                  <a:pt x="109" y="207"/>
                  <a:pt x="109" y="207"/>
                  <a:pt x="109" y="207"/>
                </a:cubicBezTo>
                <a:cubicBezTo>
                  <a:pt x="109" y="207"/>
                  <a:pt x="109" y="207"/>
                  <a:pt x="109" y="207"/>
                </a:cubicBezTo>
                <a:cubicBezTo>
                  <a:pt x="109" y="207"/>
                  <a:pt x="109" y="207"/>
                  <a:pt x="109" y="208"/>
                </a:cubicBezTo>
                <a:cubicBezTo>
                  <a:pt x="109" y="208"/>
                  <a:pt x="109" y="208"/>
                  <a:pt x="109" y="208"/>
                </a:cubicBezTo>
                <a:cubicBezTo>
                  <a:pt x="109" y="209"/>
                  <a:pt x="109" y="209"/>
                  <a:pt x="109" y="209"/>
                </a:cubicBezTo>
                <a:cubicBezTo>
                  <a:pt x="109" y="209"/>
                  <a:pt x="109" y="209"/>
                  <a:pt x="109" y="209"/>
                </a:cubicBezTo>
                <a:cubicBezTo>
                  <a:pt x="109" y="210"/>
                  <a:pt x="109" y="210"/>
                  <a:pt x="109" y="210"/>
                </a:cubicBezTo>
                <a:cubicBezTo>
                  <a:pt x="109" y="209"/>
                  <a:pt x="109" y="209"/>
                  <a:pt x="109" y="209"/>
                </a:cubicBezTo>
                <a:cubicBezTo>
                  <a:pt x="108" y="224"/>
                  <a:pt x="96" y="236"/>
                  <a:pt x="80" y="236"/>
                </a:cubicBezTo>
                <a:cubicBezTo>
                  <a:pt x="65" y="236"/>
                  <a:pt x="53" y="224"/>
                  <a:pt x="52" y="209"/>
                </a:cubicBezTo>
                <a:cubicBezTo>
                  <a:pt x="52" y="209"/>
                  <a:pt x="52" y="209"/>
                  <a:pt x="52" y="210"/>
                </a:cubicBezTo>
                <a:cubicBezTo>
                  <a:pt x="52" y="208"/>
                  <a:pt x="52" y="208"/>
                  <a:pt x="52" y="208"/>
                </a:cubicBezTo>
                <a:cubicBezTo>
                  <a:pt x="52" y="208"/>
                  <a:pt x="52" y="208"/>
                  <a:pt x="52" y="208"/>
                </a:cubicBezTo>
                <a:cubicBezTo>
                  <a:pt x="52" y="208"/>
                  <a:pt x="52" y="208"/>
                  <a:pt x="52" y="208"/>
                </a:cubicBezTo>
                <a:cubicBezTo>
                  <a:pt x="52" y="207"/>
                  <a:pt x="52" y="207"/>
                  <a:pt x="52" y="207"/>
                </a:cubicBezTo>
                <a:cubicBezTo>
                  <a:pt x="52" y="80"/>
                  <a:pt x="52" y="80"/>
                  <a:pt x="52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6" y="207"/>
                  <a:pt x="36" y="207"/>
                  <a:pt x="36" y="207"/>
                </a:cubicBezTo>
                <a:cubicBezTo>
                  <a:pt x="36" y="207"/>
                  <a:pt x="36" y="208"/>
                  <a:pt x="36" y="208"/>
                </a:cubicBezTo>
                <a:cubicBezTo>
                  <a:pt x="36" y="208"/>
                  <a:pt x="36" y="208"/>
                  <a:pt x="36" y="208"/>
                </a:cubicBezTo>
                <a:cubicBezTo>
                  <a:pt x="36" y="210"/>
                  <a:pt x="36" y="210"/>
                  <a:pt x="36" y="210"/>
                </a:cubicBezTo>
                <a:cubicBezTo>
                  <a:pt x="36" y="210"/>
                  <a:pt x="36" y="210"/>
                  <a:pt x="36" y="210"/>
                </a:cubicBezTo>
                <a:cubicBezTo>
                  <a:pt x="37" y="233"/>
                  <a:pt x="57" y="252"/>
                  <a:pt x="80" y="252"/>
                </a:cubicBezTo>
                <a:cubicBezTo>
                  <a:pt x="104" y="252"/>
                  <a:pt x="124" y="233"/>
                  <a:pt x="125" y="210"/>
                </a:cubicBezTo>
                <a:cubicBezTo>
                  <a:pt x="125" y="210"/>
                  <a:pt x="125" y="210"/>
                  <a:pt x="125" y="210"/>
                </a:cubicBezTo>
                <a:cubicBezTo>
                  <a:pt x="125" y="209"/>
                  <a:pt x="125" y="209"/>
                  <a:pt x="125" y="209"/>
                </a:cubicBezTo>
                <a:cubicBezTo>
                  <a:pt x="125" y="208"/>
                  <a:pt x="125" y="208"/>
                  <a:pt x="125" y="208"/>
                </a:cubicBezTo>
                <a:cubicBezTo>
                  <a:pt x="125" y="207"/>
                  <a:pt x="125" y="207"/>
                  <a:pt x="125" y="207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5" y="62"/>
                  <a:pt x="125" y="62"/>
                  <a:pt x="125" y="62"/>
                </a:cubicBezTo>
                <a:cubicBezTo>
                  <a:pt x="125" y="62"/>
                  <a:pt x="125" y="62"/>
                  <a:pt x="125" y="62"/>
                </a:cubicBezTo>
                <a:cubicBezTo>
                  <a:pt x="125" y="62"/>
                  <a:pt x="125" y="62"/>
                  <a:pt x="125" y="62"/>
                </a:cubicBezTo>
                <a:cubicBezTo>
                  <a:pt x="125" y="28"/>
                  <a:pt x="97" y="0"/>
                  <a:pt x="62" y="0"/>
                </a:cubicBezTo>
                <a:cubicBezTo>
                  <a:pt x="28" y="0"/>
                  <a:pt x="0" y="28"/>
                  <a:pt x="0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208"/>
                  <a:pt x="0" y="208"/>
                  <a:pt x="0" y="208"/>
                </a:cubicBezTo>
                <a:cubicBezTo>
                  <a:pt x="0" y="210"/>
                  <a:pt x="0" y="210"/>
                  <a:pt x="0" y="210"/>
                </a:cubicBezTo>
                <a:cubicBezTo>
                  <a:pt x="0" y="210"/>
                  <a:pt x="0" y="210"/>
                  <a:pt x="0" y="210"/>
                </a:cubicBezTo>
                <a:cubicBezTo>
                  <a:pt x="0" y="210"/>
                  <a:pt x="0" y="210"/>
                  <a:pt x="0" y="210"/>
                </a:cubicBezTo>
                <a:cubicBezTo>
                  <a:pt x="1" y="253"/>
                  <a:pt x="36" y="287"/>
                  <a:pt x="79" y="287"/>
                </a:cubicBezTo>
                <a:cubicBezTo>
                  <a:pt x="123" y="287"/>
                  <a:pt x="158" y="252"/>
                  <a:pt x="159" y="208"/>
                </a:cubicBezTo>
                <a:cubicBezTo>
                  <a:pt x="159" y="208"/>
                  <a:pt x="159" y="208"/>
                  <a:pt x="159" y="208"/>
                </a:cubicBezTo>
                <a:cubicBezTo>
                  <a:pt x="159" y="208"/>
                  <a:pt x="159" y="208"/>
                  <a:pt x="159" y="208"/>
                </a:cubicBezTo>
                <a:cubicBezTo>
                  <a:pt x="159" y="207"/>
                  <a:pt x="159" y="207"/>
                  <a:pt x="159" y="207"/>
                </a:cubicBezTo>
                <a:cubicBezTo>
                  <a:pt x="159" y="207"/>
                  <a:pt x="159" y="207"/>
                  <a:pt x="159" y="207"/>
                </a:cubicBezTo>
                <a:lnTo>
                  <a:pt x="159" y="8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4" name="Freeform 304"/>
          <p:cNvSpPr/>
          <p:nvPr/>
        </p:nvSpPr>
        <p:spPr bwMode="auto">
          <a:xfrm>
            <a:off x="1003055" y="3824921"/>
            <a:ext cx="286542" cy="286543"/>
          </a:xfrm>
          <a:custGeom>
            <a:avLst/>
            <a:gdLst>
              <a:gd name="T0" fmla="*/ 293 w 297"/>
              <a:gd name="T1" fmla="*/ 232 h 297"/>
              <a:gd name="T2" fmla="*/ 230 w 297"/>
              <a:gd name="T3" fmla="*/ 195 h 297"/>
              <a:gd name="T4" fmla="*/ 220 w 297"/>
              <a:gd name="T5" fmla="*/ 196 h 297"/>
              <a:gd name="T6" fmla="*/ 201 w 297"/>
              <a:gd name="T7" fmla="*/ 215 h 297"/>
              <a:gd name="T8" fmla="*/ 190 w 297"/>
              <a:gd name="T9" fmla="*/ 220 h 297"/>
              <a:gd name="T10" fmla="*/ 122 w 297"/>
              <a:gd name="T11" fmla="*/ 176 h 297"/>
              <a:gd name="T12" fmla="*/ 78 w 297"/>
              <a:gd name="T13" fmla="*/ 108 h 297"/>
              <a:gd name="T14" fmla="*/ 82 w 297"/>
              <a:gd name="T15" fmla="*/ 96 h 297"/>
              <a:gd name="T16" fmla="*/ 98 w 297"/>
              <a:gd name="T17" fmla="*/ 80 h 297"/>
              <a:gd name="T18" fmla="*/ 100 w 297"/>
              <a:gd name="T19" fmla="*/ 70 h 297"/>
              <a:gd name="T20" fmla="*/ 65 w 297"/>
              <a:gd name="T21" fmla="*/ 4 h 297"/>
              <a:gd name="T22" fmla="*/ 58 w 297"/>
              <a:gd name="T23" fmla="*/ 3 h 297"/>
              <a:gd name="T24" fmla="*/ 14 w 297"/>
              <a:gd name="T25" fmla="*/ 46 h 297"/>
              <a:gd name="T26" fmla="*/ 9 w 297"/>
              <a:gd name="T27" fmla="*/ 57 h 297"/>
              <a:gd name="T28" fmla="*/ 89 w 297"/>
              <a:gd name="T29" fmla="*/ 209 h 297"/>
              <a:gd name="T30" fmla="*/ 240 w 297"/>
              <a:gd name="T31" fmla="*/ 288 h 297"/>
              <a:gd name="T32" fmla="*/ 252 w 297"/>
              <a:gd name="T33" fmla="*/ 283 h 297"/>
              <a:gd name="T34" fmla="*/ 295 w 297"/>
              <a:gd name="T35" fmla="*/ 240 h 297"/>
              <a:gd name="T36" fmla="*/ 293 w 297"/>
              <a:gd name="T37" fmla="*/ 232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97" h="297">
                <a:moveTo>
                  <a:pt x="293" y="232"/>
                </a:moveTo>
                <a:cubicBezTo>
                  <a:pt x="230" y="195"/>
                  <a:pt x="230" y="195"/>
                  <a:pt x="230" y="195"/>
                </a:cubicBezTo>
                <a:cubicBezTo>
                  <a:pt x="227" y="193"/>
                  <a:pt x="222" y="194"/>
                  <a:pt x="220" y="196"/>
                </a:cubicBezTo>
                <a:cubicBezTo>
                  <a:pt x="201" y="215"/>
                  <a:pt x="201" y="215"/>
                  <a:pt x="201" y="215"/>
                </a:cubicBezTo>
                <a:cubicBezTo>
                  <a:pt x="198" y="217"/>
                  <a:pt x="193" y="220"/>
                  <a:pt x="190" y="220"/>
                </a:cubicBezTo>
                <a:cubicBezTo>
                  <a:pt x="190" y="220"/>
                  <a:pt x="166" y="220"/>
                  <a:pt x="122" y="176"/>
                </a:cubicBezTo>
                <a:cubicBezTo>
                  <a:pt x="77" y="132"/>
                  <a:pt x="78" y="108"/>
                  <a:pt x="78" y="108"/>
                </a:cubicBezTo>
                <a:cubicBezTo>
                  <a:pt x="78" y="104"/>
                  <a:pt x="80" y="99"/>
                  <a:pt x="82" y="96"/>
                </a:cubicBezTo>
                <a:cubicBezTo>
                  <a:pt x="98" y="80"/>
                  <a:pt x="98" y="80"/>
                  <a:pt x="98" y="80"/>
                </a:cubicBezTo>
                <a:cubicBezTo>
                  <a:pt x="101" y="78"/>
                  <a:pt x="102" y="73"/>
                  <a:pt x="100" y="70"/>
                </a:cubicBezTo>
                <a:cubicBezTo>
                  <a:pt x="65" y="4"/>
                  <a:pt x="65" y="4"/>
                  <a:pt x="65" y="4"/>
                </a:cubicBezTo>
                <a:cubicBezTo>
                  <a:pt x="64" y="1"/>
                  <a:pt x="60" y="0"/>
                  <a:pt x="58" y="3"/>
                </a:cubicBezTo>
                <a:cubicBezTo>
                  <a:pt x="14" y="46"/>
                  <a:pt x="14" y="46"/>
                  <a:pt x="14" y="46"/>
                </a:cubicBezTo>
                <a:cubicBezTo>
                  <a:pt x="12" y="48"/>
                  <a:pt x="9" y="53"/>
                  <a:pt x="9" y="57"/>
                </a:cubicBezTo>
                <a:cubicBezTo>
                  <a:pt x="9" y="57"/>
                  <a:pt x="0" y="120"/>
                  <a:pt x="89" y="209"/>
                </a:cubicBezTo>
                <a:cubicBezTo>
                  <a:pt x="177" y="297"/>
                  <a:pt x="240" y="288"/>
                  <a:pt x="240" y="288"/>
                </a:cubicBezTo>
                <a:cubicBezTo>
                  <a:pt x="244" y="288"/>
                  <a:pt x="249" y="285"/>
                  <a:pt x="252" y="283"/>
                </a:cubicBezTo>
                <a:cubicBezTo>
                  <a:pt x="295" y="240"/>
                  <a:pt x="295" y="240"/>
                  <a:pt x="295" y="240"/>
                </a:cubicBezTo>
                <a:cubicBezTo>
                  <a:pt x="297" y="237"/>
                  <a:pt x="297" y="233"/>
                  <a:pt x="293" y="232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5" name="Freeform 389"/>
          <p:cNvSpPr/>
          <p:nvPr/>
        </p:nvSpPr>
        <p:spPr bwMode="auto">
          <a:xfrm>
            <a:off x="993702" y="5559181"/>
            <a:ext cx="275771" cy="241300"/>
          </a:xfrm>
          <a:custGeom>
            <a:avLst/>
            <a:gdLst>
              <a:gd name="T0" fmla="*/ 103 w 128"/>
              <a:gd name="T1" fmla="*/ 61 h 112"/>
              <a:gd name="T2" fmla="*/ 128 w 128"/>
              <a:gd name="T3" fmla="*/ 61 h 112"/>
              <a:gd name="T4" fmla="*/ 103 w 128"/>
              <a:gd name="T5" fmla="*/ 37 h 112"/>
              <a:gd name="T6" fmla="*/ 103 w 128"/>
              <a:gd name="T7" fmla="*/ 0 h 112"/>
              <a:gd name="T8" fmla="*/ 84 w 128"/>
              <a:gd name="T9" fmla="*/ 0 h 112"/>
              <a:gd name="T10" fmla="*/ 84 w 128"/>
              <a:gd name="T11" fmla="*/ 19 h 112"/>
              <a:gd name="T12" fmla="*/ 64 w 128"/>
              <a:gd name="T13" fmla="*/ 0 h 112"/>
              <a:gd name="T14" fmla="*/ 0 w 128"/>
              <a:gd name="T15" fmla="*/ 61 h 112"/>
              <a:gd name="T16" fmla="*/ 23 w 128"/>
              <a:gd name="T17" fmla="*/ 61 h 112"/>
              <a:gd name="T18" fmla="*/ 23 w 128"/>
              <a:gd name="T19" fmla="*/ 112 h 112"/>
              <a:gd name="T20" fmla="*/ 52 w 128"/>
              <a:gd name="T21" fmla="*/ 112 h 112"/>
              <a:gd name="T22" fmla="*/ 52 w 128"/>
              <a:gd name="T23" fmla="*/ 76 h 112"/>
              <a:gd name="T24" fmla="*/ 76 w 128"/>
              <a:gd name="T25" fmla="*/ 76 h 112"/>
              <a:gd name="T26" fmla="*/ 76 w 128"/>
              <a:gd name="T27" fmla="*/ 112 h 112"/>
              <a:gd name="T28" fmla="*/ 103 w 128"/>
              <a:gd name="T29" fmla="*/ 112 h 112"/>
              <a:gd name="T30" fmla="*/ 103 w 128"/>
              <a:gd name="T31" fmla="*/ 6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28" h="112">
                <a:moveTo>
                  <a:pt x="103" y="61"/>
                </a:moveTo>
                <a:lnTo>
                  <a:pt x="128" y="61"/>
                </a:lnTo>
                <a:lnTo>
                  <a:pt x="103" y="37"/>
                </a:lnTo>
                <a:lnTo>
                  <a:pt x="103" y="0"/>
                </a:lnTo>
                <a:lnTo>
                  <a:pt x="84" y="0"/>
                </a:lnTo>
                <a:lnTo>
                  <a:pt x="84" y="19"/>
                </a:lnTo>
                <a:lnTo>
                  <a:pt x="64" y="0"/>
                </a:lnTo>
                <a:lnTo>
                  <a:pt x="0" y="61"/>
                </a:lnTo>
                <a:lnTo>
                  <a:pt x="23" y="61"/>
                </a:lnTo>
                <a:lnTo>
                  <a:pt x="23" y="112"/>
                </a:lnTo>
                <a:lnTo>
                  <a:pt x="52" y="112"/>
                </a:lnTo>
                <a:lnTo>
                  <a:pt x="52" y="76"/>
                </a:lnTo>
                <a:lnTo>
                  <a:pt x="76" y="76"/>
                </a:lnTo>
                <a:lnTo>
                  <a:pt x="76" y="112"/>
                </a:lnTo>
                <a:lnTo>
                  <a:pt x="103" y="112"/>
                </a:lnTo>
                <a:lnTo>
                  <a:pt x="103" y="6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6" name="Freeform 451"/>
          <p:cNvSpPr>
            <a:spLocks noEditPoints="1"/>
          </p:cNvSpPr>
          <p:nvPr/>
        </p:nvSpPr>
        <p:spPr bwMode="auto">
          <a:xfrm>
            <a:off x="1003055" y="2975329"/>
            <a:ext cx="275771" cy="275771"/>
          </a:xfrm>
          <a:custGeom>
            <a:avLst/>
            <a:gdLst>
              <a:gd name="T0" fmla="*/ 283 w 287"/>
              <a:gd name="T1" fmla="*/ 234 h 288"/>
              <a:gd name="T2" fmla="*/ 247 w 287"/>
              <a:gd name="T3" fmla="*/ 208 h 288"/>
              <a:gd name="T4" fmla="*/ 136 w 287"/>
              <a:gd name="T5" fmla="*/ 96 h 288"/>
              <a:gd name="T6" fmla="*/ 142 w 287"/>
              <a:gd name="T7" fmla="*/ 74 h 288"/>
              <a:gd name="T8" fmla="*/ 68 w 287"/>
              <a:gd name="T9" fmla="*/ 0 h 288"/>
              <a:gd name="T10" fmla="*/ 61 w 287"/>
              <a:gd name="T11" fmla="*/ 7 h 288"/>
              <a:gd name="T12" fmla="*/ 89 w 287"/>
              <a:gd name="T13" fmla="*/ 51 h 288"/>
              <a:gd name="T14" fmla="*/ 50 w 287"/>
              <a:gd name="T15" fmla="*/ 90 h 288"/>
              <a:gd name="T16" fmla="*/ 6 w 287"/>
              <a:gd name="T17" fmla="*/ 62 h 288"/>
              <a:gd name="T18" fmla="*/ 0 w 287"/>
              <a:gd name="T19" fmla="*/ 69 h 288"/>
              <a:gd name="T20" fmla="*/ 74 w 287"/>
              <a:gd name="T21" fmla="*/ 143 h 288"/>
              <a:gd name="T22" fmla="*/ 95 w 287"/>
              <a:gd name="T23" fmla="*/ 137 h 288"/>
              <a:gd name="T24" fmla="*/ 207 w 287"/>
              <a:gd name="T25" fmla="*/ 249 h 288"/>
              <a:gd name="T26" fmla="*/ 233 w 287"/>
              <a:gd name="T27" fmla="*/ 284 h 288"/>
              <a:gd name="T28" fmla="*/ 247 w 287"/>
              <a:gd name="T29" fmla="*/ 288 h 288"/>
              <a:gd name="T30" fmla="*/ 287 w 287"/>
              <a:gd name="T31" fmla="*/ 249 h 288"/>
              <a:gd name="T32" fmla="*/ 283 w 287"/>
              <a:gd name="T33" fmla="*/ 234 h 288"/>
              <a:gd name="T34" fmla="*/ 244 w 287"/>
              <a:gd name="T35" fmla="*/ 261 h 288"/>
              <a:gd name="T36" fmla="*/ 227 w 287"/>
              <a:gd name="T37" fmla="*/ 244 h 288"/>
              <a:gd name="T38" fmla="*/ 244 w 287"/>
              <a:gd name="T39" fmla="*/ 228 h 288"/>
              <a:gd name="T40" fmla="*/ 260 w 287"/>
              <a:gd name="T41" fmla="*/ 244 h 288"/>
              <a:gd name="T42" fmla="*/ 244 w 287"/>
              <a:gd name="T43" fmla="*/ 261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7" h="288">
                <a:moveTo>
                  <a:pt x="283" y="234"/>
                </a:moveTo>
                <a:cubicBezTo>
                  <a:pt x="247" y="208"/>
                  <a:pt x="247" y="208"/>
                  <a:pt x="247" y="208"/>
                </a:cubicBezTo>
                <a:cubicBezTo>
                  <a:pt x="136" y="96"/>
                  <a:pt x="136" y="96"/>
                  <a:pt x="136" y="96"/>
                </a:cubicBezTo>
                <a:cubicBezTo>
                  <a:pt x="140" y="89"/>
                  <a:pt x="142" y="81"/>
                  <a:pt x="142" y="74"/>
                </a:cubicBezTo>
                <a:cubicBezTo>
                  <a:pt x="142" y="37"/>
                  <a:pt x="106" y="0"/>
                  <a:pt x="68" y="0"/>
                </a:cubicBezTo>
                <a:cubicBezTo>
                  <a:pt x="68" y="0"/>
                  <a:pt x="64" y="5"/>
                  <a:pt x="61" y="7"/>
                </a:cubicBezTo>
                <a:cubicBezTo>
                  <a:pt x="92" y="37"/>
                  <a:pt x="89" y="32"/>
                  <a:pt x="89" y="51"/>
                </a:cubicBezTo>
                <a:cubicBezTo>
                  <a:pt x="89" y="66"/>
                  <a:pt x="65" y="90"/>
                  <a:pt x="50" y="90"/>
                </a:cubicBezTo>
                <a:cubicBezTo>
                  <a:pt x="31" y="90"/>
                  <a:pt x="37" y="93"/>
                  <a:pt x="6" y="62"/>
                </a:cubicBezTo>
                <a:cubicBezTo>
                  <a:pt x="4" y="65"/>
                  <a:pt x="0" y="69"/>
                  <a:pt x="0" y="69"/>
                </a:cubicBezTo>
                <a:cubicBezTo>
                  <a:pt x="0" y="107"/>
                  <a:pt x="36" y="143"/>
                  <a:pt x="74" y="143"/>
                </a:cubicBezTo>
                <a:cubicBezTo>
                  <a:pt x="80" y="143"/>
                  <a:pt x="88" y="141"/>
                  <a:pt x="95" y="137"/>
                </a:cubicBezTo>
                <a:cubicBezTo>
                  <a:pt x="207" y="249"/>
                  <a:pt x="207" y="249"/>
                  <a:pt x="207" y="249"/>
                </a:cubicBezTo>
                <a:cubicBezTo>
                  <a:pt x="233" y="284"/>
                  <a:pt x="233" y="284"/>
                  <a:pt x="233" y="284"/>
                </a:cubicBezTo>
                <a:cubicBezTo>
                  <a:pt x="247" y="288"/>
                  <a:pt x="247" y="288"/>
                  <a:pt x="247" y="288"/>
                </a:cubicBezTo>
                <a:cubicBezTo>
                  <a:pt x="287" y="249"/>
                  <a:pt x="287" y="249"/>
                  <a:pt x="287" y="249"/>
                </a:cubicBezTo>
                <a:lnTo>
                  <a:pt x="283" y="234"/>
                </a:lnTo>
                <a:close/>
                <a:moveTo>
                  <a:pt x="244" y="261"/>
                </a:moveTo>
                <a:cubicBezTo>
                  <a:pt x="234" y="261"/>
                  <a:pt x="227" y="254"/>
                  <a:pt x="227" y="244"/>
                </a:cubicBezTo>
                <a:cubicBezTo>
                  <a:pt x="227" y="235"/>
                  <a:pt x="234" y="228"/>
                  <a:pt x="244" y="228"/>
                </a:cubicBezTo>
                <a:cubicBezTo>
                  <a:pt x="253" y="228"/>
                  <a:pt x="260" y="235"/>
                  <a:pt x="260" y="244"/>
                </a:cubicBezTo>
                <a:cubicBezTo>
                  <a:pt x="260" y="254"/>
                  <a:pt x="253" y="261"/>
                  <a:pt x="244" y="26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1588842" y="288079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1592923" y="3166698"/>
            <a:ext cx="393783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588842" y="369159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592923" y="3977498"/>
            <a:ext cx="393783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588842" y="459929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1592923" y="4885195"/>
            <a:ext cx="393783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1588842" y="542976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1592923" y="5715668"/>
            <a:ext cx="393783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1" y="1849152"/>
            <a:ext cx="6715760" cy="3151112"/>
          </a:xfrm>
          <a:prstGeom prst="rect">
            <a:avLst/>
          </a:prstGeom>
          <a:solidFill>
            <a:srgbClr val="FFC91D">
              <a:alpha val="8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45592" y="2564520"/>
            <a:ext cx="3862664" cy="558840"/>
            <a:chOff x="475489" y="2697110"/>
            <a:chExt cx="3862664" cy="558840"/>
          </a:xfrm>
        </p:grpSpPr>
        <p:sp>
          <p:nvSpPr>
            <p:cNvPr id="44" name="文本框 43"/>
            <p:cNvSpPr txBox="1"/>
            <p:nvPr/>
          </p:nvSpPr>
          <p:spPr>
            <a:xfrm>
              <a:off x="475489" y="2697110"/>
              <a:ext cx="2377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600748" y="3255950"/>
              <a:ext cx="3737405" cy="0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矩形 42"/>
          <p:cNvSpPr/>
          <p:nvPr/>
        </p:nvSpPr>
        <p:spPr>
          <a:xfrm>
            <a:off x="566928" y="3300125"/>
            <a:ext cx="557094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本模板的所有素材和逻辑图表，均可自由编辑替换和移动。本模板的所有素材和逻辑图表，均可自由编辑替换和移动。本模板的所有素材和逻辑图表，均可自由编辑替换和移动。</a:t>
            </a:r>
            <a:endParaRPr lang="zh-CN" altLang="en-US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7034981" y="1849151"/>
            <a:ext cx="5014143" cy="3911866"/>
            <a:chOff x="7034981" y="1849151"/>
            <a:chExt cx="5014143" cy="3911866"/>
          </a:xfrm>
        </p:grpSpPr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4981" y="1849151"/>
              <a:ext cx="5014143" cy="3911866"/>
            </a:xfrm>
            <a:prstGeom prst="rect">
              <a:avLst/>
            </a:prstGeom>
          </p:spPr>
        </p:pic>
        <p:sp>
          <p:nvSpPr>
            <p:cNvPr id="48" name="矩形 47"/>
            <p:cNvSpPr/>
            <p:nvPr/>
          </p:nvSpPr>
          <p:spPr>
            <a:xfrm>
              <a:off x="7510469" y="2046514"/>
              <a:ext cx="4100960" cy="22497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232477" y="2269984"/>
              <a:ext cx="2984556" cy="18906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10171" y="0"/>
            <a:ext cx="1204686" cy="2235200"/>
          </a:xfrm>
          <a:prstGeom prst="rect">
            <a:avLst/>
          </a:prstGeom>
          <a:solidFill>
            <a:srgbClr val="65BD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810171" y="2380343"/>
            <a:ext cx="1204686" cy="44776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 rot="5400000">
            <a:off x="8082477" y="995043"/>
            <a:ext cx="1934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868383" y="2772781"/>
            <a:ext cx="6212114" cy="1239414"/>
            <a:chOff x="5477282" y="2274838"/>
            <a:chExt cx="6212114" cy="1239414"/>
          </a:xfrm>
        </p:grpSpPr>
        <p:sp>
          <p:nvSpPr>
            <p:cNvPr id="45" name="副标题 2"/>
            <p:cNvSpPr txBox="1"/>
            <p:nvPr/>
          </p:nvSpPr>
          <p:spPr>
            <a:xfrm>
              <a:off x="5477282" y="2274838"/>
              <a:ext cx="6212114" cy="68893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5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副标题 2"/>
            <p:cNvSpPr txBox="1"/>
            <p:nvPr/>
          </p:nvSpPr>
          <p:spPr>
            <a:xfrm>
              <a:off x="5477282" y="3067217"/>
              <a:ext cx="6212114" cy="44703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zh-CN" b="1" spc="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|</a:t>
              </a:r>
              <a:r>
                <a:rPr lang="en-US" altLang="zh-CN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here to add your title</a:t>
              </a:r>
              <a:r>
                <a:rPr lang="en-US" altLang="zh-CN" spc="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pc="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8500453" y="4589675"/>
            <a:ext cx="193435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8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 flipV="1">
            <a:off x="8297849" y="1736905"/>
            <a:ext cx="193435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8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9"/>
          <p:cNvSpPr/>
          <p:nvPr/>
        </p:nvSpPr>
        <p:spPr bwMode="auto">
          <a:xfrm rot="20054367">
            <a:off x="1714191" y="1889527"/>
            <a:ext cx="1991838" cy="1988028"/>
          </a:xfrm>
          <a:custGeom>
            <a:avLst/>
            <a:gdLst>
              <a:gd name="T0" fmla="*/ 16796 w 19677"/>
              <a:gd name="T1" fmla="*/ 2886 h 19677"/>
              <a:gd name="T2" fmla="*/ 16800 w 19677"/>
              <a:gd name="T3" fmla="*/ 16800 h 19677"/>
              <a:gd name="T4" fmla="*/ 2886 w 19677"/>
              <a:gd name="T5" fmla="*/ 16796 h 19677"/>
              <a:gd name="T6" fmla="*/ 2882 w 19677"/>
              <a:gd name="T7" fmla="*/ 2882 h 19677"/>
              <a:gd name="T8" fmla="*/ 16796 w 19677"/>
              <a:gd name="T9" fmla="*/ 2886 h 19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7" h="19677">
                <a:moveTo>
                  <a:pt x="16796" y="2886"/>
                </a:moveTo>
                <a:cubicBezTo>
                  <a:pt x="20639" y="6729"/>
                  <a:pt x="20641" y="12959"/>
                  <a:pt x="16800" y="16800"/>
                </a:cubicBezTo>
                <a:cubicBezTo>
                  <a:pt x="12959" y="20641"/>
                  <a:pt x="6729" y="20639"/>
                  <a:pt x="2886" y="16796"/>
                </a:cubicBezTo>
                <a:cubicBezTo>
                  <a:pt x="-957" y="12953"/>
                  <a:pt x="-959" y="6723"/>
                  <a:pt x="2882" y="2882"/>
                </a:cubicBezTo>
                <a:cubicBezTo>
                  <a:pt x="6723" y="-959"/>
                  <a:pt x="12953" y="-957"/>
                  <a:pt x="16796" y="2886"/>
                </a:cubicBezTo>
              </a:path>
            </a:pathLst>
          </a:custGeom>
          <a:solidFill>
            <a:srgbClr val="FFC91D">
              <a:alpha val="8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274202" y="2512178"/>
            <a:ext cx="872858" cy="827451"/>
            <a:chOff x="7556501" y="1998664"/>
            <a:chExt cx="274637" cy="2603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" name="Freeform 247"/>
            <p:cNvSpPr>
              <a:spLocks noEditPoints="1"/>
            </p:cNvSpPr>
            <p:nvPr/>
          </p:nvSpPr>
          <p:spPr bwMode="auto">
            <a:xfrm>
              <a:off x="7710488" y="2149476"/>
              <a:ext cx="106363" cy="109538"/>
            </a:xfrm>
            <a:custGeom>
              <a:avLst/>
              <a:gdLst>
                <a:gd name="T0" fmla="*/ 0 w 119"/>
                <a:gd name="T1" fmla="*/ 40 h 121"/>
                <a:gd name="T2" fmla="*/ 46 w 119"/>
                <a:gd name="T3" fmla="*/ 85 h 121"/>
                <a:gd name="T4" fmla="*/ 70 w 119"/>
                <a:gd name="T5" fmla="*/ 118 h 121"/>
                <a:gd name="T6" fmla="*/ 83 w 119"/>
                <a:gd name="T7" fmla="*/ 121 h 121"/>
                <a:gd name="T8" fmla="*/ 119 w 119"/>
                <a:gd name="T9" fmla="*/ 85 h 121"/>
                <a:gd name="T10" fmla="*/ 116 w 119"/>
                <a:gd name="T11" fmla="*/ 72 h 121"/>
                <a:gd name="T12" fmla="*/ 83 w 119"/>
                <a:gd name="T13" fmla="*/ 48 h 121"/>
                <a:gd name="T14" fmla="*/ 35 w 119"/>
                <a:gd name="T15" fmla="*/ 0 h 121"/>
                <a:gd name="T16" fmla="*/ 1 w 119"/>
                <a:gd name="T17" fmla="*/ 34 h 121"/>
                <a:gd name="T18" fmla="*/ 0 w 119"/>
                <a:gd name="T19" fmla="*/ 40 h 121"/>
                <a:gd name="T20" fmla="*/ 80 w 119"/>
                <a:gd name="T21" fmla="*/ 67 h 121"/>
                <a:gd name="T22" fmla="*/ 95 w 119"/>
                <a:gd name="T23" fmla="*/ 82 h 121"/>
                <a:gd name="T24" fmla="*/ 80 w 119"/>
                <a:gd name="T25" fmla="*/ 97 h 121"/>
                <a:gd name="T26" fmla="*/ 65 w 119"/>
                <a:gd name="T27" fmla="*/ 82 h 121"/>
                <a:gd name="T28" fmla="*/ 80 w 119"/>
                <a:gd name="T29" fmla="*/ 6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9" h="121">
                  <a:moveTo>
                    <a:pt x="0" y="40"/>
                  </a:moveTo>
                  <a:cubicBezTo>
                    <a:pt x="46" y="85"/>
                    <a:pt x="46" y="85"/>
                    <a:pt x="46" y="85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6"/>
                    <a:pt x="1" y="38"/>
                    <a:pt x="0" y="40"/>
                  </a:cubicBezTo>
                  <a:close/>
                  <a:moveTo>
                    <a:pt x="80" y="67"/>
                  </a:moveTo>
                  <a:cubicBezTo>
                    <a:pt x="88" y="67"/>
                    <a:pt x="95" y="73"/>
                    <a:pt x="95" y="82"/>
                  </a:cubicBezTo>
                  <a:cubicBezTo>
                    <a:pt x="95" y="90"/>
                    <a:pt x="88" y="97"/>
                    <a:pt x="80" y="97"/>
                  </a:cubicBezTo>
                  <a:cubicBezTo>
                    <a:pt x="71" y="97"/>
                    <a:pt x="65" y="90"/>
                    <a:pt x="65" y="82"/>
                  </a:cubicBezTo>
                  <a:cubicBezTo>
                    <a:pt x="65" y="73"/>
                    <a:pt x="71" y="67"/>
                    <a:pt x="80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Freeform 248"/>
            <p:cNvSpPr/>
            <p:nvPr/>
          </p:nvSpPr>
          <p:spPr bwMode="auto">
            <a:xfrm>
              <a:off x="7556501" y="1998664"/>
              <a:ext cx="136525" cy="134938"/>
            </a:xfrm>
            <a:custGeom>
              <a:avLst/>
              <a:gdLst>
                <a:gd name="T0" fmla="*/ 151 w 151"/>
                <a:gd name="T1" fmla="*/ 114 h 149"/>
                <a:gd name="T2" fmla="*/ 124 w 151"/>
                <a:gd name="T3" fmla="*/ 87 h 149"/>
                <a:gd name="T4" fmla="*/ 130 w 151"/>
                <a:gd name="T5" fmla="*/ 67 h 149"/>
                <a:gd name="T6" fmla="*/ 62 w 151"/>
                <a:gd name="T7" fmla="*/ 0 h 149"/>
                <a:gd name="T8" fmla="*/ 56 w 151"/>
                <a:gd name="T9" fmla="*/ 6 h 149"/>
                <a:gd name="T10" fmla="*/ 82 w 151"/>
                <a:gd name="T11" fmla="*/ 46 h 149"/>
                <a:gd name="T12" fmla="*/ 46 w 151"/>
                <a:gd name="T13" fmla="*/ 81 h 149"/>
                <a:gd name="T14" fmla="*/ 6 w 151"/>
                <a:gd name="T15" fmla="*/ 56 h 149"/>
                <a:gd name="T16" fmla="*/ 0 w 151"/>
                <a:gd name="T17" fmla="*/ 62 h 149"/>
                <a:gd name="T18" fmla="*/ 67 w 151"/>
                <a:gd name="T19" fmla="*/ 130 h 149"/>
                <a:gd name="T20" fmla="*/ 87 w 151"/>
                <a:gd name="T21" fmla="*/ 124 h 149"/>
                <a:gd name="T22" fmla="*/ 111 w 151"/>
                <a:gd name="T23" fmla="*/ 149 h 149"/>
                <a:gd name="T24" fmla="*/ 117 w 151"/>
                <a:gd name="T25" fmla="*/ 148 h 149"/>
                <a:gd name="T26" fmla="*/ 151 w 151"/>
                <a:gd name="T27" fmla="*/ 11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1" h="149">
                  <a:moveTo>
                    <a:pt x="151" y="114"/>
                  </a:moveTo>
                  <a:cubicBezTo>
                    <a:pt x="124" y="87"/>
                    <a:pt x="124" y="87"/>
                    <a:pt x="124" y="87"/>
                  </a:cubicBezTo>
                  <a:cubicBezTo>
                    <a:pt x="128" y="80"/>
                    <a:pt x="130" y="74"/>
                    <a:pt x="130" y="67"/>
                  </a:cubicBezTo>
                  <a:cubicBezTo>
                    <a:pt x="130" y="33"/>
                    <a:pt x="97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4" y="34"/>
                    <a:pt x="82" y="29"/>
                    <a:pt x="82" y="46"/>
                  </a:cubicBezTo>
                  <a:cubicBezTo>
                    <a:pt x="82" y="60"/>
                    <a:pt x="60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7"/>
                    <a:pt x="33" y="130"/>
                    <a:pt x="67" y="130"/>
                  </a:cubicBezTo>
                  <a:cubicBezTo>
                    <a:pt x="74" y="130"/>
                    <a:pt x="80" y="128"/>
                    <a:pt x="87" y="124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3" y="148"/>
                    <a:pt x="115" y="148"/>
                    <a:pt x="117" y="148"/>
                  </a:cubicBezTo>
                  <a:lnTo>
                    <a:pt x="151" y="1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Freeform 249"/>
            <p:cNvSpPr/>
            <p:nvPr/>
          </p:nvSpPr>
          <p:spPr bwMode="auto">
            <a:xfrm>
              <a:off x="7573963" y="1998664"/>
              <a:ext cx="257175" cy="260350"/>
            </a:xfrm>
            <a:custGeom>
              <a:avLst/>
              <a:gdLst>
                <a:gd name="T0" fmla="*/ 240 w 285"/>
                <a:gd name="T1" fmla="*/ 172 h 289"/>
                <a:gd name="T2" fmla="*/ 259 w 285"/>
                <a:gd name="T3" fmla="*/ 190 h 289"/>
                <a:gd name="T4" fmla="*/ 254 w 285"/>
                <a:gd name="T5" fmla="*/ 86 h 289"/>
                <a:gd name="T6" fmla="*/ 213 w 285"/>
                <a:gd name="T7" fmla="*/ 45 h 289"/>
                <a:gd name="T8" fmla="*/ 200 w 285"/>
                <a:gd name="T9" fmla="*/ 42 h 289"/>
                <a:gd name="T10" fmla="*/ 191 w 285"/>
                <a:gd name="T11" fmla="*/ 26 h 289"/>
                <a:gd name="T12" fmla="*/ 178 w 285"/>
                <a:gd name="T13" fmla="*/ 9 h 289"/>
                <a:gd name="T14" fmla="*/ 177 w 285"/>
                <a:gd name="T15" fmla="*/ 7 h 289"/>
                <a:gd name="T16" fmla="*/ 167 w 285"/>
                <a:gd name="T17" fmla="*/ 0 h 289"/>
                <a:gd name="T18" fmla="*/ 159 w 285"/>
                <a:gd name="T19" fmla="*/ 6 h 289"/>
                <a:gd name="T20" fmla="*/ 133 w 285"/>
                <a:gd name="T21" fmla="*/ 31 h 289"/>
                <a:gd name="T22" fmla="*/ 134 w 285"/>
                <a:gd name="T23" fmla="*/ 49 h 289"/>
                <a:gd name="T24" fmla="*/ 136 w 285"/>
                <a:gd name="T25" fmla="*/ 51 h 289"/>
                <a:gd name="T26" fmla="*/ 155 w 285"/>
                <a:gd name="T27" fmla="*/ 64 h 289"/>
                <a:gd name="T28" fmla="*/ 156 w 285"/>
                <a:gd name="T29" fmla="*/ 64 h 289"/>
                <a:gd name="T30" fmla="*/ 177 w 285"/>
                <a:gd name="T31" fmla="*/ 77 h 289"/>
                <a:gd name="T32" fmla="*/ 171 w 285"/>
                <a:gd name="T33" fmla="*/ 102 h 289"/>
                <a:gd name="T34" fmla="*/ 104 w 285"/>
                <a:gd name="T35" fmla="*/ 169 h 289"/>
                <a:gd name="T36" fmla="*/ 98 w 285"/>
                <a:gd name="T37" fmla="*/ 168 h 289"/>
                <a:gd name="T38" fmla="*/ 88 w 285"/>
                <a:gd name="T39" fmla="*/ 172 h 289"/>
                <a:gd name="T40" fmla="*/ 86 w 285"/>
                <a:gd name="T41" fmla="*/ 174 h 289"/>
                <a:gd name="T42" fmla="*/ 16 w 285"/>
                <a:gd name="T43" fmla="*/ 244 h 289"/>
                <a:gd name="T44" fmla="*/ 14 w 285"/>
                <a:gd name="T45" fmla="*/ 246 h 289"/>
                <a:gd name="T46" fmla="*/ 43 w 285"/>
                <a:gd name="T47" fmla="*/ 289 h 289"/>
                <a:gd name="T48" fmla="*/ 53 w 285"/>
                <a:gd name="T49" fmla="*/ 285 h 289"/>
                <a:gd name="T50" fmla="*/ 55 w 285"/>
                <a:gd name="T51" fmla="*/ 283 h 289"/>
                <a:gd name="T52" fmla="*/ 125 w 285"/>
                <a:gd name="T53" fmla="*/ 213 h 289"/>
                <a:gd name="T54" fmla="*/ 127 w 285"/>
                <a:gd name="T55" fmla="*/ 211 h 289"/>
                <a:gd name="T56" fmla="*/ 130 w 285"/>
                <a:gd name="T57" fmla="*/ 195 h 289"/>
                <a:gd name="T58" fmla="*/ 205 w 285"/>
                <a:gd name="T59" fmla="*/ 120 h 289"/>
                <a:gd name="T60" fmla="*/ 217 w 285"/>
                <a:gd name="T61" fmla="*/ 112 h 289"/>
                <a:gd name="T62" fmla="*/ 218 w 285"/>
                <a:gd name="T63" fmla="*/ 112 h 289"/>
                <a:gd name="T64" fmla="*/ 240 w 285"/>
                <a:gd name="T65" fmla="*/ 17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5" h="289">
                  <a:moveTo>
                    <a:pt x="240" y="172"/>
                  </a:moveTo>
                  <a:cubicBezTo>
                    <a:pt x="259" y="190"/>
                    <a:pt x="259" y="190"/>
                    <a:pt x="259" y="190"/>
                  </a:cubicBezTo>
                  <a:cubicBezTo>
                    <a:pt x="259" y="190"/>
                    <a:pt x="285" y="117"/>
                    <a:pt x="254" y="86"/>
                  </a:cubicBezTo>
                  <a:cubicBezTo>
                    <a:pt x="242" y="74"/>
                    <a:pt x="226" y="58"/>
                    <a:pt x="213" y="45"/>
                  </a:cubicBezTo>
                  <a:cubicBezTo>
                    <a:pt x="210" y="42"/>
                    <a:pt x="202" y="44"/>
                    <a:pt x="200" y="42"/>
                  </a:cubicBezTo>
                  <a:cubicBezTo>
                    <a:pt x="194" y="34"/>
                    <a:pt x="192" y="27"/>
                    <a:pt x="191" y="26"/>
                  </a:cubicBezTo>
                  <a:cubicBezTo>
                    <a:pt x="190" y="20"/>
                    <a:pt x="184" y="14"/>
                    <a:pt x="178" y="9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2" y="2"/>
                    <a:pt x="170" y="0"/>
                    <a:pt x="167" y="0"/>
                  </a:cubicBezTo>
                  <a:cubicBezTo>
                    <a:pt x="165" y="0"/>
                    <a:pt x="163" y="2"/>
                    <a:pt x="159" y="6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24" y="40"/>
                    <a:pt x="126" y="41"/>
                    <a:pt x="134" y="49"/>
                  </a:cubicBezTo>
                  <a:cubicBezTo>
                    <a:pt x="136" y="51"/>
                    <a:pt x="136" y="51"/>
                    <a:pt x="136" y="51"/>
                  </a:cubicBezTo>
                  <a:cubicBezTo>
                    <a:pt x="142" y="57"/>
                    <a:pt x="149" y="64"/>
                    <a:pt x="155" y="64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61" y="65"/>
                    <a:pt x="172" y="68"/>
                    <a:pt x="177" y="77"/>
                  </a:cubicBezTo>
                  <a:cubicBezTo>
                    <a:pt x="182" y="89"/>
                    <a:pt x="174" y="97"/>
                    <a:pt x="171" y="102"/>
                  </a:cubicBezTo>
                  <a:cubicBezTo>
                    <a:pt x="104" y="169"/>
                    <a:pt x="104" y="169"/>
                    <a:pt x="104" y="169"/>
                  </a:cubicBezTo>
                  <a:cubicBezTo>
                    <a:pt x="102" y="168"/>
                    <a:pt x="100" y="168"/>
                    <a:pt x="98" y="168"/>
                  </a:cubicBezTo>
                  <a:cubicBezTo>
                    <a:pt x="94" y="168"/>
                    <a:pt x="91" y="169"/>
                    <a:pt x="88" y="172"/>
                  </a:cubicBezTo>
                  <a:cubicBezTo>
                    <a:pt x="87" y="172"/>
                    <a:pt x="87" y="173"/>
                    <a:pt x="86" y="174"/>
                  </a:cubicBezTo>
                  <a:cubicBezTo>
                    <a:pt x="86" y="174"/>
                    <a:pt x="30" y="229"/>
                    <a:pt x="16" y="244"/>
                  </a:cubicBezTo>
                  <a:cubicBezTo>
                    <a:pt x="15" y="245"/>
                    <a:pt x="14" y="245"/>
                    <a:pt x="14" y="246"/>
                  </a:cubicBezTo>
                  <a:cubicBezTo>
                    <a:pt x="0" y="259"/>
                    <a:pt x="25" y="289"/>
                    <a:pt x="43" y="289"/>
                  </a:cubicBezTo>
                  <a:cubicBezTo>
                    <a:pt x="47" y="289"/>
                    <a:pt x="50" y="288"/>
                    <a:pt x="53" y="285"/>
                  </a:cubicBezTo>
                  <a:cubicBezTo>
                    <a:pt x="54" y="285"/>
                    <a:pt x="54" y="284"/>
                    <a:pt x="55" y="283"/>
                  </a:cubicBezTo>
                  <a:cubicBezTo>
                    <a:pt x="70" y="268"/>
                    <a:pt x="125" y="213"/>
                    <a:pt x="125" y="213"/>
                  </a:cubicBezTo>
                  <a:cubicBezTo>
                    <a:pt x="126" y="212"/>
                    <a:pt x="127" y="212"/>
                    <a:pt x="127" y="211"/>
                  </a:cubicBezTo>
                  <a:cubicBezTo>
                    <a:pt x="131" y="207"/>
                    <a:pt x="132" y="201"/>
                    <a:pt x="130" y="195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10" y="116"/>
                    <a:pt x="215" y="112"/>
                    <a:pt x="217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46" y="128"/>
                    <a:pt x="240" y="172"/>
                    <a:pt x="240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" name="AutoShape 13"/>
          <p:cNvSpPr/>
          <p:nvPr/>
        </p:nvSpPr>
        <p:spPr bwMode="auto">
          <a:xfrm rot="20054367">
            <a:off x="5130430" y="1911479"/>
            <a:ext cx="1991838" cy="1988028"/>
          </a:xfrm>
          <a:custGeom>
            <a:avLst/>
            <a:gdLst>
              <a:gd name="T0" fmla="*/ 16796 w 19677"/>
              <a:gd name="T1" fmla="*/ 2886 h 19677"/>
              <a:gd name="T2" fmla="*/ 16800 w 19677"/>
              <a:gd name="T3" fmla="*/ 16800 h 19677"/>
              <a:gd name="T4" fmla="*/ 2886 w 19677"/>
              <a:gd name="T5" fmla="*/ 16796 h 19677"/>
              <a:gd name="T6" fmla="*/ 2882 w 19677"/>
              <a:gd name="T7" fmla="*/ 2882 h 19677"/>
              <a:gd name="T8" fmla="*/ 16796 w 19677"/>
              <a:gd name="T9" fmla="*/ 2886 h 19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7" h="19677">
                <a:moveTo>
                  <a:pt x="16796" y="2886"/>
                </a:moveTo>
                <a:cubicBezTo>
                  <a:pt x="20639" y="6729"/>
                  <a:pt x="20641" y="12959"/>
                  <a:pt x="16800" y="16800"/>
                </a:cubicBezTo>
                <a:cubicBezTo>
                  <a:pt x="12959" y="20641"/>
                  <a:pt x="6729" y="20639"/>
                  <a:pt x="2886" y="16796"/>
                </a:cubicBezTo>
                <a:cubicBezTo>
                  <a:pt x="-957" y="12953"/>
                  <a:pt x="-959" y="6723"/>
                  <a:pt x="2882" y="2882"/>
                </a:cubicBezTo>
                <a:cubicBezTo>
                  <a:pt x="6723" y="-959"/>
                  <a:pt x="12953" y="-957"/>
                  <a:pt x="16796" y="2886"/>
                </a:cubicBezTo>
              </a:path>
            </a:pathLst>
          </a:custGeom>
          <a:solidFill>
            <a:srgbClr val="FFC91D">
              <a:alpha val="8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251"/>
          <p:cNvSpPr>
            <a:spLocks noEditPoints="1"/>
          </p:cNvSpPr>
          <p:nvPr/>
        </p:nvSpPr>
        <p:spPr bwMode="auto">
          <a:xfrm>
            <a:off x="5687184" y="2576528"/>
            <a:ext cx="779148" cy="729026"/>
          </a:xfrm>
          <a:custGeom>
            <a:avLst/>
            <a:gdLst>
              <a:gd name="T0" fmla="*/ 266 w 301"/>
              <a:gd name="T1" fmla="*/ 192 h 282"/>
              <a:gd name="T2" fmla="*/ 234 w 301"/>
              <a:gd name="T3" fmla="*/ 69 h 282"/>
              <a:gd name="T4" fmla="*/ 81 w 301"/>
              <a:gd name="T5" fmla="*/ 36 h 282"/>
              <a:gd name="T6" fmla="*/ 32 w 301"/>
              <a:gd name="T7" fmla="*/ 3 h 282"/>
              <a:gd name="T8" fmla="*/ 12 w 301"/>
              <a:gd name="T9" fmla="*/ 13 h 282"/>
              <a:gd name="T10" fmla="*/ 61 w 301"/>
              <a:gd name="T11" fmla="*/ 57 h 282"/>
              <a:gd name="T12" fmla="*/ 132 w 301"/>
              <a:gd name="T13" fmla="*/ 249 h 282"/>
              <a:gd name="T14" fmla="*/ 301 w 301"/>
              <a:gd name="T15" fmla="*/ 260 h 282"/>
              <a:gd name="T16" fmla="*/ 266 w 301"/>
              <a:gd name="T17" fmla="*/ 192 h 282"/>
              <a:gd name="T18" fmla="*/ 242 w 301"/>
              <a:gd name="T19" fmla="*/ 232 h 282"/>
              <a:gd name="T20" fmla="*/ 240 w 301"/>
              <a:gd name="T21" fmla="*/ 233 h 282"/>
              <a:gd name="T22" fmla="*/ 238 w 301"/>
              <a:gd name="T23" fmla="*/ 232 h 282"/>
              <a:gd name="T24" fmla="*/ 159 w 301"/>
              <a:gd name="T25" fmla="*/ 138 h 282"/>
              <a:gd name="T26" fmla="*/ 106 w 301"/>
              <a:gd name="T27" fmla="*/ 75 h 282"/>
              <a:gd name="T28" fmla="*/ 106 w 301"/>
              <a:gd name="T29" fmla="*/ 71 h 282"/>
              <a:gd name="T30" fmla="*/ 109 w 301"/>
              <a:gd name="T31" fmla="*/ 71 h 282"/>
              <a:gd name="T32" fmla="*/ 178 w 301"/>
              <a:gd name="T33" fmla="*/ 122 h 282"/>
              <a:gd name="T34" fmla="*/ 243 w 301"/>
              <a:gd name="T35" fmla="*/ 229 h 282"/>
              <a:gd name="T36" fmla="*/ 242 w 301"/>
              <a:gd name="T37" fmla="*/ 232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AutoShape 3"/>
          <p:cNvSpPr/>
          <p:nvPr/>
        </p:nvSpPr>
        <p:spPr bwMode="auto">
          <a:xfrm rot="20054367">
            <a:off x="8593833" y="1928249"/>
            <a:ext cx="1991839" cy="1987484"/>
          </a:xfrm>
          <a:custGeom>
            <a:avLst/>
            <a:gdLst>
              <a:gd name="T0" fmla="*/ 16796 w 19677"/>
              <a:gd name="T1" fmla="*/ 2886 h 19677"/>
              <a:gd name="T2" fmla="*/ 16800 w 19677"/>
              <a:gd name="T3" fmla="*/ 16800 h 19677"/>
              <a:gd name="T4" fmla="*/ 2886 w 19677"/>
              <a:gd name="T5" fmla="*/ 16796 h 19677"/>
              <a:gd name="T6" fmla="*/ 2882 w 19677"/>
              <a:gd name="T7" fmla="*/ 2882 h 19677"/>
              <a:gd name="T8" fmla="*/ 16796 w 19677"/>
              <a:gd name="T9" fmla="*/ 2886 h 19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7" h="19677">
                <a:moveTo>
                  <a:pt x="16796" y="2886"/>
                </a:moveTo>
                <a:cubicBezTo>
                  <a:pt x="20639" y="6729"/>
                  <a:pt x="20641" y="12959"/>
                  <a:pt x="16800" y="16800"/>
                </a:cubicBezTo>
                <a:cubicBezTo>
                  <a:pt x="12959" y="20641"/>
                  <a:pt x="6729" y="20639"/>
                  <a:pt x="2886" y="16796"/>
                </a:cubicBezTo>
                <a:cubicBezTo>
                  <a:pt x="-957" y="12953"/>
                  <a:pt x="-959" y="6723"/>
                  <a:pt x="2882" y="2882"/>
                </a:cubicBezTo>
                <a:cubicBezTo>
                  <a:pt x="6723" y="-959"/>
                  <a:pt x="12953" y="-957"/>
                  <a:pt x="16796" y="2886"/>
                </a:cubicBezTo>
              </a:path>
            </a:pathLst>
          </a:custGeom>
          <a:solidFill>
            <a:srgbClr val="FFC91D">
              <a:alpha val="8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93"/>
          <p:cNvSpPr>
            <a:spLocks noEditPoints="1"/>
          </p:cNvSpPr>
          <p:nvPr/>
        </p:nvSpPr>
        <p:spPr bwMode="auto">
          <a:xfrm>
            <a:off x="9319125" y="2482681"/>
            <a:ext cx="541256" cy="727590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1451119" y="431053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1455200" y="459643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892819" y="431053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96900" y="459643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8461519" y="431053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8465600" y="459643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六边形 38"/>
          <p:cNvSpPr/>
          <p:nvPr/>
        </p:nvSpPr>
        <p:spPr>
          <a:xfrm>
            <a:off x="2285296" y="2701362"/>
            <a:ext cx="2163723" cy="1865279"/>
          </a:xfrm>
          <a:prstGeom prst="hexagon">
            <a:avLst/>
          </a:prstGeom>
          <a:solidFill>
            <a:srgbClr val="FFC91D">
              <a:alpha val="8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六边形 39"/>
          <p:cNvSpPr/>
          <p:nvPr/>
        </p:nvSpPr>
        <p:spPr>
          <a:xfrm>
            <a:off x="4026626" y="1748563"/>
            <a:ext cx="2163723" cy="1865279"/>
          </a:xfrm>
          <a:prstGeom prst="hexagon">
            <a:avLst/>
          </a:prstGeom>
          <a:noFill/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" name="六边形 40"/>
          <p:cNvSpPr/>
          <p:nvPr/>
        </p:nvSpPr>
        <p:spPr>
          <a:xfrm>
            <a:off x="5767957" y="2711443"/>
            <a:ext cx="2163723" cy="1865279"/>
          </a:xfrm>
          <a:prstGeom prst="hexagon">
            <a:avLst/>
          </a:prstGeom>
          <a:solidFill>
            <a:srgbClr val="FFC91D">
              <a:alpha val="8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2" name="六边形 41"/>
          <p:cNvSpPr/>
          <p:nvPr/>
        </p:nvSpPr>
        <p:spPr>
          <a:xfrm>
            <a:off x="7509287" y="1758644"/>
            <a:ext cx="2163723" cy="1865279"/>
          </a:xfrm>
          <a:prstGeom prst="hexagon">
            <a:avLst/>
          </a:prstGeom>
          <a:noFill/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602691" y="2970393"/>
            <a:ext cx="1569660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40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318076" y="2104846"/>
            <a:ext cx="1569660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40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064988" y="2975433"/>
            <a:ext cx="1569660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40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809920" y="2104845"/>
            <a:ext cx="1569660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40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Freeform 199"/>
          <p:cNvSpPr>
            <a:spLocks noEditPoints="1"/>
          </p:cNvSpPr>
          <p:nvPr/>
        </p:nvSpPr>
        <p:spPr bwMode="auto">
          <a:xfrm>
            <a:off x="2248036" y="5402290"/>
            <a:ext cx="272960" cy="221086"/>
          </a:xfrm>
          <a:custGeom>
            <a:avLst/>
            <a:gdLst>
              <a:gd name="T0" fmla="*/ 76 w 97"/>
              <a:gd name="T1" fmla="*/ 7 h 79"/>
              <a:gd name="T2" fmla="*/ 63 w 97"/>
              <a:gd name="T3" fmla="*/ 57 h 79"/>
              <a:gd name="T4" fmla="*/ 13 w 97"/>
              <a:gd name="T5" fmla="*/ 45 h 79"/>
              <a:gd name="T6" fmla="*/ 76 w 97"/>
              <a:gd name="T7" fmla="*/ 7 h 79"/>
              <a:gd name="T8" fmla="*/ 88 w 97"/>
              <a:gd name="T9" fmla="*/ 0 h 79"/>
              <a:gd name="T10" fmla="*/ 80 w 97"/>
              <a:gd name="T11" fmla="*/ 5 h 79"/>
              <a:gd name="T12" fmla="*/ 84 w 97"/>
              <a:gd name="T13" fmla="*/ 36 h 79"/>
              <a:gd name="T14" fmla="*/ 65 w 97"/>
              <a:gd name="T15" fmla="*/ 62 h 79"/>
              <a:gd name="T16" fmla="*/ 33 w 97"/>
              <a:gd name="T17" fmla="*/ 67 h 79"/>
              <a:gd name="T18" fmla="*/ 8 w 97"/>
              <a:gd name="T19" fmla="*/ 48 h 79"/>
              <a:gd name="T20" fmla="*/ 0 w 97"/>
              <a:gd name="T21" fmla="*/ 53 h 79"/>
              <a:gd name="T22" fmla="*/ 31 w 97"/>
              <a:gd name="T23" fmla="*/ 76 h 79"/>
              <a:gd name="T24" fmla="*/ 70 w 97"/>
              <a:gd name="T25" fmla="*/ 70 h 79"/>
              <a:gd name="T26" fmla="*/ 93 w 97"/>
              <a:gd name="T27" fmla="*/ 39 h 79"/>
              <a:gd name="T28" fmla="*/ 88 w 97"/>
              <a:gd name="T29" fmla="*/ 0 h 79"/>
              <a:gd name="T30" fmla="*/ 31 w 97"/>
              <a:gd name="T31" fmla="*/ 41 h 79"/>
              <a:gd name="T32" fmla="*/ 26 w 97"/>
              <a:gd name="T33" fmla="*/ 52 h 79"/>
              <a:gd name="T34" fmla="*/ 31 w 97"/>
              <a:gd name="T35" fmla="*/ 41 h 79"/>
              <a:gd name="T36" fmla="*/ 61 w 97"/>
              <a:gd name="T37" fmla="*/ 33 h 79"/>
              <a:gd name="T38" fmla="*/ 72 w 97"/>
              <a:gd name="T39" fmla="*/ 36 h 79"/>
              <a:gd name="T40" fmla="*/ 61 w 97"/>
              <a:gd name="T41" fmla="*/ 33 h 79"/>
              <a:gd name="T42" fmla="*/ 64 w 97"/>
              <a:gd name="T43" fmla="*/ 20 h 79"/>
              <a:gd name="T44" fmla="*/ 76 w 97"/>
              <a:gd name="T45" fmla="*/ 21 h 79"/>
              <a:gd name="T46" fmla="*/ 64 w 97"/>
              <a:gd name="T47" fmla="*/ 20 h 79"/>
              <a:gd name="T48" fmla="*/ 54 w 97"/>
              <a:gd name="T49" fmla="*/ 41 h 79"/>
              <a:gd name="T50" fmla="*/ 59 w 97"/>
              <a:gd name="T51" fmla="*/ 52 h 79"/>
              <a:gd name="T52" fmla="*/ 54 w 97"/>
              <a:gd name="T53" fmla="*/ 41 h 79"/>
              <a:gd name="T54" fmla="*/ 43 w 97"/>
              <a:gd name="T55" fmla="*/ 44 h 79"/>
              <a:gd name="T56" fmla="*/ 41 w 97"/>
              <a:gd name="T57" fmla="*/ 55 h 79"/>
              <a:gd name="T58" fmla="*/ 43 w 97"/>
              <a:gd name="T59" fmla="*/ 44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97" h="79">
                <a:moveTo>
                  <a:pt x="76" y="7"/>
                </a:moveTo>
                <a:cubicBezTo>
                  <a:pt x="86" y="24"/>
                  <a:pt x="80" y="47"/>
                  <a:pt x="63" y="57"/>
                </a:cubicBezTo>
                <a:cubicBezTo>
                  <a:pt x="46" y="68"/>
                  <a:pt x="23" y="62"/>
                  <a:pt x="13" y="45"/>
                </a:cubicBezTo>
                <a:cubicBezTo>
                  <a:pt x="76" y="7"/>
                  <a:pt x="76" y="7"/>
                  <a:pt x="76" y="7"/>
                </a:cubicBezTo>
                <a:close/>
                <a:moveTo>
                  <a:pt x="88" y="0"/>
                </a:moveTo>
                <a:cubicBezTo>
                  <a:pt x="80" y="5"/>
                  <a:pt x="80" y="5"/>
                  <a:pt x="80" y="5"/>
                </a:cubicBezTo>
                <a:cubicBezTo>
                  <a:pt x="86" y="15"/>
                  <a:pt x="87" y="26"/>
                  <a:pt x="84" y="36"/>
                </a:cubicBezTo>
                <a:cubicBezTo>
                  <a:pt x="82" y="47"/>
                  <a:pt x="75" y="56"/>
                  <a:pt x="65" y="62"/>
                </a:cubicBezTo>
                <a:cubicBezTo>
                  <a:pt x="55" y="68"/>
                  <a:pt x="44" y="70"/>
                  <a:pt x="33" y="67"/>
                </a:cubicBezTo>
                <a:cubicBezTo>
                  <a:pt x="23" y="65"/>
                  <a:pt x="14" y="58"/>
                  <a:pt x="8" y="48"/>
                </a:cubicBezTo>
                <a:cubicBezTo>
                  <a:pt x="0" y="53"/>
                  <a:pt x="0" y="53"/>
                  <a:pt x="0" y="53"/>
                </a:cubicBezTo>
                <a:cubicBezTo>
                  <a:pt x="7" y="65"/>
                  <a:pt x="18" y="73"/>
                  <a:pt x="31" y="76"/>
                </a:cubicBezTo>
                <a:cubicBezTo>
                  <a:pt x="44" y="79"/>
                  <a:pt x="58" y="78"/>
                  <a:pt x="70" y="70"/>
                </a:cubicBezTo>
                <a:cubicBezTo>
                  <a:pt x="82" y="63"/>
                  <a:pt x="90" y="51"/>
                  <a:pt x="93" y="39"/>
                </a:cubicBezTo>
                <a:cubicBezTo>
                  <a:pt x="97" y="26"/>
                  <a:pt x="95" y="12"/>
                  <a:pt x="88" y="0"/>
                </a:cubicBezTo>
                <a:close/>
                <a:moveTo>
                  <a:pt x="31" y="41"/>
                </a:moveTo>
                <a:cubicBezTo>
                  <a:pt x="31" y="41"/>
                  <a:pt x="19" y="48"/>
                  <a:pt x="26" y="52"/>
                </a:cubicBezTo>
                <a:cubicBezTo>
                  <a:pt x="33" y="55"/>
                  <a:pt x="31" y="41"/>
                  <a:pt x="31" y="41"/>
                </a:cubicBezTo>
                <a:close/>
                <a:moveTo>
                  <a:pt x="61" y="33"/>
                </a:moveTo>
                <a:cubicBezTo>
                  <a:pt x="60" y="33"/>
                  <a:pt x="69" y="44"/>
                  <a:pt x="72" y="36"/>
                </a:cubicBezTo>
                <a:cubicBezTo>
                  <a:pt x="74" y="29"/>
                  <a:pt x="61" y="33"/>
                  <a:pt x="61" y="33"/>
                </a:cubicBezTo>
                <a:close/>
                <a:moveTo>
                  <a:pt x="64" y="20"/>
                </a:moveTo>
                <a:cubicBezTo>
                  <a:pt x="64" y="21"/>
                  <a:pt x="75" y="29"/>
                  <a:pt x="76" y="21"/>
                </a:cubicBezTo>
                <a:cubicBezTo>
                  <a:pt x="76" y="13"/>
                  <a:pt x="64" y="20"/>
                  <a:pt x="64" y="20"/>
                </a:cubicBezTo>
                <a:close/>
                <a:moveTo>
                  <a:pt x="54" y="41"/>
                </a:moveTo>
                <a:cubicBezTo>
                  <a:pt x="54" y="41"/>
                  <a:pt x="52" y="55"/>
                  <a:pt x="59" y="52"/>
                </a:cubicBezTo>
                <a:cubicBezTo>
                  <a:pt x="66" y="49"/>
                  <a:pt x="55" y="41"/>
                  <a:pt x="54" y="41"/>
                </a:cubicBezTo>
                <a:close/>
                <a:moveTo>
                  <a:pt x="43" y="44"/>
                </a:moveTo>
                <a:cubicBezTo>
                  <a:pt x="43" y="44"/>
                  <a:pt x="34" y="54"/>
                  <a:pt x="41" y="55"/>
                </a:cubicBezTo>
                <a:cubicBezTo>
                  <a:pt x="49" y="56"/>
                  <a:pt x="44" y="44"/>
                  <a:pt x="43" y="4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  <a:round/>
          </a:ln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2163036" y="5291353"/>
            <a:ext cx="442960" cy="442960"/>
          </a:xfrm>
          <a:prstGeom prst="ellipse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1" name="Freeform 156"/>
          <p:cNvSpPr>
            <a:spLocks noEditPoints="1"/>
          </p:cNvSpPr>
          <p:nvPr/>
        </p:nvSpPr>
        <p:spPr bwMode="auto">
          <a:xfrm>
            <a:off x="6494755" y="5393916"/>
            <a:ext cx="237835" cy="237835"/>
          </a:xfrm>
          <a:custGeom>
            <a:avLst/>
            <a:gdLst>
              <a:gd name="T0" fmla="*/ 49 w 98"/>
              <a:gd name="T1" fmla="*/ 0 h 98"/>
              <a:gd name="T2" fmla="*/ 83 w 98"/>
              <a:gd name="T3" fmla="*/ 15 h 98"/>
              <a:gd name="T4" fmla="*/ 98 w 98"/>
              <a:gd name="T5" fmla="*/ 49 h 98"/>
              <a:gd name="T6" fmla="*/ 83 w 98"/>
              <a:gd name="T7" fmla="*/ 83 h 98"/>
              <a:gd name="T8" fmla="*/ 49 w 98"/>
              <a:gd name="T9" fmla="*/ 98 h 98"/>
              <a:gd name="T10" fmla="*/ 15 w 98"/>
              <a:gd name="T11" fmla="*/ 83 h 98"/>
              <a:gd name="T12" fmla="*/ 0 w 98"/>
              <a:gd name="T13" fmla="*/ 49 h 98"/>
              <a:gd name="T14" fmla="*/ 15 w 98"/>
              <a:gd name="T15" fmla="*/ 15 h 98"/>
              <a:gd name="T16" fmla="*/ 49 w 98"/>
              <a:gd name="T17" fmla="*/ 0 h 98"/>
              <a:gd name="T18" fmla="*/ 55 w 98"/>
              <a:gd name="T19" fmla="*/ 47 h 98"/>
              <a:gd name="T20" fmla="*/ 54 w 98"/>
              <a:gd name="T21" fmla="*/ 45 h 98"/>
              <a:gd name="T22" fmla="*/ 69 w 98"/>
              <a:gd name="T23" fmla="*/ 24 h 98"/>
              <a:gd name="T24" fmla="*/ 65 w 98"/>
              <a:gd name="T25" fmla="*/ 22 h 98"/>
              <a:gd name="T26" fmla="*/ 50 w 98"/>
              <a:gd name="T27" fmla="*/ 43 h 98"/>
              <a:gd name="T28" fmla="*/ 46 w 98"/>
              <a:gd name="T29" fmla="*/ 44 h 98"/>
              <a:gd name="T30" fmla="*/ 42 w 98"/>
              <a:gd name="T31" fmla="*/ 53 h 98"/>
              <a:gd name="T32" fmla="*/ 51 w 98"/>
              <a:gd name="T33" fmla="*/ 57 h 98"/>
              <a:gd name="T34" fmla="*/ 53 w 98"/>
              <a:gd name="T35" fmla="*/ 56 h 98"/>
              <a:gd name="T36" fmla="*/ 70 w 98"/>
              <a:gd name="T37" fmla="*/ 61 h 98"/>
              <a:gd name="T38" fmla="*/ 71 w 98"/>
              <a:gd name="T39" fmla="*/ 57 h 98"/>
              <a:gd name="T40" fmla="*/ 56 w 98"/>
              <a:gd name="T41" fmla="*/ 50 h 98"/>
              <a:gd name="T42" fmla="*/ 55 w 98"/>
              <a:gd name="T43" fmla="*/ 47 h 98"/>
              <a:gd name="T44" fmla="*/ 74 w 98"/>
              <a:gd name="T45" fmla="*/ 24 h 98"/>
              <a:gd name="T46" fmla="*/ 49 w 98"/>
              <a:gd name="T47" fmla="*/ 14 h 98"/>
              <a:gd name="T48" fmla="*/ 24 w 98"/>
              <a:gd name="T49" fmla="*/ 24 h 98"/>
              <a:gd name="T50" fmla="*/ 13 w 98"/>
              <a:gd name="T51" fmla="*/ 49 h 98"/>
              <a:gd name="T52" fmla="*/ 24 w 98"/>
              <a:gd name="T53" fmla="*/ 74 h 98"/>
              <a:gd name="T54" fmla="*/ 49 w 98"/>
              <a:gd name="T55" fmla="*/ 85 h 98"/>
              <a:gd name="T56" fmla="*/ 74 w 98"/>
              <a:gd name="T57" fmla="*/ 74 h 98"/>
              <a:gd name="T58" fmla="*/ 84 w 98"/>
              <a:gd name="T59" fmla="*/ 49 h 98"/>
              <a:gd name="T60" fmla="*/ 74 w 98"/>
              <a:gd name="T61" fmla="*/ 24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8" h="98">
                <a:moveTo>
                  <a:pt x="49" y="0"/>
                </a:moveTo>
                <a:cubicBezTo>
                  <a:pt x="62" y="0"/>
                  <a:pt x="75" y="6"/>
                  <a:pt x="83" y="15"/>
                </a:cubicBezTo>
                <a:cubicBezTo>
                  <a:pt x="92" y="23"/>
                  <a:pt x="98" y="36"/>
                  <a:pt x="98" y="49"/>
                </a:cubicBezTo>
                <a:cubicBezTo>
                  <a:pt x="98" y="62"/>
                  <a:pt x="92" y="75"/>
                  <a:pt x="83" y="83"/>
                </a:cubicBezTo>
                <a:cubicBezTo>
                  <a:pt x="75" y="92"/>
                  <a:pt x="62" y="98"/>
                  <a:pt x="49" y="98"/>
                </a:cubicBezTo>
                <a:cubicBezTo>
                  <a:pt x="36" y="98"/>
                  <a:pt x="23" y="92"/>
                  <a:pt x="15" y="83"/>
                </a:cubicBezTo>
                <a:cubicBezTo>
                  <a:pt x="6" y="75"/>
                  <a:pt x="0" y="62"/>
                  <a:pt x="0" y="49"/>
                </a:cubicBezTo>
                <a:cubicBezTo>
                  <a:pt x="0" y="36"/>
                  <a:pt x="6" y="23"/>
                  <a:pt x="15" y="15"/>
                </a:cubicBezTo>
                <a:cubicBezTo>
                  <a:pt x="23" y="6"/>
                  <a:pt x="36" y="0"/>
                  <a:pt x="49" y="0"/>
                </a:cubicBezTo>
                <a:close/>
                <a:moveTo>
                  <a:pt x="55" y="47"/>
                </a:moveTo>
                <a:cubicBezTo>
                  <a:pt x="55" y="46"/>
                  <a:pt x="54" y="46"/>
                  <a:pt x="54" y="45"/>
                </a:cubicBezTo>
                <a:cubicBezTo>
                  <a:pt x="59" y="39"/>
                  <a:pt x="64" y="32"/>
                  <a:pt x="69" y="24"/>
                </a:cubicBezTo>
                <a:cubicBezTo>
                  <a:pt x="68" y="23"/>
                  <a:pt x="67" y="22"/>
                  <a:pt x="65" y="22"/>
                </a:cubicBezTo>
                <a:cubicBezTo>
                  <a:pt x="59" y="28"/>
                  <a:pt x="54" y="35"/>
                  <a:pt x="50" y="43"/>
                </a:cubicBezTo>
                <a:cubicBezTo>
                  <a:pt x="49" y="43"/>
                  <a:pt x="47" y="43"/>
                  <a:pt x="46" y="44"/>
                </a:cubicBezTo>
                <a:cubicBezTo>
                  <a:pt x="42" y="45"/>
                  <a:pt x="41" y="49"/>
                  <a:pt x="42" y="53"/>
                </a:cubicBezTo>
                <a:cubicBezTo>
                  <a:pt x="44" y="56"/>
                  <a:pt x="48" y="58"/>
                  <a:pt x="51" y="57"/>
                </a:cubicBezTo>
                <a:cubicBezTo>
                  <a:pt x="52" y="56"/>
                  <a:pt x="52" y="56"/>
                  <a:pt x="53" y="56"/>
                </a:cubicBezTo>
                <a:cubicBezTo>
                  <a:pt x="58" y="58"/>
                  <a:pt x="64" y="60"/>
                  <a:pt x="70" y="61"/>
                </a:cubicBezTo>
                <a:cubicBezTo>
                  <a:pt x="70" y="60"/>
                  <a:pt x="71" y="58"/>
                  <a:pt x="71" y="57"/>
                </a:cubicBezTo>
                <a:cubicBezTo>
                  <a:pt x="66" y="54"/>
                  <a:pt x="61" y="52"/>
                  <a:pt x="56" y="50"/>
                </a:cubicBezTo>
                <a:cubicBezTo>
                  <a:pt x="56" y="49"/>
                  <a:pt x="56" y="48"/>
                  <a:pt x="55" y="47"/>
                </a:cubicBezTo>
                <a:close/>
                <a:moveTo>
                  <a:pt x="74" y="24"/>
                </a:moveTo>
                <a:cubicBezTo>
                  <a:pt x="68" y="18"/>
                  <a:pt x="59" y="14"/>
                  <a:pt x="49" y="14"/>
                </a:cubicBezTo>
                <a:cubicBezTo>
                  <a:pt x="39" y="14"/>
                  <a:pt x="30" y="18"/>
                  <a:pt x="24" y="24"/>
                </a:cubicBezTo>
                <a:cubicBezTo>
                  <a:pt x="17" y="30"/>
                  <a:pt x="13" y="39"/>
                  <a:pt x="13" y="49"/>
                </a:cubicBezTo>
                <a:cubicBezTo>
                  <a:pt x="13" y="59"/>
                  <a:pt x="17" y="68"/>
                  <a:pt x="24" y="74"/>
                </a:cubicBezTo>
                <a:cubicBezTo>
                  <a:pt x="30" y="81"/>
                  <a:pt x="39" y="85"/>
                  <a:pt x="49" y="85"/>
                </a:cubicBezTo>
                <a:cubicBezTo>
                  <a:pt x="59" y="85"/>
                  <a:pt x="68" y="81"/>
                  <a:pt x="74" y="74"/>
                </a:cubicBezTo>
                <a:cubicBezTo>
                  <a:pt x="80" y="68"/>
                  <a:pt x="84" y="59"/>
                  <a:pt x="84" y="49"/>
                </a:cubicBezTo>
                <a:cubicBezTo>
                  <a:pt x="84" y="39"/>
                  <a:pt x="80" y="30"/>
                  <a:pt x="74" y="2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6386985" y="5291353"/>
            <a:ext cx="442960" cy="442960"/>
          </a:xfrm>
          <a:prstGeom prst="ellipse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690996" y="5232001"/>
            <a:ext cx="3563353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829945" y="5252137"/>
            <a:ext cx="3563353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2248036" y="4975513"/>
            <a:ext cx="7882935" cy="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2" grpId="0" animBg="1"/>
      <p:bldP spid="33" grpId="0"/>
      <p:bldP spid="35" grpId="0"/>
      <p:bldP spid="36" grpId="0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/>
          <p:nvPr/>
        </p:nvSpPr>
        <p:spPr>
          <a:xfrm>
            <a:off x="1067564" y="1788668"/>
            <a:ext cx="2366211" cy="3746500"/>
          </a:xfrm>
          <a:prstGeom prst="rect">
            <a:avLst/>
          </a:prstGeom>
          <a:noFill/>
          <a:ln w="95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Rectangle 10"/>
          <p:cNvSpPr/>
          <p:nvPr/>
        </p:nvSpPr>
        <p:spPr>
          <a:xfrm>
            <a:off x="1339963" y="4712447"/>
            <a:ext cx="1821413" cy="537596"/>
          </a:xfrm>
          <a:prstGeom prst="rect">
            <a:avLst/>
          </a:prstGeom>
          <a:solidFill>
            <a:srgbClr val="FFC91D">
              <a:alpha val="66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1600" b="1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Rectangle 12"/>
          <p:cNvSpPr/>
          <p:nvPr/>
        </p:nvSpPr>
        <p:spPr>
          <a:xfrm>
            <a:off x="3630959" y="1788668"/>
            <a:ext cx="2366211" cy="3746500"/>
          </a:xfrm>
          <a:prstGeom prst="rect">
            <a:avLst/>
          </a:prstGeom>
          <a:noFill/>
          <a:ln w="95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15"/>
          <p:cNvSpPr/>
          <p:nvPr/>
        </p:nvSpPr>
        <p:spPr>
          <a:xfrm>
            <a:off x="3903358" y="4712447"/>
            <a:ext cx="1821413" cy="537596"/>
          </a:xfrm>
          <a:prstGeom prst="rect">
            <a:avLst/>
          </a:prstGeom>
          <a:solidFill>
            <a:srgbClr val="FFC91D">
              <a:alpha val="66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1600" b="1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3936951" y="4843933"/>
            <a:ext cx="1809089" cy="2923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zh-CN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itchFamily="34" charset="0"/>
              <a:sym typeface="Arial" panose="020B0604020202020204" pitchFamily="34" charset="0"/>
            </a:endParaRPr>
          </a:p>
        </p:txBody>
      </p:sp>
      <p:sp>
        <p:nvSpPr>
          <p:cNvPr id="20" name="Rectangle 27"/>
          <p:cNvSpPr/>
          <p:nvPr/>
        </p:nvSpPr>
        <p:spPr>
          <a:xfrm>
            <a:off x="6200927" y="1788668"/>
            <a:ext cx="2366211" cy="3746500"/>
          </a:xfrm>
          <a:prstGeom prst="rect">
            <a:avLst/>
          </a:prstGeom>
          <a:noFill/>
          <a:ln w="95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30"/>
          <p:cNvSpPr/>
          <p:nvPr/>
        </p:nvSpPr>
        <p:spPr>
          <a:xfrm>
            <a:off x="6473325" y="4712447"/>
            <a:ext cx="1821413" cy="537596"/>
          </a:xfrm>
          <a:prstGeom prst="rect">
            <a:avLst/>
          </a:prstGeom>
          <a:solidFill>
            <a:srgbClr val="FFC91D">
              <a:alpha val="66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1600" b="1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6509987" y="4828693"/>
            <a:ext cx="1809089" cy="2923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zh-CN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itchFamily="34" charset="0"/>
              <a:sym typeface="Arial" panose="020B0604020202020204" pitchFamily="34" charset="0"/>
            </a:endParaRPr>
          </a:p>
        </p:txBody>
      </p:sp>
      <p:sp>
        <p:nvSpPr>
          <p:cNvPr id="23" name="Rectangle 32"/>
          <p:cNvSpPr/>
          <p:nvPr/>
        </p:nvSpPr>
        <p:spPr>
          <a:xfrm>
            <a:off x="8764321" y="1788668"/>
            <a:ext cx="2366211" cy="3746500"/>
          </a:xfrm>
          <a:prstGeom prst="rect">
            <a:avLst/>
          </a:prstGeom>
          <a:noFill/>
          <a:ln w="95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Rectangle 35"/>
          <p:cNvSpPr/>
          <p:nvPr/>
        </p:nvSpPr>
        <p:spPr>
          <a:xfrm>
            <a:off x="9036720" y="4712447"/>
            <a:ext cx="1821413" cy="537596"/>
          </a:xfrm>
          <a:prstGeom prst="rect">
            <a:avLst/>
          </a:prstGeom>
          <a:solidFill>
            <a:srgbClr val="FFC91D">
              <a:alpha val="66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1600" b="1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 Box 10"/>
          <p:cNvSpPr txBox="1">
            <a:spLocks noChangeArrowheads="1"/>
          </p:cNvSpPr>
          <p:nvPr/>
        </p:nvSpPr>
        <p:spPr bwMode="auto">
          <a:xfrm>
            <a:off x="9070313" y="4823563"/>
            <a:ext cx="1809089" cy="2923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zh-CN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itchFamily="34" charset="0"/>
              <a:sym typeface="Arial" panose="020B0604020202020204" pitchFamily="34" charset="0"/>
            </a:endParaRPr>
          </a:p>
        </p:txBody>
      </p:sp>
      <p:grpSp>
        <p:nvGrpSpPr>
          <p:cNvPr id="26" name="Group 38"/>
          <p:cNvGrpSpPr/>
          <p:nvPr/>
        </p:nvGrpSpPr>
        <p:grpSpPr>
          <a:xfrm>
            <a:off x="1840951" y="2229786"/>
            <a:ext cx="852320" cy="902457"/>
            <a:chOff x="3659074" y="3351023"/>
            <a:chExt cx="424283" cy="44924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7" name="Freeform 47@|5FFC:0|FBC:0|LFC:0|LBC:16777215"/>
            <p:cNvSpPr/>
            <p:nvPr/>
          </p:nvSpPr>
          <p:spPr bwMode="auto">
            <a:xfrm>
              <a:off x="3659074" y="3518240"/>
              <a:ext cx="199662" cy="282024"/>
            </a:xfrm>
            <a:custGeom>
              <a:avLst/>
              <a:gdLst>
                <a:gd name="T0" fmla="*/ 43 w 60"/>
                <a:gd name="T1" fmla="*/ 49 h 85"/>
                <a:gd name="T2" fmla="*/ 44 w 60"/>
                <a:gd name="T3" fmla="*/ 40 h 85"/>
                <a:gd name="T4" fmla="*/ 32 w 60"/>
                <a:gd name="T5" fmla="*/ 4 h 85"/>
                <a:gd name="T6" fmla="*/ 26 w 60"/>
                <a:gd name="T7" fmla="*/ 2 h 85"/>
                <a:gd name="T8" fmla="*/ 12 w 60"/>
                <a:gd name="T9" fmla="*/ 7 h 85"/>
                <a:gd name="T10" fmla="*/ 4 w 60"/>
                <a:gd name="T11" fmla="*/ 22 h 85"/>
                <a:gd name="T12" fmla="*/ 9 w 60"/>
                <a:gd name="T13" fmla="*/ 37 h 85"/>
                <a:gd name="T14" fmla="*/ 25 w 60"/>
                <a:gd name="T15" fmla="*/ 46 h 85"/>
                <a:gd name="T16" fmla="*/ 31 w 60"/>
                <a:gd name="T17" fmla="*/ 52 h 85"/>
                <a:gd name="T18" fmla="*/ 41 w 60"/>
                <a:gd name="T19" fmla="*/ 80 h 85"/>
                <a:gd name="T20" fmla="*/ 46 w 60"/>
                <a:gd name="T21" fmla="*/ 83 h 85"/>
                <a:gd name="T22" fmla="*/ 49 w 60"/>
                <a:gd name="T23" fmla="*/ 70 h 85"/>
                <a:gd name="T24" fmla="*/ 43 w 60"/>
                <a:gd name="T25" fmla="*/ 4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" h="85">
                  <a:moveTo>
                    <a:pt x="43" y="49"/>
                  </a:moveTo>
                  <a:cubicBezTo>
                    <a:pt x="43" y="49"/>
                    <a:pt x="45" y="43"/>
                    <a:pt x="44" y="4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1" y="0"/>
                    <a:pt x="26" y="2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0" y="11"/>
                    <a:pt x="4" y="2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4" y="50"/>
                    <a:pt x="25" y="46"/>
                  </a:cubicBezTo>
                  <a:cubicBezTo>
                    <a:pt x="25" y="46"/>
                    <a:pt x="29" y="45"/>
                    <a:pt x="31" y="52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1" y="80"/>
                    <a:pt x="41" y="85"/>
                    <a:pt x="46" y="83"/>
                  </a:cubicBezTo>
                  <a:cubicBezTo>
                    <a:pt x="46" y="83"/>
                    <a:pt x="60" y="81"/>
                    <a:pt x="49" y="70"/>
                  </a:cubicBezTo>
                  <a:cubicBezTo>
                    <a:pt x="52" y="63"/>
                    <a:pt x="43" y="58"/>
                    <a:pt x="4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48@|5FFC:0|FBC:0|LFC:0|LBC:16777215"/>
            <p:cNvSpPr/>
            <p:nvPr/>
          </p:nvSpPr>
          <p:spPr bwMode="auto">
            <a:xfrm>
              <a:off x="3768888" y="3351023"/>
              <a:ext cx="272041" cy="316965"/>
            </a:xfrm>
            <a:custGeom>
              <a:avLst/>
              <a:gdLst>
                <a:gd name="T0" fmla="*/ 70 w 82"/>
                <a:gd name="T1" fmla="*/ 58 h 95"/>
                <a:gd name="T2" fmla="*/ 73 w 82"/>
                <a:gd name="T3" fmla="*/ 45 h 95"/>
                <a:gd name="T4" fmla="*/ 62 w 82"/>
                <a:gd name="T5" fmla="*/ 36 h 95"/>
                <a:gd name="T6" fmla="*/ 52 w 82"/>
                <a:gd name="T7" fmla="*/ 4 h 95"/>
                <a:gd name="T8" fmla="*/ 48 w 82"/>
                <a:gd name="T9" fmla="*/ 6 h 95"/>
                <a:gd name="T10" fmla="*/ 4 w 82"/>
                <a:gd name="T11" fmla="*/ 47 h 95"/>
                <a:gd name="T12" fmla="*/ 2 w 82"/>
                <a:gd name="T13" fmla="*/ 52 h 95"/>
                <a:gd name="T14" fmla="*/ 12 w 82"/>
                <a:gd name="T15" fmla="*/ 83 h 95"/>
                <a:gd name="T16" fmla="*/ 17 w 82"/>
                <a:gd name="T17" fmla="*/ 85 h 95"/>
                <a:gd name="T18" fmla="*/ 78 w 82"/>
                <a:gd name="T19" fmla="*/ 92 h 95"/>
                <a:gd name="T20" fmla="*/ 81 w 82"/>
                <a:gd name="T21" fmla="*/ 91 h 95"/>
                <a:gd name="T22" fmla="*/ 70 w 82"/>
                <a:gd name="T23" fmla="*/ 5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95">
                  <a:moveTo>
                    <a:pt x="70" y="58"/>
                  </a:moveTo>
                  <a:cubicBezTo>
                    <a:pt x="73" y="55"/>
                    <a:pt x="75" y="50"/>
                    <a:pt x="73" y="45"/>
                  </a:cubicBezTo>
                  <a:cubicBezTo>
                    <a:pt x="71" y="40"/>
                    <a:pt x="67" y="37"/>
                    <a:pt x="62" y="36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0" y="0"/>
                    <a:pt x="48" y="6"/>
                    <a:pt x="48" y="6"/>
                  </a:cubicBezTo>
                  <a:cubicBezTo>
                    <a:pt x="40" y="38"/>
                    <a:pt x="4" y="47"/>
                    <a:pt x="4" y="47"/>
                  </a:cubicBezTo>
                  <a:cubicBezTo>
                    <a:pt x="0" y="49"/>
                    <a:pt x="2" y="52"/>
                    <a:pt x="2" y="52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4" y="86"/>
                    <a:pt x="17" y="85"/>
                    <a:pt x="17" y="85"/>
                  </a:cubicBezTo>
                  <a:cubicBezTo>
                    <a:pt x="56" y="72"/>
                    <a:pt x="78" y="92"/>
                    <a:pt x="78" y="92"/>
                  </a:cubicBezTo>
                  <a:cubicBezTo>
                    <a:pt x="78" y="92"/>
                    <a:pt x="82" y="95"/>
                    <a:pt x="81" y="91"/>
                  </a:cubicBezTo>
                  <a:lnTo>
                    <a:pt x="7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49@|5FFC:0|FBC:0|LFC:0|LBC:16777215"/>
            <p:cNvSpPr/>
            <p:nvPr/>
          </p:nvSpPr>
          <p:spPr bwMode="auto">
            <a:xfrm>
              <a:off x="4003491" y="3410922"/>
              <a:ext cx="44924" cy="57404"/>
            </a:xfrm>
            <a:custGeom>
              <a:avLst/>
              <a:gdLst>
                <a:gd name="T0" fmla="*/ 18 w 18"/>
                <a:gd name="T1" fmla="*/ 3 h 23"/>
                <a:gd name="T2" fmla="*/ 15 w 18"/>
                <a:gd name="T3" fmla="*/ 0 h 23"/>
                <a:gd name="T4" fmla="*/ 0 w 18"/>
                <a:gd name="T5" fmla="*/ 20 h 23"/>
                <a:gd name="T6" fmla="*/ 3 w 18"/>
                <a:gd name="T7" fmla="*/ 23 h 23"/>
                <a:gd name="T8" fmla="*/ 18 w 18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3">
                  <a:moveTo>
                    <a:pt x="18" y="3"/>
                  </a:moveTo>
                  <a:lnTo>
                    <a:pt x="15" y="0"/>
                  </a:lnTo>
                  <a:lnTo>
                    <a:pt x="0" y="20"/>
                  </a:lnTo>
                  <a:lnTo>
                    <a:pt x="3" y="23"/>
                  </a:lnTo>
                  <a:lnTo>
                    <a:pt x="18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50@|5FFC:0|FBC:0|LFC:0|LBC:16777215"/>
            <p:cNvSpPr/>
            <p:nvPr/>
          </p:nvSpPr>
          <p:spPr bwMode="auto">
            <a:xfrm>
              <a:off x="4023458" y="3538206"/>
              <a:ext cx="59899" cy="37438"/>
            </a:xfrm>
            <a:custGeom>
              <a:avLst/>
              <a:gdLst>
                <a:gd name="T0" fmla="*/ 0 w 24"/>
                <a:gd name="T1" fmla="*/ 3 h 15"/>
                <a:gd name="T2" fmla="*/ 23 w 24"/>
                <a:gd name="T3" fmla="*/ 15 h 15"/>
                <a:gd name="T4" fmla="*/ 24 w 24"/>
                <a:gd name="T5" fmla="*/ 12 h 15"/>
                <a:gd name="T6" fmla="*/ 3 w 24"/>
                <a:gd name="T7" fmla="*/ 0 h 15"/>
                <a:gd name="T8" fmla="*/ 0 w 24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5">
                  <a:moveTo>
                    <a:pt x="0" y="3"/>
                  </a:moveTo>
                  <a:lnTo>
                    <a:pt x="23" y="15"/>
                  </a:lnTo>
                  <a:lnTo>
                    <a:pt x="24" y="12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51@|5FFC:0|FBC:0|LFC:0|LBC:16777215"/>
            <p:cNvSpPr/>
            <p:nvPr/>
          </p:nvSpPr>
          <p:spPr bwMode="auto">
            <a:xfrm>
              <a:off x="4023458" y="3478307"/>
              <a:ext cx="59899" cy="27454"/>
            </a:xfrm>
            <a:custGeom>
              <a:avLst/>
              <a:gdLst>
                <a:gd name="T0" fmla="*/ 0 w 24"/>
                <a:gd name="T1" fmla="*/ 11 h 11"/>
                <a:gd name="T2" fmla="*/ 24 w 24"/>
                <a:gd name="T3" fmla="*/ 3 h 11"/>
                <a:gd name="T4" fmla="*/ 24 w 24"/>
                <a:gd name="T5" fmla="*/ 0 h 11"/>
                <a:gd name="T6" fmla="*/ 0 w 24"/>
                <a:gd name="T7" fmla="*/ 7 h 11"/>
                <a:gd name="T8" fmla="*/ 0 w 24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1">
                  <a:moveTo>
                    <a:pt x="0" y="11"/>
                  </a:moveTo>
                  <a:lnTo>
                    <a:pt x="24" y="3"/>
                  </a:lnTo>
                  <a:lnTo>
                    <a:pt x="24" y="0"/>
                  </a:lnTo>
                  <a:lnTo>
                    <a:pt x="0" y="7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Freeform 64"/>
          <p:cNvSpPr>
            <a:spLocks noEditPoints="1"/>
          </p:cNvSpPr>
          <p:nvPr/>
        </p:nvSpPr>
        <p:spPr bwMode="auto">
          <a:xfrm>
            <a:off x="4371461" y="2274138"/>
            <a:ext cx="898726" cy="858105"/>
          </a:xfrm>
          <a:custGeom>
            <a:avLst/>
            <a:gdLst>
              <a:gd name="T0" fmla="*/ 125 w 133"/>
              <a:gd name="T1" fmla="*/ 0 h 127"/>
              <a:gd name="T2" fmla="*/ 9 w 133"/>
              <a:gd name="T3" fmla="*/ 0 h 127"/>
              <a:gd name="T4" fmla="*/ 0 w 133"/>
              <a:gd name="T5" fmla="*/ 9 h 127"/>
              <a:gd name="T6" fmla="*/ 0 w 133"/>
              <a:gd name="T7" fmla="*/ 91 h 127"/>
              <a:gd name="T8" fmla="*/ 9 w 133"/>
              <a:gd name="T9" fmla="*/ 100 h 127"/>
              <a:gd name="T10" fmla="*/ 53 w 133"/>
              <a:gd name="T11" fmla="*/ 100 h 127"/>
              <a:gd name="T12" fmla="*/ 40 w 133"/>
              <a:gd name="T13" fmla="*/ 118 h 127"/>
              <a:gd name="T14" fmla="*/ 40 w 133"/>
              <a:gd name="T15" fmla="*/ 127 h 127"/>
              <a:gd name="T16" fmla="*/ 53 w 133"/>
              <a:gd name="T17" fmla="*/ 127 h 127"/>
              <a:gd name="T18" fmla="*/ 80 w 133"/>
              <a:gd name="T19" fmla="*/ 127 h 127"/>
              <a:gd name="T20" fmla="*/ 94 w 133"/>
              <a:gd name="T21" fmla="*/ 127 h 127"/>
              <a:gd name="T22" fmla="*/ 94 w 133"/>
              <a:gd name="T23" fmla="*/ 118 h 127"/>
              <a:gd name="T24" fmla="*/ 80 w 133"/>
              <a:gd name="T25" fmla="*/ 100 h 127"/>
              <a:gd name="T26" fmla="*/ 125 w 133"/>
              <a:gd name="T27" fmla="*/ 100 h 127"/>
              <a:gd name="T28" fmla="*/ 133 w 133"/>
              <a:gd name="T29" fmla="*/ 91 h 127"/>
              <a:gd name="T30" fmla="*/ 133 w 133"/>
              <a:gd name="T31" fmla="*/ 9 h 127"/>
              <a:gd name="T32" fmla="*/ 125 w 133"/>
              <a:gd name="T33" fmla="*/ 0 h 127"/>
              <a:gd name="T34" fmla="*/ 60 w 133"/>
              <a:gd name="T35" fmla="*/ 89 h 127"/>
              <a:gd name="T36" fmla="*/ 67 w 133"/>
              <a:gd name="T37" fmla="*/ 82 h 127"/>
              <a:gd name="T38" fmla="*/ 75 w 133"/>
              <a:gd name="T39" fmla="*/ 89 h 127"/>
              <a:gd name="T40" fmla="*/ 67 w 133"/>
              <a:gd name="T41" fmla="*/ 97 h 127"/>
              <a:gd name="T42" fmla="*/ 60 w 133"/>
              <a:gd name="T43" fmla="*/ 89 h 127"/>
              <a:gd name="T44" fmla="*/ 124 w 133"/>
              <a:gd name="T45" fmla="*/ 79 h 127"/>
              <a:gd name="T46" fmla="*/ 10 w 133"/>
              <a:gd name="T47" fmla="*/ 79 h 127"/>
              <a:gd name="T48" fmla="*/ 10 w 133"/>
              <a:gd name="T49" fmla="*/ 10 h 127"/>
              <a:gd name="T50" fmla="*/ 124 w 133"/>
              <a:gd name="T51" fmla="*/ 10 h 127"/>
              <a:gd name="T52" fmla="*/ 124 w 133"/>
              <a:gd name="T53" fmla="*/ 79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3" h="127">
                <a:moveTo>
                  <a:pt x="12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6"/>
                  <a:pt x="4" y="100"/>
                  <a:pt x="9" y="100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53" y="100"/>
                  <a:pt x="55" y="118"/>
                  <a:pt x="40" y="118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53" y="127"/>
                  <a:pt x="53" y="127"/>
                  <a:pt x="53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78" y="118"/>
                  <a:pt x="80" y="100"/>
                  <a:pt x="80" y="100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9" y="100"/>
                  <a:pt x="133" y="96"/>
                  <a:pt x="133" y="91"/>
                </a:cubicBezTo>
                <a:cubicBezTo>
                  <a:pt x="133" y="9"/>
                  <a:pt x="133" y="9"/>
                  <a:pt x="133" y="9"/>
                </a:cubicBezTo>
                <a:cubicBezTo>
                  <a:pt x="133" y="4"/>
                  <a:pt x="129" y="0"/>
                  <a:pt x="125" y="0"/>
                </a:cubicBezTo>
                <a:close/>
                <a:moveTo>
                  <a:pt x="60" y="89"/>
                </a:moveTo>
                <a:cubicBezTo>
                  <a:pt x="60" y="85"/>
                  <a:pt x="63" y="82"/>
                  <a:pt x="67" y="82"/>
                </a:cubicBezTo>
                <a:cubicBezTo>
                  <a:pt x="72" y="82"/>
                  <a:pt x="75" y="85"/>
                  <a:pt x="75" y="89"/>
                </a:cubicBezTo>
                <a:cubicBezTo>
                  <a:pt x="75" y="94"/>
                  <a:pt x="72" y="97"/>
                  <a:pt x="67" y="97"/>
                </a:cubicBezTo>
                <a:cubicBezTo>
                  <a:pt x="63" y="97"/>
                  <a:pt x="60" y="94"/>
                  <a:pt x="60" y="89"/>
                </a:cubicBezTo>
                <a:close/>
                <a:moveTo>
                  <a:pt x="124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0" y="10"/>
                  <a:pt x="10" y="10"/>
                  <a:pt x="10" y="10"/>
                </a:cubicBezTo>
                <a:cubicBezTo>
                  <a:pt x="124" y="10"/>
                  <a:pt x="124" y="10"/>
                  <a:pt x="124" y="10"/>
                </a:cubicBezTo>
                <a:lnTo>
                  <a:pt x="124" y="7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Group 45"/>
          <p:cNvGrpSpPr/>
          <p:nvPr/>
        </p:nvGrpSpPr>
        <p:grpSpPr>
          <a:xfrm>
            <a:off x="9643692" y="2229786"/>
            <a:ext cx="691799" cy="941169"/>
            <a:chOff x="8248816" y="4047345"/>
            <a:chExt cx="429274" cy="5840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4" name="Freeform 136@|5FFC:0|FBC:0|LFC:0|LBC:16777215"/>
            <p:cNvSpPr/>
            <p:nvPr/>
          </p:nvSpPr>
          <p:spPr bwMode="auto">
            <a:xfrm>
              <a:off x="8281260" y="4049842"/>
              <a:ext cx="19966" cy="529106"/>
            </a:xfrm>
            <a:custGeom>
              <a:avLst/>
              <a:gdLst>
                <a:gd name="T0" fmla="*/ 8 w 8"/>
                <a:gd name="T1" fmla="*/ 8 h 212"/>
                <a:gd name="T2" fmla="*/ 0 w 8"/>
                <a:gd name="T3" fmla="*/ 0 h 212"/>
                <a:gd name="T4" fmla="*/ 0 w 8"/>
                <a:gd name="T5" fmla="*/ 1 h 212"/>
                <a:gd name="T6" fmla="*/ 0 w 8"/>
                <a:gd name="T7" fmla="*/ 7 h 212"/>
                <a:gd name="T8" fmla="*/ 0 w 8"/>
                <a:gd name="T9" fmla="*/ 212 h 212"/>
                <a:gd name="T10" fmla="*/ 8 w 8"/>
                <a:gd name="T11" fmla="*/ 212 h 212"/>
                <a:gd name="T12" fmla="*/ 8 w 8"/>
                <a:gd name="T13" fmla="*/ 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12">
                  <a:moveTo>
                    <a:pt x="8" y="8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7"/>
                  </a:lnTo>
                  <a:lnTo>
                    <a:pt x="0" y="212"/>
                  </a:lnTo>
                  <a:lnTo>
                    <a:pt x="8" y="212"/>
                  </a:ln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137@|5FFC:0|FBC:0|LFC:0|LBC:16777215"/>
            <p:cNvSpPr/>
            <p:nvPr/>
          </p:nvSpPr>
          <p:spPr bwMode="auto">
            <a:xfrm>
              <a:off x="8283757" y="4047345"/>
              <a:ext cx="354401" cy="19966"/>
            </a:xfrm>
            <a:custGeom>
              <a:avLst/>
              <a:gdLst>
                <a:gd name="T0" fmla="*/ 135 w 142"/>
                <a:gd name="T1" fmla="*/ 8 h 8"/>
                <a:gd name="T2" fmla="*/ 142 w 142"/>
                <a:gd name="T3" fmla="*/ 0 h 8"/>
                <a:gd name="T4" fmla="*/ 0 w 142"/>
                <a:gd name="T5" fmla="*/ 0 h 8"/>
                <a:gd name="T6" fmla="*/ 8 w 142"/>
                <a:gd name="T7" fmla="*/ 8 h 8"/>
                <a:gd name="T8" fmla="*/ 135 w 142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8">
                  <a:moveTo>
                    <a:pt x="135" y="8"/>
                  </a:moveTo>
                  <a:lnTo>
                    <a:pt x="142" y="0"/>
                  </a:lnTo>
                  <a:lnTo>
                    <a:pt x="0" y="0"/>
                  </a:lnTo>
                  <a:lnTo>
                    <a:pt x="8" y="8"/>
                  </a:lnTo>
                  <a:lnTo>
                    <a:pt x="135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138@|5FFC:0|FBC:0|LFC:0|LBC:16777215"/>
            <p:cNvSpPr/>
            <p:nvPr/>
          </p:nvSpPr>
          <p:spPr bwMode="auto">
            <a:xfrm>
              <a:off x="8620686" y="4049842"/>
              <a:ext cx="22463" cy="529106"/>
            </a:xfrm>
            <a:custGeom>
              <a:avLst/>
              <a:gdLst>
                <a:gd name="T0" fmla="*/ 0 w 9"/>
                <a:gd name="T1" fmla="*/ 8 h 212"/>
                <a:gd name="T2" fmla="*/ 0 w 9"/>
                <a:gd name="T3" fmla="*/ 212 h 212"/>
                <a:gd name="T4" fmla="*/ 9 w 9"/>
                <a:gd name="T5" fmla="*/ 212 h 212"/>
                <a:gd name="T6" fmla="*/ 9 w 9"/>
                <a:gd name="T7" fmla="*/ 7 h 212"/>
                <a:gd name="T8" fmla="*/ 9 w 9"/>
                <a:gd name="T9" fmla="*/ 1 h 212"/>
                <a:gd name="T10" fmla="*/ 9 w 9"/>
                <a:gd name="T11" fmla="*/ 0 h 212"/>
                <a:gd name="T12" fmla="*/ 0 w 9"/>
                <a:gd name="T13" fmla="*/ 9 h 212"/>
                <a:gd name="T14" fmla="*/ 0 w 9"/>
                <a:gd name="T15" fmla="*/ 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12">
                  <a:moveTo>
                    <a:pt x="0" y="8"/>
                  </a:moveTo>
                  <a:lnTo>
                    <a:pt x="0" y="212"/>
                  </a:lnTo>
                  <a:lnTo>
                    <a:pt x="9" y="212"/>
                  </a:lnTo>
                  <a:lnTo>
                    <a:pt x="9" y="7"/>
                  </a:lnTo>
                  <a:lnTo>
                    <a:pt x="9" y="1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139@|1FFC:0|FBC:0|LFC:0|LBC:16777215"/>
            <p:cNvSpPr>
              <a:spLocks noChangeArrowheads="1"/>
            </p:cNvSpPr>
            <p:nvPr/>
          </p:nvSpPr>
          <p:spPr bwMode="auto">
            <a:xfrm>
              <a:off x="8248816" y="4596417"/>
              <a:ext cx="429274" cy="349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140@|5FFC:0|FBC:0|LFC:0|LBC:16777215"/>
            <p:cNvSpPr>
              <a:spLocks noEditPoints="1"/>
            </p:cNvSpPr>
            <p:nvPr/>
          </p:nvSpPr>
          <p:spPr bwMode="auto">
            <a:xfrm>
              <a:off x="8323689" y="4089774"/>
              <a:ext cx="159730" cy="476695"/>
            </a:xfrm>
            <a:custGeom>
              <a:avLst/>
              <a:gdLst>
                <a:gd name="T0" fmla="*/ 0 w 48"/>
                <a:gd name="T1" fmla="*/ 0 h 143"/>
                <a:gd name="T2" fmla="*/ 0 w 48"/>
                <a:gd name="T3" fmla="*/ 143 h 143"/>
                <a:gd name="T4" fmla="*/ 48 w 48"/>
                <a:gd name="T5" fmla="*/ 134 h 143"/>
                <a:gd name="T6" fmla="*/ 48 w 48"/>
                <a:gd name="T7" fmla="*/ 9 h 143"/>
                <a:gd name="T8" fmla="*/ 0 w 48"/>
                <a:gd name="T9" fmla="*/ 0 h 143"/>
                <a:gd name="T10" fmla="*/ 6 w 48"/>
                <a:gd name="T11" fmla="*/ 12 h 143"/>
                <a:gd name="T12" fmla="*/ 42 w 48"/>
                <a:gd name="T13" fmla="*/ 19 h 143"/>
                <a:gd name="T14" fmla="*/ 42 w 48"/>
                <a:gd name="T15" fmla="*/ 65 h 143"/>
                <a:gd name="T16" fmla="*/ 6 w 48"/>
                <a:gd name="T17" fmla="*/ 62 h 143"/>
                <a:gd name="T18" fmla="*/ 6 w 48"/>
                <a:gd name="T19" fmla="*/ 12 h 143"/>
                <a:gd name="T20" fmla="*/ 42 w 48"/>
                <a:gd name="T21" fmla="*/ 127 h 143"/>
                <a:gd name="T22" fmla="*/ 6 w 48"/>
                <a:gd name="T23" fmla="*/ 132 h 143"/>
                <a:gd name="T24" fmla="*/ 6 w 48"/>
                <a:gd name="T25" fmla="*/ 72 h 143"/>
                <a:gd name="T26" fmla="*/ 42 w 48"/>
                <a:gd name="T27" fmla="*/ 74 h 143"/>
                <a:gd name="T28" fmla="*/ 42 w 48"/>
                <a:gd name="T29" fmla="*/ 127 h 143"/>
                <a:gd name="T30" fmla="*/ 44 w 48"/>
                <a:gd name="T31" fmla="*/ 69 h 143"/>
                <a:gd name="T32" fmla="*/ 43 w 48"/>
                <a:gd name="T33" fmla="*/ 71 h 143"/>
                <a:gd name="T34" fmla="*/ 36 w 48"/>
                <a:gd name="T35" fmla="*/ 70 h 143"/>
                <a:gd name="T36" fmla="*/ 35 w 48"/>
                <a:gd name="T37" fmla="*/ 69 h 143"/>
                <a:gd name="T38" fmla="*/ 35 w 48"/>
                <a:gd name="T39" fmla="*/ 69 h 143"/>
                <a:gd name="T40" fmla="*/ 36 w 48"/>
                <a:gd name="T41" fmla="*/ 68 h 143"/>
                <a:gd name="T42" fmla="*/ 43 w 48"/>
                <a:gd name="T43" fmla="*/ 68 h 143"/>
                <a:gd name="T44" fmla="*/ 44 w 48"/>
                <a:gd name="T45" fmla="*/ 69 h 143"/>
                <a:gd name="T46" fmla="*/ 45 w 48"/>
                <a:gd name="T47" fmla="*/ 70 h 143"/>
                <a:gd name="T48" fmla="*/ 43 w 48"/>
                <a:gd name="T49" fmla="*/ 72 h 143"/>
                <a:gd name="T50" fmla="*/ 40 w 48"/>
                <a:gd name="T51" fmla="*/ 70 h 143"/>
                <a:gd name="T52" fmla="*/ 43 w 48"/>
                <a:gd name="T53" fmla="*/ 67 h 143"/>
                <a:gd name="T54" fmla="*/ 45 w 48"/>
                <a:gd name="T55" fmla="*/ 7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" h="143">
                  <a:moveTo>
                    <a:pt x="0" y="0"/>
                  </a:moveTo>
                  <a:cubicBezTo>
                    <a:pt x="0" y="143"/>
                    <a:pt x="0" y="143"/>
                    <a:pt x="0" y="143"/>
                  </a:cubicBezTo>
                  <a:cubicBezTo>
                    <a:pt x="48" y="134"/>
                    <a:pt x="48" y="134"/>
                    <a:pt x="48" y="134"/>
                  </a:cubicBezTo>
                  <a:cubicBezTo>
                    <a:pt x="48" y="9"/>
                    <a:pt x="48" y="9"/>
                    <a:pt x="48" y="9"/>
                  </a:cubicBezTo>
                  <a:lnTo>
                    <a:pt x="0" y="0"/>
                  </a:lnTo>
                  <a:close/>
                  <a:moveTo>
                    <a:pt x="6" y="12"/>
                  </a:moveTo>
                  <a:cubicBezTo>
                    <a:pt x="42" y="19"/>
                    <a:pt x="42" y="19"/>
                    <a:pt x="42" y="19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6" y="62"/>
                    <a:pt x="6" y="62"/>
                    <a:pt x="6" y="62"/>
                  </a:cubicBezTo>
                  <a:lnTo>
                    <a:pt x="6" y="12"/>
                  </a:lnTo>
                  <a:close/>
                  <a:moveTo>
                    <a:pt x="42" y="127"/>
                  </a:moveTo>
                  <a:cubicBezTo>
                    <a:pt x="6" y="132"/>
                    <a:pt x="6" y="132"/>
                    <a:pt x="6" y="13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42" y="74"/>
                    <a:pt x="42" y="74"/>
                    <a:pt x="42" y="74"/>
                  </a:cubicBezTo>
                  <a:lnTo>
                    <a:pt x="42" y="127"/>
                  </a:lnTo>
                  <a:close/>
                  <a:moveTo>
                    <a:pt x="44" y="69"/>
                  </a:moveTo>
                  <a:cubicBezTo>
                    <a:pt x="44" y="70"/>
                    <a:pt x="44" y="71"/>
                    <a:pt x="43" y="71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35" y="70"/>
                    <a:pt x="35" y="70"/>
                    <a:pt x="35" y="69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68"/>
                    <a:pt x="35" y="68"/>
                    <a:pt x="36" y="68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4" y="68"/>
                    <a:pt x="44" y="69"/>
                    <a:pt x="44" y="69"/>
                  </a:cubicBezTo>
                  <a:close/>
                  <a:moveTo>
                    <a:pt x="45" y="70"/>
                  </a:moveTo>
                  <a:cubicBezTo>
                    <a:pt x="45" y="71"/>
                    <a:pt x="44" y="72"/>
                    <a:pt x="43" y="72"/>
                  </a:cubicBezTo>
                  <a:cubicBezTo>
                    <a:pt x="41" y="72"/>
                    <a:pt x="40" y="71"/>
                    <a:pt x="40" y="70"/>
                  </a:cubicBezTo>
                  <a:cubicBezTo>
                    <a:pt x="40" y="68"/>
                    <a:pt x="41" y="67"/>
                    <a:pt x="43" y="67"/>
                  </a:cubicBezTo>
                  <a:cubicBezTo>
                    <a:pt x="44" y="67"/>
                    <a:pt x="45" y="68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51"/>
          <p:cNvGrpSpPr/>
          <p:nvPr/>
        </p:nvGrpSpPr>
        <p:grpSpPr>
          <a:xfrm>
            <a:off x="6937298" y="2252571"/>
            <a:ext cx="834530" cy="829042"/>
            <a:chOff x="6853673" y="3715407"/>
            <a:chExt cx="379359" cy="376864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0" name="Freeform 150@|5FFC:0|FBC:0|LFC:0|LBC:16777215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151@|1FFC:0|FBC:0|LFC:0|LBC:16777215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Rectangle 152@|1FFC:0|FBC:0|LFC:0|LBC:16777215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Rectangle 153@|1FFC:0|FBC:0|LFC:0|LBC:16777215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Freeform 154@|5FFC:0|FBC:0|LFC:0|LBC:16777215"/>
            <p:cNvSpPr/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Freeform 155@|5FFC:0|FBC:0|LFC:0|LBC:16777215"/>
            <p:cNvSpPr/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156@|5FFC:0|FBC:0|LFC:0|LBC:16777215"/>
            <p:cNvSpPr/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157@|5FFC:0|FBC:0|LFC:0|LBC:16777215"/>
            <p:cNvSpPr/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158@|5FFC:0|FBC:0|LFC:0|LBC:16777215"/>
            <p:cNvSpPr/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Rectangle 159@|1FFC:0|FBC:0|LFC:0|LBC:16777215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160@|5FFC:0|FBC:0|LFC:0|LBC:16777215"/>
            <p:cNvSpPr/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161@|5FFC:0|FBC:0|LFC:0|LBC:16777215"/>
            <p:cNvSpPr/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Freeform 162@|5FFC:0|FBC:0|LFC:0|LBC:16777215"/>
            <p:cNvSpPr/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Freeform 163@|5FFC:0|FBC:0|LFC:0|LBC:16777215"/>
            <p:cNvSpPr/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Freeform 164@|5FFC:0|FBC:0|LFC:0|LBC:16777215"/>
            <p:cNvSpPr/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reeform 165@|5FFC:0|FBC:0|LFC:0|LBC:16777215"/>
            <p:cNvSpPr/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Rectangle 166@|1FFC:0|FBC:0|LFC:0|LBC:16777215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Rectangle 167@|1FFC:0|FBC:0|LFC:0|LBC:16777215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8" name="Text Box 10"/>
          <p:cNvSpPr txBox="1">
            <a:spLocks noChangeArrowheads="1"/>
          </p:cNvSpPr>
          <p:nvPr/>
        </p:nvSpPr>
        <p:spPr bwMode="auto">
          <a:xfrm>
            <a:off x="1357409" y="4844617"/>
            <a:ext cx="1809089" cy="2923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zh-CN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itchFamily="34" charset="0"/>
              <a:sym typeface="Arial" panose="020B0604020202020204" pitchFamily="34" charset="0"/>
            </a:endParaRPr>
          </a:p>
        </p:txBody>
      </p:sp>
      <p:sp>
        <p:nvSpPr>
          <p:cNvPr id="59" name="TextBox 13@|17FFC:16777215|FBC:16777215|LFC:16777215|LBC:16777215"/>
          <p:cNvSpPr txBox="1"/>
          <p:nvPr/>
        </p:nvSpPr>
        <p:spPr>
          <a:xfrm>
            <a:off x="1095695" y="3396245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Box 13@|17FFC:16777215|FBC:16777215|LFC:16777215|LBC:16777215"/>
          <p:cNvSpPr txBox="1"/>
          <p:nvPr/>
        </p:nvSpPr>
        <p:spPr>
          <a:xfrm>
            <a:off x="1645876" y="3745650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13@|17FFC:16777215|FBC:16777215|LFC:16777215|LBC:16777215"/>
          <p:cNvSpPr txBox="1"/>
          <p:nvPr/>
        </p:nvSpPr>
        <p:spPr>
          <a:xfrm>
            <a:off x="3645024" y="3396245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Box 13@|17FFC:16777215|FBC:16777215|LFC:16777215|LBC:16777215"/>
          <p:cNvSpPr txBox="1"/>
          <p:nvPr/>
        </p:nvSpPr>
        <p:spPr>
          <a:xfrm>
            <a:off x="4195205" y="3745650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Box 13@|17FFC:16777215|FBC:16777215|LFC:16777215|LBC:16777215"/>
          <p:cNvSpPr txBox="1"/>
          <p:nvPr/>
        </p:nvSpPr>
        <p:spPr>
          <a:xfrm>
            <a:off x="6260200" y="3396245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TextBox 13@|17FFC:16777215|FBC:16777215|LFC:16777215|LBC:16777215"/>
          <p:cNvSpPr txBox="1"/>
          <p:nvPr/>
        </p:nvSpPr>
        <p:spPr>
          <a:xfrm>
            <a:off x="6810381" y="3745650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Box 13@|17FFC:16777215|FBC:16777215|LFC:16777215|LBC:16777215"/>
          <p:cNvSpPr txBox="1"/>
          <p:nvPr/>
        </p:nvSpPr>
        <p:spPr>
          <a:xfrm>
            <a:off x="8805817" y="3396245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13@|17FFC:16777215|FBC:16777215|LFC:16777215|LBC:16777215"/>
          <p:cNvSpPr txBox="1"/>
          <p:nvPr/>
        </p:nvSpPr>
        <p:spPr>
          <a:xfrm>
            <a:off x="9355998" y="3745650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/>
      <p:bldP spid="20" grpId="0" animBg="1"/>
      <p:bldP spid="21" grpId="0" animBg="1"/>
      <p:bldP spid="22" grpId="0"/>
      <p:bldP spid="23" grpId="0" animBg="1"/>
      <p:bldP spid="24" grpId="0" animBg="1"/>
      <p:bldP spid="25" grpId="0"/>
      <p:bldP spid="32" grpId="0" animBg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/>
          <p:cNvSpPr/>
          <p:nvPr/>
        </p:nvSpPr>
        <p:spPr>
          <a:xfrm flipH="1">
            <a:off x="5393136" y="3127248"/>
            <a:ext cx="6791319" cy="3748211"/>
          </a:xfrm>
          <a:prstGeom prst="rtTriangle">
            <a:avLst/>
          </a:prstGeom>
          <a:solidFill>
            <a:srgbClr val="FFC91D">
              <a:alpha val="8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Freeform 50"/>
          <p:cNvSpPr/>
          <p:nvPr/>
        </p:nvSpPr>
        <p:spPr bwMode="auto">
          <a:xfrm rot="20016816">
            <a:off x="7473820" y="4843741"/>
            <a:ext cx="1287430" cy="1179278"/>
          </a:xfrm>
          <a:custGeom>
            <a:avLst/>
            <a:gdLst>
              <a:gd name="T0" fmla="*/ 375 w 375"/>
              <a:gd name="T1" fmla="*/ 268 h 343"/>
              <a:gd name="T2" fmla="*/ 307 w 375"/>
              <a:gd name="T3" fmla="*/ 343 h 343"/>
              <a:gd name="T4" fmla="*/ 69 w 375"/>
              <a:gd name="T5" fmla="*/ 343 h 343"/>
              <a:gd name="T6" fmla="*/ 0 w 375"/>
              <a:gd name="T7" fmla="*/ 268 h 343"/>
              <a:gd name="T8" fmla="*/ 0 w 375"/>
              <a:gd name="T9" fmla="*/ 75 h 343"/>
              <a:gd name="T10" fmla="*/ 69 w 375"/>
              <a:gd name="T11" fmla="*/ 0 h 343"/>
              <a:gd name="T12" fmla="*/ 307 w 375"/>
              <a:gd name="T13" fmla="*/ 0 h 343"/>
              <a:gd name="T14" fmla="*/ 375 w 375"/>
              <a:gd name="T15" fmla="*/ 75 h 343"/>
              <a:gd name="T16" fmla="*/ 375 w 375"/>
              <a:gd name="T17" fmla="*/ 268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5" h="343">
                <a:moveTo>
                  <a:pt x="375" y="268"/>
                </a:moveTo>
                <a:cubicBezTo>
                  <a:pt x="375" y="310"/>
                  <a:pt x="345" y="343"/>
                  <a:pt x="307" y="343"/>
                </a:cubicBezTo>
                <a:cubicBezTo>
                  <a:pt x="69" y="343"/>
                  <a:pt x="69" y="343"/>
                  <a:pt x="69" y="343"/>
                </a:cubicBezTo>
                <a:cubicBezTo>
                  <a:pt x="31" y="343"/>
                  <a:pt x="0" y="310"/>
                  <a:pt x="0" y="268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33"/>
                  <a:pt x="31" y="0"/>
                  <a:pt x="69" y="0"/>
                </a:cubicBezTo>
                <a:cubicBezTo>
                  <a:pt x="307" y="0"/>
                  <a:pt x="307" y="0"/>
                  <a:pt x="307" y="0"/>
                </a:cubicBezTo>
                <a:cubicBezTo>
                  <a:pt x="345" y="0"/>
                  <a:pt x="375" y="33"/>
                  <a:pt x="375" y="75"/>
                </a:cubicBezTo>
                <a:lnTo>
                  <a:pt x="375" y="268"/>
                </a:lnTo>
                <a:close/>
              </a:path>
            </a:pathLst>
          </a:custGeom>
          <a:solidFill>
            <a:srgbClr val="FADAB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Freeform 57"/>
          <p:cNvSpPr/>
          <p:nvPr/>
        </p:nvSpPr>
        <p:spPr bwMode="auto">
          <a:xfrm rot="20016816">
            <a:off x="6887336" y="1852312"/>
            <a:ext cx="4554881" cy="3348565"/>
          </a:xfrm>
          <a:custGeom>
            <a:avLst/>
            <a:gdLst>
              <a:gd name="T0" fmla="*/ 1266 w 1326"/>
              <a:gd name="T1" fmla="*/ 0 h 974"/>
              <a:gd name="T2" fmla="*/ 60 w 1326"/>
              <a:gd name="T3" fmla="*/ 0 h 974"/>
              <a:gd name="T4" fmla="*/ 0 w 1326"/>
              <a:gd name="T5" fmla="*/ 62 h 974"/>
              <a:gd name="T6" fmla="*/ 0 w 1326"/>
              <a:gd name="T7" fmla="*/ 912 h 974"/>
              <a:gd name="T8" fmla="*/ 60 w 1326"/>
              <a:gd name="T9" fmla="*/ 974 h 974"/>
              <a:gd name="T10" fmla="*/ 1266 w 1326"/>
              <a:gd name="T11" fmla="*/ 974 h 974"/>
              <a:gd name="T12" fmla="*/ 1326 w 1326"/>
              <a:gd name="T13" fmla="*/ 912 h 974"/>
              <a:gd name="T14" fmla="*/ 1326 w 1326"/>
              <a:gd name="T15" fmla="*/ 62 h 974"/>
              <a:gd name="T16" fmla="*/ 1266 w 1326"/>
              <a:gd name="T17" fmla="*/ 0 h 9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26" h="974">
                <a:moveTo>
                  <a:pt x="1266" y="0"/>
                </a:moveTo>
                <a:cubicBezTo>
                  <a:pt x="60" y="0"/>
                  <a:pt x="60" y="0"/>
                  <a:pt x="60" y="0"/>
                </a:cubicBezTo>
                <a:cubicBezTo>
                  <a:pt x="27" y="0"/>
                  <a:pt x="0" y="28"/>
                  <a:pt x="0" y="62"/>
                </a:cubicBezTo>
                <a:cubicBezTo>
                  <a:pt x="0" y="912"/>
                  <a:pt x="0" y="912"/>
                  <a:pt x="0" y="912"/>
                </a:cubicBezTo>
                <a:cubicBezTo>
                  <a:pt x="0" y="946"/>
                  <a:pt x="27" y="974"/>
                  <a:pt x="60" y="974"/>
                </a:cubicBezTo>
                <a:cubicBezTo>
                  <a:pt x="1266" y="974"/>
                  <a:pt x="1266" y="974"/>
                  <a:pt x="1266" y="974"/>
                </a:cubicBezTo>
                <a:cubicBezTo>
                  <a:pt x="1300" y="974"/>
                  <a:pt x="1326" y="946"/>
                  <a:pt x="1326" y="912"/>
                </a:cubicBezTo>
                <a:cubicBezTo>
                  <a:pt x="1326" y="62"/>
                  <a:pt x="1326" y="62"/>
                  <a:pt x="1326" y="62"/>
                </a:cubicBezTo>
                <a:cubicBezTo>
                  <a:pt x="1326" y="28"/>
                  <a:pt x="1300" y="0"/>
                  <a:pt x="1266" y="0"/>
                </a:cubicBezTo>
                <a:close/>
              </a:path>
            </a:pathLst>
          </a:custGeom>
          <a:solidFill>
            <a:srgbClr val="43576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Oval 60"/>
          <p:cNvSpPr>
            <a:spLocks noChangeArrowheads="1"/>
          </p:cNvSpPr>
          <p:nvPr/>
        </p:nvSpPr>
        <p:spPr bwMode="auto">
          <a:xfrm rot="20016816">
            <a:off x="7376852" y="4526358"/>
            <a:ext cx="91514" cy="93594"/>
          </a:xfrm>
          <a:prstGeom prst="ellipse">
            <a:avLst/>
          </a:prstGeom>
          <a:solidFill>
            <a:srgbClr val="F0E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Oval 61"/>
          <p:cNvSpPr>
            <a:spLocks noChangeArrowheads="1"/>
          </p:cNvSpPr>
          <p:nvPr/>
        </p:nvSpPr>
        <p:spPr bwMode="auto">
          <a:xfrm rot="20016816">
            <a:off x="7244673" y="4257845"/>
            <a:ext cx="91514" cy="97754"/>
          </a:xfrm>
          <a:prstGeom prst="ellipse">
            <a:avLst/>
          </a:prstGeom>
          <a:solidFill>
            <a:srgbClr val="F0E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Rectangle 63"/>
          <p:cNvSpPr>
            <a:spLocks noChangeArrowheads="1"/>
          </p:cNvSpPr>
          <p:nvPr/>
        </p:nvSpPr>
        <p:spPr bwMode="auto">
          <a:xfrm rot="20016816">
            <a:off x="7416475" y="2045525"/>
            <a:ext cx="3749978" cy="28410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Freeform 64"/>
          <p:cNvSpPr/>
          <p:nvPr/>
        </p:nvSpPr>
        <p:spPr bwMode="auto">
          <a:xfrm rot="20016816">
            <a:off x="7416475" y="2045525"/>
            <a:ext cx="3749978" cy="2841081"/>
          </a:xfrm>
          <a:custGeom>
            <a:avLst/>
            <a:gdLst>
              <a:gd name="T0" fmla="*/ 1803 w 1803"/>
              <a:gd name="T1" fmla="*/ 0 h 1366"/>
              <a:gd name="T2" fmla="*/ 1803 w 1803"/>
              <a:gd name="T3" fmla="*/ 1366 h 1366"/>
              <a:gd name="T4" fmla="*/ 0 w 1803"/>
              <a:gd name="T5" fmla="*/ 1366 h 1366"/>
              <a:gd name="T6" fmla="*/ 1803 w 1803"/>
              <a:gd name="T7" fmla="*/ 0 h 1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03" h="1366">
                <a:moveTo>
                  <a:pt x="1803" y="0"/>
                </a:moveTo>
                <a:lnTo>
                  <a:pt x="1803" y="1366"/>
                </a:lnTo>
                <a:lnTo>
                  <a:pt x="0" y="1366"/>
                </a:lnTo>
                <a:lnTo>
                  <a:pt x="180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124941" y="4790820"/>
            <a:ext cx="2228633" cy="2343762"/>
            <a:chOff x="7124941" y="4790820"/>
            <a:chExt cx="2228633" cy="2343762"/>
          </a:xfrm>
        </p:grpSpPr>
        <p:sp>
          <p:nvSpPr>
            <p:cNvPr id="10" name="Rectangle 49"/>
            <p:cNvSpPr>
              <a:spLocks noChangeArrowheads="1"/>
            </p:cNvSpPr>
            <p:nvPr/>
          </p:nvSpPr>
          <p:spPr bwMode="auto">
            <a:xfrm rot="20016816">
              <a:off x="8008714" y="5856757"/>
              <a:ext cx="867300" cy="809064"/>
            </a:xfrm>
            <a:prstGeom prst="rect">
              <a:avLst/>
            </a:prstGeom>
            <a:solidFill>
              <a:srgbClr val="EBCF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51"/>
            <p:cNvSpPr/>
            <p:nvPr/>
          </p:nvSpPr>
          <p:spPr bwMode="auto">
            <a:xfrm rot="20016816">
              <a:off x="7369150" y="5038672"/>
              <a:ext cx="561561" cy="1220875"/>
            </a:xfrm>
            <a:custGeom>
              <a:avLst/>
              <a:gdLst>
                <a:gd name="T0" fmla="*/ 62 w 163"/>
                <a:gd name="T1" fmla="*/ 0 h 355"/>
                <a:gd name="T2" fmla="*/ 1 w 163"/>
                <a:gd name="T3" fmla="*/ 64 h 355"/>
                <a:gd name="T4" fmla="*/ 9 w 163"/>
                <a:gd name="T5" fmla="*/ 290 h 355"/>
                <a:gd name="T6" fmla="*/ 74 w 163"/>
                <a:gd name="T7" fmla="*/ 355 h 355"/>
                <a:gd name="T8" fmla="*/ 101 w 163"/>
                <a:gd name="T9" fmla="*/ 355 h 355"/>
                <a:gd name="T10" fmla="*/ 162 w 163"/>
                <a:gd name="T11" fmla="*/ 291 h 355"/>
                <a:gd name="T12" fmla="*/ 154 w 163"/>
                <a:gd name="T13" fmla="*/ 65 h 355"/>
                <a:gd name="T14" fmla="*/ 89 w 163"/>
                <a:gd name="T15" fmla="*/ 0 h 355"/>
                <a:gd name="T16" fmla="*/ 62 w 163"/>
                <a:gd name="T17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3" h="355">
                  <a:moveTo>
                    <a:pt x="62" y="0"/>
                  </a:moveTo>
                  <a:cubicBezTo>
                    <a:pt x="28" y="0"/>
                    <a:pt x="0" y="28"/>
                    <a:pt x="1" y="64"/>
                  </a:cubicBezTo>
                  <a:cubicBezTo>
                    <a:pt x="9" y="290"/>
                    <a:pt x="9" y="290"/>
                    <a:pt x="9" y="290"/>
                  </a:cubicBezTo>
                  <a:cubicBezTo>
                    <a:pt x="10" y="325"/>
                    <a:pt x="39" y="355"/>
                    <a:pt x="74" y="355"/>
                  </a:cubicBezTo>
                  <a:cubicBezTo>
                    <a:pt x="101" y="355"/>
                    <a:pt x="101" y="355"/>
                    <a:pt x="101" y="355"/>
                  </a:cubicBezTo>
                  <a:cubicBezTo>
                    <a:pt x="136" y="355"/>
                    <a:pt x="163" y="327"/>
                    <a:pt x="162" y="291"/>
                  </a:cubicBezTo>
                  <a:cubicBezTo>
                    <a:pt x="154" y="65"/>
                    <a:pt x="154" y="65"/>
                    <a:pt x="154" y="65"/>
                  </a:cubicBezTo>
                  <a:cubicBezTo>
                    <a:pt x="153" y="30"/>
                    <a:pt x="124" y="1"/>
                    <a:pt x="89" y="0"/>
                  </a:cubicBezTo>
                  <a:lnTo>
                    <a:pt x="62" y="0"/>
                  </a:lnTo>
                  <a:close/>
                </a:path>
              </a:pathLst>
            </a:custGeom>
            <a:solidFill>
              <a:srgbClr val="FADA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Rectangle 52"/>
            <p:cNvSpPr>
              <a:spLocks noChangeArrowheads="1"/>
            </p:cNvSpPr>
            <p:nvPr/>
          </p:nvSpPr>
          <p:spPr bwMode="auto">
            <a:xfrm rot="20016816">
              <a:off x="7899523" y="6051175"/>
              <a:ext cx="1079445" cy="332777"/>
            </a:xfrm>
            <a:prstGeom prst="rect">
              <a:avLst/>
            </a:prstGeom>
            <a:solidFill>
              <a:srgbClr val="FEFA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Rectangle 53"/>
            <p:cNvSpPr>
              <a:spLocks noChangeArrowheads="1"/>
            </p:cNvSpPr>
            <p:nvPr/>
          </p:nvSpPr>
          <p:spPr bwMode="auto">
            <a:xfrm rot="20016816">
              <a:off x="8394372" y="5935171"/>
              <a:ext cx="557401" cy="332777"/>
            </a:xfrm>
            <a:prstGeom prst="rect">
              <a:avLst/>
            </a:prstGeom>
            <a:solidFill>
              <a:srgbClr val="BFBC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Rectangle 54"/>
            <p:cNvSpPr>
              <a:spLocks noChangeArrowheads="1"/>
            </p:cNvSpPr>
            <p:nvPr/>
          </p:nvSpPr>
          <p:spPr bwMode="auto">
            <a:xfrm rot="20016816">
              <a:off x="8037026" y="6323439"/>
              <a:ext cx="1316548" cy="811143"/>
            </a:xfrm>
            <a:prstGeom prst="rect">
              <a:avLst/>
            </a:prstGeom>
            <a:solidFill>
              <a:srgbClr val="47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Rectangle 55"/>
            <p:cNvSpPr>
              <a:spLocks noChangeArrowheads="1"/>
            </p:cNvSpPr>
            <p:nvPr/>
          </p:nvSpPr>
          <p:spPr bwMode="auto">
            <a:xfrm rot="20016816">
              <a:off x="8642280" y="6181554"/>
              <a:ext cx="678032" cy="811143"/>
            </a:xfrm>
            <a:prstGeom prst="rect">
              <a:avLst/>
            </a:prstGeom>
            <a:solidFill>
              <a:srgbClr val="352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Oval 56"/>
            <p:cNvSpPr>
              <a:spLocks noChangeArrowheads="1"/>
            </p:cNvSpPr>
            <p:nvPr/>
          </p:nvSpPr>
          <p:spPr bwMode="auto">
            <a:xfrm rot="20016816">
              <a:off x="8699891" y="5954903"/>
              <a:ext cx="199666" cy="195506"/>
            </a:xfrm>
            <a:prstGeom prst="ellipse">
              <a:avLst/>
            </a:prstGeom>
            <a:solidFill>
              <a:srgbClr val="F9E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Oval 58"/>
            <p:cNvSpPr>
              <a:spLocks noChangeArrowheads="1"/>
            </p:cNvSpPr>
            <p:nvPr/>
          </p:nvSpPr>
          <p:spPr bwMode="auto">
            <a:xfrm rot="20016816">
              <a:off x="7641212" y="5059225"/>
              <a:ext cx="91514" cy="93594"/>
            </a:xfrm>
            <a:prstGeom prst="ellipse">
              <a:avLst/>
            </a:prstGeom>
            <a:solidFill>
              <a:srgbClr val="F0EE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Oval 59"/>
            <p:cNvSpPr>
              <a:spLocks noChangeArrowheads="1"/>
            </p:cNvSpPr>
            <p:nvPr/>
          </p:nvSpPr>
          <p:spPr bwMode="auto">
            <a:xfrm rot="20016816">
              <a:off x="7508570" y="4790820"/>
              <a:ext cx="91514" cy="95673"/>
            </a:xfrm>
            <a:prstGeom prst="ellipse">
              <a:avLst/>
            </a:prstGeom>
            <a:solidFill>
              <a:srgbClr val="F0EE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88"/>
            <p:cNvSpPr/>
            <p:nvPr/>
          </p:nvSpPr>
          <p:spPr bwMode="auto">
            <a:xfrm rot="20016816">
              <a:off x="7124941" y="4937289"/>
              <a:ext cx="775786" cy="463808"/>
            </a:xfrm>
            <a:custGeom>
              <a:avLst/>
              <a:gdLst>
                <a:gd name="T0" fmla="*/ 8 w 226"/>
                <a:gd name="T1" fmla="*/ 100 h 135"/>
                <a:gd name="T2" fmla="*/ 56 w 226"/>
                <a:gd name="T3" fmla="*/ 130 h 135"/>
                <a:gd name="T4" fmla="*/ 191 w 226"/>
                <a:gd name="T5" fmla="*/ 99 h 135"/>
                <a:gd name="T6" fmla="*/ 221 w 226"/>
                <a:gd name="T7" fmla="*/ 51 h 135"/>
                <a:gd name="T8" fmla="*/ 217 w 226"/>
                <a:gd name="T9" fmla="*/ 35 h 135"/>
                <a:gd name="T10" fmla="*/ 169 w 226"/>
                <a:gd name="T11" fmla="*/ 5 h 135"/>
                <a:gd name="T12" fmla="*/ 34 w 226"/>
                <a:gd name="T13" fmla="*/ 36 h 135"/>
                <a:gd name="T14" fmla="*/ 4 w 226"/>
                <a:gd name="T15" fmla="*/ 84 h 135"/>
                <a:gd name="T16" fmla="*/ 8 w 226"/>
                <a:gd name="T17" fmla="*/ 10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6" h="135">
                  <a:moveTo>
                    <a:pt x="8" y="100"/>
                  </a:moveTo>
                  <a:cubicBezTo>
                    <a:pt x="13" y="122"/>
                    <a:pt x="34" y="135"/>
                    <a:pt x="56" y="130"/>
                  </a:cubicBezTo>
                  <a:cubicBezTo>
                    <a:pt x="191" y="99"/>
                    <a:pt x="191" y="99"/>
                    <a:pt x="191" y="99"/>
                  </a:cubicBezTo>
                  <a:cubicBezTo>
                    <a:pt x="212" y="94"/>
                    <a:pt x="226" y="73"/>
                    <a:pt x="221" y="51"/>
                  </a:cubicBezTo>
                  <a:cubicBezTo>
                    <a:pt x="217" y="35"/>
                    <a:pt x="217" y="35"/>
                    <a:pt x="217" y="35"/>
                  </a:cubicBezTo>
                  <a:cubicBezTo>
                    <a:pt x="212" y="14"/>
                    <a:pt x="191" y="0"/>
                    <a:pt x="169" y="5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13" y="41"/>
                    <a:pt x="0" y="63"/>
                    <a:pt x="4" y="84"/>
                  </a:cubicBezTo>
                  <a:lnTo>
                    <a:pt x="8" y="100"/>
                  </a:lnTo>
                  <a:close/>
                </a:path>
              </a:pathLst>
            </a:custGeom>
            <a:solidFill>
              <a:srgbClr val="FADA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89"/>
            <p:cNvSpPr/>
            <p:nvPr/>
          </p:nvSpPr>
          <p:spPr bwMode="auto">
            <a:xfrm rot="20016816">
              <a:off x="7518640" y="4902327"/>
              <a:ext cx="284941" cy="289100"/>
            </a:xfrm>
            <a:custGeom>
              <a:avLst/>
              <a:gdLst>
                <a:gd name="T0" fmla="*/ 7 w 83"/>
                <a:gd name="T1" fmla="*/ 57 h 84"/>
                <a:gd name="T2" fmla="*/ 44 w 83"/>
                <a:gd name="T3" fmla="*/ 80 h 84"/>
                <a:gd name="T4" fmla="*/ 55 w 83"/>
                <a:gd name="T5" fmla="*/ 77 h 84"/>
                <a:gd name="T6" fmla="*/ 79 w 83"/>
                <a:gd name="T7" fmla="*/ 40 h 84"/>
                <a:gd name="T8" fmla="*/ 76 w 83"/>
                <a:gd name="T9" fmla="*/ 27 h 84"/>
                <a:gd name="T10" fmla="*/ 39 w 83"/>
                <a:gd name="T11" fmla="*/ 4 h 84"/>
                <a:gd name="T12" fmla="*/ 27 w 83"/>
                <a:gd name="T13" fmla="*/ 7 h 84"/>
                <a:gd name="T14" fmla="*/ 4 w 83"/>
                <a:gd name="T15" fmla="*/ 44 h 84"/>
                <a:gd name="T16" fmla="*/ 7 w 83"/>
                <a:gd name="T17" fmla="*/ 5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" h="84">
                  <a:moveTo>
                    <a:pt x="7" y="57"/>
                  </a:moveTo>
                  <a:cubicBezTo>
                    <a:pt x="11" y="73"/>
                    <a:pt x="27" y="84"/>
                    <a:pt x="44" y="80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72" y="73"/>
                    <a:pt x="83" y="57"/>
                    <a:pt x="79" y="40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72" y="11"/>
                    <a:pt x="55" y="0"/>
                    <a:pt x="39" y="4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10" y="11"/>
                    <a:pt x="0" y="27"/>
                    <a:pt x="4" y="44"/>
                  </a:cubicBezTo>
                  <a:lnTo>
                    <a:pt x="7" y="57"/>
                  </a:lnTo>
                  <a:close/>
                </a:path>
              </a:pathLst>
            </a:custGeom>
            <a:solidFill>
              <a:srgbClr val="F0EE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"/>
          <a:srcRect r="38601"/>
          <a:stretch>
            <a:fillRect/>
          </a:stretch>
        </p:blipFill>
        <p:spPr>
          <a:xfrm rot="20015684">
            <a:off x="7852026" y="3927823"/>
            <a:ext cx="3773208" cy="853514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6434" y="1727340"/>
            <a:ext cx="1423309" cy="1423309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9578411" y="2761405"/>
            <a:ext cx="3791619" cy="2634068"/>
            <a:chOff x="9378462" y="3001773"/>
            <a:chExt cx="3791619" cy="2339063"/>
          </a:xfrm>
        </p:grpSpPr>
        <p:sp>
          <p:nvSpPr>
            <p:cNvPr id="24" name="Freeform 72"/>
            <p:cNvSpPr/>
            <p:nvPr/>
          </p:nvSpPr>
          <p:spPr bwMode="auto">
            <a:xfrm rot="20016816">
              <a:off x="10210926" y="3584461"/>
              <a:ext cx="630196" cy="790345"/>
            </a:xfrm>
            <a:custGeom>
              <a:avLst/>
              <a:gdLst>
                <a:gd name="T0" fmla="*/ 42 w 183"/>
                <a:gd name="T1" fmla="*/ 11 h 230"/>
                <a:gd name="T2" fmla="*/ 99 w 183"/>
                <a:gd name="T3" fmla="*/ 27 h 230"/>
                <a:gd name="T4" fmla="*/ 172 w 183"/>
                <a:gd name="T5" fmla="*/ 153 h 230"/>
                <a:gd name="T6" fmla="*/ 156 w 183"/>
                <a:gd name="T7" fmla="*/ 210 h 230"/>
                <a:gd name="T8" fmla="*/ 141 w 183"/>
                <a:gd name="T9" fmla="*/ 218 h 230"/>
                <a:gd name="T10" fmla="*/ 84 w 183"/>
                <a:gd name="T11" fmla="*/ 203 h 230"/>
                <a:gd name="T12" fmla="*/ 11 w 183"/>
                <a:gd name="T13" fmla="*/ 77 h 230"/>
                <a:gd name="T14" fmla="*/ 27 w 183"/>
                <a:gd name="T15" fmla="*/ 20 h 230"/>
                <a:gd name="T16" fmla="*/ 42 w 183"/>
                <a:gd name="T17" fmla="*/ 11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3" h="230">
                  <a:moveTo>
                    <a:pt x="42" y="11"/>
                  </a:moveTo>
                  <a:cubicBezTo>
                    <a:pt x="62" y="0"/>
                    <a:pt x="87" y="7"/>
                    <a:pt x="99" y="27"/>
                  </a:cubicBezTo>
                  <a:cubicBezTo>
                    <a:pt x="172" y="153"/>
                    <a:pt x="172" y="153"/>
                    <a:pt x="172" y="153"/>
                  </a:cubicBezTo>
                  <a:cubicBezTo>
                    <a:pt x="183" y="173"/>
                    <a:pt x="176" y="198"/>
                    <a:pt x="156" y="210"/>
                  </a:cubicBezTo>
                  <a:cubicBezTo>
                    <a:pt x="141" y="218"/>
                    <a:pt x="141" y="218"/>
                    <a:pt x="141" y="218"/>
                  </a:cubicBezTo>
                  <a:cubicBezTo>
                    <a:pt x="121" y="230"/>
                    <a:pt x="96" y="223"/>
                    <a:pt x="84" y="203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0" y="57"/>
                    <a:pt x="7" y="31"/>
                    <a:pt x="27" y="20"/>
                  </a:cubicBezTo>
                  <a:lnTo>
                    <a:pt x="42" y="11"/>
                  </a:lnTo>
                  <a:close/>
                </a:path>
              </a:pathLst>
            </a:custGeom>
            <a:solidFill>
              <a:srgbClr val="FADA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73"/>
            <p:cNvSpPr/>
            <p:nvPr/>
          </p:nvSpPr>
          <p:spPr bwMode="auto">
            <a:xfrm rot="20016816">
              <a:off x="10201589" y="3587625"/>
              <a:ext cx="615637" cy="702991"/>
            </a:xfrm>
            <a:custGeom>
              <a:avLst/>
              <a:gdLst>
                <a:gd name="T0" fmla="*/ 4 w 179"/>
                <a:gd name="T1" fmla="*/ 66 h 205"/>
                <a:gd name="T2" fmla="*/ 9 w 179"/>
                <a:gd name="T3" fmla="*/ 64 h 205"/>
                <a:gd name="T4" fmla="*/ 122 w 179"/>
                <a:gd name="T5" fmla="*/ 69 h 205"/>
                <a:gd name="T6" fmla="*/ 160 w 179"/>
                <a:gd name="T7" fmla="*/ 205 h 205"/>
                <a:gd name="T8" fmla="*/ 169 w 179"/>
                <a:gd name="T9" fmla="*/ 153 h 205"/>
                <a:gd name="T10" fmla="*/ 96 w 179"/>
                <a:gd name="T11" fmla="*/ 27 h 205"/>
                <a:gd name="T12" fmla="*/ 39 w 179"/>
                <a:gd name="T13" fmla="*/ 11 h 205"/>
                <a:gd name="T14" fmla="*/ 24 w 179"/>
                <a:gd name="T15" fmla="*/ 20 h 205"/>
                <a:gd name="T16" fmla="*/ 4 w 179"/>
                <a:gd name="T17" fmla="*/ 66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205">
                  <a:moveTo>
                    <a:pt x="4" y="66"/>
                  </a:moveTo>
                  <a:cubicBezTo>
                    <a:pt x="9" y="64"/>
                    <a:pt x="9" y="64"/>
                    <a:pt x="9" y="64"/>
                  </a:cubicBezTo>
                  <a:cubicBezTo>
                    <a:pt x="38" y="47"/>
                    <a:pt x="105" y="40"/>
                    <a:pt x="122" y="69"/>
                  </a:cubicBezTo>
                  <a:cubicBezTo>
                    <a:pt x="160" y="205"/>
                    <a:pt x="160" y="205"/>
                    <a:pt x="160" y="205"/>
                  </a:cubicBezTo>
                  <a:cubicBezTo>
                    <a:pt x="175" y="192"/>
                    <a:pt x="179" y="170"/>
                    <a:pt x="169" y="153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84" y="7"/>
                    <a:pt x="59" y="0"/>
                    <a:pt x="39" y="11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7" y="30"/>
                    <a:pt x="0" y="49"/>
                    <a:pt x="4" y="66"/>
                  </a:cubicBezTo>
                  <a:close/>
                </a:path>
              </a:pathLst>
            </a:custGeom>
            <a:solidFill>
              <a:srgbClr val="EBCF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74"/>
            <p:cNvSpPr/>
            <p:nvPr/>
          </p:nvSpPr>
          <p:spPr bwMode="auto">
            <a:xfrm rot="20016816">
              <a:off x="10401469" y="3292308"/>
              <a:ext cx="632276" cy="794504"/>
            </a:xfrm>
            <a:custGeom>
              <a:avLst/>
              <a:gdLst>
                <a:gd name="T0" fmla="*/ 42 w 184"/>
                <a:gd name="T1" fmla="*/ 12 h 231"/>
                <a:gd name="T2" fmla="*/ 99 w 184"/>
                <a:gd name="T3" fmla="*/ 27 h 231"/>
                <a:gd name="T4" fmla="*/ 172 w 184"/>
                <a:gd name="T5" fmla="*/ 153 h 231"/>
                <a:gd name="T6" fmla="*/ 157 w 184"/>
                <a:gd name="T7" fmla="*/ 210 h 231"/>
                <a:gd name="T8" fmla="*/ 142 w 184"/>
                <a:gd name="T9" fmla="*/ 219 h 231"/>
                <a:gd name="T10" fmla="*/ 85 w 184"/>
                <a:gd name="T11" fmla="*/ 204 h 231"/>
                <a:gd name="T12" fmla="*/ 12 w 184"/>
                <a:gd name="T13" fmla="*/ 78 h 231"/>
                <a:gd name="T14" fmla="*/ 27 w 184"/>
                <a:gd name="T15" fmla="*/ 20 h 231"/>
                <a:gd name="T16" fmla="*/ 42 w 184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4" h="231">
                  <a:moveTo>
                    <a:pt x="42" y="12"/>
                  </a:moveTo>
                  <a:cubicBezTo>
                    <a:pt x="62" y="0"/>
                    <a:pt x="88" y="7"/>
                    <a:pt x="99" y="27"/>
                  </a:cubicBezTo>
                  <a:cubicBezTo>
                    <a:pt x="172" y="153"/>
                    <a:pt x="172" y="153"/>
                    <a:pt x="172" y="153"/>
                  </a:cubicBezTo>
                  <a:cubicBezTo>
                    <a:pt x="184" y="173"/>
                    <a:pt x="177" y="199"/>
                    <a:pt x="157" y="210"/>
                  </a:cubicBezTo>
                  <a:cubicBezTo>
                    <a:pt x="142" y="219"/>
                    <a:pt x="142" y="219"/>
                    <a:pt x="142" y="219"/>
                  </a:cubicBezTo>
                  <a:cubicBezTo>
                    <a:pt x="122" y="231"/>
                    <a:pt x="96" y="224"/>
                    <a:pt x="85" y="204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0" y="58"/>
                    <a:pt x="7" y="32"/>
                    <a:pt x="27" y="20"/>
                  </a:cubicBezTo>
                  <a:lnTo>
                    <a:pt x="42" y="12"/>
                  </a:lnTo>
                  <a:close/>
                </a:path>
              </a:pathLst>
            </a:custGeom>
            <a:solidFill>
              <a:srgbClr val="FADA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75"/>
            <p:cNvSpPr/>
            <p:nvPr/>
          </p:nvSpPr>
          <p:spPr bwMode="auto">
            <a:xfrm rot="20016816">
              <a:off x="10391779" y="3296043"/>
              <a:ext cx="615637" cy="705071"/>
            </a:xfrm>
            <a:custGeom>
              <a:avLst/>
              <a:gdLst>
                <a:gd name="T0" fmla="*/ 5 w 179"/>
                <a:gd name="T1" fmla="*/ 67 h 205"/>
                <a:gd name="T2" fmla="*/ 9 w 179"/>
                <a:gd name="T3" fmla="*/ 64 h 205"/>
                <a:gd name="T4" fmla="*/ 121 w 179"/>
                <a:gd name="T5" fmla="*/ 70 h 205"/>
                <a:gd name="T6" fmla="*/ 161 w 179"/>
                <a:gd name="T7" fmla="*/ 205 h 205"/>
                <a:gd name="T8" fmla="*/ 169 w 179"/>
                <a:gd name="T9" fmla="*/ 153 h 205"/>
                <a:gd name="T10" fmla="*/ 96 w 179"/>
                <a:gd name="T11" fmla="*/ 27 h 205"/>
                <a:gd name="T12" fmla="*/ 39 w 179"/>
                <a:gd name="T13" fmla="*/ 12 h 205"/>
                <a:gd name="T14" fmla="*/ 24 w 179"/>
                <a:gd name="T15" fmla="*/ 20 h 205"/>
                <a:gd name="T16" fmla="*/ 5 w 179"/>
                <a:gd name="T17" fmla="*/ 67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205">
                  <a:moveTo>
                    <a:pt x="5" y="67"/>
                  </a:moveTo>
                  <a:cubicBezTo>
                    <a:pt x="9" y="64"/>
                    <a:pt x="9" y="64"/>
                    <a:pt x="9" y="64"/>
                  </a:cubicBezTo>
                  <a:cubicBezTo>
                    <a:pt x="38" y="47"/>
                    <a:pt x="104" y="41"/>
                    <a:pt x="121" y="70"/>
                  </a:cubicBezTo>
                  <a:cubicBezTo>
                    <a:pt x="161" y="205"/>
                    <a:pt x="161" y="205"/>
                    <a:pt x="161" y="205"/>
                  </a:cubicBezTo>
                  <a:cubicBezTo>
                    <a:pt x="175" y="192"/>
                    <a:pt x="179" y="171"/>
                    <a:pt x="169" y="153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85" y="7"/>
                    <a:pt x="59" y="0"/>
                    <a:pt x="39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8" y="30"/>
                    <a:pt x="0" y="49"/>
                    <a:pt x="5" y="67"/>
                  </a:cubicBezTo>
                  <a:close/>
                </a:path>
              </a:pathLst>
            </a:custGeom>
            <a:solidFill>
              <a:srgbClr val="EBCF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76"/>
            <p:cNvSpPr/>
            <p:nvPr/>
          </p:nvSpPr>
          <p:spPr bwMode="auto">
            <a:xfrm rot="20016816">
              <a:off x="10593985" y="3001773"/>
              <a:ext cx="632276" cy="794504"/>
            </a:xfrm>
            <a:custGeom>
              <a:avLst/>
              <a:gdLst>
                <a:gd name="T0" fmla="*/ 42 w 184"/>
                <a:gd name="T1" fmla="*/ 12 h 231"/>
                <a:gd name="T2" fmla="*/ 100 w 184"/>
                <a:gd name="T3" fmla="*/ 27 h 231"/>
                <a:gd name="T4" fmla="*/ 172 w 184"/>
                <a:gd name="T5" fmla="*/ 153 h 231"/>
                <a:gd name="T6" fmla="*/ 157 w 184"/>
                <a:gd name="T7" fmla="*/ 210 h 231"/>
                <a:gd name="T8" fmla="*/ 142 w 184"/>
                <a:gd name="T9" fmla="*/ 219 h 231"/>
                <a:gd name="T10" fmla="*/ 85 w 184"/>
                <a:gd name="T11" fmla="*/ 204 h 231"/>
                <a:gd name="T12" fmla="*/ 12 w 184"/>
                <a:gd name="T13" fmla="*/ 78 h 231"/>
                <a:gd name="T14" fmla="*/ 27 w 184"/>
                <a:gd name="T15" fmla="*/ 21 h 231"/>
                <a:gd name="T16" fmla="*/ 42 w 184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4" h="231">
                  <a:moveTo>
                    <a:pt x="42" y="12"/>
                  </a:moveTo>
                  <a:cubicBezTo>
                    <a:pt x="62" y="0"/>
                    <a:pt x="88" y="7"/>
                    <a:pt x="100" y="27"/>
                  </a:cubicBezTo>
                  <a:cubicBezTo>
                    <a:pt x="172" y="153"/>
                    <a:pt x="172" y="153"/>
                    <a:pt x="172" y="153"/>
                  </a:cubicBezTo>
                  <a:cubicBezTo>
                    <a:pt x="184" y="173"/>
                    <a:pt x="177" y="199"/>
                    <a:pt x="157" y="210"/>
                  </a:cubicBezTo>
                  <a:cubicBezTo>
                    <a:pt x="142" y="219"/>
                    <a:pt x="142" y="219"/>
                    <a:pt x="142" y="219"/>
                  </a:cubicBezTo>
                  <a:cubicBezTo>
                    <a:pt x="122" y="231"/>
                    <a:pt x="96" y="224"/>
                    <a:pt x="85" y="204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0" y="58"/>
                    <a:pt x="7" y="32"/>
                    <a:pt x="27" y="21"/>
                  </a:cubicBezTo>
                  <a:lnTo>
                    <a:pt x="42" y="12"/>
                  </a:lnTo>
                  <a:close/>
                </a:path>
              </a:pathLst>
            </a:custGeom>
            <a:solidFill>
              <a:srgbClr val="FADA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77"/>
            <p:cNvSpPr/>
            <p:nvPr/>
          </p:nvSpPr>
          <p:spPr bwMode="auto">
            <a:xfrm rot="20016816">
              <a:off x="10558413" y="3011575"/>
              <a:ext cx="615637" cy="588599"/>
            </a:xfrm>
            <a:custGeom>
              <a:avLst/>
              <a:gdLst>
                <a:gd name="T0" fmla="*/ 5 w 179"/>
                <a:gd name="T1" fmla="*/ 67 h 171"/>
                <a:gd name="T2" fmla="*/ 10 w 179"/>
                <a:gd name="T3" fmla="*/ 64 h 171"/>
                <a:gd name="T4" fmla="*/ 121 w 179"/>
                <a:gd name="T5" fmla="*/ 70 h 171"/>
                <a:gd name="T6" fmla="*/ 169 w 179"/>
                <a:gd name="T7" fmla="*/ 153 h 171"/>
                <a:gd name="T8" fmla="*/ 97 w 179"/>
                <a:gd name="T9" fmla="*/ 27 h 171"/>
                <a:gd name="T10" fmla="*/ 39 w 179"/>
                <a:gd name="T11" fmla="*/ 12 h 171"/>
                <a:gd name="T12" fmla="*/ 24 w 179"/>
                <a:gd name="T13" fmla="*/ 21 h 171"/>
                <a:gd name="T14" fmla="*/ 5 w 179"/>
                <a:gd name="T15" fmla="*/ 67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171">
                  <a:moveTo>
                    <a:pt x="5" y="67"/>
                  </a:moveTo>
                  <a:cubicBezTo>
                    <a:pt x="10" y="64"/>
                    <a:pt x="10" y="64"/>
                    <a:pt x="10" y="64"/>
                  </a:cubicBezTo>
                  <a:cubicBezTo>
                    <a:pt x="39" y="48"/>
                    <a:pt x="104" y="41"/>
                    <a:pt x="121" y="70"/>
                  </a:cubicBezTo>
                  <a:cubicBezTo>
                    <a:pt x="121" y="70"/>
                    <a:pt x="179" y="171"/>
                    <a:pt x="169" y="153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85" y="7"/>
                    <a:pt x="59" y="0"/>
                    <a:pt x="39" y="12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8" y="30"/>
                    <a:pt x="0" y="49"/>
                    <a:pt x="5" y="67"/>
                  </a:cubicBezTo>
                  <a:close/>
                </a:path>
              </a:pathLst>
            </a:custGeom>
            <a:solidFill>
              <a:srgbClr val="EBCF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78"/>
            <p:cNvSpPr/>
            <p:nvPr/>
          </p:nvSpPr>
          <p:spPr bwMode="auto">
            <a:xfrm rot="20016816">
              <a:off x="9470136" y="3387176"/>
              <a:ext cx="908897" cy="1249993"/>
            </a:xfrm>
            <a:custGeom>
              <a:avLst/>
              <a:gdLst>
                <a:gd name="T0" fmla="*/ 236 w 265"/>
                <a:gd name="T1" fmla="*/ 342 h 364"/>
                <a:gd name="T2" fmla="*/ 252 w 265"/>
                <a:gd name="T3" fmla="*/ 281 h 364"/>
                <a:gd name="T4" fmla="*/ 107 w 265"/>
                <a:gd name="T5" fmla="*/ 29 h 364"/>
                <a:gd name="T6" fmla="*/ 45 w 265"/>
                <a:gd name="T7" fmla="*/ 12 h 364"/>
                <a:gd name="T8" fmla="*/ 29 w 265"/>
                <a:gd name="T9" fmla="*/ 22 h 364"/>
                <a:gd name="T10" fmla="*/ 13 w 265"/>
                <a:gd name="T11" fmla="*/ 83 h 364"/>
                <a:gd name="T12" fmla="*/ 158 w 265"/>
                <a:gd name="T13" fmla="*/ 335 h 364"/>
                <a:gd name="T14" fmla="*/ 220 w 265"/>
                <a:gd name="T15" fmla="*/ 352 h 364"/>
                <a:gd name="T16" fmla="*/ 236 w 265"/>
                <a:gd name="T17" fmla="*/ 342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5" h="364">
                  <a:moveTo>
                    <a:pt x="236" y="342"/>
                  </a:moveTo>
                  <a:cubicBezTo>
                    <a:pt x="257" y="330"/>
                    <a:pt x="265" y="302"/>
                    <a:pt x="252" y="281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94" y="7"/>
                    <a:pt x="67" y="0"/>
                    <a:pt x="45" y="1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8" y="34"/>
                    <a:pt x="0" y="62"/>
                    <a:pt x="13" y="83"/>
                  </a:cubicBezTo>
                  <a:cubicBezTo>
                    <a:pt x="158" y="335"/>
                    <a:pt x="158" y="335"/>
                    <a:pt x="158" y="335"/>
                  </a:cubicBezTo>
                  <a:cubicBezTo>
                    <a:pt x="171" y="357"/>
                    <a:pt x="198" y="364"/>
                    <a:pt x="220" y="352"/>
                  </a:cubicBezTo>
                  <a:lnTo>
                    <a:pt x="236" y="342"/>
                  </a:lnTo>
                  <a:close/>
                </a:path>
              </a:pathLst>
            </a:custGeom>
            <a:solidFill>
              <a:srgbClr val="FADA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79"/>
            <p:cNvSpPr/>
            <p:nvPr/>
          </p:nvSpPr>
          <p:spPr bwMode="auto">
            <a:xfrm rot="20016816">
              <a:off x="9414518" y="3402424"/>
              <a:ext cx="904737" cy="940094"/>
            </a:xfrm>
            <a:custGeom>
              <a:avLst/>
              <a:gdLst>
                <a:gd name="T0" fmla="*/ 5 w 263"/>
                <a:gd name="T1" fmla="*/ 72 h 274"/>
                <a:gd name="T2" fmla="*/ 10 w 263"/>
                <a:gd name="T3" fmla="*/ 69 h 274"/>
                <a:gd name="T4" fmla="*/ 99 w 263"/>
                <a:gd name="T5" fmla="*/ 93 h 274"/>
                <a:gd name="T6" fmla="*/ 248 w 263"/>
                <a:gd name="T7" fmla="*/ 274 h 274"/>
                <a:gd name="T8" fmla="*/ 220 w 263"/>
                <a:gd name="T9" fmla="*/ 231 h 274"/>
                <a:gd name="T10" fmla="*/ 103 w 263"/>
                <a:gd name="T11" fmla="*/ 29 h 274"/>
                <a:gd name="T12" fmla="*/ 42 w 263"/>
                <a:gd name="T13" fmla="*/ 12 h 274"/>
                <a:gd name="T14" fmla="*/ 26 w 263"/>
                <a:gd name="T15" fmla="*/ 22 h 274"/>
                <a:gd name="T16" fmla="*/ 5 w 263"/>
                <a:gd name="T17" fmla="*/ 72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3" h="274">
                  <a:moveTo>
                    <a:pt x="5" y="72"/>
                  </a:moveTo>
                  <a:cubicBezTo>
                    <a:pt x="10" y="69"/>
                    <a:pt x="10" y="69"/>
                    <a:pt x="10" y="69"/>
                  </a:cubicBezTo>
                  <a:cubicBezTo>
                    <a:pt x="41" y="51"/>
                    <a:pt x="81" y="61"/>
                    <a:pt x="99" y="93"/>
                  </a:cubicBezTo>
                  <a:cubicBezTo>
                    <a:pt x="248" y="274"/>
                    <a:pt x="248" y="274"/>
                    <a:pt x="248" y="274"/>
                  </a:cubicBezTo>
                  <a:cubicBezTo>
                    <a:pt x="263" y="260"/>
                    <a:pt x="231" y="250"/>
                    <a:pt x="220" y="231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91" y="7"/>
                    <a:pt x="63" y="0"/>
                    <a:pt x="42" y="1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8" y="32"/>
                    <a:pt x="0" y="53"/>
                    <a:pt x="5" y="72"/>
                  </a:cubicBezTo>
                  <a:close/>
                </a:path>
              </a:pathLst>
            </a:custGeom>
            <a:solidFill>
              <a:srgbClr val="EBCF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80"/>
            <p:cNvSpPr/>
            <p:nvPr/>
          </p:nvSpPr>
          <p:spPr bwMode="auto">
            <a:xfrm rot="20016816">
              <a:off x="9378462" y="3592109"/>
              <a:ext cx="343177" cy="341096"/>
            </a:xfrm>
            <a:custGeom>
              <a:avLst/>
              <a:gdLst>
                <a:gd name="T0" fmla="*/ 77 w 100"/>
                <a:gd name="T1" fmla="*/ 82 h 99"/>
                <a:gd name="T2" fmla="*/ 90 w 100"/>
                <a:gd name="T3" fmla="*/ 34 h 99"/>
                <a:gd name="T4" fmla="*/ 84 w 100"/>
                <a:gd name="T5" fmla="*/ 23 h 99"/>
                <a:gd name="T6" fmla="*/ 36 w 100"/>
                <a:gd name="T7" fmla="*/ 10 h 99"/>
                <a:gd name="T8" fmla="*/ 23 w 100"/>
                <a:gd name="T9" fmla="*/ 17 h 99"/>
                <a:gd name="T10" fmla="*/ 10 w 100"/>
                <a:gd name="T11" fmla="*/ 65 h 99"/>
                <a:gd name="T12" fmla="*/ 17 w 100"/>
                <a:gd name="T13" fmla="*/ 77 h 99"/>
                <a:gd name="T14" fmla="*/ 65 w 100"/>
                <a:gd name="T15" fmla="*/ 90 h 99"/>
                <a:gd name="T16" fmla="*/ 77 w 100"/>
                <a:gd name="T17" fmla="*/ 8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99">
                  <a:moveTo>
                    <a:pt x="77" y="82"/>
                  </a:moveTo>
                  <a:cubicBezTo>
                    <a:pt x="94" y="73"/>
                    <a:pt x="100" y="51"/>
                    <a:pt x="90" y="34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74" y="6"/>
                    <a:pt x="52" y="0"/>
                    <a:pt x="36" y="10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6" y="27"/>
                    <a:pt x="0" y="48"/>
                    <a:pt x="10" y="65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26" y="94"/>
                    <a:pt x="48" y="99"/>
                    <a:pt x="65" y="90"/>
                  </a:cubicBezTo>
                  <a:lnTo>
                    <a:pt x="77" y="82"/>
                  </a:lnTo>
                  <a:close/>
                </a:path>
              </a:pathLst>
            </a:custGeom>
            <a:solidFill>
              <a:srgbClr val="F0EE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81"/>
            <p:cNvSpPr/>
            <p:nvPr/>
          </p:nvSpPr>
          <p:spPr bwMode="auto">
            <a:xfrm rot="20016816">
              <a:off x="11155215" y="4025057"/>
              <a:ext cx="1154320" cy="1131441"/>
            </a:xfrm>
            <a:custGeom>
              <a:avLst/>
              <a:gdLst>
                <a:gd name="T0" fmla="*/ 555 w 555"/>
                <a:gd name="T1" fmla="*/ 337 h 544"/>
                <a:gd name="T2" fmla="*/ 195 w 555"/>
                <a:gd name="T3" fmla="*/ 544 h 544"/>
                <a:gd name="T4" fmla="*/ 0 w 555"/>
                <a:gd name="T5" fmla="*/ 207 h 544"/>
                <a:gd name="T6" fmla="*/ 360 w 555"/>
                <a:gd name="T7" fmla="*/ 0 h 544"/>
                <a:gd name="T8" fmla="*/ 555 w 555"/>
                <a:gd name="T9" fmla="*/ 337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5" h="544">
                  <a:moveTo>
                    <a:pt x="555" y="337"/>
                  </a:moveTo>
                  <a:lnTo>
                    <a:pt x="195" y="544"/>
                  </a:lnTo>
                  <a:lnTo>
                    <a:pt x="0" y="207"/>
                  </a:lnTo>
                  <a:lnTo>
                    <a:pt x="360" y="0"/>
                  </a:lnTo>
                  <a:lnTo>
                    <a:pt x="555" y="337"/>
                  </a:lnTo>
                  <a:close/>
                </a:path>
              </a:pathLst>
            </a:custGeom>
            <a:solidFill>
              <a:srgbClr val="EBCF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82"/>
            <p:cNvSpPr/>
            <p:nvPr/>
          </p:nvSpPr>
          <p:spPr bwMode="auto">
            <a:xfrm rot="20016816">
              <a:off x="10067129" y="3289737"/>
              <a:ext cx="1803234" cy="1695082"/>
            </a:xfrm>
            <a:custGeom>
              <a:avLst/>
              <a:gdLst>
                <a:gd name="T0" fmla="*/ 504 w 525"/>
                <a:gd name="T1" fmla="*/ 219 h 493"/>
                <a:gd name="T2" fmla="*/ 487 w 525"/>
                <a:gd name="T3" fmla="*/ 316 h 493"/>
                <a:gd name="T4" fmla="*/ 210 w 525"/>
                <a:gd name="T5" fmla="*/ 475 h 493"/>
                <a:gd name="T6" fmla="*/ 117 w 525"/>
                <a:gd name="T7" fmla="*/ 442 h 493"/>
                <a:gd name="T8" fmla="*/ 21 w 525"/>
                <a:gd name="T9" fmla="*/ 274 h 493"/>
                <a:gd name="T10" fmla="*/ 38 w 525"/>
                <a:gd name="T11" fmla="*/ 178 h 493"/>
                <a:gd name="T12" fmla="*/ 315 w 525"/>
                <a:gd name="T13" fmla="*/ 18 h 493"/>
                <a:gd name="T14" fmla="*/ 407 w 525"/>
                <a:gd name="T15" fmla="*/ 51 h 493"/>
                <a:gd name="T16" fmla="*/ 504 w 525"/>
                <a:gd name="T17" fmla="*/ 219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93">
                  <a:moveTo>
                    <a:pt x="504" y="219"/>
                  </a:moveTo>
                  <a:cubicBezTo>
                    <a:pt x="525" y="255"/>
                    <a:pt x="517" y="298"/>
                    <a:pt x="487" y="316"/>
                  </a:cubicBezTo>
                  <a:cubicBezTo>
                    <a:pt x="210" y="475"/>
                    <a:pt x="210" y="475"/>
                    <a:pt x="210" y="475"/>
                  </a:cubicBezTo>
                  <a:cubicBezTo>
                    <a:pt x="180" y="493"/>
                    <a:pt x="138" y="478"/>
                    <a:pt x="117" y="442"/>
                  </a:cubicBezTo>
                  <a:cubicBezTo>
                    <a:pt x="21" y="274"/>
                    <a:pt x="21" y="274"/>
                    <a:pt x="21" y="274"/>
                  </a:cubicBezTo>
                  <a:cubicBezTo>
                    <a:pt x="0" y="238"/>
                    <a:pt x="8" y="195"/>
                    <a:pt x="38" y="178"/>
                  </a:cubicBezTo>
                  <a:cubicBezTo>
                    <a:pt x="315" y="18"/>
                    <a:pt x="315" y="18"/>
                    <a:pt x="315" y="18"/>
                  </a:cubicBezTo>
                  <a:cubicBezTo>
                    <a:pt x="345" y="0"/>
                    <a:pt x="387" y="15"/>
                    <a:pt x="407" y="51"/>
                  </a:cubicBezTo>
                  <a:lnTo>
                    <a:pt x="504" y="219"/>
                  </a:lnTo>
                  <a:close/>
                </a:path>
              </a:pathLst>
            </a:custGeom>
            <a:solidFill>
              <a:srgbClr val="FADA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83"/>
            <p:cNvSpPr/>
            <p:nvPr/>
          </p:nvSpPr>
          <p:spPr bwMode="auto">
            <a:xfrm rot="20016816">
              <a:off x="11152956" y="4139949"/>
              <a:ext cx="1102323" cy="829862"/>
            </a:xfrm>
            <a:custGeom>
              <a:avLst/>
              <a:gdLst>
                <a:gd name="T0" fmla="*/ 530 w 530"/>
                <a:gd name="T1" fmla="*/ 139 h 399"/>
                <a:gd name="T2" fmla="*/ 81 w 530"/>
                <a:gd name="T3" fmla="*/ 399 h 399"/>
                <a:gd name="T4" fmla="*/ 0 w 530"/>
                <a:gd name="T5" fmla="*/ 260 h 399"/>
                <a:gd name="T6" fmla="*/ 451 w 530"/>
                <a:gd name="T7" fmla="*/ 0 h 399"/>
                <a:gd name="T8" fmla="*/ 530 w 530"/>
                <a:gd name="T9" fmla="*/ 13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0" h="399">
                  <a:moveTo>
                    <a:pt x="530" y="139"/>
                  </a:moveTo>
                  <a:lnTo>
                    <a:pt x="81" y="399"/>
                  </a:lnTo>
                  <a:lnTo>
                    <a:pt x="0" y="260"/>
                  </a:lnTo>
                  <a:lnTo>
                    <a:pt x="451" y="0"/>
                  </a:lnTo>
                  <a:lnTo>
                    <a:pt x="530" y="139"/>
                  </a:lnTo>
                  <a:close/>
                </a:path>
              </a:pathLst>
            </a:custGeom>
            <a:solidFill>
              <a:srgbClr val="FEFA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84"/>
            <p:cNvSpPr/>
            <p:nvPr/>
          </p:nvSpPr>
          <p:spPr bwMode="auto">
            <a:xfrm rot="20016816">
              <a:off x="11933347" y="3957008"/>
              <a:ext cx="174708" cy="384774"/>
            </a:xfrm>
            <a:custGeom>
              <a:avLst/>
              <a:gdLst>
                <a:gd name="T0" fmla="*/ 84 w 84"/>
                <a:gd name="T1" fmla="*/ 139 h 185"/>
                <a:gd name="T2" fmla="*/ 0 w 84"/>
                <a:gd name="T3" fmla="*/ 185 h 185"/>
                <a:gd name="T4" fmla="*/ 0 w 84"/>
                <a:gd name="T5" fmla="*/ 0 h 185"/>
                <a:gd name="T6" fmla="*/ 5 w 84"/>
                <a:gd name="T7" fmla="*/ 0 h 185"/>
                <a:gd name="T8" fmla="*/ 84 w 84"/>
                <a:gd name="T9" fmla="*/ 13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85">
                  <a:moveTo>
                    <a:pt x="84" y="139"/>
                  </a:moveTo>
                  <a:lnTo>
                    <a:pt x="0" y="185"/>
                  </a:lnTo>
                  <a:lnTo>
                    <a:pt x="0" y="0"/>
                  </a:lnTo>
                  <a:lnTo>
                    <a:pt x="5" y="0"/>
                  </a:lnTo>
                  <a:lnTo>
                    <a:pt x="84" y="139"/>
                  </a:lnTo>
                  <a:close/>
                </a:path>
              </a:pathLst>
            </a:custGeom>
            <a:solidFill>
              <a:srgbClr val="BFBC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85"/>
            <p:cNvSpPr/>
            <p:nvPr/>
          </p:nvSpPr>
          <p:spPr bwMode="auto">
            <a:xfrm rot="20016816">
              <a:off x="11360608" y="4140760"/>
              <a:ext cx="1809473" cy="1200076"/>
            </a:xfrm>
            <a:custGeom>
              <a:avLst/>
              <a:gdLst>
                <a:gd name="T0" fmla="*/ 870 w 870"/>
                <a:gd name="T1" fmla="*/ 577 h 577"/>
                <a:gd name="T2" fmla="*/ 150 w 870"/>
                <a:gd name="T3" fmla="*/ 577 h 577"/>
                <a:gd name="T4" fmla="*/ 0 w 870"/>
                <a:gd name="T5" fmla="*/ 316 h 577"/>
                <a:gd name="T6" fmla="*/ 548 w 870"/>
                <a:gd name="T7" fmla="*/ 0 h 577"/>
                <a:gd name="T8" fmla="*/ 870 w 870"/>
                <a:gd name="T9" fmla="*/ 577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0" h="577">
                  <a:moveTo>
                    <a:pt x="870" y="577"/>
                  </a:moveTo>
                  <a:lnTo>
                    <a:pt x="150" y="577"/>
                  </a:lnTo>
                  <a:lnTo>
                    <a:pt x="0" y="316"/>
                  </a:lnTo>
                  <a:lnTo>
                    <a:pt x="548" y="0"/>
                  </a:lnTo>
                  <a:lnTo>
                    <a:pt x="870" y="577"/>
                  </a:lnTo>
                  <a:close/>
                </a:path>
              </a:pathLst>
            </a:custGeom>
            <a:solidFill>
              <a:srgbClr val="47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86"/>
            <p:cNvSpPr/>
            <p:nvPr/>
          </p:nvSpPr>
          <p:spPr bwMode="auto">
            <a:xfrm rot="20016816">
              <a:off x="12176814" y="3949423"/>
              <a:ext cx="948414" cy="1200076"/>
            </a:xfrm>
            <a:custGeom>
              <a:avLst/>
              <a:gdLst>
                <a:gd name="T0" fmla="*/ 456 w 456"/>
                <a:gd name="T1" fmla="*/ 577 h 577"/>
                <a:gd name="T2" fmla="*/ 0 w 456"/>
                <a:gd name="T3" fmla="*/ 577 h 577"/>
                <a:gd name="T4" fmla="*/ 0 w 456"/>
                <a:gd name="T5" fmla="*/ 74 h 577"/>
                <a:gd name="T6" fmla="*/ 134 w 456"/>
                <a:gd name="T7" fmla="*/ 0 h 577"/>
                <a:gd name="T8" fmla="*/ 456 w 456"/>
                <a:gd name="T9" fmla="*/ 577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6" h="577">
                  <a:moveTo>
                    <a:pt x="456" y="577"/>
                  </a:moveTo>
                  <a:lnTo>
                    <a:pt x="0" y="577"/>
                  </a:lnTo>
                  <a:lnTo>
                    <a:pt x="0" y="74"/>
                  </a:lnTo>
                  <a:lnTo>
                    <a:pt x="134" y="0"/>
                  </a:lnTo>
                  <a:lnTo>
                    <a:pt x="456" y="577"/>
                  </a:lnTo>
                  <a:close/>
                </a:path>
              </a:pathLst>
            </a:custGeom>
            <a:solidFill>
              <a:srgbClr val="352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87"/>
            <p:cNvSpPr/>
            <p:nvPr/>
          </p:nvSpPr>
          <p:spPr bwMode="auto">
            <a:xfrm rot="20016816">
              <a:off x="11820580" y="4122959"/>
              <a:ext cx="226705" cy="222545"/>
            </a:xfrm>
            <a:custGeom>
              <a:avLst/>
              <a:gdLst>
                <a:gd name="T0" fmla="*/ 58 w 66"/>
                <a:gd name="T1" fmla="*/ 18 h 65"/>
                <a:gd name="T2" fmla="*/ 47 w 66"/>
                <a:gd name="T3" fmla="*/ 57 h 65"/>
                <a:gd name="T4" fmla="*/ 8 w 66"/>
                <a:gd name="T5" fmla="*/ 47 h 65"/>
                <a:gd name="T6" fmla="*/ 19 w 66"/>
                <a:gd name="T7" fmla="*/ 8 h 65"/>
                <a:gd name="T8" fmla="*/ 58 w 66"/>
                <a:gd name="T9" fmla="*/ 1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5">
                  <a:moveTo>
                    <a:pt x="58" y="18"/>
                  </a:moveTo>
                  <a:cubicBezTo>
                    <a:pt x="66" y="32"/>
                    <a:pt x="61" y="49"/>
                    <a:pt x="47" y="57"/>
                  </a:cubicBezTo>
                  <a:cubicBezTo>
                    <a:pt x="34" y="65"/>
                    <a:pt x="16" y="61"/>
                    <a:pt x="8" y="47"/>
                  </a:cubicBezTo>
                  <a:cubicBezTo>
                    <a:pt x="0" y="33"/>
                    <a:pt x="5" y="16"/>
                    <a:pt x="19" y="8"/>
                  </a:cubicBezTo>
                  <a:cubicBezTo>
                    <a:pt x="32" y="0"/>
                    <a:pt x="50" y="4"/>
                    <a:pt x="58" y="18"/>
                  </a:cubicBezTo>
                  <a:close/>
                </a:path>
              </a:pathLst>
            </a:custGeom>
            <a:solidFill>
              <a:srgbClr val="F9E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40" name="图片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7237" y="3476158"/>
            <a:ext cx="859611" cy="902286"/>
          </a:xfrm>
          <a:prstGeom prst="rect">
            <a:avLst/>
          </a:prstGeom>
        </p:spPr>
      </p:pic>
      <p:grpSp>
        <p:nvGrpSpPr>
          <p:cNvPr id="41" name="组合 40"/>
          <p:cNvGrpSpPr/>
          <p:nvPr/>
        </p:nvGrpSpPr>
        <p:grpSpPr>
          <a:xfrm>
            <a:off x="1057042" y="2647268"/>
            <a:ext cx="4045978" cy="1334958"/>
            <a:chOff x="1102976" y="2376218"/>
            <a:chExt cx="4045978" cy="1334958"/>
          </a:xfrm>
        </p:grpSpPr>
        <p:sp>
          <p:nvSpPr>
            <p:cNvPr id="42" name="文本框 41"/>
            <p:cNvSpPr txBox="1"/>
            <p:nvPr/>
          </p:nvSpPr>
          <p:spPr>
            <a:xfrm>
              <a:off x="1102976" y="2757069"/>
              <a:ext cx="404597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个性定制服务。单击此处添加您的文字内容。本模板的所有素材和逻辑图表，均可自由编辑替换和移动。</a:t>
              </a:r>
              <a:endPara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102976" y="2376218"/>
              <a:ext cx="233294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单击添加您的标题</a:t>
              </a:r>
              <a:endParaRPr lang="zh-CN" altLang="en-US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/>
          <p:nvPr/>
        </p:nvSpPr>
        <p:spPr>
          <a:xfrm>
            <a:off x="0" y="1882018"/>
            <a:ext cx="12192000" cy="3943351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 w="12700">
            <a:noFill/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 sz="319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812308" y="3587407"/>
            <a:ext cx="4645518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FFC91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FFC91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12308" y="4625632"/>
            <a:ext cx="4645518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FFC91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FFC91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879197" y="2879679"/>
            <a:ext cx="522288" cy="420230"/>
            <a:chOff x="3836988" y="3163888"/>
            <a:chExt cx="276225" cy="222249"/>
          </a:xfrm>
          <a:solidFill>
            <a:srgbClr val="FFC91D"/>
          </a:solidFill>
        </p:grpSpPr>
        <p:sp>
          <p:nvSpPr>
            <p:cNvPr id="7" name="Oval 298"/>
            <p:cNvSpPr>
              <a:spLocks noChangeArrowheads="1"/>
            </p:cNvSpPr>
            <p:nvPr/>
          </p:nvSpPr>
          <p:spPr bwMode="auto">
            <a:xfrm>
              <a:off x="3944938" y="3346450"/>
              <a:ext cx="39688" cy="396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FC91D"/>
                </a:solidFill>
              </a:endParaRPr>
            </a:p>
          </p:txBody>
        </p:sp>
        <p:sp>
          <p:nvSpPr>
            <p:cNvPr id="8" name="Oval 299"/>
            <p:cNvSpPr>
              <a:spLocks noChangeArrowheads="1"/>
            </p:cNvSpPr>
            <p:nvPr/>
          </p:nvSpPr>
          <p:spPr bwMode="auto">
            <a:xfrm>
              <a:off x="4038601" y="3346450"/>
              <a:ext cx="39688" cy="396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FC91D"/>
                </a:solidFill>
              </a:endParaRPr>
            </a:p>
          </p:txBody>
        </p:sp>
        <p:sp>
          <p:nvSpPr>
            <p:cNvPr id="9" name="Freeform 300"/>
            <p:cNvSpPr/>
            <p:nvPr/>
          </p:nvSpPr>
          <p:spPr bwMode="auto">
            <a:xfrm>
              <a:off x="3836988" y="3163888"/>
              <a:ext cx="254000" cy="166687"/>
            </a:xfrm>
            <a:custGeom>
              <a:avLst/>
              <a:gdLst>
                <a:gd name="T0" fmla="*/ 256 w 266"/>
                <a:gd name="T1" fmla="*/ 153 h 174"/>
                <a:gd name="T2" fmla="*/ 113 w 266"/>
                <a:gd name="T3" fmla="*/ 153 h 174"/>
                <a:gd name="T4" fmla="*/ 64 w 266"/>
                <a:gd name="T5" fmla="*/ 7 h 174"/>
                <a:gd name="T6" fmla="*/ 54 w 266"/>
                <a:gd name="T7" fmla="*/ 0 h 174"/>
                <a:gd name="T8" fmla="*/ 11 w 266"/>
                <a:gd name="T9" fmla="*/ 0 h 174"/>
                <a:gd name="T10" fmla="*/ 0 w 266"/>
                <a:gd name="T11" fmla="*/ 10 h 174"/>
                <a:gd name="T12" fmla="*/ 11 w 266"/>
                <a:gd name="T13" fmla="*/ 21 h 174"/>
                <a:gd name="T14" fmla="*/ 47 w 266"/>
                <a:gd name="T15" fmla="*/ 21 h 174"/>
                <a:gd name="T16" fmla="*/ 96 w 266"/>
                <a:gd name="T17" fmla="*/ 167 h 174"/>
                <a:gd name="T18" fmla="*/ 106 w 266"/>
                <a:gd name="T19" fmla="*/ 174 h 174"/>
                <a:gd name="T20" fmla="*/ 256 w 266"/>
                <a:gd name="T21" fmla="*/ 174 h 174"/>
                <a:gd name="T22" fmla="*/ 266 w 266"/>
                <a:gd name="T23" fmla="*/ 164 h 174"/>
                <a:gd name="T24" fmla="*/ 256 w 266"/>
                <a:gd name="T25" fmla="*/ 15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6" h="174">
                  <a:moveTo>
                    <a:pt x="256" y="153"/>
                  </a:moveTo>
                  <a:cubicBezTo>
                    <a:pt x="113" y="153"/>
                    <a:pt x="113" y="153"/>
                    <a:pt x="113" y="153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3" y="3"/>
                    <a:pt x="59" y="0"/>
                    <a:pt x="5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7" y="171"/>
                    <a:pt x="101" y="174"/>
                    <a:pt x="106" y="174"/>
                  </a:cubicBezTo>
                  <a:cubicBezTo>
                    <a:pt x="256" y="174"/>
                    <a:pt x="256" y="174"/>
                    <a:pt x="256" y="174"/>
                  </a:cubicBezTo>
                  <a:cubicBezTo>
                    <a:pt x="262" y="174"/>
                    <a:pt x="266" y="169"/>
                    <a:pt x="266" y="164"/>
                  </a:cubicBezTo>
                  <a:cubicBezTo>
                    <a:pt x="266" y="158"/>
                    <a:pt x="262" y="153"/>
                    <a:pt x="256" y="1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FC91D"/>
                </a:solidFill>
              </a:endParaRPr>
            </a:p>
          </p:txBody>
        </p:sp>
        <p:sp>
          <p:nvSpPr>
            <p:cNvPr id="10" name="Freeform 301"/>
            <p:cNvSpPr>
              <a:spLocks noEditPoints="1"/>
            </p:cNvSpPr>
            <p:nvPr/>
          </p:nvSpPr>
          <p:spPr bwMode="auto">
            <a:xfrm>
              <a:off x="3925888" y="3187700"/>
              <a:ext cx="187325" cy="106362"/>
            </a:xfrm>
            <a:custGeom>
              <a:avLst/>
              <a:gdLst>
                <a:gd name="T0" fmla="*/ 185 w 195"/>
                <a:gd name="T1" fmla="*/ 16 h 111"/>
                <a:gd name="T2" fmla="*/ 9 w 195"/>
                <a:gd name="T3" fmla="*/ 0 h 111"/>
                <a:gd name="T4" fmla="*/ 1 w 195"/>
                <a:gd name="T5" fmla="*/ 9 h 111"/>
                <a:gd name="T6" fmla="*/ 32 w 195"/>
                <a:gd name="T7" fmla="*/ 101 h 111"/>
                <a:gd name="T8" fmla="*/ 46 w 195"/>
                <a:gd name="T9" fmla="*/ 111 h 111"/>
                <a:gd name="T10" fmla="*/ 175 w 195"/>
                <a:gd name="T11" fmla="*/ 111 h 111"/>
                <a:gd name="T12" fmla="*/ 187 w 195"/>
                <a:gd name="T13" fmla="*/ 100 h 111"/>
                <a:gd name="T14" fmla="*/ 195 w 195"/>
                <a:gd name="T15" fmla="*/ 27 h 111"/>
                <a:gd name="T16" fmla="*/ 185 w 195"/>
                <a:gd name="T17" fmla="*/ 16 h 111"/>
                <a:gd name="T18" fmla="*/ 96 w 195"/>
                <a:gd name="T19" fmla="*/ 76 h 111"/>
                <a:gd name="T20" fmla="*/ 59 w 195"/>
                <a:gd name="T21" fmla="*/ 76 h 111"/>
                <a:gd name="T22" fmla="*/ 54 w 195"/>
                <a:gd name="T23" fmla="*/ 73 h 111"/>
                <a:gd name="T24" fmla="*/ 43 w 195"/>
                <a:gd name="T25" fmla="*/ 41 h 111"/>
                <a:gd name="T26" fmla="*/ 46 w 195"/>
                <a:gd name="T27" fmla="*/ 38 h 111"/>
                <a:gd name="T28" fmla="*/ 86 w 195"/>
                <a:gd name="T29" fmla="*/ 41 h 111"/>
                <a:gd name="T30" fmla="*/ 90 w 195"/>
                <a:gd name="T31" fmla="*/ 45 h 111"/>
                <a:gd name="T32" fmla="*/ 99 w 195"/>
                <a:gd name="T33" fmla="*/ 73 h 111"/>
                <a:gd name="T34" fmla="*/ 96 w 195"/>
                <a:gd name="T35" fmla="*/ 76 h 111"/>
                <a:gd name="T36" fmla="*/ 162 w 195"/>
                <a:gd name="T37" fmla="*/ 73 h 111"/>
                <a:gd name="T38" fmla="*/ 158 w 195"/>
                <a:gd name="T39" fmla="*/ 76 h 111"/>
                <a:gd name="T40" fmla="*/ 135 w 195"/>
                <a:gd name="T41" fmla="*/ 76 h 111"/>
                <a:gd name="T42" fmla="*/ 131 w 195"/>
                <a:gd name="T43" fmla="*/ 73 h 111"/>
                <a:gd name="T44" fmla="*/ 122 w 195"/>
                <a:gd name="T45" fmla="*/ 48 h 111"/>
                <a:gd name="T46" fmla="*/ 125 w 195"/>
                <a:gd name="T47" fmla="*/ 45 h 111"/>
                <a:gd name="T48" fmla="*/ 161 w 195"/>
                <a:gd name="T49" fmla="*/ 48 h 111"/>
                <a:gd name="T50" fmla="*/ 164 w 195"/>
                <a:gd name="T51" fmla="*/ 51 h 111"/>
                <a:gd name="T52" fmla="*/ 162 w 195"/>
                <a:gd name="T53" fmla="*/ 7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5" h="111">
                  <a:moveTo>
                    <a:pt x="185" y="16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3" y="0"/>
                    <a:pt x="0" y="4"/>
                    <a:pt x="1" y="9"/>
                  </a:cubicBezTo>
                  <a:cubicBezTo>
                    <a:pt x="32" y="101"/>
                    <a:pt x="32" y="101"/>
                    <a:pt x="32" y="101"/>
                  </a:cubicBezTo>
                  <a:cubicBezTo>
                    <a:pt x="34" y="106"/>
                    <a:pt x="40" y="111"/>
                    <a:pt x="46" y="111"/>
                  </a:cubicBezTo>
                  <a:cubicBezTo>
                    <a:pt x="175" y="111"/>
                    <a:pt x="175" y="111"/>
                    <a:pt x="175" y="111"/>
                  </a:cubicBezTo>
                  <a:cubicBezTo>
                    <a:pt x="181" y="111"/>
                    <a:pt x="186" y="106"/>
                    <a:pt x="187" y="100"/>
                  </a:cubicBezTo>
                  <a:cubicBezTo>
                    <a:pt x="195" y="27"/>
                    <a:pt x="195" y="27"/>
                    <a:pt x="195" y="27"/>
                  </a:cubicBezTo>
                  <a:cubicBezTo>
                    <a:pt x="195" y="21"/>
                    <a:pt x="191" y="16"/>
                    <a:pt x="185" y="16"/>
                  </a:cubicBezTo>
                  <a:close/>
                  <a:moveTo>
                    <a:pt x="96" y="76"/>
                  </a:moveTo>
                  <a:cubicBezTo>
                    <a:pt x="59" y="76"/>
                    <a:pt x="59" y="76"/>
                    <a:pt x="59" y="76"/>
                  </a:cubicBezTo>
                  <a:cubicBezTo>
                    <a:pt x="57" y="76"/>
                    <a:pt x="55" y="75"/>
                    <a:pt x="54" y="73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3" y="39"/>
                    <a:pt x="44" y="38"/>
                    <a:pt x="46" y="38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8" y="42"/>
                    <a:pt x="90" y="43"/>
                    <a:pt x="90" y="45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99" y="75"/>
                    <a:pt x="98" y="76"/>
                    <a:pt x="96" y="76"/>
                  </a:cubicBezTo>
                  <a:close/>
                  <a:moveTo>
                    <a:pt x="162" y="73"/>
                  </a:moveTo>
                  <a:cubicBezTo>
                    <a:pt x="161" y="75"/>
                    <a:pt x="160" y="76"/>
                    <a:pt x="158" y="76"/>
                  </a:cubicBezTo>
                  <a:cubicBezTo>
                    <a:pt x="135" y="76"/>
                    <a:pt x="135" y="76"/>
                    <a:pt x="135" y="76"/>
                  </a:cubicBezTo>
                  <a:cubicBezTo>
                    <a:pt x="133" y="76"/>
                    <a:pt x="131" y="75"/>
                    <a:pt x="131" y="73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2" y="46"/>
                    <a:pt x="123" y="45"/>
                    <a:pt x="125" y="45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63" y="48"/>
                    <a:pt x="164" y="50"/>
                    <a:pt x="164" y="51"/>
                  </a:cubicBezTo>
                  <a:lnTo>
                    <a:pt x="162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FC91D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836376" y="2879678"/>
            <a:ext cx="519285" cy="420231"/>
            <a:chOff x="4940301" y="3163888"/>
            <a:chExt cx="274637" cy="222250"/>
          </a:xfrm>
          <a:solidFill>
            <a:srgbClr val="FFC91D"/>
          </a:solidFill>
        </p:grpSpPr>
        <p:sp>
          <p:nvSpPr>
            <p:cNvPr id="12" name="Oval 302"/>
            <p:cNvSpPr>
              <a:spLocks noChangeArrowheads="1"/>
            </p:cNvSpPr>
            <p:nvPr/>
          </p:nvSpPr>
          <p:spPr bwMode="auto">
            <a:xfrm>
              <a:off x="5048251" y="3348038"/>
              <a:ext cx="38100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FC91D"/>
                </a:solidFill>
              </a:endParaRPr>
            </a:p>
          </p:txBody>
        </p:sp>
        <p:sp>
          <p:nvSpPr>
            <p:cNvPr id="13" name="Oval 303"/>
            <p:cNvSpPr>
              <a:spLocks noChangeArrowheads="1"/>
            </p:cNvSpPr>
            <p:nvPr/>
          </p:nvSpPr>
          <p:spPr bwMode="auto">
            <a:xfrm>
              <a:off x="5141913" y="3348038"/>
              <a:ext cx="39688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FC91D"/>
                </a:solidFill>
              </a:endParaRPr>
            </a:p>
          </p:txBody>
        </p:sp>
        <p:sp>
          <p:nvSpPr>
            <p:cNvPr id="14" name="Freeform 304"/>
            <p:cNvSpPr/>
            <p:nvPr/>
          </p:nvSpPr>
          <p:spPr bwMode="auto">
            <a:xfrm>
              <a:off x="4940301" y="3163888"/>
              <a:ext cx="255588" cy="166687"/>
            </a:xfrm>
            <a:custGeom>
              <a:avLst/>
              <a:gdLst>
                <a:gd name="T0" fmla="*/ 256 w 267"/>
                <a:gd name="T1" fmla="*/ 153 h 174"/>
                <a:gd name="T2" fmla="*/ 113 w 267"/>
                <a:gd name="T3" fmla="*/ 153 h 174"/>
                <a:gd name="T4" fmla="*/ 64 w 267"/>
                <a:gd name="T5" fmla="*/ 7 h 174"/>
                <a:gd name="T6" fmla="*/ 54 w 267"/>
                <a:gd name="T7" fmla="*/ 0 h 174"/>
                <a:gd name="T8" fmla="*/ 10 w 267"/>
                <a:gd name="T9" fmla="*/ 0 h 174"/>
                <a:gd name="T10" fmla="*/ 0 w 267"/>
                <a:gd name="T11" fmla="*/ 10 h 174"/>
                <a:gd name="T12" fmla="*/ 10 w 267"/>
                <a:gd name="T13" fmla="*/ 21 h 174"/>
                <a:gd name="T14" fmla="*/ 46 w 267"/>
                <a:gd name="T15" fmla="*/ 21 h 174"/>
                <a:gd name="T16" fmla="*/ 96 w 267"/>
                <a:gd name="T17" fmla="*/ 167 h 174"/>
                <a:gd name="T18" fmla="*/ 105 w 267"/>
                <a:gd name="T19" fmla="*/ 174 h 174"/>
                <a:gd name="T20" fmla="*/ 256 w 267"/>
                <a:gd name="T21" fmla="*/ 174 h 174"/>
                <a:gd name="T22" fmla="*/ 267 w 267"/>
                <a:gd name="T23" fmla="*/ 164 h 174"/>
                <a:gd name="T24" fmla="*/ 256 w 267"/>
                <a:gd name="T25" fmla="*/ 15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7" h="174">
                  <a:moveTo>
                    <a:pt x="256" y="153"/>
                  </a:moveTo>
                  <a:cubicBezTo>
                    <a:pt x="113" y="153"/>
                    <a:pt x="113" y="153"/>
                    <a:pt x="113" y="153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2" y="3"/>
                    <a:pt x="58" y="0"/>
                    <a:pt x="5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1"/>
                    <a:pt x="10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7" y="171"/>
                    <a:pt x="101" y="174"/>
                    <a:pt x="105" y="174"/>
                  </a:cubicBezTo>
                  <a:cubicBezTo>
                    <a:pt x="256" y="174"/>
                    <a:pt x="256" y="174"/>
                    <a:pt x="256" y="174"/>
                  </a:cubicBezTo>
                  <a:cubicBezTo>
                    <a:pt x="262" y="174"/>
                    <a:pt x="267" y="170"/>
                    <a:pt x="267" y="164"/>
                  </a:cubicBezTo>
                  <a:cubicBezTo>
                    <a:pt x="267" y="158"/>
                    <a:pt x="262" y="153"/>
                    <a:pt x="256" y="1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FC91D"/>
                </a:solidFill>
              </a:endParaRPr>
            </a:p>
          </p:txBody>
        </p:sp>
        <p:sp>
          <p:nvSpPr>
            <p:cNvPr id="15" name="Freeform 305"/>
            <p:cNvSpPr/>
            <p:nvPr/>
          </p:nvSpPr>
          <p:spPr bwMode="auto">
            <a:xfrm>
              <a:off x="5027613" y="3186113"/>
              <a:ext cx="187325" cy="107950"/>
            </a:xfrm>
            <a:custGeom>
              <a:avLst/>
              <a:gdLst>
                <a:gd name="T0" fmla="*/ 187 w 196"/>
                <a:gd name="T1" fmla="*/ 16 h 112"/>
                <a:gd name="T2" fmla="*/ 9 w 196"/>
                <a:gd name="T3" fmla="*/ 1 h 112"/>
                <a:gd name="T4" fmla="*/ 2 w 196"/>
                <a:gd name="T5" fmla="*/ 10 h 112"/>
                <a:gd name="T6" fmla="*/ 33 w 196"/>
                <a:gd name="T7" fmla="*/ 102 h 112"/>
                <a:gd name="T8" fmla="*/ 47 w 196"/>
                <a:gd name="T9" fmla="*/ 112 h 112"/>
                <a:gd name="T10" fmla="*/ 176 w 196"/>
                <a:gd name="T11" fmla="*/ 112 h 112"/>
                <a:gd name="T12" fmla="*/ 188 w 196"/>
                <a:gd name="T13" fmla="*/ 101 h 112"/>
                <a:gd name="T14" fmla="*/ 196 w 196"/>
                <a:gd name="T15" fmla="*/ 28 h 112"/>
                <a:gd name="T16" fmla="*/ 187 w 196"/>
                <a:gd name="T17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112">
                  <a:moveTo>
                    <a:pt x="187" y="16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4" y="0"/>
                    <a:pt x="0" y="4"/>
                    <a:pt x="2" y="10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5" y="107"/>
                    <a:pt x="41" y="112"/>
                    <a:pt x="47" y="112"/>
                  </a:cubicBezTo>
                  <a:cubicBezTo>
                    <a:pt x="176" y="112"/>
                    <a:pt x="176" y="112"/>
                    <a:pt x="176" y="112"/>
                  </a:cubicBezTo>
                  <a:cubicBezTo>
                    <a:pt x="182" y="112"/>
                    <a:pt x="187" y="107"/>
                    <a:pt x="188" y="101"/>
                  </a:cubicBezTo>
                  <a:cubicBezTo>
                    <a:pt x="196" y="28"/>
                    <a:pt x="196" y="28"/>
                    <a:pt x="196" y="28"/>
                  </a:cubicBezTo>
                  <a:cubicBezTo>
                    <a:pt x="196" y="22"/>
                    <a:pt x="192" y="17"/>
                    <a:pt x="18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FC91D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857786" y="2869647"/>
            <a:ext cx="522288" cy="420230"/>
            <a:chOff x="4387851" y="3163888"/>
            <a:chExt cx="276225" cy="222249"/>
          </a:xfrm>
          <a:solidFill>
            <a:srgbClr val="FFC91D"/>
          </a:solidFill>
        </p:grpSpPr>
        <p:sp>
          <p:nvSpPr>
            <p:cNvPr id="17" name="Oval 306"/>
            <p:cNvSpPr>
              <a:spLocks noChangeArrowheads="1"/>
            </p:cNvSpPr>
            <p:nvPr/>
          </p:nvSpPr>
          <p:spPr bwMode="auto">
            <a:xfrm>
              <a:off x="4495801" y="3346450"/>
              <a:ext cx="39688" cy="396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FC91D"/>
                </a:solidFill>
              </a:endParaRPr>
            </a:p>
          </p:txBody>
        </p:sp>
        <p:sp>
          <p:nvSpPr>
            <p:cNvPr id="18" name="Oval 307"/>
            <p:cNvSpPr>
              <a:spLocks noChangeArrowheads="1"/>
            </p:cNvSpPr>
            <p:nvPr/>
          </p:nvSpPr>
          <p:spPr bwMode="auto">
            <a:xfrm>
              <a:off x="4589463" y="3346450"/>
              <a:ext cx="39688" cy="396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FC91D"/>
                </a:solidFill>
              </a:endParaRPr>
            </a:p>
          </p:txBody>
        </p:sp>
        <p:sp>
          <p:nvSpPr>
            <p:cNvPr id="19" name="Freeform 308"/>
            <p:cNvSpPr/>
            <p:nvPr/>
          </p:nvSpPr>
          <p:spPr bwMode="auto">
            <a:xfrm>
              <a:off x="4387851" y="3163888"/>
              <a:ext cx="255588" cy="166687"/>
            </a:xfrm>
            <a:custGeom>
              <a:avLst/>
              <a:gdLst>
                <a:gd name="T0" fmla="*/ 256 w 266"/>
                <a:gd name="T1" fmla="*/ 153 h 174"/>
                <a:gd name="T2" fmla="*/ 113 w 266"/>
                <a:gd name="T3" fmla="*/ 153 h 174"/>
                <a:gd name="T4" fmla="*/ 64 w 266"/>
                <a:gd name="T5" fmla="*/ 7 h 174"/>
                <a:gd name="T6" fmla="*/ 54 w 266"/>
                <a:gd name="T7" fmla="*/ 0 h 174"/>
                <a:gd name="T8" fmla="*/ 11 w 266"/>
                <a:gd name="T9" fmla="*/ 0 h 174"/>
                <a:gd name="T10" fmla="*/ 0 w 266"/>
                <a:gd name="T11" fmla="*/ 10 h 174"/>
                <a:gd name="T12" fmla="*/ 11 w 266"/>
                <a:gd name="T13" fmla="*/ 21 h 174"/>
                <a:gd name="T14" fmla="*/ 47 w 266"/>
                <a:gd name="T15" fmla="*/ 21 h 174"/>
                <a:gd name="T16" fmla="*/ 96 w 266"/>
                <a:gd name="T17" fmla="*/ 167 h 174"/>
                <a:gd name="T18" fmla="*/ 106 w 266"/>
                <a:gd name="T19" fmla="*/ 174 h 174"/>
                <a:gd name="T20" fmla="*/ 256 w 266"/>
                <a:gd name="T21" fmla="*/ 174 h 174"/>
                <a:gd name="T22" fmla="*/ 266 w 266"/>
                <a:gd name="T23" fmla="*/ 164 h 174"/>
                <a:gd name="T24" fmla="*/ 256 w 266"/>
                <a:gd name="T25" fmla="*/ 15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6" h="174">
                  <a:moveTo>
                    <a:pt x="256" y="153"/>
                  </a:moveTo>
                  <a:cubicBezTo>
                    <a:pt x="113" y="153"/>
                    <a:pt x="113" y="153"/>
                    <a:pt x="113" y="153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3" y="3"/>
                    <a:pt x="59" y="0"/>
                    <a:pt x="5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7" y="171"/>
                    <a:pt x="101" y="174"/>
                    <a:pt x="106" y="174"/>
                  </a:cubicBezTo>
                  <a:cubicBezTo>
                    <a:pt x="256" y="174"/>
                    <a:pt x="256" y="174"/>
                    <a:pt x="256" y="174"/>
                  </a:cubicBezTo>
                  <a:cubicBezTo>
                    <a:pt x="262" y="174"/>
                    <a:pt x="266" y="169"/>
                    <a:pt x="266" y="164"/>
                  </a:cubicBezTo>
                  <a:cubicBezTo>
                    <a:pt x="266" y="158"/>
                    <a:pt x="262" y="153"/>
                    <a:pt x="256" y="1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FC91D"/>
                </a:solidFill>
              </a:endParaRPr>
            </a:p>
          </p:txBody>
        </p:sp>
        <p:sp>
          <p:nvSpPr>
            <p:cNvPr id="20" name="Freeform 309"/>
            <p:cNvSpPr>
              <a:spLocks noEditPoints="1"/>
            </p:cNvSpPr>
            <p:nvPr/>
          </p:nvSpPr>
          <p:spPr bwMode="auto">
            <a:xfrm>
              <a:off x="4476751" y="3187700"/>
              <a:ext cx="187325" cy="106362"/>
            </a:xfrm>
            <a:custGeom>
              <a:avLst/>
              <a:gdLst>
                <a:gd name="T0" fmla="*/ 185 w 195"/>
                <a:gd name="T1" fmla="*/ 16 h 111"/>
                <a:gd name="T2" fmla="*/ 9 w 195"/>
                <a:gd name="T3" fmla="*/ 0 h 111"/>
                <a:gd name="T4" fmla="*/ 8 w 195"/>
                <a:gd name="T5" fmla="*/ 0 h 111"/>
                <a:gd name="T6" fmla="*/ 1 w 195"/>
                <a:gd name="T7" fmla="*/ 9 h 111"/>
                <a:gd name="T8" fmla="*/ 32 w 195"/>
                <a:gd name="T9" fmla="*/ 101 h 111"/>
                <a:gd name="T10" fmla="*/ 46 w 195"/>
                <a:gd name="T11" fmla="*/ 111 h 111"/>
                <a:gd name="T12" fmla="*/ 175 w 195"/>
                <a:gd name="T13" fmla="*/ 111 h 111"/>
                <a:gd name="T14" fmla="*/ 187 w 195"/>
                <a:gd name="T15" fmla="*/ 100 h 111"/>
                <a:gd name="T16" fmla="*/ 195 w 195"/>
                <a:gd name="T17" fmla="*/ 27 h 111"/>
                <a:gd name="T18" fmla="*/ 185 w 195"/>
                <a:gd name="T19" fmla="*/ 16 h 111"/>
                <a:gd name="T20" fmla="*/ 167 w 195"/>
                <a:gd name="T21" fmla="*/ 90 h 111"/>
                <a:gd name="T22" fmla="*/ 51 w 195"/>
                <a:gd name="T23" fmla="*/ 90 h 111"/>
                <a:gd name="T24" fmla="*/ 28 w 195"/>
                <a:gd name="T25" fmla="*/ 23 h 111"/>
                <a:gd name="T26" fmla="*/ 173 w 195"/>
                <a:gd name="T27" fmla="*/ 35 h 111"/>
                <a:gd name="T28" fmla="*/ 167 w 195"/>
                <a:gd name="T29" fmla="*/ 9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5" h="111">
                  <a:moveTo>
                    <a:pt x="185" y="16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" y="0"/>
                    <a:pt x="0" y="4"/>
                    <a:pt x="1" y="9"/>
                  </a:cubicBezTo>
                  <a:cubicBezTo>
                    <a:pt x="32" y="101"/>
                    <a:pt x="32" y="101"/>
                    <a:pt x="32" y="101"/>
                  </a:cubicBezTo>
                  <a:cubicBezTo>
                    <a:pt x="34" y="106"/>
                    <a:pt x="40" y="111"/>
                    <a:pt x="46" y="111"/>
                  </a:cubicBezTo>
                  <a:cubicBezTo>
                    <a:pt x="175" y="111"/>
                    <a:pt x="175" y="111"/>
                    <a:pt x="175" y="111"/>
                  </a:cubicBezTo>
                  <a:cubicBezTo>
                    <a:pt x="181" y="111"/>
                    <a:pt x="186" y="106"/>
                    <a:pt x="187" y="100"/>
                  </a:cubicBezTo>
                  <a:cubicBezTo>
                    <a:pt x="195" y="27"/>
                    <a:pt x="195" y="27"/>
                    <a:pt x="195" y="27"/>
                  </a:cubicBezTo>
                  <a:cubicBezTo>
                    <a:pt x="195" y="21"/>
                    <a:pt x="191" y="16"/>
                    <a:pt x="185" y="16"/>
                  </a:cubicBezTo>
                  <a:close/>
                  <a:moveTo>
                    <a:pt x="167" y="90"/>
                  </a:moveTo>
                  <a:cubicBezTo>
                    <a:pt x="51" y="90"/>
                    <a:pt x="51" y="90"/>
                    <a:pt x="51" y="90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173" y="35"/>
                    <a:pt x="173" y="35"/>
                    <a:pt x="173" y="35"/>
                  </a:cubicBezTo>
                  <a:lnTo>
                    <a:pt x="167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FC91D"/>
                </a:solidFill>
              </a:endParaRPr>
            </a:p>
          </p:txBody>
        </p:sp>
        <p:sp>
          <p:nvSpPr>
            <p:cNvPr id="21" name="Freeform 310"/>
            <p:cNvSpPr/>
            <p:nvPr/>
          </p:nvSpPr>
          <p:spPr bwMode="auto">
            <a:xfrm>
              <a:off x="4533901" y="3228975"/>
              <a:ext cx="41275" cy="28575"/>
            </a:xfrm>
            <a:custGeom>
              <a:avLst/>
              <a:gdLst>
                <a:gd name="T0" fmla="*/ 9 w 43"/>
                <a:gd name="T1" fmla="*/ 26 h 29"/>
                <a:gd name="T2" fmla="*/ 13 w 43"/>
                <a:gd name="T3" fmla="*/ 29 h 29"/>
                <a:gd name="T4" fmla="*/ 40 w 43"/>
                <a:gd name="T5" fmla="*/ 29 h 29"/>
                <a:gd name="T6" fmla="*/ 42 w 43"/>
                <a:gd name="T7" fmla="*/ 26 h 29"/>
                <a:gd name="T8" fmla="*/ 36 w 43"/>
                <a:gd name="T9" fmla="*/ 6 h 29"/>
                <a:gd name="T10" fmla="*/ 32 w 43"/>
                <a:gd name="T11" fmla="*/ 2 h 29"/>
                <a:gd name="T12" fmla="*/ 3 w 43"/>
                <a:gd name="T13" fmla="*/ 0 h 29"/>
                <a:gd name="T14" fmla="*/ 1 w 43"/>
                <a:gd name="T15" fmla="*/ 3 h 29"/>
                <a:gd name="T16" fmla="*/ 9 w 43"/>
                <a:gd name="T17" fmla="*/ 2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29">
                  <a:moveTo>
                    <a:pt x="9" y="26"/>
                  </a:moveTo>
                  <a:cubicBezTo>
                    <a:pt x="9" y="27"/>
                    <a:pt x="11" y="29"/>
                    <a:pt x="13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2" y="29"/>
                    <a:pt x="43" y="27"/>
                    <a:pt x="42" y="2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4"/>
                    <a:pt x="34" y="3"/>
                    <a:pt x="32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1" y="3"/>
                  </a:cubicBezTo>
                  <a:lnTo>
                    <a:pt x="9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FC91D"/>
                </a:solidFill>
              </a:endParaRPr>
            </a:p>
          </p:txBody>
        </p:sp>
        <p:sp>
          <p:nvSpPr>
            <p:cNvPr id="22" name="Freeform 311"/>
            <p:cNvSpPr/>
            <p:nvPr/>
          </p:nvSpPr>
          <p:spPr bwMode="auto">
            <a:xfrm>
              <a:off x="4587876" y="3233738"/>
              <a:ext cx="31750" cy="23812"/>
            </a:xfrm>
            <a:custGeom>
              <a:avLst/>
              <a:gdLst>
                <a:gd name="T0" fmla="*/ 7 w 33"/>
                <a:gd name="T1" fmla="*/ 21 h 24"/>
                <a:gd name="T2" fmla="*/ 12 w 33"/>
                <a:gd name="T3" fmla="*/ 24 h 24"/>
                <a:gd name="T4" fmla="*/ 27 w 33"/>
                <a:gd name="T5" fmla="*/ 24 h 24"/>
                <a:gd name="T6" fmla="*/ 31 w 33"/>
                <a:gd name="T7" fmla="*/ 20 h 24"/>
                <a:gd name="T8" fmla="*/ 32 w 33"/>
                <a:gd name="T9" fmla="*/ 6 h 24"/>
                <a:gd name="T10" fmla="*/ 29 w 33"/>
                <a:gd name="T11" fmla="*/ 2 h 24"/>
                <a:gd name="T12" fmla="*/ 3 w 33"/>
                <a:gd name="T13" fmla="*/ 0 h 24"/>
                <a:gd name="T14" fmla="*/ 1 w 33"/>
                <a:gd name="T15" fmla="*/ 3 h 24"/>
                <a:gd name="T16" fmla="*/ 7 w 33"/>
                <a:gd name="T17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4">
                  <a:moveTo>
                    <a:pt x="7" y="21"/>
                  </a:moveTo>
                  <a:cubicBezTo>
                    <a:pt x="8" y="22"/>
                    <a:pt x="10" y="24"/>
                    <a:pt x="12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9" y="24"/>
                    <a:pt x="31" y="22"/>
                    <a:pt x="31" y="20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3" y="4"/>
                    <a:pt x="31" y="2"/>
                    <a:pt x="29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1" y="3"/>
                  </a:cubicBezTo>
                  <a:lnTo>
                    <a:pt x="7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FC91D"/>
                </a:solidFill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698" y="2344824"/>
            <a:ext cx="5512265" cy="310064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10171" y="0"/>
            <a:ext cx="1204686" cy="2235200"/>
          </a:xfrm>
          <a:prstGeom prst="rect">
            <a:avLst/>
          </a:prstGeom>
          <a:solidFill>
            <a:srgbClr val="65BD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810171" y="2380343"/>
            <a:ext cx="1204686" cy="44776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 rot="5400000">
            <a:off x="8082477" y="995043"/>
            <a:ext cx="1934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868383" y="2772781"/>
            <a:ext cx="6212114" cy="1239414"/>
            <a:chOff x="5477282" y="2274838"/>
            <a:chExt cx="6212114" cy="1239414"/>
          </a:xfrm>
        </p:grpSpPr>
        <p:sp>
          <p:nvSpPr>
            <p:cNvPr id="45" name="副标题 2"/>
            <p:cNvSpPr txBox="1"/>
            <p:nvPr/>
          </p:nvSpPr>
          <p:spPr>
            <a:xfrm>
              <a:off x="5477282" y="2274838"/>
              <a:ext cx="6212114" cy="68893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5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副标题 2"/>
            <p:cNvSpPr txBox="1"/>
            <p:nvPr/>
          </p:nvSpPr>
          <p:spPr>
            <a:xfrm>
              <a:off x="5477282" y="3067217"/>
              <a:ext cx="6212114" cy="44703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zh-CN" b="1" spc="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|</a:t>
              </a:r>
              <a:r>
                <a:rPr lang="en-US" altLang="zh-CN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here to add your title</a:t>
              </a:r>
              <a:r>
                <a:rPr lang="en-US" altLang="zh-CN" spc="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pc="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8543747" y="4549290"/>
            <a:ext cx="193435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8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 flipV="1">
            <a:off x="8342094" y="1751570"/>
            <a:ext cx="193435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8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组合 51"/>
          <p:cNvGrpSpPr/>
          <p:nvPr/>
        </p:nvGrpSpPr>
        <p:grpSpPr>
          <a:xfrm>
            <a:off x="3814177" y="2522822"/>
            <a:ext cx="4481434" cy="3752402"/>
            <a:chOff x="3814177" y="2522822"/>
            <a:chExt cx="4481434" cy="3752402"/>
          </a:xfrm>
        </p:grpSpPr>
        <p:sp>
          <p:nvSpPr>
            <p:cNvPr id="35" name="任意多边形 34"/>
            <p:cNvSpPr/>
            <p:nvPr/>
          </p:nvSpPr>
          <p:spPr>
            <a:xfrm>
              <a:off x="4099782" y="5928340"/>
              <a:ext cx="4155932" cy="346884"/>
            </a:xfrm>
            <a:custGeom>
              <a:avLst/>
              <a:gdLst>
                <a:gd name="connsiteX0" fmla="*/ 2588096 w 5224079"/>
                <a:gd name="connsiteY0" fmla="*/ 0 h 1804572"/>
                <a:gd name="connsiteX1" fmla="*/ 5156688 w 5224079"/>
                <a:gd name="connsiteY1" fmla="*/ 1628460 h 1804572"/>
                <a:gd name="connsiteX2" fmla="*/ 5224079 w 5224079"/>
                <a:gd name="connsiteY2" fmla="*/ 1804572 h 1804572"/>
                <a:gd name="connsiteX3" fmla="*/ 4992648 w 5224079"/>
                <a:gd name="connsiteY3" fmla="*/ 1660803 h 1804572"/>
                <a:gd name="connsiteX4" fmla="*/ 2511317 w 5224079"/>
                <a:gd name="connsiteY4" fmla="*/ 1051948 h 1804572"/>
                <a:gd name="connsiteX5" fmla="*/ 29987 w 5224079"/>
                <a:gd name="connsiteY5" fmla="*/ 1660803 h 1804572"/>
                <a:gd name="connsiteX6" fmla="*/ 0 w 5224079"/>
                <a:gd name="connsiteY6" fmla="*/ 1679431 h 1804572"/>
                <a:gd name="connsiteX7" fmla="*/ 19505 w 5224079"/>
                <a:gd name="connsiteY7" fmla="*/ 1628460 h 1804572"/>
                <a:gd name="connsiteX8" fmla="*/ 2588096 w 5224079"/>
                <a:gd name="connsiteY8" fmla="*/ 0 h 180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24079" h="1804572">
                  <a:moveTo>
                    <a:pt x="2588096" y="0"/>
                  </a:moveTo>
                  <a:cubicBezTo>
                    <a:pt x="3742782" y="0"/>
                    <a:pt x="4733498" y="671482"/>
                    <a:pt x="5156688" y="1628460"/>
                  </a:cubicBezTo>
                  <a:lnTo>
                    <a:pt x="5224079" y="1804572"/>
                  </a:lnTo>
                  <a:lnTo>
                    <a:pt x="4992648" y="1660803"/>
                  </a:lnTo>
                  <a:cubicBezTo>
                    <a:pt x="4318343" y="1280439"/>
                    <a:pt x="3453869" y="1051948"/>
                    <a:pt x="2511317" y="1051948"/>
                  </a:cubicBezTo>
                  <a:cubicBezTo>
                    <a:pt x="1568766" y="1051948"/>
                    <a:pt x="704291" y="1280439"/>
                    <a:pt x="29987" y="1660803"/>
                  </a:cubicBezTo>
                  <a:lnTo>
                    <a:pt x="0" y="1679431"/>
                  </a:lnTo>
                  <a:lnTo>
                    <a:pt x="19505" y="1628460"/>
                  </a:lnTo>
                  <a:cubicBezTo>
                    <a:pt x="442694" y="671482"/>
                    <a:pt x="1433410" y="0"/>
                    <a:pt x="2588096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5587258" y="3634384"/>
              <a:ext cx="935275" cy="2372470"/>
            </a:xfrm>
            <a:custGeom>
              <a:avLst/>
              <a:gdLst>
                <a:gd name="connsiteX0" fmla="*/ 617691 w 1175657"/>
                <a:gd name="connsiteY0" fmla="*/ 0 h 2982236"/>
                <a:gd name="connsiteX1" fmla="*/ 793031 w 1175657"/>
                <a:gd name="connsiteY1" fmla="*/ 1653582 h 2982236"/>
                <a:gd name="connsiteX2" fmla="*/ 870506 w 1175657"/>
                <a:gd name="connsiteY2" fmla="*/ 1506679 h 2982236"/>
                <a:gd name="connsiteX3" fmla="*/ 1175657 w 1175657"/>
                <a:gd name="connsiteY3" fmla="*/ 758339 h 2982236"/>
                <a:gd name="connsiteX4" fmla="*/ 1103086 w 1175657"/>
                <a:gd name="connsiteY4" fmla="*/ 2982236 h 2982236"/>
                <a:gd name="connsiteX5" fmla="*/ 319314 w 1175657"/>
                <a:gd name="connsiteY5" fmla="*/ 2953207 h 2982236"/>
                <a:gd name="connsiteX6" fmla="*/ 0 w 1175657"/>
                <a:gd name="connsiteY6" fmla="*/ 758339 h 2982236"/>
                <a:gd name="connsiteX7" fmla="*/ 386688 w 1175657"/>
                <a:gd name="connsiteY7" fmla="*/ 1584495 h 2982236"/>
                <a:gd name="connsiteX8" fmla="*/ 439166 w 1175657"/>
                <a:gd name="connsiteY8" fmla="*/ 1683616 h 2982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5657" h="2982236">
                  <a:moveTo>
                    <a:pt x="617691" y="0"/>
                  </a:moveTo>
                  <a:lnTo>
                    <a:pt x="793031" y="1653582"/>
                  </a:lnTo>
                  <a:lnTo>
                    <a:pt x="870506" y="1506679"/>
                  </a:lnTo>
                  <a:cubicBezTo>
                    <a:pt x="953407" y="1335112"/>
                    <a:pt x="1052286" y="1090354"/>
                    <a:pt x="1175657" y="758339"/>
                  </a:cubicBezTo>
                  <a:cubicBezTo>
                    <a:pt x="1016000" y="1485124"/>
                    <a:pt x="696686" y="1689395"/>
                    <a:pt x="1103086" y="2982236"/>
                  </a:cubicBezTo>
                  <a:lnTo>
                    <a:pt x="319314" y="2953207"/>
                  </a:lnTo>
                  <a:cubicBezTo>
                    <a:pt x="416076" y="1945812"/>
                    <a:pt x="106438" y="1489962"/>
                    <a:pt x="0" y="758339"/>
                  </a:cubicBezTo>
                  <a:cubicBezTo>
                    <a:pt x="173869" y="1089446"/>
                    <a:pt x="289625" y="1386536"/>
                    <a:pt x="386688" y="1584495"/>
                  </a:cubicBezTo>
                  <a:lnTo>
                    <a:pt x="439166" y="1683616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29" name="直角三角形 3"/>
            <p:cNvSpPr/>
            <p:nvPr/>
          </p:nvSpPr>
          <p:spPr>
            <a:xfrm rot="18900000">
              <a:off x="3814177" y="3432192"/>
              <a:ext cx="1677589" cy="1677589"/>
            </a:xfrm>
            <a:custGeom>
              <a:avLst/>
              <a:gdLst>
                <a:gd name="connsiteX0" fmla="*/ 0 w 2158189"/>
                <a:gd name="connsiteY0" fmla="*/ 2158189 h 2158189"/>
                <a:gd name="connsiteX1" fmla="*/ 0 w 2158189"/>
                <a:gd name="connsiteY1" fmla="*/ 0 h 2158189"/>
                <a:gd name="connsiteX2" fmla="*/ 2158189 w 2158189"/>
                <a:gd name="connsiteY2" fmla="*/ 2158189 h 2158189"/>
                <a:gd name="connsiteX3" fmla="*/ 0 w 2158189"/>
                <a:gd name="connsiteY3" fmla="*/ 2158189 h 2158189"/>
                <a:gd name="connsiteX0-1" fmla="*/ 270933 w 2429122"/>
                <a:gd name="connsiteY0-2" fmla="*/ 2158189 h 2158189"/>
                <a:gd name="connsiteX1-3" fmla="*/ 270933 w 2429122"/>
                <a:gd name="connsiteY1-4" fmla="*/ 0 h 2158189"/>
                <a:gd name="connsiteX2-5" fmla="*/ 2429122 w 2429122"/>
                <a:gd name="connsiteY2-6" fmla="*/ 2158189 h 2158189"/>
                <a:gd name="connsiteX3-7" fmla="*/ 270933 w 2429122"/>
                <a:gd name="connsiteY3-8" fmla="*/ 2158189 h 2158189"/>
                <a:gd name="connsiteX0-9" fmla="*/ 2158189 w 2158189"/>
                <a:gd name="connsiteY0-10" fmla="*/ 2158189 h 2158189"/>
                <a:gd name="connsiteX1-11" fmla="*/ 0 w 2158189"/>
                <a:gd name="connsiteY1-12" fmla="*/ 0 h 2158189"/>
                <a:gd name="connsiteX2-13" fmla="*/ 2158189 w 2158189"/>
                <a:gd name="connsiteY2-14" fmla="*/ 2158189 h 2158189"/>
                <a:gd name="connsiteX0-15" fmla="*/ 2158189 w 2158189"/>
                <a:gd name="connsiteY0-16" fmla="*/ 2158189 h 2158189"/>
                <a:gd name="connsiteX1-17" fmla="*/ 0 w 2158189"/>
                <a:gd name="connsiteY1-18" fmla="*/ 0 h 2158189"/>
                <a:gd name="connsiteX2-19" fmla="*/ 2158189 w 2158189"/>
                <a:gd name="connsiteY2-20" fmla="*/ 2158189 h 2158189"/>
                <a:gd name="connsiteX0-21" fmla="*/ 2158189 w 2158189"/>
                <a:gd name="connsiteY0-22" fmla="*/ 2158189 h 2158189"/>
                <a:gd name="connsiteX1-23" fmla="*/ 0 w 2158189"/>
                <a:gd name="connsiteY1-24" fmla="*/ 0 h 2158189"/>
                <a:gd name="connsiteX2-25" fmla="*/ 2158189 w 2158189"/>
                <a:gd name="connsiteY2-26" fmla="*/ 2158189 h 2158189"/>
                <a:gd name="connsiteX0-27" fmla="*/ 2158189 w 2158189"/>
                <a:gd name="connsiteY0-28" fmla="*/ 2158189 h 2158189"/>
                <a:gd name="connsiteX1-29" fmla="*/ 0 w 2158189"/>
                <a:gd name="connsiteY1-30" fmla="*/ 0 h 2158189"/>
                <a:gd name="connsiteX2-31" fmla="*/ 2158189 w 2158189"/>
                <a:gd name="connsiteY2-32" fmla="*/ 2158189 h 2158189"/>
                <a:gd name="connsiteX0-33" fmla="*/ 2158189 w 2158189"/>
                <a:gd name="connsiteY0-34" fmla="*/ 2158189 h 2158189"/>
                <a:gd name="connsiteX1-35" fmla="*/ 0 w 2158189"/>
                <a:gd name="connsiteY1-36" fmla="*/ 0 h 2158189"/>
                <a:gd name="connsiteX2-37" fmla="*/ 2158189 w 2158189"/>
                <a:gd name="connsiteY2-38" fmla="*/ 2158189 h 2158189"/>
                <a:gd name="connsiteX0-39" fmla="*/ 2158189 w 2158189"/>
                <a:gd name="connsiteY0-40" fmla="*/ 2158189 h 2158189"/>
                <a:gd name="connsiteX1-41" fmla="*/ 0 w 2158189"/>
                <a:gd name="connsiteY1-42" fmla="*/ 0 h 2158189"/>
                <a:gd name="connsiteX2-43" fmla="*/ 2158189 w 2158189"/>
                <a:gd name="connsiteY2-44" fmla="*/ 2158189 h 2158189"/>
                <a:gd name="connsiteX0-45" fmla="*/ 2158189 w 2158189"/>
                <a:gd name="connsiteY0-46" fmla="*/ 2158189 h 2158189"/>
                <a:gd name="connsiteX1-47" fmla="*/ 0 w 2158189"/>
                <a:gd name="connsiteY1-48" fmla="*/ 0 h 2158189"/>
                <a:gd name="connsiteX2-49" fmla="*/ 2158189 w 2158189"/>
                <a:gd name="connsiteY2-50" fmla="*/ 2158189 h 2158189"/>
                <a:gd name="connsiteX0-51" fmla="*/ 2158189 w 2158189"/>
                <a:gd name="connsiteY0-52" fmla="*/ 2158189 h 2158189"/>
                <a:gd name="connsiteX1-53" fmla="*/ 0 w 2158189"/>
                <a:gd name="connsiteY1-54" fmla="*/ 0 h 2158189"/>
                <a:gd name="connsiteX2-55" fmla="*/ 2158189 w 2158189"/>
                <a:gd name="connsiteY2-56" fmla="*/ 2158189 h 2158189"/>
                <a:gd name="connsiteX0-57" fmla="*/ 2158189 w 2158189"/>
                <a:gd name="connsiteY0-58" fmla="*/ 2158189 h 2158189"/>
                <a:gd name="connsiteX1-59" fmla="*/ 0 w 2158189"/>
                <a:gd name="connsiteY1-60" fmla="*/ 0 h 2158189"/>
                <a:gd name="connsiteX2-61" fmla="*/ 2158189 w 2158189"/>
                <a:gd name="connsiteY2-62" fmla="*/ 2158189 h 2158189"/>
                <a:gd name="connsiteX0-63" fmla="*/ 2158189 w 2158189"/>
                <a:gd name="connsiteY0-64" fmla="*/ 2158189 h 2158189"/>
                <a:gd name="connsiteX1-65" fmla="*/ 0 w 2158189"/>
                <a:gd name="connsiteY1-66" fmla="*/ 0 h 2158189"/>
                <a:gd name="connsiteX2-67" fmla="*/ 2158189 w 2158189"/>
                <a:gd name="connsiteY2-68" fmla="*/ 2158189 h 2158189"/>
                <a:gd name="connsiteX0-69" fmla="*/ 2158189 w 2158189"/>
                <a:gd name="connsiteY0-70" fmla="*/ 2158189 h 2158189"/>
                <a:gd name="connsiteX1-71" fmla="*/ 0 w 2158189"/>
                <a:gd name="connsiteY1-72" fmla="*/ 0 h 2158189"/>
                <a:gd name="connsiteX2-73" fmla="*/ 2158189 w 2158189"/>
                <a:gd name="connsiteY2-74" fmla="*/ 2158189 h 2158189"/>
                <a:gd name="connsiteX0-75" fmla="*/ 2158189 w 2158189"/>
                <a:gd name="connsiteY0-76" fmla="*/ 2158189 h 2158189"/>
                <a:gd name="connsiteX1-77" fmla="*/ 0 w 2158189"/>
                <a:gd name="connsiteY1-78" fmla="*/ 0 h 2158189"/>
                <a:gd name="connsiteX2-79" fmla="*/ 2158189 w 2158189"/>
                <a:gd name="connsiteY2-80" fmla="*/ 2158189 h 2158189"/>
                <a:gd name="connsiteX0-81" fmla="*/ 2158189 w 2158189"/>
                <a:gd name="connsiteY0-82" fmla="*/ 2158189 h 2158189"/>
                <a:gd name="connsiteX1-83" fmla="*/ 0 w 2158189"/>
                <a:gd name="connsiteY1-84" fmla="*/ 0 h 2158189"/>
                <a:gd name="connsiteX2-85" fmla="*/ 2158189 w 2158189"/>
                <a:gd name="connsiteY2-86" fmla="*/ 2158189 h 2158189"/>
                <a:gd name="connsiteX0-87" fmla="*/ 2158189 w 2158189"/>
                <a:gd name="connsiteY0-88" fmla="*/ 2158189 h 2158189"/>
                <a:gd name="connsiteX1-89" fmla="*/ 0 w 2158189"/>
                <a:gd name="connsiteY1-90" fmla="*/ 0 h 2158189"/>
                <a:gd name="connsiteX2-91" fmla="*/ 2158189 w 2158189"/>
                <a:gd name="connsiteY2-92" fmla="*/ 2158189 h 2158189"/>
                <a:gd name="connsiteX0-93" fmla="*/ 2158189 w 2158189"/>
                <a:gd name="connsiteY0-94" fmla="*/ 2158189 h 2158189"/>
                <a:gd name="connsiteX1-95" fmla="*/ 0 w 2158189"/>
                <a:gd name="connsiteY1-96" fmla="*/ 0 h 2158189"/>
                <a:gd name="connsiteX2-97" fmla="*/ 2158189 w 2158189"/>
                <a:gd name="connsiteY2-98" fmla="*/ 2158189 h 2158189"/>
                <a:gd name="connsiteX0-99" fmla="*/ 2158189 w 2158189"/>
                <a:gd name="connsiteY0-100" fmla="*/ 2158189 h 2158189"/>
                <a:gd name="connsiteX1-101" fmla="*/ 0 w 2158189"/>
                <a:gd name="connsiteY1-102" fmla="*/ 0 h 2158189"/>
                <a:gd name="connsiteX2-103" fmla="*/ 2158189 w 2158189"/>
                <a:gd name="connsiteY2-104" fmla="*/ 2158189 h 2158189"/>
                <a:gd name="connsiteX0-105" fmla="*/ 2158189 w 2158189"/>
                <a:gd name="connsiteY0-106" fmla="*/ 2158189 h 2158189"/>
                <a:gd name="connsiteX1-107" fmla="*/ 0 w 2158189"/>
                <a:gd name="connsiteY1-108" fmla="*/ 0 h 2158189"/>
                <a:gd name="connsiteX2-109" fmla="*/ 2158189 w 2158189"/>
                <a:gd name="connsiteY2-110" fmla="*/ 2158189 h 215818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158189" h="2158189">
                  <a:moveTo>
                    <a:pt x="2158189" y="2158189"/>
                  </a:moveTo>
                  <a:cubicBezTo>
                    <a:pt x="959822" y="1932280"/>
                    <a:pt x="240425" y="1256425"/>
                    <a:pt x="0" y="0"/>
                  </a:cubicBezTo>
                  <a:cubicBezTo>
                    <a:pt x="1140310" y="283968"/>
                    <a:pt x="1888735" y="916278"/>
                    <a:pt x="2158189" y="2158189"/>
                  </a:cubicBezTo>
                  <a:close/>
                </a:path>
              </a:pathLst>
            </a:custGeom>
            <a:solidFill>
              <a:srgbClr val="FFC91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336450" y="4067207"/>
              <a:ext cx="503629" cy="407558"/>
              <a:chOff x="5491163" y="3163888"/>
              <a:chExt cx="274638" cy="222249"/>
            </a:xfrm>
            <a:solidFill>
              <a:schemeClr val="bg1"/>
            </a:solidFill>
          </p:grpSpPr>
          <p:sp>
            <p:nvSpPr>
              <p:cNvPr id="31" name="Oval 312"/>
              <p:cNvSpPr>
                <a:spLocks noChangeArrowheads="1"/>
              </p:cNvSpPr>
              <p:nvPr/>
            </p:nvSpPr>
            <p:spPr bwMode="auto">
              <a:xfrm>
                <a:off x="5599113" y="3346450"/>
                <a:ext cx="39688" cy="39687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</p:txBody>
          </p:sp>
          <p:sp>
            <p:nvSpPr>
              <p:cNvPr id="32" name="Oval 313"/>
              <p:cNvSpPr>
                <a:spLocks noChangeArrowheads="1"/>
              </p:cNvSpPr>
              <p:nvPr/>
            </p:nvSpPr>
            <p:spPr bwMode="auto">
              <a:xfrm>
                <a:off x="5692776" y="3346450"/>
                <a:ext cx="39688" cy="39687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</p:txBody>
          </p:sp>
          <p:sp>
            <p:nvSpPr>
              <p:cNvPr id="33" name="Freeform 314"/>
              <p:cNvSpPr/>
              <p:nvPr/>
            </p:nvSpPr>
            <p:spPr bwMode="auto">
              <a:xfrm>
                <a:off x="5491163" y="3163888"/>
                <a:ext cx="254000" cy="166687"/>
              </a:xfrm>
              <a:custGeom>
                <a:avLst/>
                <a:gdLst>
                  <a:gd name="T0" fmla="*/ 255 w 265"/>
                  <a:gd name="T1" fmla="*/ 153 h 174"/>
                  <a:gd name="T2" fmla="*/ 113 w 265"/>
                  <a:gd name="T3" fmla="*/ 153 h 174"/>
                  <a:gd name="T4" fmla="*/ 64 w 265"/>
                  <a:gd name="T5" fmla="*/ 7 h 174"/>
                  <a:gd name="T6" fmla="*/ 54 w 265"/>
                  <a:gd name="T7" fmla="*/ 0 h 174"/>
                  <a:gd name="T8" fmla="*/ 10 w 265"/>
                  <a:gd name="T9" fmla="*/ 0 h 174"/>
                  <a:gd name="T10" fmla="*/ 0 w 265"/>
                  <a:gd name="T11" fmla="*/ 11 h 174"/>
                  <a:gd name="T12" fmla="*/ 10 w 265"/>
                  <a:gd name="T13" fmla="*/ 21 h 174"/>
                  <a:gd name="T14" fmla="*/ 46 w 265"/>
                  <a:gd name="T15" fmla="*/ 21 h 174"/>
                  <a:gd name="T16" fmla="*/ 95 w 265"/>
                  <a:gd name="T17" fmla="*/ 167 h 174"/>
                  <a:gd name="T18" fmla="*/ 105 w 265"/>
                  <a:gd name="T19" fmla="*/ 174 h 174"/>
                  <a:gd name="T20" fmla="*/ 255 w 265"/>
                  <a:gd name="T21" fmla="*/ 174 h 174"/>
                  <a:gd name="T22" fmla="*/ 265 w 265"/>
                  <a:gd name="T23" fmla="*/ 164 h 174"/>
                  <a:gd name="T24" fmla="*/ 255 w 265"/>
                  <a:gd name="T25" fmla="*/ 153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5" h="174">
                    <a:moveTo>
                      <a:pt x="255" y="153"/>
                    </a:moveTo>
                    <a:cubicBezTo>
                      <a:pt x="113" y="153"/>
                      <a:pt x="113" y="153"/>
                      <a:pt x="113" y="153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2" y="3"/>
                      <a:pt x="58" y="0"/>
                      <a:pt x="54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6"/>
                      <a:pt x="5" y="21"/>
                      <a:pt x="10" y="21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95" y="167"/>
                      <a:pt x="95" y="167"/>
                      <a:pt x="95" y="167"/>
                    </a:cubicBezTo>
                    <a:cubicBezTo>
                      <a:pt x="97" y="171"/>
                      <a:pt x="101" y="174"/>
                      <a:pt x="105" y="174"/>
                    </a:cubicBezTo>
                    <a:cubicBezTo>
                      <a:pt x="255" y="174"/>
                      <a:pt x="255" y="174"/>
                      <a:pt x="255" y="174"/>
                    </a:cubicBezTo>
                    <a:cubicBezTo>
                      <a:pt x="261" y="174"/>
                      <a:pt x="265" y="169"/>
                      <a:pt x="265" y="164"/>
                    </a:cubicBezTo>
                    <a:cubicBezTo>
                      <a:pt x="265" y="158"/>
                      <a:pt x="261" y="153"/>
                      <a:pt x="255" y="153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</p:txBody>
          </p:sp>
          <p:sp>
            <p:nvSpPr>
              <p:cNvPr id="34" name="Freeform 315"/>
              <p:cNvSpPr>
                <a:spLocks noEditPoints="1"/>
              </p:cNvSpPr>
              <p:nvPr/>
            </p:nvSpPr>
            <p:spPr bwMode="auto">
              <a:xfrm>
                <a:off x="5578476" y="3187700"/>
                <a:ext cx="187325" cy="106362"/>
              </a:xfrm>
              <a:custGeom>
                <a:avLst/>
                <a:gdLst>
                  <a:gd name="T0" fmla="*/ 185 w 195"/>
                  <a:gd name="T1" fmla="*/ 16 h 111"/>
                  <a:gd name="T2" fmla="*/ 9 w 195"/>
                  <a:gd name="T3" fmla="*/ 0 h 111"/>
                  <a:gd name="T4" fmla="*/ 8 w 195"/>
                  <a:gd name="T5" fmla="*/ 0 h 111"/>
                  <a:gd name="T6" fmla="*/ 2 w 195"/>
                  <a:gd name="T7" fmla="*/ 9 h 111"/>
                  <a:gd name="T8" fmla="*/ 33 w 195"/>
                  <a:gd name="T9" fmla="*/ 101 h 111"/>
                  <a:gd name="T10" fmla="*/ 46 w 195"/>
                  <a:gd name="T11" fmla="*/ 111 h 111"/>
                  <a:gd name="T12" fmla="*/ 175 w 195"/>
                  <a:gd name="T13" fmla="*/ 111 h 111"/>
                  <a:gd name="T14" fmla="*/ 187 w 195"/>
                  <a:gd name="T15" fmla="*/ 100 h 111"/>
                  <a:gd name="T16" fmla="*/ 195 w 195"/>
                  <a:gd name="T17" fmla="*/ 27 h 111"/>
                  <a:gd name="T18" fmla="*/ 185 w 195"/>
                  <a:gd name="T19" fmla="*/ 16 h 111"/>
                  <a:gd name="T20" fmla="*/ 167 w 195"/>
                  <a:gd name="T21" fmla="*/ 90 h 111"/>
                  <a:gd name="T22" fmla="*/ 51 w 195"/>
                  <a:gd name="T23" fmla="*/ 90 h 111"/>
                  <a:gd name="T24" fmla="*/ 28 w 195"/>
                  <a:gd name="T25" fmla="*/ 23 h 111"/>
                  <a:gd name="T26" fmla="*/ 173 w 195"/>
                  <a:gd name="T27" fmla="*/ 36 h 111"/>
                  <a:gd name="T28" fmla="*/ 167 w 195"/>
                  <a:gd name="T29" fmla="*/ 9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5" h="111">
                    <a:moveTo>
                      <a:pt x="185" y="16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2" y="9"/>
                    </a:cubicBezTo>
                    <a:cubicBezTo>
                      <a:pt x="33" y="101"/>
                      <a:pt x="33" y="101"/>
                      <a:pt x="33" y="101"/>
                    </a:cubicBezTo>
                    <a:cubicBezTo>
                      <a:pt x="35" y="106"/>
                      <a:pt x="41" y="111"/>
                      <a:pt x="46" y="111"/>
                    </a:cubicBezTo>
                    <a:cubicBezTo>
                      <a:pt x="175" y="111"/>
                      <a:pt x="175" y="111"/>
                      <a:pt x="175" y="111"/>
                    </a:cubicBezTo>
                    <a:cubicBezTo>
                      <a:pt x="181" y="111"/>
                      <a:pt x="186" y="106"/>
                      <a:pt x="187" y="100"/>
                    </a:cubicBezTo>
                    <a:cubicBezTo>
                      <a:pt x="195" y="27"/>
                      <a:pt x="195" y="27"/>
                      <a:pt x="195" y="27"/>
                    </a:cubicBezTo>
                    <a:cubicBezTo>
                      <a:pt x="195" y="21"/>
                      <a:pt x="191" y="16"/>
                      <a:pt x="185" y="16"/>
                    </a:cubicBezTo>
                    <a:close/>
                    <a:moveTo>
                      <a:pt x="167" y="90"/>
                    </a:moveTo>
                    <a:cubicBezTo>
                      <a:pt x="51" y="90"/>
                      <a:pt x="51" y="90"/>
                      <a:pt x="51" y="90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173" y="36"/>
                      <a:pt x="173" y="36"/>
                      <a:pt x="173" y="36"/>
                    </a:cubicBezTo>
                    <a:lnTo>
                      <a:pt x="167" y="9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</p:txBody>
          </p:sp>
        </p:grpSp>
        <p:sp>
          <p:nvSpPr>
            <p:cNvPr id="27" name="直角三角形 3"/>
            <p:cNvSpPr/>
            <p:nvPr/>
          </p:nvSpPr>
          <p:spPr>
            <a:xfrm>
              <a:off x="4390015" y="2733700"/>
              <a:ext cx="1677589" cy="1677589"/>
            </a:xfrm>
            <a:custGeom>
              <a:avLst/>
              <a:gdLst>
                <a:gd name="connsiteX0" fmla="*/ 0 w 2158189"/>
                <a:gd name="connsiteY0" fmla="*/ 2158189 h 2158189"/>
                <a:gd name="connsiteX1" fmla="*/ 0 w 2158189"/>
                <a:gd name="connsiteY1" fmla="*/ 0 h 2158189"/>
                <a:gd name="connsiteX2" fmla="*/ 2158189 w 2158189"/>
                <a:gd name="connsiteY2" fmla="*/ 2158189 h 2158189"/>
                <a:gd name="connsiteX3" fmla="*/ 0 w 2158189"/>
                <a:gd name="connsiteY3" fmla="*/ 2158189 h 2158189"/>
                <a:gd name="connsiteX0-1" fmla="*/ 270933 w 2429122"/>
                <a:gd name="connsiteY0-2" fmla="*/ 2158189 h 2158189"/>
                <a:gd name="connsiteX1-3" fmla="*/ 270933 w 2429122"/>
                <a:gd name="connsiteY1-4" fmla="*/ 0 h 2158189"/>
                <a:gd name="connsiteX2-5" fmla="*/ 2429122 w 2429122"/>
                <a:gd name="connsiteY2-6" fmla="*/ 2158189 h 2158189"/>
                <a:gd name="connsiteX3-7" fmla="*/ 270933 w 2429122"/>
                <a:gd name="connsiteY3-8" fmla="*/ 2158189 h 2158189"/>
                <a:gd name="connsiteX0-9" fmla="*/ 2158189 w 2158189"/>
                <a:gd name="connsiteY0-10" fmla="*/ 2158189 h 2158189"/>
                <a:gd name="connsiteX1-11" fmla="*/ 0 w 2158189"/>
                <a:gd name="connsiteY1-12" fmla="*/ 0 h 2158189"/>
                <a:gd name="connsiteX2-13" fmla="*/ 2158189 w 2158189"/>
                <a:gd name="connsiteY2-14" fmla="*/ 2158189 h 2158189"/>
                <a:gd name="connsiteX0-15" fmla="*/ 2158189 w 2158189"/>
                <a:gd name="connsiteY0-16" fmla="*/ 2158189 h 2158189"/>
                <a:gd name="connsiteX1-17" fmla="*/ 0 w 2158189"/>
                <a:gd name="connsiteY1-18" fmla="*/ 0 h 2158189"/>
                <a:gd name="connsiteX2-19" fmla="*/ 2158189 w 2158189"/>
                <a:gd name="connsiteY2-20" fmla="*/ 2158189 h 2158189"/>
                <a:gd name="connsiteX0-21" fmla="*/ 2158189 w 2158189"/>
                <a:gd name="connsiteY0-22" fmla="*/ 2158189 h 2158189"/>
                <a:gd name="connsiteX1-23" fmla="*/ 0 w 2158189"/>
                <a:gd name="connsiteY1-24" fmla="*/ 0 h 2158189"/>
                <a:gd name="connsiteX2-25" fmla="*/ 2158189 w 2158189"/>
                <a:gd name="connsiteY2-26" fmla="*/ 2158189 h 2158189"/>
                <a:gd name="connsiteX0-27" fmla="*/ 2158189 w 2158189"/>
                <a:gd name="connsiteY0-28" fmla="*/ 2158189 h 2158189"/>
                <a:gd name="connsiteX1-29" fmla="*/ 0 w 2158189"/>
                <a:gd name="connsiteY1-30" fmla="*/ 0 h 2158189"/>
                <a:gd name="connsiteX2-31" fmla="*/ 2158189 w 2158189"/>
                <a:gd name="connsiteY2-32" fmla="*/ 2158189 h 2158189"/>
                <a:gd name="connsiteX0-33" fmla="*/ 2158189 w 2158189"/>
                <a:gd name="connsiteY0-34" fmla="*/ 2158189 h 2158189"/>
                <a:gd name="connsiteX1-35" fmla="*/ 0 w 2158189"/>
                <a:gd name="connsiteY1-36" fmla="*/ 0 h 2158189"/>
                <a:gd name="connsiteX2-37" fmla="*/ 2158189 w 2158189"/>
                <a:gd name="connsiteY2-38" fmla="*/ 2158189 h 2158189"/>
                <a:gd name="connsiteX0-39" fmla="*/ 2158189 w 2158189"/>
                <a:gd name="connsiteY0-40" fmla="*/ 2158189 h 2158189"/>
                <a:gd name="connsiteX1-41" fmla="*/ 0 w 2158189"/>
                <a:gd name="connsiteY1-42" fmla="*/ 0 h 2158189"/>
                <a:gd name="connsiteX2-43" fmla="*/ 2158189 w 2158189"/>
                <a:gd name="connsiteY2-44" fmla="*/ 2158189 h 2158189"/>
                <a:gd name="connsiteX0-45" fmla="*/ 2158189 w 2158189"/>
                <a:gd name="connsiteY0-46" fmla="*/ 2158189 h 2158189"/>
                <a:gd name="connsiteX1-47" fmla="*/ 0 w 2158189"/>
                <a:gd name="connsiteY1-48" fmla="*/ 0 h 2158189"/>
                <a:gd name="connsiteX2-49" fmla="*/ 2158189 w 2158189"/>
                <a:gd name="connsiteY2-50" fmla="*/ 2158189 h 2158189"/>
                <a:gd name="connsiteX0-51" fmla="*/ 2158189 w 2158189"/>
                <a:gd name="connsiteY0-52" fmla="*/ 2158189 h 2158189"/>
                <a:gd name="connsiteX1-53" fmla="*/ 0 w 2158189"/>
                <a:gd name="connsiteY1-54" fmla="*/ 0 h 2158189"/>
                <a:gd name="connsiteX2-55" fmla="*/ 2158189 w 2158189"/>
                <a:gd name="connsiteY2-56" fmla="*/ 2158189 h 2158189"/>
                <a:gd name="connsiteX0-57" fmla="*/ 2158189 w 2158189"/>
                <a:gd name="connsiteY0-58" fmla="*/ 2158189 h 2158189"/>
                <a:gd name="connsiteX1-59" fmla="*/ 0 w 2158189"/>
                <a:gd name="connsiteY1-60" fmla="*/ 0 h 2158189"/>
                <a:gd name="connsiteX2-61" fmla="*/ 2158189 w 2158189"/>
                <a:gd name="connsiteY2-62" fmla="*/ 2158189 h 2158189"/>
                <a:gd name="connsiteX0-63" fmla="*/ 2158189 w 2158189"/>
                <a:gd name="connsiteY0-64" fmla="*/ 2158189 h 2158189"/>
                <a:gd name="connsiteX1-65" fmla="*/ 0 w 2158189"/>
                <a:gd name="connsiteY1-66" fmla="*/ 0 h 2158189"/>
                <a:gd name="connsiteX2-67" fmla="*/ 2158189 w 2158189"/>
                <a:gd name="connsiteY2-68" fmla="*/ 2158189 h 2158189"/>
                <a:gd name="connsiteX0-69" fmla="*/ 2158189 w 2158189"/>
                <a:gd name="connsiteY0-70" fmla="*/ 2158189 h 2158189"/>
                <a:gd name="connsiteX1-71" fmla="*/ 0 w 2158189"/>
                <a:gd name="connsiteY1-72" fmla="*/ 0 h 2158189"/>
                <a:gd name="connsiteX2-73" fmla="*/ 2158189 w 2158189"/>
                <a:gd name="connsiteY2-74" fmla="*/ 2158189 h 2158189"/>
                <a:gd name="connsiteX0-75" fmla="*/ 2158189 w 2158189"/>
                <a:gd name="connsiteY0-76" fmla="*/ 2158189 h 2158189"/>
                <a:gd name="connsiteX1-77" fmla="*/ 0 w 2158189"/>
                <a:gd name="connsiteY1-78" fmla="*/ 0 h 2158189"/>
                <a:gd name="connsiteX2-79" fmla="*/ 2158189 w 2158189"/>
                <a:gd name="connsiteY2-80" fmla="*/ 2158189 h 2158189"/>
                <a:gd name="connsiteX0-81" fmla="*/ 2158189 w 2158189"/>
                <a:gd name="connsiteY0-82" fmla="*/ 2158189 h 2158189"/>
                <a:gd name="connsiteX1-83" fmla="*/ 0 w 2158189"/>
                <a:gd name="connsiteY1-84" fmla="*/ 0 h 2158189"/>
                <a:gd name="connsiteX2-85" fmla="*/ 2158189 w 2158189"/>
                <a:gd name="connsiteY2-86" fmla="*/ 2158189 h 2158189"/>
                <a:gd name="connsiteX0-87" fmla="*/ 2158189 w 2158189"/>
                <a:gd name="connsiteY0-88" fmla="*/ 2158189 h 2158189"/>
                <a:gd name="connsiteX1-89" fmla="*/ 0 w 2158189"/>
                <a:gd name="connsiteY1-90" fmla="*/ 0 h 2158189"/>
                <a:gd name="connsiteX2-91" fmla="*/ 2158189 w 2158189"/>
                <a:gd name="connsiteY2-92" fmla="*/ 2158189 h 2158189"/>
                <a:gd name="connsiteX0-93" fmla="*/ 2158189 w 2158189"/>
                <a:gd name="connsiteY0-94" fmla="*/ 2158189 h 2158189"/>
                <a:gd name="connsiteX1-95" fmla="*/ 0 w 2158189"/>
                <a:gd name="connsiteY1-96" fmla="*/ 0 h 2158189"/>
                <a:gd name="connsiteX2-97" fmla="*/ 2158189 w 2158189"/>
                <a:gd name="connsiteY2-98" fmla="*/ 2158189 h 2158189"/>
                <a:gd name="connsiteX0-99" fmla="*/ 2158189 w 2158189"/>
                <a:gd name="connsiteY0-100" fmla="*/ 2158189 h 2158189"/>
                <a:gd name="connsiteX1-101" fmla="*/ 0 w 2158189"/>
                <a:gd name="connsiteY1-102" fmla="*/ 0 h 2158189"/>
                <a:gd name="connsiteX2-103" fmla="*/ 2158189 w 2158189"/>
                <a:gd name="connsiteY2-104" fmla="*/ 2158189 h 2158189"/>
                <a:gd name="connsiteX0-105" fmla="*/ 2158189 w 2158189"/>
                <a:gd name="connsiteY0-106" fmla="*/ 2158189 h 2158189"/>
                <a:gd name="connsiteX1-107" fmla="*/ 0 w 2158189"/>
                <a:gd name="connsiteY1-108" fmla="*/ 0 h 2158189"/>
                <a:gd name="connsiteX2-109" fmla="*/ 2158189 w 2158189"/>
                <a:gd name="connsiteY2-110" fmla="*/ 2158189 h 215818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158189" h="2158189">
                  <a:moveTo>
                    <a:pt x="2158189" y="2158189"/>
                  </a:moveTo>
                  <a:cubicBezTo>
                    <a:pt x="959822" y="1932280"/>
                    <a:pt x="240425" y="1256425"/>
                    <a:pt x="0" y="0"/>
                  </a:cubicBezTo>
                  <a:cubicBezTo>
                    <a:pt x="1140310" y="283968"/>
                    <a:pt x="1888735" y="916278"/>
                    <a:pt x="2158189" y="215818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28" name="Freeform 219"/>
            <p:cNvSpPr>
              <a:spLocks noEditPoints="1"/>
            </p:cNvSpPr>
            <p:nvPr/>
          </p:nvSpPr>
          <p:spPr bwMode="auto">
            <a:xfrm>
              <a:off x="5061894" y="3361616"/>
              <a:ext cx="313829" cy="439854"/>
            </a:xfrm>
            <a:custGeom>
              <a:avLst/>
              <a:gdLst>
                <a:gd name="T0" fmla="*/ 205 w 211"/>
                <a:gd name="T1" fmla="*/ 64 h 295"/>
                <a:gd name="T2" fmla="*/ 61 w 211"/>
                <a:gd name="T3" fmla="*/ 11 h 295"/>
                <a:gd name="T4" fmla="*/ 11 w 211"/>
                <a:gd name="T5" fmla="*/ 19 h 295"/>
                <a:gd name="T6" fmla="*/ 0 w 211"/>
                <a:gd name="T7" fmla="*/ 45 h 295"/>
                <a:gd name="T8" fmla="*/ 1 w 211"/>
                <a:gd name="T9" fmla="*/ 50 h 295"/>
                <a:gd name="T10" fmla="*/ 1 w 211"/>
                <a:gd name="T11" fmla="*/ 228 h 295"/>
                <a:gd name="T12" fmla="*/ 7 w 211"/>
                <a:gd name="T13" fmla="*/ 237 h 295"/>
                <a:gd name="T14" fmla="*/ 153 w 211"/>
                <a:gd name="T15" fmla="*/ 295 h 295"/>
                <a:gd name="T16" fmla="*/ 157 w 211"/>
                <a:gd name="T17" fmla="*/ 295 h 295"/>
                <a:gd name="T18" fmla="*/ 162 w 211"/>
                <a:gd name="T19" fmla="*/ 294 h 295"/>
                <a:gd name="T20" fmla="*/ 166 w 211"/>
                <a:gd name="T21" fmla="*/ 286 h 295"/>
                <a:gd name="T22" fmla="*/ 166 w 211"/>
                <a:gd name="T23" fmla="*/ 276 h 295"/>
                <a:gd name="T24" fmla="*/ 193 w 211"/>
                <a:gd name="T25" fmla="*/ 251 h 295"/>
                <a:gd name="T26" fmla="*/ 201 w 211"/>
                <a:gd name="T27" fmla="*/ 256 h 295"/>
                <a:gd name="T28" fmla="*/ 211 w 211"/>
                <a:gd name="T29" fmla="*/ 246 h 295"/>
                <a:gd name="T30" fmla="*/ 211 w 211"/>
                <a:gd name="T31" fmla="*/ 73 h 295"/>
                <a:gd name="T32" fmla="*/ 205 w 211"/>
                <a:gd name="T33" fmla="*/ 64 h 295"/>
                <a:gd name="T34" fmla="*/ 21 w 211"/>
                <a:gd name="T35" fmla="*/ 49 h 295"/>
                <a:gd name="T36" fmla="*/ 19 w 211"/>
                <a:gd name="T37" fmla="*/ 44 h 295"/>
                <a:gd name="T38" fmla="*/ 24 w 211"/>
                <a:gd name="T39" fmla="*/ 33 h 295"/>
                <a:gd name="T40" fmla="*/ 54 w 211"/>
                <a:gd name="T41" fmla="*/ 28 h 295"/>
                <a:gd name="T42" fmla="*/ 55 w 211"/>
                <a:gd name="T43" fmla="*/ 29 h 295"/>
                <a:gd name="T44" fmla="*/ 190 w 211"/>
                <a:gd name="T45" fmla="*/ 79 h 295"/>
                <a:gd name="T46" fmla="*/ 161 w 211"/>
                <a:gd name="T47" fmla="*/ 106 h 295"/>
                <a:gd name="T48" fmla="*/ 160 w 211"/>
                <a:gd name="T49" fmla="*/ 106 h 295"/>
                <a:gd name="T50" fmla="*/ 21 w 211"/>
                <a:gd name="T51" fmla="*/ 49 h 295"/>
                <a:gd name="T52" fmla="*/ 166 w 211"/>
                <a:gd name="T53" fmla="*/ 111 h 295"/>
                <a:gd name="T54" fmla="*/ 192 w 211"/>
                <a:gd name="T55" fmla="*/ 86 h 295"/>
                <a:gd name="T56" fmla="*/ 192 w 211"/>
                <a:gd name="T57" fmla="*/ 244 h 295"/>
                <a:gd name="T58" fmla="*/ 166 w 211"/>
                <a:gd name="T59" fmla="*/ 268 h 295"/>
                <a:gd name="T60" fmla="*/ 166 w 211"/>
                <a:gd name="T61" fmla="*/ 115 h 295"/>
                <a:gd name="T62" fmla="*/ 166 w 211"/>
                <a:gd name="T63" fmla="*/ 111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1" h="295">
                  <a:moveTo>
                    <a:pt x="205" y="64"/>
                  </a:moveTo>
                  <a:cubicBezTo>
                    <a:pt x="61" y="11"/>
                    <a:pt x="61" y="11"/>
                    <a:pt x="61" y="11"/>
                  </a:cubicBezTo>
                  <a:cubicBezTo>
                    <a:pt x="58" y="10"/>
                    <a:pt x="32" y="0"/>
                    <a:pt x="11" y="19"/>
                  </a:cubicBezTo>
                  <a:cubicBezTo>
                    <a:pt x="4" y="26"/>
                    <a:pt x="0" y="35"/>
                    <a:pt x="0" y="45"/>
                  </a:cubicBezTo>
                  <a:cubicBezTo>
                    <a:pt x="0" y="47"/>
                    <a:pt x="1" y="48"/>
                    <a:pt x="1" y="50"/>
                  </a:cubicBezTo>
                  <a:cubicBezTo>
                    <a:pt x="1" y="228"/>
                    <a:pt x="1" y="228"/>
                    <a:pt x="1" y="228"/>
                  </a:cubicBezTo>
                  <a:cubicBezTo>
                    <a:pt x="1" y="232"/>
                    <a:pt x="3" y="236"/>
                    <a:pt x="7" y="237"/>
                  </a:cubicBezTo>
                  <a:cubicBezTo>
                    <a:pt x="153" y="295"/>
                    <a:pt x="153" y="295"/>
                    <a:pt x="153" y="295"/>
                  </a:cubicBezTo>
                  <a:cubicBezTo>
                    <a:pt x="154" y="295"/>
                    <a:pt x="156" y="295"/>
                    <a:pt x="157" y="295"/>
                  </a:cubicBezTo>
                  <a:cubicBezTo>
                    <a:pt x="159" y="295"/>
                    <a:pt x="161" y="295"/>
                    <a:pt x="162" y="294"/>
                  </a:cubicBezTo>
                  <a:cubicBezTo>
                    <a:pt x="165" y="292"/>
                    <a:pt x="166" y="289"/>
                    <a:pt x="166" y="286"/>
                  </a:cubicBezTo>
                  <a:cubicBezTo>
                    <a:pt x="166" y="276"/>
                    <a:pt x="166" y="276"/>
                    <a:pt x="166" y="276"/>
                  </a:cubicBezTo>
                  <a:cubicBezTo>
                    <a:pt x="193" y="251"/>
                    <a:pt x="193" y="251"/>
                    <a:pt x="193" y="251"/>
                  </a:cubicBezTo>
                  <a:cubicBezTo>
                    <a:pt x="195" y="254"/>
                    <a:pt x="198" y="256"/>
                    <a:pt x="201" y="256"/>
                  </a:cubicBezTo>
                  <a:cubicBezTo>
                    <a:pt x="207" y="256"/>
                    <a:pt x="211" y="251"/>
                    <a:pt x="211" y="246"/>
                  </a:cubicBezTo>
                  <a:cubicBezTo>
                    <a:pt x="211" y="73"/>
                    <a:pt x="211" y="73"/>
                    <a:pt x="211" y="73"/>
                  </a:cubicBezTo>
                  <a:cubicBezTo>
                    <a:pt x="211" y="69"/>
                    <a:pt x="208" y="66"/>
                    <a:pt x="205" y="64"/>
                  </a:cubicBezTo>
                  <a:close/>
                  <a:moveTo>
                    <a:pt x="21" y="49"/>
                  </a:moveTo>
                  <a:cubicBezTo>
                    <a:pt x="20" y="48"/>
                    <a:pt x="19" y="46"/>
                    <a:pt x="19" y="44"/>
                  </a:cubicBezTo>
                  <a:cubicBezTo>
                    <a:pt x="19" y="40"/>
                    <a:pt x="21" y="36"/>
                    <a:pt x="24" y="33"/>
                  </a:cubicBezTo>
                  <a:cubicBezTo>
                    <a:pt x="36" y="22"/>
                    <a:pt x="54" y="28"/>
                    <a:pt x="54" y="28"/>
                  </a:cubicBezTo>
                  <a:cubicBezTo>
                    <a:pt x="54" y="28"/>
                    <a:pt x="54" y="29"/>
                    <a:pt x="55" y="29"/>
                  </a:cubicBezTo>
                  <a:cubicBezTo>
                    <a:pt x="190" y="79"/>
                    <a:pt x="190" y="79"/>
                    <a:pt x="190" y="79"/>
                  </a:cubicBezTo>
                  <a:cubicBezTo>
                    <a:pt x="161" y="106"/>
                    <a:pt x="161" y="106"/>
                    <a:pt x="161" y="106"/>
                  </a:cubicBezTo>
                  <a:cubicBezTo>
                    <a:pt x="161" y="106"/>
                    <a:pt x="161" y="106"/>
                    <a:pt x="160" y="106"/>
                  </a:cubicBezTo>
                  <a:lnTo>
                    <a:pt x="21" y="49"/>
                  </a:lnTo>
                  <a:close/>
                  <a:moveTo>
                    <a:pt x="166" y="111"/>
                  </a:moveTo>
                  <a:cubicBezTo>
                    <a:pt x="192" y="86"/>
                    <a:pt x="192" y="86"/>
                    <a:pt x="192" y="86"/>
                  </a:cubicBezTo>
                  <a:cubicBezTo>
                    <a:pt x="192" y="244"/>
                    <a:pt x="192" y="244"/>
                    <a:pt x="192" y="244"/>
                  </a:cubicBezTo>
                  <a:cubicBezTo>
                    <a:pt x="166" y="268"/>
                    <a:pt x="166" y="268"/>
                    <a:pt x="166" y="268"/>
                  </a:cubicBezTo>
                  <a:cubicBezTo>
                    <a:pt x="166" y="115"/>
                    <a:pt x="166" y="115"/>
                    <a:pt x="166" y="115"/>
                  </a:cubicBezTo>
                  <a:cubicBezTo>
                    <a:pt x="166" y="114"/>
                    <a:pt x="166" y="112"/>
                    <a:pt x="166" y="111"/>
                  </a:cubicBezTo>
                  <a:close/>
                </a:path>
              </a:pathLst>
            </a:custGeom>
            <a:solidFill>
              <a:srgbClr val="FFC91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25" name="直角三角形 3"/>
            <p:cNvSpPr/>
            <p:nvPr/>
          </p:nvSpPr>
          <p:spPr>
            <a:xfrm rot="2700000">
              <a:off x="5203391" y="2522822"/>
              <a:ext cx="1677589" cy="1677589"/>
            </a:xfrm>
            <a:custGeom>
              <a:avLst/>
              <a:gdLst>
                <a:gd name="connsiteX0" fmla="*/ 0 w 2158189"/>
                <a:gd name="connsiteY0" fmla="*/ 2158189 h 2158189"/>
                <a:gd name="connsiteX1" fmla="*/ 0 w 2158189"/>
                <a:gd name="connsiteY1" fmla="*/ 0 h 2158189"/>
                <a:gd name="connsiteX2" fmla="*/ 2158189 w 2158189"/>
                <a:gd name="connsiteY2" fmla="*/ 2158189 h 2158189"/>
                <a:gd name="connsiteX3" fmla="*/ 0 w 2158189"/>
                <a:gd name="connsiteY3" fmla="*/ 2158189 h 2158189"/>
                <a:gd name="connsiteX0-1" fmla="*/ 270933 w 2429122"/>
                <a:gd name="connsiteY0-2" fmla="*/ 2158189 h 2158189"/>
                <a:gd name="connsiteX1-3" fmla="*/ 270933 w 2429122"/>
                <a:gd name="connsiteY1-4" fmla="*/ 0 h 2158189"/>
                <a:gd name="connsiteX2-5" fmla="*/ 2429122 w 2429122"/>
                <a:gd name="connsiteY2-6" fmla="*/ 2158189 h 2158189"/>
                <a:gd name="connsiteX3-7" fmla="*/ 270933 w 2429122"/>
                <a:gd name="connsiteY3-8" fmla="*/ 2158189 h 2158189"/>
                <a:gd name="connsiteX0-9" fmla="*/ 2158189 w 2158189"/>
                <a:gd name="connsiteY0-10" fmla="*/ 2158189 h 2158189"/>
                <a:gd name="connsiteX1-11" fmla="*/ 0 w 2158189"/>
                <a:gd name="connsiteY1-12" fmla="*/ 0 h 2158189"/>
                <a:gd name="connsiteX2-13" fmla="*/ 2158189 w 2158189"/>
                <a:gd name="connsiteY2-14" fmla="*/ 2158189 h 2158189"/>
                <a:gd name="connsiteX0-15" fmla="*/ 2158189 w 2158189"/>
                <a:gd name="connsiteY0-16" fmla="*/ 2158189 h 2158189"/>
                <a:gd name="connsiteX1-17" fmla="*/ 0 w 2158189"/>
                <a:gd name="connsiteY1-18" fmla="*/ 0 h 2158189"/>
                <a:gd name="connsiteX2-19" fmla="*/ 2158189 w 2158189"/>
                <a:gd name="connsiteY2-20" fmla="*/ 2158189 h 2158189"/>
                <a:gd name="connsiteX0-21" fmla="*/ 2158189 w 2158189"/>
                <a:gd name="connsiteY0-22" fmla="*/ 2158189 h 2158189"/>
                <a:gd name="connsiteX1-23" fmla="*/ 0 w 2158189"/>
                <a:gd name="connsiteY1-24" fmla="*/ 0 h 2158189"/>
                <a:gd name="connsiteX2-25" fmla="*/ 2158189 w 2158189"/>
                <a:gd name="connsiteY2-26" fmla="*/ 2158189 h 2158189"/>
                <a:gd name="connsiteX0-27" fmla="*/ 2158189 w 2158189"/>
                <a:gd name="connsiteY0-28" fmla="*/ 2158189 h 2158189"/>
                <a:gd name="connsiteX1-29" fmla="*/ 0 w 2158189"/>
                <a:gd name="connsiteY1-30" fmla="*/ 0 h 2158189"/>
                <a:gd name="connsiteX2-31" fmla="*/ 2158189 w 2158189"/>
                <a:gd name="connsiteY2-32" fmla="*/ 2158189 h 2158189"/>
                <a:gd name="connsiteX0-33" fmla="*/ 2158189 w 2158189"/>
                <a:gd name="connsiteY0-34" fmla="*/ 2158189 h 2158189"/>
                <a:gd name="connsiteX1-35" fmla="*/ 0 w 2158189"/>
                <a:gd name="connsiteY1-36" fmla="*/ 0 h 2158189"/>
                <a:gd name="connsiteX2-37" fmla="*/ 2158189 w 2158189"/>
                <a:gd name="connsiteY2-38" fmla="*/ 2158189 h 2158189"/>
                <a:gd name="connsiteX0-39" fmla="*/ 2158189 w 2158189"/>
                <a:gd name="connsiteY0-40" fmla="*/ 2158189 h 2158189"/>
                <a:gd name="connsiteX1-41" fmla="*/ 0 w 2158189"/>
                <a:gd name="connsiteY1-42" fmla="*/ 0 h 2158189"/>
                <a:gd name="connsiteX2-43" fmla="*/ 2158189 w 2158189"/>
                <a:gd name="connsiteY2-44" fmla="*/ 2158189 h 2158189"/>
                <a:gd name="connsiteX0-45" fmla="*/ 2158189 w 2158189"/>
                <a:gd name="connsiteY0-46" fmla="*/ 2158189 h 2158189"/>
                <a:gd name="connsiteX1-47" fmla="*/ 0 w 2158189"/>
                <a:gd name="connsiteY1-48" fmla="*/ 0 h 2158189"/>
                <a:gd name="connsiteX2-49" fmla="*/ 2158189 w 2158189"/>
                <a:gd name="connsiteY2-50" fmla="*/ 2158189 h 2158189"/>
                <a:gd name="connsiteX0-51" fmla="*/ 2158189 w 2158189"/>
                <a:gd name="connsiteY0-52" fmla="*/ 2158189 h 2158189"/>
                <a:gd name="connsiteX1-53" fmla="*/ 0 w 2158189"/>
                <a:gd name="connsiteY1-54" fmla="*/ 0 h 2158189"/>
                <a:gd name="connsiteX2-55" fmla="*/ 2158189 w 2158189"/>
                <a:gd name="connsiteY2-56" fmla="*/ 2158189 h 2158189"/>
                <a:gd name="connsiteX0-57" fmla="*/ 2158189 w 2158189"/>
                <a:gd name="connsiteY0-58" fmla="*/ 2158189 h 2158189"/>
                <a:gd name="connsiteX1-59" fmla="*/ 0 w 2158189"/>
                <a:gd name="connsiteY1-60" fmla="*/ 0 h 2158189"/>
                <a:gd name="connsiteX2-61" fmla="*/ 2158189 w 2158189"/>
                <a:gd name="connsiteY2-62" fmla="*/ 2158189 h 2158189"/>
                <a:gd name="connsiteX0-63" fmla="*/ 2158189 w 2158189"/>
                <a:gd name="connsiteY0-64" fmla="*/ 2158189 h 2158189"/>
                <a:gd name="connsiteX1-65" fmla="*/ 0 w 2158189"/>
                <a:gd name="connsiteY1-66" fmla="*/ 0 h 2158189"/>
                <a:gd name="connsiteX2-67" fmla="*/ 2158189 w 2158189"/>
                <a:gd name="connsiteY2-68" fmla="*/ 2158189 h 2158189"/>
                <a:gd name="connsiteX0-69" fmla="*/ 2158189 w 2158189"/>
                <a:gd name="connsiteY0-70" fmla="*/ 2158189 h 2158189"/>
                <a:gd name="connsiteX1-71" fmla="*/ 0 w 2158189"/>
                <a:gd name="connsiteY1-72" fmla="*/ 0 h 2158189"/>
                <a:gd name="connsiteX2-73" fmla="*/ 2158189 w 2158189"/>
                <a:gd name="connsiteY2-74" fmla="*/ 2158189 h 2158189"/>
                <a:gd name="connsiteX0-75" fmla="*/ 2158189 w 2158189"/>
                <a:gd name="connsiteY0-76" fmla="*/ 2158189 h 2158189"/>
                <a:gd name="connsiteX1-77" fmla="*/ 0 w 2158189"/>
                <a:gd name="connsiteY1-78" fmla="*/ 0 h 2158189"/>
                <a:gd name="connsiteX2-79" fmla="*/ 2158189 w 2158189"/>
                <a:gd name="connsiteY2-80" fmla="*/ 2158189 h 2158189"/>
                <a:gd name="connsiteX0-81" fmla="*/ 2158189 w 2158189"/>
                <a:gd name="connsiteY0-82" fmla="*/ 2158189 h 2158189"/>
                <a:gd name="connsiteX1-83" fmla="*/ 0 w 2158189"/>
                <a:gd name="connsiteY1-84" fmla="*/ 0 h 2158189"/>
                <a:gd name="connsiteX2-85" fmla="*/ 2158189 w 2158189"/>
                <a:gd name="connsiteY2-86" fmla="*/ 2158189 h 2158189"/>
                <a:gd name="connsiteX0-87" fmla="*/ 2158189 w 2158189"/>
                <a:gd name="connsiteY0-88" fmla="*/ 2158189 h 2158189"/>
                <a:gd name="connsiteX1-89" fmla="*/ 0 w 2158189"/>
                <a:gd name="connsiteY1-90" fmla="*/ 0 h 2158189"/>
                <a:gd name="connsiteX2-91" fmla="*/ 2158189 w 2158189"/>
                <a:gd name="connsiteY2-92" fmla="*/ 2158189 h 2158189"/>
                <a:gd name="connsiteX0-93" fmla="*/ 2158189 w 2158189"/>
                <a:gd name="connsiteY0-94" fmla="*/ 2158189 h 2158189"/>
                <a:gd name="connsiteX1-95" fmla="*/ 0 w 2158189"/>
                <a:gd name="connsiteY1-96" fmla="*/ 0 h 2158189"/>
                <a:gd name="connsiteX2-97" fmla="*/ 2158189 w 2158189"/>
                <a:gd name="connsiteY2-98" fmla="*/ 2158189 h 2158189"/>
                <a:gd name="connsiteX0-99" fmla="*/ 2158189 w 2158189"/>
                <a:gd name="connsiteY0-100" fmla="*/ 2158189 h 2158189"/>
                <a:gd name="connsiteX1-101" fmla="*/ 0 w 2158189"/>
                <a:gd name="connsiteY1-102" fmla="*/ 0 h 2158189"/>
                <a:gd name="connsiteX2-103" fmla="*/ 2158189 w 2158189"/>
                <a:gd name="connsiteY2-104" fmla="*/ 2158189 h 2158189"/>
                <a:gd name="connsiteX0-105" fmla="*/ 2158189 w 2158189"/>
                <a:gd name="connsiteY0-106" fmla="*/ 2158189 h 2158189"/>
                <a:gd name="connsiteX1-107" fmla="*/ 0 w 2158189"/>
                <a:gd name="connsiteY1-108" fmla="*/ 0 h 2158189"/>
                <a:gd name="connsiteX2-109" fmla="*/ 2158189 w 2158189"/>
                <a:gd name="connsiteY2-110" fmla="*/ 2158189 h 215818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158189" h="2158189">
                  <a:moveTo>
                    <a:pt x="2158189" y="2158189"/>
                  </a:moveTo>
                  <a:cubicBezTo>
                    <a:pt x="959822" y="1932280"/>
                    <a:pt x="240425" y="1256425"/>
                    <a:pt x="0" y="0"/>
                  </a:cubicBezTo>
                  <a:cubicBezTo>
                    <a:pt x="1140310" y="283968"/>
                    <a:pt x="1888735" y="916278"/>
                    <a:pt x="2158189" y="2158189"/>
                  </a:cubicBezTo>
                  <a:close/>
                </a:path>
              </a:pathLst>
            </a:custGeom>
            <a:solidFill>
              <a:srgbClr val="FFC91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26" name="Freeform 70"/>
            <p:cNvSpPr/>
            <p:nvPr/>
          </p:nvSpPr>
          <p:spPr bwMode="auto">
            <a:xfrm>
              <a:off x="5784606" y="3069504"/>
              <a:ext cx="384487" cy="384485"/>
            </a:xfrm>
            <a:custGeom>
              <a:avLst/>
              <a:gdLst>
                <a:gd name="T0" fmla="*/ 252 w 288"/>
                <a:gd name="T1" fmla="*/ 179 h 287"/>
                <a:gd name="T2" fmla="*/ 288 w 288"/>
                <a:gd name="T3" fmla="*/ 143 h 287"/>
                <a:gd name="T4" fmla="*/ 252 w 288"/>
                <a:gd name="T5" fmla="*/ 107 h 287"/>
                <a:gd name="T6" fmla="*/ 218 w 288"/>
                <a:gd name="T7" fmla="*/ 133 h 287"/>
                <a:gd name="T8" fmla="*/ 128 w 288"/>
                <a:gd name="T9" fmla="*/ 133 h 287"/>
                <a:gd name="T10" fmla="*/ 178 w 288"/>
                <a:gd name="T11" fmla="*/ 46 h 287"/>
                <a:gd name="T12" fmla="*/ 218 w 288"/>
                <a:gd name="T13" fmla="*/ 46 h 287"/>
                <a:gd name="T14" fmla="*/ 252 w 288"/>
                <a:gd name="T15" fmla="*/ 72 h 287"/>
                <a:gd name="T16" fmla="*/ 288 w 288"/>
                <a:gd name="T17" fmla="*/ 36 h 287"/>
                <a:gd name="T18" fmla="*/ 252 w 288"/>
                <a:gd name="T19" fmla="*/ 0 h 287"/>
                <a:gd name="T20" fmla="*/ 218 w 288"/>
                <a:gd name="T21" fmla="*/ 26 h 287"/>
                <a:gd name="T22" fmla="*/ 166 w 288"/>
                <a:gd name="T23" fmla="*/ 26 h 287"/>
                <a:gd name="T24" fmla="*/ 104 w 288"/>
                <a:gd name="T25" fmla="*/ 133 h 287"/>
                <a:gd name="T26" fmla="*/ 71 w 288"/>
                <a:gd name="T27" fmla="*/ 133 h 287"/>
                <a:gd name="T28" fmla="*/ 36 w 288"/>
                <a:gd name="T29" fmla="*/ 107 h 287"/>
                <a:gd name="T30" fmla="*/ 0 w 288"/>
                <a:gd name="T31" fmla="*/ 143 h 287"/>
                <a:gd name="T32" fmla="*/ 36 w 288"/>
                <a:gd name="T33" fmla="*/ 179 h 287"/>
                <a:gd name="T34" fmla="*/ 71 w 288"/>
                <a:gd name="T35" fmla="*/ 153 h 287"/>
                <a:gd name="T36" fmla="*/ 104 w 288"/>
                <a:gd name="T37" fmla="*/ 153 h 287"/>
                <a:gd name="T38" fmla="*/ 166 w 288"/>
                <a:gd name="T39" fmla="*/ 261 h 287"/>
                <a:gd name="T40" fmla="*/ 218 w 288"/>
                <a:gd name="T41" fmla="*/ 261 h 287"/>
                <a:gd name="T42" fmla="*/ 252 w 288"/>
                <a:gd name="T43" fmla="*/ 287 h 287"/>
                <a:gd name="T44" fmla="*/ 288 w 288"/>
                <a:gd name="T45" fmla="*/ 251 h 287"/>
                <a:gd name="T46" fmla="*/ 252 w 288"/>
                <a:gd name="T47" fmla="*/ 215 h 287"/>
                <a:gd name="T48" fmla="*/ 218 w 288"/>
                <a:gd name="T49" fmla="*/ 241 h 287"/>
                <a:gd name="T50" fmla="*/ 178 w 288"/>
                <a:gd name="T51" fmla="*/ 241 h 287"/>
                <a:gd name="T52" fmla="*/ 128 w 288"/>
                <a:gd name="T53" fmla="*/ 153 h 287"/>
                <a:gd name="T54" fmla="*/ 218 w 288"/>
                <a:gd name="T55" fmla="*/ 153 h 287"/>
                <a:gd name="T56" fmla="*/ 252 w 288"/>
                <a:gd name="T57" fmla="*/ 179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8" h="287">
                  <a:moveTo>
                    <a:pt x="252" y="179"/>
                  </a:moveTo>
                  <a:cubicBezTo>
                    <a:pt x="272" y="179"/>
                    <a:pt x="288" y="163"/>
                    <a:pt x="288" y="143"/>
                  </a:cubicBezTo>
                  <a:cubicBezTo>
                    <a:pt x="288" y="124"/>
                    <a:pt x="272" y="107"/>
                    <a:pt x="252" y="107"/>
                  </a:cubicBezTo>
                  <a:cubicBezTo>
                    <a:pt x="236" y="107"/>
                    <a:pt x="222" y="118"/>
                    <a:pt x="218" y="133"/>
                  </a:cubicBezTo>
                  <a:cubicBezTo>
                    <a:pt x="128" y="133"/>
                    <a:pt x="128" y="133"/>
                    <a:pt x="128" y="133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218" y="46"/>
                    <a:pt x="218" y="46"/>
                    <a:pt x="218" y="46"/>
                  </a:cubicBezTo>
                  <a:cubicBezTo>
                    <a:pt x="222" y="61"/>
                    <a:pt x="236" y="72"/>
                    <a:pt x="252" y="72"/>
                  </a:cubicBezTo>
                  <a:cubicBezTo>
                    <a:pt x="272" y="72"/>
                    <a:pt x="288" y="56"/>
                    <a:pt x="288" y="36"/>
                  </a:cubicBezTo>
                  <a:cubicBezTo>
                    <a:pt x="288" y="16"/>
                    <a:pt x="272" y="0"/>
                    <a:pt x="252" y="0"/>
                  </a:cubicBezTo>
                  <a:cubicBezTo>
                    <a:pt x="236" y="0"/>
                    <a:pt x="222" y="11"/>
                    <a:pt x="218" y="26"/>
                  </a:cubicBezTo>
                  <a:cubicBezTo>
                    <a:pt x="166" y="26"/>
                    <a:pt x="166" y="26"/>
                    <a:pt x="166" y="26"/>
                  </a:cubicBezTo>
                  <a:cubicBezTo>
                    <a:pt x="104" y="133"/>
                    <a:pt x="104" y="133"/>
                    <a:pt x="104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66" y="118"/>
                    <a:pt x="53" y="107"/>
                    <a:pt x="36" y="107"/>
                  </a:cubicBezTo>
                  <a:cubicBezTo>
                    <a:pt x="16" y="107"/>
                    <a:pt x="0" y="124"/>
                    <a:pt x="0" y="143"/>
                  </a:cubicBezTo>
                  <a:cubicBezTo>
                    <a:pt x="0" y="163"/>
                    <a:pt x="16" y="179"/>
                    <a:pt x="36" y="179"/>
                  </a:cubicBezTo>
                  <a:cubicBezTo>
                    <a:pt x="53" y="179"/>
                    <a:pt x="66" y="168"/>
                    <a:pt x="71" y="153"/>
                  </a:cubicBezTo>
                  <a:cubicBezTo>
                    <a:pt x="104" y="153"/>
                    <a:pt x="104" y="153"/>
                    <a:pt x="104" y="153"/>
                  </a:cubicBezTo>
                  <a:cubicBezTo>
                    <a:pt x="166" y="261"/>
                    <a:pt x="166" y="261"/>
                    <a:pt x="166" y="261"/>
                  </a:cubicBezTo>
                  <a:cubicBezTo>
                    <a:pt x="218" y="261"/>
                    <a:pt x="218" y="261"/>
                    <a:pt x="218" y="261"/>
                  </a:cubicBezTo>
                  <a:cubicBezTo>
                    <a:pt x="222" y="277"/>
                    <a:pt x="236" y="287"/>
                    <a:pt x="252" y="287"/>
                  </a:cubicBezTo>
                  <a:cubicBezTo>
                    <a:pt x="272" y="287"/>
                    <a:pt x="288" y="271"/>
                    <a:pt x="288" y="251"/>
                  </a:cubicBezTo>
                  <a:cubicBezTo>
                    <a:pt x="288" y="232"/>
                    <a:pt x="272" y="215"/>
                    <a:pt x="252" y="215"/>
                  </a:cubicBezTo>
                  <a:cubicBezTo>
                    <a:pt x="236" y="215"/>
                    <a:pt x="222" y="226"/>
                    <a:pt x="218" y="241"/>
                  </a:cubicBezTo>
                  <a:cubicBezTo>
                    <a:pt x="178" y="241"/>
                    <a:pt x="178" y="241"/>
                    <a:pt x="178" y="241"/>
                  </a:cubicBezTo>
                  <a:cubicBezTo>
                    <a:pt x="128" y="153"/>
                    <a:pt x="128" y="153"/>
                    <a:pt x="128" y="153"/>
                  </a:cubicBezTo>
                  <a:cubicBezTo>
                    <a:pt x="218" y="153"/>
                    <a:pt x="218" y="153"/>
                    <a:pt x="218" y="153"/>
                  </a:cubicBezTo>
                  <a:cubicBezTo>
                    <a:pt x="222" y="168"/>
                    <a:pt x="236" y="179"/>
                    <a:pt x="252" y="17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5" name="直角三角形 3"/>
            <p:cNvSpPr/>
            <p:nvPr/>
          </p:nvSpPr>
          <p:spPr>
            <a:xfrm rot="5400000">
              <a:off x="6070331" y="2733700"/>
              <a:ext cx="1677589" cy="1677589"/>
            </a:xfrm>
            <a:custGeom>
              <a:avLst/>
              <a:gdLst>
                <a:gd name="connsiteX0" fmla="*/ 0 w 2158189"/>
                <a:gd name="connsiteY0" fmla="*/ 2158189 h 2158189"/>
                <a:gd name="connsiteX1" fmla="*/ 0 w 2158189"/>
                <a:gd name="connsiteY1" fmla="*/ 0 h 2158189"/>
                <a:gd name="connsiteX2" fmla="*/ 2158189 w 2158189"/>
                <a:gd name="connsiteY2" fmla="*/ 2158189 h 2158189"/>
                <a:gd name="connsiteX3" fmla="*/ 0 w 2158189"/>
                <a:gd name="connsiteY3" fmla="*/ 2158189 h 2158189"/>
                <a:gd name="connsiteX0-1" fmla="*/ 270933 w 2429122"/>
                <a:gd name="connsiteY0-2" fmla="*/ 2158189 h 2158189"/>
                <a:gd name="connsiteX1-3" fmla="*/ 270933 w 2429122"/>
                <a:gd name="connsiteY1-4" fmla="*/ 0 h 2158189"/>
                <a:gd name="connsiteX2-5" fmla="*/ 2429122 w 2429122"/>
                <a:gd name="connsiteY2-6" fmla="*/ 2158189 h 2158189"/>
                <a:gd name="connsiteX3-7" fmla="*/ 270933 w 2429122"/>
                <a:gd name="connsiteY3-8" fmla="*/ 2158189 h 2158189"/>
                <a:gd name="connsiteX0-9" fmla="*/ 2158189 w 2158189"/>
                <a:gd name="connsiteY0-10" fmla="*/ 2158189 h 2158189"/>
                <a:gd name="connsiteX1-11" fmla="*/ 0 w 2158189"/>
                <a:gd name="connsiteY1-12" fmla="*/ 0 h 2158189"/>
                <a:gd name="connsiteX2-13" fmla="*/ 2158189 w 2158189"/>
                <a:gd name="connsiteY2-14" fmla="*/ 2158189 h 2158189"/>
                <a:gd name="connsiteX0-15" fmla="*/ 2158189 w 2158189"/>
                <a:gd name="connsiteY0-16" fmla="*/ 2158189 h 2158189"/>
                <a:gd name="connsiteX1-17" fmla="*/ 0 w 2158189"/>
                <a:gd name="connsiteY1-18" fmla="*/ 0 h 2158189"/>
                <a:gd name="connsiteX2-19" fmla="*/ 2158189 w 2158189"/>
                <a:gd name="connsiteY2-20" fmla="*/ 2158189 h 2158189"/>
                <a:gd name="connsiteX0-21" fmla="*/ 2158189 w 2158189"/>
                <a:gd name="connsiteY0-22" fmla="*/ 2158189 h 2158189"/>
                <a:gd name="connsiteX1-23" fmla="*/ 0 w 2158189"/>
                <a:gd name="connsiteY1-24" fmla="*/ 0 h 2158189"/>
                <a:gd name="connsiteX2-25" fmla="*/ 2158189 w 2158189"/>
                <a:gd name="connsiteY2-26" fmla="*/ 2158189 h 2158189"/>
                <a:gd name="connsiteX0-27" fmla="*/ 2158189 w 2158189"/>
                <a:gd name="connsiteY0-28" fmla="*/ 2158189 h 2158189"/>
                <a:gd name="connsiteX1-29" fmla="*/ 0 w 2158189"/>
                <a:gd name="connsiteY1-30" fmla="*/ 0 h 2158189"/>
                <a:gd name="connsiteX2-31" fmla="*/ 2158189 w 2158189"/>
                <a:gd name="connsiteY2-32" fmla="*/ 2158189 h 2158189"/>
                <a:gd name="connsiteX0-33" fmla="*/ 2158189 w 2158189"/>
                <a:gd name="connsiteY0-34" fmla="*/ 2158189 h 2158189"/>
                <a:gd name="connsiteX1-35" fmla="*/ 0 w 2158189"/>
                <a:gd name="connsiteY1-36" fmla="*/ 0 h 2158189"/>
                <a:gd name="connsiteX2-37" fmla="*/ 2158189 w 2158189"/>
                <a:gd name="connsiteY2-38" fmla="*/ 2158189 h 2158189"/>
                <a:gd name="connsiteX0-39" fmla="*/ 2158189 w 2158189"/>
                <a:gd name="connsiteY0-40" fmla="*/ 2158189 h 2158189"/>
                <a:gd name="connsiteX1-41" fmla="*/ 0 w 2158189"/>
                <a:gd name="connsiteY1-42" fmla="*/ 0 h 2158189"/>
                <a:gd name="connsiteX2-43" fmla="*/ 2158189 w 2158189"/>
                <a:gd name="connsiteY2-44" fmla="*/ 2158189 h 2158189"/>
                <a:gd name="connsiteX0-45" fmla="*/ 2158189 w 2158189"/>
                <a:gd name="connsiteY0-46" fmla="*/ 2158189 h 2158189"/>
                <a:gd name="connsiteX1-47" fmla="*/ 0 w 2158189"/>
                <a:gd name="connsiteY1-48" fmla="*/ 0 h 2158189"/>
                <a:gd name="connsiteX2-49" fmla="*/ 2158189 w 2158189"/>
                <a:gd name="connsiteY2-50" fmla="*/ 2158189 h 2158189"/>
                <a:gd name="connsiteX0-51" fmla="*/ 2158189 w 2158189"/>
                <a:gd name="connsiteY0-52" fmla="*/ 2158189 h 2158189"/>
                <a:gd name="connsiteX1-53" fmla="*/ 0 w 2158189"/>
                <a:gd name="connsiteY1-54" fmla="*/ 0 h 2158189"/>
                <a:gd name="connsiteX2-55" fmla="*/ 2158189 w 2158189"/>
                <a:gd name="connsiteY2-56" fmla="*/ 2158189 h 2158189"/>
                <a:gd name="connsiteX0-57" fmla="*/ 2158189 w 2158189"/>
                <a:gd name="connsiteY0-58" fmla="*/ 2158189 h 2158189"/>
                <a:gd name="connsiteX1-59" fmla="*/ 0 w 2158189"/>
                <a:gd name="connsiteY1-60" fmla="*/ 0 h 2158189"/>
                <a:gd name="connsiteX2-61" fmla="*/ 2158189 w 2158189"/>
                <a:gd name="connsiteY2-62" fmla="*/ 2158189 h 2158189"/>
                <a:gd name="connsiteX0-63" fmla="*/ 2158189 w 2158189"/>
                <a:gd name="connsiteY0-64" fmla="*/ 2158189 h 2158189"/>
                <a:gd name="connsiteX1-65" fmla="*/ 0 w 2158189"/>
                <a:gd name="connsiteY1-66" fmla="*/ 0 h 2158189"/>
                <a:gd name="connsiteX2-67" fmla="*/ 2158189 w 2158189"/>
                <a:gd name="connsiteY2-68" fmla="*/ 2158189 h 2158189"/>
                <a:gd name="connsiteX0-69" fmla="*/ 2158189 w 2158189"/>
                <a:gd name="connsiteY0-70" fmla="*/ 2158189 h 2158189"/>
                <a:gd name="connsiteX1-71" fmla="*/ 0 w 2158189"/>
                <a:gd name="connsiteY1-72" fmla="*/ 0 h 2158189"/>
                <a:gd name="connsiteX2-73" fmla="*/ 2158189 w 2158189"/>
                <a:gd name="connsiteY2-74" fmla="*/ 2158189 h 2158189"/>
                <a:gd name="connsiteX0-75" fmla="*/ 2158189 w 2158189"/>
                <a:gd name="connsiteY0-76" fmla="*/ 2158189 h 2158189"/>
                <a:gd name="connsiteX1-77" fmla="*/ 0 w 2158189"/>
                <a:gd name="connsiteY1-78" fmla="*/ 0 h 2158189"/>
                <a:gd name="connsiteX2-79" fmla="*/ 2158189 w 2158189"/>
                <a:gd name="connsiteY2-80" fmla="*/ 2158189 h 2158189"/>
                <a:gd name="connsiteX0-81" fmla="*/ 2158189 w 2158189"/>
                <a:gd name="connsiteY0-82" fmla="*/ 2158189 h 2158189"/>
                <a:gd name="connsiteX1-83" fmla="*/ 0 w 2158189"/>
                <a:gd name="connsiteY1-84" fmla="*/ 0 h 2158189"/>
                <a:gd name="connsiteX2-85" fmla="*/ 2158189 w 2158189"/>
                <a:gd name="connsiteY2-86" fmla="*/ 2158189 h 2158189"/>
                <a:gd name="connsiteX0-87" fmla="*/ 2158189 w 2158189"/>
                <a:gd name="connsiteY0-88" fmla="*/ 2158189 h 2158189"/>
                <a:gd name="connsiteX1-89" fmla="*/ 0 w 2158189"/>
                <a:gd name="connsiteY1-90" fmla="*/ 0 h 2158189"/>
                <a:gd name="connsiteX2-91" fmla="*/ 2158189 w 2158189"/>
                <a:gd name="connsiteY2-92" fmla="*/ 2158189 h 2158189"/>
                <a:gd name="connsiteX0-93" fmla="*/ 2158189 w 2158189"/>
                <a:gd name="connsiteY0-94" fmla="*/ 2158189 h 2158189"/>
                <a:gd name="connsiteX1-95" fmla="*/ 0 w 2158189"/>
                <a:gd name="connsiteY1-96" fmla="*/ 0 h 2158189"/>
                <a:gd name="connsiteX2-97" fmla="*/ 2158189 w 2158189"/>
                <a:gd name="connsiteY2-98" fmla="*/ 2158189 h 2158189"/>
                <a:gd name="connsiteX0-99" fmla="*/ 2158189 w 2158189"/>
                <a:gd name="connsiteY0-100" fmla="*/ 2158189 h 2158189"/>
                <a:gd name="connsiteX1-101" fmla="*/ 0 w 2158189"/>
                <a:gd name="connsiteY1-102" fmla="*/ 0 h 2158189"/>
                <a:gd name="connsiteX2-103" fmla="*/ 2158189 w 2158189"/>
                <a:gd name="connsiteY2-104" fmla="*/ 2158189 h 2158189"/>
                <a:gd name="connsiteX0-105" fmla="*/ 2158189 w 2158189"/>
                <a:gd name="connsiteY0-106" fmla="*/ 2158189 h 2158189"/>
                <a:gd name="connsiteX1-107" fmla="*/ 0 w 2158189"/>
                <a:gd name="connsiteY1-108" fmla="*/ 0 h 2158189"/>
                <a:gd name="connsiteX2-109" fmla="*/ 2158189 w 2158189"/>
                <a:gd name="connsiteY2-110" fmla="*/ 2158189 h 215818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158189" h="2158189">
                  <a:moveTo>
                    <a:pt x="2158189" y="2158189"/>
                  </a:moveTo>
                  <a:cubicBezTo>
                    <a:pt x="959822" y="1932280"/>
                    <a:pt x="240425" y="1256425"/>
                    <a:pt x="0" y="0"/>
                  </a:cubicBezTo>
                  <a:cubicBezTo>
                    <a:pt x="1140310" y="283968"/>
                    <a:pt x="1888735" y="916278"/>
                    <a:pt x="2158189" y="215818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6676674" y="3453988"/>
              <a:ext cx="423022" cy="295865"/>
              <a:chOff x="3286126" y="3176588"/>
              <a:chExt cx="274640" cy="192085"/>
            </a:xfrm>
            <a:solidFill>
              <a:srgbClr val="FFC91D"/>
            </a:solidFill>
          </p:grpSpPr>
          <p:sp>
            <p:nvSpPr>
              <p:cNvPr id="17" name="Freeform 158"/>
              <p:cNvSpPr/>
              <p:nvPr/>
            </p:nvSpPr>
            <p:spPr bwMode="auto">
              <a:xfrm>
                <a:off x="3286126" y="3176588"/>
                <a:ext cx="219075" cy="136525"/>
              </a:xfrm>
              <a:custGeom>
                <a:avLst/>
                <a:gdLst>
                  <a:gd name="T0" fmla="*/ 9 w 138"/>
                  <a:gd name="T1" fmla="*/ 9 h 86"/>
                  <a:gd name="T2" fmla="*/ 138 w 138"/>
                  <a:gd name="T3" fmla="*/ 9 h 86"/>
                  <a:gd name="T4" fmla="*/ 138 w 138"/>
                  <a:gd name="T5" fmla="*/ 0 h 86"/>
                  <a:gd name="T6" fmla="*/ 0 w 138"/>
                  <a:gd name="T7" fmla="*/ 0 h 86"/>
                  <a:gd name="T8" fmla="*/ 0 w 138"/>
                  <a:gd name="T9" fmla="*/ 86 h 86"/>
                  <a:gd name="T10" fmla="*/ 9 w 138"/>
                  <a:gd name="T11" fmla="*/ 86 h 86"/>
                  <a:gd name="T12" fmla="*/ 9 w 138"/>
                  <a:gd name="T13" fmla="*/ 9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86">
                    <a:moveTo>
                      <a:pt x="9" y="9"/>
                    </a:moveTo>
                    <a:lnTo>
                      <a:pt x="138" y="9"/>
                    </a:lnTo>
                    <a:lnTo>
                      <a:pt x="138" y="0"/>
                    </a:lnTo>
                    <a:lnTo>
                      <a:pt x="0" y="0"/>
                    </a:lnTo>
                    <a:lnTo>
                      <a:pt x="0" y="86"/>
                    </a:lnTo>
                    <a:lnTo>
                      <a:pt x="9" y="86"/>
                    </a:lnTo>
                    <a:lnTo>
                      <a:pt x="9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</p:txBody>
          </p:sp>
          <p:sp>
            <p:nvSpPr>
              <p:cNvPr id="18" name="Freeform 159"/>
              <p:cNvSpPr/>
              <p:nvPr/>
            </p:nvSpPr>
            <p:spPr bwMode="auto">
              <a:xfrm>
                <a:off x="3313113" y="3203575"/>
                <a:ext cx="220663" cy="136525"/>
              </a:xfrm>
              <a:custGeom>
                <a:avLst/>
                <a:gdLst>
                  <a:gd name="T0" fmla="*/ 10 w 139"/>
                  <a:gd name="T1" fmla="*/ 9 h 86"/>
                  <a:gd name="T2" fmla="*/ 139 w 139"/>
                  <a:gd name="T3" fmla="*/ 9 h 86"/>
                  <a:gd name="T4" fmla="*/ 139 w 139"/>
                  <a:gd name="T5" fmla="*/ 0 h 86"/>
                  <a:gd name="T6" fmla="*/ 0 w 139"/>
                  <a:gd name="T7" fmla="*/ 0 h 86"/>
                  <a:gd name="T8" fmla="*/ 0 w 139"/>
                  <a:gd name="T9" fmla="*/ 86 h 86"/>
                  <a:gd name="T10" fmla="*/ 10 w 139"/>
                  <a:gd name="T11" fmla="*/ 86 h 86"/>
                  <a:gd name="T12" fmla="*/ 10 w 139"/>
                  <a:gd name="T13" fmla="*/ 9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86">
                    <a:moveTo>
                      <a:pt x="10" y="9"/>
                    </a:moveTo>
                    <a:lnTo>
                      <a:pt x="139" y="9"/>
                    </a:lnTo>
                    <a:lnTo>
                      <a:pt x="139" y="0"/>
                    </a:lnTo>
                    <a:lnTo>
                      <a:pt x="0" y="0"/>
                    </a:lnTo>
                    <a:lnTo>
                      <a:pt x="0" y="86"/>
                    </a:lnTo>
                    <a:lnTo>
                      <a:pt x="10" y="86"/>
                    </a:lnTo>
                    <a:lnTo>
                      <a:pt x="1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</p:txBody>
          </p:sp>
          <p:sp>
            <p:nvSpPr>
              <p:cNvPr id="19" name="Freeform 160"/>
              <p:cNvSpPr>
                <a:spLocks noEditPoints="1"/>
              </p:cNvSpPr>
              <p:nvPr/>
            </p:nvSpPr>
            <p:spPr bwMode="auto">
              <a:xfrm>
                <a:off x="3341691" y="3230561"/>
                <a:ext cx="219075" cy="138112"/>
              </a:xfrm>
              <a:custGeom>
                <a:avLst/>
                <a:gdLst>
                  <a:gd name="T0" fmla="*/ 0 w 138"/>
                  <a:gd name="T1" fmla="*/ 0 h 87"/>
                  <a:gd name="T2" fmla="*/ 0 w 138"/>
                  <a:gd name="T3" fmla="*/ 87 h 87"/>
                  <a:gd name="T4" fmla="*/ 138 w 138"/>
                  <a:gd name="T5" fmla="*/ 87 h 87"/>
                  <a:gd name="T6" fmla="*/ 138 w 138"/>
                  <a:gd name="T7" fmla="*/ 0 h 87"/>
                  <a:gd name="T8" fmla="*/ 0 w 138"/>
                  <a:gd name="T9" fmla="*/ 0 h 87"/>
                  <a:gd name="T10" fmla="*/ 130 w 138"/>
                  <a:gd name="T11" fmla="*/ 79 h 87"/>
                  <a:gd name="T12" fmla="*/ 7 w 138"/>
                  <a:gd name="T13" fmla="*/ 79 h 87"/>
                  <a:gd name="T14" fmla="*/ 7 w 138"/>
                  <a:gd name="T15" fmla="*/ 8 h 87"/>
                  <a:gd name="T16" fmla="*/ 130 w 138"/>
                  <a:gd name="T17" fmla="*/ 8 h 87"/>
                  <a:gd name="T18" fmla="*/ 130 w 138"/>
                  <a:gd name="T19" fmla="*/ 79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8" h="87">
                    <a:moveTo>
                      <a:pt x="0" y="0"/>
                    </a:moveTo>
                    <a:lnTo>
                      <a:pt x="0" y="87"/>
                    </a:lnTo>
                    <a:lnTo>
                      <a:pt x="138" y="87"/>
                    </a:lnTo>
                    <a:lnTo>
                      <a:pt x="138" y="0"/>
                    </a:lnTo>
                    <a:lnTo>
                      <a:pt x="0" y="0"/>
                    </a:lnTo>
                    <a:close/>
                    <a:moveTo>
                      <a:pt x="130" y="79"/>
                    </a:moveTo>
                    <a:lnTo>
                      <a:pt x="7" y="79"/>
                    </a:lnTo>
                    <a:lnTo>
                      <a:pt x="7" y="8"/>
                    </a:lnTo>
                    <a:lnTo>
                      <a:pt x="130" y="8"/>
                    </a:lnTo>
                    <a:lnTo>
                      <a:pt x="130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</p:txBody>
          </p:sp>
          <p:sp>
            <p:nvSpPr>
              <p:cNvPr id="20" name="Oval 161"/>
              <p:cNvSpPr>
                <a:spLocks noChangeArrowheads="1"/>
              </p:cNvSpPr>
              <p:nvPr/>
            </p:nvSpPr>
            <p:spPr bwMode="auto">
              <a:xfrm>
                <a:off x="3379788" y="3289300"/>
                <a:ext cx="9525" cy="190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</p:txBody>
          </p:sp>
          <p:sp>
            <p:nvSpPr>
              <p:cNvPr id="21" name="Oval 162"/>
              <p:cNvSpPr>
                <a:spLocks noChangeArrowheads="1"/>
              </p:cNvSpPr>
              <p:nvPr/>
            </p:nvSpPr>
            <p:spPr bwMode="auto">
              <a:xfrm>
                <a:off x="3513138" y="3289300"/>
                <a:ext cx="7938" cy="190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</p:txBody>
          </p:sp>
          <p:sp>
            <p:nvSpPr>
              <p:cNvPr id="22" name="Freeform 163"/>
              <p:cNvSpPr>
                <a:spLocks noEditPoints="1"/>
              </p:cNvSpPr>
              <p:nvPr/>
            </p:nvSpPr>
            <p:spPr bwMode="auto">
              <a:xfrm>
                <a:off x="3362326" y="3251200"/>
                <a:ext cx="69850" cy="96837"/>
              </a:xfrm>
              <a:custGeom>
                <a:avLst/>
                <a:gdLst>
                  <a:gd name="T0" fmla="*/ 51 w 73"/>
                  <a:gd name="T1" fmla="*/ 50 h 100"/>
                  <a:gd name="T2" fmla="*/ 72 w 73"/>
                  <a:gd name="T3" fmla="*/ 0 h 100"/>
                  <a:gd name="T4" fmla="*/ 0 w 73"/>
                  <a:gd name="T5" fmla="*/ 0 h 100"/>
                  <a:gd name="T6" fmla="*/ 0 w 73"/>
                  <a:gd name="T7" fmla="*/ 100 h 100"/>
                  <a:gd name="T8" fmla="*/ 73 w 73"/>
                  <a:gd name="T9" fmla="*/ 100 h 100"/>
                  <a:gd name="T10" fmla="*/ 51 w 73"/>
                  <a:gd name="T11" fmla="*/ 50 h 100"/>
                  <a:gd name="T12" fmla="*/ 13 w 73"/>
                  <a:gd name="T13" fmla="*/ 50 h 100"/>
                  <a:gd name="T14" fmla="*/ 23 w 73"/>
                  <a:gd name="T15" fmla="*/ 33 h 100"/>
                  <a:gd name="T16" fmla="*/ 34 w 73"/>
                  <a:gd name="T17" fmla="*/ 50 h 100"/>
                  <a:gd name="T18" fmla="*/ 23 w 73"/>
                  <a:gd name="T19" fmla="*/ 67 h 100"/>
                  <a:gd name="T20" fmla="*/ 13 w 73"/>
                  <a:gd name="T21" fmla="*/ 5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3" h="100">
                    <a:moveTo>
                      <a:pt x="51" y="50"/>
                    </a:moveTo>
                    <a:cubicBezTo>
                      <a:pt x="51" y="29"/>
                      <a:pt x="59" y="10"/>
                      <a:pt x="7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73" y="100"/>
                      <a:pt x="73" y="100"/>
                      <a:pt x="73" y="100"/>
                    </a:cubicBezTo>
                    <a:cubicBezTo>
                      <a:pt x="60" y="90"/>
                      <a:pt x="51" y="71"/>
                      <a:pt x="51" y="50"/>
                    </a:cubicBezTo>
                    <a:close/>
                    <a:moveTo>
                      <a:pt x="13" y="50"/>
                    </a:moveTo>
                    <a:cubicBezTo>
                      <a:pt x="13" y="40"/>
                      <a:pt x="18" y="33"/>
                      <a:pt x="23" y="33"/>
                    </a:cubicBezTo>
                    <a:cubicBezTo>
                      <a:pt x="29" y="33"/>
                      <a:pt x="34" y="40"/>
                      <a:pt x="34" y="50"/>
                    </a:cubicBezTo>
                    <a:cubicBezTo>
                      <a:pt x="34" y="59"/>
                      <a:pt x="29" y="67"/>
                      <a:pt x="23" y="67"/>
                    </a:cubicBezTo>
                    <a:cubicBezTo>
                      <a:pt x="18" y="67"/>
                      <a:pt x="13" y="59"/>
                      <a:pt x="13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</p:txBody>
          </p:sp>
          <p:sp>
            <p:nvSpPr>
              <p:cNvPr id="23" name="Freeform 164"/>
              <p:cNvSpPr>
                <a:spLocks noEditPoints="1"/>
              </p:cNvSpPr>
              <p:nvPr/>
            </p:nvSpPr>
            <p:spPr bwMode="auto">
              <a:xfrm>
                <a:off x="3468688" y="3251200"/>
                <a:ext cx="71438" cy="96837"/>
              </a:xfrm>
              <a:custGeom>
                <a:avLst/>
                <a:gdLst>
                  <a:gd name="T0" fmla="*/ 1 w 74"/>
                  <a:gd name="T1" fmla="*/ 0 h 100"/>
                  <a:gd name="T2" fmla="*/ 23 w 74"/>
                  <a:gd name="T3" fmla="*/ 50 h 100"/>
                  <a:gd name="T4" fmla="*/ 0 w 74"/>
                  <a:gd name="T5" fmla="*/ 100 h 100"/>
                  <a:gd name="T6" fmla="*/ 74 w 74"/>
                  <a:gd name="T7" fmla="*/ 100 h 100"/>
                  <a:gd name="T8" fmla="*/ 74 w 74"/>
                  <a:gd name="T9" fmla="*/ 0 h 100"/>
                  <a:gd name="T10" fmla="*/ 1 w 74"/>
                  <a:gd name="T11" fmla="*/ 0 h 100"/>
                  <a:gd name="T12" fmla="*/ 50 w 74"/>
                  <a:gd name="T13" fmla="*/ 33 h 100"/>
                  <a:gd name="T14" fmla="*/ 61 w 74"/>
                  <a:gd name="T15" fmla="*/ 50 h 100"/>
                  <a:gd name="T16" fmla="*/ 50 w 74"/>
                  <a:gd name="T17" fmla="*/ 67 h 100"/>
                  <a:gd name="T18" fmla="*/ 40 w 74"/>
                  <a:gd name="T19" fmla="*/ 50 h 100"/>
                  <a:gd name="T20" fmla="*/ 50 w 74"/>
                  <a:gd name="T21" fmla="*/ 33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100">
                    <a:moveTo>
                      <a:pt x="1" y="0"/>
                    </a:moveTo>
                    <a:cubicBezTo>
                      <a:pt x="14" y="10"/>
                      <a:pt x="23" y="29"/>
                      <a:pt x="23" y="50"/>
                    </a:cubicBezTo>
                    <a:cubicBezTo>
                      <a:pt x="23" y="71"/>
                      <a:pt x="14" y="90"/>
                      <a:pt x="0" y="100"/>
                    </a:cubicBezTo>
                    <a:cubicBezTo>
                      <a:pt x="74" y="100"/>
                      <a:pt x="74" y="100"/>
                      <a:pt x="74" y="100"/>
                    </a:cubicBezTo>
                    <a:cubicBezTo>
                      <a:pt x="74" y="0"/>
                      <a:pt x="74" y="0"/>
                      <a:pt x="74" y="0"/>
                    </a:cubicBezTo>
                    <a:lnTo>
                      <a:pt x="1" y="0"/>
                    </a:lnTo>
                    <a:close/>
                    <a:moveTo>
                      <a:pt x="50" y="33"/>
                    </a:moveTo>
                    <a:cubicBezTo>
                      <a:pt x="56" y="33"/>
                      <a:pt x="61" y="40"/>
                      <a:pt x="61" y="50"/>
                    </a:cubicBezTo>
                    <a:cubicBezTo>
                      <a:pt x="61" y="59"/>
                      <a:pt x="56" y="67"/>
                      <a:pt x="50" y="67"/>
                    </a:cubicBezTo>
                    <a:cubicBezTo>
                      <a:pt x="44" y="67"/>
                      <a:pt x="40" y="59"/>
                      <a:pt x="40" y="50"/>
                    </a:cubicBezTo>
                    <a:cubicBezTo>
                      <a:pt x="40" y="40"/>
                      <a:pt x="44" y="33"/>
                      <a:pt x="50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</p:txBody>
          </p:sp>
          <p:sp>
            <p:nvSpPr>
              <p:cNvPr id="24" name="Freeform 165"/>
              <p:cNvSpPr>
                <a:spLocks noEditPoints="1"/>
              </p:cNvSpPr>
              <p:nvPr/>
            </p:nvSpPr>
            <p:spPr bwMode="auto">
              <a:xfrm>
                <a:off x="3430588" y="3259138"/>
                <a:ext cx="41275" cy="80962"/>
              </a:xfrm>
              <a:custGeom>
                <a:avLst/>
                <a:gdLst>
                  <a:gd name="T0" fmla="*/ 18 w 42"/>
                  <a:gd name="T1" fmla="*/ 77 h 84"/>
                  <a:gd name="T2" fmla="*/ 18 w 42"/>
                  <a:gd name="T3" fmla="*/ 82 h 84"/>
                  <a:gd name="T4" fmla="*/ 20 w 42"/>
                  <a:gd name="T5" fmla="*/ 84 h 84"/>
                  <a:gd name="T6" fmla="*/ 22 w 42"/>
                  <a:gd name="T7" fmla="*/ 84 h 84"/>
                  <a:gd name="T8" fmla="*/ 24 w 42"/>
                  <a:gd name="T9" fmla="*/ 82 h 84"/>
                  <a:gd name="T10" fmla="*/ 24 w 42"/>
                  <a:gd name="T11" fmla="*/ 77 h 84"/>
                  <a:gd name="T12" fmla="*/ 42 w 42"/>
                  <a:gd name="T13" fmla="*/ 58 h 84"/>
                  <a:gd name="T14" fmla="*/ 24 w 42"/>
                  <a:gd name="T15" fmla="*/ 37 h 84"/>
                  <a:gd name="T16" fmla="*/ 24 w 42"/>
                  <a:gd name="T17" fmla="*/ 18 h 84"/>
                  <a:gd name="T18" fmla="*/ 36 w 42"/>
                  <a:gd name="T19" fmla="*/ 22 h 84"/>
                  <a:gd name="T20" fmla="*/ 37 w 42"/>
                  <a:gd name="T21" fmla="*/ 21 h 84"/>
                  <a:gd name="T22" fmla="*/ 40 w 42"/>
                  <a:gd name="T23" fmla="*/ 14 h 84"/>
                  <a:gd name="T24" fmla="*/ 40 w 42"/>
                  <a:gd name="T25" fmla="*/ 13 h 84"/>
                  <a:gd name="T26" fmla="*/ 24 w 42"/>
                  <a:gd name="T27" fmla="*/ 7 h 84"/>
                  <a:gd name="T28" fmla="*/ 24 w 42"/>
                  <a:gd name="T29" fmla="*/ 2 h 84"/>
                  <a:gd name="T30" fmla="*/ 22 w 42"/>
                  <a:gd name="T31" fmla="*/ 0 h 84"/>
                  <a:gd name="T32" fmla="*/ 20 w 42"/>
                  <a:gd name="T33" fmla="*/ 0 h 84"/>
                  <a:gd name="T34" fmla="*/ 18 w 42"/>
                  <a:gd name="T35" fmla="*/ 2 h 84"/>
                  <a:gd name="T36" fmla="*/ 18 w 42"/>
                  <a:gd name="T37" fmla="*/ 7 h 84"/>
                  <a:gd name="T38" fmla="*/ 0 w 42"/>
                  <a:gd name="T39" fmla="*/ 27 h 84"/>
                  <a:gd name="T40" fmla="*/ 18 w 42"/>
                  <a:gd name="T41" fmla="*/ 47 h 84"/>
                  <a:gd name="T42" fmla="*/ 18 w 42"/>
                  <a:gd name="T43" fmla="*/ 66 h 84"/>
                  <a:gd name="T44" fmla="*/ 4 w 42"/>
                  <a:gd name="T45" fmla="*/ 62 h 84"/>
                  <a:gd name="T46" fmla="*/ 3 w 42"/>
                  <a:gd name="T47" fmla="*/ 63 h 84"/>
                  <a:gd name="T48" fmla="*/ 0 w 42"/>
                  <a:gd name="T49" fmla="*/ 71 h 84"/>
                  <a:gd name="T50" fmla="*/ 0 w 42"/>
                  <a:gd name="T51" fmla="*/ 72 h 84"/>
                  <a:gd name="T52" fmla="*/ 18 w 42"/>
                  <a:gd name="T53" fmla="*/ 77 h 84"/>
                  <a:gd name="T54" fmla="*/ 12 w 42"/>
                  <a:gd name="T55" fmla="*/ 26 h 84"/>
                  <a:gd name="T56" fmla="*/ 18 w 42"/>
                  <a:gd name="T57" fmla="*/ 18 h 84"/>
                  <a:gd name="T58" fmla="*/ 18 w 42"/>
                  <a:gd name="T59" fmla="*/ 35 h 84"/>
                  <a:gd name="T60" fmla="*/ 12 w 42"/>
                  <a:gd name="T61" fmla="*/ 26 h 84"/>
                  <a:gd name="T62" fmla="*/ 23 w 42"/>
                  <a:gd name="T63" fmla="*/ 49 h 84"/>
                  <a:gd name="T64" fmla="*/ 30 w 42"/>
                  <a:gd name="T65" fmla="*/ 58 h 84"/>
                  <a:gd name="T66" fmla="*/ 23 w 42"/>
                  <a:gd name="T67" fmla="*/ 66 h 84"/>
                  <a:gd name="T68" fmla="*/ 23 w 42"/>
                  <a:gd name="T69" fmla="*/ 4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2" h="84">
                    <a:moveTo>
                      <a:pt x="18" y="77"/>
                    </a:moveTo>
                    <a:cubicBezTo>
                      <a:pt x="18" y="82"/>
                      <a:pt x="18" y="82"/>
                      <a:pt x="18" y="82"/>
                    </a:cubicBezTo>
                    <a:cubicBezTo>
                      <a:pt x="18" y="84"/>
                      <a:pt x="18" y="84"/>
                      <a:pt x="20" y="84"/>
                    </a:cubicBezTo>
                    <a:cubicBezTo>
                      <a:pt x="22" y="84"/>
                      <a:pt x="22" y="84"/>
                      <a:pt x="22" y="84"/>
                    </a:cubicBezTo>
                    <a:cubicBezTo>
                      <a:pt x="24" y="84"/>
                      <a:pt x="24" y="84"/>
                      <a:pt x="24" y="82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31" y="76"/>
                      <a:pt x="42" y="72"/>
                      <a:pt x="42" y="58"/>
                    </a:cubicBezTo>
                    <a:cubicBezTo>
                      <a:pt x="42" y="44"/>
                      <a:pt x="31" y="40"/>
                      <a:pt x="24" y="37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8" y="18"/>
                      <a:pt x="35" y="22"/>
                      <a:pt x="36" y="22"/>
                    </a:cubicBezTo>
                    <a:cubicBezTo>
                      <a:pt x="36" y="22"/>
                      <a:pt x="36" y="22"/>
                      <a:pt x="37" y="21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4"/>
                      <a:pt x="40" y="13"/>
                    </a:cubicBezTo>
                    <a:cubicBezTo>
                      <a:pt x="40" y="10"/>
                      <a:pt x="27" y="8"/>
                      <a:pt x="24" y="7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1"/>
                      <a:pt x="24" y="0"/>
                      <a:pt x="22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8" y="0"/>
                      <a:pt x="18" y="1"/>
                      <a:pt x="18" y="2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3" y="8"/>
                      <a:pt x="0" y="12"/>
                      <a:pt x="0" y="27"/>
                    </a:cubicBezTo>
                    <a:cubicBezTo>
                      <a:pt x="0" y="40"/>
                      <a:pt x="12" y="44"/>
                      <a:pt x="18" y="47"/>
                    </a:cubicBezTo>
                    <a:cubicBezTo>
                      <a:pt x="18" y="66"/>
                      <a:pt x="18" y="66"/>
                      <a:pt x="18" y="66"/>
                    </a:cubicBezTo>
                    <a:cubicBezTo>
                      <a:pt x="12" y="66"/>
                      <a:pt x="5" y="62"/>
                      <a:pt x="4" y="62"/>
                    </a:cubicBezTo>
                    <a:cubicBezTo>
                      <a:pt x="4" y="62"/>
                      <a:pt x="3" y="62"/>
                      <a:pt x="3" y="6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5"/>
                      <a:pt x="14" y="77"/>
                      <a:pt x="18" y="77"/>
                    </a:cubicBezTo>
                    <a:close/>
                    <a:moveTo>
                      <a:pt x="12" y="26"/>
                    </a:moveTo>
                    <a:cubicBezTo>
                      <a:pt x="12" y="20"/>
                      <a:pt x="16" y="19"/>
                      <a:pt x="18" y="18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16" y="34"/>
                      <a:pt x="12" y="31"/>
                      <a:pt x="12" y="26"/>
                    </a:cubicBezTo>
                    <a:close/>
                    <a:moveTo>
                      <a:pt x="23" y="49"/>
                    </a:moveTo>
                    <a:cubicBezTo>
                      <a:pt x="26" y="50"/>
                      <a:pt x="30" y="52"/>
                      <a:pt x="30" y="58"/>
                    </a:cubicBezTo>
                    <a:cubicBezTo>
                      <a:pt x="30" y="64"/>
                      <a:pt x="26" y="66"/>
                      <a:pt x="23" y="66"/>
                    </a:cubicBezTo>
                    <a:lnTo>
                      <a:pt x="23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</p:txBody>
          </p:sp>
        </p:grpSp>
        <p:sp>
          <p:nvSpPr>
            <p:cNvPr id="10" name="直角三角形 3"/>
            <p:cNvSpPr/>
            <p:nvPr/>
          </p:nvSpPr>
          <p:spPr>
            <a:xfrm rot="8100000">
              <a:off x="6618022" y="3432193"/>
              <a:ext cx="1677589" cy="1677589"/>
            </a:xfrm>
            <a:custGeom>
              <a:avLst/>
              <a:gdLst>
                <a:gd name="connsiteX0" fmla="*/ 0 w 2158189"/>
                <a:gd name="connsiteY0" fmla="*/ 2158189 h 2158189"/>
                <a:gd name="connsiteX1" fmla="*/ 0 w 2158189"/>
                <a:gd name="connsiteY1" fmla="*/ 0 h 2158189"/>
                <a:gd name="connsiteX2" fmla="*/ 2158189 w 2158189"/>
                <a:gd name="connsiteY2" fmla="*/ 2158189 h 2158189"/>
                <a:gd name="connsiteX3" fmla="*/ 0 w 2158189"/>
                <a:gd name="connsiteY3" fmla="*/ 2158189 h 2158189"/>
                <a:gd name="connsiteX0-1" fmla="*/ 270933 w 2429122"/>
                <a:gd name="connsiteY0-2" fmla="*/ 2158189 h 2158189"/>
                <a:gd name="connsiteX1-3" fmla="*/ 270933 w 2429122"/>
                <a:gd name="connsiteY1-4" fmla="*/ 0 h 2158189"/>
                <a:gd name="connsiteX2-5" fmla="*/ 2429122 w 2429122"/>
                <a:gd name="connsiteY2-6" fmla="*/ 2158189 h 2158189"/>
                <a:gd name="connsiteX3-7" fmla="*/ 270933 w 2429122"/>
                <a:gd name="connsiteY3-8" fmla="*/ 2158189 h 2158189"/>
                <a:gd name="connsiteX0-9" fmla="*/ 2158189 w 2158189"/>
                <a:gd name="connsiteY0-10" fmla="*/ 2158189 h 2158189"/>
                <a:gd name="connsiteX1-11" fmla="*/ 0 w 2158189"/>
                <a:gd name="connsiteY1-12" fmla="*/ 0 h 2158189"/>
                <a:gd name="connsiteX2-13" fmla="*/ 2158189 w 2158189"/>
                <a:gd name="connsiteY2-14" fmla="*/ 2158189 h 2158189"/>
                <a:gd name="connsiteX0-15" fmla="*/ 2158189 w 2158189"/>
                <a:gd name="connsiteY0-16" fmla="*/ 2158189 h 2158189"/>
                <a:gd name="connsiteX1-17" fmla="*/ 0 w 2158189"/>
                <a:gd name="connsiteY1-18" fmla="*/ 0 h 2158189"/>
                <a:gd name="connsiteX2-19" fmla="*/ 2158189 w 2158189"/>
                <a:gd name="connsiteY2-20" fmla="*/ 2158189 h 2158189"/>
                <a:gd name="connsiteX0-21" fmla="*/ 2158189 w 2158189"/>
                <a:gd name="connsiteY0-22" fmla="*/ 2158189 h 2158189"/>
                <a:gd name="connsiteX1-23" fmla="*/ 0 w 2158189"/>
                <a:gd name="connsiteY1-24" fmla="*/ 0 h 2158189"/>
                <a:gd name="connsiteX2-25" fmla="*/ 2158189 w 2158189"/>
                <a:gd name="connsiteY2-26" fmla="*/ 2158189 h 2158189"/>
                <a:gd name="connsiteX0-27" fmla="*/ 2158189 w 2158189"/>
                <a:gd name="connsiteY0-28" fmla="*/ 2158189 h 2158189"/>
                <a:gd name="connsiteX1-29" fmla="*/ 0 w 2158189"/>
                <a:gd name="connsiteY1-30" fmla="*/ 0 h 2158189"/>
                <a:gd name="connsiteX2-31" fmla="*/ 2158189 w 2158189"/>
                <a:gd name="connsiteY2-32" fmla="*/ 2158189 h 2158189"/>
                <a:gd name="connsiteX0-33" fmla="*/ 2158189 w 2158189"/>
                <a:gd name="connsiteY0-34" fmla="*/ 2158189 h 2158189"/>
                <a:gd name="connsiteX1-35" fmla="*/ 0 w 2158189"/>
                <a:gd name="connsiteY1-36" fmla="*/ 0 h 2158189"/>
                <a:gd name="connsiteX2-37" fmla="*/ 2158189 w 2158189"/>
                <a:gd name="connsiteY2-38" fmla="*/ 2158189 h 2158189"/>
                <a:gd name="connsiteX0-39" fmla="*/ 2158189 w 2158189"/>
                <a:gd name="connsiteY0-40" fmla="*/ 2158189 h 2158189"/>
                <a:gd name="connsiteX1-41" fmla="*/ 0 w 2158189"/>
                <a:gd name="connsiteY1-42" fmla="*/ 0 h 2158189"/>
                <a:gd name="connsiteX2-43" fmla="*/ 2158189 w 2158189"/>
                <a:gd name="connsiteY2-44" fmla="*/ 2158189 h 2158189"/>
                <a:gd name="connsiteX0-45" fmla="*/ 2158189 w 2158189"/>
                <a:gd name="connsiteY0-46" fmla="*/ 2158189 h 2158189"/>
                <a:gd name="connsiteX1-47" fmla="*/ 0 w 2158189"/>
                <a:gd name="connsiteY1-48" fmla="*/ 0 h 2158189"/>
                <a:gd name="connsiteX2-49" fmla="*/ 2158189 w 2158189"/>
                <a:gd name="connsiteY2-50" fmla="*/ 2158189 h 2158189"/>
                <a:gd name="connsiteX0-51" fmla="*/ 2158189 w 2158189"/>
                <a:gd name="connsiteY0-52" fmla="*/ 2158189 h 2158189"/>
                <a:gd name="connsiteX1-53" fmla="*/ 0 w 2158189"/>
                <a:gd name="connsiteY1-54" fmla="*/ 0 h 2158189"/>
                <a:gd name="connsiteX2-55" fmla="*/ 2158189 w 2158189"/>
                <a:gd name="connsiteY2-56" fmla="*/ 2158189 h 2158189"/>
                <a:gd name="connsiteX0-57" fmla="*/ 2158189 w 2158189"/>
                <a:gd name="connsiteY0-58" fmla="*/ 2158189 h 2158189"/>
                <a:gd name="connsiteX1-59" fmla="*/ 0 w 2158189"/>
                <a:gd name="connsiteY1-60" fmla="*/ 0 h 2158189"/>
                <a:gd name="connsiteX2-61" fmla="*/ 2158189 w 2158189"/>
                <a:gd name="connsiteY2-62" fmla="*/ 2158189 h 2158189"/>
                <a:gd name="connsiteX0-63" fmla="*/ 2158189 w 2158189"/>
                <a:gd name="connsiteY0-64" fmla="*/ 2158189 h 2158189"/>
                <a:gd name="connsiteX1-65" fmla="*/ 0 w 2158189"/>
                <a:gd name="connsiteY1-66" fmla="*/ 0 h 2158189"/>
                <a:gd name="connsiteX2-67" fmla="*/ 2158189 w 2158189"/>
                <a:gd name="connsiteY2-68" fmla="*/ 2158189 h 2158189"/>
                <a:gd name="connsiteX0-69" fmla="*/ 2158189 w 2158189"/>
                <a:gd name="connsiteY0-70" fmla="*/ 2158189 h 2158189"/>
                <a:gd name="connsiteX1-71" fmla="*/ 0 w 2158189"/>
                <a:gd name="connsiteY1-72" fmla="*/ 0 h 2158189"/>
                <a:gd name="connsiteX2-73" fmla="*/ 2158189 w 2158189"/>
                <a:gd name="connsiteY2-74" fmla="*/ 2158189 h 2158189"/>
                <a:gd name="connsiteX0-75" fmla="*/ 2158189 w 2158189"/>
                <a:gd name="connsiteY0-76" fmla="*/ 2158189 h 2158189"/>
                <a:gd name="connsiteX1-77" fmla="*/ 0 w 2158189"/>
                <a:gd name="connsiteY1-78" fmla="*/ 0 h 2158189"/>
                <a:gd name="connsiteX2-79" fmla="*/ 2158189 w 2158189"/>
                <a:gd name="connsiteY2-80" fmla="*/ 2158189 h 2158189"/>
                <a:gd name="connsiteX0-81" fmla="*/ 2158189 w 2158189"/>
                <a:gd name="connsiteY0-82" fmla="*/ 2158189 h 2158189"/>
                <a:gd name="connsiteX1-83" fmla="*/ 0 w 2158189"/>
                <a:gd name="connsiteY1-84" fmla="*/ 0 h 2158189"/>
                <a:gd name="connsiteX2-85" fmla="*/ 2158189 w 2158189"/>
                <a:gd name="connsiteY2-86" fmla="*/ 2158189 h 2158189"/>
                <a:gd name="connsiteX0-87" fmla="*/ 2158189 w 2158189"/>
                <a:gd name="connsiteY0-88" fmla="*/ 2158189 h 2158189"/>
                <a:gd name="connsiteX1-89" fmla="*/ 0 w 2158189"/>
                <a:gd name="connsiteY1-90" fmla="*/ 0 h 2158189"/>
                <a:gd name="connsiteX2-91" fmla="*/ 2158189 w 2158189"/>
                <a:gd name="connsiteY2-92" fmla="*/ 2158189 h 2158189"/>
                <a:gd name="connsiteX0-93" fmla="*/ 2158189 w 2158189"/>
                <a:gd name="connsiteY0-94" fmla="*/ 2158189 h 2158189"/>
                <a:gd name="connsiteX1-95" fmla="*/ 0 w 2158189"/>
                <a:gd name="connsiteY1-96" fmla="*/ 0 h 2158189"/>
                <a:gd name="connsiteX2-97" fmla="*/ 2158189 w 2158189"/>
                <a:gd name="connsiteY2-98" fmla="*/ 2158189 h 2158189"/>
                <a:gd name="connsiteX0-99" fmla="*/ 2158189 w 2158189"/>
                <a:gd name="connsiteY0-100" fmla="*/ 2158189 h 2158189"/>
                <a:gd name="connsiteX1-101" fmla="*/ 0 w 2158189"/>
                <a:gd name="connsiteY1-102" fmla="*/ 0 h 2158189"/>
                <a:gd name="connsiteX2-103" fmla="*/ 2158189 w 2158189"/>
                <a:gd name="connsiteY2-104" fmla="*/ 2158189 h 2158189"/>
                <a:gd name="connsiteX0-105" fmla="*/ 2158189 w 2158189"/>
                <a:gd name="connsiteY0-106" fmla="*/ 2158189 h 2158189"/>
                <a:gd name="connsiteX1-107" fmla="*/ 0 w 2158189"/>
                <a:gd name="connsiteY1-108" fmla="*/ 0 h 2158189"/>
                <a:gd name="connsiteX2-109" fmla="*/ 2158189 w 2158189"/>
                <a:gd name="connsiteY2-110" fmla="*/ 2158189 h 215818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158189" h="2158189">
                  <a:moveTo>
                    <a:pt x="2158189" y="2158189"/>
                  </a:moveTo>
                  <a:cubicBezTo>
                    <a:pt x="959822" y="1932280"/>
                    <a:pt x="240425" y="1256425"/>
                    <a:pt x="0" y="0"/>
                  </a:cubicBezTo>
                  <a:cubicBezTo>
                    <a:pt x="1140310" y="283968"/>
                    <a:pt x="1888735" y="916278"/>
                    <a:pt x="2158189" y="2158189"/>
                  </a:cubicBezTo>
                  <a:close/>
                </a:path>
              </a:pathLst>
            </a:custGeom>
            <a:solidFill>
              <a:srgbClr val="FFC91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7290760" y="4069058"/>
              <a:ext cx="386270" cy="397563"/>
              <a:chOff x="5494338" y="4791075"/>
              <a:chExt cx="271463" cy="279400"/>
            </a:xfrm>
            <a:solidFill>
              <a:schemeClr val="bg1"/>
            </a:solidFill>
          </p:grpSpPr>
          <p:sp>
            <p:nvSpPr>
              <p:cNvPr id="12" name="Freeform 278"/>
              <p:cNvSpPr/>
              <p:nvPr/>
            </p:nvSpPr>
            <p:spPr bwMode="auto">
              <a:xfrm>
                <a:off x="5494338" y="4791075"/>
                <a:ext cx="271463" cy="279400"/>
              </a:xfrm>
              <a:custGeom>
                <a:avLst/>
                <a:gdLst>
                  <a:gd name="T0" fmla="*/ 102 w 283"/>
                  <a:gd name="T1" fmla="*/ 233 h 292"/>
                  <a:gd name="T2" fmla="*/ 102 w 283"/>
                  <a:gd name="T3" fmla="*/ 8 h 292"/>
                  <a:gd name="T4" fmla="*/ 94 w 283"/>
                  <a:gd name="T5" fmla="*/ 0 h 292"/>
                  <a:gd name="T6" fmla="*/ 86 w 283"/>
                  <a:gd name="T7" fmla="*/ 8 h 292"/>
                  <a:gd name="T8" fmla="*/ 86 w 283"/>
                  <a:gd name="T9" fmla="*/ 233 h 292"/>
                  <a:gd name="T10" fmla="*/ 0 w 283"/>
                  <a:gd name="T11" fmla="*/ 233 h 292"/>
                  <a:gd name="T12" fmla="*/ 141 w 283"/>
                  <a:gd name="T13" fmla="*/ 288 h 292"/>
                  <a:gd name="T14" fmla="*/ 283 w 283"/>
                  <a:gd name="T15" fmla="*/ 233 h 292"/>
                  <a:gd name="T16" fmla="*/ 102 w 283"/>
                  <a:gd name="T17" fmla="*/ 233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3" h="292">
                    <a:moveTo>
                      <a:pt x="102" y="233"/>
                    </a:moveTo>
                    <a:cubicBezTo>
                      <a:pt x="102" y="8"/>
                      <a:pt x="102" y="8"/>
                      <a:pt x="102" y="8"/>
                    </a:cubicBezTo>
                    <a:cubicBezTo>
                      <a:pt x="102" y="4"/>
                      <a:pt x="98" y="0"/>
                      <a:pt x="94" y="0"/>
                    </a:cubicBezTo>
                    <a:cubicBezTo>
                      <a:pt x="89" y="0"/>
                      <a:pt x="86" y="4"/>
                      <a:pt x="86" y="8"/>
                    </a:cubicBezTo>
                    <a:cubicBezTo>
                      <a:pt x="86" y="233"/>
                      <a:pt x="86" y="233"/>
                      <a:pt x="86" y="233"/>
                    </a:cubicBezTo>
                    <a:cubicBezTo>
                      <a:pt x="0" y="233"/>
                      <a:pt x="0" y="233"/>
                      <a:pt x="0" y="233"/>
                    </a:cubicBezTo>
                    <a:cubicBezTo>
                      <a:pt x="0" y="292"/>
                      <a:pt x="0" y="288"/>
                      <a:pt x="141" y="288"/>
                    </a:cubicBezTo>
                    <a:cubicBezTo>
                      <a:pt x="219" y="288"/>
                      <a:pt x="283" y="268"/>
                      <a:pt x="283" y="233"/>
                    </a:cubicBezTo>
                    <a:lnTo>
                      <a:pt x="102" y="233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</p:txBody>
          </p:sp>
          <p:sp>
            <p:nvSpPr>
              <p:cNvPr id="13" name="Freeform 279"/>
              <p:cNvSpPr/>
              <p:nvPr/>
            </p:nvSpPr>
            <p:spPr bwMode="auto">
              <a:xfrm>
                <a:off x="5618163" y="4819650"/>
                <a:ext cx="122238" cy="163512"/>
              </a:xfrm>
              <a:custGeom>
                <a:avLst/>
                <a:gdLst>
                  <a:gd name="T0" fmla="*/ 0 w 128"/>
                  <a:gd name="T1" fmla="*/ 0 h 172"/>
                  <a:gd name="T2" fmla="*/ 0 w 128"/>
                  <a:gd name="T3" fmla="*/ 172 h 172"/>
                  <a:gd name="T4" fmla="*/ 128 w 128"/>
                  <a:gd name="T5" fmla="*/ 172 h 172"/>
                  <a:gd name="T6" fmla="*/ 0 w 128"/>
                  <a:gd name="T7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8" h="172">
                    <a:moveTo>
                      <a:pt x="0" y="0"/>
                    </a:moveTo>
                    <a:cubicBezTo>
                      <a:pt x="0" y="172"/>
                      <a:pt x="0" y="172"/>
                      <a:pt x="0" y="172"/>
                    </a:cubicBezTo>
                    <a:cubicBezTo>
                      <a:pt x="128" y="172"/>
                      <a:pt x="128" y="172"/>
                      <a:pt x="128" y="172"/>
                    </a:cubicBezTo>
                    <a:cubicBezTo>
                      <a:pt x="128" y="11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</p:txBody>
          </p:sp>
          <p:sp>
            <p:nvSpPr>
              <p:cNvPr id="14" name="Freeform 280"/>
              <p:cNvSpPr/>
              <p:nvPr/>
            </p:nvSpPr>
            <p:spPr bwMode="auto">
              <a:xfrm>
                <a:off x="5503863" y="4818063"/>
                <a:ext cx="46038" cy="165100"/>
              </a:xfrm>
              <a:custGeom>
                <a:avLst/>
                <a:gdLst>
                  <a:gd name="T0" fmla="*/ 49 w 49"/>
                  <a:gd name="T1" fmla="*/ 0 h 173"/>
                  <a:gd name="T2" fmla="*/ 0 w 49"/>
                  <a:gd name="T3" fmla="*/ 173 h 173"/>
                  <a:gd name="T4" fmla="*/ 49 w 49"/>
                  <a:gd name="T5" fmla="*/ 173 h 173"/>
                  <a:gd name="T6" fmla="*/ 49 w 49"/>
                  <a:gd name="T7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173">
                    <a:moveTo>
                      <a:pt x="49" y="0"/>
                    </a:moveTo>
                    <a:cubicBezTo>
                      <a:pt x="49" y="0"/>
                      <a:pt x="0" y="122"/>
                      <a:pt x="0" y="173"/>
                    </a:cubicBezTo>
                    <a:cubicBezTo>
                      <a:pt x="49" y="173"/>
                      <a:pt x="49" y="173"/>
                      <a:pt x="49" y="173"/>
                    </a:cubicBezTo>
                    <a:lnTo>
                      <a:pt x="49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824420" y="4557593"/>
            <a:ext cx="3172269" cy="1049940"/>
            <a:chOff x="6334589" y="1723562"/>
            <a:chExt cx="3172269" cy="1049940"/>
          </a:xfrm>
        </p:grpSpPr>
        <p:sp>
          <p:nvSpPr>
            <p:cNvPr id="38" name="矩形 37"/>
            <p:cNvSpPr/>
            <p:nvPr/>
          </p:nvSpPr>
          <p:spPr>
            <a:xfrm>
              <a:off x="6334589" y="2034838"/>
              <a:ext cx="311421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我们工作室致力于专业PPT模板的发布，课件及汇报PPT的美化，并为您提供专业的PPT个性定制服务。</a:t>
              </a:r>
              <a:endPara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8285142" y="1723562"/>
              <a:ext cx="122171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b="1" dirty="0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171160" y="4557593"/>
            <a:ext cx="3123080" cy="1049940"/>
            <a:chOff x="6325720" y="1723562"/>
            <a:chExt cx="3123080" cy="1049940"/>
          </a:xfrm>
        </p:grpSpPr>
        <p:sp>
          <p:nvSpPr>
            <p:cNvPr id="41" name="矩形 40"/>
            <p:cNvSpPr/>
            <p:nvPr/>
          </p:nvSpPr>
          <p:spPr>
            <a:xfrm>
              <a:off x="6334589" y="2034838"/>
              <a:ext cx="311421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我们工作室致力于专业PPT模板的发布，课件及汇报PPT的美化，并为您提供专业的PPT个性定制服务。</a:t>
              </a:r>
              <a:endPara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6325720" y="1723562"/>
              <a:ext cx="122171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b="1" dirty="0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948170" y="2384256"/>
            <a:ext cx="3123080" cy="1049940"/>
            <a:chOff x="6325720" y="1723562"/>
            <a:chExt cx="3123080" cy="1049940"/>
          </a:xfrm>
        </p:grpSpPr>
        <p:sp>
          <p:nvSpPr>
            <p:cNvPr id="44" name="矩形 43"/>
            <p:cNvSpPr/>
            <p:nvPr/>
          </p:nvSpPr>
          <p:spPr>
            <a:xfrm>
              <a:off x="6334589" y="2034838"/>
              <a:ext cx="311421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我们工作室致力于专业PPT模板的发布，课件及汇报PPT的美化，并为您提供专业的PPT个性定制服务。</a:t>
              </a:r>
              <a:endPara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6325720" y="1723562"/>
              <a:ext cx="122171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b="1" dirty="0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266635" y="2384256"/>
            <a:ext cx="3172269" cy="1049940"/>
            <a:chOff x="6334589" y="1723562"/>
            <a:chExt cx="3172269" cy="1049940"/>
          </a:xfrm>
        </p:grpSpPr>
        <p:sp>
          <p:nvSpPr>
            <p:cNvPr id="47" name="矩形 46"/>
            <p:cNvSpPr/>
            <p:nvPr/>
          </p:nvSpPr>
          <p:spPr>
            <a:xfrm>
              <a:off x="6334589" y="2034838"/>
              <a:ext cx="311421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我们工作室致力于专业PPT模板的发布，课件及汇报PPT的美化，并为您提供专业的PPT个性定制服务。</a:t>
              </a:r>
              <a:endPara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285142" y="1723562"/>
              <a:ext cx="122171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b="1" dirty="0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773743" y="962191"/>
            <a:ext cx="3114211" cy="1081265"/>
            <a:chOff x="6334589" y="1692237"/>
            <a:chExt cx="3114211" cy="1081265"/>
          </a:xfrm>
        </p:grpSpPr>
        <p:sp>
          <p:nvSpPr>
            <p:cNvPr id="50" name="矩形 49"/>
            <p:cNvSpPr/>
            <p:nvPr/>
          </p:nvSpPr>
          <p:spPr>
            <a:xfrm>
              <a:off x="6334589" y="2034838"/>
              <a:ext cx="311421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我们工作室致力于专业PPT模板的发布，课件及汇报PPT的美化，并为您提供专业的PPT个性定制服务。</a:t>
              </a:r>
              <a:endPara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6344838" y="1692237"/>
              <a:ext cx="122171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b="1" dirty="0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9328223" y="1944918"/>
            <a:ext cx="1753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328224" y="2453147"/>
            <a:ext cx="243806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kern="0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</a:t>
            </a:r>
            <a:endParaRPr lang="zh-CN" altLang="en-US" sz="1400" dirty="0">
              <a:solidFill>
                <a:prstClr val="black">
                  <a:lumMod val="85000"/>
                  <a:lumOff val="15000"/>
                </a:prstClr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8158715" y="2115237"/>
            <a:ext cx="819662" cy="829224"/>
          </a:xfrm>
          <a:prstGeom prst="ellipse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black">
                  <a:lumMod val="85000"/>
                  <a:lumOff val="15000"/>
                </a:prstClr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Freeform 10"/>
          <p:cNvSpPr>
            <a:spLocks noEditPoints="1"/>
          </p:cNvSpPr>
          <p:nvPr/>
        </p:nvSpPr>
        <p:spPr bwMode="auto">
          <a:xfrm>
            <a:off x="8354914" y="2350077"/>
            <a:ext cx="427263" cy="376398"/>
          </a:xfrm>
          <a:custGeom>
            <a:avLst/>
            <a:gdLst>
              <a:gd name="T0" fmla="*/ 148 w 296"/>
              <a:gd name="T1" fmla="*/ 0 h 262"/>
              <a:gd name="T2" fmla="*/ 164 w 296"/>
              <a:gd name="T3" fmla="*/ 8 h 262"/>
              <a:gd name="T4" fmla="*/ 287 w 296"/>
              <a:gd name="T5" fmla="*/ 150 h 262"/>
              <a:gd name="T6" fmla="*/ 278 w 296"/>
              <a:gd name="T7" fmla="*/ 170 h 262"/>
              <a:gd name="T8" fmla="*/ 227 w 296"/>
              <a:gd name="T9" fmla="*/ 170 h 262"/>
              <a:gd name="T10" fmla="*/ 202 w 296"/>
              <a:gd name="T11" fmla="*/ 170 h 262"/>
              <a:gd name="T12" fmla="*/ 202 w 296"/>
              <a:gd name="T13" fmla="*/ 237 h 262"/>
              <a:gd name="T14" fmla="*/ 177 w 296"/>
              <a:gd name="T15" fmla="*/ 262 h 262"/>
              <a:gd name="T16" fmla="*/ 119 w 296"/>
              <a:gd name="T17" fmla="*/ 262 h 262"/>
              <a:gd name="T18" fmla="*/ 94 w 296"/>
              <a:gd name="T19" fmla="*/ 237 h 262"/>
              <a:gd name="T20" fmla="*/ 94 w 296"/>
              <a:gd name="T21" fmla="*/ 170 h 262"/>
              <a:gd name="T22" fmla="*/ 68 w 296"/>
              <a:gd name="T23" fmla="*/ 170 h 262"/>
              <a:gd name="T24" fmla="*/ 18 w 296"/>
              <a:gd name="T25" fmla="*/ 170 h 262"/>
              <a:gd name="T26" fmla="*/ 9 w 296"/>
              <a:gd name="T27" fmla="*/ 150 h 262"/>
              <a:gd name="T28" fmla="*/ 132 w 296"/>
              <a:gd name="T29" fmla="*/ 8 h 262"/>
              <a:gd name="T30" fmla="*/ 148 w 296"/>
              <a:gd name="T31" fmla="*/ 0 h 262"/>
              <a:gd name="T32" fmla="*/ 148 w 296"/>
              <a:gd name="T33" fmla="*/ 19 h 262"/>
              <a:gd name="T34" fmla="*/ 146 w 296"/>
              <a:gd name="T35" fmla="*/ 20 h 262"/>
              <a:gd name="T36" fmla="*/ 146 w 296"/>
              <a:gd name="T37" fmla="*/ 21 h 262"/>
              <a:gd name="T38" fmla="*/ 33 w 296"/>
              <a:gd name="T39" fmla="*/ 151 h 262"/>
              <a:gd name="T40" fmla="*/ 68 w 296"/>
              <a:gd name="T41" fmla="*/ 151 h 262"/>
              <a:gd name="T42" fmla="*/ 94 w 296"/>
              <a:gd name="T43" fmla="*/ 151 h 262"/>
              <a:gd name="T44" fmla="*/ 112 w 296"/>
              <a:gd name="T45" fmla="*/ 170 h 262"/>
              <a:gd name="T46" fmla="*/ 112 w 296"/>
              <a:gd name="T47" fmla="*/ 237 h 262"/>
              <a:gd name="T48" fmla="*/ 119 w 296"/>
              <a:gd name="T49" fmla="*/ 244 h 262"/>
              <a:gd name="T50" fmla="*/ 177 w 296"/>
              <a:gd name="T51" fmla="*/ 244 h 262"/>
              <a:gd name="T52" fmla="*/ 183 w 296"/>
              <a:gd name="T53" fmla="*/ 237 h 262"/>
              <a:gd name="T54" fmla="*/ 183 w 296"/>
              <a:gd name="T55" fmla="*/ 170 h 262"/>
              <a:gd name="T56" fmla="*/ 202 w 296"/>
              <a:gd name="T57" fmla="*/ 151 h 262"/>
              <a:gd name="T58" fmla="*/ 227 w 296"/>
              <a:gd name="T59" fmla="*/ 151 h 262"/>
              <a:gd name="T60" fmla="*/ 263 w 296"/>
              <a:gd name="T61" fmla="*/ 151 h 262"/>
              <a:gd name="T62" fmla="*/ 150 w 296"/>
              <a:gd name="T63" fmla="*/ 21 h 262"/>
              <a:gd name="T64" fmla="*/ 150 w 296"/>
              <a:gd name="T65" fmla="*/ 20 h 262"/>
              <a:gd name="T66" fmla="*/ 148 w 296"/>
              <a:gd name="T67" fmla="*/ 19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96" h="262">
                <a:moveTo>
                  <a:pt x="148" y="0"/>
                </a:moveTo>
                <a:cubicBezTo>
                  <a:pt x="154" y="0"/>
                  <a:pt x="160" y="3"/>
                  <a:pt x="164" y="8"/>
                </a:cubicBezTo>
                <a:cubicBezTo>
                  <a:pt x="287" y="150"/>
                  <a:pt x="287" y="150"/>
                  <a:pt x="287" y="150"/>
                </a:cubicBezTo>
                <a:cubicBezTo>
                  <a:pt x="296" y="161"/>
                  <a:pt x="292" y="170"/>
                  <a:pt x="278" y="170"/>
                </a:cubicBezTo>
                <a:cubicBezTo>
                  <a:pt x="227" y="170"/>
                  <a:pt x="227" y="170"/>
                  <a:pt x="227" y="170"/>
                </a:cubicBezTo>
                <a:cubicBezTo>
                  <a:pt x="220" y="170"/>
                  <a:pt x="211" y="170"/>
                  <a:pt x="202" y="170"/>
                </a:cubicBezTo>
                <a:cubicBezTo>
                  <a:pt x="202" y="237"/>
                  <a:pt x="202" y="237"/>
                  <a:pt x="202" y="237"/>
                </a:cubicBezTo>
                <a:cubicBezTo>
                  <a:pt x="202" y="251"/>
                  <a:pt x="190" y="262"/>
                  <a:pt x="177" y="262"/>
                </a:cubicBezTo>
                <a:cubicBezTo>
                  <a:pt x="119" y="262"/>
                  <a:pt x="119" y="262"/>
                  <a:pt x="119" y="262"/>
                </a:cubicBezTo>
                <a:cubicBezTo>
                  <a:pt x="105" y="262"/>
                  <a:pt x="94" y="251"/>
                  <a:pt x="94" y="237"/>
                </a:cubicBezTo>
                <a:cubicBezTo>
                  <a:pt x="94" y="170"/>
                  <a:pt x="94" y="170"/>
                  <a:pt x="94" y="170"/>
                </a:cubicBezTo>
                <a:cubicBezTo>
                  <a:pt x="85" y="170"/>
                  <a:pt x="75" y="170"/>
                  <a:pt x="68" y="170"/>
                </a:cubicBezTo>
                <a:cubicBezTo>
                  <a:pt x="18" y="170"/>
                  <a:pt x="18" y="170"/>
                  <a:pt x="18" y="170"/>
                </a:cubicBezTo>
                <a:cubicBezTo>
                  <a:pt x="4" y="170"/>
                  <a:pt x="0" y="161"/>
                  <a:pt x="9" y="150"/>
                </a:cubicBezTo>
                <a:cubicBezTo>
                  <a:pt x="132" y="8"/>
                  <a:pt x="132" y="8"/>
                  <a:pt x="132" y="8"/>
                </a:cubicBezTo>
                <a:cubicBezTo>
                  <a:pt x="136" y="3"/>
                  <a:pt x="142" y="0"/>
                  <a:pt x="148" y="0"/>
                </a:cubicBezTo>
                <a:moveTo>
                  <a:pt x="148" y="19"/>
                </a:moveTo>
                <a:cubicBezTo>
                  <a:pt x="147" y="19"/>
                  <a:pt x="147" y="20"/>
                  <a:pt x="146" y="20"/>
                </a:cubicBezTo>
                <a:cubicBezTo>
                  <a:pt x="146" y="21"/>
                  <a:pt x="146" y="21"/>
                  <a:pt x="146" y="21"/>
                </a:cubicBezTo>
                <a:cubicBezTo>
                  <a:pt x="33" y="151"/>
                  <a:pt x="33" y="151"/>
                  <a:pt x="33" y="151"/>
                </a:cubicBezTo>
                <a:cubicBezTo>
                  <a:pt x="68" y="151"/>
                  <a:pt x="68" y="151"/>
                  <a:pt x="68" y="151"/>
                </a:cubicBezTo>
                <a:cubicBezTo>
                  <a:pt x="94" y="151"/>
                  <a:pt x="94" y="151"/>
                  <a:pt x="94" y="151"/>
                </a:cubicBezTo>
                <a:cubicBezTo>
                  <a:pt x="104" y="151"/>
                  <a:pt x="112" y="159"/>
                  <a:pt x="112" y="170"/>
                </a:cubicBezTo>
                <a:cubicBezTo>
                  <a:pt x="112" y="237"/>
                  <a:pt x="112" y="237"/>
                  <a:pt x="112" y="237"/>
                </a:cubicBezTo>
                <a:cubicBezTo>
                  <a:pt x="112" y="241"/>
                  <a:pt x="115" y="244"/>
                  <a:pt x="119" y="244"/>
                </a:cubicBezTo>
                <a:cubicBezTo>
                  <a:pt x="177" y="244"/>
                  <a:pt x="177" y="244"/>
                  <a:pt x="177" y="244"/>
                </a:cubicBezTo>
                <a:cubicBezTo>
                  <a:pt x="180" y="244"/>
                  <a:pt x="183" y="241"/>
                  <a:pt x="183" y="237"/>
                </a:cubicBezTo>
                <a:cubicBezTo>
                  <a:pt x="183" y="170"/>
                  <a:pt x="183" y="170"/>
                  <a:pt x="183" y="170"/>
                </a:cubicBezTo>
                <a:cubicBezTo>
                  <a:pt x="183" y="159"/>
                  <a:pt x="192" y="151"/>
                  <a:pt x="202" y="151"/>
                </a:cubicBezTo>
                <a:cubicBezTo>
                  <a:pt x="227" y="151"/>
                  <a:pt x="227" y="151"/>
                  <a:pt x="227" y="151"/>
                </a:cubicBezTo>
                <a:cubicBezTo>
                  <a:pt x="263" y="151"/>
                  <a:pt x="263" y="151"/>
                  <a:pt x="263" y="151"/>
                </a:cubicBezTo>
                <a:cubicBezTo>
                  <a:pt x="150" y="21"/>
                  <a:pt x="150" y="21"/>
                  <a:pt x="150" y="21"/>
                </a:cubicBezTo>
                <a:cubicBezTo>
                  <a:pt x="150" y="21"/>
                  <a:pt x="150" y="21"/>
                  <a:pt x="150" y="20"/>
                </a:cubicBezTo>
                <a:cubicBezTo>
                  <a:pt x="149" y="19"/>
                  <a:pt x="148" y="19"/>
                  <a:pt x="148" y="1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prstClr val="black">
                  <a:lumMod val="85000"/>
                  <a:lumOff val="15000"/>
                </a:prstClr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45375" y="1897401"/>
            <a:ext cx="1753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77952" y="2453147"/>
            <a:ext cx="243806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kern="0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</a:t>
            </a:r>
            <a:endParaRPr lang="zh-CN" altLang="en-US" sz="1400" dirty="0">
              <a:solidFill>
                <a:prstClr val="black">
                  <a:lumMod val="85000"/>
                  <a:lumOff val="15000"/>
                </a:prstClr>
              </a:solidFill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2892356" y="2032173"/>
            <a:ext cx="819662" cy="829224"/>
          </a:xfrm>
          <a:prstGeom prst="ellipse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black">
                  <a:lumMod val="85000"/>
                  <a:lumOff val="15000"/>
                </a:prstClr>
              </a:solidFill>
              <a:ea typeface="微软雅黑" panose="020B0503020204020204" pitchFamily="34" charset="-122"/>
            </a:endParaRPr>
          </a:p>
        </p:txBody>
      </p:sp>
      <p:sp>
        <p:nvSpPr>
          <p:cNvPr id="28" name="Freeform 217"/>
          <p:cNvSpPr/>
          <p:nvPr/>
        </p:nvSpPr>
        <p:spPr bwMode="auto">
          <a:xfrm>
            <a:off x="3137352" y="2338004"/>
            <a:ext cx="381485" cy="292473"/>
          </a:xfrm>
          <a:custGeom>
            <a:avLst/>
            <a:gdLst>
              <a:gd name="T0" fmla="*/ 139 w 150"/>
              <a:gd name="T1" fmla="*/ 42 h 115"/>
              <a:gd name="T2" fmla="*/ 150 w 150"/>
              <a:gd name="T3" fmla="*/ 0 h 115"/>
              <a:gd name="T4" fmla="*/ 107 w 150"/>
              <a:gd name="T5" fmla="*/ 10 h 115"/>
              <a:gd name="T6" fmla="*/ 118 w 150"/>
              <a:gd name="T7" fmla="*/ 21 h 115"/>
              <a:gd name="T8" fmla="*/ 77 w 150"/>
              <a:gd name="T9" fmla="*/ 61 h 115"/>
              <a:gd name="T10" fmla="*/ 59 w 150"/>
              <a:gd name="T11" fmla="*/ 44 h 115"/>
              <a:gd name="T12" fmla="*/ 0 w 150"/>
              <a:gd name="T13" fmla="*/ 104 h 115"/>
              <a:gd name="T14" fmla="*/ 11 w 150"/>
              <a:gd name="T15" fmla="*/ 115 h 115"/>
              <a:gd name="T16" fmla="*/ 11 w 150"/>
              <a:gd name="T17" fmla="*/ 115 h 115"/>
              <a:gd name="T18" fmla="*/ 59 w 150"/>
              <a:gd name="T19" fmla="*/ 67 h 115"/>
              <a:gd name="T20" fmla="*/ 77 w 150"/>
              <a:gd name="T21" fmla="*/ 84 h 115"/>
              <a:gd name="T22" fmla="*/ 129 w 150"/>
              <a:gd name="T23" fmla="*/ 32 h 115"/>
              <a:gd name="T24" fmla="*/ 139 w 150"/>
              <a:gd name="T25" fmla="*/ 42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0" h="115">
                <a:moveTo>
                  <a:pt x="139" y="42"/>
                </a:moveTo>
                <a:lnTo>
                  <a:pt x="150" y="0"/>
                </a:lnTo>
                <a:lnTo>
                  <a:pt x="107" y="10"/>
                </a:lnTo>
                <a:lnTo>
                  <a:pt x="118" y="21"/>
                </a:lnTo>
                <a:lnTo>
                  <a:pt x="77" y="61"/>
                </a:lnTo>
                <a:lnTo>
                  <a:pt x="59" y="44"/>
                </a:lnTo>
                <a:lnTo>
                  <a:pt x="0" y="104"/>
                </a:lnTo>
                <a:lnTo>
                  <a:pt x="11" y="115"/>
                </a:lnTo>
                <a:lnTo>
                  <a:pt x="11" y="115"/>
                </a:lnTo>
                <a:lnTo>
                  <a:pt x="59" y="67"/>
                </a:lnTo>
                <a:lnTo>
                  <a:pt x="77" y="84"/>
                </a:lnTo>
                <a:lnTo>
                  <a:pt x="129" y="32"/>
                </a:lnTo>
                <a:lnTo>
                  <a:pt x="139" y="4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prstClr val="black">
                  <a:lumMod val="85000"/>
                  <a:lumOff val="15000"/>
                </a:prstClr>
              </a:solidFill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287585" y="3889093"/>
            <a:ext cx="1753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287585" y="4381238"/>
            <a:ext cx="243806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kern="0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</a:t>
            </a:r>
            <a:endParaRPr lang="zh-CN" altLang="en-US" sz="1400" dirty="0">
              <a:solidFill>
                <a:prstClr val="black">
                  <a:lumMod val="85000"/>
                  <a:lumOff val="15000"/>
                </a:prstClr>
              </a:solidFill>
              <a:ea typeface="微软雅黑" panose="020B0503020204020204" pitchFamily="34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8158715" y="3940794"/>
            <a:ext cx="819662" cy="829224"/>
          </a:xfrm>
          <a:prstGeom prst="ellipse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black">
                  <a:lumMod val="85000"/>
                  <a:lumOff val="15000"/>
                </a:prstClr>
              </a:solidFill>
              <a:ea typeface="微软雅黑" panose="020B0503020204020204" pitchFamily="34" charset="-122"/>
            </a:endParaRPr>
          </a:p>
        </p:txBody>
      </p:sp>
      <p:sp>
        <p:nvSpPr>
          <p:cNvPr id="48" name="Freeform 363"/>
          <p:cNvSpPr/>
          <p:nvPr/>
        </p:nvSpPr>
        <p:spPr bwMode="auto">
          <a:xfrm>
            <a:off x="8393566" y="4204083"/>
            <a:ext cx="419634" cy="302645"/>
          </a:xfrm>
          <a:custGeom>
            <a:avLst/>
            <a:gdLst>
              <a:gd name="T0" fmla="*/ 287 w 291"/>
              <a:gd name="T1" fmla="*/ 75 h 210"/>
              <a:gd name="T2" fmla="*/ 230 w 291"/>
              <a:gd name="T3" fmla="*/ 24 h 210"/>
              <a:gd name="T4" fmla="*/ 223 w 291"/>
              <a:gd name="T5" fmla="*/ 0 h 210"/>
              <a:gd name="T6" fmla="*/ 173 w 291"/>
              <a:gd name="T7" fmla="*/ 63 h 210"/>
              <a:gd name="T8" fmla="*/ 35 w 291"/>
              <a:gd name="T9" fmla="*/ 63 h 210"/>
              <a:gd name="T10" fmla="*/ 34 w 291"/>
              <a:gd name="T11" fmla="*/ 63 h 210"/>
              <a:gd name="T12" fmla="*/ 33 w 291"/>
              <a:gd name="T13" fmla="*/ 63 h 210"/>
              <a:gd name="T14" fmla="*/ 33 w 291"/>
              <a:gd name="T15" fmla="*/ 63 h 210"/>
              <a:gd name="T16" fmla="*/ 26 w 291"/>
              <a:gd name="T17" fmla="*/ 68 h 210"/>
              <a:gd name="T18" fmla="*/ 3 w 291"/>
              <a:gd name="T19" fmla="*/ 104 h 210"/>
              <a:gd name="T20" fmla="*/ 6 w 291"/>
              <a:gd name="T21" fmla="*/ 118 h 210"/>
              <a:gd name="T22" fmla="*/ 11 w 291"/>
              <a:gd name="T23" fmla="*/ 119 h 210"/>
              <a:gd name="T24" fmla="*/ 20 w 291"/>
              <a:gd name="T25" fmla="*/ 115 h 210"/>
              <a:gd name="T26" fmla="*/ 33 w 291"/>
              <a:gd name="T27" fmla="*/ 94 h 210"/>
              <a:gd name="T28" fmla="*/ 33 w 291"/>
              <a:gd name="T29" fmla="*/ 132 h 210"/>
              <a:gd name="T30" fmla="*/ 33 w 291"/>
              <a:gd name="T31" fmla="*/ 132 h 210"/>
              <a:gd name="T32" fmla="*/ 33 w 291"/>
              <a:gd name="T33" fmla="*/ 198 h 210"/>
              <a:gd name="T34" fmla="*/ 45 w 291"/>
              <a:gd name="T35" fmla="*/ 210 h 210"/>
              <a:gd name="T36" fmla="*/ 57 w 291"/>
              <a:gd name="T37" fmla="*/ 198 h 210"/>
              <a:gd name="T38" fmla="*/ 57 w 291"/>
              <a:gd name="T39" fmla="*/ 134 h 210"/>
              <a:gd name="T40" fmla="*/ 192 w 291"/>
              <a:gd name="T41" fmla="*/ 146 h 210"/>
              <a:gd name="T42" fmla="*/ 192 w 291"/>
              <a:gd name="T43" fmla="*/ 198 h 210"/>
              <a:gd name="T44" fmla="*/ 204 w 291"/>
              <a:gd name="T45" fmla="*/ 210 h 210"/>
              <a:gd name="T46" fmla="*/ 216 w 291"/>
              <a:gd name="T47" fmla="*/ 198 h 210"/>
              <a:gd name="T48" fmla="*/ 216 w 291"/>
              <a:gd name="T49" fmla="*/ 148 h 210"/>
              <a:gd name="T50" fmla="*/ 216 w 291"/>
              <a:gd name="T51" fmla="*/ 125 h 210"/>
              <a:gd name="T52" fmla="*/ 216 w 291"/>
              <a:gd name="T53" fmla="*/ 90 h 210"/>
              <a:gd name="T54" fmla="*/ 288 w 291"/>
              <a:gd name="T55" fmla="*/ 85 h 210"/>
              <a:gd name="T56" fmla="*/ 287 w 291"/>
              <a:gd name="T57" fmla="*/ 7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91" h="210">
                <a:moveTo>
                  <a:pt x="287" y="75"/>
                </a:moveTo>
                <a:cubicBezTo>
                  <a:pt x="275" y="61"/>
                  <a:pt x="230" y="24"/>
                  <a:pt x="230" y="24"/>
                </a:cubicBezTo>
                <a:cubicBezTo>
                  <a:pt x="223" y="0"/>
                  <a:pt x="223" y="0"/>
                  <a:pt x="223" y="0"/>
                </a:cubicBezTo>
                <a:cubicBezTo>
                  <a:pt x="173" y="63"/>
                  <a:pt x="173" y="63"/>
                  <a:pt x="173" y="63"/>
                </a:cubicBezTo>
                <a:cubicBezTo>
                  <a:pt x="35" y="63"/>
                  <a:pt x="35" y="63"/>
                  <a:pt x="35" y="63"/>
                </a:cubicBezTo>
                <a:cubicBezTo>
                  <a:pt x="35" y="63"/>
                  <a:pt x="34" y="63"/>
                  <a:pt x="34" y="63"/>
                </a:cubicBezTo>
                <a:cubicBezTo>
                  <a:pt x="33" y="63"/>
                  <a:pt x="33" y="63"/>
                  <a:pt x="33" y="63"/>
                </a:cubicBezTo>
                <a:cubicBezTo>
                  <a:pt x="33" y="63"/>
                  <a:pt x="33" y="63"/>
                  <a:pt x="33" y="63"/>
                </a:cubicBezTo>
                <a:cubicBezTo>
                  <a:pt x="30" y="64"/>
                  <a:pt x="28" y="65"/>
                  <a:pt x="26" y="68"/>
                </a:cubicBezTo>
                <a:cubicBezTo>
                  <a:pt x="3" y="104"/>
                  <a:pt x="3" y="104"/>
                  <a:pt x="3" y="104"/>
                </a:cubicBezTo>
                <a:cubicBezTo>
                  <a:pt x="0" y="109"/>
                  <a:pt x="2" y="115"/>
                  <a:pt x="6" y="118"/>
                </a:cubicBezTo>
                <a:cubicBezTo>
                  <a:pt x="8" y="119"/>
                  <a:pt x="10" y="119"/>
                  <a:pt x="11" y="119"/>
                </a:cubicBezTo>
                <a:cubicBezTo>
                  <a:pt x="15" y="119"/>
                  <a:pt x="18" y="118"/>
                  <a:pt x="20" y="115"/>
                </a:cubicBezTo>
                <a:cubicBezTo>
                  <a:pt x="33" y="94"/>
                  <a:pt x="33" y="94"/>
                  <a:pt x="33" y="94"/>
                </a:cubicBezTo>
                <a:cubicBezTo>
                  <a:pt x="33" y="132"/>
                  <a:pt x="33" y="132"/>
                  <a:pt x="33" y="132"/>
                </a:cubicBezTo>
                <a:cubicBezTo>
                  <a:pt x="33" y="132"/>
                  <a:pt x="33" y="132"/>
                  <a:pt x="33" y="132"/>
                </a:cubicBezTo>
                <a:cubicBezTo>
                  <a:pt x="33" y="198"/>
                  <a:pt x="33" y="198"/>
                  <a:pt x="33" y="198"/>
                </a:cubicBezTo>
                <a:cubicBezTo>
                  <a:pt x="33" y="205"/>
                  <a:pt x="38" y="210"/>
                  <a:pt x="45" y="210"/>
                </a:cubicBezTo>
                <a:cubicBezTo>
                  <a:pt x="51" y="210"/>
                  <a:pt x="57" y="205"/>
                  <a:pt x="57" y="198"/>
                </a:cubicBezTo>
                <a:cubicBezTo>
                  <a:pt x="57" y="134"/>
                  <a:pt x="57" y="134"/>
                  <a:pt x="57" y="134"/>
                </a:cubicBezTo>
                <a:cubicBezTo>
                  <a:pt x="192" y="146"/>
                  <a:pt x="192" y="146"/>
                  <a:pt x="192" y="146"/>
                </a:cubicBezTo>
                <a:cubicBezTo>
                  <a:pt x="192" y="198"/>
                  <a:pt x="192" y="198"/>
                  <a:pt x="192" y="198"/>
                </a:cubicBezTo>
                <a:cubicBezTo>
                  <a:pt x="192" y="205"/>
                  <a:pt x="197" y="210"/>
                  <a:pt x="204" y="210"/>
                </a:cubicBezTo>
                <a:cubicBezTo>
                  <a:pt x="210" y="210"/>
                  <a:pt x="216" y="205"/>
                  <a:pt x="216" y="198"/>
                </a:cubicBezTo>
                <a:cubicBezTo>
                  <a:pt x="216" y="148"/>
                  <a:pt x="216" y="148"/>
                  <a:pt x="216" y="148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6" y="90"/>
                  <a:pt x="216" y="90"/>
                  <a:pt x="216" y="90"/>
                </a:cubicBezTo>
                <a:cubicBezTo>
                  <a:pt x="288" y="85"/>
                  <a:pt x="288" y="85"/>
                  <a:pt x="288" y="85"/>
                </a:cubicBezTo>
                <a:cubicBezTo>
                  <a:pt x="288" y="83"/>
                  <a:pt x="291" y="80"/>
                  <a:pt x="287" y="7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prstClr val="black">
                  <a:lumMod val="85000"/>
                  <a:lumOff val="15000"/>
                </a:prstClr>
              </a:solidFill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383014" y="3962767"/>
            <a:ext cx="1753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83014" y="4468707"/>
            <a:ext cx="243806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kern="0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  <a:cs typeface="宋体" panose="02010600030101010101" pitchFamily="2" charset="-122"/>
              </a:rPr>
              <a:t>本模板的所有素材和逻辑图表，均可自由编辑替换和移动。</a:t>
            </a:r>
            <a:endParaRPr lang="zh-CN" altLang="en-US" sz="1400" dirty="0">
              <a:solidFill>
                <a:prstClr val="black">
                  <a:lumMod val="85000"/>
                  <a:lumOff val="15000"/>
                </a:prstClr>
              </a:solidFill>
              <a:ea typeface="微软雅黑" panose="020B0503020204020204" pitchFamily="34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2892356" y="4005818"/>
            <a:ext cx="819662" cy="829224"/>
          </a:xfrm>
          <a:prstGeom prst="ellipse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black">
                  <a:lumMod val="85000"/>
                  <a:lumOff val="15000"/>
                </a:prstClr>
              </a:solidFill>
              <a:ea typeface="微软雅黑" panose="020B0503020204020204" pitchFamily="34" charset="-122"/>
            </a:endParaRPr>
          </a:p>
        </p:txBody>
      </p:sp>
      <p:sp>
        <p:nvSpPr>
          <p:cNvPr id="55" name="Freeform 415"/>
          <p:cNvSpPr>
            <a:spLocks noEditPoints="1"/>
          </p:cNvSpPr>
          <p:nvPr/>
        </p:nvSpPr>
        <p:spPr bwMode="auto">
          <a:xfrm>
            <a:off x="3093517" y="4281697"/>
            <a:ext cx="414548" cy="368770"/>
          </a:xfrm>
          <a:custGeom>
            <a:avLst/>
            <a:gdLst>
              <a:gd name="T0" fmla="*/ 276 w 288"/>
              <a:gd name="T1" fmla="*/ 133 h 256"/>
              <a:gd name="T2" fmla="*/ 282 w 288"/>
              <a:gd name="T3" fmla="*/ 101 h 256"/>
              <a:gd name="T4" fmla="*/ 200 w 288"/>
              <a:gd name="T5" fmla="*/ 19 h 256"/>
              <a:gd name="T6" fmla="*/ 177 w 288"/>
              <a:gd name="T7" fmla="*/ 23 h 256"/>
              <a:gd name="T8" fmla="*/ 135 w 288"/>
              <a:gd name="T9" fmla="*/ 0 h 256"/>
              <a:gd name="T10" fmla="*/ 85 w 288"/>
              <a:gd name="T11" fmla="*/ 42 h 256"/>
              <a:gd name="T12" fmla="*/ 66 w 288"/>
              <a:gd name="T13" fmla="*/ 36 h 256"/>
              <a:gd name="T14" fmla="*/ 29 w 288"/>
              <a:gd name="T15" fmla="*/ 73 h 256"/>
              <a:gd name="T16" fmla="*/ 30 w 288"/>
              <a:gd name="T17" fmla="*/ 80 h 256"/>
              <a:gd name="T18" fmla="*/ 0 w 288"/>
              <a:gd name="T19" fmla="*/ 135 h 256"/>
              <a:gd name="T20" fmla="*/ 39 w 288"/>
              <a:gd name="T21" fmla="*/ 195 h 256"/>
              <a:gd name="T22" fmla="*/ 37 w 288"/>
              <a:gd name="T23" fmla="*/ 207 h 256"/>
              <a:gd name="T24" fmla="*/ 78 w 288"/>
              <a:gd name="T25" fmla="*/ 247 h 256"/>
              <a:gd name="T26" fmla="*/ 109 w 288"/>
              <a:gd name="T27" fmla="*/ 233 h 256"/>
              <a:gd name="T28" fmla="*/ 159 w 288"/>
              <a:gd name="T29" fmla="*/ 256 h 256"/>
              <a:gd name="T30" fmla="*/ 220 w 288"/>
              <a:gd name="T31" fmla="*/ 215 h 256"/>
              <a:gd name="T32" fmla="*/ 236 w 288"/>
              <a:gd name="T33" fmla="*/ 218 h 256"/>
              <a:gd name="T34" fmla="*/ 288 w 288"/>
              <a:gd name="T35" fmla="*/ 166 h 256"/>
              <a:gd name="T36" fmla="*/ 276 w 288"/>
              <a:gd name="T37" fmla="*/ 133 h 256"/>
              <a:gd name="T38" fmla="*/ 236 w 288"/>
              <a:gd name="T39" fmla="*/ 198 h 256"/>
              <a:gd name="T40" fmla="*/ 226 w 288"/>
              <a:gd name="T41" fmla="*/ 196 h 256"/>
              <a:gd name="T42" fmla="*/ 219 w 288"/>
              <a:gd name="T43" fmla="*/ 194 h 256"/>
              <a:gd name="T44" fmla="*/ 210 w 288"/>
              <a:gd name="T45" fmla="*/ 170 h 256"/>
              <a:gd name="T46" fmla="*/ 199 w 288"/>
              <a:gd name="T47" fmla="*/ 162 h 256"/>
              <a:gd name="T48" fmla="*/ 188 w 288"/>
              <a:gd name="T49" fmla="*/ 167 h 256"/>
              <a:gd name="T50" fmla="*/ 193 w 288"/>
              <a:gd name="T51" fmla="*/ 177 h 256"/>
              <a:gd name="T52" fmla="*/ 198 w 288"/>
              <a:gd name="T53" fmla="*/ 181 h 256"/>
              <a:gd name="T54" fmla="*/ 204 w 288"/>
              <a:gd name="T55" fmla="*/ 201 h 256"/>
              <a:gd name="T56" fmla="*/ 204 w 288"/>
              <a:gd name="T57" fmla="*/ 202 h 256"/>
              <a:gd name="T58" fmla="*/ 201 w 288"/>
              <a:gd name="T59" fmla="*/ 207 h 256"/>
              <a:gd name="T60" fmla="*/ 159 w 288"/>
              <a:gd name="T61" fmla="*/ 236 h 256"/>
              <a:gd name="T62" fmla="*/ 124 w 288"/>
              <a:gd name="T63" fmla="*/ 220 h 256"/>
              <a:gd name="T64" fmla="*/ 108 w 288"/>
              <a:gd name="T65" fmla="*/ 202 h 256"/>
              <a:gd name="T66" fmla="*/ 93 w 288"/>
              <a:gd name="T67" fmla="*/ 220 h 256"/>
              <a:gd name="T68" fmla="*/ 78 w 288"/>
              <a:gd name="T69" fmla="*/ 227 h 256"/>
              <a:gd name="T70" fmla="*/ 57 w 288"/>
              <a:gd name="T71" fmla="*/ 207 h 256"/>
              <a:gd name="T72" fmla="*/ 58 w 288"/>
              <a:gd name="T73" fmla="*/ 201 h 256"/>
              <a:gd name="T74" fmla="*/ 63 w 288"/>
              <a:gd name="T75" fmla="*/ 184 h 256"/>
              <a:gd name="T76" fmla="*/ 47 w 288"/>
              <a:gd name="T77" fmla="*/ 177 h 256"/>
              <a:gd name="T78" fmla="*/ 20 w 288"/>
              <a:gd name="T79" fmla="*/ 135 h 256"/>
              <a:gd name="T80" fmla="*/ 41 w 288"/>
              <a:gd name="T81" fmla="*/ 97 h 256"/>
              <a:gd name="T82" fmla="*/ 52 w 288"/>
              <a:gd name="T83" fmla="*/ 90 h 256"/>
              <a:gd name="T84" fmla="*/ 50 w 288"/>
              <a:gd name="T85" fmla="*/ 77 h 256"/>
              <a:gd name="T86" fmla="*/ 49 w 288"/>
              <a:gd name="T87" fmla="*/ 73 h 256"/>
              <a:gd name="T88" fmla="*/ 66 w 288"/>
              <a:gd name="T89" fmla="*/ 56 h 256"/>
              <a:gd name="T90" fmla="*/ 75 w 288"/>
              <a:gd name="T91" fmla="*/ 59 h 256"/>
              <a:gd name="T92" fmla="*/ 99 w 288"/>
              <a:gd name="T93" fmla="*/ 74 h 256"/>
              <a:gd name="T94" fmla="*/ 105 w 288"/>
              <a:gd name="T95" fmla="*/ 45 h 256"/>
              <a:gd name="T96" fmla="*/ 135 w 288"/>
              <a:gd name="T97" fmla="*/ 20 h 256"/>
              <a:gd name="T98" fmla="*/ 160 w 288"/>
              <a:gd name="T99" fmla="*/ 34 h 256"/>
              <a:gd name="T100" fmla="*/ 169 w 288"/>
              <a:gd name="T101" fmla="*/ 46 h 256"/>
              <a:gd name="T102" fmla="*/ 183 w 288"/>
              <a:gd name="T103" fmla="*/ 42 h 256"/>
              <a:gd name="T104" fmla="*/ 200 w 288"/>
              <a:gd name="T105" fmla="*/ 39 h 256"/>
              <a:gd name="T106" fmla="*/ 262 w 288"/>
              <a:gd name="T107" fmla="*/ 101 h 256"/>
              <a:gd name="T108" fmla="*/ 257 w 288"/>
              <a:gd name="T109" fmla="*/ 125 h 256"/>
              <a:gd name="T110" fmla="*/ 253 w 288"/>
              <a:gd name="T111" fmla="*/ 136 h 256"/>
              <a:gd name="T112" fmla="*/ 261 w 288"/>
              <a:gd name="T113" fmla="*/ 146 h 256"/>
              <a:gd name="T114" fmla="*/ 268 w 288"/>
              <a:gd name="T115" fmla="*/ 166 h 256"/>
              <a:gd name="T116" fmla="*/ 236 w 288"/>
              <a:gd name="T117" fmla="*/ 198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8" h="256">
                <a:moveTo>
                  <a:pt x="276" y="133"/>
                </a:moveTo>
                <a:cubicBezTo>
                  <a:pt x="280" y="123"/>
                  <a:pt x="282" y="112"/>
                  <a:pt x="282" y="101"/>
                </a:cubicBezTo>
                <a:cubicBezTo>
                  <a:pt x="282" y="56"/>
                  <a:pt x="246" y="19"/>
                  <a:pt x="200" y="19"/>
                </a:cubicBezTo>
                <a:cubicBezTo>
                  <a:pt x="192" y="19"/>
                  <a:pt x="185" y="20"/>
                  <a:pt x="177" y="23"/>
                </a:cubicBezTo>
                <a:cubicBezTo>
                  <a:pt x="168" y="9"/>
                  <a:pt x="152" y="0"/>
                  <a:pt x="135" y="0"/>
                </a:cubicBezTo>
                <a:cubicBezTo>
                  <a:pt x="110" y="0"/>
                  <a:pt x="89" y="18"/>
                  <a:pt x="85" y="42"/>
                </a:cubicBezTo>
                <a:cubicBezTo>
                  <a:pt x="79" y="38"/>
                  <a:pt x="73" y="36"/>
                  <a:pt x="66" y="36"/>
                </a:cubicBezTo>
                <a:cubicBezTo>
                  <a:pt x="46" y="36"/>
                  <a:pt x="29" y="53"/>
                  <a:pt x="29" y="73"/>
                </a:cubicBezTo>
                <a:cubicBezTo>
                  <a:pt x="29" y="76"/>
                  <a:pt x="29" y="78"/>
                  <a:pt x="30" y="80"/>
                </a:cubicBezTo>
                <a:cubicBezTo>
                  <a:pt x="12" y="92"/>
                  <a:pt x="0" y="112"/>
                  <a:pt x="0" y="135"/>
                </a:cubicBezTo>
                <a:cubicBezTo>
                  <a:pt x="0" y="162"/>
                  <a:pt x="16" y="184"/>
                  <a:pt x="39" y="195"/>
                </a:cubicBezTo>
                <a:cubicBezTo>
                  <a:pt x="38" y="199"/>
                  <a:pt x="37" y="203"/>
                  <a:pt x="37" y="207"/>
                </a:cubicBezTo>
                <a:cubicBezTo>
                  <a:pt x="37" y="229"/>
                  <a:pt x="55" y="247"/>
                  <a:pt x="78" y="247"/>
                </a:cubicBezTo>
                <a:cubicBezTo>
                  <a:pt x="90" y="247"/>
                  <a:pt x="101" y="242"/>
                  <a:pt x="109" y="233"/>
                </a:cubicBezTo>
                <a:cubicBezTo>
                  <a:pt x="121" y="247"/>
                  <a:pt x="139" y="256"/>
                  <a:pt x="159" y="256"/>
                </a:cubicBezTo>
                <a:cubicBezTo>
                  <a:pt x="186" y="256"/>
                  <a:pt x="210" y="239"/>
                  <a:pt x="220" y="215"/>
                </a:cubicBezTo>
                <a:cubicBezTo>
                  <a:pt x="225" y="217"/>
                  <a:pt x="231" y="218"/>
                  <a:pt x="236" y="218"/>
                </a:cubicBezTo>
                <a:cubicBezTo>
                  <a:pt x="265" y="218"/>
                  <a:pt x="288" y="195"/>
                  <a:pt x="288" y="166"/>
                </a:cubicBezTo>
                <a:cubicBezTo>
                  <a:pt x="288" y="153"/>
                  <a:pt x="284" y="142"/>
                  <a:pt x="276" y="133"/>
                </a:cubicBezTo>
                <a:close/>
                <a:moveTo>
                  <a:pt x="236" y="198"/>
                </a:moveTo>
                <a:cubicBezTo>
                  <a:pt x="233" y="198"/>
                  <a:pt x="230" y="197"/>
                  <a:pt x="226" y="196"/>
                </a:cubicBezTo>
                <a:cubicBezTo>
                  <a:pt x="219" y="194"/>
                  <a:pt x="219" y="194"/>
                  <a:pt x="219" y="194"/>
                </a:cubicBezTo>
                <a:cubicBezTo>
                  <a:pt x="218" y="183"/>
                  <a:pt x="214" y="175"/>
                  <a:pt x="210" y="170"/>
                </a:cubicBezTo>
                <a:cubicBezTo>
                  <a:pt x="205" y="164"/>
                  <a:pt x="200" y="162"/>
                  <a:pt x="199" y="162"/>
                </a:cubicBezTo>
                <a:cubicBezTo>
                  <a:pt x="194" y="160"/>
                  <a:pt x="190" y="163"/>
                  <a:pt x="188" y="167"/>
                </a:cubicBezTo>
                <a:cubicBezTo>
                  <a:pt x="187" y="171"/>
                  <a:pt x="189" y="175"/>
                  <a:pt x="193" y="177"/>
                </a:cubicBezTo>
                <a:cubicBezTo>
                  <a:pt x="194" y="177"/>
                  <a:pt x="196" y="178"/>
                  <a:pt x="198" y="181"/>
                </a:cubicBezTo>
                <a:cubicBezTo>
                  <a:pt x="201" y="184"/>
                  <a:pt x="203" y="190"/>
                  <a:pt x="204" y="201"/>
                </a:cubicBezTo>
                <a:cubicBezTo>
                  <a:pt x="204" y="201"/>
                  <a:pt x="204" y="201"/>
                  <a:pt x="204" y="202"/>
                </a:cubicBezTo>
                <a:cubicBezTo>
                  <a:pt x="201" y="207"/>
                  <a:pt x="201" y="207"/>
                  <a:pt x="201" y="207"/>
                </a:cubicBezTo>
                <a:cubicBezTo>
                  <a:pt x="194" y="225"/>
                  <a:pt x="177" y="236"/>
                  <a:pt x="159" y="236"/>
                </a:cubicBezTo>
                <a:cubicBezTo>
                  <a:pt x="145" y="236"/>
                  <a:pt x="132" y="230"/>
                  <a:pt x="124" y="220"/>
                </a:cubicBezTo>
                <a:cubicBezTo>
                  <a:pt x="108" y="202"/>
                  <a:pt x="108" y="202"/>
                  <a:pt x="108" y="202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89" y="225"/>
                  <a:pt x="84" y="227"/>
                  <a:pt x="78" y="227"/>
                </a:cubicBezTo>
                <a:cubicBezTo>
                  <a:pt x="66" y="227"/>
                  <a:pt x="57" y="218"/>
                  <a:pt x="57" y="207"/>
                </a:cubicBezTo>
                <a:cubicBezTo>
                  <a:pt x="57" y="205"/>
                  <a:pt x="57" y="203"/>
                  <a:pt x="58" y="201"/>
                </a:cubicBezTo>
                <a:cubicBezTo>
                  <a:pt x="63" y="184"/>
                  <a:pt x="63" y="184"/>
                  <a:pt x="63" y="184"/>
                </a:cubicBezTo>
                <a:cubicBezTo>
                  <a:pt x="47" y="177"/>
                  <a:pt x="47" y="177"/>
                  <a:pt x="47" y="177"/>
                </a:cubicBezTo>
                <a:cubicBezTo>
                  <a:pt x="31" y="169"/>
                  <a:pt x="20" y="153"/>
                  <a:pt x="20" y="135"/>
                </a:cubicBezTo>
                <a:cubicBezTo>
                  <a:pt x="20" y="120"/>
                  <a:pt x="28" y="105"/>
                  <a:pt x="41" y="97"/>
                </a:cubicBezTo>
                <a:cubicBezTo>
                  <a:pt x="52" y="90"/>
                  <a:pt x="52" y="90"/>
                  <a:pt x="52" y="90"/>
                </a:cubicBezTo>
                <a:cubicBezTo>
                  <a:pt x="50" y="77"/>
                  <a:pt x="50" y="77"/>
                  <a:pt x="50" y="77"/>
                </a:cubicBezTo>
                <a:cubicBezTo>
                  <a:pt x="49" y="75"/>
                  <a:pt x="49" y="74"/>
                  <a:pt x="49" y="73"/>
                </a:cubicBezTo>
                <a:cubicBezTo>
                  <a:pt x="49" y="64"/>
                  <a:pt x="57" y="56"/>
                  <a:pt x="66" y="56"/>
                </a:cubicBezTo>
                <a:cubicBezTo>
                  <a:pt x="69" y="56"/>
                  <a:pt x="72" y="57"/>
                  <a:pt x="75" y="59"/>
                </a:cubicBezTo>
                <a:cubicBezTo>
                  <a:pt x="99" y="74"/>
                  <a:pt x="99" y="74"/>
                  <a:pt x="99" y="74"/>
                </a:cubicBezTo>
                <a:cubicBezTo>
                  <a:pt x="105" y="45"/>
                  <a:pt x="105" y="45"/>
                  <a:pt x="105" y="45"/>
                </a:cubicBezTo>
                <a:cubicBezTo>
                  <a:pt x="107" y="30"/>
                  <a:pt x="120" y="20"/>
                  <a:pt x="135" y="20"/>
                </a:cubicBezTo>
                <a:cubicBezTo>
                  <a:pt x="145" y="20"/>
                  <a:pt x="155" y="25"/>
                  <a:pt x="160" y="34"/>
                </a:cubicBezTo>
                <a:cubicBezTo>
                  <a:pt x="169" y="46"/>
                  <a:pt x="169" y="46"/>
                  <a:pt x="169" y="46"/>
                </a:cubicBezTo>
                <a:cubicBezTo>
                  <a:pt x="183" y="42"/>
                  <a:pt x="183" y="42"/>
                  <a:pt x="183" y="42"/>
                </a:cubicBezTo>
                <a:cubicBezTo>
                  <a:pt x="189" y="40"/>
                  <a:pt x="195" y="39"/>
                  <a:pt x="200" y="39"/>
                </a:cubicBezTo>
                <a:cubicBezTo>
                  <a:pt x="235" y="39"/>
                  <a:pt x="262" y="67"/>
                  <a:pt x="262" y="101"/>
                </a:cubicBezTo>
                <a:cubicBezTo>
                  <a:pt x="262" y="109"/>
                  <a:pt x="261" y="117"/>
                  <a:pt x="257" y="125"/>
                </a:cubicBezTo>
                <a:cubicBezTo>
                  <a:pt x="253" y="136"/>
                  <a:pt x="253" y="136"/>
                  <a:pt x="253" y="136"/>
                </a:cubicBezTo>
                <a:cubicBezTo>
                  <a:pt x="261" y="146"/>
                  <a:pt x="261" y="146"/>
                  <a:pt x="261" y="146"/>
                </a:cubicBezTo>
                <a:cubicBezTo>
                  <a:pt x="264" y="150"/>
                  <a:pt x="268" y="157"/>
                  <a:pt x="268" y="166"/>
                </a:cubicBezTo>
                <a:cubicBezTo>
                  <a:pt x="268" y="184"/>
                  <a:pt x="254" y="198"/>
                  <a:pt x="236" y="19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prstClr val="black">
                  <a:lumMod val="85000"/>
                  <a:lumOff val="15000"/>
                </a:prst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4340163" y="1472431"/>
            <a:ext cx="3481398" cy="4077263"/>
            <a:chOff x="4383687" y="1631459"/>
            <a:chExt cx="3481398" cy="4077263"/>
          </a:xfrm>
        </p:grpSpPr>
        <p:grpSp>
          <p:nvGrpSpPr>
            <p:cNvPr id="59" name="组合 58"/>
            <p:cNvGrpSpPr/>
            <p:nvPr/>
          </p:nvGrpSpPr>
          <p:grpSpPr>
            <a:xfrm>
              <a:off x="4383687" y="1631459"/>
              <a:ext cx="3481398" cy="4077263"/>
              <a:chOff x="4172545" y="1176333"/>
              <a:chExt cx="3846909" cy="4505334"/>
            </a:xfrm>
          </p:grpSpPr>
          <p:grpSp>
            <p:nvGrpSpPr>
              <p:cNvPr id="63" name="组合 62"/>
              <p:cNvGrpSpPr/>
              <p:nvPr/>
            </p:nvGrpSpPr>
            <p:grpSpPr>
              <a:xfrm>
                <a:off x="4172545" y="1176333"/>
                <a:ext cx="3846909" cy="4505334"/>
                <a:chOff x="4172545" y="1176333"/>
                <a:chExt cx="3846909" cy="4505334"/>
              </a:xfrm>
            </p:grpSpPr>
            <p:pic>
              <p:nvPicPr>
                <p:cNvPr id="65" name="图片 64"/>
                <p:cNvPicPr>
                  <a:picLocks noChangeAspect="1"/>
                </p:cNvPicPr>
                <p:nvPr/>
              </p:nvPicPr>
              <p:blipFill>
                <a:blip r:embed="rId1" cstate="screen"/>
                <a:stretch>
                  <a:fillRect/>
                </a:stretch>
              </p:blipFill>
              <p:spPr>
                <a:xfrm>
                  <a:off x="4172545" y="1176333"/>
                  <a:ext cx="3846909" cy="4505334"/>
                </a:xfrm>
                <a:prstGeom prst="rect">
                  <a:avLst/>
                </a:prstGeom>
              </p:spPr>
            </p:pic>
            <p:sp>
              <p:nvSpPr>
                <p:cNvPr id="66" name="矩形 65"/>
                <p:cNvSpPr/>
                <p:nvPr/>
              </p:nvSpPr>
              <p:spPr>
                <a:xfrm>
                  <a:off x="4744720" y="1645920"/>
                  <a:ext cx="2580640" cy="3393440"/>
                </a:xfrm>
                <a:prstGeom prst="rect">
                  <a:avLst/>
                </a:prstGeom>
                <a:solidFill>
                  <a:srgbClr val="FFC91D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black">
                        <a:lumMod val="85000"/>
                        <a:lumOff val="15000"/>
                      </a:prstClr>
                    </a:solidFill>
                  </a:endParaRPr>
                </a:p>
              </p:txBody>
            </p:sp>
          </p:grpSp>
          <p:sp>
            <p:nvSpPr>
              <p:cNvPr id="64" name="直角三角形 63"/>
              <p:cNvSpPr/>
              <p:nvPr/>
            </p:nvSpPr>
            <p:spPr>
              <a:xfrm>
                <a:off x="4744720" y="1645921"/>
                <a:ext cx="2580641" cy="3393440"/>
              </a:xfrm>
              <a:prstGeom prst="rtTriangle">
                <a:avLst/>
              </a:prstGeom>
              <a:solidFill>
                <a:schemeClr val="tx1">
                  <a:lumMod val="85000"/>
                  <a:lumOff val="15000"/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5658616" y="3126166"/>
              <a:ext cx="931539" cy="931539"/>
              <a:chOff x="5530221" y="2981507"/>
              <a:chExt cx="1188330" cy="1188330"/>
            </a:xfrm>
          </p:grpSpPr>
          <p:sp>
            <p:nvSpPr>
              <p:cNvPr id="61" name="Freeform 112"/>
              <p:cNvSpPr>
                <a:spLocks noEditPoints="1"/>
              </p:cNvSpPr>
              <p:nvPr/>
            </p:nvSpPr>
            <p:spPr bwMode="auto">
              <a:xfrm>
                <a:off x="5797562" y="3263107"/>
                <a:ext cx="653648" cy="657657"/>
              </a:xfrm>
              <a:custGeom>
                <a:avLst/>
                <a:gdLst>
                  <a:gd name="T0" fmla="*/ 179 w 288"/>
                  <a:gd name="T1" fmla="*/ 120 h 288"/>
                  <a:gd name="T2" fmla="*/ 183 w 288"/>
                  <a:gd name="T3" fmla="*/ 92 h 288"/>
                  <a:gd name="T4" fmla="*/ 92 w 288"/>
                  <a:gd name="T5" fmla="*/ 0 h 288"/>
                  <a:gd name="T6" fmla="*/ 0 w 288"/>
                  <a:gd name="T7" fmla="*/ 92 h 288"/>
                  <a:gd name="T8" fmla="*/ 92 w 288"/>
                  <a:gd name="T9" fmla="*/ 183 h 288"/>
                  <a:gd name="T10" fmla="*/ 121 w 288"/>
                  <a:gd name="T11" fmla="*/ 178 h 288"/>
                  <a:gd name="T12" fmla="*/ 142 w 288"/>
                  <a:gd name="T13" fmla="*/ 199 h 288"/>
                  <a:gd name="T14" fmla="*/ 186 w 288"/>
                  <a:gd name="T15" fmla="*/ 199 h 288"/>
                  <a:gd name="T16" fmla="*/ 186 w 288"/>
                  <a:gd name="T17" fmla="*/ 244 h 288"/>
                  <a:gd name="T18" fmla="*/ 186 w 288"/>
                  <a:gd name="T19" fmla="*/ 244 h 288"/>
                  <a:gd name="T20" fmla="*/ 230 w 288"/>
                  <a:gd name="T21" fmla="*/ 244 h 288"/>
                  <a:gd name="T22" fmla="*/ 230 w 288"/>
                  <a:gd name="T23" fmla="*/ 288 h 288"/>
                  <a:gd name="T24" fmla="*/ 230 w 288"/>
                  <a:gd name="T25" fmla="*/ 288 h 288"/>
                  <a:gd name="T26" fmla="*/ 288 w 288"/>
                  <a:gd name="T27" fmla="*/ 288 h 288"/>
                  <a:gd name="T28" fmla="*/ 288 w 288"/>
                  <a:gd name="T29" fmla="*/ 288 h 288"/>
                  <a:gd name="T30" fmla="*/ 288 w 288"/>
                  <a:gd name="T31" fmla="*/ 288 h 288"/>
                  <a:gd name="T32" fmla="*/ 288 w 288"/>
                  <a:gd name="T33" fmla="*/ 230 h 288"/>
                  <a:gd name="T34" fmla="*/ 179 w 288"/>
                  <a:gd name="T35" fmla="*/ 120 h 288"/>
                  <a:gd name="T36" fmla="*/ 73 w 288"/>
                  <a:gd name="T37" fmla="*/ 103 h 288"/>
                  <a:gd name="T38" fmla="*/ 42 w 288"/>
                  <a:gd name="T39" fmla="*/ 72 h 288"/>
                  <a:gd name="T40" fmla="*/ 73 w 288"/>
                  <a:gd name="T41" fmla="*/ 41 h 288"/>
                  <a:gd name="T42" fmla="*/ 104 w 288"/>
                  <a:gd name="T43" fmla="*/ 72 h 288"/>
                  <a:gd name="T44" fmla="*/ 73 w 288"/>
                  <a:gd name="T45" fmla="*/ 103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8" h="288">
                    <a:moveTo>
                      <a:pt x="179" y="120"/>
                    </a:moveTo>
                    <a:cubicBezTo>
                      <a:pt x="182" y="111"/>
                      <a:pt x="183" y="102"/>
                      <a:pt x="183" y="92"/>
                    </a:cubicBezTo>
                    <a:cubicBezTo>
                      <a:pt x="183" y="41"/>
                      <a:pt x="142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2"/>
                      <a:pt x="41" y="183"/>
                      <a:pt x="92" y="183"/>
                    </a:cubicBezTo>
                    <a:cubicBezTo>
                      <a:pt x="102" y="183"/>
                      <a:pt x="112" y="181"/>
                      <a:pt x="121" y="178"/>
                    </a:cubicBezTo>
                    <a:cubicBezTo>
                      <a:pt x="142" y="199"/>
                      <a:pt x="142" y="199"/>
                      <a:pt x="142" y="199"/>
                    </a:cubicBezTo>
                    <a:cubicBezTo>
                      <a:pt x="186" y="199"/>
                      <a:pt x="186" y="199"/>
                      <a:pt x="186" y="199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230" y="244"/>
                      <a:pt x="230" y="244"/>
                      <a:pt x="230" y="244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30"/>
                      <a:pt x="288" y="230"/>
                      <a:pt x="288" y="230"/>
                    </a:cubicBezTo>
                    <a:lnTo>
                      <a:pt x="179" y="120"/>
                    </a:lnTo>
                    <a:close/>
                    <a:moveTo>
                      <a:pt x="73" y="103"/>
                    </a:moveTo>
                    <a:cubicBezTo>
                      <a:pt x="56" y="103"/>
                      <a:pt x="42" y="89"/>
                      <a:pt x="42" y="72"/>
                    </a:cubicBezTo>
                    <a:cubicBezTo>
                      <a:pt x="42" y="55"/>
                      <a:pt x="56" y="41"/>
                      <a:pt x="73" y="41"/>
                    </a:cubicBezTo>
                    <a:cubicBezTo>
                      <a:pt x="90" y="41"/>
                      <a:pt x="104" y="55"/>
                      <a:pt x="104" y="72"/>
                    </a:cubicBezTo>
                    <a:cubicBezTo>
                      <a:pt x="104" y="89"/>
                      <a:pt x="90" y="103"/>
                      <a:pt x="73" y="10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5530221" y="2981507"/>
                <a:ext cx="1188330" cy="1188330"/>
              </a:xfrm>
              <a:prstGeom prst="ellipse">
                <a:avLst/>
              </a:prstGeom>
              <a:no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>
                      <a:lumMod val="85000"/>
                      <a:lumOff val="15000"/>
                    </a:prstClr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27" grpId="0" animBg="1"/>
      <p:bldP spid="28" grpId="0" animBg="1"/>
      <p:bldP spid="56" grpId="0"/>
      <p:bldP spid="57" grpId="0"/>
      <p:bldP spid="54" grpId="0" animBg="1"/>
      <p:bldP spid="55" grpId="0" animBg="1"/>
      <p:bldP spid="22" grpId="0"/>
      <p:bldP spid="23" grpId="0"/>
      <p:bldP spid="20" grpId="0" animBg="1"/>
      <p:bldP spid="21" grpId="0" animBg="1"/>
      <p:bldP spid="49" grpId="0"/>
      <p:bldP spid="50" grpId="0"/>
      <p:bldP spid="47" grpId="0" animBg="1"/>
      <p:bldP spid="4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右箭头 15"/>
          <p:cNvSpPr/>
          <p:nvPr/>
        </p:nvSpPr>
        <p:spPr>
          <a:xfrm>
            <a:off x="7436293" y="2154182"/>
            <a:ext cx="3916630" cy="944380"/>
          </a:xfrm>
          <a:prstGeom prst="rightArrow">
            <a:avLst/>
          </a:prstGeom>
          <a:solidFill>
            <a:srgbClr val="FFC91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black">
                  <a:lumMod val="85000"/>
                  <a:lumOff val="15000"/>
                </a:prstClr>
              </a:solidFill>
              <a:ea typeface="微软雅黑" panose="020B0503020204020204" pitchFamily="34" charset="-122"/>
            </a:endParaRPr>
          </a:p>
        </p:txBody>
      </p:sp>
      <p:sp>
        <p:nvSpPr>
          <p:cNvPr id="31" name="右箭头 30"/>
          <p:cNvSpPr/>
          <p:nvPr/>
        </p:nvSpPr>
        <p:spPr>
          <a:xfrm>
            <a:off x="3971842" y="1915884"/>
            <a:ext cx="3916630" cy="944380"/>
          </a:xfrm>
          <a:prstGeom prst="rightArrow">
            <a:avLst/>
          </a:prstGeom>
          <a:solidFill>
            <a:schemeClr val="tx1">
              <a:lumMod val="85000"/>
              <a:lumOff val="1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black">
                  <a:lumMod val="85000"/>
                  <a:lumOff val="15000"/>
                </a:prstClr>
              </a:solidFill>
              <a:ea typeface="微软雅黑" panose="020B0503020204020204" pitchFamily="34" charset="-122"/>
            </a:endParaRPr>
          </a:p>
        </p:txBody>
      </p:sp>
      <p:sp>
        <p:nvSpPr>
          <p:cNvPr id="32" name="右箭头 31"/>
          <p:cNvSpPr/>
          <p:nvPr/>
        </p:nvSpPr>
        <p:spPr>
          <a:xfrm>
            <a:off x="521429" y="1686035"/>
            <a:ext cx="3916630" cy="944380"/>
          </a:xfrm>
          <a:prstGeom prst="rightArrow">
            <a:avLst/>
          </a:prstGeom>
          <a:solidFill>
            <a:srgbClr val="FFC91D">
              <a:alpha val="8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3" name="Freeform 35"/>
          <p:cNvSpPr/>
          <p:nvPr/>
        </p:nvSpPr>
        <p:spPr bwMode="auto">
          <a:xfrm rot="5400000">
            <a:off x="4937051" y="2215594"/>
            <a:ext cx="237356" cy="379305"/>
          </a:xfrm>
          <a:custGeom>
            <a:avLst/>
            <a:gdLst>
              <a:gd name="T0" fmla="*/ 102 w 102"/>
              <a:gd name="T1" fmla="*/ 92 h 163"/>
              <a:gd name="T2" fmla="*/ 0 w 102"/>
              <a:gd name="T3" fmla="*/ 0 h 163"/>
              <a:gd name="T4" fmla="*/ 0 w 102"/>
              <a:gd name="T5" fmla="*/ 0 h 163"/>
              <a:gd name="T6" fmla="*/ 0 w 102"/>
              <a:gd name="T7" fmla="*/ 0 h 163"/>
              <a:gd name="T8" fmla="*/ 0 w 102"/>
              <a:gd name="T9" fmla="*/ 0 h 163"/>
              <a:gd name="T10" fmla="*/ 0 w 102"/>
              <a:gd name="T11" fmla="*/ 138 h 163"/>
              <a:gd name="T12" fmla="*/ 36 w 102"/>
              <a:gd name="T13" fmla="*/ 114 h 163"/>
              <a:gd name="T14" fmla="*/ 58 w 102"/>
              <a:gd name="T15" fmla="*/ 163 h 163"/>
              <a:gd name="T16" fmla="*/ 83 w 102"/>
              <a:gd name="T17" fmla="*/ 152 h 163"/>
              <a:gd name="T18" fmla="*/ 61 w 102"/>
              <a:gd name="T19" fmla="*/ 103 h 163"/>
              <a:gd name="T20" fmla="*/ 102 w 102"/>
              <a:gd name="T21" fmla="*/ 9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2" h="163">
                <a:moveTo>
                  <a:pt x="102" y="92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138"/>
                </a:lnTo>
                <a:lnTo>
                  <a:pt x="36" y="114"/>
                </a:lnTo>
                <a:lnTo>
                  <a:pt x="58" y="163"/>
                </a:lnTo>
                <a:lnTo>
                  <a:pt x="83" y="152"/>
                </a:lnTo>
                <a:lnTo>
                  <a:pt x="61" y="103"/>
                </a:lnTo>
                <a:lnTo>
                  <a:pt x="102" y="92"/>
                </a:lnTo>
                <a:close/>
              </a:path>
            </a:pathLst>
          </a:custGeom>
          <a:solidFill>
            <a:srgbClr val="FFC91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srgbClr val="FFC91D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209646" y="1938381"/>
            <a:ext cx="381633" cy="381631"/>
            <a:chOff x="2890838" y="1998664"/>
            <a:chExt cx="260351" cy="2603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5" name="Freeform 79"/>
            <p:cNvSpPr/>
            <p:nvPr/>
          </p:nvSpPr>
          <p:spPr bwMode="auto">
            <a:xfrm>
              <a:off x="3000376" y="1998664"/>
              <a:ext cx="150813" cy="149225"/>
            </a:xfrm>
            <a:custGeom>
              <a:avLst/>
              <a:gdLst>
                <a:gd name="T0" fmla="*/ 47 w 95"/>
                <a:gd name="T1" fmla="*/ 0 h 94"/>
                <a:gd name="T2" fmla="*/ 0 w 95"/>
                <a:gd name="T3" fmla="*/ 47 h 94"/>
                <a:gd name="T4" fmla="*/ 47 w 95"/>
                <a:gd name="T5" fmla="*/ 94 h 94"/>
                <a:gd name="T6" fmla="*/ 95 w 95"/>
                <a:gd name="T7" fmla="*/ 47 h 94"/>
                <a:gd name="T8" fmla="*/ 47 w 95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94">
                  <a:moveTo>
                    <a:pt x="47" y="0"/>
                  </a:moveTo>
                  <a:lnTo>
                    <a:pt x="0" y="47"/>
                  </a:lnTo>
                  <a:lnTo>
                    <a:pt x="47" y="94"/>
                  </a:lnTo>
                  <a:lnTo>
                    <a:pt x="95" y="47"/>
                  </a:ln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6" name="Freeform 80"/>
            <p:cNvSpPr>
              <a:spLocks noEditPoints="1"/>
            </p:cNvSpPr>
            <p:nvPr/>
          </p:nvSpPr>
          <p:spPr bwMode="auto">
            <a:xfrm>
              <a:off x="2890838" y="2097089"/>
              <a:ext cx="158750" cy="161925"/>
            </a:xfrm>
            <a:custGeom>
              <a:avLst/>
              <a:gdLst>
                <a:gd name="T0" fmla="*/ 25 w 178"/>
                <a:gd name="T1" fmla="*/ 71 h 179"/>
                <a:gd name="T2" fmla="*/ 0 w 178"/>
                <a:gd name="T3" fmla="*/ 152 h 179"/>
                <a:gd name="T4" fmla="*/ 27 w 178"/>
                <a:gd name="T5" fmla="*/ 179 h 179"/>
                <a:gd name="T6" fmla="*/ 108 w 178"/>
                <a:gd name="T7" fmla="*/ 153 h 179"/>
                <a:gd name="T8" fmla="*/ 178 w 178"/>
                <a:gd name="T9" fmla="*/ 57 h 179"/>
                <a:gd name="T10" fmla="*/ 121 w 178"/>
                <a:gd name="T11" fmla="*/ 0 h 179"/>
                <a:gd name="T12" fmla="*/ 25 w 178"/>
                <a:gd name="T13" fmla="*/ 71 h 179"/>
                <a:gd name="T14" fmla="*/ 81 w 178"/>
                <a:gd name="T15" fmla="*/ 120 h 179"/>
                <a:gd name="T16" fmla="*/ 59 w 178"/>
                <a:gd name="T17" fmla="*/ 120 h 179"/>
                <a:gd name="T18" fmla="*/ 59 w 178"/>
                <a:gd name="T19" fmla="*/ 98 h 179"/>
                <a:gd name="T20" fmla="*/ 81 w 178"/>
                <a:gd name="T21" fmla="*/ 98 h 179"/>
                <a:gd name="T22" fmla="*/ 81 w 178"/>
                <a:gd name="T23" fmla="*/ 12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8" h="179">
                  <a:moveTo>
                    <a:pt x="25" y="71"/>
                  </a:moveTo>
                  <a:cubicBezTo>
                    <a:pt x="38" y="88"/>
                    <a:pt x="27" y="122"/>
                    <a:pt x="0" y="152"/>
                  </a:cubicBezTo>
                  <a:cubicBezTo>
                    <a:pt x="27" y="179"/>
                    <a:pt x="27" y="179"/>
                    <a:pt x="27" y="179"/>
                  </a:cubicBezTo>
                  <a:cubicBezTo>
                    <a:pt x="57" y="152"/>
                    <a:pt x="91" y="141"/>
                    <a:pt x="108" y="153"/>
                  </a:cubicBezTo>
                  <a:cubicBezTo>
                    <a:pt x="178" y="57"/>
                    <a:pt x="178" y="57"/>
                    <a:pt x="178" y="57"/>
                  </a:cubicBezTo>
                  <a:cubicBezTo>
                    <a:pt x="121" y="0"/>
                    <a:pt x="121" y="0"/>
                    <a:pt x="121" y="0"/>
                  </a:cubicBezTo>
                  <a:lnTo>
                    <a:pt x="25" y="71"/>
                  </a:lnTo>
                  <a:close/>
                  <a:moveTo>
                    <a:pt x="81" y="120"/>
                  </a:moveTo>
                  <a:cubicBezTo>
                    <a:pt x="75" y="126"/>
                    <a:pt x="65" y="126"/>
                    <a:pt x="59" y="120"/>
                  </a:cubicBezTo>
                  <a:cubicBezTo>
                    <a:pt x="53" y="114"/>
                    <a:pt x="53" y="104"/>
                    <a:pt x="59" y="98"/>
                  </a:cubicBezTo>
                  <a:cubicBezTo>
                    <a:pt x="65" y="91"/>
                    <a:pt x="75" y="91"/>
                    <a:pt x="81" y="98"/>
                  </a:cubicBezTo>
                  <a:cubicBezTo>
                    <a:pt x="88" y="104"/>
                    <a:pt x="88" y="114"/>
                    <a:pt x="81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37" name="Freeform 204"/>
          <p:cNvSpPr>
            <a:spLocks noEditPoints="1"/>
          </p:cNvSpPr>
          <p:nvPr/>
        </p:nvSpPr>
        <p:spPr bwMode="auto">
          <a:xfrm>
            <a:off x="8155864" y="2443656"/>
            <a:ext cx="379305" cy="381631"/>
          </a:xfrm>
          <a:custGeom>
            <a:avLst/>
            <a:gdLst>
              <a:gd name="T0" fmla="*/ 207 w 288"/>
              <a:gd name="T1" fmla="*/ 0 h 288"/>
              <a:gd name="T2" fmla="*/ 152 w 288"/>
              <a:gd name="T3" fmla="*/ 22 h 288"/>
              <a:gd name="T4" fmla="*/ 21 w 288"/>
              <a:gd name="T5" fmla="*/ 153 h 288"/>
              <a:gd name="T6" fmla="*/ 0 w 288"/>
              <a:gd name="T7" fmla="*/ 207 h 288"/>
              <a:gd name="T8" fmla="*/ 81 w 288"/>
              <a:gd name="T9" fmla="*/ 288 h 288"/>
              <a:gd name="T10" fmla="*/ 81 w 288"/>
              <a:gd name="T11" fmla="*/ 288 h 288"/>
              <a:gd name="T12" fmla="*/ 135 w 288"/>
              <a:gd name="T13" fmla="*/ 267 h 288"/>
              <a:gd name="T14" fmla="*/ 266 w 288"/>
              <a:gd name="T15" fmla="*/ 136 h 288"/>
              <a:gd name="T16" fmla="*/ 288 w 288"/>
              <a:gd name="T17" fmla="*/ 81 h 288"/>
              <a:gd name="T18" fmla="*/ 288 w 288"/>
              <a:gd name="T19" fmla="*/ 81 h 288"/>
              <a:gd name="T20" fmla="*/ 207 w 288"/>
              <a:gd name="T21" fmla="*/ 0 h 288"/>
              <a:gd name="T22" fmla="*/ 18 w 288"/>
              <a:gd name="T23" fmla="*/ 207 h 288"/>
              <a:gd name="T24" fmla="*/ 34 w 288"/>
              <a:gd name="T25" fmla="*/ 165 h 288"/>
              <a:gd name="T26" fmla="*/ 84 w 288"/>
              <a:gd name="T27" fmla="*/ 115 h 288"/>
              <a:gd name="T28" fmla="*/ 173 w 288"/>
              <a:gd name="T29" fmla="*/ 204 h 288"/>
              <a:gd name="T30" fmla="*/ 123 w 288"/>
              <a:gd name="T31" fmla="*/ 254 h 288"/>
              <a:gd name="T32" fmla="*/ 81 w 288"/>
              <a:gd name="T33" fmla="*/ 271 h 288"/>
              <a:gd name="T34" fmla="*/ 18 w 288"/>
              <a:gd name="T35" fmla="*/ 207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8" h="288">
                <a:moveTo>
                  <a:pt x="207" y="0"/>
                </a:moveTo>
                <a:cubicBezTo>
                  <a:pt x="186" y="0"/>
                  <a:pt x="166" y="8"/>
                  <a:pt x="152" y="22"/>
                </a:cubicBezTo>
                <a:cubicBezTo>
                  <a:pt x="21" y="153"/>
                  <a:pt x="21" y="153"/>
                  <a:pt x="21" y="153"/>
                </a:cubicBezTo>
                <a:cubicBezTo>
                  <a:pt x="8" y="167"/>
                  <a:pt x="0" y="186"/>
                  <a:pt x="0" y="207"/>
                </a:cubicBezTo>
                <a:cubicBezTo>
                  <a:pt x="0" y="252"/>
                  <a:pt x="36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102" y="288"/>
                  <a:pt x="121" y="280"/>
                  <a:pt x="135" y="267"/>
                </a:cubicBezTo>
                <a:cubicBezTo>
                  <a:pt x="266" y="136"/>
                  <a:pt x="266" y="136"/>
                  <a:pt x="266" y="136"/>
                </a:cubicBezTo>
                <a:cubicBezTo>
                  <a:pt x="279" y="122"/>
                  <a:pt x="288" y="102"/>
                  <a:pt x="288" y="81"/>
                </a:cubicBezTo>
                <a:cubicBezTo>
                  <a:pt x="288" y="81"/>
                  <a:pt x="288" y="81"/>
                  <a:pt x="288" y="81"/>
                </a:cubicBezTo>
                <a:cubicBezTo>
                  <a:pt x="288" y="36"/>
                  <a:pt x="252" y="0"/>
                  <a:pt x="207" y="0"/>
                </a:cubicBezTo>
                <a:close/>
                <a:moveTo>
                  <a:pt x="18" y="207"/>
                </a:moveTo>
                <a:cubicBezTo>
                  <a:pt x="18" y="192"/>
                  <a:pt x="23" y="177"/>
                  <a:pt x="34" y="165"/>
                </a:cubicBezTo>
                <a:cubicBezTo>
                  <a:pt x="84" y="115"/>
                  <a:pt x="84" y="115"/>
                  <a:pt x="84" y="115"/>
                </a:cubicBezTo>
                <a:cubicBezTo>
                  <a:pt x="173" y="204"/>
                  <a:pt x="173" y="204"/>
                  <a:pt x="173" y="204"/>
                </a:cubicBezTo>
                <a:cubicBezTo>
                  <a:pt x="123" y="254"/>
                  <a:pt x="123" y="254"/>
                  <a:pt x="123" y="254"/>
                </a:cubicBezTo>
                <a:cubicBezTo>
                  <a:pt x="111" y="265"/>
                  <a:pt x="96" y="271"/>
                  <a:pt x="81" y="271"/>
                </a:cubicBezTo>
                <a:cubicBezTo>
                  <a:pt x="46" y="271"/>
                  <a:pt x="18" y="242"/>
                  <a:pt x="18" y="20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prstClr val="black">
                  <a:lumMod val="85000"/>
                  <a:lumOff val="15000"/>
                </a:prstClr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936719" y="1949273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prstClr val="black">
                  <a:lumMod val="85000"/>
                  <a:lumOff val="15000"/>
                </a:prstClr>
              </a:solidFill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384237" y="2209701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FFC91D"/>
                </a:solidFill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FFC91D"/>
              </a:solidFill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887163" y="2425177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prstClr val="black">
                  <a:lumMod val="85000"/>
                  <a:lumOff val="15000"/>
                </a:prstClr>
              </a:solidFill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091816" y="2821245"/>
            <a:ext cx="25133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本模板的所有素材和逻辑图表，均可自由编辑替换和移动。本模板的所有素材和逻辑图表，均可自由编辑替换和移动。</a:t>
            </a:r>
            <a:endParaRPr lang="zh-CN" altLang="en-US" sz="16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556267" y="3090113"/>
            <a:ext cx="25133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本模板的所有素材和逻辑图表，均可自由编辑替换和移动。本模板的所有素材和逻辑图表，均可自由编辑替换和移动。</a:t>
            </a:r>
            <a:endParaRPr lang="zh-CN" altLang="en-US" sz="16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137932" y="3352199"/>
            <a:ext cx="25133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本模板的所有素材和逻辑图表，均可自由编辑替换和移动。本模板的所有素材和逻辑图表，均可自由编辑替换和移动。</a:t>
            </a:r>
            <a:endParaRPr lang="zh-CN" altLang="en-US" sz="16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图片 7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00588" y="1549845"/>
            <a:ext cx="3682093" cy="3682093"/>
          </a:xfrm>
          <a:prstGeom prst="rect">
            <a:avLst/>
          </a:prstGeom>
        </p:spPr>
      </p:pic>
      <p:sp>
        <p:nvSpPr>
          <p:cNvPr id="74" name="矩形 4"/>
          <p:cNvSpPr/>
          <p:nvPr/>
        </p:nvSpPr>
        <p:spPr>
          <a:xfrm>
            <a:off x="2498864" y="1911626"/>
            <a:ext cx="1732291" cy="2303669"/>
          </a:xfrm>
          <a:custGeom>
            <a:avLst/>
            <a:gdLst>
              <a:gd name="connsiteX0" fmla="*/ 0 w 2093844"/>
              <a:gd name="connsiteY0" fmla="*/ 0 h 2401973"/>
              <a:gd name="connsiteX1" fmla="*/ 2093844 w 2093844"/>
              <a:gd name="connsiteY1" fmla="*/ 0 h 2401973"/>
              <a:gd name="connsiteX2" fmla="*/ 2093844 w 2093844"/>
              <a:gd name="connsiteY2" fmla="*/ 2401973 h 2401973"/>
              <a:gd name="connsiteX3" fmla="*/ 0 w 2093844"/>
              <a:gd name="connsiteY3" fmla="*/ 2401973 h 2401973"/>
              <a:gd name="connsiteX4" fmla="*/ 0 w 2093844"/>
              <a:gd name="connsiteY4" fmla="*/ 0 h 2401973"/>
              <a:gd name="connsiteX0-1" fmla="*/ 0 w 2107096"/>
              <a:gd name="connsiteY0-2" fmla="*/ 0 h 2415225"/>
              <a:gd name="connsiteX1-3" fmla="*/ 2107096 w 2107096"/>
              <a:gd name="connsiteY1-4" fmla="*/ 13252 h 2415225"/>
              <a:gd name="connsiteX2-5" fmla="*/ 2107096 w 2107096"/>
              <a:gd name="connsiteY2-6" fmla="*/ 2415225 h 2415225"/>
              <a:gd name="connsiteX3-7" fmla="*/ 13252 w 2107096"/>
              <a:gd name="connsiteY3-8" fmla="*/ 2415225 h 2415225"/>
              <a:gd name="connsiteX4-9" fmla="*/ 0 w 2107096"/>
              <a:gd name="connsiteY4-10" fmla="*/ 0 h 2415225"/>
              <a:gd name="connsiteX0-11" fmla="*/ 0 w 2107096"/>
              <a:gd name="connsiteY0-12" fmla="*/ 0 h 2428477"/>
              <a:gd name="connsiteX1-13" fmla="*/ 2107096 w 2107096"/>
              <a:gd name="connsiteY1-14" fmla="*/ 13252 h 2428477"/>
              <a:gd name="connsiteX2-15" fmla="*/ 2107096 w 2107096"/>
              <a:gd name="connsiteY2-16" fmla="*/ 2415225 h 2428477"/>
              <a:gd name="connsiteX3-17" fmla="*/ 145774 w 2107096"/>
              <a:gd name="connsiteY3-18" fmla="*/ 2428477 h 2428477"/>
              <a:gd name="connsiteX4-19" fmla="*/ 0 w 2107096"/>
              <a:gd name="connsiteY4-20" fmla="*/ 0 h 2428477"/>
              <a:gd name="connsiteX0-21" fmla="*/ 0 w 2107096"/>
              <a:gd name="connsiteY0-22" fmla="*/ 0 h 2415225"/>
              <a:gd name="connsiteX1-23" fmla="*/ 2107096 w 2107096"/>
              <a:gd name="connsiteY1-24" fmla="*/ 13252 h 2415225"/>
              <a:gd name="connsiteX2-25" fmla="*/ 2107096 w 2107096"/>
              <a:gd name="connsiteY2-26" fmla="*/ 2415225 h 2415225"/>
              <a:gd name="connsiteX3-27" fmla="*/ 101324 w 2107096"/>
              <a:gd name="connsiteY3-28" fmla="*/ 2403077 h 2415225"/>
              <a:gd name="connsiteX4-29" fmla="*/ 0 w 2107096"/>
              <a:gd name="connsiteY4-30" fmla="*/ 0 h 2415225"/>
              <a:gd name="connsiteX0-31" fmla="*/ 0 w 2107096"/>
              <a:gd name="connsiteY0-32" fmla="*/ 0 h 2415225"/>
              <a:gd name="connsiteX1-33" fmla="*/ 1929296 w 2107096"/>
              <a:gd name="connsiteY1-34" fmla="*/ 419652 h 2415225"/>
              <a:gd name="connsiteX2-35" fmla="*/ 2107096 w 2107096"/>
              <a:gd name="connsiteY2-36" fmla="*/ 2415225 h 2415225"/>
              <a:gd name="connsiteX3-37" fmla="*/ 101324 w 2107096"/>
              <a:gd name="connsiteY3-38" fmla="*/ 2403077 h 2415225"/>
              <a:gd name="connsiteX4-39" fmla="*/ 0 w 2107096"/>
              <a:gd name="connsiteY4-40" fmla="*/ 0 h 2415225"/>
              <a:gd name="connsiteX0-41" fmla="*/ 0 w 2081696"/>
              <a:gd name="connsiteY0-42" fmla="*/ 0 h 2403077"/>
              <a:gd name="connsiteX1-43" fmla="*/ 1929296 w 2081696"/>
              <a:gd name="connsiteY1-44" fmla="*/ 419652 h 2403077"/>
              <a:gd name="connsiteX2-45" fmla="*/ 2081696 w 2081696"/>
              <a:gd name="connsiteY2-46" fmla="*/ 2256475 h 2403077"/>
              <a:gd name="connsiteX3-47" fmla="*/ 101324 w 2081696"/>
              <a:gd name="connsiteY3-48" fmla="*/ 2403077 h 2403077"/>
              <a:gd name="connsiteX4-49" fmla="*/ 0 w 2081696"/>
              <a:gd name="connsiteY4-50" fmla="*/ 0 h 2403077"/>
              <a:gd name="connsiteX0-51" fmla="*/ 0 w 2104843"/>
              <a:gd name="connsiteY0-52" fmla="*/ 0 h 2409719"/>
              <a:gd name="connsiteX1-53" fmla="*/ 1952443 w 2104843"/>
              <a:gd name="connsiteY1-54" fmla="*/ 426294 h 2409719"/>
              <a:gd name="connsiteX2-55" fmla="*/ 2104843 w 2104843"/>
              <a:gd name="connsiteY2-56" fmla="*/ 2263117 h 2409719"/>
              <a:gd name="connsiteX3-57" fmla="*/ 124471 w 2104843"/>
              <a:gd name="connsiteY3-58" fmla="*/ 2409719 h 2409719"/>
              <a:gd name="connsiteX4-59" fmla="*/ 0 w 2104843"/>
              <a:gd name="connsiteY4-60" fmla="*/ 0 h 2409719"/>
              <a:gd name="connsiteX0-61" fmla="*/ 0 w 2104843"/>
              <a:gd name="connsiteY0-62" fmla="*/ 0 h 2409719"/>
              <a:gd name="connsiteX1-63" fmla="*/ 1913864 w 2104843"/>
              <a:gd name="connsiteY1-64" fmla="*/ 266878 h 2409719"/>
              <a:gd name="connsiteX2-65" fmla="*/ 2104843 w 2104843"/>
              <a:gd name="connsiteY2-66" fmla="*/ 2263117 h 2409719"/>
              <a:gd name="connsiteX3-67" fmla="*/ 124471 w 2104843"/>
              <a:gd name="connsiteY3-68" fmla="*/ 2409719 h 2409719"/>
              <a:gd name="connsiteX4-69" fmla="*/ 0 w 2104843"/>
              <a:gd name="connsiteY4-70" fmla="*/ 0 h 2409719"/>
              <a:gd name="connsiteX0-71" fmla="*/ 0 w 2104843"/>
              <a:gd name="connsiteY0-72" fmla="*/ 0 h 2409719"/>
              <a:gd name="connsiteX1-73" fmla="*/ 1913864 w 2104843"/>
              <a:gd name="connsiteY1-74" fmla="*/ 266878 h 2409719"/>
              <a:gd name="connsiteX2-75" fmla="*/ 2104843 w 2104843"/>
              <a:gd name="connsiteY2-76" fmla="*/ 2283044 h 2409719"/>
              <a:gd name="connsiteX3-77" fmla="*/ 124471 w 2104843"/>
              <a:gd name="connsiteY3-78" fmla="*/ 2409719 h 2409719"/>
              <a:gd name="connsiteX4-79" fmla="*/ 0 w 2104843"/>
              <a:gd name="connsiteY4-80" fmla="*/ 0 h 240971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04843" h="2409719">
                <a:moveTo>
                  <a:pt x="0" y="0"/>
                </a:moveTo>
                <a:lnTo>
                  <a:pt x="1913864" y="266878"/>
                </a:lnTo>
                <a:lnTo>
                  <a:pt x="2104843" y="2283044"/>
                </a:lnTo>
                <a:lnTo>
                  <a:pt x="124471" y="2409719"/>
                </a:lnTo>
                <a:cubicBezTo>
                  <a:pt x="120054" y="1604644"/>
                  <a:pt x="4417" y="805075"/>
                  <a:pt x="0" y="0"/>
                </a:cubicBezTo>
                <a:close/>
              </a:path>
            </a:pathLst>
          </a:custGeom>
          <a:solidFill>
            <a:srgbClr val="FFC91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5" name="矩形 4"/>
          <p:cNvSpPr/>
          <p:nvPr/>
        </p:nvSpPr>
        <p:spPr>
          <a:xfrm>
            <a:off x="4070627" y="2163463"/>
            <a:ext cx="1287393" cy="1941719"/>
          </a:xfrm>
          <a:custGeom>
            <a:avLst/>
            <a:gdLst>
              <a:gd name="connsiteX0" fmla="*/ 0 w 2093844"/>
              <a:gd name="connsiteY0" fmla="*/ 0 h 2401973"/>
              <a:gd name="connsiteX1" fmla="*/ 2093844 w 2093844"/>
              <a:gd name="connsiteY1" fmla="*/ 0 h 2401973"/>
              <a:gd name="connsiteX2" fmla="*/ 2093844 w 2093844"/>
              <a:gd name="connsiteY2" fmla="*/ 2401973 h 2401973"/>
              <a:gd name="connsiteX3" fmla="*/ 0 w 2093844"/>
              <a:gd name="connsiteY3" fmla="*/ 2401973 h 2401973"/>
              <a:gd name="connsiteX4" fmla="*/ 0 w 2093844"/>
              <a:gd name="connsiteY4" fmla="*/ 0 h 2401973"/>
              <a:gd name="connsiteX0-1" fmla="*/ 0 w 2107096"/>
              <a:gd name="connsiteY0-2" fmla="*/ 0 h 2415225"/>
              <a:gd name="connsiteX1-3" fmla="*/ 2107096 w 2107096"/>
              <a:gd name="connsiteY1-4" fmla="*/ 13252 h 2415225"/>
              <a:gd name="connsiteX2-5" fmla="*/ 2107096 w 2107096"/>
              <a:gd name="connsiteY2-6" fmla="*/ 2415225 h 2415225"/>
              <a:gd name="connsiteX3-7" fmla="*/ 13252 w 2107096"/>
              <a:gd name="connsiteY3-8" fmla="*/ 2415225 h 2415225"/>
              <a:gd name="connsiteX4-9" fmla="*/ 0 w 2107096"/>
              <a:gd name="connsiteY4-10" fmla="*/ 0 h 2415225"/>
              <a:gd name="connsiteX0-11" fmla="*/ 0 w 2107096"/>
              <a:gd name="connsiteY0-12" fmla="*/ 0 h 2428477"/>
              <a:gd name="connsiteX1-13" fmla="*/ 2107096 w 2107096"/>
              <a:gd name="connsiteY1-14" fmla="*/ 13252 h 2428477"/>
              <a:gd name="connsiteX2-15" fmla="*/ 2107096 w 2107096"/>
              <a:gd name="connsiteY2-16" fmla="*/ 2415225 h 2428477"/>
              <a:gd name="connsiteX3-17" fmla="*/ 145774 w 2107096"/>
              <a:gd name="connsiteY3-18" fmla="*/ 2428477 h 2428477"/>
              <a:gd name="connsiteX4-19" fmla="*/ 0 w 2107096"/>
              <a:gd name="connsiteY4-20" fmla="*/ 0 h 2428477"/>
              <a:gd name="connsiteX0-21" fmla="*/ 0 w 2107096"/>
              <a:gd name="connsiteY0-22" fmla="*/ 0 h 2415225"/>
              <a:gd name="connsiteX1-23" fmla="*/ 2107096 w 2107096"/>
              <a:gd name="connsiteY1-24" fmla="*/ 13252 h 2415225"/>
              <a:gd name="connsiteX2-25" fmla="*/ 2107096 w 2107096"/>
              <a:gd name="connsiteY2-26" fmla="*/ 2415225 h 2415225"/>
              <a:gd name="connsiteX3-27" fmla="*/ 101324 w 2107096"/>
              <a:gd name="connsiteY3-28" fmla="*/ 2403077 h 2415225"/>
              <a:gd name="connsiteX4-29" fmla="*/ 0 w 2107096"/>
              <a:gd name="connsiteY4-30" fmla="*/ 0 h 2415225"/>
              <a:gd name="connsiteX0-31" fmla="*/ 0 w 2107096"/>
              <a:gd name="connsiteY0-32" fmla="*/ 0 h 2415225"/>
              <a:gd name="connsiteX1-33" fmla="*/ 1929296 w 2107096"/>
              <a:gd name="connsiteY1-34" fmla="*/ 419652 h 2415225"/>
              <a:gd name="connsiteX2-35" fmla="*/ 2107096 w 2107096"/>
              <a:gd name="connsiteY2-36" fmla="*/ 2415225 h 2415225"/>
              <a:gd name="connsiteX3-37" fmla="*/ 101324 w 2107096"/>
              <a:gd name="connsiteY3-38" fmla="*/ 2403077 h 2415225"/>
              <a:gd name="connsiteX4-39" fmla="*/ 0 w 2107096"/>
              <a:gd name="connsiteY4-40" fmla="*/ 0 h 2415225"/>
              <a:gd name="connsiteX0-41" fmla="*/ 0 w 2081696"/>
              <a:gd name="connsiteY0-42" fmla="*/ 0 h 2403077"/>
              <a:gd name="connsiteX1-43" fmla="*/ 1929296 w 2081696"/>
              <a:gd name="connsiteY1-44" fmla="*/ 419652 h 2403077"/>
              <a:gd name="connsiteX2-45" fmla="*/ 2081696 w 2081696"/>
              <a:gd name="connsiteY2-46" fmla="*/ 2256475 h 2403077"/>
              <a:gd name="connsiteX3-47" fmla="*/ 101324 w 2081696"/>
              <a:gd name="connsiteY3-48" fmla="*/ 2403077 h 2403077"/>
              <a:gd name="connsiteX4-49" fmla="*/ 0 w 2081696"/>
              <a:gd name="connsiteY4-50" fmla="*/ 0 h 2403077"/>
              <a:gd name="connsiteX0-51" fmla="*/ 0 w 2104843"/>
              <a:gd name="connsiteY0-52" fmla="*/ 0 h 2409719"/>
              <a:gd name="connsiteX1-53" fmla="*/ 1952443 w 2104843"/>
              <a:gd name="connsiteY1-54" fmla="*/ 426294 h 2409719"/>
              <a:gd name="connsiteX2-55" fmla="*/ 2104843 w 2104843"/>
              <a:gd name="connsiteY2-56" fmla="*/ 2263117 h 2409719"/>
              <a:gd name="connsiteX3-57" fmla="*/ 124471 w 2104843"/>
              <a:gd name="connsiteY3-58" fmla="*/ 2409719 h 2409719"/>
              <a:gd name="connsiteX4-59" fmla="*/ 0 w 2104843"/>
              <a:gd name="connsiteY4-60" fmla="*/ 0 h 2409719"/>
              <a:gd name="connsiteX0-61" fmla="*/ 0 w 2104843"/>
              <a:gd name="connsiteY0-62" fmla="*/ 0 h 2409719"/>
              <a:gd name="connsiteX1-63" fmla="*/ 1913864 w 2104843"/>
              <a:gd name="connsiteY1-64" fmla="*/ 266878 h 2409719"/>
              <a:gd name="connsiteX2-65" fmla="*/ 2104843 w 2104843"/>
              <a:gd name="connsiteY2-66" fmla="*/ 2263117 h 2409719"/>
              <a:gd name="connsiteX3-67" fmla="*/ 124471 w 2104843"/>
              <a:gd name="connsiteY3-68" fmla="*/ 2409719 h 2409719"/>
              <a:gd name="connsiteX4-69" fmla="*/ 0 w 2104843"/>
              <a:gd name="connsiteY4-70" fmla="*/ 0 h 2409719"/>
              <a:gd name="connsiteX0-71" fmla="*/ 0 w 2104843"/>
              <a:gd name="connsiteY0-72" fmla="*/ 0 h 2409719"/>
              <a:gd name="connsiteX1-73" fmla="*/ 1913864 w 2104843"/>
              <a:gd name="connsiteY1-74" fmla="*/ 266878 h 2409719"/>
              <a:gd name="connsiteX2-75" fmla="*/ 2104843 w 2104843"/>
              <a:gd name="connsiteY2-76" fmla="*/ 2283044 h 2409719"/>
              <a:gd name="connsiteX3-77" fmla="*/ 124471 w 2104843"/>
              <a:gd name="connsiteY3-78" fmla="*/ 2409719 h 2409719"/>
              <a:gd name="connsiteX4-79" fmla="*/ 0 w 2104843"/>
              <a:gd name="connsiteY4-80" fmla="*/ 0 h 2409719"/>
              <a:gd name="connsiteX0-81" fmla="*/ 0 w 2136457"/>
              <a:gd name="connsiteY0-82" fmla="*/ 0 h 2764115"/>
              <a:gd name="connsiteX1-83" fmla="*/ 1945478 w 2136457"/>
              <a:gd name="connsiteY1-84" fmla="*/ 621274 h 2764115"/>
              <a:gd name="connsiteX2-85" fmla="*/ 2136457 w 2136457"/>
              <a:gd name="connsiteY2-86" fmla="*/ 2637440 h 2764115"/>
              <a:gd name="connsiteX3-87" fmla="*/ 156085 w 2136457"/>
              <a:gd name="connsiteY3-88" fmla="*/ 2764115 h 2764115"/>
              <a:gd name="connsiteX4-89" fmla="*/ 0 w 2136457"/>
              <a:gd name="connsiteY4-90" fmla="*/ 0 h 2764115"/>
              <a:gd name="connsiteX0-91" fmla="*/ 0 w 2136457"/>
              <a:gd name="connsiteY0-92" fmla="*/ 0 h 2970846"/>
              <a:gd name="connsiteX1-93" fmla="*/ 1945478 w 2136457"/>
              <a:gd name="connsiteY1-94" fmla="*/ 621274 h 2970846"/>
              <a:gd name="connsiteX2-95" fmla="*/ 2136457 w 2136457"/>
              <a:gd name="connsiteY2-96" fmla="*/ 2637440 h 2970846"/>
              <a:gd name="connsiteX3-97" fmla="*/ 250926 w 2136457"/>
              <a:gd name="connsiteY3-98" fmla="*/ 2970846 h 2970846"/>
              <a:gd name="connsiteX4-99" fmla="*/ 0 w 2136457"/>
              <a:gd name="connsiteY4-100" fmla="*/ 0 h 2970846"/>
              <a:gd name="connsiteX0-101" fmla="*/ 0 w 2136457"/>
              <a:gd name="connsiteY0-102" fmla="*/ 0 h 2970846"/>
              <a:gd name="connsiteX1-103" fmla="*/ 1966553 w 2136457"/>
              <a:gd name="connsiteY1-104" fmla="*/ 306256 h 2970846"/>
              <a:gd name="connsiteX2-105" fmla="*/ 2136457 w 2136457"/>
              <a:gd name="connsiteY2-106" fmla="*/ 2637440 h 2970846"/>
              <a:gd name="connsiteX3-107" fmla="*/ 250926 w 2136457"/>
              <a:gd name="connsiteY3-108" fmla="*/ 2970846 h 2970846"/>
              <a:gd name="connsiteX4-109" fmla="*/ 0 w 2136457"/>
              <a:gd name="connsiteY4-110" fmla="*/ 0 h 2970846"/>
              <a:gd name="connsiteX0-111" fmla="*/ 0 w 2136457"/>
              <a:gd name="connsiteY0-112" fmla="*/ 0 h 2970846"/>
              <a:gd name="connsiteX1-113" fmla="*/ 1966553 w 2136457"/>
              <a:gd name="connsiteY1-114" fmla="*/ 306256 h 2970846"/>
              <a:gd name="connsiteX2-115" fmla="*/ 2136457 w 2136457"/>
              <a:gd name="connsiteY2-116" fmla="*/ 2873703 h 2970846"/>
              <a:gd name="connsiteX3-117" fmla="*/ 250926 w 2136457"/>
              <a:gd name="connsiteY3-118" fmla="*/ 2970846 h 2970846"/>
              <a:gd name="connsiteX4-119" fmla="*/ 0 w 2136457"/>
              <a:gd name="connsiteY4-120" fmla="*/ 0 h 2970846"/>
              <a:gd name="connsiteX0-121" fmla="*/ 0 w 2136457"/>
              <a:gd name="connsiteY0-122" fmla="*/ 0 h 2980690"/>
              <a:gd name="connsiteX1-123" fmla="*/ 1966553 w 2136457"/>
              <a:gd name="connsiteY1-124" fmla="*/ 306256 h 2980690"/>
              <a:gd name="connsiteX2-125" fmla="*/ 2136457 w 2136457"/>
              <a:gd name="connsiteY2-126" fmla="*/ 2873703 h 2980690"/>
              <a:gd name="connsiteX3-127" fmla="*/ 250926 w 2136457"/>
              <a:gd name="connsiteY3-128" fmla="*/ 2980690 h 2980690"/>
              <a:gd name="connsiteX4-129" fmla="*/ 0 w 2136457"/>
              <a:gd name="connsiteY4-130" fmla="*/ 0 h 2980690"/>
              <a:gd name="connsiteX0-131" fmla="*/ 0 w 2136457"/>
              <a:gd name="connsiteY0-132" fmla="*/ 0 h 2990534"/>
              <a:gd name="connsiteX1-133" fmla="*/ 1966553 w 2136457"/>
              <a:gd name="connsiteY1-134" fmla="*/ 306256 h 2990534"/>
              <a:gd name="connsiteX2-135" fmla="*/ 2136457 w 2136457"/>
              <a:gd name="connsiteY2-136" fmla="*/ 2873703 h 2990534"/>
              <a:gd name="connsiteX3-137" fmla="*/ 156085 w 2136457"/>
              <a:gd name="connsiteY3-138" fmla="*/ 2990534 h 2990534"/>
              <a:gd name="connsiteX4-139" fmla="*/ 0 w 2136457"/>
              <a:gd name="connsiteY4-140" fmla="*/ 0 h 2990534"/>
              <a:gd name="connsiteX0-141" fmla="*/ 0 w 2136457"/>
              <a:gd name="connsiteY0-142" fmla="*/ 0 h 2990534"/>
              <a:gd name="connsiteX1-143" fmla="*/ 1966553 w 2136457"/>
              <a:gd name="connsiteY1-144" fmla="*/ 306256 h 2990534"/>
              <a:gd name="connsiteX2-145" fmla="*/ 2136457 w 2136457"/>
              <a:gd name="connsiteY2-146" fmla="*/ 2873703 h 2990534"/>
              <a:gd name="connsiteX3-147" fmla="*/ 156085 w 2136457"/>
              <a:gd name="connsiteY3-148" fmla="*/ 2990534 h 2990534"/>
              <a:gd name="connsiteX4-149" fmla="*/ 0 w 2136457"/>
              <a:gd name="connsiteY4-150" fmla="*/ 0 h 2990534"/>
              <a:gd name="connsiteX0-151" fmla="*/ 0 w 2136457"/>
              <a:gd name="connsiteY0-152" fmla="*/ 0 h 3010223"/>
              <a:gd name="connsiteX1-153" fmla="*/ 1966553 w 2136457"/>
              <a:gd name="connsiteY1-154" fmla="*/ 306256 h 3010223"/>
              <a:gd name="connsiteX2-155" fmla="*/ 2136457 w 2136457"/>
              <a:gd name="connsiteY2-156" fmla="*/ 2873703 h 3010223"/>
              <a:gd name="connsiteX3-157" fmla="*/ 166623 w 2136457"/>
              <a:gd name="connsiteY3-158" fmla="*/ 3010223 h 3010223"/>
              <a:gd name="connsiteX4-159" fmla="*/ 0 w 2136457"/>
              <a:gd name="connsiteY4-160" fmla="*/ 0 h 301022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36457" h="3010223">
                <a:moveTo>
                  <a:pt x="0" y="0"/>
                </a:moveTo>
                <a:lnTo>
                  <a:pt x="1966553" y="306256"/>
                </a:lnTo>
                <a:lnTo>
                  <a:pt x="2136457" y="2873703"/>
                </a:lnTo>
                <a:lnTo>
                  <a:pt x="166623" y="3010223"/>
                </a:lnTo>
                <a:cubicBezTo>
                  <a:pt x="130593" y="2254369"/>
                  <a:pt x="4417" y="805075"/>
                  <a:pt x="0" y="0"/>
                </a:cubicBezTo>
                <a:close/>
              </a:path>
            </a:pathLst>
          </a:cu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4" name="AutoShape 3"/>
          <p:cNvSpPr>
            <a:spLocks noChangeAspect="1" noChangeArrowheads="1" noTextEdit="1"/>
          </p:cNvSpPr>
          <p:nvPr/>
        </p:nvSpPr>
        <p:spPr bwMode="auto">
          <a:xfrm>
            <a:off x="6180957" y="1748341"/>
            <a:ext cx="2678113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5" name="Freeform 6"/>
          <p:cNvSpPr>
            <a:spLocks noEditPoints="1"/>
          </p:cNvSpPr>
          <p:nvPr/>
        </p:nvSpPr>
        <p:spPr bwMode="auto">
          <a:xfrm>
            <a:off x="6304782" y="1748341"/>
            <a:ext cx="249238" cy="557213"/>
          </a:xfrm>
          <a:custGeom>
            <a:avLst/>
            <a:gdLst>
              <a:gd name="T0" fmla="*/ 33 w 66"/>
              <a:gd name="T1" fmla="*/ 31 h 145"/>
              <a:gd name="T2" fmla="*/ 0 w 66"/>
              <a:gd name="T3" fmla="*/ 56 h 145"/>
              <a:gd name="T4" fmla="*/ 0 w 66"/>
              <a:gd name="T5" fmla="*/ 79 h 145"/>
              <a:gd name="T6" fmla="*/ 9 w 66"/>
              <a:gd name="T7" fmla="*/ 96 h 145"/>
              <a:gd name="T8" fmla="*/ 9 w 66"/>
              <a:gd name="T9" fmla="*/ 62 h 145"/>
              <a:gd name="T10" fmla="*/ 14 w 66"/>
              <a:gd name="T11" fmla="*/ 62 h 145"/>
              <a:gd name="T12" fmla="*/ 14 w 66"/>
              <a:gd name="T13" fmla="*/ 99 h 145"/>
              <a:gd name="T14" fmla="*/ 14 w 66"/>
              <a:gd name="T15" fmla="*/ 99 h 145"/>
              <a:gd name="T16" fmla="*/ 14 w 66"/>
              <a:gd name="T17" fmla="*/ 129 h 145"/>
              <a:gd name="T18" fmla="*/ 30 w 66"/>
              <a:gd name="T19" fmla="*/ 145 h 145"/>
              <a:gd name="T20" fmla="*/ 30 w 66"/>
              <a:gd name="T21" fmla="*/ 89 h 145"/>
              <a:gd name="T22" fmla="*/ 36 w 66"/>
              <a:gd name="T23" fmla="*/ 89 h 145"/>
              <a:gd name="T24" fmla="*/ 36 w 66"/>
              <a:gd name="T25" fmla="*/ 145 h 145"/>
              <a:gd name="T26" fmla="*/ 52 w 66"/>
              <a:gd name="T27" fmla="*/ 129 h 145"/>
              <a:gd name="T28" fmla="*/ 52 w 66"/>
              <a:gd name="T29" fmla="*/ 99 h 145"/>
              <a:gd name="T30" fmla="*/ 52 w 66"/>
              <a:gd name="T31" fmla="*/ 99 h 145"/>
              <a:gd name="T32" fmla="*/ 52 w 66"/>
              <a:gd name="T33" fmla="*/ 62 h 145"/>
              <a:gd name="T34" fmla="*/ 57 w 66"/>
              <a:gd name="T35" fmla="*/ 62 h 145"/>
              <a:gd name="T36" fmla="*/ 57 w 66"/>
              <a:gd name="T37" fmla="*/ 96 h 145"/>
              <a:gd name="T38" fmla="*/ 66 w 66"/>
              <a:gd name="T39" fmla="*/ 79 h 145"/>
              <a:gd name="T40" fmla="*/ 66 w 66"/>
              <a:gd name="T41" fmla="*/ 56 h 145"/>
              <a:gd name="T42" fmla="*/ 33 w 66"/>
              <a:gd name="T43" fmla="*/ 31 h 145"/>
              <a:gd name="T44" fmla="*/ 33 w 66"/>
              <a:gd name="T45" fmla="*/ 27 h 145"/>
              <a:gd name="T46" fmla="*/ 47 w 66"/>
              <a:gd name="T47" fmla="*/ 13 h 145"/>
              <a:gd name="T48" fmla="*/ 33 w 66"/>
              <a:gd name="T49" fmla="*/ 0 h 145"/>
              <a:gd name="T50" fmla="*/ 20 w 66"/>
              <a:gd name="T51" fmla="*/ 13 h 145"/>
              <a:gd name="T52" fmla="*/ 33 w 66"/>
              <a:gd name="T53" fmla="*/ 2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6" h="145">
                <a:moveTo>
                  <a:pt x="33" y="31"/>
                </a:moveTo>
                <a:cubicBezTo>
                  <a:pt x="15" y="31"/>
                  <a:pt x="0" y="42"/>
                  <a:pt x="0" y="56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6"/>
                  <a:pt x="4" y="91"/>
                  <a:pt x="9" y="96"/>
                </a:cubicBezTo>
                <a:cubicBezTo>
                  <a:pt x="9" y="62"/>
                  <a:pt x="9" y="62"/>
                  <a:pt x="9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99"/>
                  <a:pt x="14" y="99"/>
                  <a:pt x="14" y="99"/>
                </a:cubicBezTo>
                <a:cubicBezTo>
                  <a:pt x="14" y="99"/>
                  <a:pt x="14" y="99"/>
                  <a:pt x="14" y="99"/>
                </a:cubicBezTo>
                <a:cubicBezTo>
                  <a:pt x="14" y="129"/>
                  <a:pt x="14" y="129"/>
                  <a:pt x="14" y="129"/>
                </a:cubicBezTo>
                <a:cubicBezTo>
                  <a:pt x="14" y="137"/>
                  <a:pt x="21" y="144"/>
                  <a:pt x="30" y="145"/>
                </a:cubicBezTo>
                <a:cubicBezTo>
                  <a:pt x="30" y="89"/>
                  <a:pt x="30" y="89"/>
                  <a:pt x="30" y="89"/>
                </a:cubicBezTo>
                <a:cubicBezTo>
                  <a:pt x="36" y="89"/>
                  <a:pt x="36" y="89"/>
                  <a:pt x="36" y="89"/>
                </a:cubicBezTo>
                <a:cubicBezTo>
                  <a:pt x="36" y="145"/>
                  <a:pt x="36" y="145"/>
                  <a:pt x="36" y="145"/>
                </a:cubicBezTo>
                <a:cubicBezTo>
                  <a:pt x="45" y="144"/>
                  <a:pt x="52" y="137"/>
                  <a:pt x="52" y="129"/>
                </a:cubicBezTo>
                <a:cubicBezTo>
                  <a:pt x="52" y="99"/>
                  <a:pt x="52" y="99"/>
                  <a:pt x="52" y="99"/>
                </a:cubicBezTo>
                <a:cubicBezTo>
                  <a:pt x="52" y="99"/>
                  <a:pt x="52" y="99"/>
                  <a:pt x="52" y="99"/>
                </a:cubicBezTo>
                <a:cubicBezTo>
                  <a:pt x="52" y="62"/>
                  <a:pt x="52" y="62"/>
                  <a:pt x="52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57" y="96"/>
                  <a:pt x="57" y="96"/>
                  <a:pt x="57" y="96"/>
                </a:cubicBezTo>
                <a:cubicBezTo>
                  <a:pt x="63" y="91"/>
                  <a:pt x="66" y="86"/>
                  <a:pt x="66" y="79"/>
                </a:cubicBezTo>
                <a:cubicBezTo>
                  <a:pt x="66" y="56"/>
                  <a:pt x="66" y="56"/>
                  <a:pt x="66" y="56"/>
                </a:cubicBezTo>
                <a:cubicBezTo>
                  <a:pt x="66" y="42"/>
                  <a:pt x="51" y="31"/>
                  <a:pt x="33" y="31"/>
                </a:cubicBezTo>
                <a:close/>
                <a:moveTo>
                  <a:pt x="33" y="27"/>
                </a:moveTo>
                <a:cubicBezTo>
                  <a:pt x="41" y="27"/>
                  <a:pt x="47" y="21"/>
                  <a:pt x="47" y="13"/>
                </a:cubicBezTo>
                <a:cubicBezTo>
                  <a:pt x="47" y="6"/>
                  <a:pt x="41" y="0"/>
                  <a:pt x="33" y="0"/>
                </a:cubicBezTo>
                <a:cubicBezTo>
                  <a:pt x="26" y="0"/>
                  <a:pt x="20" y="6"/>
                  <a:pt x="20" y="13"/>
                </a:cubicBezTo>
                <a:cubicBezTo>
                  <a:pt x="20" y="21"/>
                  <a:pt x="26" y="27"/>
                  <a:pt x="33" y="27"/>
                </a:cubicBezTo>
                <a:close/>
              </a:path>
            </a:pathLst>
          </a:custGeom>
          <a:solidFill>
            <a:srgbClr val="FFC91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6" name="Freeform 8"/>
          <p:cNvSpPr>
            <a:spLocks noEditPoints="1"/>
          </p:cNvSpPr>
          <p:nvPr/>
        </p:nvSpPr>
        <p:spPr bwMode="auto">
          <a:xfrm>
            <a:off x="7081070" y="1748341"/>
            <a:ext cx="249238" cy="557213"/>
          </a:xfrm>
          <a:custGeom>
            <a:avLst/>
            <a:gdLst>
              <a:gd name="T0" fmla="*/ 33 w 66"/>
              <a:gd name="T1" fmla="*/ 31 h 145"/>
              <a:gd name="T2" fmla="*/ 0 w 66"/>
              <a:gd name="T3" fmla="*/ 56 h 145"/>
              <a:gd name="T4" fmla="*/ 0 w 66"/>
              <a:gd name="T5" fmla="*/ 79 h 145"/>
              <a:gd name="T6" fmla="*/ 9 w 66"/>
              <a:gd name="T7" fmla="*/ 96 h 145"/>
              <a:gd name="T8" fmla="*/ 9 w 66"/>
              <a:gd name="T9" fmla="*/ 62 h 145"/>
              <a:gd name="T10" fmla="*/ 14 w 66"/>
              <a:gd name="T11" fmla="*/ 62 h 145"/>
              <a:gd name="T12" fmla="*/ 14 w 66"/>
              <a:gd name="T13" fmla="*/ 99 h 145"/>
              <a:gd name="T14" fmla="*/ 14 w 66"/>
              <a:gd name="T15" fmla="*/ 99 h 145"/>
              <a:gd name="T16" fmla="*/ 14 w 66"/>
              <a:gd name="T17" fmla="*/ 129 h 145"/>
              <a:gd name="T18" fmla="*/ 30 w 66"/>
              <a:gd name="T19" fmla="*/ 145 h 145"/>
              <a:gd name="T20" fmla="*/ 30 w 66"/>
              <a:gd name="T21" fmla="*/ 89 h 145"/>
              <a:gd name="T22" fmla="*/ 36 w 66"/>
              <a:gd name="T23" fmla="*/ 89 h 145"/>
              <a:gd name="T24" fmla="*/ 36 w 66"/>
              <a:gd name="T25" fmla="*/ 145 h 145"/>
              <a:gd name="T26" fmla="*/ 52 w 66"/>
              <a:gd name="T27" fmla="*/ 129 h 145"/>
              <a:gd name="T28" fmla="*/ 52 w 66"/>
              <a:gd name="T29" fmla="*/ 99 h 145"/>
              <a:gd name="T30" fmla="*/ 52 w 66"/>
              <a:gd name="T31" fmla="*/ 99 h 145"/>
              <a:gd name="T32" fmla="*/ 52 w 66"/>
              <a:gd name="T33" fmla="*/ 62 h 145"/>
              <a:gd name="T34" fmla="*/ 57 w 66"/>
              <a:gd name="T35" fmla="*/ 62 h 145"/>
              <a:gd name="T36" fmla="*/ 57 w 66"/>
              <a:gd name="T37" fmla="*/ 96 h 145"/>
              <a:gd name="T38" fmla="*/ 66 w 66"/>
              <a:gd name="T39" fmla="*/ 79 h 145"/>
              <a:gd name="T40" fmla="*/ 66 w 66"/>
              <a:gd name="T41" fmla="*/ 56 h 145"/>
              <a:gd name="T42" fmla="*/ 33 w 66"/>
              <a:gd name="T43" fmla="*/ 31 h 145"/>
              <a:gd name="T44" fmla="*/ 33 w 66"/>
              <a:gd name="T45" fmla="*/ 27 h 145"/>
              <a:gd name="T46" fmla="*/ 46 w 66"/>
              <a:gd name="T47" fmla="*/ 13 h 145"/>
              <a:gd name="T48" fmla="*/ 33 w 66"/>
              <a:gd name="T49" fmla="*/ 0 h 145"/>
              <a:gd name="T50" fmla="*/ 19 w 66"/>
              <a:gd name="T51" fmla="*/ 13 h 145"/>
              <a:gd name="T52" fmla="*/ 33 w 66"/>
              <a:gd name="T53" fmla="*/ 2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6" h="145">
                <a:moveTo>
                  <a:pt x="33" y="31"/>
                </a:moveTo>
                <a:cubicBezTo>
                  <a:pt x="15" y="31"/>
                  <a:pt x="0" y="42"/>
                  <a:pt x="0" y="56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6"/>
                  <a:pt x="3" y="91"/>
                  <a:pt x="9" y="96"/>
                </a:cubicBezTo>
                <a:cubicBezTo>
                  <a:pt x="9" y="62"/>
                  <a:pt x="9" y="62"/>
                  <a:pt x="9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99"/>
                  <a:pt x="14" y="99"/>
                  <a:pt x="14" y="99"/>
                </a:cubicBezTo>
                <a:cubicBezTo>
                  <a:pt x="14" y="99"/>
                  <a:pt x="14" y="99"/>
                  <a:pt x="14" y="99"/>
                </a:cubicBezTo>
                <a:cubicBezTo>
                  <a:pt x="14" y="129"/>
                  <a:pt x="14" y="129"/>
                  <a:pt x="14" y="129"/>
                </a:cubicBezTo>
                <a:cubicBezTo>
                  <a:pt x="14" y="137"/>
                  <a:pt x="21" y="144"/>
                  <a:pt x="30" y="145"/>
                </a:cubicBezTo>
                <a:cubicBezTo>
                  <a:pt x="30" y="89"/>
                  <a:pt x="30" y="89"/>
                  <a:pt x="30" y="89"/>
                </a:cubicBezTo>
                <a:cubicBezTo>
                  <a:pt x="36" y="89"/>
                  <a:pt x="36" y="89"/>
                  <a:pt x="36" y="89"/>
                </a:cubicBezTo>
                <a:cubicBezTo>
                  <a:pt x="36" y="145"/>
                  <a:pt x="36" y="145"/>
                  <a:pt x="36" y="145"/>
                </a:cubicBezTo>
                <a:cubicBezTo>
                  <a:pt x="45" y="144"/>
                  <a:pt x="52" y="137"/>
                  <a:pt x="52" y="129"/>
                </a:cubicBezTo>
                <a:cubicBezTo>
                  <a:pt x="52" y="99"/>
                  <a:pt x="52" y="99"/>
                  <a:pt x="52" y="99"/>
                </a:cubicBezTo>
                <a:cubicBezTo>
                  <a:pt x="52" y="99"/>
                  <a:pt x="52" y="99"/>
                  <a:pt x="52" y="99"/>
                </a:cubicBezTo>
                <a:cubicBezTo>
                  <a:pt x="52" y="62"/>
                  <a:pt x="52" y="62"/>
                  <a:pt x="52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57" y="96"/>
                  <a:pt x="57" y="96"/>
                  <a:pt x="57" y="96"/>
                </a:cubicBezTo>
                <a:cubicBezTo>
                  <a:pt x="62" y="91"/>
                  <a:pt x="66" y="86"/>
                  <a:pt x="66" y="79"/>
                </a:cubicBezTo>
                <a:cubicBezTo>
                  <a:pt x="66" y="56"/>
                  <a:pt x="66" y="56"/>
                  <a:pt x="66" y="56"/>
                </a:cubicBezTo>
                <a:cubicBezTo>
                  <a:pt x="66" y="42"/>
                  <a:pt x="51" y="31"/>
                  <a:pt x="33" y="31"/>
                </a:cubicBezTo>
                <a:close/>
                <a:moveTo>
                  <a:pt x="33" y="27"/>
                </a:moveTo>
                <a:cubicBezTo>
                  <a:pt x="40" y="27"/>
                  <a:pt x="46" y="21"/>
                  <a:pt x="46" y="13"/>
                </a:cubicBezTo>
                <a:cubicBezTo>
                  <a:pt x="46" y="6"/>
                  <a:pt x="40" y="0"/>
                  <a:pt x="33" y="0"/>
                </a:cubicBezTo>
                <a:cubicBezTo>
                  <a:pt x="25" y="0"/>
                  <a:pt x="19" y="6"/>
                  <a:pt x="19" y="13"/>
                </a:cubicBezTo>
                <a:cubicBezTo>
                  <a:pt x="19" y="21"/>
                  <a:pt x="25" y="27"/>
                  <a:pt x="33" y="2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7" name="Freeform 10"/>
          <p:cNvSpPr>
            <a:spLocks noEditPoints="1"/>
          </p:cNvSpPr>
          <p:nvPr/>
        </p:nvSpPr>
        <p:spPr bwMode="auto">
          <a:xfrm>
            <a:off x="7465245" y="1748341"/>
            <a:ext cx="244475" cy="557213"/>
          </a:xfrm>
          <a:custGeom>
            <a:avLst/>
            <a:gdLst>
              <a:gd name="T0" fmla="*/ 32 w 65"/>
              <a:gd name="T1" fmla="*/ 31 h 145"/>
              <a:gd name="T2" fmla="*/ 0 w 65"/>
              <a:gd name="T3" fmla="*/ 56 h 145"/>
              <a:gd name="T4" fmla="*/ 0 w 65"/>
              <a:gd name="T5" fmla="*/ 79 h 145"/>
              <a:gd name="T6" fmla="*/ 8 w 65"/>
              <a:gd name="T7" fmla="*/ 96 h 145"/>
              <a:gd name="T8" fmla="*/ 8 w 65"/>
              <a:gd name="T9" fmla="*/ 62 h 145"/>
              <a:gd name="T10" fmla="*/ 14 w 65"/>
              <a:gd name="T11" fmla="*/ 62 h 145"/>
              <a:gd name="T12" fmla="*/ 14 w 65"/>
              <a:gd name="T13" fmla="*/ 99 h 145"/>
              <a:gd name="T14" fmla="*/ 14 w 65"/>
              <a:gd name="T15" fmla="*/ 99 h 145"/>
              <a:gd name="T16" fmla="*/ 14 w 65"/>
              <a:gd name="T17" fmla="*/ 129 h 145"/>
              <a:gd name="T18" fmla="*/ 30 w 65"/>
              <a:gd name="T19" fmla="*/ 145 h 145"/>
              <a:gd name="T20" fmla="*/ 30 w 65"/>
              <a:gd name="T21" fmla="*/ 89 h 145"/>
              <a:gd name="T22" fmla="*/ 35 w 65"/>
              <a:gd name="T23" fmla="*/ 89 h 145"/>
              <a:gd name="T24" fmla="*/ 35 w 65"/>
              <a:gd name="T25" fmla="*/ 145 h 145"/>
              <a:gd name="T26" fmla="*/ 51 w 65"/>
              <a:gd name="T27" fmla="*/ 129 h 145"/>
              <a:gd name="T28" fmla="*/ 51 w 65"/>
              <a:gd name="T29" fmla="*/ 99 h 145"/>
              <a:gd name="T30" fmla="*/ 51 w 65"/>
              <a:gd name="T31" fmla="*/ 99 h 145"/>
              <a:gd name="T32" fmla="*/ 51 w 65"/>
              <a:gd name="T33" fmla="*/ 62 h 145"/>
              <a:gd name="T34" fmla="*/ 57 w 65"/>
              <a:gd name="T35" fmla="*/ 62 h 145"/>
              <a:gd name="T36" fmla="*/ 57 w 65"/>
              <a:gd name="T37" fmla="*/ 96 h 145"/>
              <a:gd name="T38" fmla="*/ 65 w 65"/>
              <a:gd name="T39" fmla="*/ 79 h 145"/>
              <a:gd name="T40" fmla="*/ 65 w 65"/>
              <a:gd name="T41" fmla="*/ 56 h 145"/>
              <a:gd name="T42" fmla="*/ 32 w 65"/>
              <a:gd name="T43" fmla="*/ 31 h 145"/>
              <a:gd name="T44" fmla="*/ 32 w 65"/>
              <a:gd name="T45" fmla="*/ 27 h 145"/>
              <a:gd name="T46" fmla="*/ 46 w 65"/>
              <a:gd name="T47" fmla="*/ 13 h 145"/>
              <a:gd name="T48" fmla="*/ 32 w 65"/>
              <a:gd name="T49" fmla="*/ 0 h 145"/>
              <a:gd name="T50" fmla="*/ 19 w 65"/>
              <a:gd name="T51" fmla="*/ 13 h 145"/>
              <a:gd name="T52" fmla="*/ 32 w 65"/>
              <a:gd name="T53" fmla="*/ 2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5" h="145">
                <a:moveTo>
                  <a:pt x="32" y="31"/>
                </a:moveTo>
                <a:cubicBezTo>
                  <a:pt x="14" y="31"/>
                  <a:pt x="0" y="42"/>
                  <a:pt x="0" y="56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6"/>
                  <a:pt x="3" y="91"/>
                  <a:pt x="8" y="96"/>
                </a:cubicBezTo>
                <a:cubicBezTo>
                  <a:pt x="8" y="62"/>
                  <a:pt x="8" y="62"/>
                  <a:pt x="8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99"/>
                  <a:pt x="14" y="99"/>
                  <a:pt x="14" y="99"/>
                </a:cubicBezTo>
                <a:cubicBezTo>
                  <a:pt x="14" y="99"/>
                  <a:pt x="14" y="99"/>
                  <a:pt x="14" y="99"/>
                </a:cubicBezTo>
                <a:cubicBezTo>
                  <a:pt x="14" y="129"/>
                  <a:pt x="14" y="129"/>
                  <a:pt x="14" y="129"/>
                </a:cubicBezTo>
                <a:cubicBezTo>
                  <a:pt x="14" y="137"/>
                  <a:pt x="21" y="144"/>
                  <a:pt x="30" y="145"/>
                </a:cubicBezTo>
                <a:cubicBezTo>
                  <a:pt x="30" y="89"/>
                  <a:pt x="30" y="89"/>
                  <a:pt x="30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145"/>
                  <a:pt x="35" y="145"/>
                  <a:pt x="35" y="145"/>
                </a:cubicBezTo>
                <a:cubicBezTo>
                  <a:pt x="44" y="144"/>
                  <a:pt x="51" y="137"/>
                  <a:pt x="51" y="129"/>
                </a:cubicBezTo>
                <a:cubicBezTo>
                  <a:pt x="51" y="99"/>
                  <a:pt x="51" y="99"/>
                  <a:pt x="51" y="99"/>
                </a:cubicBezTo>
                <a:cubicBezTo>
                  <a:pt x="51" y="99"/>
                  <a:pt x="51" y="99"/>
                  <a:pt x="51" y="99"/>
                </a:cubicBezTo>
                <a:cubicBezTo>
                  <a:pt x="51" y="62"/>
                  <a:pt x="51" y="62"/>
                  <a:pt x="51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57" y="96"/>
                  <a:pt x="57" y="96"/>
                  <a:pt x="57" y="96"/>
                </a:cubicBezTo>
                <a:cubicBezTo>
                  <a:pt x="62" y="91"/>
                  <a:pt x="65" y="86"/>
                  <a:pt x="65" y="79"/>
                </a:cubicBezTo>
                <a:cubicBezTo>
                  <a:pt x="65" y="56"/>
                  <a:pt x="65" y="56"/>
                  <a:pt x="65" y="56"/>
                </a:cubicBezTo>
                <a:cubicBezTo>
                  <a:pt x="65" y="42"/>
                  <a:pt x="51" y="31"/>
                  <a:pt x="32" y="31"/>
                </a:cubicBezTo>
                <a:close/>
                <a:moveTo>
                  <a:pt x="32" y="27"/>
                </a:moveTo>
                <a:cubicBezTo>
                  <a:pt x="40" y="27"/>
                  <a:pt x="46" y="21"/>
                  <a:pt x="46" y="13"/>
                </a:cubicBezTo>
                <a:cubicBezTo>
                  <a:pt x="46" y="6"/>
                  <a:pt x="40" y="0"/>
                  <a:pt x="32" y="0"/>
                </a:cubicBezTo>
                <a:cubicBezTo>
                  <a:pt x="25" y="0"/>
                  <a:pt x="19" y="6"/>
                  <a:pt x="19" y="13"/>
                </a:cubicBezTo>
                <a:cubicBezTo>
                  <a:pt x="19" y="21"/>
                  <a:pt x="25" y="27"/>
                  <a:pt x="32" y="2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8" name="Freeform 12"/>
          <p:cNvSpPr>
            <a:spLocks noEditPoints="1"/>
          </p:cNvSpPr>
          <p:nvPr/>
        </p:nvSpPr>
        <p:spPr bwMode="auto">
          <a:xfrm>
            <a:off x="7846245" y="1748341"/>
            <a:ext cx="247650" cy="557213"/>
          </a:xfrm>
          <a:custGeom>
            <a:avLst/>
            <a:gdLst>
              <a:gd name="T0" fmla="*/ 33 w 66"/>
              <a:gd name="T1" fmla="*/ 31 h 145"/>
              <a:gd name="T2" fmla="*/ 0 w 66"/>
              <a:gd name="T3" fmla="*/ 56 h 145"/>
              <a:gd name="T4" fmla="*/ 0 w 66"/>
              <a:gd name="T5" fmla="*/ 79 h 145"/>
              <a:gd name="T6" fmla="*/ 9 w 66"/>
              <a:gd name="T7" fmla="*/ 96 h 145"/>
              <a:gd name="T8" fmla="*/ 9 w 66"/>
              <a:gd name="T9" fmla="*/ 62 h 145"/>
              <a:gd name="T10" fmla="*/ 14 w 66"/>
              <a:gd name="T11" fmla="*/ 62 h 145"/>
              <a:gd name="T12" fmla="*/ 14 w 66"/>
              <a:gd name="T13" fmla="*/ 99 h 145"/>
              <a:gd name="T14" fmla="*/ 14 w 66"/>
              <a:gd name="T15" fmla="*/ 99 h 145"/>
              <a:gd name="T16" fmla="*/ 14 w 66"/>
              <a:gd name="T17" fmla="*/ 129 h 145"/>
              <a:gd name="T18" fmla="*/ 30 w 66"/>
              <a:gd name="T19" fmla="*/ 145 h 145"/>
              <a:gd name="T20" fmla="*/ 30 w 66"/>
              <a:gd name="T21" fmla="*/ 89 h 145"/>
              <a:gd name="T22" fmla="*/ 36 w 66"/>
              <a:gd name="T23" fmla="*/ 89 h 145"/>
              <a:gd name="T24" fmla="*/ 36 w 66"/>
              <a:gd name="T25" fmla="*/ 145 h 145"/>
              <a:gd name="T26" fmla="*/ 52 w 66"/>
              <a:gd name="T27" fmla="*/ 129 h 145"/>
              <a:gd name="T28" fmla="*/ 52 w 66"/>
              <a:gd name="T29" fmla="*/ 99 h 145"/>
              <a:gd name="T30" fmla="*/ 52 w 66"/>
              <a:gd name="T31" fmla="*/ 99 h 145"/>
              <a:gd name="T32" fmla="*/ 52 w 66"/>
              <a:gd name="T33" fmla="*/ 62 h 145"/>
              <a:gd name="T34" fmla="*/ 57 w 66"/>
              <a:gd name="T35" fmla="*/ 62 h 145"/>
              <a:gd name="T36" fmla="*/ 57 w 66"/>
              <a:gd name="T37" fmla="*/ 96 h 145"/>
              <a:gd name="T38" fmla="*/ 66 w 66"/>
              <a:gd name="T39" fmla="*/ 79 h 145"/>
              <a:gd name="T40" fmla="*/ 66 w 66"/>
              <a:gd name="T41" fmla="*/ 56 h 145"/>
              <a:gd name="T42" fmla="*/ 33 w 66"/>
              <a:gd name="T43" fmla="*/ 31 h 145"/>
              <a:gd name="T44" fmla="*/ 33 w 66"/>
              <a:gd name="T45" fmla="*/ 27 h 145"/>
              <a:gd name="T46" fmla="*/ 47 w 66"/>
              <a:gd name="T47" fmla="*/ 13 h 145"/>
              <a:gd name="T48" fmla="*/ 33 w 66"/>
              <a:gd name="T49" fmla="*/ 0 h 145"/>
              <a:gd name="T50" fmla="*/ 20 w 66"/>
              <a:gd name="T51" fmla="*/ 13 h 145"/>
              <a:gd name="T52" fmla="*/ 33 w 66"/>
              <a:gd name="T53" fmla="*/ 2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6" h="145">
                <a:moveTo>
                  <a:pt x="33" y="31"/>
                </a:moveTo>
                <a:cubicBezTo>
                  <a:pt x="15" y="31"/>
                  <a:pt x="0" y="42"/>
                  <a:pt x="0" y="56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6"/>
                  <a:pt x="4" y="91"/>
                  <a:pt x="9" y="96"/>
                </a:cubicBezTo>
                <a:cubicBezTo>
                  <a:pt x="9" y="62"/>
                  <a:pt x="9" y="62"/>
                  <a:pt x="9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99"/>
                  <a:pt x="14" y="99"/>
                  <a:pt x="14" y="99"/>
                </a:cubicBezTo>
                <a:cubicBezTo>
                  <a:pt x="14" y="99"/>
                  <a:pt x="14" y="99"/>
                  <a:pt x="14" y="99"/>
                </a:cubicBezTo>
                <a:cubicBezTo>
                  <a:pt x="14" y="129"/>
                  <a:pt x="14" y="129"/>
                  <a:pt x="14" y="129"/>
                </a:cubicBezTo>
                <a:cubicBezTo>
                  <a:pt x="14" y="137"/>
                  <a:pt x="21" y="144"/>
                  <a:pt x="30" y="145"/>
                </a:cubicBezTo>
                <a:cubicBezTo>
                  <a:pt x="30" y="89"/>
                  <a:pt x="30" y="89"/>
                  <a:pt x="30" y="89"/>
                </a:cubicBezTo>
                <a:cubicBezTo>
                  <a:pt x="36" y="89"/>
                  <a:pt x="36" y="89"/>
                  <a:pt x="36" y="89"/>
                </a:cubicBezTo>
                <a:cubicBezTo>
                  <a:pt x="36" y="145"/>
                  <a:pt x="36" y="145"/>
                  <a:pt x="36" y="145"/>
                </a:cubicBezTo>
                <a:cubicBezTo>
                  <a:pt x="45" y="144"/>
                  <a:pt x="52" y="137"/>
                  <a:pt x="52" y="129"/>
                </a:cubicBezTo>
                <a:cubicBezTo>
                  <a:pt x="52" y="99"/>
                  <a:pt x="52" y="99"/>
                  <a:pt x="52" y="99"/>
                </a:cubicBezTo>
                <a:cubicBezTo>
                  <a:pt x="52" y="99"/>
                  <a:pt x="52" y="99"/>
                  <a:pt x="52" y="99"/>
                </a:cubicBezTo>
                <a:cubicBezTo>
                  <a:pt x="52" y="62"/>
                  <a:pt x="52" y="62"/>
                  <a:pt x="52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57" y="96"/>
                  <a:pt x="57" y="96"/>
                  <a:pt x="57" y="96"/>
                </a:cubicBezTo>
                <a:cubicBezTo>
                  <a:pt x="63" y="91"/>
                  <a:pt x="66" y="86"/>
                  <a:pt x="66" y="79"/>
                </a:cubicBezTo>
                <a:cubicBezTo>
                  <a:pt x="66" y="56"/>
                  <a:pt x="66" y="56"/>
                  <a:pt x="66" y="56"/>
                </a:cubicBezTo>
                <a:cubicBezTo>
                  <a:pt x="66" y="42"/>
                  <a:pt x="51" y="31"/>
                  <a:pt x="33" y="31"/>
                </a:cubicBezTo>
                <a:close/>
                <a:moveTo>
                  <a:pt x="33" y="27"/>
                </a:moveTo>
                <a:cubicBezTo>
                  <a:pt x="41" y="27"/>
                  <a:pt x="47" y="21"/>
                  <a:pt x="47" y="13"/>
                </a:cubicBezTo>
                <a:cubicBezTo>
                  <a:pt x="47" y="6"/>
                  <a:pt x="41" y="0"/>
                  <a:pt x="33" y="0"/>
                </a:cubicBezTo>
                <a:cubicBezTo>
                  <a:pt x="26" y="0"/>
                  <a:pt x="20" y="6"/>
                  <a:pt x="20" y="13"/>
                </a:cubicBezTo>
                <a:cubicBezTo>
                  <a:pt x="20" y="21"/>
                  <a:pt x="26" y="27"/>
                  <a:pt x="33" y="2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9" name="Freeform 14"/>
          <p:cNvSpPr>
            <a:spLocks noEditPoints="1"/>
          </p:cNvSpPr>
          <p:nvPr/>
        </p:nvSpPr>
        <p:spPr bwMode="auto">
          <a:xfrm>
            <a:off x="8230420" y="1748341"/>
            <a:ext cx="247650" cy="557213"/>
          </a:xfrm>
          <a:custGeom>
            <a:avLst/>
            <a:gdLst>
              <a:gd name="T0" fmla="*/ 33 w 66"/>
              <a:gd name="T1" fmla="*/ 31 h 145"/>
              <a:gd name="T2" fmla="*/ 0 w 66"/>
              <a:gd name="T3" fmla="*/ 56 h 145"/>
              <a:gd name="T4" fmla="*/ 0 w 66"/>
              <a:gd name="T5" fmla="*/ 79 h 145"/>
              <a:gd name="T6" fmla="*/ 9 w 66"/>
              <a:gd name="T7" fmla="*/ 96 h 145"/>
              <a:gd name="T8" fmla="*/ 9 w 66"/>
              <a:gd name="T9" fmla="*/ 62 h 145"/>
              <a:gd name="T10" fmla="*/ 14 w 66"/>
              <a:gd name="T11" fmla="*/ 62 h 145"/>
              <a:gd name="T12" fmla="*/ 14 w 66"/>
              <a:gd name="T13" fmla="*/ 99 h 145"/>
              <a:gd name="T14" fmla="*/ 14 w 66"/>
              <a:gd name="T15" fmla="*/ 99 h 145"/>
              <a:gd name="T16" fmla="*/ 14 w 66"/>
              <a:gd name="T17" fmla="*/ 129 h 145"/>
              <a:gd name="T18" fmla="*/ 30 w 66"/>
              <a:gd name="T19" fmla="*/ 145 h 145"/>
              <a:gd name="T20" fmla="*/ 30 w 66"/>
              <a:gd name="T21" fmla="*/ 89 h 145"/>
              <a:gd name="T22" fmla="*/ 36 w 66"/>
              <a:gd name="T23" fmla="*/ 89 h 145"/>
              <a:gd name="T24" fmla="*/ 36 w 66"/>
              <a:gd name="T25" fmla="*/ 145 h 145"/>
              <a:gd name="T26" fmla="*/ 52 w 66"/>
              <a:gd name="T27" fmla="*/ 129 h 145"/>
              <a:gd name="T28" fmla="*/ 52 w 66"/>
              <a:gd name="T29" fmla="*/ 99 h 145"/>
              <a:gd name="T30" fmla="*/ 52 w 66"/>
              <a:gd name="T31" fmla="*/ 99 h 145"/>
              <a:gd name="T32" fmla="*/ 52 w 66"/>
              <a:gd name="T33" fmla="*/ 62 h 145"/>
              <a:gd name="T34" fmla="*/ 57 w 66"/>
              <a:gd name="T35" fmla="*/ 62 h 145"/>
              <a:gd name="T36" fmla="*/ 57 w 66"/>
              <a:gd name="T37" fmla="*/ 96 h 145"/>
              <a:gd name="T38" fmla="*/ 66 w 66"/>
              <a:gd name="T39" fmla="*/ 79 h 145"/>
              <a:gd name="T40" fmla="*/ 66 w 66"/>
              <a:gd name="T41" fmla="*/ 56 h 145"/>
              <a:gd name="T42" fmla="*/ 33 w 66"/>
              <a:gd name="T43" fmla="*/ 31 h 145"/>
              <a:gd name="T44" fmla="*/ 33 w 66"/>
              <a:gd name="T45" fmla="*/ 27 h 145"/>
              <a:gd name="T46" fmla="*/ 46 w 66"/>
              <a:gd name="T47" fmla="*/ 13 h 145"/>
              <a:gd name="T48" fmla="*/ 33 w 66"/>
              <a:gd name="T49" fmla="*/ 0 h 145"/>
              <a:gd name="T50" fmla="*/ 19 w 66"/>
              <a:gd name="T51" fmla="*/ 13 h 145"/>
              <a:gd name="T52" fmla="*/ 33 w 66"/>
              <a:gd name="T53" fmla="*/ 2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6" h="145">
                <a:moveTo>
                  <a:pt x="33" y="31"/>
                </a:moveTo>
                <a:cubicBezTo>
                  <a:pt x="15" y="31"/>
                  <a:pt x="0" y="42"/>
                  <a:pt x="0" y="56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6"/>
                  <a:pt x="3" y="91"/>
                  <a:pt x="9" y="96"/>
                </a:cubicBezTo>
                <a:cubicBezTo>
                  <a:pt x="9" y="62"/>
                  <a:pt x="9" y="62"/>
                  <a:pt x="9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99"/>
                  <a:pt x="14" y="99"/>
                  <a:pt x="14" y="99"/>
                </a:cubicBezTo>
                <a:cubicBezTo>
                  <a:pt x="14" y="99"/>
                  <a:pt x="14" y="99"/>
                  <a:pt x="14" y="99"/>
                </a:cubicBezTo>
                <a:cubicBezTo>
                  <a:pt x="14" y="129"/>
                  <a:pt x="14" y="129"/>
                  <a:pt x="14" y="129"/>
                </a:cubicBezTo>
                <a:cubicBezTo>
                  <a:pt x="14" y="137"/>
                  <a:pt x="21" y="144"/>
                  <a:pt x="30" y="145"/>
                </a:cubicBezTo>
                <a:cubicBezTo>
                  <a:pt x="30" y="89"/>
                  <a:pt x="30" y="89"/>
                  <a:pt x="30" y="89"/>
                </a:cubicBezTo>
                <a:cubicBezTo>
                  <a:pt x="36" y="89"/>
                  <a:pt x="36" y="89"/>
                  <a:pt x="36" y="89"/>
                </a:cubicBezTo>
                <a:cubicBezTo>
                  <a:pt x="36" y="145"/>
                  <a:pt x="36" y="145"/>
                  <a:pt x="36" y="145"/>
                </a:cubicBezTo>
                <a:cubicBezTo>
                  <a:pt x="45" y="144"/>
                  <a:pt x="52" y="137"/>
                  <a:pt x="52" y="129"/>
                </a:cubicBezTo>
                <a:cubicBezTo>
                  <a:pt x="52" y="99"/>
                  <a:pt x="52" y="99"/>
                  <a:pt x="52" y="99"/>
                </a:cubicBezTo>
                <a:cubicBezTo>
                  <a:pt x="52" y="99"/>
                  <a:pt x="52" y="99"/>
                  <a:pt x="52" y="99"/>
                </a:cubicBezTo>
                <a:cubicBezTo>
                  <a:pt x="52" y="62"/>
                  <a:pt x="52" y="62"/>
                  <a:pt x="52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57" y="96"/>
                  <a:pt x="57" y="96"/>
                  <a:pt x="57" y="96"/>
                </a:cubicBezTo>
                <a:cubicBezTo>
                  <a:pt x="62" y="91"/>
                  <a:pt x="66" y="86"/>
                  <a:pt x="66" y="79"/>
                </a:cubicBezTo>
                <a:cubicBezTo>
                  <a:pt x="66" y="56"/>
                  <a:pt x="66" y="56"/>
                  <a:pt x="66" y="56"/>
                </a:cubicBezTo>
                <a:cubicBezTo>
                  <a:pt x="66" y="42"/>
                  <a:pt x="51" y="31"/>
                  <a:pt x="33" y="31"/>
                </a:cubicBezTo>
                <a:close/>
                <a:moveTo>
                  <a:pt x="33" y="27"/>
                </a:moveTo>
                <a:cubicBezTo>
                  <a:pt x="40" y="27"/>
                  <a:pt x="46" y="21"/>
                  <a:pt x="46" y="13"/>
                </a:cubicBezTo>
                <a:cubicBezTo>
                  <a:pt x="46" y="6"/>
                  <a:pt x="40" y="0"/>
                  <a:pt x="33" y="0"/>
                </a:cubicBezTo>
                <a:cubicBezTo>
                  <a:pt x="25" y="0"/>
                  <a:pt x="19" y="6"/>
                  <a:pt x="19" y="13"/>
                </a:cubicBezTo>
                <a:cubicBezTo>
                  <a:pt x="19" y="21"/>
                  <a:pt x="25" y="27"/>
                  <a:pt x="33" y="2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0" name="Freeform 16"/>
          <p:cNvSpPr>
            <a:spLocks noEditPoints="1"/>
          </p:cNvSpPr>
          <p:nvPr/>
        </p:nvSpPr>
        <p:spPr bwMode="auto">
          <a:xfrm>
            <a:off x="8614595" y="1748341"/>
            <a:ext cx="244475" cy="557213"/>
          </a:xfrm>
          <a:custGeom>
            <a:avLst/>
            <a:gdLst>
              <a:gd name="T0" fmla="*/ 32 w 65"/>
              <a:gd name="T1" fmla="*/ 31 h 145"/>
              <a:gd name="T2" fmla="*/ 0 w 65"/>
              <a:gd name="T3" fmla="*/ 56 h 145"/>
              <a:gd name="T4" fmla="*/ 0 w 65"/>
              <a:gd name="T5" fmla="*/ 79 h 145"/>
              <a:gd name="T6" fmla="*/ 8 w 65"/>
              <a:gd name="T7" fmla="*/ 96 h 145"/>
              <a:gd name="T8" fmla="*/ 8 w 65"/>
              <a:gd name="T9" fmla="*/ 62 h 145"/>
              <a:gd name="T10" fmla="*/ 14 w 65"/>
              <a:gd name="T11" fmla="*/ 62 h 145"/>
              <a:gd name="T12" fmla="*/ 14 w 65"/>
              <a:gd name="T13" fmla="*/ 99 h 145"/>
              <a:gd name="T14" fmla="*/ 14 w 65"/>
              <a:gd name="T15" fmla="*/ 99 h 145"/>
              <a:gd name="T16" fmla="*/ 14 w 65"/>
              <a:gd name="T17" fmla="*/ 129 h 145"/>
              <a:gd name="T18" fmla="*/ 30 w 65"/>
              <a:gd name="T19" fmla="*/ 145 h 145"/>
              <a:gd name="T20" fmla="*/ 30 w 65"/>
              <a:gd name="T21" fmla="*/ 89 h 145"/>
              <a:gd name="T22" fmla="*/ 35 w 65"/>
              <a:gd name="T23" fmla="*/ 89 h 145"/>
              <a:gd name="T24" fmla="*/ 35 w 65"/>
              <a:gd name="T25" fmla="*/ 145 h 145"/>
              <a:gd name="T26" fmla="*/ 51 w 65"/>
              <a:gd name="T27" fmla="*/ 129 h 145"/>
              <a:gd name="T28" fmla="*/ 51 w 65"/>
              <a:gd name="T29" fmla="*/ 99 h 145"/>
              <a:gd name="T30" fmla="*/ 51 w 65"/>
              <a:gd name="T31" fmla="*/ 99 h 145"/>
              <a:gd name="T32" fmla="*/ 51 w 65"/>
              <a:gd name="T33" fmla="*/ 62 h 145"/>
              <a:gd name="T34" fmla="*/ 57 w 65"/>
              <a:gd name="T35" fmla="*/ 62 h 145"/>
              <a:gd name="T36" fmla="*/ 57 w 65"/>
              <a:gd name="T37" fmla="*/ 96 h 145"/>
              <a:gd name="T38" fmla="*/ 65 w 65"/>
              <a:gd name="T39" fmla="*/ 79 h 145"/>
              <a:gd name="T40" fmla="*/ 65 w 65"/>
              <a:gd name="T41" fmla="*/ 56 h 145"/>
              <a:gd name="T42" fmla="*/ 32 w 65"/>
              <a:gd name="T43" fmla="*/ 31 h 145"/>
              <a:gd name="T44" fmla="*/ 32 w 65"/>
              <a:gd name="T45" fmla="*/ 27 h 145"/>
              <a:gd name="T46" fmla="*/ 46 w 65"/>
              <a:gd name="T47" fmla="*/ 13 h 145"/>
              <a:gd name="T48" fmla="*/ 32 w 65"/>
              <a:gd name="T49" fmla="*/ 0 h 145"/>
              <a:gd name="T50" fmla="*/ 19 w 65"/>
              <a:gd name="T51" fmla="*/ 13 h 145"/>
              <a:gd name="T52" fmla="*/ 32 w 65"/>
              <a:gd name="T53" fmla="*/ 2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5" h="145">
                <a:moveTo>
                  <a:pt x="32" y="31"/>
                </a:moveTo>
                <a:cubicBezTo>
                  <a:pt x="14" y="31"/>
                  <a:pt x="0" y="42"/>
                  <a:pt x="0" y="56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6"/>
                  <a:pt x="3" y="91"/>
                  <a:pt x="8" y="96"/>
                </a:cubicBezTo>
                <a:cubicBezTo>
                  <a:pt x="8" y="62"/>
                  <a:pt x="8" y="62"/>
                  <a:pt x="8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99"/>
                  <a:pt x="14" y="99"/>
                  <a:pt x="14" y="99"/>
                </a:cubicBezTo>
                <a:cubicBezTo>
                  <a:pt x="14" y="99"/>
                  <a:pt x="14" y="99"/>
                  <a:pt x="14" y="99"/>
                </a:cubicBezTo>
                <a:cubicBezTo>
                  <a:pt x="14" y="129"/>
                  <a:pt x="14" y="129"/>
                  <a:pt x="14" y="129"/>
                </a:cubicBezTo>
                <a:cubicBezTo>
                  <a:pt x="14" y="137"/>
                  <a:pt x="21" y="144"/>
                  <a:pt x="30" y="145"/>
                </a:cubicBezTo>
                <a:cubicBezTo>
                  <a:pt x="30" y="89"/>
                  <a:pt x="30" y="89"/>
                  <a:pt x="30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145"/>
                  <a:pt x="35" y="145"/>
                  <a:pt x="35" y="145"/>
                </a:cubicBezTo>
                <a:cubicBezTo>
                  <a:pt x="44" y="144"/>
                  <a:pt x="51" y="137"/>
                  <a:pt x="51" y="129"/>
                </a:cubicBezTo>
                <a:cubicBezTo>
                  <a:pt x="51" y="99"/>
                  <a:pt x="51" y="99"/>
                  <a:pt x="51" y="99"/>
                </a:cubicBezTo>
                <a:cubicBezTo>
                  <a:pt x="51" y="99"/>
                  <a:pt x="51" y="99"/>
                  <a:pt x="51" y="99"/>
                </a:cubicBezTo>
                <a:cubicBezTo>
                  <a:pt x="51" y="62"/>
                  <a:pt x="51" y="62"/>
                  <a:pt x="51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57" y="96"/>
                  <a:pt x="57" y="96"/>
                  <a:pt x="57" y="96"/>
                </a:cubicBezTo>
                <a:cubicBezTo>
                  <a:pt x="62" y="91"/>
                  <a:pt x="65" y="86"/>
                  <a:pt x="65" y="79"/>
                </a:cubicBezTo>
                <a:cubicBezTo>
                  <a:pt x="65" y="56"/>
                  <a:pt x="65" y="56"/>
                  <a:pt x="65" y="56"/>
                </a:cubicBezTo>
                <a:cubicBezTo>
                  <a:pt x="65" y="42"/>
                  <a:pt x="51" y="31"/>
                  <a:pt x="32" y="31"/>
                </a:cubicBezTo>
                <a:close/>
                <a:moveTo>
                  <a:pt x="32" y="27"/>
                </a:moveTo>
                <a:cubicBezTo>
                  <a:pt x="40" y="27"/>
                  <a:pt x="46" y="21"/>
                  <a:pt x="46" y="13"/>
                </a:cubicBezTo>
                <a:cubicBezTo>
                  <a:pt x="46" y="6"/>
                  <a:pt x="40" y="0"/>
                  <a:pt x="32" y="0"/>
                </a:cubicBezTo>
                <a:cubicBezTo>
                  <a:pt x="25" y="0"/>
                  <a:pt x="19" y="6"/>
                  <a:pt x="19" y="13"/>
                </a:cubicBezTo>
                <a:cubicBezTo>
                  <a:pt x="19" y="21"/>
                  <a:pt x="25" y="27"/>
                  <a:pt x="32" y="2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1" name="Freeform 18"/>
          <p:cNvSpPr>
            <a:spLocks noEditPoints="1"/>
          </p:cNvSpPr>
          <p:nvPr/>
        </p:nvSpPr>
        <p:spPr bwMode="auto">
          <a:xfrm>
            <a:off x="6700070" y="1748341"/>
            <a:ext cx="246063" cy="557213"/>
          </a:xfrm>
          <a:custGeom>
            <a:avLst/>
            <a:gdLst>
              <a:gd name="T0" fmla="*/ 32 w 65"/>
              <a:gd name="T1" fmla="*/ 31 h 145"/>
              <a:gd name="T2" fmla="*/ 0 w 65"/>
              <a:gd name="T3" fmla="*/ 56 h 145"/>
              <a:gd name="T4" fmla="*/ 0 w 65"/>
              <a:gd name="T5" fmla="*/ 79 h 145"/>
              <a:gd name="T6" fmla="*/ 8 w 65"/>
              <a:gd name="T7" fmla="*/ 96 h 145"/>
              <a:gd name="T8" fmla="*/ 8 w 65"/>
              <a:gd name="T9" fmla="*/ 62 h 145"/>
              <a:gd name="T10" fmla="*/ 14 w 65"/>
              <a:gd name="T11" fmla="*/ 62 h 145"/>
              <a:gd name="T12" fmla="*/ 14 w 65"/>
              <a:gd name="T13" fmla="*/ 99 h 145"/>
              <a:gd name="T14" fmla="*/ 14 w 65"/>
              <a:gd name="T15" fmla="*/ 99 h 145"/>
              <a:gd name="T16" fmla="*/ 14 w 65"/>
              <a:gd name="T17" fmla="*/ 129 h 145"/>
              <a:gd name="T18" fmla="*/ 30 w 65"/>
              <a:gd name="T19" fmla="*/ 145 h 145"/>
              <a:gd name="T20" fmla="*/ 30 w 65"/>
              <a:gd name="T21" fmla="*/ 89 h 145"/>
              <a:gd name="T22" fmla="*/ 35 w 65"/>
              <a:gd name="T23" fmla="*/ 89 h 145"/>
              <a:gd name="T24" fmla="*/ 35 w 65"/>
              <a:gd name="T25" fmla="*/ 145 h 145"/>
              <a:gd name="T26" fmla="*/ 51 w 65"/>
              <a:gd name="T27" fmla="*/ 129 h 145"/>
              <a:gd name="T28" fmla="*/ 51 w 65"/>
              <a:gd name="T29" fmla="*/ 99 h 145"/>
              <a:gd name="T30" fmla="*/ 51 w 65"/>
              <a:gd name="T31" fmla="*/ 99 h 145"/>
              <a:gd name="T32" fmla="*/ 51 w 65"/>
              <a:gd name="T33" fmla="*/ 62 h 145"/>
              <a:gd name="T34" fmla="*/ 57 w 65"/>
              <a:gd name="T35" fmla="*/ 62 h 145"/>
              <a:gd name="T36" fmla="*/ 57 w 65"/>
              <a:gd name="T37" fmla="*/ 96 h 145"/>
              <a:gd name="T38" fmla="*/ 65 w 65"/>
              <a:gd name="T39" fmla="*/ 79 h 145"/>
              <a:gd name="T40" fmla="*/ 65 w 65"/>
              <a:gd name="T41" fmla="*/ 56 h 145"/>
              <a:gd name="T42" fmla="*/ 32 w 65"/>
              <a:gd name="T43" fmla="*/ 31 h 145"/>
              <a:gd name="T44" fmla="*/ 32 w 65"/>
              <a:gd name="T45" fmla="*/ 27 h 145"/>
              <a:gd name="T46" fmla="*/ 46 w 65"/>
              <a:gd name="T47" fmla="*/ 13 h 145"/>
              <a:gd name="T48" fmla="*/ 32 w 65"/>
              <a:gd name="T49" fmla="*/ 0 h 145"/>
              <a:gd name="T50" fmla="*/ 19 w 65"/>
              <a:gd name="T51" fmla="*/ 13 h 145"/>
              <a:gd name="T52" fmla="*/ 32 w 65"/>
              <a:gd name="T53" fmla="*/ 2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5" h="145">
                <a:moveTo>
                  <a:pt x="32" y="31"/>
                </a:moveTo>
                <a:cubicBezTo>
                  <a:pt x="14" y="31"/>
                  <a:pt x="0" y="42"/>
                  <a:pt x="0" y="56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6"/>
                  <a:pt x="3" y="91"/>
                  <a:pt x="8" y="96"/>
                </a:cubicBezTo>
                <a:cubicBezTo>
                  <a:pt x="8" y="62"/>
                  <a:pt x="8" y="62"/>
                  <a:pt x="8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99"/>
                  <a:pt x="14" y="99"/>
                  <a:pt x="14" y="99"/>
                </a:cubicBezTo>
                <a:cubicBezTo>
                  <a:pt x="14" y="99"/>
                  <a:pt x="14" y="99"/>
                  <a:pt x="14" y="99"/>
                </a:cubicBezTo>
                <a:cubicBezTo>
                  <a:pt x="14" y="129"/>
                  <a:pt x="14" y="129"/>
                  <a:pt x="14" y="129"/>
                </a:cubicBezTo>
                <a:cubicBezTo>
                  <a:pt x="14" y="137"/>
                  <a:pt x="21" y="144"/>
                  <a:pt x="30" y="145"/>
                </a:cubicBezTo>
                <a:cubicBezTo>
                  <a:pt x="30" y="89"/>
                  <a:pt x="30" y="89"/>
                  <a:pt x="30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145"/>
                  <a:pt x="35" y="145"/>
                  <a:pt x="35" y="145"/>
                </a:cubicBezTo>
                <a:cubicBezTo>
                  <a:pt x="44" y="144"/>
                  <a:pt x="51" y="137"/>
                  <a:pt x="51" y="129"/>
                </a:cubicBezTo>
                <a:cubicBezTo>
                  <a:pt x="51" y="99"/>
                  <a:pt x="51" y="99"/>
                  <a:pt x="51" y="99"/>
                </a:cubicBezTo>
                <a:cubicBezTo>
                  <a:pt x="51" y="99"/>
                  <a:pt x="51" y="99"/>
                  <a:pt x="51" y="99"/>
                </a:cubicBezTo>
                <a:cubicBezTo>
                  <a:pt x="51" y="62"/>
                  <a:pt x="51" y="62"/>
                  <a:pt x="51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57" y="96"/>
                  <a:pt x="57" y="96"/>
                  <a:pt x="57" y="96"/>
                </a:cubicBezTo>
                <a:cubicBezTo>
                  <a:pt x="62" y="91"/>
                  <a:pt x="65" y="86"/>
                  <a:pt x="65" y="79"/>
                </a:cubicBezTo>
                <a:cubicBezTo>
                  <a:pt x="65" y="56"/>
                  <a:pt x="65" y="56"/>
                  <a:pt x="65" y="56"/>
                </a:cubicBezTo>
                <a:cubicBezTo>
                  <a:pt x="65" y="42"/>
                  <a:pt x="50" y="31"/>
                  <a:pt x="32" y="31"/>
                </a:cubicBezTo>
                <a:close/>
                <a:moveTo>
                  <a:pt x="32" y="27"/>
                </a:moveTo>
                <a:cubicBezTo>
                  <a:pt x="40" y="27"/>
                  <a:pt x="46" y="21"/>
                  <a:pt x="46" y="13"/>
                </a:cubicBezTo>
                <a:cubicBezTo>
                  <a:pt x="46" y="6"/>
                  <a:pt x="40" y="0"/>
                  <a:pt x="32" y="0"/>
                </a:cubicBezTo>
                <a:cubicBezTo>
                  <a:pt x="25" y="0"/>
                  <a:pt x="19" y="6"/>
                  <a:pt x="19" y="13"/>
                </a:cubicBezTo>
                <a:cubicBezTo>
                  <a:pt x="19" y="21"/>
                  <a:pt x="25" y="27"/>
                  <a:pt x="32" y="27"/>
                </a:cubicBezTo>
                <a:close/>
              </a:path>
            </a:pathLst>
          </a:custGeom>
          <a:solidFill>
            <a:srgbClr val="FFC91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8940307" y="2448130"/>
            <a:ext cx="1012825" cy="557213"/>
            <a:chOff x="8609322" y="2119015"/>
            <a:chExt cx="1012825" cy="557213"/>
          </a:xfrm>
          <a:solidFill>
            <a:schemeClr val="tx1">
              <a:lumMod val="85000"/>
              <a:lumOff val="15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grpSpPr>
        <p:sp>
          <p:nvSpPr>
            <p:cNvPr id="61" name="Freeform 12"/>
            <p:cNvSpPr>
              <a:spLocks noEditPoints="1"/>
            </p:cNvSpPr>
            <p:nvPr/>
          </p:nvSpPr>
          <p:spPr bwMode="auto">
            <a:xfrm>
              <a:off x="8609322" y="2119015"/>
              <a:ext cx="247650" cy="557213"/>
            </a:xfrm>
            <a:custGeom>
              <a:avLst/>
              <a:gdLst>
                <a:gd name="T0" fmla="*/ 33 w 66"/>
                <a:gd name="T1" fmla="*/ 31 h 145"/>
                <a:gd name="T2" fmla="*/ 0 w 66"/>
                <a:gd name="T3" fmla="*/ 56 h 145"/>
                <a:gd name="T4" fmla="*/ 0 w 66"/>
                <a:gd name="T5" fmla="*/ 79 h 145"/>
                <a:gd name="T6" fmla="*/ 9 w 66"/>
                <a:gd name="T7" fmla="*/ 96 h 145"/>
                <a:gd name="T8" fmla="*/ 9 w 66"/>
                <a:gd name="T9" fmla="*/ 62 h 145"/>
                <a:gd name="T10" fmla="*/ 14 w 66"/>
                <a:gd name="T11" fmla="*/ 62 h 145"/>
                <a:gd name="T12" fmla="*/ 14 w 66"/>
                <a:gd name="T13" fmla="*/ 99 h 145"/>
                <a:gd name="T14" fmla="*/ 14 w 66"/>
                <a:gd name="T15" fmla="*/ 99 h 145"/>
                <a:gd name="T16" fmla="*/ 14 w 66"/>
                <a:gd name="T17" fmla="*/ 129 h 145"/>
                <a:gd name="T18" fmla="*/ 30 w 66"/>
                <a:gd name="T19" fmla="*/ 145 h 145"/>
                <a:gd name="T20" fmla="*/ 30 w 66"/>
                <a:gd name="T21" fmla="*/ 89 h 145"/>
                <a:gd name="T22" fmla="*/ 36 w 66"/>
                <a:gd name="T23" fmla="*/ 89 h 145"/>
                <a:gd name="T24" fmla="*/ 36 w 66"/>
                <a:gd name="T25" fmla="*/ 145 h 145"/>
                <a:gd name="T26" fmla="*/ 52 w 66"/>
                <a:gd name="T27" fmla="*/ 129 h 145"/>
                <a:gd name="T28" fmla="*/ 52 w 66"/>
                <a:gd name="T29" fmla="*/ 99 h 145"/>
                <a:gd name="T30" fmla="*/ 52 w 66"/>
                <a:gd name="T31" fmla="*/ 99 h 145"/>
                <a:gd name="T32" fmla="*/ 52 w 66"/>
                <a:gd name="T33" fmla="*/ 62 h 145"/>
                <a:gd name="T34" fmla="*/ 57 w 66"/>
                <a:gd name="T35" fmla="*/ 62 h 145"/>
                <a:gd name="T36" fmla="*/ 57 w 66"/>
                <a:gd name="T37" fmla="*/ 96 h 145"/>
                <a:gd name="T38" fmla="*/ 66 w 66"/>
                <a:gd name="T39" fmla="*/ 79 h 145"/>
                <a:gd name="T40" fmla="*/ 66 w 66"/>
                <a:gd name="T41" fmla="*/ 56 h 145"/>
                <a:gd name="T42" fmla="*/ 33 w 66"/>
                <a:gd name="T43" fmla="*/ 31 h 145"/>
                <a:gd name="T44" fmla="*/ 33 w 66"/>
                <a:gd name="T45" fmla="*/ 27 h 145"/>
                <a:gd name="T46" fmla="*/ 47 w 66"/>
                <a:gd name="T47" fmla="*/ 13 h 145"/>
                <a:gd name="T48" fmla="*/ 33 w 66"/>
                <a:gd name="T49" fmla="*/ 0 h 145"/>
                <a:gd name="T50" fmla="*/ 20 w 66"/>
                <a:gd name="T51" fmla="*/ 13 h 145"/>
                <a:gd name="T52" fmla="*/ 33 w 66"/>
                <a:gd name="T53" fmla="*/ 2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45">
                  <a:moveTo>
                    <a:pt x="33" y="31"/>
                  </a:moveTo>
                  <a:cubicBezTo>
                    <a:pt x="15" y="31"/>
                    <a:pt x="0" y="42"/>
                    <a:pt x="0" y="56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6"/>
                    <a:pt x="4" y="91"/>
                    <a:pt x="9" y="96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14" y="129"/>
                    <a:pt x="14" y="129"/>
                    <a:pt x="14" y="129"/>
                  </a:cubicBezTo>
                  <a:cubicBezTo>
                    <a:pt x="14" y="137"/>
                    <a:pt x="21" y="144"/>
                    <a:pt x="30" y="145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145"/>
                    <a:pt x="36" y="145"/>
                    <a:pt x="36" y="145"/>
                  </a:cubicBezTo>
                  <a:cubicBezTo>
                    <a:pt x="45" y="144"/>
                    <a:pt x="52" y="137"/>
                    <a:pt x="52" y="129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63" y="91"/>
                    <a:pt x="66" y="86"/>
                    <a:pt x="66" y="79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66" y="42"/>
                    <a:pt x="51" y="31"/>
                    <a:pt x="33" y="31"/>
                  </a:cubicBezTo>
                  <a:close/>
                  <a:moveTo>
                    <a:pt x="33" y="27"/>
                  </a:moveTo>
                  <a:cubicBezTo>
                    <a:pt x="41" y="27"/>
                    <a:pt x="47" y="21"/>
                    <a:pt x="47" y="13"/>
                  </a:cubicBezTo>
                  <a:cubicBezTo>
                    <a:pt x="47" y="6"/>
                    <a:pt x="41" y="0"/>
                    <a:pt x="33" y="0"/>
                  </a:cubicBezTo>
                  <a:cubicBezTo>
                    <a:pt x="26" y="0"/>
                    <a:pt x="20" y="6"/>
                    <a:pt x="20" y="13"/>
                  </a:cubicBezTo>
                  <a:cubicBezTo>
                    <a:pt x="20" y="21"/>
                    <a:pt x="26" y="27"/>
                    <a:pt x="33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62" name="Freeform 14"/>
            <p:cNvSpPr>
              <a:spLocks noEditPoints="1"/>
            </p:cNvSpPr>
            <p:nvPr/>
          </p:nvSpPr>
          <p:spPr bwMode="auto">
            <a:xfrm>
              <a:off x="8993497" y="2119015"/>
              <a:ext cx="247650" cy="557213"/>
            </a:xfrm>
            <a:custGeom>
              <a:avLst/>
              <a:gdLst>
                <a:gd name="T0" fmla="*/ 33 w 66"/>
                <a:gd name="T1" fmla="*/ 31 h 145"/>
                <a:gd name="T2" fmla="*/ 0 w 66"/>
                <a:gd name="T3" fmla="*/ 56 h 145"/>
                <a:gd name="T4" fmla="*/ 0 w 66"/>
                <a:gd name="T5" fmla="*/ 79 h 145"/>
                <a:gd name="T6" fmla="*/ 9 w 66"/>
                <a:gd name="T7" fmla="*/ 96 h 145"/>
                <a:gd name="T8" fmla="*/ 9 w 66"/>
                <a:gd name="T9" fmla="*/ 62 h 145"/>
                <a:gd name="T10" fmla="*/ 14 w 66"/>
                <a:gd name="T11" fmla="*/ 62 h 145"/>
                <a:gd name="T12" fmla="*/ 14 w 66"/>
                <a:gd name="T13" fmla="*/ 99 h 145"/>
                <a:gd name="T14" fmla="*/ 14 w 66"/>
                <a:gd name="T15" fmla="*/ 99 h 145"/>
                <a:gd name="T16" fmla="*/ 14 w 66"/>
                <a:gd name="T17" fmla="*/ 129 h 145"/>
                <a:gd name="T18" fmla="*/ 30 w 66"/>
                <a:gd name="T19" fmla="*/ 145 h 145"/>
                <a:gd name="T20" fmla="*/ 30 w 66"/>
                <a:gd name="T21" fmla="*/ 89 h 145"/>
                <a:gd name="T22" fmla="*/ 36 w 66"/>
                <a:gd name="T23" fmla="*/ 89 h 145"/>
                <a:gd name="T24" fmla="*/ 36 w 66"/>
                <a:gd name="T25" fmla="*/ 145 h 145"/>
                <a:gd name="T26" fmla="*/ 52 w 66"/>
                <a:gd name="T27" fmla="*/ 129 h 145"/>
                <a:gd name="T28" fmla="*/ 52 w 66"/>
                <a:gd name="T29" fmla="*/ 99 h 145"/>
                <a:gd name="T30" fmla="*/ 52 w 66"/>
                <a:gd name="T31" fmla="*/ 99 h 145"/>
                <a:gd name="T32" fmla="*/ 52 w 66"/>
                <a:gd name="T33" fmla="*/ 62 h 145"/>
                <a:gd name="T34" fmla="*/ 57 w 66"/>
                <a:gd name="T35" fmla="*/ 62 h 145"/>
                <a:gd name="T36" fmla="*/ 57 w 66"/>
                <a:gd name="T37" fmla="*/ 96 h 145"/>
                <a:gd name="T38" fmla="*/ 66 w 66"/>
                <a:gd name="T39" fmla="*/ 79 h 145"/>
                <a:gd name="T40" fmla="*/ 66 w 66"/>
                <a:gd name="T41" fmla="*/ 56 h 145"/>
                <a:gd name="T42" fmla="*/ 33 w 66"/>
                <a:gd name="T43" fmla="*/ 31 h 145"/>
                <a:gd name="T44" fmla="*/ 33 w 66"/>
                <a:gd name="T45" fmla="*/ 27 h 145"/>
                <a:gd name="T46" fmla="*/ 46 w 66"/>
                <a:gd name="T47" fmla="*/ 13 h 145"/>
                <a:gd name="T48" fmla="*/ 33 w 66"/>
                <a:gd name="T49" fmla="*/ 0 h 145"/>
                <a:gd name="T50" fmla="*/ 19 w 66"/>
                <a:gd name="T51" fmla="*/ 13 h 145"/>
                <a:gd name="T52" fmla="*/ 33 w 66"/>
                <a:gd name="T53" fmla="*/ 2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45">
                  <a:moveTo>
                    <a:pt x="33" y="31"/>
                  </a:moveTo>
                  <a:cubicBezTo>
                    <a:pt x="15" y="31"/>
                    <a:pt x="0" y="42"/>
                    <a:pt x="0" y="56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6"/>
                    <a:pt x="3" y="91"/>
                    <a:pt x="9" y="96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14" y="129"/>
                    <a:pt x="14" y="129"/>
                    <a:pt x="14" y="129"/>
                  </a:cubicBezTo>
                  <a:cubicBezTo>
                    <a:pt x="14" y="137"/>
                    <a:pt x="21" y="144"/>
                    <a:pt x="30" y="145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145"/>
                    <a:pt x="36" y="145"/>
                    <a:pt x="36" y="145"/>
                  </a:cubicBezTo>
                  <a:cubicBezTo>
                    <a:pt x="45" y="144"/>
                    <a:pt x="52" y="137"/>
                    <a:pt x="52" y="129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62" y="91"/>
                    <a:pt x="66" y="86"/>
                    <a:pt x="66" y="79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66" y="42"/>
                    <a:pt x="51" y="31"/>
                    <a:pt x="33" y="31"/>
                  </a:cubicBezTo>
                  <a:close/>
                  <a:moveTo>
                    <a:pt x="33" y="27"/>
                  </a:moveTo>
                  <a:cubicBezTo>
                    <a:pt x="40" y="27"/>
                    <a:pt x="46" y="21"/>
                    <a:pt x="46" y="13"/>
                  </a:cubicBezTo>
                  <a:cubicBezTo>
                    <a:pt x="46" y="6"/>
                    <a:pt x="40" y="0"/>
                    <a:pt x="33" y="0"/>
                  </a:cubicBezTo>
                  <a:cubicBezTo>
                    <a:pt x="25" y="0"/>
                    <a:pt x="19" y="6"/>
                    <a:pt x="19" y="13"/>
                  </a:cubicBezTo>
                  <a:cubicBezTo>
                    <a:pt x="19" y="21"/>
                    <a:pt x="25" y="27"/>
                    <a:pt x="33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63" name="Freeform 16"/>
            <p:cNvSpPr>
              <a:spLocks noEditPoints="1"/>
            </p:cNvSpPr>
            <p:nvPr/>
          </p:nvSpPr>
          <p:spPr bwMode="auto">
            <a:xfrm>
              <a:off x="9377672" y="2119015"/>
              <a:ext cx="244475" cy="557213"/>
            </a:xfrm>
            <a:custGeom>
              <a:avLst/>
              <a:gdLst>
                <a:gd name="T0" fmla="*/ 32 w 65"/>
                <a:gd name="T1" fmla="*/ 31 h 145"/>
                <a:gd name="T2" fmla="*/ 0 w 65"/>
                <a:gd name="T3" fmla="*/ 56 h 145"/>
                <a:gd name="T4" fmla="*/ 0 w 65"/>
                <a:gd name="T5" fmla="*/ 79 h 145"/>
                <a:gd name="T6" fmla="*/ 8 w 65"/>
                <a:gd name="T7" fmla="*/ 96 h 145"/>
                <a:gd name="T8" fmla="*/ 8 w 65"/>
                <a:gd name="T9" fmla="*/ 62 h 145"/>
                <a:gd name="T10" fmla="*/ 14 w 65"/>
                <a:gd name="T11" fmla="*/ 62 h 145"/>
                <a:gd name="T12" fmla="*/ 14 w 65"/>
                <a:gd name="T13" fmla="*/ 99 h 145"/>
                <a:gd name="T14" fmla="*/ 14 w 65"/>
                <a:gd name="T15" fmla="*/ 99 h 145"/>
                <a:gd name="T16" fmla="*/ 14 w 65"/>
                <a:gd name="T17" fmla="*/ 129 h 145"/>
                <a:gd name="T18" fmla="*/ 30 w 65"/>
                <a:gd name="T19" fmla="*/ 145 h 145"/>
                <a:gd name="T20" fmla="*/ 30 w 65"/>
                <a:gd name="T21" fmla="*/ 89 h 145"/>
                <a:gd name="T22" fmla="*/ 35 w 65"/>
                <a:gd name="T23" fmla="*/ 89 h 145"/>
                <a:gd name="T24" fmla="*/ 35 w 65"/>
                <a:gd name="T25" fmla="*/ 145 h 145"/>
                <a:gd name="T26" fmla="*/ 51 w 65"/>
                <a:gd name="T27" fmla="*/ 129 h 145"/>
                <a:gd name="T28" fmla="*/ 51 w 65"/>
                <a:gd name="T29" fmla="*/ 99 h 145"/>
                <a:gd name="T30" fmla="*/ 51 w 65"/>
                <a:gd name="T31" fmla="*/ 99 h 145"/>
                <a:gd name="T32" fmla="*/ 51 w 65"/>
                <a:gd name="T33" fmla="*/ 62 h 145"/>
                <a:gd name="T34" fmla="*/ 57 w 65"/>
                <a:gd name="T35" fmla="*/ 62 h 145"/>
                <a:gd name="T36" fmla="*/ 57 w 65"/>
                <a:gd name="T37" fmla="*/ 96 h 145"/>
                <a:gd name="T38" fmla="*/ 65 w 65"/>
                <a:gd name="T39" fmla="*/ 79 h 145"/>
                <a:gd name="T40" fmla="*/ 65 w 65"/>
                <a:gd name="T41" fmla="*/ 56 h 145"/>
                <a:gd name="T42" fmla="*/ 32 w 65"/>
                <a:gd name="T43" fmla="*/ 31 h 145"/>
                <a:gd name="T44" fmla="*/ 32 w 65"/>
                <a:gd name="T45" fmla="*/ 27 h 145"/>
                <a:gd name="T46" fmla="*/ 46 w 65"/>
                <a:gd name="T47" fmla="*/ 13 h 145"/>
                <a:gd name="T48" fmla="*/ 32 w 65"/>
                <a:gd name="T49" fmla="*/ 0 h 145"/>
                <a:gd name="T50" fmla="*/ 19 w 65"/>
                <a:gd name="T51" fmla="*/ 13 h 145"/>
                <a:gd name="T52" fmla="*/ 32 w 65"/>
                <a:gd name="T53" fmla="*/ 2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5" h="145">
                  <a:moveTo>
                    <a:pt x="32" y="31"/>
                  </a:moveTo>
                  <a:cubicBezTo>
                    <a:pt x="14" y="31"/>
                    <a:pt x="0" y="42"/>
                    <a:pt x="0" y="56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6"/>
                    <a:pt x="3" y="91"/>
                    <a:pt x="8" y="96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14" y="129"/>
                    <a:pt x="14" y="129"/>
                    <a:pt x="14" y="129"/>
                  </a:cubicBezTo>
                  <a:cubicBezTo>
                    <a:pt x="14" y="137"/>
                    <a:pt x="21" y="144"/>
                    <a:pt x="30" y="145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145"/>
                    <a:pt x="35" y="145"/>
                    <a:pt x="35" y="145"/>
                  </a:cubicBezTo>
                  <a:cubicBezTo>
                    <a:pt x="44" y="144"/>
                    <a:pt x="51" y="137"/>
                    <a:pt x="51" y="12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62" y="91"/>
                    <a:pt x="65" y="86"/>
                    <a:pt x="65" y="79"/>
                  </a:cubicBezTo>
                  <a:cubicBezTo>
                    <a:pt x="65" y="56"/>
                    <a:pt x="65" y="56"/>
                    <a:pt x="65" y="56"/>
                  </a:cubicBezTo>
                  <a:cubicBezTo>
                    <a:pt x="65" y="42"/>
                    <a:pt x="51" y="31"/>
                    <a:pt x="32" y="31"/>
                  </a:cubicBezTo>
                  <a:close/>
                  <a:moveTo>
                    <a:pt x="32" y="27"/>
                  </a:moveTo>
                  <a:cubicBezTo>
                    <a:pt x="40" y="27"/>
                    <a:pt x="46" y="21"/>
                    <a:pt x="46" y="13"/>
                  </a:cubicBezTo>
                  <a:cubicBezTo>
                    <a:pt x="46" y="6"/>
                    <a:pt x="40" y="0"/>
                    <a:pt x="32" y="0"/>
                  </a:cubicBezTo>
                  <a:cubicBezTo>
                    <a:pt x="25" y="0"/>
                    <a:pt x="19" y="6"/>
                    <a:pt x="19" y="13"/>
                  </a:cubicBezTo>
                  <a:cubicBezTo>
                    <a:pt x="19" y="21"/>
                    <a:pt x="25" y="27"/>
                    <a:pt x="32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  <p:sp>
        <p:nvSpPr>
          <p:cNvPr id="53" name="AutoShape 3"/>
          <p:cNvSpPr>
            <a:spLocks noChangeAspect="1" noChangeArrowheads="1" noTextEdit="1"/>
          </p:cNvSpPr>
          <p:nvPr/>
        </p:nvSpPr>
        <p:spPr bwMode="auto">
          <a:xfrm>
            <a:off x="6191894" y="2448130"/>
            <a:ext cx="2678113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4" name="Freeform 6"/>
          <p:cNvSpPr>
            <a:spLocks noEditPoints="1"/>
          </p:cNvSpPr>
          <p:nvPr/>
        </p:nvSpPr>
        <p:spPr bwMode="auto">
          <a:xfrm>
            <a:off x="6315719" y="2448130"/>
            <a:ext cx="249238" cy="557213"/>
          </a:xfrm>
          <a:custGeom>
            <a:avLst/>
            <a:gdLst>
              <a:gd name="T0" fmla="*/ 33 w 66"/>
              <a:gd name="T1" fmla="*/ 31 h 145"/>
              <a:gd name="T2" fmla="*/ 0 w 66"/>
              <a:gd name="T3" fmla="*/ 56 h 145"/>
              <a:gd name="T4" fmla="*/ 0 w 66"/>
              <a:gd name="T5" fmla="*/ 79 h 145"/>
              <a:gd name="T6" fmla="*/ 9 w 66"/>
              <a:gd name="T7" fmla="*/ 96 h 145"/>
              <a:gd name="T8" fmla="*/ 9 w 66"/>
              <a:gd name="T9" fmla="*/ 62 h 145"/>
              <a:gd name="T10" fmla="*/ 14 w 66"/>
              <a:gd name="T11" fmla="*/ 62 h 145"/>
              <a:gd name="T12" fmla="*/ 14 w 66"/>
              <a:gd name="T13" fmla="*/ 99 h 145"/>
              <a:gd name="T14" fmla="*/ 14 w 66"/>
              <a:gd name="T15" fmla="*/ 99 h 145"/>
              <a:gd name="T16" fmla="*/ 14 w 66"/>
              <a:gd name="T17" fmla="*/ 129 h 145"/>
              <a:gd name="T18" fmla="*/ 30 w 66"/>
              <a:gd name="T19" fmla="*/ 145 h 145"/>
              <a:gd name="T20" fmla="*/ 30 w 66"/>
              <a:gd name="T21" fmla="*/ 89 h 145"/>
              <a:gd name="T22" fmla="*/ 36 w 66"/>
              <a:gd name="T23" fmla="*/ 89 h 145"/>
              <a:gd name="T24" fmla="*/ 36 w 66"/>
              <a:gd name="T25" fmla="*/ 145 h 145"/>
              <a:gd name="T26" fmla="*/ 52 w 66"/>
              <a:gd name="T27" fmla="*/ 129 h 145"/>
              <a:gd name="T28" fmla="*/ 52 w 66"/>
              <a:gd name="T29" fmla="*/ 99 h 145"/>
              <a:gd name="T30" fmla="*/ 52 w 66"/>
              <a:gd name="T31" fmla="*/ 99 h 145"/>
              <a:gd name="T32" fmla="*/ 52 w 66"/>
              <a:gd name="T33" fmla="*/ 62 h 145"/>
              <a:gd name="T34" fmla="*/ 57 w 66"/>
              <a:gd name="T35" fmla="*/ 62 h 145"/>
              <a:gd name="T36" fmla="*/ 57 w 66"/>
              <a:gd name="T37" fmla="*/ 96 h 145"/>
              <a:gd name="T38" fmla="*/ 66 w 66"/>
              <a:gd name="T39" fmla="*/ 79 h 145"/>
              <a:gd name="T40" fmla="*/ 66 w 66"/>
              <a:gd name="T41" fmla="*/ 56 h 145"/>
              <a:gd name="T42" fmla="*/ 33 w 66"/>
              <a:gd name="T43" fmla="*/ 31 h 145"/>
              <a:gd name="T44" fmla="*/ 33 w 66"/>
              <a:gd name="T45" fmla="*/ 27 h 145"/>
              <a:gd name="T46" fmla="*/ 47 w 66"/>
              <a:gd name="T47" fmla="*/ 13 h 145"/>
              <a:gd name="T48" fmla="*/ 33 w 66"/>
              <a:gd name="T49" fmla="*/ 0 h 145"/>
              <a:gd name="T50" fmla="*/ 20 w 66"/>
              <a:gd name="T51" fmla="*/ 13 h 145"/>
              <a:gd name="T52" fmla="*/ 33 w 66"/>
              <a:gd name="T53" fmla="*/ 2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6" h="145">
                <a:moveTo>
                  <a:pt x="33" y="31"/>
                </a:moveTo>
                <a:cubicBezTo>
                  <a:pt x="15" y="31"/>
                  <a:pt x="0" y="42"/>
                  <a:pt x="0" y="56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6"/>
                  <a:pt x="4" y="91"/>
                  <a:pt x="9" y="96"/>
                </a:cubicBezTo>
                <a:cubicBezTo>
                  <a:pt x="9" y="62"/>
                  <a:pt x="9" y="62"/>
                  <a:pt x="9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99"/>
                  <a:pt x="14" y="99"/>
                  <a:pt x="14" y="99"/>
                </a:cubicBezTo>
                <a:cubicBezTo>
                  <a:pt x="14" y="99"/>
                  <a:pt x="14" y="99"/>
                  <a:pt x="14" y="99"/>
                </a:cubicBezTo>
                <a:cubicBezTo>
                  <a:pt x="14" y="129"/>
                  <a:pt x="14" y="129"/>
                  <a:pt x="14" y="129"/>
                </a:cubicBezTo>
                <a:cubicBezTo>
                  <a:pt x="14" y="137"/>
                  <a:pt x="21" y="144"/>
                  <a:pt x="30" y="145"/>
                </a:cubicBezTo>
                <a:cubicBezTo>
                  <a:pt x="30" y="89"/>
                  <a:pt x="30" y="89"/>
                  <a:pt x="30" y="89"/>
                </a:cubicBezTo>
                <a:cubicBezTo>
                  <a:pt x="36" y="89"/>
                  <a:pt x="36" y="89"/>
                  <a:pt x="36" y="89"/>
                </a:cubicBezTo>
                <a:cubicBezTo>
                  <a:pt x="36" y="145"/>
                  <a:pt x="36" y="145"/>
                  <a:pt x="36" y="145"/>
                </a:cubicBezTo>
                <a:cubicBezTo>
                  <a:pt x="45" y="144"/>
                  <a:pt x="52" y="137"/>
                  <a:pt x="52" y="129"/>
                </a:cubicBezTo>
                <a:cubicBezTo>
                  <a:pt x="52" y="99"/>
                  <a:pt x="52" y="99"/>
                  <a:pt x="52" y="99"/>
                </a:cubicBezTo>
                <a:cubicBezTo>
                  <a:pt x="52" y="99"/>
                  <a:pt x="52" y="99"/>
                  <a:pt x="52" y="99"/>
                </a:cubicBezTo>
                <a:cubicBezTo>
                  <a:pt x="52" y="62"/>
                  <a:pt x="52" y="62"/>
                  <a:pt x="52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57" y="96"/>
                  <a:pt x="57" y="96"/>
                  <a:pt x="57" y="96"/>
                </a:cubicBezTo>
                <a:cubicBezTo>
                  <a:pt x="63" y="91"/>
                  <a:pt x="66" y="86"/>
                  <a:pt x="66" y="79"/>
                </a:cubicBezTo>
                <a:cubicBezTo>
                  <a:pt x="66" y="56"/>
                  <a:pt x="66" y="56"/>
                  <a:pt x="66" y="56"/>
                </a:cubicBezTo>
                <a:cubicBezTo>
                  <a:pt x="66" y="42"/>
                  <a:pt x="51" y="31"/>
                  <a:pt x="33" y="31"/>
                </a:cubicBezTo>
                <a:close/>
                <a:moveTo>
                  <a:pt x="33" y="27"/>
                </a:moveTo>
                <a:cubicBezTo>
                  <a:pt x="41" y="27"/>
                  <a:pt x="47" y="21"/>
                  <a:pt x="47" y="13"/>
                </a:cubicBezTo>
                <a:cubicBezTo>
                  <a:pt x="47" y="6"/>
                  <a:pt x="41" y="0"/>
                  <a:pt x="33" y="0"/>
                </a:cubicBezTo>
                <a:cubicBezTo>
                  <a:pt x="26" y="0"/>
                  <a:pt x="20" y="6"/>
                  <a:pt x="20" y="13"/>
                </a:cubicBezTo>
                <a:cubicBezTo>
                  <a:pt x="20" y="21"/>
                  <a:pt x="26" y="27"/>
                  <a:pt x="33" y="27"/>
                </a:cubicBezTo>
                <a:close/>
              </a:path>
            </a:pathLst>
          </a:custGeom>
          <a:solidFill>
            <a:srgbClr val="FFC91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5" name="Freeform 8"/>
          <p:cNvSpPr>
            <a:spLocks noEditPoints="1"/>
          </p:cNvSpPr>
          <p:nvPr/>
        </p:nvSpPr>
        <p:spPr bwMode="auto">
          <a:xfrm>
            <a:off x="7092007" y="2448130"/>
            <a:ext cx="249238" cy="557213"/>
          </a:xfrm>
          <a:custGeom>
            <a:avLst/>
            <a:gdLst>
              <a:gd name="T0" fmla="*/ 33 w 66"/>
              <a:gd name="T1" fmla="*/ 31 h 145"/>
              <a:gd name="T2" fmla="*/ 0 w 66"/>
              <a:gd name="T3" fmla="*/ 56 h 145"/>
              <a:gd name="T4" fmla="*/ 0 w 66"/>
              <a:gd name="T5" fmla="*/ 79 h 145"/>
              <a:gd name="T6" fmla="*/ 9 w 66"/>
              <a:gd name="T7" fmla="*/ 96 h 145"/>
              <a:gd name="T8" fmla="*/ 9 w 66"/>
              <a:gd name="T9" fmla="*/ 62 h 145"/>
              <a:gd name="T10" fmla="*/ 14 w 66"/>
              <a:gd name="T11" fmla="*/ 62 h 145"/>
              <a:gd name="T12" fmla="*/ 14 w 66"/>
              <a:gd name="T13" fmla="*/ 99 h 145"/>
              <a:gd name="T14" fmla="*/ 14 w 66"/>
              <a:gd name="T15" fmla="*/ 99 h 145"/>
              <a:gd name="T16" fmla="*/ 14 w 66"/>
              <a:gd name="T17" fmla="*/ 129 h 145"/>
              <a:gd name="T18" fmla="*/ 30 w 66"/>
              <a:gd name="T19" fmla="*/ 145 h 145"/>
              <a:gd name="T20" fmla="*/ 30 w 66"/>
              <a:gd name="T21" fmla="*/ 89 h 145"/>
              <a:gd name="T22" fmla="*/ 36 w 66"/>
              <a:gd name="T23" fmla="*/ 89 h 145"/>
              <a:gd name="T24" fmla="*/ 36 w 66"/>
              <a:gd name="T25" fmla="*/ 145 h 145"/>
              <a:gd name="T26" fmla="*/ 52 w 66"/>
              <a:gd name="T27" fmla="*/ 129 h 145"/>
              <a:gd name="T28" fmla="*/ 52 w 66"/>
              <a:gd name="T29" fmla="*/ 99 h 145"/>
              <a:gd name="T30" fmla="*/ 52 w 66"/>
              <a:gd name="T31" fmla="*/ 99 h 145"/>
              <a:gd name="T32" fmla="*/ 52 w 66"/>
              <a:gd name="T33" fmla="*/ 62 h 145"/>
              <a:gd name="T34" fmla="*/ 57 w 66"/>
              <a:gd name="T35" fmla="*/ 62 h 145"/>
              <a:gd name="T36" fmla="*/ 57 w 66"/>
              <a:gd name="T37" fmla="*/ 96 h 145"/>
              <a:gd name="T38" fmla="*/ 66 w 66"/>
              <a:gd name="T39" fmla="*/ 79 h 145"/>
              <a:gd name="T40" fmla="*/ 66 w 66"/>
              <a:gd name="T41" fmla="*/ 56 h 145"/>
              <a:gd name="T42" fmla="*/ 33 w 66"/>
              <a:gd name="T43" fmla="*/ 31 h 145"/>
              <a:gd name="T44" fmla="*/ 33 w 66"/>
              <a:gd name="T45" fmla="*/ 27 h 145"/>
              <a:gd name="T46" fmla="*/ 46 w 66"/>
              <a:gd name="T47" fmla="*/ 13 h 145"/>
              <a:gd name="T48" fmla="*/ 33 w 66"/>
              <a:gd name="T49" fmla="*/ 0 h 145"/>
              <a:gd name="T50" fmla="*/ 19 w 66"/>
              <a:gd name="T51" fmla="*/ 13 h 145"/>
              <a:gd name="T52" fmla="*/ 33 w 66"/>
              <a:gd name="T53" fmla="*/ 2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6" h="145">
                <a:moveTo>
                  <a:pt x="33" y="31"/>
                </a:moveTo>
                <a:cubicBezTo>
                  <a:pt x="15" y="31"/>
                  <a:pt x="0" y="42"/>
                  <a:pt x="0" y="56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6"/>
                  <a:pt x="3" y="91"/>
                  <a:pt x="9" y="96"/>
                </a:cubicBezTo>
                <a:cubicBezTo>
                  <a:pt x="9" y="62"/>
                  <a:pt x="9" y="62"/>
                  <a:pt x="9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99"/>
                  <a:pt x="14" y="99"/>
                  <a:pt x="14" y="99"/>
                </a:cubicBezTo>
                <a:cubicBezTo>
                  <a:pt x="14" y="99"/>
                  <a:pt x="14" y="99"/>
                  <a:pt x="14" y="99"/>
                </a:cubicBezTo>
                <a:cubicBezTo>
                  <a:pt x="14" y="129"/>
                  <a:pt x="14" y="129"/>
                  <a:pt x="14" y="129"/>
                </a:cubicBezTo>
                <a:cubicBezTo>
                  <a:pt x="14" y="137"/>
                  <a:pt x="21" y="144"/>
                  <a:pt x="30" y="145"/>
                </a:cubicBezTo>
                <a:cubicBezTo>
                  <a:pt x="30" y="89"/>
                  <a:pt x="30" y="89"/>
                  <a:pt x="30" y="89"/>
                </a:cubicBezTo>
                <a:cubicBezTo>
                  <a:pt x="36" y="89"/>
                  <a:pt x="36" y="89"/>
                  <a:pt x="36" y="89"/>
                </a:cubicBezTo>
                <a:cubicBezTo>
                  <a:pt x="36" y="145"/>
                  <a:pt x="36" y="145"/>
                  <a:pt x="36" y="145"/>
                </a:cubicBezTo>
                <a:cubicBezTo>
                  <a:pt x="45" y="144"/>
                  <a:pt x="52" y="137"/>
                  <a:pt x="52" y="129"/>
                </a:cubicBezTo>
                <a:cubicBezTo>
                  <a:pt x="52" y="99"/>
                  <a:pt x="52" y="99"/>
                  <a:pt x="52" y="99"/>
                </a:cubicBezTo>
                <a:cubicBezTo>
                  <a:pt x="52" y="99"/>
                  <a:pt x="52" y="99"/>
                  <a:pt x="52" y="99"/>
                </a:cubicBezTo>
                <a:cubicBezTo>
                  <a:pt x="52" y="62"/>
                  <a:pt x="52" y="62"/>
                  <a:pt x="52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57" y="96"/>
                  <a:pt x="57" y="96"/>
                  <a:pt x="57" y="96"/>
                </a:cubicBezTo>
                <a:cubicBezTo>
                  <a:pt x="62" y="91"/>
                  <a:pt x="66" y="86"/>
                  <a:pt x="66" y="79"/>
                </a:cubicBezTo>
                <a:cubicBezTo>
                  <a:pt x="66" y="56"/>
                  <a:pt x="66" y="56"/>
                  <a:pt x="66" y="56"/>
                </a:cubicBezTo>
                <a:cubicBezTo>
                  <a:pt x="66" y="42"/>
                  <a:pt x="51" y="31"/>
                  <a:pt x="33" y="31"/>
                </a:cubicBezTo>
                <a:close/>
                <a:moveTo>
                  <a:pt x="33" y="27"/>
                </a:moveTo>
                <a:cubicBezTo>
                  <a:pt x="40" y="27"/>
                  <a:pt x="46" y="21"/>
                  <a:pt x="46" y="13"/>
                </a:cubicBezTo>
                <a:cubicBezTo>
                  <a:pt x="46" y="6"/>
                  <a:pt x="40" y="0"/>
                  <a:pt x="33" y="0"/>
                </a:cubicBezTo>
                <a:cubicBezTo>
                  <a:pt x="25" y="0"/>
                  <a:pt x="19" y="6"/>
                  <a:pt x="19" y="13"/>
                </a:cubicBezTo>
                <a:cubicBezTo>
                  <a:pt x="19" y="21"/>
                  <a:pt x="25" y="27"/>
                  <a:pt x="33" y="2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6" name="Freeform 10"/>
          <p:cNvSpPr>
            <a:spLocks noEditPoints="1"/>
          </p:cNvSpPr>
          <p:nvPr/>
        </p:nvSpPr>
        <p:spPr bwMode="auto">
          <a:xfrm>
            <a:off x="7476182" y="2448130"/>
            <a:ext cx="244475" cy="557213"/>
          </a:xfrm>
          <a:custGeom>
            <a:avLst/>
            <a:gdLst>
              <a:gd name="T0" fmla="*/ 32 w 65"/>
              <a:gd name="T1" fmla="*/ 31 h 145"/>
              <a:gd name="T2" fmla="*/ 0 w 65"/>
              <a:gd name="T3" fmla="*/ 56 h 145"/>
              <a:gd name="T4" fmla="*/ 0 w 65"/>
              <a:gd name="T5" fmla="*/ 79 h 145"/>
              <a:gd name="T6" fmla="*/ 8 w 65"/>
              <a:gd name="T7" fmla="*/ 96 h 145"/>
              <a:gd name="T8" fmla="*/ 8 w 65"/>
              <a:gd name="T9" fmla="*/ 62 h 145"/>
              <a:gd name="T10" fmla="*/ 14 w 65"/>
              <a:gd name="T11" fmla="*/ 62 h 145"/>
              <a:gd name="T12" fmla="*/ 14 w 65"/>
              <a:gd name="T13" fmla="*/ 99 h 145"/>
              <a:gd name="T14" fmla="*/ 14 w 65"/>
              <a:gd name="T15" fmla="*/ 99 h 145"/>
              <a:gd name="T16" fmla="*/ 14 w 65"/>
              <a:gd name="T17" fmla="*/ 129 h 145"/>
              <a:gd name="T18" fmla="*/ 30 w 65"/>
              <a:gd name="T19" fmla="*/ 145 h 145"/>
              <a:gd name="T20" fmla="*/ 30 w 65"/>
              <a:gd name="T21" fmla="*/ 89 h 145"/>
              <a:gd name="T22" fmla="*/ 35 w 65"/>
              <a:gd name="T23" fmla="*/ 89 h 145"/>
              <a:gd name="T24" fmla="*/ 35 w 65"/>
              <a:gd name="T25" fmla="*/ 145 h 145"/>
              <a:gd name="T26" fmla="*/ 51 w 65"/>
              <a:gd name="T27" fmla="*/ 129 h 145"/>
              <a:gd name="T28" fmla="*/ 51 w 65"/>
              <a:gd name="T29" fmla="*/ 99 h 145"/>
              <a:gd name="T30" fmla="*/ 51 w 65"/>
              <a:gd name="T31" fmla="*/ 99 h 145"/>
              <a:gd name="T32" fmla="*/ 51 w 65"/>
              <a:gd name="T33" fmla="*/ 62 h 145"/>
              <a:gd name="T34" fmla="*/ 57 w 65"/>
              <a:gd name="T35" fmla="*/ 62 h 145"/>
              <a:gd name="T36" fmla="*/ 57 w 65"/>
              <a:gd name="T37" fmla="*/ 96 h 145"/>
              <a:gd name="T38" fmla="*/ 65 w 65"/>
              <a:gd name="T39" fmla="*/ 79 h 145"/>
              <a:gd name="T40" fmla="*/ 65 w 65"/>
              <a:gd name="T41" fmla="*/ 56 h 145"/>
              <a:gd name="T42" fmla="*/ 32 w 65"/>
              <a:gd name="T43" fmla="*/ 31 h 145"/>
              <a:gd name="T44" fmla="*/ 32 w 65"/>
              <a:gd name="T45" fmla="*/ 27 h 145"/>
              <a:gd name="T46" fmla="*/ 46 w 65"/>
              <a:gd name="T47" fmla="*/ 13 h 145"/>
              <a:gd name="T48" fmla="*/ 32 w 65"/>
              <a:gd name="T49" fmla="*/ 0 h 145"/>
              <a:gd name="T50" fmla="*/ 19 w 65"/>
              <a:gd name="T51" fmla="*/ 13 h 145"/>
              <a:gd name="T52" fmla="*/ 32 w 65"/>
              <a:gd name="T53" fmla="*/ 2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5" h="145">
                <a:moveTo>
                  <a:pt x="32" y="31"/>
                </a:moveTo>
                <a:cubicBezTo>
                  <a:pt x="14" y="31"/>
                  <a:pt x="0" y="42"/>
                  <a:pt x="0" y="56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6"/>
                  <a:pt x="3" y="91"/>
                  <a:pt x="8" y="96"/>
                </a:cubicBezTo>
                <a:cubicBezTo>
                  <a:pt x="8" y="62"/>
                  <a:pt x="8" y="62"/>
                  <a:pt x="8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99"/>
                  <a:pt x="14" y="99"/>
                  <a:pt x="14" y="99"/>
                </a:cubicBezTo>
                <a:cubicBezTo>
                  <a:pt x="14" y="99"/>
                  <a:pt x="14" y="99"/>
                  <a:pt x="14" y="99"/>
                </a:cubicBezTo>
                <a:cubicBezTo>
                  <a:pt x="14" y="129"/>
                  <a:pt x="14" y="129"/>
                  <a:pt x="14" y="129"/>
                </a:cubicBezTo>
                <a:cubicBezTo>
                  <a:pt x="14" y="137"/>
                  <a:pt x="21" y="144"/>
                  <a:pt x="30" y="145"/>
                </a:cubicBezTo>
                <a:cubicBezTo>
                  <a:pt x="30" y="89"/>
                  <a:pt x="30" y="89"/>
                  <a:pt x="30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145"/>
                  <a:pt x="35" y="145"/>
                  <a:pt x="35" y="145"/>
                </a:cubicBezTo>
                <a:cubicBezTo>
                  <a:pt x="44" y="144"/>
                  <a:pt x="51" y="137"/>
                  <a:pt x="51" y="129"/>
                </a:cubicBezTo>
                <a:cubicBezTo>
                  <a:pt x="51" y="99"/>
                  <a:pt x="51" y="99"/>
                  <a:pt x="51" y="99"/>
                </a:cubicBezTo>
                <a:cubicBezTo>
                  <a:pt x="51" y="99"/>
                  <a:pt x="51" y="99"/>
                  <a:pt x="51" y="99"/>
                </a:cubicBezTo>
                <a:cubicBezTo>
                  <a:pt x="51" y="62"/>
                  <a:pt x="51" y="62"/>
                  <a:pt x="51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57" y="96"/>
                  <a:pt x="57" y="96"/>
                  <a:pt x="57" y="96"/>
                </a:cubicBezTo>
                <a:cubicBezTo>
                  <a:pt x="62" y="91"/>
                  <a:pt x="65" y="86"/>
                  <a:pt x="65" y="79"/>
                </a:cubicBezTo>
                <a:cubicBezTo>
                  <a:pt x="65" y="56"/>
                  <a:pt x="65" y="56"/>
                  <a:pt x="65" y="56"/>
                </a:cubicBezTo>
                <a:cubicBezTo>
                  <a:pt x="65" y="42"/>
                  <a:pt x="51" y="31"/>
                  <a:pt x="32" y="31"/>
                </a:cubicBezTo>
                <a:close/>
                <a:moveTo>
                  <a:pt x="32" y="27"/>
                </a:moveTo>
                <a:cubicBezTo>
                  <a:pt x="40" y="27"/>
                  <a:pt x="46" y="21"/>
                  <a:pt x="46" y="13"/>
                </a:cubicBezTo>
                <a:cubicBezTo>
                  <a:pt x="46" y="6"/>
                  <a:pt x="40" y="0"/>
                  <a:pt x="32" y="0"/>
                </a:cubicBezTo>
                <a:cubicBezTo>
                  <a:pt x="25" y="0"/>
                  <a:pt x="19" y="6"/>
                  <a:pt x="19" y="13"/>
                </a:cubicBezTo>
                <a:cubicBezTo>
                  <a:pt x="19" y="21"/>
                  <a:pt x="25" y="27"/>
                  <a:pt x="32" y="2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7" name="Freeform 12"/>
          <p:cNvSpPr>
            <a:spLocks noEditPoints="1"/>
          </p:cNvSpPr>
          <p:nvPr/>
        </p:nvSpPr>
        <p:spPr bwMode="auto">
          <a:xfrm>
            <a:off x="7857182" y="2448130"/>
            <a:ext cx="247650" cy="557213"/>
          </a:xfrm>
          <a:custGeom>
            <a:avLst/>
            <a:gdLst>
              <a:gd name="T0" fmla="*/ 33 w 66"/>
              <a:gd name="T1" fmla="*/ 31 h 145"/>
              <a:gd name="T2" fmla="*/ 0 w 66"/>
              <a:gd name="T3" fmla="*/ 56 h 145"/>
              <a:gd name="T4" fmla="*/ 0 w 66"/>
              <a:gd name="T5" fmla="*/ 79 h 145"/>
              <a:gd name="T6" fmla="*/ 9 w 66"/>
              <a:gd name="T7" fmla="*/ 96 h 145"/>
              <a:gd name="T8" fmla="*/ 9 w 66"/>
              <a:gd name="T9" fmla="*/ 62 h 145"/>
              <a:gd name="T10" fmla="*/ 14 w 66"/>
              <a:gd name="T11" fmla="*/ 62 h 145"/>
              <a:gd name="T12" fmla="*/ 14 w 66"/>
              <a:gd name="T13" fmla="*/ 99 h 145"/>
              <a:gd name="T14" fmla="*/ 14 w 66"/>
              <a:gd name="T15" fmla="*/ 99 h 145"/>
              <a:gd name="T16" fmla="*/ 14 w 66"/>
              <a:gd name="T17" fmla="*/ 129 h 145"/>
              <a:gd name="T18" fmla="*/ 30 w 66"/>
              <a:gd name="T19" fmla="*/ 145 h 145"/>
              <a:gd name="T20" fmla="*/ 30 w 66"/>
              <a:gd name="T21" fmla="*/ 89 h 145"/>
              <a:gd name="T22" fmla="*/ 36 w 66"/>
              <a:gd name="T23" fmla="*/ 89 h 145"/>
              <a:gd name="T24" fmla="*/ 36 w 66"/>
              <a:gd name="T25" fmla="*/ 145 h 145"/>
              <a:gd name="T26" fmla="*/ 52 w 66"/>
              <a:gd name="T27" fmla="*/ 129 h 145"/>
              <a:gd name="T28" fmla="*/ 52 w 66"/>
              <a:gd name="T29" fmla="*/ 99 h 145"/>
              <a:gd name="T30" fmla="*/ 52 w 66"/>
              <a:gd name="T31" fmla="*/ 99 h 145"/>
              <a:gd name="T32" fmla="*/ 52 w 66"/>
              <a:gd name="T33" fmla="*/ 62 h 145"/>
              <a:gd name="T34" fmla="*/ 57 w 66"/>
              <a:gd name="T35" fmla="*/ 62 h 145"/>
              <a:gd name="T36" fmla="*/ 57 w 66"/>
              <a:gd name="T37" fmla="*/ 96 h 145"/>
              <a:gd name="T38" fmla="*/ 66 w 66"/>
              <a:gd name="T39" fmla="*/ 79 h 145"/>
              <a:gd name="T40" fmla="*/ 66 w 66"/>
              <a:gd name="T41" fmla="*/ 56 h 145"/>
              <a:gd name="T42" fmla="*/ 33 w 66"/>
              <a:gd name="T43" fmla="*/ 31 h 145"/>
              <a:gd name="T44" fmla="*/ 33 w 66"/>
              <a:gd name="T45" fmla="*/ 27 h 145"/>
              <a:gd name="T46" fmla="*/ 47 w 66"/>
              <a:gd name="T47" fmla="*/ 13 h 145"/>
              <a:gd name="T48" fmla="*/ 33 w 66"/>
              <a:gd name="T49" fmla="*/ 0 h 145"/>
              <a:gd name="T50" fmla="*/ 20 w 66"/>
              <a:gd name="T51" fmla="*/ 13 h 145"/>
              <a:gd name="T52" fmla="*/ 33 w 66"/>
              <a:gd name="T53" fmla="*/ 2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6" h="145">
                <a:moveTo>
                  <a:pt x="33" y="31"/>
                </a:moveTo>
                <a:cubicBezTo>
                  <a:pt x="15" y="31"/>
                  <a:pt x="0" y="42"/>
                  <a:pt x="0" y="56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6"/>
                  <a:pt x="4" y="91"/>
                  <a:pt x="9" y="96"/>
                </a:cubicBezTo>
                <a:cubicBezTo>
                  <a:pt x="9" y="62"/>
                  <a:pt x="9" y="62"/>
                  <a:pt x="9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99"/>
                  <a:pt x="14" y="99"/>
                  <a:pt x="14" y="99"/>
                </a:cubicBezTo>
                <a:cubicBezTo>
                  <a:pt x="14" y="99"/>
                  <a:pt x="14" y="99"/>
                  <a:pt x="14" y="99"/>
                </a:cubicBezTo>
                <a:cubicBezTo>
                  <a:pt x="14" y="129"/>
                  <a:pt x="14" y="129"/>
                  <a:pt x="14" y="129"/>
                </a:cubicBezTo>
                <a:cubicBezTo>
                  <a:pt x="14" y="137"/>
                  <a:pt x="21" y="144"/>
                  <a:pt x="30" y="145"/>
                </a:cubicBezTo>
                <a:cubicBezTo>
                  <a:pt x="30" y="89"/>
                  <a:pt x="30" y="89"/>
                  <a:pt x="30" y="89"/>
                </a:cubicBezTo>
                <a:cubicBezTo>
                  <a:pt x="36" y="89"/>
                  <a:pt x="36" y="89"/>
                  <a:pt x="36" y="89"/>
                </a:cubicBezTo>
                <a:cubicBezTo>
                  <a:pt x="36" y="145"/>
                  <a:pt x="36" y="145"/>
                  <a:pt x="36" y="145"/>
                </a:cubicBezTo>
                <a:cubicBezTo>
                  <a:pt x="45" y="144"/>
                  <a:pt x="52" y="137"/>
                  <a:pt x="52" y="129"/>
                </a:cubicBezTo>
                <a:cubicBezTo>
                  <a:pt x="52" y="99"/>
                  <a:pt x="52" y="99"/>
                  <a:pt x="52" y="99"/>
                </a:cubicBezTo>
                <a:cubicBezTo>
                  <a:pt x="52" y="99"/>
                  <a:pt x="52" y="99"/>
                  <a:pt x="52" y="99"/>
                </a:cubicBezTo>
                <a:cubicBezTo>
                  <a:pt x="52" y="62"/>
                  <a:pt x="52" y="62"/>
                  <a:pt x="52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57" y="96"/>
                  <a:pt x="57" y="96"/>
                  <a:pt x="57" y="96"/>
                </a:cubicBezTo>
                <a:cubicBezTo>
                  <a:pt x="63" y="91"/>
                  <a:pt x="66" y="86"/>
                  <a:pt x="66" y="79"/>
                </a:cubicBezTo>
                <a:cubicBezTo>
                  <a:pt x="66" y="56"/>
                  <a:pt x="66" y="56"/>
                  <a:pt x="66" y="56"/>
                </a:cubicBezTo>
                <a:cubicBezTo>
                  <a:pt x="66" y="42"/>
                  <a:pt x="51" y="31"/>
                  <a:pt x="33" y="31"/>
                </a:cubicBezTo>
                <a:close/>
                <a:moveTo>
                  <a:pt x="33" y="27"/>
                </a:moveTo>
                <a:cubicBezTo>
                  <a:pt x="41" y="27"/>
                  <a:pt x="47" y="21"/>
                  <a:pt x="47" y="13"/>
                </a:cubicBezTo>
                <a:cubicBezTo>
                  <a:pt x="47" y="6"/>
                  <a:pt x="41" y="0"/>
                  <a:pt x="33" y="0"/>
                </a:cubicBezTo>
                <a:cubicBezTo>
                  <a:pt x="26" y="0"/>
                  <a:pt x="20" y="6"/>
                  <a:pt x="20" y="13"/>
                </a:cubicBezTo>
                <a:cubicBezTo>
                  <a:pt x="20" y="21"/>
                  <a:pt x="26" y="27"/>
                  <a:pt x="33" y="2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8" name="Freeform 14"/>
          <p:cNvSpPr>
            <a:spLocks noEditPoints="1"/>
          </p:cNvSpPr>
          <p:nvPr/>
        </p:nvSpPr>
        <p:spPr bwMode="auto">
          <a:xfrm>
            <a:off x="8241357" y="2448130"/>
            <a:ext cx="247650" cy="557213"/>
          </a:xfrm>
          <a:custGeom>
            <a:avLst/>
            <a:gdLst>
              <a:gd name="T0" fmla="*/ 33 w 66"/>
              <a:gd name="T1" fmla="*/ 31 h 145"/>
              <a:gd name="T2" fmla="*/ 0 w 66"/>
              <a:gd name="T3" fmla="*/ 56 h 145"/>
              <a:gd name="T4" fmla="*/ 0 w 66"/>
              <a:gd name="T5" fmla="*/ 79 h 145"/>
              <a:gd name="T6" fmla="*/ 9 w 66"/>
              <a:gd name="T7" fmla="*/ 96 h 145"/>
              <a:gd name="T8" fmla="*/ 9 w 66"/>
              <a:gd name="T9" fmla="*/ 62 h 145"/>
              <a:gd name="T10" fmla="*/ 14 w 66"/>
              <a:gd name="T11" fmla="*/ 62 h 145"/>
              <a:gd name="T12" fmla="*/ 14 w 66"/>
              <a:gd name="T13" fmla="*/ 99 h 145"/>
              <a:gd name="T14" fmla="*/ 14 w 66"/>
              <a:gd name="T15" fmla="*/ 99 h 145"/>
              <a:gd name="T16" fmla="*/ 14 w 66"/>
              <a:gd name="T17" fmla="*/ 129 h 145"/>
              <a:gd name="T18" fmla="*/ 30 w 66"/>
              <a:gd name="T19" fmla="*/ 145 h 145"/>
              <a:gd name="T20" fmla="*/ 30 w 66"/>
              <a:gd name="T21" fmla="*/ 89 h 145"/>
              <a:gd name="T22" fmla="*/ 36 w 66"/>
              <a:gd name="T23" fmla="*/ 89 h 145"/>
              <a:gd name="T24" fmla="*/ 36 w 66"/>
              <a:gd name="T25" fmla="*/ 145 h 145"/>
              <a:gd name="T26" fmla="*/ 52 w 66"/>
              <a:gd name="T27" fmla="*/ 129 h 145"/>
              <a:gd name="T28" fmla="*/ 52 w 66"/>
              <a:gd name="T29" fmla="*/ 99 h 145"/>
              <a:gd name="T30" fmla="*/ 52 w 66"/>
              <a:gd name="T31" fmla="*/ 99 h 145"/>
              <a:gd name="T32" fmla="*/ 52 w 66"/>
              <a:gd name="T33" fmla="*/ 62 h 145"/>
              <a:gd name="T34" fmla="*/ 57 w 66"/>
              <a:gd name="T35" fmla="*/ 62 h 145"/>
              <a:gd name="T36" fmla="*/ 57 w 66"/>
              <a:gd name="T37" fmla="*/ 96 h 145"/>
              <a:gd name="T38" fmla="*/ 66 w 66"/>
              <a:gd name="T39" fmla="*/ 79 h 145"/>
              <a:gd name="T40" fmla="*/ 66 w 66"/>
              <a:gd name="T41" fmla="*/ 56 h 145"/>
              <a:gd name="T42" fmla="*/ 33 w 66"/>
              <a:gd name="T43" fmla="*/ 31 h 145"/>
              <a:gd name="T44" fmla="*/ 33 w 66"/>
              <a:gd name="T45" fmla="*/ 27 h 145"/>
              <a:gd name="T46" fmla="*/ 46 w 66"/>
              <a:gd name="T47" fmla="*/ 13 h 145"/>
              <a:gd name="T48" fmla="*/ 33 w 66"/>
              <a:gd name="T49" fmla="*/ 0 h 145"/>
              <a:gd name="T50" fmla="*/ 19 w 66"/>
              <a:gd name="T51" fmla="*/ 13 h 145"/>
              <a:gd name="T52" fmla="*/ 33 w 66"/>
              <a:gd name="T53" fmla="*/ 2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6" h="145">
                <a:moveTo>
                  <a:pt x="33" y="31"/>
                </a:moveTo>
                <a:cubicBezTo>
                  <a:pt x="15" y="31"/>
                  <a:pt x="0" y="42"/>
                  <a:pt x="0" y="56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6"/>
                  <a:pt x="3" y="91"/>
                  <a:pt x="9" y="96"/>
                </a:cubicBezTo>
                <a:cubicBezTo>
                  <a:pt x="9" y="62"/>
                  <a:pt x="9" y="62"/>
                  <a:pt x="9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99"/>
                  <a:pt x="14" y="99"/>
                  <a:pt x="14" y="99"/>
                </a:cubicBezTo>
                <a:cubicBezTo>
                  <a:pt x="14" y="99"/>
                  <a:pt x="14" y="99"/>
                  <a:pt x="14" y="99"/>
                </a:cubicBezTo>
                <a:cubicBezTo>
                  <a:pt x="14" y="129"/>
                  <a:pt x="14" y="129"/>
                  <a:pt x="14" y="129"/>
                </a:cubicBezTo>
                <a:cubicBezTo>
                  <a:pt x="14" y="137"/>
                  <a:pt x="21" y="144"/>
                  <a:pt x="30" y="145"/>
                </a:cubicBezTo>
                <a:cubicBezTo>
                  <a:pt x="30" y="89"/>
                  <a:pt x="30" y="89"/>
                  <a:pt x="30" y="89"/>
                </a:cubicBezTo>
                <a:cubicBezTo>
                  <a:pt x="36" y="89"/>
                  <a:pt x="36" y="89"/>
                  <a:pt x="36" y="89"/>
                </a:cubicBezTo>
                <a:cubicBezTo>
                  <a:pt x="36" y="145"/>
                  <a:pt x="36" y="145"/>
                  <a:pt x="36" y="145"/>
                </a:cubicBezTo>
                <a:cubicBezTo>
                  <a:pt x="45" y="144"/>
                  <a:pt x="52" y="137"/>
                  <a:pt x="52" y="129"/>
                </a:cubicBezTo>
                <a:cubicBezTo>
                  <a:pt x="52" y="99"/>
                  <a:pt x="52" y="99"/>
                  <a:pt x="52" y="99"/>
                </a:cubicBezTo>
                <a:cubicBezTo>
                  <a:pt x="52" y="99"/>
                  <a:pt x="52" y="99"/>
                  <a:pt x="52" y="99"/>
                </a:cubicBezTo>
                <a:cubicBezTo>
                  <a:pt x="52" y="62"/>
                  <a:pt x="52" y="62"/>
                  <a:pt x="52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57" y="96"/>
                  <a:pt x="57" y="96"/>
                  <a:pt x="57" y="96"/>
                </a:cubicBezTo>
                <a:cubicBezTo>
                  <a:pt x="62" y="91"/>
                  <a:pt x="66" y="86"/>
                  <a:pt x="66" y="79"/>
                </a:cubicBezTo>
                <a:cubicBezTo>
                  <a:pt x="66" y="56"/>
                  <a:pt x="66" y="56"/>
                  <a:pt x="66" y="56"/>
                </a:cubicBezTo>
                <a:cubicBezTo>
                  <a:pt x="66" y="42"/>
                  <a:pt x="51" y="31"/>
                  <a:pt x="33" y="31"/>
                </a:cubicBezTo>
                <a:close/>
                <a:moveTo>
                  <a:pt x="33" y="27"/>
                </a:moveTo>
                <a:cubicBezTo>
                  <a:pt x="40" y="27"/>
                  <a:pt x="46" y="21"/>
                  <a:pt x="46" y="13"/>
                </a:cubicBezTo>
                <a:cubicBezTo>
                  <a:pt x="46" y="6"/>
                  <a:pt x="40" y="0"/>
                  <a:pt x="33" y="0"/>
                </a:cubicBezTo>
                <a:cubicBezTo>
                  <a:pt x="25" y="0"/>
                  <a:pt x="19" y="6"/>
                  <a:pt x="19" y="13"/>
                </a:cubicBezTo>
                <a:cubicBezTo>
                  <a:pt x="19" y="21"/>
                  <a:pt x="25" y="27"/>
                  <a:pt x="33" y="2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9" name="Freeform 16"/>
          <p:cNvSpPr>
            <a:spLocks noEditPoints="1"/>
          </p:cNvSpPr>
          <p:nvPr/>
        </p:nvSpPr>
        <p:spPr bwMode="auto">
          <a:xfrm>
            <a:off x="8625532" y="2448130"/>
            <a:ext cx="244475" cy="557213"/>
          </a:xfrm>
          <a:custGeom>
            <a:avLst/>
            <a:gdLst>
              <a:gd name="T0" fmla="*/ 32 w 65"/>
              <a:gd name="T1" fmla="*/ 31 h 145"/>
              <a:gd name="T2" fmla="*/ 0 w 65"/>
              <a:gd name="T3" fmla="*/ 56 h 145"/>
              <a:gd name="T4" fmla="*/ 0 w 65"/>
              <a:gd name="T5" fmla="*/ 79 h 145"/>
              <a:gd name="T6" fmla="*/ 8 w 65"/>
              <a:gd name="T7" fmla="*/ 96 h 145"/>
              <a:gd name="T8" fmla="*/ 8 w 65"/>
              <a:gd name="T9" fmla="*/ 62 h 145"/>
              <a:gd name="T10" fmla="*/ 14 w 65"/>
              <a:gd name="T11" fmla="*/ 62 h 145"/>
              <a:gd name="T12" fmla="*/ 14 w 65"/>
              <a:gd name="T13" fmla="*/ 99 h 145"/>
              <a:gd name="T14" fmla="*/ 14 w 65"/>
              <a:gd name="T15" fmla="*/ 99 h 145"/>
              <a:gd name="T16" fmla="*/ 14 w 65"/>
              <a:gd name="T17" fmla="*/ 129 h 145"/>
              <a:gd name="T18" fmla="*/ 30 w 65"/>
              <a:gd name="T19" fmla="*/ 145 h 145"/>
              <a:gd name="T20" fmla="*/ 30 w 65"/>
              <a:gd name="T21" fmla="*/ 89 h 145"/>
              <a:gd name="T22" fmla="*/ 35 w 65"/>
              <a:gd name="T23" fmla="*/ 89 h 145"/>
              <a:gd name="T24" fmla="*/ 35 w 65"/>
              <a:gd name="T25" fmla="*/ 145 h 145"/>
              <a:gd name="T26" fmla="*/ 51 w 65"/>
              <a:gd name="T27" fmla="*/ 129 h 145"/>
              <a:gd name="T28" fmla="*/ 51 w 65"/>
              <a:gd name="T29" fmla="*/ 99 h 145"/>
              <a:gd name="T30" fmla="*/ 51 w 65"/>
              <a:gd name="T31" fmla="*/ 99 h 145"/>
              <a:gd name="T32" fmla="*/ 51 w 65"/>
              <a:gd name="T33" fmla="*/ 62 h 145"/>
              <a:gd name="T34" fmla="*/ 57 w 65"/>
              <a:gd name="T35" fmla="*/ 62 h 145"/>
              <a:gd name="T36" fmla="*/ 57 w 65"/>
              <a:gd name="T37" fmla="*/ 96 h 145"/>
              <a:gd name="T38" fmla="*/ 65 w 65"/>
              <a:gd name="T39" fmla="*/ 79 h 145"/>
              <a:gd name="T40" fmla="*/ 65 w 65"/>
              <a:gd name="T41" fmla="*/ 56 h 145"/>
              <a:gd name="T42" fmla="*/ 32 w 65"/>
              <a:gd name="T43" fmla="*/ 31 h 145"/>
              <a:gd name="T44" fmla="*/ 32 w 65"/>
              <a:gd name="T45" fmla="*/ 27 h 145"/>
              <a:gd name="T46" fmla="*/ 46 w 65"/>
              <a:gd name="T47" fmla="*/ 13 h 145"/>
              <a:gd name="T48" fmla="*/ 32 w 65"/>
              <a:gd name="T49" fmla="*/ 0 h 145"/>
              <a:gd name="T50" fmla="*/ 19 w 65"/>
              <a:gd name="T51" fmla="*/ 13 h 145"/>
              <a:gd name="T52" fmla="*/ 32 w 65"/>
              <a:gd name="T53" fmla="*/ 2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5" h="145">
                <a:moveTo>
                  <a:pt x="32" y="31"/>
                </a:moveTo>
                <a:cubicBezTo>
                  <a:pt x="14" y="31"/>
                  <a:pt x="0" y="42"/>
                  <a:pt x="0" y="56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6"/>
                  <a:pt x="3" y="91"/>
                  <a:pt x="8" y="96"/>
                </a:cubicBezTo>
                <a:cubicBezTo>
                  <a:pt x="8" y="62"/>
                  <a:pt x="8" y="62"/>
                  <a:pt x="8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99"/>
                  <a:pt x="14" y="99"/>
                  <a:pt x="14" y="99"/>
                </a:cubicBezTo>
                <a:cubicBezTo>
                  <a:pt x="14" y="99"/>
                  <a:pt x="14" y="99"/>
                  <a:pt x="14" y="99"/>
                </a:cubicBezTo>
                <a:cubicBezTo>
                  <a:pt x="14" y="129"/>
                  <a:pt x="14" y="129"/>
                  <a:pt x="14" y="129"/>
                </a:cubicBezTo>
                <a:cubicBezTo>
                  <a:pt x="14" y="137"/>
                  <a:pt x="21" y="144"/>
                  <a:pt x="30" y="145"/>
                </a:cubicBezTo>
                <a:cubicBezTo>
                  <a:pt x="30" y="89"/>
                  <a:pt x="30" y="89"/>
                  <a:pt x="30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145"/>
                  <a:pt x="35" y="145"/>
                  <a:pt x="35" y="145"/>
                </a:cubicBezTo>
                <a:cubicBezTo>
                  <a:pt x="44" y="144"/>
                  <a:pt x="51" y="137"/>
                  <a:pt x="51" y="129"/>
                </a:cubicBezTo>
                <a:cubicBezTo>
                  <a:pt x="51" y="99"/>
                  <a:pt x="51" y="99"/>
                  <a:pt x="51" y="99"/>
                </a:cubicBezTo>
                <a:cubicBezTo>
                  <a:pt x="51" y="99"/>
                  <a:pt x="51" y="99"/>
                  <a:pt x="51" y="99"/>
                </a:cubicBezTo>
                <a:cubicBezTo>
                  <a:pt x="51" y="62"/>
                  <a:pt x="51" y="62"/>
                  <a:pt x="51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57" y="96"/>
                  <a:pt x="57" y="96"/>
                  <a:pt x="57" y="96"/>
                </a:cubicBezTo>
                <a:cubicBezTo>
                  <a:pt x="62" y="91"/>
                  <a:pt x="65" y="86"/>
                  <a:pt x="65" y="79"/>
                </a:cubicBezTo>
                <a:cubicBezTo>
                  <a:pt x="65" y="56"/>
                  <a:pt x="65" y="56"/>
                  <a:pt x="65" y="56"/>
                </a:cubicBezTo>
                <a:cubicBezTo>
                  <a:pt x="65" y="42"/>
                  <a:pt x="51" y="31"/>
                  <a:pt x="32" y="31"/>
                </a:cubicBezTo>
                <a:close/>
                <a:moveTo>
                  <a:pt x="32" y="27"/>
                </a:moveTo>
                <a:cubicBezTo>
                  <a:pt x="40" y="27"/>
                  <a:pt x="46" y="21"/>
                  <a:pt x="46" y="13"/>
                </a:cubicBezTo>
                <a:cubicBezTo>
                  <a:pt x="46" y="6"/>
                  <a:pt x="40" y="0"/>
                  <a:pt x="32" y="0"/>
                </a:cubicBezTo>
                <a:cubicBezTo>
                  <a:pt x="25" y="0"/>
                  <a:pt x="19" y="6"/>
                  <a:pt x="19" y="13"/>
                </a:cubicBezTo>
                <a:cubicBezTo>
                  <a:pt x="19" y="21"/>
                  <a:pt x="25" y="27"/>
                  <a:pt x="32" y="2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0" name="Freeform 18"/>
          <p:cNvSpPr>
            <a:spLocks noEditPoints="1"/>
          </p:cNvSpPr>
          <p:nvPr/>
        </p:nvSpPr>
        <p:spPr bwMode="auto">
          <a:xfrm>
            <a:off x="6711007" y="2448130"/>
            <a:ext cx="246063" cy="557213"/>
          </a:xfrm>
          <a:custGeom>
            <a:avLst/>
            <a:gdLst>
              <a:gd name="T0" fmla="*/ 32 w 65"/>
              <a:gd name="T1" fmla="*/ 31 h 145"/>
              <a:gd name="T2" fmla="*/ 0 w 65"/>
              <a:gd name="T3" fmla="*/ 56 h 145"/>
              <a:gd name="T4" fmla="*/ 0 w 65"/>
              <a:gd name="T5" fmla="*/ 79 h 145"/>
              <a:gd name="T6" fmla="*/ 8 w 65"/>
              <a:gd name="T7" fmla="*/ 96 h 145"/>
              <a:gd name="T8" fmla="*/ 8 w 65"/>
              <a:gd name="T9" fmla="*/ 62 h 145"/>
              <a:gd name="T10" fmla="*/ 14 w 65"/>
              <a:gd name="T11" fmla="*/ 62 h 145"/>
              <a:gd name="T12" fmla="*/ 14 w 65"/>
              <a:gd name="T13" fmla="*/ 99 h 145"/>
              <a:gd name="T14" fmla="*/ 14 w 65"/>
              <a:gd name="T15" fmla="*/ 99 h 145"/>
              <a:gd name="T16" fmla="*/ 14 w 65"/>
              <a:gd name="T17" fmla="*/ 129 h 145"/>
              <a:gd name="T18" fmla="*/ 30 w 65"/>
              <a:gd name="T19" fmla="*/ 145 h 145"/>
              <a:gd name="T20" fmla="*/ 30 w 65"/>
              <a:gd name="T21" fmla="*/ 89 h 145"/>
              <a:gd name="T22" fmla="*/ 35 w 65"/>
              <a:gd name="T23" fmla="*/ 89 h 145"/>
              <a:gd name="T24" fmla="*/ 35 w 65"/>
              <a:gd name="T25" fmla="*/ 145 h 145"/>
              <a:gd name="T26" fmla="*/ 51 w 65"/>
              <a:gd name="T27" fmla="*/ 129 h 145"/>
              <a:gd name="T28" fmla="*/ 51 w 65"/>
              <a:gd name="T29" fmla="*/ 99 h 145"/>
              <a:gd name="T30" fmla="*/ 51 w 65"/>
              <a:gd name="T31" fmla="*/ 99 h 145"/>
              <a:gd name="T32" fmla="*/ 51 w 65"/>
              <a:gd name="T33" fmla="*/ 62 h 145"/>
              <a:gd name="T34" fmla="*/ 57 w 65"/>
              <a:gd name="T35" fmla="*/ 62 h 145"/>
              <a:gd name="T36" fmla="*/ 57 w 65"/>
              <a:gd name="T37" fmla="*/ 96 h 145"/>
              <a:gd name="T38" fmla="*/ 65 w 65"/>
              <a:gd name="T39" fmla="*/ 79 h 145"/>
              <a:gd name="T40" fmla="*/ 65 w 65"/>
              <a:gd name="T41" fmla="*/ 56 h 145"/>
              <a:gd name="T42" fmla="*/ 32 w 65"/>
              <a:gd name="T43" fmla="*/ 31 h 145"/>
              <a:gd name="T44" fmla="*/ 32 w 65"/>
              <a:gd name="T45" fmla="*/ 27 h 145"/>
              <a:gd name="T46" fmla="*/ 46 w 65"/>
              <a:gd name="T47" fmla="*/ 13 h 145"/>
              <a:gd name="T48" fmla="*/ 32 w 65"/>
              <a:gd name="T49" fmla="*/ 0 h 145"/>
              <a:gd name="T50" fmla="*/ 19 w 65"/>
              <a:gd name="T51" fmla="*/ 13 h 145"/>
              <a:gd name="T52" fmla="*/ 32 w 65"/>
              <a:gd name="T53" fmla="*/ 2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5" h="145">
                <a:moveTo>
                  <a:pt x="32" y="31"/>
                </a:moveTo>
                <a:cubicBezTo>
                  <a:pt x="14" y="31"/>
                  <a:pt x="0" y="42"/>
                  <a:pt x="0" y="56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6"/>
                  <a:pt x="3" y="91"/>
                  <a:pt x="8" y="96"/>
                </a:cubicBezTo>
                <a:cubicBezTo>
                  <a:pt x="8" y="62"/>
                  <a:pt x="8" y="62"/>
                  <a:pt x="8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99"/>
                  <a:pt x="14" y="99"/>
                  <a:pt x="14" y="99"/>
                </a:cubicBezTo>
                <a:cubicBezTo>
                  <a:pt x="14" y="99"/>
                  <a:pt x="14" y="99"/>
                  <a:pt x="14" y="99"/>
                </a:cubicBezTo>
                <a:cubicBezTo>
                  <a:pt x="14" y="129"/>
                  <a:pt x="14" y="129"/>
                  <a:pt x="14" y="129"/>
                </a:cubicBezTo>
                <a:cubicBezTo>
                  <a:pt x="14" y="137"/>
                  <a:pt x="21" y="144"/>
                  <a:pt x="30" y="145"/>
                </a:cubicBezTo>
                <a:cubicBezTo>
                  <a:pt x="30" y="89"/>
                  <a:pt x="30" y="89"/>
                  <a:pt x="30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145"/>
                  <a:pt x="35" y="145"/>
                  <a:pt x="35" y="145"/>
                </a:cubicBezTo>
                <a:cubicBezTo>
                  <a:pt x="44" y="144"/>
                  <a:pt x="51" y="137"/>
                  <a:pt x="51" y="129"/>
                </a:cubicBezTo>
                <a:cubicBezTo>
                  <a:pt x="51" y="99"/>
                  <a:pt x="51" y="99"/>
                  <a:pt x="51" y="99"/>
                </a:cubicBezTo>
                <a:cubicBezTo>
                  <a:pt x="51" y="99"/>
                  <a:pt x="51" y="99"/>
                  <a:pt x="51" y="99"/>
                </a:cubicBezTo>
                <a:cubicBezTo>
                  <a:pt x="51" y="62"/>
                  <a:pt x="51" y="62"/>
                  <a:pt x="51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57" y="96"/>
                  <a:pt x="57" y="96"/>
                  <a:pt x="57" y="96"/>
                </a:cubicBezTo>
                <a:cubicBezTo>
                  <a:pt x="62" y="91"/>
                  <a:pt x="65" y="86"/>
                  <a:pt x="65" y="79"/>
                </a:cubicBezTo>
                <a:cubicBezTo>
                  <a:pt x="65" y="56"/>
                  <a:pt x="65" y="56"/>
                  <a:pt x="65" y="56"/>
                </a:cubicBezTo>
                <a:cubicBezTo>
                  <a:pt x="65" y="42"/>
                  <a:pt x="50" y="31"/>
                  <a:pt x="32" y="31"/>
                </a:cubicBezTo>
                <a:close/>
                <a:moveTo>
                  <a:pt x="32" y="27"/>
                </a:moveTo>
                <a:cubicBezTo>
                  <a:pt x="40" y="27"/>
                  <a:pt x="46" y="21"/>
                  <a:pt x="46" y="13"/>
                </a:cubicBezTo>
                <a:cubicBezTo>
                  <a:pt x="46" y="6"/>
                  <a:pt x="40" y="0"/>
                  <a:pt x="32" y="0"/>
                </a:cubicBezTo>
                <a:cubicBezTo>
                  <a:pt x="25" y="0"/>
                  <a:pt x="19" y="6"/>
                  <a:pt x="19" y="13"/>
                </a:cubicBezTo>
                <a:cubicBezTo>
                  <a:pt x="19" y="21"/>
                  <a:pt x="25" y="27"/>
                  <a:pt x="32" y="27"/>
                </a:cubicBezTo>
                <a:close/>
              </a:path>
            </a:pathLst>
          </a:custGeom>
          <a:solidFill>
            <a:srgbClr val="FFC91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180957" y="3152682"/>
            <a:ext cx="37240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C91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要想赢</a:t>
            </a:r>
            <a:r>
              <a:rPr lang="zh-CN" altLang="en-US" sz="24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就一定不能怕输</a:t>
            </a:r>
            <a:endParaRPr lang="zh-CN" altLang="en-US" sz="24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6266053" y="3931994"/>
            <a:ext cx="3442604" cy="14358"/>
          </a:xfrm>
          <a:prstGeom prst="line">
            <a:avLst/>
          </a:prstGeom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/>
        </p:nvSpPr>
        <p:spPr>
          <a:xfrm>
            <a:off x="6237535" y="4079333"/>
            <a:ext cx="3471122" cy="1319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本模板的所有素材和逻辑图表，均可自由编辑替换和移动。本模板的所有素材和逻辑图表，均可自由编辑替换和移动。</a:t>
            </a:r>
            <a:endParaRPr lang="zh-CN" altLang="en-US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404779" y="1196752"/>
            <a:ext cx="2952328" cy="2952328"/>
          </a:xfrm>
          <a:prstGeom prst="ellipse">
            <a:avLst/>
          </a:prstGeom>
          <a:solidFill>
            <a:schemeClr val="tx1">
              <a:lumMod val="85000"/>
              <a:lumOff val="1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5807968" y="1196752"/>
            <a:ext cx="2952328" cy="2952328"/>
          </a:xfrm>
          <a:prstGeom prst="ellipse">
            <a:avLst/>
          </a:prstGeom>
          <a:solidFill>
            <a:srgbClr val="FFC91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321604" y="1556792"/>
            <a:ext cx="1118677" cy="3042785"/>
            <a:chOff x="742743" y="2027041"/>
            <a:chExt cx="401486" cy="1092036"/>
          </a:xfrm>
          <a:solidFill>
            <a:schemeClr val="bg1"/>
          </a:solidFill>
        </p:grpSpPr>
        <p:sp>
          <p:nvSpPr>
            <p:cNvPr id="5" name="Freeform 5"/>
            <p:cNvSpPr/>
            <p:nvPr/>
          </p:nvSpPr>
          <p:spPr bwMode="auto">
            <a:xfrm>
              <a:off x="742743" y="2227781"/>
              <a:ext cx="401486" cy="891296"/>
            </a:xfrm>
            <a:custGeom>
              <a:avLst/>
              <a:gdLst>
                <a:gd name="T0" fmla="*/ 16 w 21"/>
                <a:gd name="T1" fmla="*/ 0 h 46"/>
                <a:gd name="T2" fmla="*/ 16 w 21"/>
                <a:gd name="T3" fmla="*/ 0 h 46"/>
                <a:gd name="T4" fmla="*/ 5 w 21"/>
                <a:gd name="T5" fmla="*/ 0 h 46"/>
                <a:gd name="T6" fmla="*/ 5 w 21"/>
                <a:gd name="T7" fmla="*/ 0 h 46"/>
                <a:gd name="T8" fmla="*/ 0 w 21"/>
                <a:gd name="T9" fmla="*/ 4 h 46"/>
                <a:gd name="T10" fmla="*/ 0 w 21"/>
                <a:gd name="T11" fmla="*/ 5 h 46"/>
                <a:gd name="T12" fmla="*/ 0 w 21"/>
                <a:gd name="T13" fmla="*/ 19 h 46"/>
                <a:gd name="T14" fmla="*/ 0 w 21"/>
                <a:gd name="T15" fmla="*/ 22 h 46"/>
                <a:gd name="T16" fmla="*/ 2 w 21"/>
                <a:gd name="T17" fmla="*/ 23 h 46"/>
                <a:gd name="T18" fmla="*/ 2 w 21"/>
                <a:gd name="T19" fmla="*/ 23 h 46"/>
                <a:gd name="T20" fmla="*/ 4 w 21"/>
                <a:gd name="T21" fmla="*/ 22 h 46"/>
                <a:gd name="T22" fmla="*/ 4 w 21"/>
                <a:gd name="T23" fmla="*/ 19 h 46"/>
                <a:gd name="T24" fmla="*/ 4 w 21"/>
                <a:gd name="T25" fmla="*/ 8 h 46"/>
                <a:gd name="T26" fmla="*/ 5 w 21"/>
                <a:gd name="T27" fmla="*/ 8 h 46"/>
                <a:gd name="T28" fmla="*/ 5 w 21"/>
                <a:gd name="T29" fmla="*/ 19 h 46"/>
                <a:gd name="T30" fmla="*/ 5 w 21"/>
                <a:gd name="T31" fmla="*/ 30 h 46"/>
                <a:gd name="T32" fmla="*/ 5 w 21"/>
                <a:gd name="T33" fmla="*/ 38 h 46"/>
                <a:gd name="T34" fmla="*/ 5 w 21"/>
                <a:gd name="T35" fmla="*/ 44 h 46"/>
                <a:gd name="T36" fmla="*/ 5 w 21"/>
                <a:gd name="T37" fmla="*/ 44 h 46"/>
                <a:gd name="T38" fmla="*/ 7 w 21"/>
                <a:gd name="T39" fmla="*/ 46 h 46"/>
                <a:gd name="T40" fmla="*/ 8 w 21"/>
                <a:gd name="T41" fmla="*/ 46 h 46"/>
                <a:gd name="T42" fmla="*/ 10 w 21"/>
                <a:gd name="T43" fmla="*/ 44 h 46"/>
                <a:gd name="T44" fmla="*/ 10 w 21"/>
                <a:gd name="T45" fmla="*/ 44 h 46"/>
                <a:gd name="T46" fmla="*/ 10 w 21"/>
                <a:gd name="T47" fmla="*/ 38 h 46"/>
                <a:gd name="T48" fmla="*/ 10 w 21"/>
                <a:gd name="T49" fmla="*/ 30 h 46"/>
                <a:gd name="T50" fmla="*/ 10 w 21"/>
                <a:gd name="T51" fmla="*/ 23 h 46"/>
                <a:gd name="T52" fmla="*/ 11 w 21"/>
                <a:gd name="T53" fmla="*/ 23 h 46"/>
                <a:gd name="T54" fmla="*/ 11 w 21"/>
                <a:gd name="T55" fmla="*/ 30 h 46"/>
                <a:gd name="T56" fmla="*/ 11 w 21"/>
                <a:gd name="T57" fmla="*/ 38 h 46"/>
                <a:gd name="T58" fmla="*/ 11 w 21"/>
                <a:gd name="T59" fmla="*/ 44 h 46"/>
                <a:gd name="T60" fmla="*/ 11 w 21"/>
                <a:gd name="T61" fmla="*/ 44 h 46"/>
                <a:gd name="T62" fmla="*/ 13 w 21"/>
                <a:gd name="T63" fmla="*/ 46 h 46"/>
                <a:gd name="T64" fmla="*/ 15 w 21"/>
                <a:gd name="T65" fmla="*/ 46 h 46"/>
                <a:gd name="T66" fmla="*/ 16 w 21"/>
                <a:gd name="T67" fmla="*/ 44 h 46"/>
                <a:gd name="T68" fmla="*/ 16 w 21"/>
                <a:gd name="T69" fmla="*/ 44 h 46"/>
                <a:gd name="T70" fmla="*/ 16 w 21"/>
                <a:gd name="T71" fmla="*/ 38 h 46"/>
                <a:gd name="T72" fmla="*/ 16 w 21"/>
                <a:gd name="T73" fmla="*/ 30 h 46"/>
                <a:gd name="T74" fmla="*/ 16 w 21"/>
                <a:gd name="T75" fmla="*/ 19 h 46"/>
                <a:gd name="T76" fmla="*/ 16 w 21"/>
                <a:gd name="T77" fmla="*/ 8 h 46"/>
                <a:gd name="T78" fmla="*/ 18 w 21"/>
                <a:gd name="T79" fmla="*/ 8 h 46"/>
                <a:gd name="T80" fmla="*/ 18 w 21"/>
                <a:gd name="T81" fmla="*/ 19 h 46"/>
                <a:gd name="T82" fmla="*/ 18 w 21"/>
                <a:gd name="T83" fmla="*/ 22 h 46"/>
                <a:gd name="T84" fmla="*/ 19 w 21"/>
                <a:gd name="T85" fmla="*/ 23 h 46"/>
                <a:gd name="T86" fmla="*/ 20 w 21"/>
                <a:gd name="T87" fmla="*/ 23 h 46"/>
                <a:gd name="T88" fmla="*/ 21 w 21"/>
                <a:gd name="T89" fmla="*/ 22 h 46"/>
                <a:gd name="T90" fmla="*/ 21 w 21"/>
                <a:gd name="T91" fmla="*/ 19 h 46"/>
                <a:gd name="T92" fmla="*/ 21 w 21"/>
                <a:gd name="T93" fmla="*/ 5 h 46"/>
                <a:gd name="T94" fmla="*/ 21 w 21"/>
                <a:gd name="T95" fmla="*/ 4 h 46"/>
                <a:gd name="T96" fmla="*/ 16 w 21"/>
                <a:gd name="T9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" h="46"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1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3" y="23"/>
                    <a:pt x="4" y="22"/>
                    <a:pt x="4" y="22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5" y="8"/>
                    <a:pt x="5" y="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5" y="45"/>
                    <a:pt x="6" y="46"/>
                    <a:pt x="7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9" y="46"/>
                    <a:pt x="10" y="45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5"/>
                    <a:pt x="12" y="46"/>
                    <a:pt x="13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6" y="46"/>
                    <a:pt x="16" y="45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8" y="8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3"/>
                    <a:pt x="19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1" y="23"/>
                    <a:pt x="21" y="22"/>
                    <a:pt x="21" y="22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4"/>
                    <a:pt x="21" y="4"/>
                  </a:cubicBezTo>
                  <a:cubicBezTo>
                    <a:pt x="21" y="2"/>
                    <a:pt x="19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855159" y="2027041"/>
              <a:ext cx="176654" cy="17665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525378" y="1700808"/>
            <a:ext cx="1497108" cy="3288843"/>
            <a:chOff x="6309354" y="2276872"/>
            <a:chExt cx="1497108" cy="3288843"/>
          </a:xfrm>
        </p:grpSpPr>
        <p:sp>
          <p:nvSpPr>
            <p:cNvPr id="26" name="Oval 9"/>
            <p:cNvSpPr>
              <a:spLocks noChangeArrowheads="1"/>
            </p:cNvSpPr>
            <p:nvPr/>
          </p:nvSpPr>
          <p:spPr bwMode="auto">
            <a:xfrm>
              <a:off x="6800601" y="2276872"/>
              <a:ext cx="514631" cy="5281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6309354" y="2901034"/>
              <a:ext cx="1497108" cy="2664681"/>
            </a:xfrm>
            <a:custGeom>
              <a:avLst/>
              <a:gdLst>
                <a:gd name="connsiteX0" fmla="*/ 499036 w 1497108"/>
                <a:gd name="connsiteY0" fmla="*/ 0 h 2664681"/>
                <a:gd name="connsiteX1" fmla="*/ 998072 w 1497108"/>
                <a:gd name="connsiteY1" fmla="*/ 0 h 2664681"/>
                <a:gd name="connsiteX2" fmla="*/ 1219866 w 1497108"/>
                <a:gd name="connsiteY2" fmla="*/ 115856 h 2664681"/>
                <a:gd name="connsiteX3" fmla="*/ 1497108 w 1497108"/>
                <a:gd name="connsiteY3" fmla="*/ 1100629 h 2664681"/>
                <a:gd name="connsiteX4" fmla="*/ 1441660 w 1497108"/>
                <a:gd name="connsiteY4" fmla="*/ 1216485 h 2664681"/>
                <a:gd name="connsiteX5" fmla="*/ 1386211 w 1497108"/>
                <a:gd name="connsiteY5" fmla="*/ 1216485 h 2664681"/>
                <a:gd name="connsiteX6" fmla="*/ 1275314 w 1497108"/>
                <a:gd name="connsiteY6" fmla="*/ 1158557 h 2664681"/>
                <a:gd name="connsiteX7" fmla="*/ 1053521 w 1497108"/>
                <a:gd name="connsiteY7" fmla="*/ 405495 h 2664681"/>
                <a:gd name="connsiteX8" fmla="*/ 1330763 w 1497108"/>
                <a:gd name="connsiteY8" fmla="*/ 1564052 h 2664681"/>
                <a:gd name="connsiteX9" fmla="*/ 1108969 w 1497108"/>
                <a:gd name="connsiteY9" fmla="*/ 1564052 h 2664681"/>
                <a:gd name="connsiteX10" fmla="*/ 1108969 w 1497108"/>
                <a:gd name="connsiteY10" fmla="*/ 2548825 h 2664681"/>
                <a:gd name="connsiteX11" fmla="*/ 998072 w 1497108"/>
                <a:gd name="connsiteY11" fmla="*/ 2664681 h 2664681"/>
                <a:gd name="connsiteX12" fmla="*/ 887175 w 1497108"/>
                <a:gd name="connsiteY12" fmla="*/ 2664681 h 2664681"/>
                <a:gd name="connsiteX13" fmla="*/ 831727 w 1497108"/>
                <a:gd name="connsiteY13" fmla="*/ 2548825 h 2664681"/>
                <a:gd name="connsiteX14" fmla="*/ 831727 w 1497108"/>
                <a:gd name="connsiteY14" fmla="*/ 1564052 h 2664681"/>
                <a:gd name="connsiteX15" fmla="*/ 720830 w 1497108"/>
                <a:gd name="connsiteY15" fmla="*/ 1564052 h 2664681"/>
                <a:gd name="connsiteX16" fmla="*/ 720830 w 1497108"/>
                <a:gd name="connsiteY16" fmla="*/ 2548825 h 2664681"/>
                <a:gd name="connsiteX17" fmla="*/ 609933 w 1497108"/>
                <a:gd name="connsiteY17" fmla="*/ 2664681 h 2664681"/>
                <a:gd name="connsiteX18" fmla="*/ 499036 w 1497108"/>
                <a:gd name="connsiteY18" fmla="*/ 2664681 h 2664681"/>
                <a:gd name="connsiteX19" fmla="*/ 443588 w 1497108"/>
                <a:gd name="connsiteY19" fmla="*/ 2548825 h 2664681"/>
                <a:gd name="connsiteX20" fmla="*/ 443588 w 1497108"/>
                <a:gd name="connsiteY20" fmla="*/ 1564052 h 2664681"/>
                <a:gd name="connsiteX21" fmla="*/ 221794 w 1497108"/>
                <a:gd name="connsiteY21" fmla="*/ 1564052 h 2664681"/>
                <a:gd name="connsiteX22" fmla="*/ 499036 w 1497108"/>
                <a:gd name="connsiteY22" fmla="*/ 405495 h 2664681"/>
                <a:gd name="connsiteX23" fmla="*/ 443588 w 1497108"/>
                <a:gd name="connsiteY23" fmla="*/ 405495 h 2664681"/>
                <a:gd name="connsiteX24" fmla="*/ 221794 w 1497108"/>
                <a:gd name="connsiteY24" fmla="*/ 1158557 h 2664681"/>
                <a:gd name="connsiteX25" fmla="*/ 187139 w 1497108"/>
                <a:gd name="connsiteY25" fmla="*/ 1209244 h 2664681"/>
                <a:gd name="connsiteX26" fmla="*/ 173218 w 1497108"/>
                <a:gd name="connsiteY26" fmla="*/ 1211727 h 2664681"/>
                <a:gd name="connsiteX27" fmla="*/ 170212 w 1497108"/>
                <a:gd name="connsiteY27" fmla="*/ 1216537 h 2664681"/>
                <a:gd name="connsiteX28" fmla="*/ 99708 w 1497108"/>
                <a:gd name="connsiteY28" fmla="*/ 1248047 h 2664681"/>
                <a:gd name="connsiteX29" fmla="*/ 0 w 1497108"/>
                <a:gd name="connsiteY29" fmla="*/ 1140463 h 2664681"/>
                <a:gd name="connsiteX30" fmla="*/ 6135 w 1497108"/>
                <a:gd name="connsiteY30" fmla="*/ 1107679 h 2664681"/>
                <a:gd name="connsiteX31" fmla="*/ 0 w 1497108"/>
                <a:gd name="connsiteY31" fmla="*/ 1100629 h 2664681"/>
                <a:gd name="connsiteX32" fmla="*/ 332691 w 1497108"/>
                <a:gd name="connsiteY32" fmla="*/ 115856 h 2664681"/>
                <a:gd name="connsiteX33" fmla="*/ 499036 w 1497108"/>
                <a:gd name="connsiteY33" fmla="*/ 0 h 2664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497108" h="2664681">
                  <a:moveTo>
                    <a:pt x="499036" y="0"/>
                  </a:moveTo>
                  <a:cubicBezTo>
                    <a:pt x="499036" y="0"/>
                    <a:pt x="499036" y="0"/>
                    <a:pt x="998072" y="0"/>
                  </a:cubicBezTo>
                  <a:cubicBezTo>
                    <a:pt x="1108969" y="0"/>
                    <a:pt x="1164418" y="57928"/>
                    <a:pt x="1219866" y="115856"/>
                  </a:cubicBezTo>
                  <a:cubicBezTo>
                    <a:pt x="1219866" y="115856"/>
                    <a:pt x="1497108" y="1100629"/>
                    <a:pt x="1497108" y="1100629"/>
                  </a:cubicBezTo>
                  <a:cubicBezTo>
                    <a:pt x="1497108" y="1100629"/>
                    <a:pt x="1497108" y="1158557"/>
                    <a:pt x="1441660" y="1216485"/>
                  </a:cubicBezTo>
                  <a:cubicBezTo>
                    <a:pt x="1441660" y="1216485"/>
                    <a:pt x="1441660" y="1216485"/>
                    <a:pt x="1386211" y="1216485"/>
                  </a:cubicBezTo>
                  <a:cubicBezTo>
                    <a:pt x="1386211" y="1216485"/>
                    <a:pt x="1330763" y="1216485"/>
                    <a:pt x="1275314" y="1158557"/>
                  </a:cubicBezTo>
                  <a:cubicBezTo>
                    <a:pt x="1275314" y="1158557"/>
                    <a:pt x="1275314" y="1158557"/>
                    <a:pt x="1053521" y="405495"/>
                  </a:cubicBezTo>
                  <a:cubicBezTo>
                    <a:pt x="1053521" y="405495"/>
                    <a:pt x="1053521" y="405495"/>
                    <a:pt x="1330763" y="1564052"/>
                  </a:cubicBezTo>
                  <a:cubicBezTo>
                    <a:pt x="1330763" y="1564052"/>
                    <a:pt x="1330763" y="1564052"/>
                    <a:pt x="1108969" y="1564052"/>
                  </a:cubicBezTo>
                  <a:cubicBezTo>
                    <a:pt x="1108969" y="1564052"/>
                    <a:pt x="1108969" y="1564052"/>
                    <a:pt x="1108969" y="2548825"/>
                  </a:cubicBezTo>
                  <a:cubicBezTo>
                    <a:pt x="1108969" y="2606753"/>
                    <a:pt x="1053521" y="2664681"/>
                    <a:pt x="998072" y="2664681"/>
                  </a:cubicBezTo>
                  <a:cubicBezTo>
                    <a:pt x="998072" y="2664681"/>
                    <a:pt x="998072" y="2664681"/>
                    <a:pt x="887175" y="2664681"/>
                  </a:cubicBezTo>
                  <a:cubicBezTo>
                    <a:pt x="831727" y="2664681"/>
                    <a:pt x="831727" y="2606753"/>
                    <a:pt x="831727" y="2548825"/>
                  </a:cubicBezTo>
                  <a:cubicBezTo>
                    <a:pt x="831727" y="2548825"/>
                    <a:pt x="831727" y="2548825"/>
                    <a:pt x="831727" y="1564052"/>
                  </a:cubicBezTo>
                  <a:cubicBezTo>
                    <a:pt x="831727" y="1564052"/>
                    <a:pt x="831727" y="1564052"/>
                    <a:pt x="720830" y="1564052"/>
                  </a:cubicBezTo>
                  <a:cubicBezTo>
                    <a:pt x="720830" y="1564052"/>
                    <a:pt x="720830" y="1564052"/>
                    <a:pt x="720830" y="2548825"/>
                  </a:cubicBezTo>
                  <a:cubicBezTo>
                    <a:pt x="720830" y="2606753"/>
                    <a:pt x="665382" y="2664681"/>
                    <a:pt x="609933" y="2664681"/>
                  </a:cubicBezTo>
                  <a:cubicBezTo>
                    <a:pt x="609933" y="2664681"/>
                    <a:pt x="609933" y="2664681"/>
                    <a:pt x="499036" y="2664681"/>
                  </a:cubicBezTo>
                  <a:cubicBezTo>
                    <a:pt x="443588" y="2664681"/>
                    <a:pt x="443588" y="2606753"/>
                    <a:pt x="443588" y="2548825"/>
                  </a:cubicBezTo>
                  <a:cubicBezTo>
                    <a:pt x="443588" y="2548825"/>
                    <a:pt x="443588" y="2548825"/>
                    <a:pt x="443588" y="1564052"/>
                  </a:cubicBezTo>
                  <a:cubicBezTo>
                    <a:pt x="443588" y="1564052"/>
                    <a:pt x="443588" y="1564052"/>
                    <a:pt x="221794" y="1564052"/>
                  </a:cubicBezTo>
                  <a:cubicBezTo>
                    <a:pt x="221794" y="1564052"/>
                    <a:pt x="221794" y="1564052"/>
                    <a:pt x="499036" y="405495"/>
                  </a:cubicBezTo>
                  <a:cubicBezTo>
                    <a:pt x="443588" y="405495"/>
                    <a:pt x="443588" y="405495"/>
                    <a:pt x="443588" y="405495"/>
                  </a:cubicBezTo>
                  <a:cubicBezTo>
                    <a:pt x="443588" y="405495"/>
                    <a:pt x="443588" y="405495"/>
                    <a:pt x="221794" y="1158557"/>
                  </a:cubicBezTo>
                  <a:cubicBezTo>
                    <a:pt x="221794" y="1187521"/>
                    <a:pt x="207932" y="1202003"/>
                    <a:pt x="187139" y="1209244"/>
                  </a:cubicBezTo>
                  <a:lnTo>
                    <a:pt x="173218" y="1211727"/>
                  </a:lnTo>
                  <a:lnTo>
                    <a:pt x="170212" y="1216537"/>
                  </a:lnTo>
                  <a:cubicBezTo>
                    <a:pt x="152169" y="1236005"/>
                    <a:pt x="127242" y="1248047"/>
                    <a:pt x="99708" y="1248047"/>
                  </a:cubicBezTo>
                  <a:cubicBezTo>
                    <a:pt x="44641" y="1248047"/>
                    <a:pt x="0" y="1199880"/>
                    <a:pt x="0" y="1140463"/>
                  </a:cubicBezTo>
                  <a:lnTo>
                    <a:pt x="6135" y="1107679"/>
                  </a:lnTo>
                  <a:lnTo>
                    <a:pt x="0" y="1100629"/>
                  </a:lnTo>
                  <a:cubicBezTo>
                    <a:pt x="0" y="1100629"/>
                    <a:pt x="277242" y="115856"/>
                    <a:pt x="332691" y="115856"/>
                  </a:cubicBezTo>
                  <a:cubicBezTo>
                    <a:pt x="332691" y="57928"/>
                    <a:pt x="443588" y="0"/>
                    <a:pt x="4990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2335619" y="4958354"/>
            <a:ext cx="73305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让您的每一次亮相都信心澎湃。我们工作室致力于专业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zh-CN" altLang="en-US" sz="12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10171" y="0"/>
            <a:ext cx="1204686" cy="2235200"/>
          </a:xfrm>
          <a:prstGeom prst="rect">
            <a:avLst/>
          </a:prstGeom>
          <a:solidFill>
            <a:srgbClr val="65BD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810171" y="2380343"/>
            <a:ext cx="1204686" cy="44776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 rot="5400000">
            <a:off x="8082477" y="995043"/>
            <a:ext cx="1934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868383" y="2772781"/>
            <a:ext cx="6212114" cy="1239414"/>
            <a:chOff x="5477282" y="2274838"/>
            <a:chExt cx="6212114" cy="1239414"/>
          </a:xfrm>
        </p:grpSpPr>
        <p:sp>
          <p:nvSpPr>
            <p:cNvPr id="45" name="副标题 2"/>
            <p:cNvSpPr txBox="1"/>
            <p:nvPr/>
          </p:nvSpPr>
          <p:spPr>
            <a:xfrm>
              <a:off x="5477282" y="2274838"/>
              <a:ext cx="6212114" cy="68893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5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副标题 2"/>
            <p:cNvSpPr txBox="1"/>
            <p:nvPr/>
          </p:nvSpPr>
          <p:spPr>
            <a:xfrm>
              <a:off x="5477282" y="3067217"/>
              <a:ext cx="6212114" cy="44703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zh-CN" b="1" spc="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|</a:t>
              </a:r>
              <a:r>
                <a:rPr lang="en-US" altLang="zh-CN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here to add your title</a:t>
              </a:r>
              <a:r>
                <a:rPr lang="en-US" altLang="zh-CN" spc="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pc="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8685138" y="4619171"/>
            <a:ext cx="193435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8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 flipV="1">
            <a:off x="8224107" y="1736822"/>
            <a:ext cx="193435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8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b="2620"/>
          <a:stretch>
            <a:fillRect/>
          </a:stretch>
        </p:blipFill>
        <p:spPr>
          <a:xfrm>
            <a:off x="1459014" y="1907902"/>
            <a:ext cx="3145535" cy="1999959"/>
          </a:xfrm>
          <a:prstGeom prst="rect">
            <a:avLst/>
          </a:prstGeom>
        </p:spPr>
      </p:pic>
      <p:sp>
        <p:nvSpPr>
          <p:cNvPr id="3" name="Rectangle 5"/>
          <p:cNvSpPr/>
          <p:nvPr/>
        </p:nvSpPr>
        <p:spPr>
          <a:xfrm>
            <a:off x="4641126" y="1914469"/>
            <a:ext cx="3145536" cy="1993392"/>
          </a:xfrm>
          <a:prstGeom prst="rect">
            <a:avLst/>
          </a:prstGeom>
          <a:solidFill>
            <a:srgbClr val="FFC91D">
              <a:alpha val="8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id-ID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Rectangle 6"/>
          <p:cNvSpPr/>
          <p:nvPr/>
        </p:nvSpPr>
        <p:spPr>
          <a:xfrm>
            <a:off x="7823238" y="1914469"/>
            <a:ext cx="3145536" cy="1993392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447800" y="4319034"/>
            <a:ext cx="2471580" cy="462161"/>
          </a:xfrm>
          <a:prstGeom prst="roundRect">
            <a:avLst/>
          </a:prstGeom>
          <a:solidFill>
            <a:srgbClr val="FFC91D">
              <a:alpha val="8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20941" y="4365448"/>
            <a:ext cx="1725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13"/>
          <p:cNvSpPr txBox="1"/>
          <p:nvPr/>
        </p:nvSpPr>
        <p:spPr>
          <a:xfrm>
            <a:off x="8214786" y="254508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13"/>
          <p:cNvSpPr txBox="1"/>
          <p:nvPr/>
        </p:nvSpPr>
        <p:spPr>
          <a:xfrm>
            <a:off x="8419299" y="2899531"/>
            <a:ext cx="2044975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4980658" y="254508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5185171" y="2899531"/>
            <a:ext cx="2044975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447800" y="5005367"/>
            <a:ext cx="9725036" cy="20281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59014" y="5280002"/>
            <a:ext cx="9725036" cy="20281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459014" y="5554637"/>
            <a:ext cx="9725036" cy="20281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868820" y="2082800"/>
            <a:ext cx="4696674" cy="47847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350615" y="4118418"/>
            <a:ext cx="48660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让您的每一次亮相都信心澎湃。专业的团队，完善的售后，热情的服务，科学严谨的逻辑，一丝不苟的工作态度，定能使您的发展如虎添翼。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8378588" y="3088889"/>
            <a:ext cx="812800" cy="812800"/>
          </a:xfrm>
          <a:prstGeom prst="ellipse">
            <a:avLst/>
          </a:prstGeom>
          <a:solidFill>
            <a:srgbClr val="FFC91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Freeform 208"/>
          <p:cNvSpPr>
            <a:spLocks noEditPoints="1"/>
          </p:cNvSpPr>
          <p:nvPr/>
        </p:nvSpPr>
        <p:spPr bwMode="auto">
          <a:xfrm>
            <a:off x="8614528" y="3289775"/>
            <a:ext cx="338255" cy="388280"/>
          </a:xfrm>
          <a:custGeom>
            <a:avLst/>
            <a:gdLst>
              <a:gd name="T0" fmla="*/ 217 w 252"/>
              <a:gd name="T1" fmla="*/ 204 h 288"/>
              <a:gd name="T2" fmla="*/ 217 w 252"/>
              <a:gd name="T3" fmla="*/ 196 h 288"/>
              <a:gd name="T4" fmla="*/ 217 w 252"/>
              <a:gd name="T5" fmla="*/ 126 h 288"/>
              <a:gd name="T6" fmla="*/ 156 w 252"/>
              <a:gd name="T7" fmla="*/ 40 h 288"/>
              <a:gd name="T8" fmla="*/ 158 w 252"/>
              <a:gd name="T9" fmla="*/ 32 h 288"/>
              <a:gd name="T10" fmla="*/ 126 w 252"/>
              <a:gd name="T11" fmla="*/ 0 h 288"/>
              <a:gd name="T12" fmla="*/ 94 w 252"/>
              <a:gd name="T13" fmla="*/ 32 h 288"/>
              <a:gd name="T14" fmla="*/ 96 w 252"/>
              <a:gd name="T15" fmla="*/ 40 h 288"/>
              <a:gd name="T16" fmla="*/ 35 w 252"/>
              <a:gd name="T17" fmla="*/ 126 h 288"/>
              <a:gd name="T18" fmla="*/ 35 w 252"/>
              <a:gd name="T19" fmla="*/ 196 h 288"/>
              <a:gd name="T20" fmla="*/ 35 w 252"/>
              <a:gd name="T21" fmla="*/ 204 h 288"/>
              <a:gd name="T22" fmla="*/ 0 w 252"/>
              <a:gd name="T23" fmla="*/ 238 h 288"/>
              <a:gd name="T24" fmla="*/ 14 w 252"/>
              <a:gd name="T25" fmla="*/ 252 h 288"/>
              <a:gd name="T26" fmla="*/ 95 w 252"/>
              <a:gd name="T27" fmla="*/ 252 h 288"/>
              <a:gd name="T28" fmla="*/ 94 w 252"/>
              <a:gd name="T29" fmla="*/ 256 h 288"/>
              <a:gd name="T30" fmla="*/ 126 w 252"/>
              <a:gd name="T31" fmla="*/ 288 h 288"/>
              <a:gd name="T32" fmla="*/ 158 w 252"/>
              <a:gd name="T33" fmla="*/ 256 h 288"/>
              <a:gd name="T34" fmla="*/ 157 w 252"/>
              <a:gd name="T35" fmla="*/ 252 h 288"/>
              <a:gd name="T36" fmla="*/ 238 w 252"/>
              <a:gd name="T37" fmla="*/ 252 h 288"/>
              <a:gd name="T38" fmla="*/ 252 w 252"/>
              <a:gd name="T39" fmla="*/ 238 h 288"/>
              <a:gd name="T40" fmla="*/ 217 w 252"/>
              <a:gd name="T41" fmla="*/ 204 h 288"/>
              <a:gd name="T42" fmla="*/ 108 w 252"/>
              <a:gd name="T43" fmla="*/ 32 h 288"/>
              <a:gd name="T44" fmla="*/ 126 w 252"/>
              <a:gd name="T45" fmla="*/ 14 h 288"/>
              <a:gd name="T46" fmla="*/ 144 w 252"/>
              <a:gd name="T47" fmla="*/ 32 h 288"/>
              <a:gd name="T48" fmla="*/ 143 w 252"/>
              <a:gd name="T49" fmla="*/ 37 h 288"/>
              <a:gd name="T50" fmla="*/ 126 w 252"/>
              <a:gd name="T51" fmla="*/ 35 h 288"/>
              <a:gd name="T52" fmla="*/ 109 w 252"/>
              <a:gd name="T53" fmla="*/ 37 h 288"/>
              <a:gd name="T54" fmla="*/ 108 w 252"/>
              <a:gd name="T55" fmla="*/ 3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52" h="288">
                <a:moveTo>
                  <a:pt x="217" y="204"/>
                </a:moveTo>
                <a:cubicBezTo>
                  <a:pt x="217" y="202"/>
                  <a:pt x="217" y="199"/>
                  <a:pt x="217" y="196"/>
                </a:cubicBezTo>
                <a:cubicBezTo>
                  <a:pt x="217" y="126"/>
                  <a:pt x="217" y="126"/>
                  <a:pt x="217" y="126"/>
                </a:cubicBezTo>
                <a:cubicBezTo>
                  <a:pt x="217" y="86"/>
                  <a:pt x="192" y="53"/>
                  <a:pt x="156" y="40"/>
                </a:cubicBezTo>
                <a:cubicBezTo>
                  <a:pt x="157" y="37"/>
                  <a:pt x="158" y="35"/>
                  <a:pt x="158" y="32"/>
                </a:cubicBezTo>
                <a:cubicBezTo>
                  <a:pt x="158" y="14"/>
                  <a:pt x="143" y="0"/>
                  <a:pt x="126" y="0"/>
                </a:cubicBezTo>
                <a:cubicBezTo>
                  <a:pt x="109" y="0"/>
                  <a:pt x="94" y="14"/>
                  <a:pt x="94" y="32"/>
                </a:cubicBezTo>
                <a:cubicBezTo>
                  <a:pt x="94" y="35"/>
                  <a:pt x="95" y="37"/>
                  <a:pt x="96" y="40"/>
                </a:cubicBezTo>
                <a:cubicBezTo>
                  <a:pt x="60" y="53"/>
                  <a:pt x="35" y="86"/>
                  <a:pt x="35" y="126"/>
                </a:cubicBezTo>
                <a:cubicBezTo>
                  <a:pt x="35" y="196"/>
                  <a:pt x="35" y="196"/>
                  <a:pt x="35" y="196"/>
                </a:cubicBezTo>
                <a:cubicBezTo>
                  <a:pt x="35" y="199"/>
                  <a:pt x="35" y="202"/>
                  <a:pt x="35" y="20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246"/>
                  <a:pt x="6" y="252"/>
                  <a:pt x="14" y="252"/>
                </a:cubicBezTo>
                <a:cubicBezTo>
                  <a:pt x="95" y="252"/>
                  <a:pt x="95" y="252"/>
                  <a:pt x="95" y="252"/>
                </a:cubicBezTo>
                <a:cubicBezTo>
                  <a:pt x="95" y="254"/>
                  <a:pt x="94" y="255"/>
                  <a:pt x="94" y="256"/>
                </a:cubicBezTo>
                <a:cubicBezTo>
                  <a:pt x="94" y="274"/>
                  <a:pt x="109" y="288"/>
                  <a:pt x="126" y="288"/>
                </a:cubicBezTo>
                <a:cubicBezTo>
                  <a:pt x="143" y="288"/>
                  <a:pt x="158" y="274"/>
                  <a:pt x="158" y="256"/>
                </a:cubicBezTo>
                <a:cubicBezTo>
                  <a:pt x="158" y="255"/>
                  <a:pt x="157" y="254"/>
                  <a:pt x="157" y="252"/>
                </a:cubicBezTo>
                <a:cubicBezTo>
                  <a:pt x="238" y="252"/>
                  <a:pt x="238" y="252"/>
                  <a:pt x="238" y="252"/>
                </a:cubicBezTo>
                <a:cubicBezTo>
                  <a:pt x="246" y="252"/>
                  <a:pt x="252" y="246"/>
                  <a:pt x="252" y="238"/>
                </a:cubicBezTo>
                <a:lnTo>
                  <a:pt x="217" y="204"/>
                </a:lnTo>
                <a:close/>
                <a:moveTo>
                  <a:pt x="108" y="32"/>
                </a:moveTo>
                <a:cubicBezTo>
                  <a:pt x="108" y="22"/>
                  <a:pt x="116" y="14"/>
                  <a:pt x="126" y="14"/>
                </a:cubicBezTo>
                <a:cubicBezTo>
                  <a:pt x="136" y="14"/>
                  <a:pt x="144" y="22"/>
                  <a:pt x="144" y="32"/>
                </a:cubicBezTo>
                <a:cubicBezTo>
                  <a:pt x="144" y="33"/>
                  <a:pt x="143" y="35"/>
                  <a:pt x="143" y="37"/>
                </a:cubicBezTo>
                <a:cubicBezTo>
                  <a:pt x="137" y="36"/>
                  <a:pt x="132" y="35"/>
                  <a:pt x="126" y="35"/>
                </a:cubicBezTo>
                <a:cubicBezTo>
                  <a:pt x="120" y="35"/>
                  <a:pt x="115" y="36"/>
                  <a:pt x="109" y="37"/>
                </a:cubicBezTo>
                <a:cubicBezTo>
                  <a:pt x="109" y="35"/>
                  <a:pt x="108" y="33"/>
                  <a:pt x="108" y="32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prstClr val="black">
                  <a:lumMod val="85000"/>
                  <a:lumOff val="15000"/>
                </a:prstClr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7238415" y="3092940"/>
            <a:ext cx="812800" cy="812800"/>
          </a:xfrm>
          <a:prstGeom prst="ellipse">
            <a:avLst/>
          </a:prstGeom>
          <a:solidFill>
            <a:srgbClr val="FFC91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Freeform 251"/>
          <p:cNvSpPr>
            <a:spLocks noEditPoints="1"/>
          </p:cNvSpPr>
          <p:nvPr/>
        </p:nvSpPr>
        <p:spPr bwMode="auto">
          <a:xfrm>
            <a:off x="7445300" y="3347246"/>
            <a:ext cx="365962" cy="342420"/>
          </a:xfrm>
          <a:custGeom>
            <a:avLst/>
            <a:gdLst>
              <a:gd name="T0" fmla="*/ 266 w 301"/>
              <a:gd name="T1" fmla="*/ 192 h 282"/>
              <a:gd name="T2" fmla="*/ 234 w 301"/>
              <a:gd name="T3" fmla="*/ 69 h 282"/>
              <a:gd name="T4" fmla="*/ 81 w 301"/>
              <a:gd name="T5" fmla="*/ 36 h 282"/>
              <a:gd name="T6" fmla="*/ 32 w 301"/>
              <a:gd name="T7" fmla="*/ 3 h 282"/>
              <a:gd name="T8" fmla="*/ 12 w 301"/>
              <a:gd name="T9" fmla="*/ 13 h 282"/>
              <a:gd name="T10" fmla="*/ 61 w 301"/>
              <a:gd name="T11" fmla="*/ 57 h 282"/>
              <a:gd name="T12" fmla="*/ 132 w 301"/>
              <a:gd name="T13" fmla="*/ 249 h 282"/>
              <a:gd name="T14" fmla="*/ 301 w 301"/>
              <a:gd name="T15" fmla="*/ 260 h 282"/>
              <a:gd name="T16" fmla="*/ 266 w 301"/>
              <a:gd name="T17" fmla="*/ 192 h 282"/>
              <a:gd name="T18" fmla="*/ 242 w 301"/>
              <a:gd name="T19" fmla="*/ 232 h 282"/>
              <a:gd name="T20" fmla="*/ 240 w 301"/>
              <a:gd name="T21" fmla="*/ 233 h 282"/>
              <a:gd name="T22" fmla="*/ 238 w 301"/>
              <a:gd name="T23" fmla="*/ 232 h 282"/>
              <a:gd name="T24" fmla="*/ 159 w 301"/>
              <a:gd name="T25" fmla="*/ 138 h 282"/>
              <a:gd name="T26" fmla="*/ 106 w 301"/>
              <a:gd name="T27" fmla="*/ 75 h 282"/>
              <a:gd name="T28" fmla="*/ 106 w 301"/>
              <a:gd name="T29" fmla="*/ 71 h 282"/>
              <a:gd name="T30" fmla="*/ 109 w 301"/>
              <a:gd name="T31" fmla="*/ 71 h 282"/>
              <a:gd name="T32" fmla="*/ 178 w 301"/>
              <a:gd name="T33" fmla="*/ 122 h 282"/>
              <a:gd name="T34" fmla="*/ 243 w 301"/>
              <a:gd name="T35" fmla="*/ 229 h 282"/>
              <a:gd name="T36" fmla="*/ 242 w 301"/>
              <a:gd name="T37" fmla="*/ 232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prstClr val="black">
                  <a:lumMod val="85000"/>
                  <a:lumOff val="15000"/>
                </a:prstClr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9516097" y="3088889"/>
            <a:ext cx="812800" cy="812800"/>
          </a:xfrm>
          <a:prstGeom prst="ellipse">
            <a:avLst/>
          </a:prstGeom>
          <a:solidFill>
            <a:srgbClr val="FFC91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Freeform 367"/>
          <p:cNvSpPr>
            <a:spLocks noEditPoints="1"/>
          </p:cNvSpPr>
          <p:nvPr/>
        </p:nvSpPr>
        <p:spPr bwMode="auto">
          <a:xfrm>
            <a:off x="9763505" y="3289775"/>
            <a:ext cx="359072" cy="382541"/>
          </a:xfrm>
          <a:custGeom>
            <a:avLst/>
            <a:gdLst>
              <a:gd name="T0" fmla="*/ 251 w 269"/>
              <a:gd name="T1" fmla="*/ 192 h 288"/>
              <a:gd name="T2" fmla="*/ 234 w 269"/>
              <a:gd name="T3" fmla="*/ 209 h 288"/>
              <a:gd name="T4" fmla="*/ 234 w 269"/>
              <a:gd name="T5" fmla="*/ 211 h 288"/>
              <a:gd name="T6" fmla="*/ 201 w 269"/>
              <a:gd name="T7" fmla="*/ 233 h 288"/>
              <a:gd name="T8" fmla="*/ 160 w 269"/>
              <a:gd name="T9" fmla="*/ 240 h 288"/>
              <a:gd name="T10" fmla="*/ 148 w 269"/>
              <a:gd name="T11" fmla="*/ 187 h 288"/>
              <a:gd name="T12" fmla="*/ 146 w 269"/>
              <a:gd name="T13" fmla="*/ 121 h 288"/>
              <a:gd name="T14" fmla="*/ 193 w 269"/>
              <a:gd name="T15" fmla="*/ 121 h 288"/>
              <a:gd name="T16" fmla="*/ 211 w 269"/>
              <a:gd name="T17" fmla="*/ 117 h 288"/>
              <a:gd name="T18" fmla="*/ 222 w 269"/>
              <a:gd name="T19" fmla="*/ 123 h 288"/>
              <a:gd name="T20" fmla="*/ 236 w 269"/>
              <a:gd name="T21" fmla="*/ 109 h 288"/>
              <a:gd name="T22" fmla="*/ 222 w 269"/>
              <a:gd name="T23" fmla="*/ 95 h 288"/>
              <a:gd name="T24" fmla="*/ 210 w 269"/>
              <a:gd name="T25" fmla="*/ 101 h 288"/>
              <a:gd name="T26" fmla="*/ 145 w 269"/>
              <a:gd name="T27" fmla="*/ 101 h 288"/>
              <a:gd name="T28" fmla="*/ 144 w 269"/>
              <a:gd name="T29" fmla="*/ 68 h 288"/>
              <a:gd name="T30" fmla="*/ 169 w 269"/>
              <a:gd name="T31" fmla="*/ 35 h 288"/>
              <a:gd name="T32" fmla="*/ 134 w 269"/>
              <a:gd name="T33" fmla="*/ 0 h 288"/>
              <a:gd name="T34" fmla="*/ 99 w 269"/>
              <a:gd name="T35" fmla="*/ 35 h 288"/>
              <a:gd name="T36" fmla="*/ 124 w 269"/>
              <a:gd name="T37" fmla="*/ 68 h 288"/>
              <a:gd name="T38" fmla="*/ 123 w 269"/>
              <a:gd name="T39" fmla="*/ 101 h 288"/>
              <a:gd name="T40" fmla="*/ 58 w 269"/>
              <a:gd name="T41" fmla="*/ 101 h 288"/>
              <a:gd name="T42" fmla="*/ 46 w 269"/>
              <a:gd name="T43" fmla="*/ 95 h 288"/>
              <a:gd name="T44" fmla="*/ 32 w 269"/>
              <a:gd name="T45" fmla="*/ 109 h 288"/>
              <a:gd name="T46" fmla="*/ 46 w 269"/>
              <a:gd name="T47" fmla="*/ 123 h 288"/>
              <a:gd name="T48" fmla="*/ 57 w 269"/>
              <a:gd name="T49" fmla="*/ 117 h 288"/>
              <a:gd name="T50" fmla="*/ 76 w 269"/>
              <a:gd name="T51" fmla="*/ 121 h 288"/>
              <a:gd name="T52" fmla="*/ 122 w 269"/>
              <a:gd name="T53" fmla="*/ 121 h 288"/>
              <a:gd name="T54" fmla="*/ 120 w 269"/>
              <a:gd name="T55" fmla="*/ 187 h 288"/>
              <a:gd name="T56" fmla="*/ 109 w 269"/>
              <a:gd name="T57" fmla="*/ 239 h 288"/>
              <a:gd name="T58" fmla="*/ 59 w 269"/>
              <a:gd name="T59" fmla="*/ 227 h 288"/>
              <a:gd name="T60" fmla="*/ 34 w 269"/>
              <a:gd name="T61" fmla="*/ 212 h 288"/>
              <a:gd name="T62" fmla="*/ 35 w 269"/>
              <a:gd name="T63" fmla="*/ 209 h 288"/>
              <a:gd name="T64" fmla="*/ 17 w 269"/>
              <a:gd name="T65" fmla="*/ 192 h 288"/>
              <a:gd name="T66" fmla="*/ 0 w 269"/>
              <a:gd name="T67" fmla="*/ 209 h 288"/>
              <a:gd name="T68" fmla="*/ 17 w 269"/>
              <a:gd name="T69" fmla="*/ 227 h 288"/>
              <a:gd name="T70" fmla="*/ 21 w 269"/>
              <a:gd name="T71" fmla="*/ 226 h 288"/>
              <a:gd name="T72" fmla="*/ 48 w 269"/>
              <a:gd name="T73" fmla="*/ 247 h 288"/>
              <a:gd name="T74" fmla="*/ 102 w 269"/>
              <a:gd name="T75" fmla="*/ 273 h 288"/>
              <a:gd name="T76" fmla="*/ 135 w 269"/>
              <a:gd name="T77" fmla="*/ 288 h 288"/>
              <a:gd name="T78" fmla="*/ 166 w 269"/>
              <a:gd name="T79" fmla="*/ 273 h 288"/>
              <a:gd name="T80" fmla="*/ 220 w 269"/>
              <a:gd name="T81" fmla="*/ 247 h 288"/>
              <a:gd name="T82" fmla="*/ 247 w 269"/>
              <a:gd name="T83" fmla="*/ 226 h 288"/>
              <a:gd name="T84" fmla="*/ 251 w 269"/>
              <a:gd name="T85" fmla="*/ 227 h 288"/>
              <a:gd name="T86" fmla="*/ 269 w 269"/>
              <a:gd name="T87" fmla="*/ 209 h 288"/>
              <a:gd name="T88" fmla="*/ 251 w 269"/>
              <a:gd name="T89" fmla="*/ 192 h 288"/>
              <a:gd name="T90" fmla="*/ 115 w 269"/>
              <a:gd name="T91" fmla="*/ 35 h 288"/>
              <a:gd name="T92" fmla="*/ 134 w 269"/>
              <a:gd name="T93" fmla="*/ 16 h 288"/>
              <a:gd name="T94" fmla="*/ 152 w 269"/>
              <a:gd name="T95" fmla="*/ 35 h 288"/>
              <a:gd name="T96" fmla="*/ 134 w 269"/>
              <a:gd name="T97" fmla="*/ 53 h 288"/>
              <a:gd name="T98" fmla="*/ 115 w 269"/>
              <a:gd name="T99" fmla="*/ 35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prstClr val="black">
                  <a:lumMod val="85000"/>
                  <a:lumOff val="15000"/>
                </a:prstClr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1042097" y="1082845"/>
            <a:ext cx="4032448" cy="604866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746750" y="2886254"/>
            <a:ext cx="5283199" cy="2588369"/>
          </a:xfrm>
          <a:prstGeom prst="rect">
            <a:avLst/>
          </a:prstGeom>
          <a:noFill/>
          <a:ln w="12700">
            <a:solidFill>
              <a:srgbClr val="FFC91D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190">
              <a:solidFill>
                <a:prstClr val="black">
                  <a:lumMod val="85000"/>
                  <a:lumOff val="15000"/>
                </a:prstClr>
              </a:solidFill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73746" y="2644433"/>
            <a:ext cx="3064042" cy="481263"/>
          </a:xfrm>
          <a:prstGeom prst="rect">
            <a:avLst/>
          </a:prstGeom>
          <a:solidFill>
            <a:srgbClr val="FFC91D">
              <a:alpha val="8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748040" y="2734170"/>
            <a:ext cx="2189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424567" y="3663373"/>
            <a:ext cx="3962399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 bwMode="auto">
          <a:xfrm>
            <a:off x="1318632" y="1954332"/>
            <a:ext cx="3073400" cy="1601788"/>
          </a:xfrm>
          <a:prstGeom prst="rect">
            <a:avLst/>
          </a:prstGeom>
          <a:solidFill>
            <a:srgbClr val="FFC91D">
              <a:alpha val="8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1318632" y="3754557"/>
            <a:ext cx="3073400" cy="1601788"/>
          </a:xfrm>
          <a:prstGeom prst="rect">
            <a:avLst/>
          </a:prstGeom>
          <a:solidFill>
            <a:srgbClr val="FFC91D">
              <a:alpha val="8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4598407" y="1954332"/>
            <a:ext cx="3074987" cy="1601788"/>
          </a:xfrm>
          <a:prstGeom prst="rect">
            <a:avLst/>
          </a:prstGeom>
          <a:solidFill>
            <a:srgbClr val="FFC91D">
              <a:alpha val="8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4598407" y="3754557"/>
            <a:ext cx="3074987" cy="1601788"/>
          </a:xfrm>
          <a:prstGeom prst="rect">
            <a:avLst/>
          </a:prstGeom>
          <a:solidFill>
            <a:srgbClr val="FFC91D">
              <a:alpha val="8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3635386" y="2401992"/>
            <a:ext cx="797013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8000" kern="0" dirty="0">
                <a:ln w="17780" cmpd="sng">
                  <a:solidFill>
                    <a:prstClr val="white">
                      <a:lumMod val="95000"/>
                    </a:prstClr>
                  </a:solidFill>
                  <a:prstDash val="solid"/>
                  <a:miter lim="800000"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Broadway" pitchFamily="82" charset="0"/>
              </a:rPr>
              <a:t>S</a:t>
            </a:r>
            <a:endParaRPr lang="zh-CN" altLang="en-US" sz="8000" kern="0" dirty="0">
              <a:ln w="17780" cmpd="sng">
                <a:solidFill>
                  <a:prstClr val="white">
                    <a:lumMod val="95000"/>
                  </a:prstClr>
                </a:solidFill>
                <a:prstDash val="solid"/>
                <a:miter lim="800000"/>
              </a:ln>
              <a:solidFill>
                <a:prstClr val="black">
                  <a:lumMod val="85000"/>
                  <a:lumOff val="15000"/>
                </a:prstClr>
              </a:solidFill>
              <a:latin typeface="Broadway" pitchFamily="82" charset="0"/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4614451" y="2401993"/>
            <a:ext cx="776220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8000" kern="0" dirty="0">
                <a:ln w="17780" cmpd="sng">
                  <a:solidFill>
                    <a:prstClr val="white">
                      <a:lumMod val="95000"/>
                    </a:prstClr>
                  </a:solidFill>
                  <a:prstDash val="solid"/>
                  <a:miter lim="800000"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Broadway" pitchFamily="82" charset="0"/>
              </a:rPr>
              <a:t>W</a:t>
            </a:r>
            <a:endParaRPr lang="zh-CN" altLang="en-US" sz="8000" kern="0" dirty="0">
              <a:ln w="17780" cmpd="sng">
                <a:solidFill>
                  <a:prstClr val="white">
                    <a:lumMod val="95000"/>
                  </a:prstClr>
                </a:solidFill>
                <a:prstDash val="solid"/>
                <a:miter lim="800000"/>
              </a:ln>
              <a:solidFill>
                <a:prstClr val="black">
                  <a:lumMod val="85000"/>
                  <a:lumOff val="15000"/>
                </a:prstClr>
              </a:solidFill>
              <a:latin typeface="Broadway" pitchFamily="82" charset="0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3474057" y="3477914"/>
            <a:ext cx="962122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8000" kern="0" dirty="0">
                <a:ln w="17780" cmpd="sng">
                  <a:solidFill>
                    <a:prstClr val="white">
                      <a:lumMod val="95000"/>
                    </a:prstClr>
                  </a:solidFill>
                  <a:prstDash val="solid"/>
                  <a:miter lim="800000"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Broadway" pitchFamily="82" charset="0"/>
              </a:rPr>
              <a:t>O</a:t>
            </a:r>
            <a:endParaRPr lang="zh-CN" altLang="en-US" sz="8000" kern="0" dirty="0">
              <a:ln w="17780" cmpd="sng">
                <a:solidFill>
                  <a:prstClr val="white">
                    <a:lumMod val="95000"/>
                  </a:prstClr>
                </a:solidFill>
                <a:prstDash val="solid"/>
                <a:miter lim="800000"/>
              </a:ln>
              <a:solidFill>
                <a:prstClr val="black">
                  <a:lumMod val="85000"/>
                  <a:lumOff val="15000"/>
                </a:prstClr>
              </a:solidFill>
              <a:latin typeface="Broadway" pitchFamily="82" charset="0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4551983" y="3440053"/>
            <a:ext cx="893193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8000" kern="0" dirty="0">
                <a:ln w="17780" cmpd="sng">
                  <a:solidFill>
                    <a:prstClr val="white">
                      <a:lumMod val="95000"/>
                    </a:prstClr>
                  </a:solidFill>
                  <a:prstDash val="solid"/>
                  <a:miter lim="800000"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Broadway" pitchFamily="82" charset="0"/>
              </a:rPr>
              <a:t>T</a:t>
            </a:r>
            <a:endParaRPr lang="zh-CN" altLang="en-US" sz="8000" kern="0" dirty="0">
              <a:ln w="17780" cmpd="sng">
                <a:solidFill>
                  <a:prstClr val="white">
                    <a:lumMod val="95000"/>
                  </a:prstClr>
                </a:solidFill>
                <a:prstDash val="solid"/>
                <a:miter lim="800000"/>
              </a:ln>
              <a:solidFill>
                <a:prstClr val="black">
                  <a:lumMod val="85000"/>
                  <a:lumOff val="15000"/>
                </a:prstClr>
              </a:solidFill>
              <a:latin typeface="Broadway" pitchFamily="82" charset="0"/>
            </a:endParaRPr>
          </a:p>
        </p:txBody>
      </p:sp>
      <p:cxnSp>
        <p:nvCxnSpPr>
          <p:cNvPr id="23" name="直接箭头连接符 22"/>
          <p:cNvCxnSpPr/>
          <p:nvPr/>
        </p:nvCxnSpPr>
        <p:spPr bwMode="auto">
          <a:xfrm flipV="1">
            <a:off x="913460" y="1900504"/>
            <a:ext cx="0" cy="3824287"/>
          </a:xfrm>
          <a:prstGeom prst="straightConnector1">
            <a:avLst/>
          </a:prstGeom>
          <a:noFill/>
          <a:ln w="317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tailEnd type="triangle" w="med" len="lg"/>
          </a:ln>
          <a:effectLst/>
        </p:spPr>
      </p:cxnSp>
      <p:cxnSp>
        <p:nvCxnSpPr>
          <p:cNvPr id="24" name="直接箭头连接符 23"/>
          <p:cNvCxnSpPr/>
          <p:nvPr/>
        </p:nvCxnSpPr>
        <p:spPr bwMode="auto">
          <a:xfrm>
            <a:off x="913460" y="5724791"/>
            <a:ext cx="6675438" cy="0"/>
          </a:xfrm>
          <a:prstGeom prst="straightConnector1">
            <a:avLst/>
          </a:prstGeom>
          <a:noFill/>
          <a:ln w="317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tailEnd type="triangle" w="med" len="lg"/>
          </a:ln>
          <a:effectLst/>
        </p:spPr>
      </p:cxnSp>
      <p:sp>
        <p:nvSpPr>
          <p:cNvPr id="25" name="TextBox 1"/>
          <p:cNvSpPr txBox="1"/>
          <p:nvPr/>
        </p:nvSpPr>
        <p:spPr>
          <a:xfrm>
            <a:off x="1615494" y="2773482"/>
            <a:ext cx="21717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200" kern="0" spc="-15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zh-CN" altLang="en-US" sz="12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Impact" pitchFamily="34" charset="0"/>
                <a:ea typeface="微软雅黑" panose="020B0503020204020204" pitchFamily="34" charset="-122"/>
              </a:rPr>
              <a:t>单击此处添加段落文字内容</a:t>
            </a:r>
            <a:endParaRPr lang="zh-CN" altLang="en-US" sz="1200" kern="0" dirty="0">
              <a:solidFill>
                <a:prstClr val="black">
                  <a:lumMod val="85000"/>
                  <a:lumOff val="15000"/>
                </a:prstClr>
              </a:solidFill>
              <a:latin typeface="Impact" pitchFamily="34" charset="0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en-US" altLang="zh-CN" sz="1200" kern="0" spc="-15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zh-CN" altLang="en-US" sz="12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Impact" pitchFamily="34" charset="0"/>
                <a:ea typeface="微软雅黑" panose="020B0503020204020204" pitchFamily="34" charset="-122"/>
              </a:rPr>
              <a:t>单击此处添加段落文字内容</a:t>
            </a:r>
            <a:endParaRPr lang="zh-CN" altLang="en-US" sz="1200" kern="0" dirty="0">
              <a:solidFill>
                <a:prstClr val="black">
                  <a:lumMod val="85000"/>
                  <a:lumOff val="15000"/>
                </a:prstClr>
              </a:solidFill>
              <a:latin typeface="Impact" pitchFamily="34" charset="0"/>
              <a:ea typeface="微软雅黑" panose="020B0503020204020204" pitchFamily="34" charset="-122"/>
            </a:endParaRPr>
          </a:p>
          <a:p>
            <a:pPr>
              <a:defRPr/>
            </a:pPr>
            <a:endParaRPr lang="zh-CN" alt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26" name="Rectangle 61"/>
          <p:cNvSpPr>
            <a:spLocks noChangeArrowheads="1"/>
          </p:cNvSpPr>
          <p:nvPr/>
        </p:nvSpPr>
        <p:spPr bwMode="gray">
          <a:xfrm>
            <a:off x="1471032" y="2309932"/>
            <a:ext cx="233997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  <a:defRPr/>
            </a:pPr>
            <a:r>
              <a:rPr lang="zh-CN" altLang="en-US" sz="1600" b="1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在这里添加标题文字</a:t>
            </a:r>
            <a:endParaRPr lang="en-US" altLang="zh-CN" sz="1600" b="1" kern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Rectangle 61"/>
          <p:cNvSpPr>
            <a:spLocks noChangeArrowheads="1"/>
          </p:cNvSpPr>
          <p:nvPr/>
        </p:nvSpPr>
        <p:spPr bwMode="gray">
          <a:xfrm>
            <a:off x="5060369" y="2255957"/>
            <a:ext cx="233997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  <a:defRPr/>
            </a:pPr>
            <a:r>
              <a:rPr lang="zh-CN" altLang="en-US" sz="1600" b="1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在这里添加标题文字</a:t>
            </a:r>
            <a:endParaRPr lang="en-US" altLang="zh-CN" sz="1600" b="1" kern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" name="Rectangle 61"/>
          <p:cNvSpPr>
            <a:spLocks noChangeArrowheads="1"/>
          </p:cNvSpPr>
          <p:nvPr/>
        </p:nvSpPr>
        <p:spPr bwMode="gray">
          <a:xfrm>
            <a:off x="1447219" y="4045070"/>
            <a:ext cx="233997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  <a:defRPr/>
            </a:pPr>
            <a:r>
              <a:rPr lang="zh-CN" altLang="en-US" sz="1600" b="1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在这里添加标题文字</a:t>
            </a:r>
            <a:endParaRPr lang="en-US" altLang="zh-CN" sz="1600" b="1" kern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Rectangle 61"/>
          <p:cNvSpPr>
            <a:spLocks noChangeArrowheads="1"/>
          </p:cNvSpPr>
          <p:nvPr/>
        </p:nvSpPr>
        <p:spPr bwMode="gray">
          <a:xfrm>
            <a:off x="5069894" y="4030782"/>
            <a:ext cx="233997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  <a:defRPr/>
            </a:pPr>
            <a:r>
              <a:rPr lang="zh-CN" altLang="en-US" sz="1600" b="1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在这里添加标题文字</a:t>
            </a:r>
            <a:endParaRPr lang="en-US" altLang="zh-CN" sz="1600" b="1" kern="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TextBox 36"/>
          <p:cNvSpPr txBox="1"/>
          <p:nvPr/>
        </p:nvSpPr>
        <p:spPr>
          <a:xfrm>
            <a:off x="5363582" y="2721095"/>
            <a:ext cx="2208149" cy="738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200" kern="0" spc="-15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zh-CN" altLang="en-US" sz="12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Impact" pitchFamily="34" charset="0"/>
                <a:ea typeface="微软雅黑" panose="020B0503020204020204" pitchFamily="34" charset="-122"/>
              </a:rPr>
              <a:t>单击此处添加段落文字内容</a:t>
            </a:r>
            <a:endParaRPr lang="zh-CN" altLang="en-US" sz="1200" kern="0" dirty="0">
              <a:solidFill>
                <a:prstClr val="black">
                  <a:lumMod val="85000"/>
                  <a:lumOff val="15000"/>
                </a:prstClr>
              </a:solidFill>
              <a:latin typeface="Impact" pitchFamily="34" charset="0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en-US" altLang="zh-CN" sz="1200" kern="0" spc="-15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zh-CN" altLang="en-US" sz="12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Impact" pitchFamily="34" charset="0"/>
                <a:ea typeface="微软雅黑" panose="020B0503020204020204" pitchFamily="34" charset="-122"/>
              </a:rPr>
              <a:t>单击此处添加段落文字内容</a:t>
            </a:r>
            <a:endParaRPr lang="zh-CN" altLang="en-US" sz="1200" kern="0" dirty="0">
              <a:solidFill>
                <a:prstClr val="black">
                  <a:lumMod val="85000"/>
                  <a:lumOff val="15000"/>
                </a:prstClr>
              </a:solidFill>
              <a:latin typeface="Impact" pitchFamily="34" charset="0"/>
              <a:ea typeface="微软雅黑" panose="020B0503020204020204" pitchFamily="34" charset="-122"/>
            </a:endParaRPr>
          </a:p>
          <a:p>
            <a:pPr>
              <a:defRPr/>
            </a:pPr>
            <a:endParaRPr lang="zh-CN" alt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1" name="TextBox 37"/>
          <p:cNvSpPr txBox="1"/>
          <p:nvPr/>
        </p:nvSpPr>
        <p:spPr>
          <a:xfrm>
            <a:off x="1574219" y="4505445"/>
            <a:ext cx="2212975" cy="739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200" kern="0" spc="-15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zh-CN" altLang="en-US" sz="12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Impact" pitchFamily="34" charset="0"/>
                <a:ea typeface="微软雅黑" panose="020B0503020204020204" pitchFamily="34" charset="-122"/>
              </a:rPr>
              <a:t>单击此处添加段落文字内容</a:t>
            </a:r>
            <a:endParaRPr lang="zh-CN" altLang="en-US" sz="1200" kern="0" dirty="0">
              <a:solidFill>
                <a:prstClr val="black">
                  <a:lumMod val="85000"/>
                  <a:lumOff val="15000"/>
                </a:prstClr>
              </a:solidFill>
              <a:latin typeface="Impact" pitchFamily="34" charset="0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en-US" altLang="zh-CN" sz="1200" kern="0" spc="-15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zh-CN" altLang="en-US" sz="12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Impact" pitchFamily="34" charset="0"/>
                <a:ea typeface="微软雅黑" panose="020B0503020204020204" pitchFamily="34" charset="-122"/>
              </a:rPr>
              <a:t>单击此处添加段落文字内容</a:t>
            </a:r>
            <a:endParaRPr lang="zh-CN" altLang="en-US" sz="1200" kern="0" dirty="0">
              <a:solidFill>
                <a:prstClr val="black">
                  <a:lumMod val="85000"/>
                  <a:lumOff val="15000"/>
                </a:prstClr>
              </a:solidFill>
              <a:latin typeface="Impact" pitchFamily="34" charset="0"/>
              <a:ea typeface="微软雅黑" panose="020B0503020204020204" pitchFamily="34" charset="-122"/>
            </a:endParaRPr>
          </a:p>
          <a:p>
            <a:pPr>
              <a:defRPr/>
            </a:pPr>
            <a:endParaRPr lang="zh-CN" alt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2" name="TextBox 38"/>
          <p:cNvSpPr txBox="1"/>
          <p:nvPr/>
        </p:nvSpPr>
        <p:spPr>
          <a:xfrm>
            <a:off x="5211183" y="4524495"/>
            <a:ext cx="2189162" cy="739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200" kern="0" spc="-15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zh-CN" altLang="en-US" sz="12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Impact" pitchFamily="34" charset="0"/>
                <a:ea typeface="微软雅黑" panose="020B0503020204020204" pitchFamily="34" charset="-122"/>
              </a:rPr>
              <a:t>单击此处添加段落文字内容</a:t>
            </a:r>
            <a:endParaRPr lang="zh-CN" altLang="en-US" sz="1200" kern="0" dirty="0">
              <a:solidFill>
                <a:prstClr val="black">
                  <a:lumMod val="85000"/>
                  <a:lumOff val="15000"/>
                </a:prstClr>
              </a:solidFill>
              <a:latin typeface="Impact" pitchFamily="34" charset="0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en-US" altLang="zh-CN" sz="1200" kern="0" spc="-15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zh-CN" altLang="en-US" sz="12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Impact" pitchFamily="34" charset="0"/>
                <a:ea typeface="微软雅黑" panose="020B0503020204020204" pitchFamily="34" charset="-122"/>
              </a:rPr>
              <a:t>单击此处添加段落文字内容</a:t>
            </a:r>
            <a:endParaRPr lang="zh-CN" altLang="en-US" sz="1200" kern="0" dirty="0">
              <a:solidFill>
                <a:prstClr val="black">
                  <a:lumMod val="85000"/>
                  <a:lumOff val="15000"/>
                </a:prstClr>
              </a:solidFill>
              <a:latin typeface="Impact" pitchFamily="34" charset="0"/>
              <a:ea typeface="微软雅黑" panose="020B0503020204020204" pitchFamily="34" charset="-122"/>
            </a:endParaRPr>
          </a:p>
          <a:p>
            <a:pPr>
              <a:defRPr/>
            </a:pPr>
            <a:endParaRPr lang="zh-CN" alt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3" name="矩形 1"/>
          <p:cNvSpPr>
            <a:spLocks noChangeArrowheads="1"/>
          </p:cNvSpPr>
          <p:nvPr/>
        </p:nvSpPr>
        <p:spPr bwMode="auto">
          <a:xfrm>
            <a:off x="8286170" y="3977820"/>
            <a:ext cx="3304129" cy="127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6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595297"/>
            <a:ext cx="12192000" cy="3106763"/>
          </a:xfrm>
          <a:prstGeom prst="rect">
            <a:avLst/>
          </a:prstGeom>
          <a:solidFill>
            <a:srgbClr val="FFC91D">
              <a:alpha val="8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169380" y="1619990"/>
            <a:ext cx="1061737" cy="935830"/>
            <a:chOff x="1049338" y="1563688"/>
            <a:chExt cx="1887537" cy="1663701"/>
          </a:xfrm>
        </p:grpSpPr>
        <p:sp>
          <p:nvSpPr>
            <p:cNvPr id="4" name="Freeform 5"/>
            <p:cNvSpPr/>
            <p:nvPr/>
          </p:nvSpPr>
          <p:spPr bwMode="auto">
            <a:xfrm>
              <a:off x="1803400" y="2651126"/>
              <a:ext cx="379412" cy="287338"/>
            </a:xfrm>
            <a:custGeom>
              <a:avLst/>
              <a:gdLst>
                <a:gd name="T0" fmla="*/ 78 w 134"/>
                <a:gd name="T1" fmla="*/ 46 h 101"/>
                <a:gd name="T2" fmla="*/ 103 w 134"/>
                <a:gd name="T3" fmla="*/ 0 h 101"/>
                <a:gd name="T4" fmla="*/ 30 w 134"/>
                <a:gd name="T5" fmla="*/ 0 h 101"/>
                <a:gd name="T6" fmla="*/ 55 w 134"/>
                <a:gd name="T7" fmla="*/ 46 h 101"/>
                <a:gd name="T8" fmla="*/ 0 w 134"/>
                <a:gd name="T9" fmla="*/ 101 h 101"/>
                <a:gd name="T10" fmla="*/ 134 w 134"/>
                <a:gd name="T11" fmla="*/ 101 h 101"/>
                <a:gd name="T12" fmla="*/ 78 w 134"/>
                <a:gd name="T13" fmla="*/ 4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" h="101">
                  <a:moveTo>
                    <a:pt x="78" y="46"/>
                  </a:moveTo>
                  <a:cubicBezTo>
                    <a:pt x="78" y="27"/>
                    <a:pt x="88" y="10"/>
                    <a:pt x="10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5" y="10"/>
                    <a:pt x="55" y="27"/>
                    <a:pt x="55" y="46"/>
                  </a:cubicBezTo>
                  <a:cubicBezTo>
                    <a:pt x="55" y="76"/>
                    <a:pt x="30" y="101"/>
                    <a:pt x="0" y="101"/>
                  </a:cubicBezTo>
                  <a:cubicBezTo>
                    <a:pt x="134" y="101"/>
                    <a:pt x="134" y="101"/>
                    <a:pt x="134" y="101"/>
                  </a:cubicBezTo>
                  <a:cubicBezTo>
                    <a:pt x="103" y="101"/>
                    <a:pt x="78" y="76"/>
                    <a:pt x="78" y="46"/>
                  </a:cubicBezTo>
                  <a:close/>
                </a:path>
              </a:pathLst>
            </a:cu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" name="Rectangle 6"/>
            <p:cNvSpPr>
              <a:spLocks noChangeArrowheads="1"/>
            </p:cNvSpPr>
            <p:nvPr/>
          </p:nvSpPr>
          <p:spPr bwMode="auto">
            <a:xfrm>
              <a:off x="1803400" y="2938463"/>
              <a:ext cx="379412" cy="50800"/>
            </a:xfrm>
            <a:prstGeom prst="rect">
              <a:avLst/>
            </a:pr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>
              <a:off x="1677988" y="2989263"/>
              <a:ext cx="630237" cy="144463"/>
            </a:xfrm>
            <a:prstGeom prst="rect">
              <a:avLst/>
            </a:prstGeom>
            <a:solidFill>
              <a:srgbClr val="2B9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" name="Freeform 8"/>
            <p:cNvSpPr/>
            <p:nvPr/>
          </p:nvSpPr>
          <p:spPr bwMode="auto">
            <a:xfrm>
              <a:off x="1611313" y="3133726"/>
              <a:ext cx="763587" cy="93663"/>
            </a:xfrm>
            <a:custGeom>
              <a:avLst/>
              <a:gdLst>
                <a:gd name="T0" fmla="*/ 481 w 481"/>
                <a:gd name="T1" fmla="*/ 59 h 59"/>
                <a:gd name="T2" fmla="*/ 0 w 481"/>
                <a:gd name="T3" fmla="*/ 59 h 59"/>
                <a:gd name="T4" fmla="*/ 17 w 481"/>
                <a:gd name="T5" fmla="*/ 0 h 59"/>
                <a:gd name="T6" fmla="*/ 456 w 481"/>
                <a:gd name="T7" fmla="*/ 0 h 59"/>
                <a:gd name="T8" fmla="*/ 481 w 481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1" h="59">
                  <a:moveTo>
                    <a:pt x="481" y="59"/>
                  </a:moveTo>
                  <a:lnTo>
                    <a:pt x="0" y="59"/>
                  </a:lnTo>
                  <a:lnTo>
                    <a:pt x="17" y="0"/>
                  </a:lnTo>
                  <a:lnTo>
                    <a:pt x="456" y="0"/>
                  </a:lnTo>
                  <a:lnTo>
                    <a:pt x="481" y="59"/>
                  </a:lnTo>
                  <a:close/>
                </a:path>
              </a:pathLst>
            </a:custGeom>
            <a:solidFill>
              <a:srgbClr val="186E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" name="Freeform 9"/>
            <p:cNvSpPr/>
            <p:nvPr/>
          </p:nvSpPr>
          <p:spPr bwMode="auto">
            <a:xfrm>
              <a:off x="1466850" y="1617663"/>
              <a:ext cx="1052512" cy="80963"/>
            </a:xfrm>
            <a:custGeom>
              <a:avLst/>
              <a:gdLst>
                <a:gd name="T0" fmla="*/ 372 w 372"/>
                <a:gd name="T1" fmla="*/ 0 h 29"/>
                <a:gd name="T2" fmla="*/ 0 w 372"/>
                <a:gd name="T3" fmla="*/ 0 h 29"/>
                <a:gd name="T4" fmla="*/ 0 w 372"/>
                <a:gd name="T5" fmla="*/ 29 h 29"/>
                <a:gd name="T6" fmla="*/ 371 w 372"/>
                <a:gd name="T7" fmla="*/ 29 h 29"/>
                <a:gd name="T8" fmla="*/ 372 w 372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2" h="29">
                  <a:moveTo>
                    <a:pt x="37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371" y="29"/>
                    <a:pt x="371" y="29"/>
                    <a:pt x="371" y="29"/>
                  </a:cubicBezTo>
                  <a:cubicBezTo>
                    <a:pt x="372" y="19"/>
                    <a:pt x="372" y="10"/>
                    <a:pt x="372" y="0"/>
                  </a:cubicBezTo>
                  <a:close/>
                </a:path>
              </a:pathLst>
            </a:cu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" name="Freeform 10"/>
            <p:cNvSpPr/>
            <p:nvPr/>
          </p:nvSpPr>
          <p:spPr bwMode="auto">
            <a:xfrm>
              <a:off x="2359025" y="1563688"/>
              <a:ext cx="577850" cy="920750"/>
            </a:xfrm>
            <a:custGeom>
              <a:avLst/>
              <a:gdLst>
                <a:gd name="T0" fmla="*/ 194 w 204"/>
                <a:gd name="T1" fmla="*/ 37 h 325"/>
                <a:gd name="T2" fmla="*/ 176 w 204"/>
                <a:gd name="T3" fmla="*/ 18 h 325"/>
                <a:gd name="T4" fmla="*/ 81 w 204"/>
                <a:gd name="T5" fmla="*/ 28 h 325"/>
                <a:gd name="T6" fmla="*/ 58 w 204"/>
                <a:gd name="T7" fmla="*/ 59 h 325"/>
                <a:gd name="T8" fmla="*/ 49 w 204"/>
                <a:gd name="T9" fmla="*/ 94 h 325"/>
                <a:gd name="T10" fmla="*/ 61 w 204"/>
                <a:gd name="T11" fmla="*/ 96 h 325"/>
                <a:gd name="T12" fmla="*/ 118 w 204"/>
                <a:gd name="T13" fmla="*/ 32 h 325"/>
                <a:gd name="T14" fmla="*/ 172 w 204"/>
                <a:gd name="T15" fmla="*/ 80 h 325"/>
                <a:gd name="T16" fmla="*/ 58 w 204"/>
                <a:gd name="T17" fmla="*/ 223 h 325"/>
                <a:gd name="T18" fmla="*/ 9 w 204"/>
                <a:gd name="T19" fmla="*/ 263 h 325"/>
                <a:gd name="T20" fmla="*/ 1 w 204"/>
                <a:gd name="T21" fmla="*/ 283 h 325"/>
                <a:gd name="T22" fmla="*/ 4 w 204"/>
                <a:gd name="T23" fmla="*/ 305 h 325"/>
                <a:gd name="T24" fmla="*/ 20 w 204"/>
                <a:gd name="T25" fmla="*/ 321 h 325"/>
                <a:gd name="T26" fmla="*/ 41 w 204"/>
                <a:gd name="T27" fmla="*/ 324 h 325"/>
                <a:gd name="T28" fmla="*/ 54 w 204"/>
                <a:gd name="T29" fmla="*/ 317 h 325"/>
                <a:gd name="T30" fmla="*/ 54 w 204"/>
                <a:gd name="T31" fmla="*/ 307 h 325"/>
                <a:gd name="T32" fmla="*/ 28 w 204"/>
                <a:gd name="T33" fmla="*/ 306 h 325"/>
                <a:gd name="T34" fmla="*/ 19 w 204"/>
                <a:gd name="T35" fmla="*/ 286 h 325"/>
                <a:gd name="T36" fmla="*/ 101 w 204"/>
                <a:gd name="T37" fmla="*/ 207 h 325"/>
                <a:gd name="T38" fmla="*/ 183 w 204"/>
                <a:gd name="T39" fmla="*/ 136 h 325"/>
                <a:gd name="T40" fmla="*/ 202 w 204"/>
                <a:gd name="T41" fmla="*/ 80 h 325"/>
                <a:gd name="T42" fmla="*/ 194 w 204"/>
                <a:gd name="T43" fmla="*/ 3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4" h="325">
                  <a:moveTo>
                    <a:pt x="194" y="37"/>
                  </a:moveTo>
                  <a:cubicBezTo>
                    <a:pt x="190" y="30"/>
                    <a:pt x="183" y="23"/>
                    <a:pt x="176" y="18"/>
                  </a:cubicBezTo>
                  <a:cubicBezTo>
                    <a:pt x="149" y="0"/>
                    <a:pt x="105" y="7"/>
                    <a:pt x="81" y="28"/>
                  </a:cubicBezTo>
                  <a:cubicBezTo>
                    <a:pt x="71" y="36"/>
                    <a:pt x="63" y="48"/>
                    <a:pt x="58" y="59"/>
                  </a:cubicBezTo>
                  <a:cubicBezTo>
                    <a:pt x="53" y="71"/>
                    <a:pt x="50" y="81"/>
                    <a:pt x="49" y="94"/>
                  </a:cubicBezTo>
                  <a:cubicBezTo>
                    <a:pt x="61" y="96"/>
                    <a:pt x="61" y="96"/>
                    <a:pt x="61" y="96"/>
                  </a:cubicBezTo>
                  <a:cubicBezTo>
                    <a:pt x="66" y="65"/>
                    <a:pt x="85" y="37"/>
                    <a:pt x="118" y="32"/>
                  </a:cubicBezTo>
                  <a:cubicBezTo>
                    <a:pt x="147" y="28"/>
                    <a:pt x="172" y="53"/>
                    <a:pt x="172" y="80"/>
                  </a:cubicBezTo>
                  <a:cubicBezTo>
                    <a:pt x="174" y="149"/>
                    <a:pt x="110" y="192"/>
                    <a:pt x="58" y="223"/>
                  </a:cubicBezTo>
                  <a:cubicBezTo>
                    <a:pt x="41" y="233"/>
                    <a:pt x="20" y="246"/>
                    <a:pt x="9" y="263"/>
                  </a:cubicBezTo>
                  <a:cubicBezTo>
                    <a:pt x="6" y="269"/>
                    <a:pt x="3" y="275"/>
                    <a:pt x="1" y="283"/>
                  </a:cubicBezTo>
                  <a:cubicBezTo>
                    <a:pt x="0" y="290"/>
                    <a:pt x="0" y="298"/>
                    <a:pt x="4" y="305"/>
                  </a:cubicBezTo>
                  <a:cubicBezTo>
                    <a:pt x="7" y="312"/>
                    <a:pt x="13" y="318"/>
                    <a:pt x="20" y="321"/>
                  </a:cubicBezTo>
                  <a:cubicBezTo>
                    <a:pt x="27" y="325"/>
                    <a:pt x="35" y="325"/>
                    <a:pt x="41" y="324"/>
                  </a:cubicBezTo>
                  <a:cubicBezTo>
                    <a:pt x="45" y="324"/>
                    <a:pt x="53" y="320"/>
                    <a:pt x="54" y="317"/>
                  </a:cubicBezTo>
                  <a:cubicBezTo>
                    <a:pt x="54" y="307"/>
                    <a:pt x="54" y="307"/>
                    <a:pt x="54" y="307"/>
                  </a:cubicBezTo>
                  <a:cubicBezTo>
                    <a:pt x="44" y="310"/>
                    <a:pt x="34" y="310"/>
                    <a:pt x="28" y="306"/>
                  </a:cubicBezTo>
                  <a:cubicBezTo>
                    <a:pt x="20" y="302"/>
                    <a:pt x="17" y="295"/>
                    <a:pt x="19" y="286"/>
                  </a:cubicBezTo>
                  <a:cubicBezTo>
                    <a:pt x="25" y="251"/>
                    <a:pt x="75" y="225"/>
                    <a:pt x="101" y="207"/>
                  </a:cubicBezTo>
                  <a:cubicBezTo>
                    <a:pt x="131" y="187"/>
                    <a:pt x="162" y="166"/>
                    <a:pt x="183" y="136"/>
                  </a:cubicBezTo>
                  <a:cubicBezTo>
                    <a:pt x="194" y="119"/>
                    <a:pt x="201" y="100"/>
                    <a:pt x="202" y="80"/>
                  </a:cubicBezTo>
                  <a:cubicBezTo>
                    <a:pt x="204" y="66"/>
                    <a:pt x="202" y="51"/>
                    <a:pt x="194" y="37"/>
                  </a:cubicBezTo>
                  <a:close/>
                </a:path>
              </a:pathLst>
            </a:cu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" name="Oval 11"/>
            <p:cNvSpPr>
              <a:spLocks noChangeArrowheads="1"/>
            </p:cNvSpPr>
            <p:nvPr/>
          </p:nvSpPr>
          <p:spPr bwMode="auto">
            <a:xfrm>
              <a:off x="2497138" y="1762126"/>
              <a:ext cx="141287" cy="138113"/>
            </a:xfrm>
            <a:prstGeom prst="ellipse">
              <a:avLst/>
            </a:pr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" name="Oval 12"/>
            <p:cNvSpPr>
              <a:spLocks noChangeArrowheads="1"/>
            </p:cNvSpPr>
            <p:nvPr/>
          </p:nvSpPr>
          <p:spPr bwMode="auto">
            <a:xfrm>
              <a:off x="2409825" y="2360613"/>
              <a:ext cx="123825" cy="120650"/>
            </a:xfrm>
            <a:prstGeom prst="ellipse">
              <a:avLst/>
            </a:pr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" name="Freeform 13"/>
            <p:cNvSpPr/>
            <p:nvPr/>
          </p:nvSpPr>
          <p:spPr bwMode="auto">
            <a:xfrm>
              <a:off x="1049338" y="1563688"/>
              <a:ext cx="577850" cy="920750"/>
            </a:xfrm>
            <a:custGeom>
              <a:avLst/>
              <a:gdLst>
                <a:gd name="T0" fmla="*/ 10 w 204"/>
                <a:gd name="T1" fmla="*/ 37 h 325"/>
                <a:gd name="T2" fmla="*/ 28 w 204"/>
                <a:gd name="T3" fmla="*/ 18 h 325"/>
                <a:gd name="T4" fmla="*/ 123 w 204"/>
                <a:gd name="T5" fmla="*/ 28 h 325"/>
                <a:gd name="T6" fmla="*/ 146 w 204"/>
                <a:gd name="T7" fmla="*/ 59 h 325"/>
                <a:gd name="T8" fmla="*/ 155 w 204"/>
                <a:gd name="T9" fmla="*/ 94 h 325"/>
                <a:gd name="T10" fmla="*/ 143 w 204"/>
                <a:gd name="T11" fmla="*/ 96 h 325"/>
                <a:gd name="T12" fmla="*/ 86 w 204"/>
                <a:gd name="T13" fmla="*/ 32 h 325"/>
                <a:gd name="T14" fmla="*/ 31 w 204"/>
                <a:gd name="T15" fmla="*/ 80 h 325"/>
                <a:gd name="T16" fmla="*/ 146 w 204"/>
                <a:gd name="T17" fmla="*/ 223 h 325"/>
                <a:gd name="T18" fmla="*/ 195 w 204"/>
                <a:gd name="T19" fmla="*/ 263 h 325"/>
                <a:gd name="T20" fmla="*/ 202 w 204"/>
                <a:gd name="T21" fmla="*/ 283 h 325"/>
                <a:gd name="T22" fmla="*/ 200 w 204"/>
                <a:gd name="T23" fmla="*/ 305 h 325"/>
                <a:gd name="T24" fmla="*/ 184 w 204"/>
                <a:gd name="T25" fmla="*/ 321 h 325"/>
                <a:gd name="T26" fmla="*/ 162 w 204"/>
                <a:gd name="T27" fmla="*/ 324 h 325"/>
                <a:gd name="T28" fmla="*/ 150 w 204"/>
                <a:gd name="T29" fmla="*/ 317 h 325"/>
                <a:gd name="T30" fmla="*/ 150 w 204"/>
                <a:gd name="T31" fmla="*/ 307 h 325"/>
                <a:gd name="T32" fmla="*/ 176 w 204"/>
                <a:gd name="T33" fmla="*/ 306 h 325"/>
                <a:gd name="T34" fmla="*/ 185 w 204"/>
                <a:gd name="T35" fmla="*/ 286 h 325"/>
                <a:gd name="T36" fmla="*/ 102 w 204"/>
                <a:gd name="T37" fmla="*/ 207 h 325"/>
                <a:gd name="T38" fmla="*/ 21 w 204"/>
                <a:gd name="T39" fmla="*/ 136 h 325"/>
                <a:gd name="T40" fmla="*/ 1 w 204"/>
                <a:gd name="T41" fmla="*/ 80 h 325"/>
                <a:gd name="T42" fmla="*/ 10 w 204"/>
                <a:gd name="T43" fmla="*/ 3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4" h="325">
                  <a:moveTo>
                    <a:pt x="10" y="37"/>
                  </a:moveTo>
                  <a:cubicBezTo>
                    <a:pt x="14" y="30"/>
                    <a:pt x="21" y="23"/>
                    <a:pt x="28" y="18"/>
                  </a:cubicBezTo>
                  <a:cubicBezTo>
                    <a:pt x="55" y="0"/>
                    <a:pt x="98" y="7"/>
                    <a:pt x="123" y="28"/>
                  </a:cubicBezTo>
                  <a:cubicBezTo>
                    <a:pt x="133" y="36"/>
                    <a:pt x="141" y="48"/>
                    <a:pt x="146" y="59"/>
                  </a:cubicBezTo>
                  <a:cubicBezTo>
                    <a:pt x="151" y="71"/>
                    <a:pt x="154" y="81"/>
                    <a:pt x="155" y="94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38" y="65"/>
                    <a:pt x="118" y="37"/>
                    <a:pt x="86" y="32"/>
                  </a:cubicBezTo>
                  <a:cubicBezTo>
                    <a:pt x="56" y="28"/>
                    <a:pt x="32" y="53"/>
                    <a:pt x="31" y="80"/>
                  </a:cubicBezTo>
                  <a:cubicBezTo>
                    <a:pt x="29" y="149"/>
                    <a:pt x="93" y="192"/>
                    <a:pt x="146" y="223"/>
                  </a:cubicBezTo>
                  <a:cubicBezTo>
                    <a:pt x="163" y="233"/>
                    <a:pt x="184" y="246"/>
                    <a:pt x="195" y="263"/>
                  </a:cubicBezTo>
                  <a:cubicBezTo>
                    <a:pt x="198" y="269"/>
                    <a:pt x="201" y="275"/>
                    <a:pt x="202" y="283"/>
                  </a:cubicBezTo>
                  <a:cubicBezTo>
                    <a:pt x="204" y="290"/>
                    <a:pt x="203" y="298"/>
                    <a:pt x="200" y="305"/>
                  </a:cubicBezTo>
                  <a:cubicBezTo>
                    <a:pt x="197" y="312"/>
                    <a:pt x="191" y="318"/>
                    <a:pt x="184" y="321"/>
                  </a:cubicBezTo>
                  <a:cubicBezTo>
                    <a:pt x="177" y="325"/>
                    <a:pt x="169" y="325"/>
                    <a:pt x="162" y="324"/>
                  </a:cubicBezTo>
                  <a:cubicBezTo>
                    <a:pt x="158" y="324"/>
                    <a:pt x="151" y="320"/>
                    <a:pt x="150" y="317"/>
                  </a:cubicBezTo>
                  <a:cubicBezTo>
                    <a:pt x="150" y="307"/>
                    <a:pt x="150" y="307"/>
                    <a:pt x="150" y="307"/>
                  </a:cubicBezTo>
                  <a:cubicBezTo>
                    <a:pt x="159" y="310"/>
                    <a:pt x="169" y="310"/>
                    <a:pt x="176" y="306"/>
                  </a:cubicBezTo>
                  <a:cubicBezTo>
                    <a:pt x="183" y="302"/>
                    <a:pt x="187" y="295"/>
                    <a:pt x="185" y="286"/>
                  </a:cubicBezTo>
                  <a:cubicBezTo>
                    <a:pt x="178" y="251"/>
                    <a:pt x="129" y="225"/>
                    <a:pt x="102" y="207"/>
                  </a:cubicBezTo>
                  <a:cubicBezTo>
                    <a:pt x="73" y="187"/>
                    <a:pt x="41" y="166"/>
                    <a:pt x="21" y="136"/>
                  </a:cubicBezTo>
                  <a:cubicBezTo>
                    <a:pt x="10" y="119"/>
                    <a:pt x="3" y="100"/>
                    <a:pt x="1" y="80"/>
                  </a:cubicBezTo>
                  <a:cubicBezTo>
                    <a:pt x="0" y="66"/>
                    <a:pt x="2" y="51"/>
                    <a:pt x="10" y="37"/>
                  </a:cubicBezTo>
                  <a:close/>
                </a:path>
              </a:pathLst>
            </a:cu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Oval 14"/>
            <p:cNvSpPr>
              <a:spLocks noChangeArrowheads="1"/>
            </p:cNvSpPr>
            <p:nvPr/>
          </p:nvSpPr>
          <p:spPr bwMode="auto">
            <a:xfrm>
              <a:off x="1347788" y="1762126"/>
              <a:ext cx="141287" cy="138113"/>
            </a:xfrm>
            <a:prstGeom prst="ellipse">
              <a:avLst/>
            </a:pr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Oval 15"/>
            <p:cNvSpPr>
              <a:spLocks noChangeArrowheads="1"/>
            </p:cNvSpPr>
            <p:nvPr/>
          </p:nvSpPr>
          <p:spPr bwMode="auto">
            <a:xfrm>
              <a:off x="1452563" y="2360613"/>
              <a:ext cx="123825" cy="120650"/>
            </a:xfrm>
            <a:prstGeom prst="ellipse">
              <a:avLst/>
            </a:pr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6"/>
            <p:cNvSpPr/>
            <p:nvPr/>
          </p:nvSpPr>
          <p:spPr bwMode="auto">
            <a:xfrm>
              <a:off x="1477963" y="1698626"/>
              <a:ext cx="1027112" cy="976313"/>
            </a:xfrm>
            <a:custGeom>
              <a:avLst/>
              <a:gdLst>
                <a:gd name="T0" fmla="*/ 317 w 363"/>
                <a:gd name="T1" fmla="*/ 0 h 344"/>
                <a:gd name="T2" fmla="*/ 0 w 363"/>
                <a:gd name="T3" fmla="*/ 0 h 344"/>
                <a:gd name="T4" fmla="*/ 63 w 363"/>
                <a:gd name="T5" fmla="*/ 254 h 344"/>
                <a:gd name="T6" fmla="*/ 182 w 363"/>
                <a:gd name="T7" fmla="*/ 344 h 344"/>
                <a:gd name="T8" fmla="*/ 363 w 363"/>
                <a:gd name="T9" fmla="*/ 0 h 344"/>
                <a:gd name="T10" fmla="*/ 317 w 363"/>
                <a:gd name="T11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3" h="344">
                  <a:moveTo>
                    <a:pt x="3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102"/>
                    <a:pt x="28" y="192"/>
                    <a:pt x="63" y="254"/>
                  </a:cubicBezTo>
                  <a:cubicBezTo>
                    <a:pt x="95" y="310"/>
                    <a:pt x="137" y="344"/>
                    <a:pt x="182" y="344"/>
                  </a:cubicBezTo>
                  <a:cubicBezTo>
                    <a:pt x="277" y="344"/>
                    <a:pt x="356" y="193"/>
                    <a:pt x="363" y="0"/>
                  </a:cubicBezTo>
                  <a:lnTo>
                    <a:pt x="317" y="0"/>
                  </a:lnTo>
                  <a:close/>
                </a:path>
              </a:pathLst>
            </a:cu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7"/>
            <p:cNvSpPr/>
            <p:nvPr/>
          </p:nvSpPr>
          <p:spPr bwMode="auto">
            <a:xfrm>
              <a:off x="1477963" y="1698626"/>
              <a:ext cx="896937" cy="720725"/>
            </a:xfrm>
            <a:custGeom>
              <a:avLst/>
              <a:gdLst>
                <a:gd name="T0" fmla="*/ 0 w 317"/>
                <a:gd name="T1" fmla="*/ 0 h 254"/>
                <a:gd name="T2" fmla="*/ 63 w 317"/>
                <a:gd name="T3" fmla="*/ 254 h 254"/>
                <a:gd name="T4" fmla="*/ 317 w 317"/>
                <a:gd name="T5" fmla="*/ 0 h 254"/>
                <a:gd name="T6" fmla="*/ 0 w 317"/>
                <a:gd name="T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7" h="254">
                  <a:moveTo>
                    <a:pt x="0" y="0"/>
                  </a:moveTo>
                  <a:cubicBezTo>
                    <a:pt x="4" y="102"/>
                    <a:pt x="28" y="192"/>
                    <a:pt x="63" y="254"/>
                  </a:cubicBezTo>
                  <a:cubicBezTo>
                    <a:pt x="317" y="0"/>
                    <a:pt x="317" y="0"/>
                    <a:pt x="31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D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025791" y="1610117"/>
            <a:ext cx="667884" cy="946570"/>
            <a:chOff x="4022725" y="1025525"/>
            <a:chExt cx="1765300" cy="2501901"/>
          </a:xfrm>
        </p:grpSpPr>
        <p:sp>
          <p:nvSpPr>
            <p:cNvPr id="18" name="Freeform 21"/>
            <p:cNvSpPr/>
            <p:nvPr/>
          </p:nvSpPr>
          <p:spPr bwMode="auto">
            <a:xfrm>
              <a:off x="4592638" y="1941513"/>
              <a:ext cx="679450" cy="1471613"/>
            </a:xfrm>
            <a:custGeom>
              <a:avLst/>
              <a:gdLst>
                <a:gd name="T0" fmla="*/ 266 w 428"/>
                <a:gd name="T1" fmla="*/ 0 h 927"/>
                <a:gd name="T2" fmla="*/ 0 w 428"/>
                <a:gd name="T3" fmla="*/ 818 h 927"/>
                <a:gd name="T4" fmla="*/ 126 w 428"/>
                <a:gd name="T5" fmla="*/ 927 h 927"/>
                <a:gd name="T6" fmla="*/ 428 w 428"/>
                <a:gd name="T7" fmla="*/ 0 h 927"/>
                <a:gd name="T8" fmla="*/ 266 w 428"/>
                <a:gd name="T9" fmla="*/ 0 h 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8" h="927">
                  <a:moveTo>
                    <a:pt x="266" y="0"/>
                  </a:moveTo>
                  <a:lnTo>
                    <a:pt x="0" y="818"/>
                  </a:lnTo>
                  <a:lnTo>
                    <a:pt x="126" y="927"/>
                  </a:lnTo>
                  <a:lnTo>
                    <a:pt x="428" y="0"/>
                  </a:lnTo>
                  <a:lnTo>
                    <a:pt x="266" y="0"/>
                  </a:lnTo>
                  <a:close/>
                </a:path>
              </a:pathLst>
            </a:custGeom>
            <a:solidFill>
              <a:srgbClr val="DC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" name="Freeform 22"/>
            <p:cNvSpPr/>
            <p:nvPr/>
          </p:nvSpPr>
          <p:spPr bwMode="auto">
            <a:xfrm>
              <a:off x="4098925" y="1941513"/>
              <a:ext cx="658813" cy="1249363"/>
            </a:xfrm>
            <a:custGeom>
              <a:avLst/>
              <a:gdLst>
                <a:gd name="T0" fmla="*/ 254 w 415"/>
                <a:gd name="T1" fmla="*/ 0 h 787"/>
                <a:gd name="T2" fmla="*/ 0 w 415"/>
                <a:gd name="T3" fmla="*/ 787 h 787"/>
                <a:gd name="T4" fmla="*/ 164 w 415"/>
                <a:gd name="T5" fmla="*/ 771 h 787"/>
                <a:gd name="T6" fmla="*/ 415 w 415"/>
                <a:gd name="T7" fmla="*/ 0 h 787"/>
                <a:gd name="T8" fmla="*/ 254 w 415"/>
                <a:gd name="T9" fmla="*/ 0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787">
                  <a:moveTo>
                    <a:pt x="254" y="0"/>
                  </a:moveTo>
                  <a:lnTo>
                    <a:pt x="0" y="787"/>
                  </a:lnTo>
                  <a:lnTo>
                    <a:pt x="164" y="771"/>
                  </a:lnTo>
                  <a:lnTo>
                    <a:pt x="415" y="0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2B9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" name="Freeform 23"/>
            <p:cNvSpPr/>
            <p:nvPr/>
          </p:nvSpPr>
          <p:spPr bwMode="auto">
            <a:xfrm>
              <a:off x="4359275" y="1941513"/>
              <a:ext cx="655638" cy="1298575"/>
            </a:xfrm>
            <a:custGeom>
              <a:avLst/>
              <a:gdLst>
                <a:gd name="T0" fmla="*/ 251 w 413"/>
                <a:gd name="T1" fmla="*/ 0 h 818"/>
                <a:gd name="T2" fmla="*/ 0 w 413"/>
                <a:gd name="T3" fmla="*/ 771 h 818"/>
                <a:gd name="T4" fmla="*/ 83 w 413"/>
                <a:gd name="T5" fmla="*/ 764 h 818"/>
                <a:gd name="T6" fmla="*/ 147 w 413"/>
                <a:gd name="T7" fmla="*/ 818 h 818"/>
                <a:gd name="T8" fmla="*/ 413 w 413"/>
                <a:gd name="T9" fmla="*/ 0 h 818"/>
                <a:gd name="T10" fmla="*/ 251 w 413"/>
                <a:gd name="T11" fmla="*/ 0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3" h="818">
                  <a:moveTo>
                    <a:pt x="251" y="0"/>
                  </a:moveTo>
                  <a:lnTo>
                    <a:pt x="0" y="771"/>
                  </a:lnTo>
                  <a:lnTo>
                    <a:pt x="83" y="764"/>
                  </a:lnTo>
                  <a:lnTo>
                    <a:pt x="147" y="818"/>
                  </a:lnTo>
                  <a:lnTo>
                    <a:pt x="413" y="0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rgbClr val="186E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" name="Freeform 24"/>
            <p:cNvSpPr/>
            <p:nvPr/>
          </p:nvSpPr>
          <p:spPr bwMode="auto">
            <a:xfrm>
              <a:off x="4505325" y="1941513"/>
              <a:ext cx="712788" cy="1585913"/>
            </a:xfrm>
            <a:custGeom>
              <a:avLst/>
              <a:gdLst>
                <a:gd name="T0" fmla="*/ 0 w 449"/>
                <a:gd name="T1" fmla="*/ 0 h 999"/>
                <a:gd name="T2" fmla="*/ 326 w 449"/>
                <a:gd name="T3" fmla="*/ 999 h 999"/>
                <a:gd name="T4" fmla="*/ 449 w 449"/>
                <a:gd name="T5" fmla="*/ 889 h 999"/>
                <a:gd name="T6" fmla="*/ 159 w 449"/>
                <a:gd name="T7" fmla="*/ 0 h 999"/>
                <a:gd name="T8" fmla="*/ 0 w 449"/>
                <a:gd name="T9" fmla="*/ 0 h 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9" h="999">
                  <a:moveTo>
                    <a:pt x="0" y="0"/>
                  </a:moveTo>
                  <a:lnTo>
                    <a:pt x="326" y="999"/>
                  </a:lnTo>
                  <a:lnTo>
                    <a:pt x="449" y="889"/>
                  </a:lnTo>
                  <a:lnTo>
                    <a:pt x="15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CD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" name="Freeform 25"/>
            <p:cNvSpPr/>
            <p:nvPr/>
          </p:nvSpPr>
          <p:spPr bwMode="auto">
            <a:xfrm>
              <a:off x="5014913" y="1941513"/>
              <a:ext cx="701675" cy="1363663"/>
            </a:xfrm>
            <a:custGeom>
              <a:avLst/>
              <a:gdLst>
                <a:gd name="T0" fmla="*/ 0 w 442"/>
                <a:gd name="T1" fmla="*/ 0 h 859"/>
                <a:gd name="T2" fmla="*/ 276 w 442"/>
                <a:gd name="T3" fmla="*/ 842 h 859"/>
                <a:gd name="T4" fmla="*/ 442 w 442"/>
                <a:gd name="T5" fmla="*/ 859 h 859"/>
                <a:gd name="T6" fmla="*/ 162 w 442"/>
                <a:gd name="T7" fmla="*/ 0 h 859"/>
                <a:gd name="T8" fmla="*/ 0 w 442"/>
                <a:gd name="T9" fmla="*/ 0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2" h="859">
                  <a:moveTo>
                    <a:pt x="0" y="0"/>
                  </a:moveTo>
                  <a:lnTo>
                    <a:pt x="276" y="842"/>
                  </a:lnTo>
                  <a:lnTo>
                    <a:pt x="442" y="859"/>
                  </a:lnTo>
                  <a:lnTo>
                    <a:pt x="1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4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" name="Freeform 26"/>
            <p:cNvSpPr/>
            <p:nvPr/>
          </p:nvSpPr>
          <p:spPr bwMode="auto">
            <a:xfrm>
              <a:off x="4757738" y="1941513"/>
              <a:ext cx="695325" cy="1411288"/>
            </a:xfrm>
            <a:custGeom>
              <a:avLst/>
              <a:gdLst>
                <a:gd name="T0" fmla="*/ 0 w 438"/>
                <a:gd name="T1" fmla="*/ 0 h 889"/>
                <a:gd name="T2" fmla="*/ 290 w 438"/>
                <a:gd name="T3" fmla="*/ 889 h 889"/>
                <a:gd name="T4" fmla="*/ 354 w 438"/>
                <a:gd name="T5" fmla="*/ 835 h 889"/>
                <a:gd name="T6" fmla="*/ 438 w 438"/>
                <a:gd name="T7" fmla="*/ 842 h 889"/>
                <a:gd name="T8" fmla="*/ 162 w 438"/>
                <a:gd name="T9" fmla="*/ 0 h 889"/>
                <a:gd name="T10" fmla="*/ 0 w 438"/>
                <a:gd name="T11" fmla="*/ 0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8" h="889">
                  <a:moveTo>
                    <a:pt x="0" y="0"/>
                  </a:moveTo>
                  <a:lnTo>
                    <a:pt x="290" y="889"/>
                  </a:lnTo>
                  <a:lnTo>
                    <a:pt x="354" y="835"/>
                  </a:lnTo>
                  <a:lnTo>
                    <a:pt x="438" y="842"/>
                  </a:lnTo>
                  <a:lnTo>
                    <a:pt x="1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B9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" name="Freeform 27"/>
            <p:cNvSpPr/>
            <p:nvPr/>
          </p:nvSpPr>
          <p:spPr bwMode="auto">
            <a:xfrm>
              <a:off x="4022725" y="1025525"/>
              <a:ext cx="1765300" cy="1755775"/>
            </a:xfrm>
            <a:custGeom>
              <a:avLst/>
              <a:gdLst>
                <a:gd name="T0" fmla="*/ 556 w 1112"/>
                <a:gd name="T1" fmla="*/ 53 h 1106"/>
                <a:gd name="T2" fmla="*/ 615 w 1112"/>
                <a:gd name="T3" fmla="*/ 0 h 1106"/>
                <a:gd name="T4" fmla="*/ 661 w 1112"/>
                <a:gd name="T5" fmla="*/ 64 h 1106"/>
                <a:gd name="T6" fmla="*/ 727 w 1112"/>
                <a:gd name="T7" fmla="*/ 26 h 1106"/>
                <a:gd name="T8" fmla="*/ 760 w 1112"/>
                <a:gd name="T9" fmla="*/ 98 h 1106"/>
                <a:gd name="T10" fmla="*/ 834 w 1112"/>
                <a:gd name="T11" fmla="*/ 72 h 1106"/>
                <a:gd name="T12" fmla="*/ 851 w 1112"/>
                <a:gd name="T13" fmla="*/ 150 h 1106"/>
                <a:gd name="T14" fmla="*/ 929 w 1112"/>
                <a:gd name="T15" fmla="*/ 140 h 1106"/>
                <a:gd name="T16" fmla="*/ 929 w 1112"/>
                <a:gd name="T17" fmla="*/ 219 h 1106"/>
                <a:gd name="T18" fmla="*/ 1005 w 1112"/>
                <a:gd name="T19" fmla="*/ 228 h 1106"/>
                <a:gd name="T20" fmla="*/ 988 w 1112"/>
                <a:gd name="T21" fmla="*/ 304 h 1106"/>
                <a:gd name="T22" fmla="*/ 1065 w 1112"/>
                <a:gd name="T23" fmla="*/ 328 h 1106"/>
                <a:gd name="T24" fmla="*/ 1031 w 1112"/>
                <a:gd name="T25" fmla="*/ 399 h 1106"/>
                <a:gd name="T26" fmla="*/ 1100 w 1112"/>
                <a:gd name="T27" fmla="*/ 437 h 1106"/>
                <a:gd name="T28" fmla="*/ 1053 w 1112"/>
                <a:gd name="T29" fmla="*/ 501 h 1106"/>
                <a:gd name="T30" fmla="*/ 1112 w 1112"/>
                <a:gd name="T31" fmla="*/ 553 h 1106"/>
                <a:gd name="T32" fmla="*/ 1053 w 1112"/>
                <a:gd name="T33" fmla="*/ 605 h 1106"/>
                <a:gd name="T34" fmla="*/ 1100 w 1112"/>
                <a:gd name="T35" fmla="*/ 669 h 1106"/>
                <a:gd name="T36" fmla="*/ 1031 w 1112"/>
                <a:gd name="T37" fmla="*/ 707 h 1106"/>
                <a:gd name="T38" fmla="*/ 1065 w 1112"/>
                <a:gd name="T39" fmla="*/ 778 h 1106"/>
                <a:gd name="T40" fmla="*/ 988 w 1112"/>
                <a:gd name="T41" fmla="*/ 802 h 1106"/>
                <a:gd name="T42" fmla="*/ 1005 w 1112"/>
                <a:gd name="T43" fmla="*/ 878 h 1106"/>
                <a:gd name="T44" fmla="*/ 929 w 1112"/>
                <a:gd name="T45" fmla="*/ 888 h 1106"/>
                <a:gd name="T46" fmla="*/ 929 w 1112"/>
                <a:gd name="T47" fmla="*/ 966 h 1106"/>
                <a:gd name="T48" fmla="*/ 851 w 1112"/>
                <a:gd name="T49" fmla="*/ 956 h 1106"/>
                <a:gd name="T50" fmla="*/ 834 w 1112"/>
                <a:gd name="T51" fmla="*/ 1035 h 1106"/>
                <a:gd name="T52" fmla="*/ 760 w 1112"/>
                <a:gd name="T53" fmla="*/ 1009 h 1106"/>
                <a:gd name="T54" fmla="*/ 727 w 1112"/>
                <a:gd name="T55" fmla="*/ 1080 h 1106"/>
                <a:gd name="T56" fmla="*/ 661 w 1112"/>
                <a:gd name="T57" fmla="*/ 1042 h 1106"/>
                <a:gd name="T58" fmla="*/ 615 w 1112"/>
                <a:gd name="T59" fmla="*/ 1106 h 1106"/>
                <a:gd name="T60" fmla="*/ 556 w 1112"/>
                <a:gd name="T61" fmla="*/ 1051 h 1106"/>
                <a:gd name="T62" fmla="*/ 499 w 1112"/>
                <a:gd name="T63" fmla="*/ 1106 h 1106"/>
                <a:gd name="T64" fmla="*/ 452 w 1112"/>
                <a:gd name="T65" fmla="*/ 1042 h 1106"/>
                <a:gd name="T66" fmla="*/ 385 w 1112"/>
                <a:gd name="T67" fmla="*/ 1080 h 1106"/>
                <a:gd name="T68" fmla="*/ 352 w 1112"/>
                <a:gd name="T69" fmla="*/ 1009 h 1106"/>
                <a:gd name="T70" fmla="*/ 278 w 1112"/>
                <a:gd name="T71" fmla="*/ 1035 h 1106"/>
                <a:gd name="T72" fmla="*/ 261 w 1112"/>
                <a:gd name="T73" fmla="*/ 956 h 1106"/>
                <a:gd name="T74" fmla="*/ 185 w 1112"/>
                <a:gd name="T75" fmla="*/ 966 h 1106"/>
                <a:gd name="T76" fmla="*/ 185 w 1112"/>
                <a:gd name="T77" fmla="*/ 888 h 1106"/>
                <a:gd name="T78" fmla="*/ 107 w 1112"/>
                <a:gd name="T79" fmla="*/ 878 h 1106"/>
                <a:gd name="T80" fmla="*/ 124 w 1112"/>
                <a:gd name="T81" fmla="*/ 802 h 1106"/>
                <a:gd name="T82" fmla="*/ 48 w 1112"/>
                <a:gd name="T83" fmla="*/ 778 h 1106"/>
                <a:gd name="T84" fmla="*/ 81 w 1112"/>
                <a:gd name="T85" fmla="*/ 707 h 1106"/>
                <a:gd name="T86" fmla="*/ 12 w 1112"/>
                <a:gd name="T87" fmla="*/ 669 h 1106"/>
                <a:gd name="T88" fmla="*/ 59 w 1112"/>
                <a:gd name="T89" fmla="*/ 605 h 1106"/>
                <a:gd name="T90" fmla="*/ 0 w 1112"/>
                <a:gd name="T91" fmla="*/ 553 h 1106"/>
                <a:gd name="T92" fmla="*/ 59 w 1112"/>
                <a:gd name="T93" fmla="*/ 501 h 1106"/>
                <a:gd name="T94" fmla="*/ 12 w 1112"/>
                <a:gd name="T95" fmla="*/ 437 h 1106"/>
                <a:gd name="T96" fmla="*/ 81 w 1112"/>
                <a:gd name="T97" fmla="*/ 399 h 1106"/>
                <a:gd name="T98" fmla="*/ 48 w 1112"/>
                <a:gd name="T99" fmla="*/ 328 h 1106"/>
                <a:gd name="T100" fmla="*/ 124 w 1112"/>
                <a:gd name="T101" fmla="*/ 304 h 1106"/>
                <a:gd name="T102" fmla="*/ 107 w 1112"/>
                <a:gd name="T103" fmla="*/ 228 h 1106"/>
                <a:gd name="T104" fmla="*/ 185 w 1112"/>
                <a:gd name="T105" fmla="*/ 219 h 1106"/>
                <a:gd name="T106" fmla="*/ 185 w 1112"/>
                <a:gd name="T107" fmla="*/ 140 h 1106"/>
                <a:gd name="T108" fmla="*/ 261 w 1112"/>
                <a:gd name="T109" fmla="*/ 150 h 1106"/>
                <a:gd name="T110" fmla="*/ 278 w 1112"/>
                <a:gd name="T111" fmla="*/ 72 h 1106"/>
                <a:gd name="T112" fmla="*/ 352 w 1112"/>
                <a:gd name="T113" fmla="*/ 98 h 1106"/>
                <a:gd name="T114" fmla="*/ 385 w 1112"/>
                <a:gd name="T115" fmla="*/ 26 h 1106"/>
                <a:gd name="T116" fmla="*/ 452 w 1112"/>
                <a:gd name="T117" fmla="*/ 64 h 1106"/>
                <a:gd name="T118" fmla="*/ 499 w 1112"/>
                <a:gd name="T119" fmla="*/ 0 h 1106"/>
                <a:gd name="T120" fmla="*/ 556 w 1112"/>
                <a:gd name="T121" fmla="*/ 53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12" h="1106">
                  <a:moveTo>
                    <a:pt x="556" y="53"/>
                  </a:moveTo>
                  <a:lnTo>
                    <a:pt x="615" y="0"/>
                  </a:lnTo>
                  <a:lnTo>
                    <a:pt x="661" y="64"/>
                  </a:lnTo>
                  <a:lnTo>
                    <a:pt x="727" y="26"/>
                  </a:lnTo>
                  <a:lnTo>
                    <a:pt x="760" y="98"/>
                  </a:lnTo>
                  <a:lnTo>
                    <a:pt x="834" y="72"/>
                  </a:lnTo>
                  <a:lnTo>
                    <a:pt x="851" y="150"/>
                  </a:lnTo>
                  <a:lnTo>
                    <a:pt x="929" y="140"/>
                  </a:lnTo>
                  <a:lnTo>
                    <a:pt x="929" y="219"/>
                  </a:lnTo>
                  <a:lnTo>
                    <a:pt x="1005" y="228"/>
                  </a:lnTo>
                  <a:lnTo>
                    <a:pt x="988" y="304"/>
                  </a:lnTo>
                  <a:lnTo>
                    <a:pt x="1065" y="328"/>
                  </a:lnTo>
                  <a:lnTo>
                    <a:pt x="1031" y="399"/>
                  </a:lnTo>
                  <a:lnTo>
                    <a:pt x="1100" y="437"/>
                  </a:lnTo>
                  <a:lnTo>
                    <a:pt x="1053" y="501"/>
                  </a:lnTo>
                  <a:lnTo>
                    <a:pt x="1112" y="553"/>
                  </a:lnTo>
                  <a:lnTo>
                    <a:pt x="1053" y="605"/>
                  </a:lnTo>
                  <a:lnTo>
                    <a:pt x="1100" y="669"/>
                  </a:lnTo>
                  <a:lnTo>
                    <a:pt x="1031" y="707"/>
                  </a:lnTo>
                  <a:lnTo>
                    <a:pt x="1065" y="778"/>
                  </a:lnTo>
                  <a:lnTo>
                    <a:pt x="988" y="802"/>
                  </a:lnTo>
                  <a:lnTo>
                    <a:pt x="1005" y="878"/>
                  </a:lnTo>
                  <a:lnTo>
                    <a:pt x="929" y="888"/>
                  </a:lnTo>
                  <a:lnTo>
                    <a:pt x="929" y="966"/>
                  </a:lnTo>
                  <a:lnTo>
                    <a:pt x="851" y="956"/>
                  </a:lnTo>
                  <a:lnTo>
                    <a:pt x="834" y="1035"/>
                  </a:lnTo>
                  <a:lnTo>
                    <a:pt x="760" y="1009"/>
                  </a:lnTo>
                  <a:lnTo>
                    <a:pt x="727" y="1080"/>
                  </a:lnTo>
                  <a:lnTo>
                    <a:pt x="661" y="1042"/>
                  </a:lnTo>
                  <a:lnTo>
                    <a:pt x="615" y="1106"/>
                  </a:lnTo>
                  <a:lnTo>
                    <a:pt x="556" y="1051"/>
                  </a:lnTo>
                  <a:lnTo>
                    <a:pt x="499" y="1106"/>
                  </a:lnTo>
                  <a:lnTo>
                    <a:pt x="452" y="1042"/>
                  </a:lnTo>
                  <a:lnTo>
                    <a:pt x="385" y="1080"/>
                  </a:lnTo>
                  <a:lnTo>
                    <a:pt x="352" y="1009"/>
                  </a:lnTo>
                  <a:lnTo>
                    <a:pt x="278" y="1035"/>
                  </a:lnTo>
                  <a:lnTo>
                    <a:pt x="261" y="956"/>
                  </a:lnTo>
                  <a:lnTo>
                    <a:pt x="185" y="966"/>
                  </a:lnTo>
                  <a:lnTo>
                    <a:pt x="185" y="888"/>
                  </a:lnTo>
                  <a:lnTo>
                    <a:pt x="107" y="878"/>
                  </a:lnTo>
                  <a:lnTo>
                    <a:pt x="124" y="802"/>
                  </a:lnTo>
                  <a:lnTo>
                    <a:pt x="48" y="778"/>
                  </a:lnTo>
                  <a:lnTo>
                    <a:pt x="81" y="707"/>
                  </a:lnTo>
                  <a:lnTo>
                    <a:pt x="12" y="669"/>
                  </a:lnTo>
                  <a:lnTo>
                    <a:pt x="59" y="605"/>
                  </a:lnTo>
                  <a:lnTo>
                    <a:pt x="0" y="553"/>
                  </a:lnTo>
                  <a:lnTo>
                    <a:pt x="59" y="501"/>
                  </a:lnTo>
                  <a:lnTo>
                    <a:pt x="12" y="437"/>
                  </a:lnTo>
                  <a:lnTo>
                    <a:pt x="81" y="399"/>
                  </a:lnTo>
                  <a:lnTo>
                    <a:pt x="48" y="328"/>
                  </a:lnTo>
                  <a:lnTo>
                    <a:pt x="124" y="304"/>
                  </a:lnTo>
                  <a:lnTo>
                    <a:pt x="107" y="228"/>
                  </a:lnTo>
                  <a:lnTo>
                    <a:pt x="185" y="219"/>
                  </a:lnTo>
                  <a:lnTo>
                    <a:pt x="185" y="140"/>
                  </a:lnTo>
                  <a:lnTo>
                    <a:pt x="261" y="150"/>
                  </a:lnTo>
                  <a:lnTo>
                    <a:pt x="278" y="72"/>
                  </a:lnTo>
                  <a:lnTo>
                    <a:pt x="352" y="98"/>
                  </a:lnTo>
                  <a:lnTo>
                    <a:pt x="385" y="26"/>
                  </a:lnTo>
                  <a:lnTo>
                    <a:pt x="452" y="64"/>
                  </a:lnTo>
                  <a:lnTo>
                    <a:pt x="499" y="0"/>
                  </a:lnTo>
                  <a:lnTo>
                    <a:pt x="556" y="53"/>
                  </a:lnTo>
                  <a:close/>
                </a:path>
              </a:pathLst>
            </a:cu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4181475" y="1181100"/>
              <a:ext cx="1447800" cy="1446213"/>
            </a:xfrm>
            <a:prstGeom prst="ellipse">
              <a:avLst/>
            </a:pr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4294188" y="1293813"/>
              <a:ext cx="1222375" cy="1219200"/>
            </a:xfrm>
            <a:prstGeom prst="ellipse">
              <a:avLst/>
            </a:pr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" name="Freeform 30"/>
            <p:cNvSpPr/>
            <p:nvPr/>
          </p:nvSpPr>
          <p:spPr bwMode="auto">
            <a:xfrm>
              <a:off x="4294188" y="1293813"/>
              <a:ext cx="1038225" cy="1035050"/>
            </a:xfrm>
            <a:custGeom>
              <a:avLst/>
              <a:gdLst>
                <a:gd name="T0" fmla="*/ 162 w 275"/>
                <a:gd name="T1" fmla="*/ 0 h 275"/>
                <a:gd name="T2" fmla="*/ 0 w 275"/>
                <a:gd name="T3" fmla="*/ 162 h 275"/>
                <a:gd name="T4" fmla="*/ 46 w 275"/>
                <a:gd name="T5" fmla="*/ 275 h 275"/>
                <a:gd name="T6" fmla="*/ 275 w 275"/>
                <a:gd name="T7" fmla="*/ 46 h 275"/>
                <a:gd name="T8" fmla="*/ 162 w 275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275">
                  <a:moveTo>
                    <a:pt x="162" y="0"/>
                  </a:moveTo>
                  <a:cubicBezTo>
                    <a:pt x="72" y="0"/>
                    <a:pt x="0" y="72"/>
                    <a:pt x="0" y="162"/>
                  </a:cubicBezTo>
                  <a:cubicBezTo>
                    <a:pt x="0" y="206"/>
                    <a:pt x="17" y="246"/>
                    <a:pt x="46" y="275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46" y="17"/>
                    <a:pt x="206" y="0"/>
                    <a:pt x="162" y="0"/>
                  </a:cubicBezTo>
                  <a:close/>
                </a:path>
              </a:pathLst>
            </a:custGeom>
            <a:solidFill>
              <a:srgbClr val="FFD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488348" y="1598318"/>
            <a:ext cx="993157" cy="940886"/>
            <a:chOff x="3162301" y="1711326"/>
            <a:chExt cx="814387" cy="771525"/>
          </a:xfrm>
        </p:grpSpPr>
        <p:sp>
          <p:nvSpPr>
            <p:cNvPr id="29" name="Freeform 34"/>
            <p:cNvSpPr/>
            <p:nvPr/>
          </p:nvSpPr>
          <p:spPr bwMode="auto">
            <a:xfrm>
              <a:off x="3417888" y="1711326"/>
              <a:ext cx="558800" cy="771525"/>
            </a:xfrm>
            <a:custGeom>
              <a:avLst/>
              <a:gdLst>
                <a:gd name="T0" fmla="*/ 42 w 456"/>
                <a:gd name="T1" fmla="*/ 574 h 629"/>
                <a:gd name="T2" fmla="*/ 53 w 456"/>
                <a:gd name="T3" fmla="*/ 568 h 629"/>
                <a:gd name="T4" fmla="*/ 123 w 456"/>
                <a:gd name="T5" fmla="*/ 543 h 629"/>
                <a:gd name="T6" fmla="*/ 166 w 456"/>
                <a:gd name="T7" fmla="*/ 485 h 629"/>
                <a:gd name="T8" fmla="*/ 193 w 456"/>
                <a:gd name="T9" fmla="*/ 511 h 629"/>
                <a:gd name="T10" fmla="*/ 212 w 456"/>
                <a:gd name="T11" fmla="*/ 505 h 629"/>
                <a:gd name="T12" fmla="*/ 236 w 456"/>
                <a:gd name="T13" fmla="*/ 423 h 629"/>
                <a:gd name="T14" fmla="*/ 274 w 456"/>
                <a:gd name="T15" fmla="*/ 442 h 629"/>
                <a:gd name="T16" fmla="*/ 290 w 456"/>
                <a:gd name="T17" fmla="*/ 448 h 629"/>
                <a:gd name="T18" fmla="*/ 297 w 456"/>
                <a:gd name="T19" fmla="*/ 353 h 629"/>
                <a:gd name="T20" fmla="*/ 339 w 456"/>
                <a:gd name="T21" fmla="*/ 360 h 629"/>
                <a:gd name="T22" fmla="*/ 347 w 456"/>
                <a:gd name="T23" fmla="*/ 371 h 629"/>
                <a:gd name="T24" fmla="*/ 357 w 456"/>
                <a:gd name="T25" fmla="*/ 349 h 629"/>
                <a:gd name="T26" fmla="*/ 369 w 456"/>
                <a:gd name="T27" fmla="*/ 314 h 629"/>
                <a:gd name="T28" fmla="*/ 331 w 456"/>
                <a:gd name="T29" fmla="*/ 192 h 629"/>
                <a:gd name="T30" fmla="*/ 373 w 456"/>
                <a:gd name="T31" fmla="*/ 295 h 629"/>
                <a:gd name="T32" fmla="*/ 377 w 456"/>
                <a:gd name="T33" fmla="*/ 206 h 629"/>
                <a:gd name="T34" fmla="*/ 313 w 456"/>
                <a:gd name="T35" fmla="*/ 95 h 629"/>
                <a:gd name="T36" fmla="*/ 376 w 456"/>
                <a:gd name="T37" fmla="*/ 195 h 629"/>
                <a:gd name="T38" fmla="*/ 356 w 456"/>
                <a:gd name="T39" fmla="*/ 97 h 629"/>
                <a:gd name="T40" fmla="*/ 319 w 456"/>
                <a:gd name="T41" fmla="*/ 0 h 629"/>
                <a:gd name="T42" fmla="*/ 359 w 456"/>
                <a:gd name="T43" fmla="*/ 96 h 629"/>
                <a:gd name="T44" fmla="*/ 378 w 456"/>
                <a:gd name="T45" fmla="*/ 161 h 629"/>
                <a:gd name="T46" fmla="*/ 406 w 456"/>
                <a:gd name="T47" fmla="*/ 51 h 629"/>
                <a:gd name="T48" fmla="*/ 381 w 456"/>
                <a:gd name="T49" fmla="*/ 177 h 629"/>
                <a:gd name="T50" fmla="*/ 386 w 456"/>
                <a:gd name="T51" fmla="*/ 258 h 629"/>
                <a:gd name="T52" fmla="*/ 441 w 456"/>
                <a:gd name="T53" fmla="*/ 143 h 629"/>
                <a:gd name="T54" fmla="*/ 386 w 456"/>
                <a:gd name="T55" fmla="*/ 266 h 629"/>
                <a:gd name="T56" fmla="*/ 377 w 456"/>
                <a:gd name="T57" fmla="*/ 324 h 629"/>
                <a:gd name="T58" fmla="*/ 456 w 456"/>
                <a:gd name="T59" fmla="*/ 252 h 629"/>
                <a:gd name="T60" fmla="*/ 367 w 456"/>
                <a:gd name="T61" fmla="*/ 353 h 629"/>
                <a:gd name="T62" fmla="*/ 362 w 456"/>
                <a:gd name="T63" fmla="*/ 365 h 629"/>
                <a:gd name="T64" fmla="*/ 337 w 456"/>
                <a:gd name="T65" fmla="*/ 410 h 629"/>
                <a:gd name="T66" fmla="*/ 439 w 456"/>
                <a:gd name="T67" fmla="*/ 359 h 629"/>
                <a:gd name="T68" fmla="*/ 320 w 456"/>
                <a:gd name="T69" fmla="*/ 433 h 629"/>
                <a:gd name="T70" fmla="*/ 277 w 456"/>
                <a:gd name="T71" fmla="*/ 478 h 629"/>
                <a:gd name="T72" fmla="*/ 391 w 456"/>
                <a:gd name="T73" fmla="*/ 462 h 629"/>
                <a:gd name="T74" fmla="*/ 256 w 456"/>
                <a:gd name="T75" fmla="*/ 494 h 629"/>
                <a:gd name="T76" fmla="*/ 228 w 456"/>
                <a:gd name="T77" fmla="*/ 516 h 629"/>
                <a:gd name="T78" fmla="*/ 233 w 456"/>
                <a:gd name="T79" fmla="*/ 556 h 629"/>
                <a:gd name="T80" fmla="*/ 129 w 456"/>
                <a:gd name="T81" fmla="*/ 558 h 629"/>
                <a:gd name="T82" fmla="*/ 61 w 456"/>
                <a:gd name="T83" fmla="*/ 584 h 629"/>
                <a:gd name="T84" fmla="*/ 50 w 456"/>
                <a:gd name="T85" fmla="*/ 590 h 629"/>
                <a:gd name="T86" fmla="*/ 6 w 456"/>
                <a:gd name="T87" fmla="*/ 626 h 629"/>
                <a:gd name="T88" fmla="*/ 0 w 456"/>
                <a:gd name="T89" fmla="*/ 605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56" h="629">
                  <a:moveTo>
                    <a:pt x="31" y="580"/>
                  </a:moveTo>
                  <a:cubicBezTo>
                    <a:pt x="34" y="578"/>
                    <a:pt x="38" y="576"/>
                    <a:pt x="42" y="574"/>
                  </a:cubicBezTo>
                  <a:cubicBezTo>
                    <a:pt x="44" y="573"/>
                    <a:pt x="45" y="572"/>
                    <a:pt x="47" y="571"/>
                  </a:cubicBezTo>
                  <a:cubicBezTo>
                    <a:pt x="49" y="570"/>
                    <a:pt x="51" y="569"/>
                    <a:pt x="53" y="568"/>
                  </a:cubicBezTo>
                  <a:cubicBezTo>
                    <a:pt x="61" y="565"/>
                    <a:pt x="69" y="562"/>
                    <a:pt x="77" y="559"/>
                  </a:cubicBezTo>
                  <a:cubicBezTo>
                    <a:pt x="92" y="553"/>
                    <a:pt x="108" y="548"/>
                    <a:pt x="123" y="543"/>
                  </a:cubicBezTo>
                  <a:cubicBezTo>
                    <a:pt x="132" y="540"/>
                    <a:pt x="141" y="536"/>
                    <a:pt x="150" y="533"/>
                  </a:cubicBezTo>
                  <a:cubicBezTo>
                    <a:pt x="154" y="515"/>
                    <a:pt x="158" y="495"/>
                    <a:pt x="166" y="485"/>
                  </a:cubicBezTo>
                  <a:cubicBezTo>
                    <a:pt x="178" y="472"/>
                    <a:pt x="199" y="460"/>
                    <a:pt x="217" y="454"/>
                  </a:cubicBezTo>
                  <a:cubicBezTo>
                    <a:pt x="214" y="471"/>
                    <a:pt x="204" y="497"/>
                    <a:pt x="193" y="511"/>
                  </a:cubicBezTo>
                  <a:cubicBezTo>
                    <a:pt x="191" y="513"/>
                    <a:pt x="188" y="516"/>
                    <a:pt x="185" y="518"/>
                  </a:cubicBezTo>
                  <a:cubicBezTo>
                    <a:pt x="194" y="514"/>
                    <a:pt x="203" y="510"/>
                    <a:pt x="212" y="505"/>
                  </a:cubicBezTo>
                  <a:cubicBezTo>
                    <a:pt x="220" y="500"/>
                    <a:pt x="228" y="496"/>
                    <a:pt x="236" y="491"/>
                  </a:cubicBezTo>
                  <a:cubicBezTo>
                    <a:pt x="234" y="468"/>
                    <a:pt x="229" y="439"/>
                    <a:pt x="236" y="423"/>
                  </a:cubicBezTo>
                  <a:cubicBezTo>
                    <a:pt x="244" y="404"/>
                    <a:pt x="263" y="384"/>
                    <a:pt x="280" y="371"/>
                  </a:cubicBezTo>
                  <a:cubicBezTo>
                    <a:pt x="283" y="391"/>
                    <a:pt x="282" y="423"/>
                    <a:pt x="274" y="442"/>
                  </a:cubicBezTo>
                  <a:cubicBezTo>
                    <a:pt x="269" y="454"/>
                    <a:pt x="258" y="469"/>
                    <a:pt x="249" y="482"/>
                  </a:cubicBezTo>
                  <a:cubicBezTo>
                    <a:pt x="263" y="472"/>
                    <a:pt x="277" y="461"/>
                    <a:pt x="290" y="448"/>
                  </a:cubicBezTo>
                  <a:cubicBezTo>
                    <a:pt x="299" y="439"/>
                    <a:pt x="308" y="429"/>
                    <a:pt x="316" y="419"/>
                  </a:cubicBezTo>
                  <a:cubicBezTo>
                    <a:pt x="309" y="397"/>
                    <a:pt x="295" y="370"/>
                    <a:pt x="297" y="353"/>
                  </a:cubicBezTo>
                  <a:cubicBezTo>
                    <a:pt x="300" y="332"/>
                    <a:pt x="312" y="308"/>
                    <a:pt x="325" y="290"/>
                  </a:cubicBezTo>
                  <a:cubicBezTo>
                    <a:pt x="333" y="309"/>
                    <a:pt x="342" y="340"/>
                    <a:pt x="339" y="360"/>
                  </a:cubicBezTo>
                  <a:cubicBezTo>
                    <a:pt x="338" y="373"/>
                    <a:pt x="331" y="390"/>
                    <a:pt x="326" y="406"/>
                  </a:cubicBezTo>
                  <a:cubicBezTo>
                    <a:pt x="333" y="395"/>
                    <a:pt x="340" y="383"/>
                    <a:pt x="347" y="371"/>
                  </a:cubicBezTo>
                  <a:cubicBezTo>
                    <a:pt x="348" y="368"/>
                    <a:pt x="350" y="364"/>
                    <a:pt x="352" y="360"/>
                  </a:cubicBezTo>
                  <a:cubicBezTo>
                    <a:pt x="354" y="357"/>
                    <a:pt x="355" y="353"/>
                    <a:pt x="357" y="349"/>
                  </a:cubicBezTo>
                  <a:cubicBezTo>
                    <a:pt x="360" y="342"/>
                    <a:pt x="363" y="335"/>
                    <a:pt x="365" y="327"/>
                  </a:cubicBezTo>
                  <a:cubicBezTo>
                    <a:pt x="367" y="323"/>
                    <a:pt x="368" y="319"/>
                    <a:pt x="369" y="314"/>
                  </a:cubicBezTo>
                  <a:cubicBezTo>
                    <a:pt x="354" y="297"/>
                    <a:pt x="332" y="277"/>
                    <a:pt x="327" y="260"/>
                  </a:cubicBezTo>
                  <a:cubicBezTo>
                    <a:pt x="322" y="240"/>
                    <a:pt x="325" y="213"/>
                    <a:pt x="331" y="192"/>
                  </a:cubicBezTo>
                  <a:cubicBezTo>
                    <a:pt x="345" y="206"/>
                    <a:pt x="364" y="232"/>
                    <a:pt x="369" y="252"/>
                  </a:cubicBezTo>
                  <a:cubicBezTo>
                    <a:pt x="372" y="264"/>
                    <a:pt x="372" y="280"/>
                    <a:pt x="373" y="295"/>
                  </a:cubicBezTo>
                  <a:cubicBezTo>
                    <a:pt x="374" y="290"/>
                    <a:pt x="375" y="285"/>
                    <a:pt x="375" y="280"/>
                  </a:cubicBezTo>
                  <a:cubicBezTo>
                    <a:pt x="378" y="255"/>
                    <a:pt x="379" y="231"/>
                    <a:pt x="377" y="206"/>
                  </a:cubicBezTo>
                  <a:cubicBezTo>
                    <a:pt x="359" y="192"/>
                    <a:pt x="332" y="176"/>
                    <a:pt x="324" y="160"/>
                  </a:cubicBezTo>
                  <a:cubicBezTo>
                    <a:pt x="315" y="143"/>
                    <a:pt x="312" y="116"/>
                    <a:pt x="313" y="95"/>
                  </a:cubicBezTo>
                  <a:cubicBezTo>
                    <a:pt x="329" y="106"/>
                    <a:pt x="352" y="126"/>
                    <a:pt x="361" y="144"/>
                  </a:cubicBezTo>
                  <a:cubicBezTo>
                    <a:pt x="368" y="157"/>
                    <a:pt x="371" y="178"/>
                    <a:pt x="376" y="195"/>
                  </a:cubicBezTo>
                  <a:cubicBezTo>
                    <a:pt x="375" y="191"/>
                    <a:pt x="375" y="187"/>
                    <a:pt x="374" y="183"/>
                  </a:cubicBezTo>
                  <a:cubicBezTo>
                    <a:pt x="371" y="154"/>
                    <a:pt x="365" y="125"/>
                    <a:pt x="356" y="97"/>
                  </a:cubicBezTo>
                  <a:cubicBezTo>
                    <a:pt x="340" y="90"/>
                    <a:pt x="327" y="77"/>
                    <a:pt x="320" y="59"/>
                  </a:cubicBezTo>
                  <a:cubicBezTo>
                    <a:pt x="313" y="41"/>
                    <a:pt x="314" y="21"/>
                    <a:pt x="319" y="0"/>
                  </a:cubicBezTo>
                  <a:cubicBezTo>
                    <a:pt x="335" y="10"/>
                    <a:pt x="352" y="25"/>
                    <a:pt x="359" y="44"/>
                  </a:cubicBezTo>
                  <a:cubicBezTo>
                    <a:pt x="366" y="61"/>
                    <a:pt x="366" y="80"/>
                    <a:pt x="359" y="96"/>
                  </a:cubicBezTo>
                  <a:cubicBezTo>
                    <a:pt x="364" y="108"/>
                    <a:pt x="368" y="121"/>
                    <a:pt x="372" y="134"/>
                  </a:cubicBezTo>
                  <a:cubicBezTo>
                    <a:pt x="374" y="143"/>
                    <a:pt x="376" y="152"/>
                    <a:pt x="378" y="161"/>
                  </a:cubicBezTo>
                  <a:cubicBezTo>
                    <a:pt x="377" y="145"/>
                    <a:pt x="374" y="126"/>
                    <a:pt x="376" y="113"/>
                  </a:cubicBezTo>
                  <a:cubicBezTo>
                    <a:pt x="379" y="93"/>
                    <a:pt x="394" y="66"/>
                    <a:pt x="406" y="51"/>
                  </a:cubicBezTo>
                  <a:cubicBezTo>
                    <a:pt x="414" y="71"/>
                    <a:pt x="420" y="96"/>
                    <a:pt x="417" y="116"/>
                  </a:cubicBezTo>
                  <a:cubicBezTo>
                    <a:pt x="414" y="134"/>
                    <a:pt x="393" y="158"/>
                    <a:pt x="381" y="177"/>
                  </a:cubicBezTo>
                  <a:cubicBezTo>
                    <a:pt x="381" y="178"/>
                    <a:pt x="382" y="180"/>
                    <a:pt x="382" y="182"/>
                  </a:cubicBezTo>
                  <a:cubicBezTo>
                    <a:pt x="386" y="207"/>
                    <a:pt x="387" y="232"/>
                    <a:pt x="386" y="258"/>
                  </a:cubicBezTo>
                  <a:cubicBezTo>
                    <a:pt x="390" y="239"/>
                    <a:pt x="391" y="214"/>
                    <a:pt x="397" y="198"/>
                  </a:cubicBezTo>
                  <a:cubicBezTo>
                    <a:pt x="404" y="179"/>
                    <a:pt x="426" y="155"/>
                    <a:pt x="441" y="143"/>
                  </a:cubicBezTo>
                  <a:cubicBezTo>
                    <a:pt x="445" y="164"/>
                    <a:pt x="445" y="192"/>
                    <a:pt x="438" y="211"/>
                  </a:cubicBezTo>
                  <a:cubicBezTo>
                    <a:pt x="431" y="229"/>
                    <a:pt x="402" y="249"/>
                    <a:pt x="386" y="266"/>
                  </a:cubicBezTo>
                  <a:cubicBezTo>
                    <a:pt x="386" y="271"/>
                    <a:pt x="385" y="276"/>
                    <a:pt x="385" y="281"/>
                  </a:cubicBezTo>
                  <a:cubicBezTo>
                    <a:pt x="383" y="296"/>
                    <a:pt x="380" y="310"/>
                    <a:pt x="377" y="324"/>
                  </a:cubicBezTo>
                  <a:cubicBezTo>
                    <a:pt x="382" y="313"/>
                    <a:pt x="388" y="301"/>
                    <a:pt x="395" y="293"/>
                  </a:cubicBezTo>
                  <a:cubicBezTo>
                    <a:pt x="408" y="276"/>
                    <a:pt x="436" y="259"/>
                    <a:pt x="456" y="252"/>
                  </a:cubicBezTo>
                  <a:cubicBezTo>
                    <a:pt x="453" y="275"/>
                    <a:pt x="444" y="301"/>
                    <a:pt x="430" y="318"/>
                  </a:cubicBezTo>
                  <a:cubicBezTo>
                    <a:pt x="419" y="333"/>
                    <a:pt x="389" y="343"/>
                    <a:pt x="367" y="353"/>
                  </a:cubicBezTo>
                  <a:cubicBezTo>
                    <a:pt x="367" y="353"/>
                    <a:pt x="367" y="353"/>
                    <a:pt x="367" y="354"/>
                  </a:cubicBezTo>
                  <a:cubicBezTo>
                    <a:pt x="365" y="358"/>
                    <a:pt x="364" y="361"/>
                    <a:pt x="362" y="365"/>
                  </a:cubicBezTo>
                  <a:cubicBezTo>
                    <a:pt x="360" y="369"/>
                    <a:pt x="358" y="373"/>
                    <a:pt x="357" y="376"/>
                  </a:cubicBezTo>
                  <a:cubicBezTo>
                    <a:pt x="351" y="388"/>
                    <a:pt x="344" y="399"/>
                    <a:pt x="337" y="410"/>
                  </a:cubicBezTo>
                  <a:cubicBezTo>
                    <a:pt x="347" y="399"/>
                    <a:pt x="357" y="388"/>
                    <a:pt x="367" y="381"/>
                  </a:cubicBezTo>
                  <a:cubicBezTo>
                    <a:pt x="385" y="369"/>
                    <a:pt x="418" y="361"/>
                    <a:pt x="439" y="359"/>
                  </a:cubicBezTo>
                  <a:cubicBezTo>
                    <a:pt x="430" y="381"/>
                    <a:pt x="413" y="405"/>
                    <a:pt x="395" y="417"/>
                  </a:cubicBezTo>
                  <a:cubicBezTo>
                    <a:pt x="378" y="428"/>
                    <a:pt x="345" y="429"/>
                    <a:pt x="320" y="433"/>
                  </a:cubicBezTo>
                  <a:cubicBezTo>
                    <a:pt x="314" y="442"/>
                    <a:pt x="307" y="450"/>
                    <a:pt x="299" y="458"/>
                  </a:cubicBezTo>
                  <a:cubicBezTo>
                    <a:pt x="292" y="465"/>
                    <a:pt x="284" y="472"/>
                    <a:pt x="277" y="478"/>
                  </a:cubicBezTo>
                  <a:cubicBezTo>
                    <a:pt x="290" y="471"/>
                    <a:pt x="304" y="463"/>
                    <a:pt x="315" y="460"/>
                  </a:cubicBezTo>
                  <a:cubicBezTo>
                    <a:pt x="337" y="454"/>
                    <a:pt x="370" y="457"/>
                    <a:pt x="391" y="462"/>
                  </a:cubicBezTo>
                  <a:cubicBezTo>
                    <a:pt x="375" y="479"/>
                    <a:pt x="351" y="497"/>
                    <a:pt x="330" y="503"/>
                  </a:cubicBezTo>
                  <a:cubicBezTo>
                    <a:pt x="312" y="508"/>
                    <a:pt x="280" y="498"/>
                    <a:pt x="256" y="494"/>
                  </a:cubicBezTo>
                  <a:cubicBezTo>
                    <a:pt x="245" y="502"/>
                    <a:pt x="233" y="510"/>
                    <a:pt x="221" y="517"/>
                  </a:cubicBezTo>
                  <a:cubicBezTo>
                    <a:pt x="223" y="517"/>
                    <a:pt x="225" y="516"/>
                    <a:pt x="228" y="516"/>
                  </a:cubicBezTo>
                  <a:cubicBezTo>
                    <a:pt x="247" y="514"/>
                    <a:pt x="277" y="523"/>
                    <a:pt x="294" y="531"/>
                  </a:cubicBezTo>
                  <a:cubicBezTo>
                    <a:pt x="277" y="543"/>
                    <a:pt x="253" y="555"/>
                    <a:pt x="233" y="556"/>
                  </a:cubicBezTo>
                  <a:cubicBezTo>
                    <a:pt x="218" y="558"/>
                    <a:pt x="196" y="547"/>
                    <a:pt x="177" y="539"/>
                  </a:cubicBezTo>
                  <a:cubicBezTo>
                    <a:pt x="161" y="546"/>
                    <a:pt x="145" y="552"/>
                    <a:pt x="129" y="558"/>
                  </a:cubicBezTo>
                  <a:cubicBezTo>
                    <a:pt x="113" y="564"/>
                    <a:pt x="98" y="569"/>
                    <a:pt x="83" y="575"/>
                  </a:cubicBezTo>
                  <a:cubicBezTo>
                    <a:pt x="75" y="578"/>
                    <a:pt x="68" y="581"/>
                    <a:pt x="61" y="584"/>
                  </a:cubicBezTo>
                  <a:cubicBezTo>
                    <a:pt x="59" y="585"/>
                    <a:pt x="57" y="586"/>
                    <a:pt x="56" y="587"/>
                  </a:cubicBezTo>
                  <a:cubicBezTo>
                    <a:pt x="54" y="588"/>
                    <a:pt x="52" y="589"/>
                    <a:pt x="50" y="590"/>
                  </a:cubicBezTo>
                  <a:cubicBezTo>
                    <a:pt x="47" y="592"/>
                    <a:pt x="44" y="594"/>
                    <a:pt x="40" y="596"/>
                  </a:cubicBezTo>
                  <a:cubicBezTo>
                    <a:pt x="27" y="604"/>
                    <a:pt x="16" y="614"/>
                    <a:pt x="6" y="626"/>
                  </a:cubicBezTo>
                  <a:cubicBezTo>
                    <a:pt x="5" y="627"/>
                    <a:pt x="4" y="628"/>
                    <a:pt x="4" y="629"/>
                  </a:cubicBezTo>
                  <a:cubicBezTo>
                    <a:pt x="0" y="605"/>
                    <a:pt x="0" y="605"/>
                    <a:pt x="0" y="605"/>
                  </a:cubicBezTo>
                  <a:cubicBezTo>
                    <a:pt x="9" y="596"/>
                    <a:pt x="20" y="587"/>
                    <a:pt x="31" y="580"/>
                  </a:cubicBezTo>
                  <a:close/>
                </a:path>
              </a:pathLst>
            </a:cu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0" name="Freeform 35"/>
            <p:cNvSpPr/>
            <p:nvPr/>
          </p:nvSpPr>
          <p:spPr bwMode="auto">
            <a:xfrm>
              <a:off x="3162301" y="1711326"/>
              <a:ext cx="558800" cy="771525"/>
            </a:xfrm>
            <a:custGeom>
              <a:avLst/>
              <a:gdLst>
                <a:gd name="T0" fmla="*/ 414 w 455"/>
                <a:gd name="T1" fmla="*/ 574 h 629"/>
                <a:gd name="T2" fmla="*/ 402 w 455"/>
                <a:gd name="T3" fmla="*/ 568 h 629"/>
                <a:gd name="T4" fmla="*/ 332 w 455"/>
                <a:gd name="T5" fmla="*/ 543 h 629"/>
                <a:gd name="T6" fmla="*/ 289 w 455"/>
                <a:gd name="T7" fmla="*/ 485 h 629"/>
                <a:gd name="T8" fmla="*/ 263 w 455"/>
                <a:gd name="T9" fmla="*/ 511 h 629"/>
                <a:gd name="T10" fmla="*/ 243 w 455"/>
                <a:gd name="T11" fmla="*/ 505 h 629"/>
                <a:gd name="T12" fmla="*/ 219 w 455"/>
                <a:gd name="T13" fmla="*/ 423 h 629"/>
                <a:gd name="T14" fmla="*/ 181 w 455"/>
                <a:gd name="T15" fmla="*/ 442 h 629"/>
                <a:gd name="T16" fmla="*/ 166 w 455"/>
                <a:gd name="T17" fmla="*/ 448 h 629"/>
                <a:gd name="T18" fmla="*/ 158 w 455"/>
                <a:gd name="T19" fmla="*/ 353 h 629"/>
                <a:gd name="T20" fmla="*/ 116 w 455"/>
                <a:gd name="T21" fmla="*/ 360 h 629"/>
                <a:gd name="T22" fmla="*/ 109 w 455"/>
                <a:gd name="T23" fmla="*/ 371 h 629"/>
                <a:gd name="T24" fmla="*/ 98 w 455"/>
                <a:gd name="T25" fmla="*/ 349 h 629"/>
                <a:gd name="T26" fmla="*/ 87 w 455"/>
                <a:gd name="T27" fmla="*/ 314 h 629"/>
                <a:gd name="T28" fmla="*/ 124 w 455"/>
                <a:gd name="T29" fmla="*/ 192 h 629"/>
                <a:gd name="T30" fmla="*/ 82 w 455"/>
                <a:gd name="T31" fmla="*/ 295 h 629"/>
                <a:gd name="T32" fmla="*/ 79 w 455"/>
                <a:gd name="T33" fmla="*/ 206 h 629"/>
                <a:gd name="T34" fmla="*/ 142 w 455"/>
                <a:gd name="T35" fmla="*/ 95 h 629"/>
                <a:gd name="T36" fmla="*/ 80 w 455"/>
                <a:gd name="T37" fmla="*/ 195 h 629"/>
                <a:gd name="T38" fmla="*/ 99 w 455"/>
                <a:gd name="T39" fmla="*/ 97 h 629"/>
                <a:gd name="T40" fmla="*/ 136 w 455"/>
                <a:gd name="T41" fmla="*/ 0 h 629"/>
                <a:gd name="T42" fmla="*/ 96 w 455"/>
                <a:gd name="T43" fmla="*/ 96 h 629"/>
                <a:gd name="T44" fmla="*/ 77 w 455"/>
                <a:gd name="T45" fmla="*/ 161 h 629"/>
                <a:gd name="T46" fmla="*/ 50 w 455"/>
                <a:gd name="T47" fmla="*/ 51 h 629"/>
                <a:gd name="T48" fmla="*/ 74 w 455"/>
                <a:gd name="T49" fmla="*/ 177 h 629"/>
                <a:gd name="T50" fmla="*/ 69 w 455"/>
                <a:gd name="T51" fmla="*/ 258 h 629"/>
                <a:gd name="T52" fmla="*/ 14 w 455"/>
                <a:gd name="T53" fmla="*/ 143 h 629"/>
                <a:gd name="T54" fmla="*/ 69 w 455"/>
                <a:gd name="T55" fmla="*/ 266 h 629"/>
                <a:gd name="T56" fmla="*/ 79 w 455"/>
                <a:gd name="T57" fmla="*/ 324 h 629"/>
                <a:gd name="T58" fmla="*/ 0 w 455"/>
                <a:gd name="T59" fmla="*/ 252 h 629"/>
                <a:gd name="T60" fmla="*/ 88 w 455"/>
                <a:gd name="T61" fmla="*/ 353 h 629"/>
                <a:gd name="T62" fmla="*/ 93 w 455"/>
                <a:gd name="T63" fmla="*/ 365 h 629"/>
                <a:gd name="T64" fmla="*/ 118 w 455"/>
                <a:gd name="T65" fmla="*/ 410 h 629"/>
                <a:gd name="T66" fmla="*/ 16 w 455"/>
                <a:gd name="T67" fmla="*/ 359 h 629"/>
                <a:gd name="T68" fmla="*/ 135 w 455"/>
                <a:gd name="T69" fmla="*/ 433 h 629"/>
                <a:gd name="T70" fmla="*/ 179 w 455"/>
                <a:gd name="T71" fmla="*/ 478 h 629"/>
                <a:gd name="T72" fmla="*/ 64 w 455"/>
                <a:gd name="T73" fmla="*/ 462 h 629"/>
                <a:gd name="T74" fmla="*/ 199 w 455"/>
                <a:gd name="T75" fmla="*/ 494 h 629"/>
                <a:gd name="T76" fmla="*/ 228 w 455"/>
                <a:gd name="T77" fmla="*/ 516 h 629"/>
                <a:gd name="T78" fmla="*/ 222 w 455"/>
                <a:gd name="T79" fmla="*/ 556 h 629"/>
                <a:gd name="T80" fmla="*/ 327 w 455"/>
                <a:gd name="T81" fmla="*/ 558 h 629"/>
                <a:gd name="T82" fmla="*/ 395 w 455"/>
                <a:gd name="T83" fmla="*/ 584 h 629"/>
                <a:gd name="T84" fmla="*/ 405 w 455"/>
                <a:gd name="T85" fmla="*/ 590 h 629"/>
                <a:gd name="T86" fmla="*/ 449 w 455"/>
                <a:gd name="T87" fmla="*/ 626 h 629"/>
                <a:gd name="T88" fmla="*/ 455 w 455"/>
                <a:gd name="T89" fmla="*/ 605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55" h="629">
                  <a:moveTo>
                    <a:pt x="425" y="580"/>
                  </a:moveTo>
                  <a:cubicBezTo>
                    <a:pt x="421" y="578"/>
                    <a:pt x="417" y="576"/>
                    <a:pt x="414" y="574"/>
                  </a:cubicBezTo>
                  <a:cubicBezTo>
                    <a:pt x="412" y="573"/>
                    <a:pt x="410" y="572"/>
                    <a:pt x="408" y="571"/>
                  </a:cubicBezTo>
                  <a:cubicBezTo>
                    <a:pt x="406" y="570"/>
                    <a:pt x="404" y="569"/>
                    <a:pt x="402" y="568"/>
                  </a:cubicBezTo>
                  <a:cubicBezTo>
                    <a:pt x="394" y="565"/>
                    <a:pt x="386" y="562"/>
                    <a:pt x="379" y="559"/>
                  </a:cubicBezTo>
                  <a:cubicBezTo>
                    <a:pt x="363" y="553"/>
                    <a:pt x="348" y="548"/>
                    <a:pt x="332" y="543"/>
                  </a:cubicBezTo>
                  <a:cubicBezTo>
                    <a:pt x="323" y="540"/>
                    <a:pt x="314" y="536"/>
                    <a:pt x="306" y="533"/>
                  </a:cubicBezTo>
                  <a:cubicBezTo>
                    <a:pt x="301" y="515"/>
                    <a:pt x="298" y="495"/>
                    <a:pt x="289" y="485"/>
                  </a:cubicBezTo>
                  <a:cubicBezTo>
                    <a:pt x="277" y="472"/>
                    <a:pt x="257" y="460"/>
                    <a:pt x="239" y="454"/>
                  </a:cubicBezTo>
                  <a:cubicBezTo>
                    <a:pt x="242" y="471"/>
                    <a:pt x="251" y="497"/>
                    <a:pt x="263" y="511"/>
                  </a:cubicBezTo>
                  <a:cubicBezTo>
                    <a:pt x="265" y="513"/>
                    <a:pt x="267" y="516"/>
                    <a:pt x="270" y="518"/>
                  </a:cubicBezTo>
                  <a:cubicBezTo>
                    <a:pt x="261" y="514"/>
                    <a:pt x="252" y="510"/>
                    <a:pt x="243" y="505"/>
                  </a:cubicBezTo>
                  <a:cubicBezTo>
                    <a:pt x="235" y="500"/>
                    <a:pt x="227" y="496"/>
                    <a:pt x="219" y="491"/>
                  </a:cubicBezTo>
                  <a:cubicBezTo>
                    <a:pt x="221" y="468"/>
                    <a:pt x="226" y="439"/>
                    <a:pt x="219" y="423"/>
                  </a:cubicBezTo>
                  <a:cubicBezTo>
                    <a:pt x="211" y="404"/>
                    <a:pt x="193" y="384"/>
                    <a:pt x="175" y="371"/>
                  </a:cubicBezTo>
                  <a:cubicBezTo>
                    <a:pt x="172" y="391"/>
                    <a:pt x="173" y="423"/>
                    <a:pt x="181" y="442"/>
                  </a:cubicBezTo>
                  <a:cubicBezTo>
                    <a:pt x="186" y="454"/>
                    <a:pt x="197" y="469"/>
                    <a:pt x="207" y="482"/>
                  </a:cubicBezTo>
                  <a:cubicBezTo>
                    <a:pt x="192" y="472"/>
                    <a:pt x="178" y="461"/>
                    <a:pt x="166" y="448"/>
                  </a:cubicBezTo>
                  <a:cubicBezTo>
                    <a:pt x="156" y="439"/>
                    <a:pt x="147" y="429"/>
                    <a:pt x="139" y="419"/>
                  </a:cubicBezTo>
                  <a:cubicBezTo>
                    <a:pt x="147" y="397"/>
                    <a:pt x="160" y="370"/>
                    <a:pt x="158" y="353"/>
                  </a:cubicBezTo>
                  <a:cubicBezTo>
                    <a:pt x="156" y="332"/>
                    <a:pt x="143" y="308"/>
                    <a:pt x="130" y="290"/>
                  </a:cubicBezTo>
                  <a:cubicBezTo>
                    <a:pt x="122" y="309"/>
                    <a:pt x="114" y="340"/>
                    <a:pt x="116" y="360"/>
                  </a:cubicBezTo>
                  <a:cubicBezTo>
                    <a:pt x="118" y="373"/>
                    <a:pt x="124" y="390"/>
                    <a:pt x="130" y="406"/>
                  </a:cubicBezTo>
                  <a:cubicBezTo>
                    <a:pt x="122" y="395"/>
                    <a:pt x="115" y="383"/>
                    <a:pt x="109" y="371"/>
                  </a:cubicBezTo>
                  <a:cubicBezTo>
                    <a:pt x="107" y="368"/>
                    <a:pt x="105" y="364"/>
                    <a:pt x="103" y="360"/>
                  </a:cubicBezTo>
                  <a:cubicBezTo>
                    <a:pt x="102" y="357"/>
                    <a:pt x="100" y="353"/>
                    <a:pt x="98" y="349"/>
                  </a:cubicBezTo>
                  <a:cubicBezTo>
                    <a:pt x="95" y="342"/>
                    <a:pt x="92" y="335"/>
                    <a:pt x="90" y="327"/>
                  </a:cubicBezTo>
                  <a:cubicBezTo>
                    <a:pt x="89" y="323"/>
                    <a:pt x="88" y="319"/>
                    <a:pt x="87" y="314"/>
                  </a:cubicBezTo>
                  <a:cubicBezTo>
                    <a:pt x="101" y="297"/>
                    <a:pt x="123" y="277"/>
                    <a:pt x="128" y="260"/>
                  </a:cubicBezTo>
                  <a:cubicBezTo>
                    <a:pt x="133" y="240"/>
                    <a:pt x="131" y="213"/>
                    <a:pt x="124" y="192"/>
                  </a:cubicBezTo>
                  <a:cubicBezTo>
                    <a:pt x="110" y="206"/>
                    <a:pt x="92" y="232"/>
                    <a:pt x="86" y="252"/>
                  </a:cubicBezTo>
                  <a:cubicBezTo>
                    <a:pt x="83" y="264"/>
                    <a:pt x="83" y="280"/>
                    <a:pt x="82" y="295"/>
                  </a:cubicBezTo>
                  <a:cubicBezTo>
                    <a:pt x="81" y="290"/>
                    <a:pt x="81" y="285"/>
                    <a:pt x="80" y="280"/>
                  </a:cubicBezTo>
                  <a:cubicBezTo>
                    <a:pt x="77" y="255"/>
                    <a:pt x="77" y="231"/>
                    <a:pt x="79" y="206"/>
                  </a:cubicBezTo>
                  <a:cubicBezTo>
                    <a:pt x="96" y="192"/>
                    <a:pt x="124" y="176"/>
                    <a:pt x="132" y="160"/>
                  </a:cubicBezTo>
                  <a:cubicBezTo>
                    <a:pt x="141" y="143"/>
                    <a:pt x="144" y="116"/>
                    <a:pt x="142" y="95"/>
                  </a:cubicBezTo>
                  <a:cubicBezTo>
                    <a:pt x="126" y="106"/>
                    <a:pt x="103" y="126"/>
                    <a:pt x="94" y="144"/>
                  </a:cubicBezTo>
                  <a:cubicBezTo>
                    <a:pt x="88" y="157"/>
                    <a:pt x="84" y="178"/>
                    <a:pt x="80" y="195"/>
                  </a:cubicBezTo>
                  <a:cubicBezTo>
                    <a:pt x="80" y="191"/>
                    <a:pt x="80" y="187"/>
                    <a:pt x="81" y="183"/>
                  </a:cubicBezTo>
                  <a:cubicBezTo>
                    <a:pt x="85" y="154"/>
                    <a:pt x="91" y="125"/>
                    <a:pt x="99" y="97"/>
                  </a:cubicBezTo>
                  <a:cubicBezTo>
                    <a:pt x="115" y="90"/>
                    <a:pt x="128" y="77"/>
                    <a:pt x="135" y="59"/>
                  </a:cubicBezTo>
                  <a:cubicBezTo>
                    <a:pt x="142" y="41"/>
                    <a:pt x="141" y="21"/>
                    <a:pt x="136" y="0"/>
                  </a:cubicBezTo>
                  <a:cubicBezTo>
                    <a:pt x="120" y="10"/>
                    <a:pt x="104" y="25"/>
                    <a:pt x="96" y="44"/>
                  </a:cubicBezTo>
                  <a:cubicBezTo>
                    <a:pt x="89" y="61"/>
                    <a:pt x="90" y="80"/>
                    <a:pt x="96" y="96"/>
                  </a:cubicBezTo>
                  <a:cubicBezTo>
                    <a:pt x="91" y="108"/>
                    <a:pt x="87" y="121"/>
                    <a:pt x="84" y="134"/>
                  </a:cubicBezTo>
                  <a:cubicBezTo>
                    <a:pt x="81" y="143"/>
                    <a:pt x="79" y="152"/>
                    <a:pt x="77" y="161"/>
                  </a:cubicBezTo>
                  <a:cubicBezTo>
                    <a:pt x="78" y="145"/>
                    <a:pt x="81" y="126"/>
                    <a:pt x="79" y="113"/>
                  </a:cubicBezTo>
                  <a:cubicBezTo>
                    <a:pt x="76" y="93"/>
                    <a:pt x="61" y="66"/>
                    <a:pt x="50" y="51"/>
                  </a:cubicBezTo>
                  <a:cubicBezTo>
                    <a:pt x="41" y="71"/>
                    <a:pt x="36" y="96"/>
                    <a:pt x="38" y="116"/>
                  </a:cubicBezTo>
                  <a:cubicBezTo>
                    <a:pt x="41" y="134"/>
                    <a:pt x="62" y="158"/>
                    <a:pt x="74" y="177"/>
                  </a:cubicBezTo>
                  <a:cubicBezTo>
                    <a:pt x="74" y="178"/>
                    <a:pt x="74" y="180"/>
                    <a:pt x="73" y="182"/>
                  </a:cubicBezTo>
                  <a:cubicBezTo>
                    <a:pt x="70" y="207"/>
                    <a:pt x="68" y="232"/>
                    <a:pt x="69" y="258"/>
                  </a:cubicBezTo>
                  <a:cubicBezTo>
                    <a:pt x="65" y="239"/>
                    <a:pt x="64" y="214"/>
                    <a:pt x="58" y="198"/>
                  </a:cubicBezTo>
                  <a:cubicBezTo>
                    <a:pt x="51" y="179"/>
                    <a:pt x="30" y="155"/>
                    <a:pt x="14" y="143"/>
                  </a:cubicBezTo>
                  <a:cubicBezTo>
                    <a:pt x="10" y="164"/>
                    <a:pt x="10" y="192"/>
                    <a:pt x="18" y="211"/>
                  </a:cubicBezTo>
                  <a:cubicBezTo>
                    <a:pt x="25" y="229"/>
                    <a:pt x="53" y="249"/>
                    <a:pt x="69" y="266"/>
                  </a:cubicBezTo>
                  <a:cubicBezTo>
                    <a:pt x="70" y="271"/>
                    <a:pt x="70" y="276"/>
                    <a:pt x="71" y="281"/>
                  </a:cubicBezTo>
                  <a:cubicBezTo>
                    <a:pt x="72" y="296"/>
                    <a:pt x="75" y="310"/>
                    <a:pt x="79" y="324"/>
                  </a:cubicBezTo>
                  <a:cubicBezTo>
                    <a:pt x="73" y="313"/>
                    <a:pt x="67" y="301"/>
                    <a:pt x="61" y="293"/>
                  </a:cubicBezTo>
                  <a:cubicBezTo>
                    <a:pt x="47" y="276"/>
                    <a:pt x="19" y="259"/>
                    <a:pt x="0" y="252"/>
                  </a:cubicBezTo>
                  <a:cubicBezTo>
                    <a:pt x="2" y="275"/>
                    <a:pt x="12" y="301"/>
                    <a:pt x="25" y="318"/>
                  </a:cubicBezTo>
                  <a:cubicBezTo>
                    <a:pt x="37" y="333"/>
                    <a:pt x="67" y="343"/>
                    <a:pt x="88" y="353"/>
                  </a:cubicBezTo>
                  <a:cubicBezTo>
                    <a:pt x="88" y="353"/>
                    <a:pt x="88" y="353"/>
                    <a:pt x="88" y="354"/>
                  </a:cubicBezTo>
                  <a:cubicBezTo>
                    <a:pt x="90" y="358"/>
                    <a:pt x="92" y="361"/>
                    <a:pt x="93" y="365"/>
                  </a:cubicBezTo>
                  <a:cubicBezTo>
                    <a:pt x="95" y="369"/>
                    <a:pt x="97" y="373"/>
                    <a:pt x="99" y="376"/>
                  </a:cubicBezTo>
                  <a:cubicBezTo>
                    <a:pt x="104" y="388"/>
                    <a:pt x="111" y="399"/>
                    <a:pt x="118" y="410"/>
                  </a:cubicBezTo>
                  <a:cubicBezTo>
                    <a:pt x="108" y="399"/>
                    <a:pt x="98" y="388"/>
                    <a:pt x="89" y="381"/>
                  </a:cubicBezTo>
                  <a:cubicBezTo>
                    <a:pt x="70" y="369"/>
                    <a:pt x="37" y="361"/>
                    <a:pt x="16" y="359"/>
                  </a:cubicBezTo>
                  <a:cubicBezTo>
                    <a:pt x="26" y="381"/>
                    <a:pt x="43" y="405"/>
                    <a:pt x="61" y="417"/>
                  </a:cubicBezTo>
                  <a:cubicBezTo>
                    <a:pt x="77" y="428"/>
                    <a:pt x="111" y="429"/>
                    <a:pt x="135" y="433"/>
                  </a:cubicBezTo>
                  <a:cubicBezTo>
                    <a:pt x="142" y="442"/>
                    <a:pt x="149" y="450"/>
                    <a:pt x="156" y="458"/>
                  </a:cubicBezTo>
                  <a:cubicBezTo>
                    <a:pt x="163" y="465"/>
                    <a:pt x="171" y="472"/>
                    <a:pt x="179" y="478"/>
                  </a:cubicBezTo>
                  <a:cubicBezTo>
                    <a:pt x="165" y="471"/>
                    <a:pt x="152" y="463"/>
                    <a:pt x="140" y="460"/>
                  </a:cubicBezTo>
                  <a:cubicBezTo>
                    <a:pt x="119" y="454"/>
                    <a:pt x="85" y="457"/>
                    <a:pt x="64" y="462"/>
                  </a:cubicBezTo>
                  <a:cubicBezTo>
                    <a:pt x="80" y="479"/>
                    <a:pt x="104" y="497"/>
                    <a:pt x="125" y="503"/>
                  </a:cubicBezTo>
                  <a:cubicBezTo>
                    <a:pt x="144" y="508"/>
                    <a:pt x="175" y="498"/>
                    <a:pt x="199" y="494"/>
                  </a:cubicBezTo>
                  <a:cubicBezTo>
                    <a:pt x="210" y="502"/>
                    <a:pt x="222" y="510"/>
                    <a:pt x="235" y="517"/>
                  </a:cubicBezTo>
                  <a:cubicBezTo>
                    <a:pt x="232" y="517"/>
                    <a:pt x="230" y="516"/>
                    <a:pt x="228" y="516"/>
                  </a:cubicBezTo>
                  <a:cubicBezTo>
                    <a:pt x="208" y="514"/>
                    <a:pt x="179" y="523"/>
                    <a:pt x="161" y="531"/>
                  </a:cubicBezTo>
                  <a:cubicBezTo>
                    <a:pt x="178" y="543"/>
                    <a:pt x="202" y="555"/>
                    <a:pt x="222" y="556"/>
                  </a:cubicBezTo>
                  <a:cubicBezTo>
                    <a:pt x="237" y="558"/>
                    <a:pt x="260" y="547"/>
                    <a:pt x="279" y="539"/>
                  </a:cubicBezTo>
                  <a:cubicBezTo>
                    <a:pt x="295" y="546"/>
                    <a:pt x="311" y="552"/>
                    <a:pt x="327" y="558"/>
                  </a:cubicBezTo>
                  <a:cubicBezTo>
                    <a:pt x="342" y="564"/>
                    <a:pt x="357" y="569"/>
                    <a:pt x="373" y="575"/>
                  </a:cubicBezTo>
                  <a:cubicBezTo>
                    <a:pt x="380" y="578"/>
                    <a:pt x="388" y="581"/>
                    <a:pt x="395" y="584"/>
                  </a:cubicBezTo>
                  <a:cubicBezTo>
                    <a:pt x="396" y="585"/>
                    <a:pt x="398" y="586"/>
                    <a:pt x="400" y="587"/>
                  </a:cubicBezTo>
                  <a:cubicBezTo>
                    <a:pt x="401" y="588"/>
                    <a:pt x="403" y="589"/>
                    <a:pt x="405" y="590"/>
                  </a:cubicBezTo>
                  <a:cubicBezTo>
                    <a:pt x="408" y="592"/>
                    <a:pt x="412" y="594"/>
                    <a:pt x="415" y="596"/>
                  </a:cubicBezTo>
                  <a:cubicBezTo>
                    <a:pt x="428" y="604"/>
                    <a:pt x="440" y="614"/>
                    <a:pt x="449" y="626"/>
                  </a:cubicBezTo>
                  <a:cubicBezTo>
                    <a:pt x="450" y="627"/>
                    <a:pt x="451" y="628"/>
                    <a:pt x="452" y="629"/>
                  </a:cubicBezTo>
                  <a:cubicBezTo>
                    <a:pt x="455" y="605"/>
                    <a:pt x="455" y="605"/>
                    <a:pt x="455" y="605"/>
                  </a:cubicBezTo>
                  <a:cubicBezTo>
                    <a:pt x="446" y="596"/>
                    <a:pt x="436" y="587"/>
                    <a:pt x="425" y="580"/>
                  </a:cubicBezTo>
                  <a:close/>
                </a:path>
              </a:pathLst>
            </a:cu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276179" y="1603611"/>
            <a:ext cx="563716" cy="947139"/>
            <a:chOff x="4929188" y="1268413"/>
            <a:chExt cx="1489075" cy="2501901"/>
          </a:xfrm>
        </p:grpSpPr>
        <p:sp>
          <p:nvSpPr>
            <p:cNvPr id="32" name="Freeform 39"/>
            <p:cNvSpPr/>
            <p:nvPr/>
          </p:nvSpPr>
          <p:spPr bwMode="auto">
            <a:xfrm>
              <a:off x="5799138" y="1268413"/>
              <a:ext cx="550863" cy="754063"/>
            </a:xfrm>
            <a:custGeom>
              <a:avLst/>
              <a:gdLst>
                <a:gd name="T0" fmla="*/ 0 w 347"/>
                <a:gd name="T1" fmla="*/ 475 h 475"/>
                <a:gd name="T2" fmla="*/ 150 w 347"/>
                <a:gd name="T3" fmla="*/ 475 h 475"/>
                <a:gd name="T4" fmla="*/ 347 w 347"/>
                <a:gd name="T5" fmla="*/ 0 h 475"/>
                <a:gd name="T6" fmla="*/ 197 w 347"/>
                <a:gd name="T7" fmla="*/ 0 h 475"/>
                <a:gd name="T8" fmla="*/ 0 w 347"/>
                <a:gd name="T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475">
                  <a:moveTo>
                    <a:pt x="0" y="475"/>
                  </a:moveTo>
                  <a:lnTo>
                    <a:pt x="150" y="475"/>
                  </a:lnTo>
                  <a:lnTo>
                    <a:pt x="347" y="0"/>
                  </a:lnTo>
                  <a:lnTo>
                    <a:pt x="197" y="0"/>
                  </a:lnTo>
                  <a:lnTo>
                    <a:pt x="0" y="475"/>
                  </a:lnTo>
                  <a:close/>
                </a:path>
              </a:pathLst>
            </a:custGeom>
            <a:solidFill>
              <a:srgbClr val="DC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3" name="Freeform 40"/>
            <p:cNvSpPr/>
            <p:nvPr/>
          </p:nvSpPr>
          <p:spPr bwMode="auto">
            <a:xfrm>
              <a:off x="5561013" y="1268413"/>
              <a:ext cx="550863" cy="754063"/>
            </a:xfrm>
            <a:custGeom>
              <a:avLst/>
              <a:gdLst>
                <a:gd name="T0" fmla="*/ 0 w 347"/>
                <a:gd name="T1" fmla="*/ 475 h 475"/>
                <a:gd name="T2" fmla="*/ 150 w 347"/>
                <a:gd name="T3" fmla="*/ 475 h 475"/>
                <a:gd name="T4" fmla="*/ 347 w 347"/>
                <a:gd name="T5" fmla="*/ 0 h 475"/>
                <a:gd name="T6" fmla="*/ 200 w 347"/>
                <a:gd name="T7" fmla="*/ 0 h 475"/>
                <a:gd name="T8" fmla="*/ 0 w 347"/>
                <a:gd name="T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475">
                  <a:moveTo>
                    <a:pt x="0" y="475"/>
                  </a:moveTo>
                  <a:lnTo>
                    <a:pt x="150" y="475"/>
                  </a:lnTo>
                  <a:lnTo>
                    <a:pt x="347" y="0"/>
                  </a:lnTo>
                  <a:lnTo>
                    <a:pt x="200" y="0"/>
                  </a:lnTo>
                  <a:lnTo>
                    <a:pt x="0" y="475"/>
                  </a:lnTo>
                  <a:close/>
                </a:path>
              </a:pathLst>
            </a:custGeom>
            <a:solidFill>
              <a:srgbClr val="186E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4" name="Freeform 41"/>
            <p:cNvSpPr/>
            <p:nvPr/>
          </p:nvSpPr>
          <p:spPr bwMode="auto">
            <a:xfrm>
              <a:off x="5326063" y="1268413"/>
              <a:ext cx="552450" cy="754063"/>
            </a:xfrm>
            <a:custGeom>
              <a:avLst/>
              <a:gdLst>
                <a:gd name="T0" fmla="*/ 0 w 348"/>
                <a:gd name="T1" fmla="*/ 475 h 475"/>
                <a:gd name="T2" fmla="*/ 148 w 348"/>
                <a:gd name="T3" fmla="*/ 475 h 475"/>
                <a:gd name="T4" fmla="*/ 348 w 348"/>
                <a:gd name="T5" fmla="*/ 0 h 475"/>
                <a:gd name="T6" fmla="*/ 198 w 348"/>
                <a:gd name="T7" fmla="*/ 0 h 475"/>
                <a:gd name="T8" fmla="*/ 0 w 348"/>
                <a:gd name="T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8" h="475">
                  <a:moveTo>
                    <a:pt x="0" y="475"/>
                  </a:moveTo>
                  <a:lnTo>
                    <a:pt x="148" y="475"/>
                  </a:lnTo>
                  <a:lnTo>
                    <a:pt x="348" y="0"/>
                  </a:lnTo>
                  <a:lnTo>
                    <a:pt x="198" y="0"/>
                  </a:lnTo>
                  <a:lnTo>
                    <a:pt x="0" y="475"/>
                  </a:lnTo>
                  <a:close/>
                </a:path>
              </a:pathLst>
            </a:custGeom>
            <a:solidFill>
              <a:srgbClr val="2B9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5" name="Freeform 42"/>
            <p:cNvSpPr>
              <a:spLocks noEditPoints="1"/>
            </p:cNvSpPr>
            <p:nvPr/>
          </p:nvSpPr>
          <p:spPr bwMode="auto">
            <a:xfrm>
              <a:off x="5246688" y="1951038"/>
              <a:ext cx="858838" cy="146050"/>
            </a:xfrm>
            <a:custGeom>
              <a:avLst/>
              <a:gdLst>
                <a:gd name="T0" fmla="*/ 16 w 227"/>
                <a:gd name="T1" fmla="*/ 39 h 39"/>
                <a:gd name="T2" fmla="*/ 0 w 227"/>
                <a:gd name="T3" fmla="*/ 22 h 39"/>
                <a:gd name="T4" fmla="*/ 0 w 227"/>
                <a:gd name="T5" fmla="*/ 16 h 39"/>
                <a:gd name="T6" fmla="*/ 16 w 227"/>
                <a:gd name="T7" fmla="*/ 0 h 39"/>
                <a:gd name="T8" fmla="*/ 210 w 227"/>
                <a:gd name="T9" fmla="*/ 0 h 39"/>
                <a:gd name="T10" fmla="*/ 227 w 227"/>
                <a:gd name="T11" fmla="*/ 16 h 39"/>
                <a:gd name="T12" fmla="*/ 227 w 227"/>
                <a:gd name="T13" fmla="*/ 22 h 39"/>
                <a:gd name="T14" fmla="*/ 210 w 227"/>
                <a:gd name="T15" fmla="*/ 39 h 39"/>
                <a:gd name="T16" fmla="*/ 16 w 227"/>
                <a:gd name="T17" fmla="*/ 39 h 39"/>
                <a:gd name="T18" fmla="*/ 217 w 227"/>
                <a:gd name="T19" fmla="*/ 16 h 39"/>
                <a:gd name="T20" fmla="*/ 210 w 227"/>
                <a:gd name="T21" fmla="*/ 9 h 39"/>
                <a:gd name="T22" fmla="*/ 16 w 227"/>
                <a:gd name="T23" fmla="*/ 9 h 39"/>
                <a:gd name="T24" fmla="*/ 10 w 227"/>
                <a:gd name="T25" fmla="*/ 16 h 39"/>
                <a:gd name="T26" fmla="*/ 10 w 227"/>
                <a:gd name="T27" fmla="*/ 22 h 39"/>
                <a:gd name="T28" fmla="*/ 16 w 227"/>
                <a:gd name="T29" fmla="*/ 29 h 39"/>
                <a:gd name="T30" fmla="*/ 210 w 227"/>
                <a:gd name="T31" fmla="*/ 29 h 39"/>
                <a:gd name="T32" fmla="*/ 217 w 227"/>
                <a:gd name="T33" fmla="*/ 22 h 39"/>
                <a:gd name="T34" fmla="*/ 217 w 227"/>
                <a:gd name="T35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7" h="39">
                  <a:moveTo>
                    <a:pt x="16" y="39"/>
                  </a:moveTo>
                  <a:cubicBezTo>
                    <a:pt x="7" y="39"/>
                    <a:pt x="0" y="31"/>
                    <a:pt x="0" y="2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10" y="0"/>
                    <a:pt x="210" y="0"/>
                    <a:pt x="210" y="0"/>
                  </a:cubicBezTo>
                  <a:cubicBezTo>
                    <a:pt x="219" y="0"/>
                    <a:pt x="227" y="7"/>
                    <a:pt x="227" y="16"/>
                  </a:cubicBezTo>
                  <a:cubicBezTo>
                    <a:pt x="227" y="22"/>
                    <a:pt x="227" y="22"/>
                    <a:pt x="227" y="22"/>
                  </a:cubicBezTo>
                  <a:cubicBezTo>
                    <a:pt x="227" y="31"/>
                    <a:pt x="219" y="39"/>
                    <a:pt x="210" y="39"/>
                  </a:cubicBezTo>
                  <a:lnTo>
                    <a:pt x="16" y="39"/>
                  </a:lnTo>
                  <a:close/>
                  <a:moveTo>
                    <a:pt x="217" y="16"/>
                  </a:moveTo>
                  <a:cubicBezTo>
                    <a:pt x="217" y="12"/>
                    <a:pt x="214" y="9"/>
                    <a:pt x="210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2" y="9"/>
                    <a:pt x="10" y="12"/>
                    <a:pt x="10" y="16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6"/>
                    <a:pt x="12" y="29"/>
                    <a:pt x="16" y="29"/>
                  </a:cubicBezTo>
                  <a:cubicBezTo>
                    <a:pt x="210" y="29"/>
                    <a:pt x="210" y="29"/>
                    <a:pt x="210" y="29"/>
                  </a:cubicBezTo>
                  <a:cubicBezTo>
                    <a:pt x="214" y="29"/>
                    <a:pt x="217" y="26"/>
                    <a:pt x="217" y="22"/>
                  </a:cubicBezTo>
                  <a:lnTo>
                    <a:pt x="217" y="16"/>
                  </a:lnTo>
                  <a:close/>
                </a:path>
              </a:pathLst>
            </a:cu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6" name="Freeform 43"/>
            <p:cNvSpPr>
              <a:spLocks noEditPoints="1"/>
            </p:cNvSpPr>
            <p:nvPr/>
          </p:nvSpPr>
          <p:spPr bwMode="auto">
            <a:xfrm>
              <a:off x="5561013" y="2124076"/>
              <a:ext cx="227013" cy="222250"/>
            </a:xfrm>
            <a:custGeom>
              <a:avLst/>
              <a:gdLst>
                <a:gd name="T0" fmla="*/ 30 w 60"/>
                <a:gd name="T1" fmla="*/ 0 h 59"/>
                <a:gd name="T2" fmla="*/ 0 w 60"/>
                <a:gd name="T3" fmla="*/ 29 h 59"/>
                <a:gd name="T4" fmla="*/ 30 w 60"/>
                <a:gd name="T5" fmla="*/ 59 h 59"/>
                <a:gd name="T6" fmla="*/ 60 w 60"/>
                <a:gd name="T7" fmla="*/ 29 h 59"/>
                <a:gd name="T8" fmla="*/ 30 w 60"/>
                <a:gd name="T9" fmla="*/ 0 h 59"/>
                <a:gd name="T10" fmla="*/ 30 w 60"/>
                <a:gd name="T11" fmla="*/ 48 h 59"/>
                <a:gd name="T12" fmla="*/ 11 w 60"/>
                <a:gd name="T13" fmla="*/ 29 h 59"/>
                <a:gd name="T14" fmla="*/ 30 w 60"/>
                <a:gd name="T15" fmla="*/ 10 h 59"/>
                <a:gd name="T16" fmla="*/ 49 w 60"/>
                <a:gd name="T17" fmla="*/ 29 h 59"/>
                <a:gd name="T18" fmla="*/ 30 w 60"/>
                <a:gd name="T19" fmla="*/ 4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59">
                  <a:moveTo>
                    <a:pt x="30" y="0"/>
                  </a:moveTo>
                  <a:cubicBezTo>
                    <a:pt x="14" y="0"/>
                    <a:pt x="0" y="13"/>
                    <a:pt x="0" y="29"/>
                  </a:cubicBezTo>
                  <a:cubicBezTo>
                    <a:pt x="0" y="46"/>
                    <a:pt x="14" y="59"/>
                    <a:pt x="30" y="59"/>
                  </a:cubicBezTo>
                  <a:cubicBezTo>
                    <a:pt x="47" y="59"/>
                    <a:pt x="60" y="46"/>
                    <a:pt x="60" y="29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48"/>
                  </a:moveTo>
                  <a:cubicBezTo>
                    <a:pt x="20" y="48"/>
                    <a:pt x="11" y="40"/>
                    <a:pt x="11" y="29"/>
                  </a:cubicBezTo>
                  <a:cubicBezTo>
                    <a:pt x="11" y="19"/>
                    <a:pt x="20" y="10"/>
                    <a:pt x="30" y="10"/>
                  </a:cubicBezTo>
                  <a:cubicBezTo>
                    <a:pt x="41" y="10"/>
                    <a:pt x="49" y="19"/>
                    <a:pt x="49" y="29"/>
                  </a:cubicBezTo>
                  <a:cubicBezTo>
                    <a:pt x="49" y="40"/>
                    <a:pt x="41" y="48"/>
                    <a:pt x="30" y="48"/>
                  </a:cubicBezTo>
                  <a:close/>
                </a:path>
              </a:pathLst>
            </a:cu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7" name="Rectangle 44"/>
            <p:cNvSpPr>
              <a:spLocks noChangeArrowheads="1"/>
            </p:cNvSpPr>
            <p:nvPr/>
          </p:nvSpPr>
          <p:spPr bwMode="auto">
            <a:xfrm>
              <a:off x="5632451" y="2041526"/>
              <a:ext cx="87313" cy="168275"/>
            </a:xfrm>
            <a:prstGeom prst="rect">
              <a:avLst/>
            </a:pr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8" name="Oval 45"/>
            <p:cNvSpPr>
              <a:spLocks noChangeArrowheads="1"/>
            </p:cNvSpPr>
            <p:nvPr/>
          </p:nvSpPr>
          <p:spPr bwMode="auto">
            <a:xfrm>
              <a:off x="4929188" y="2286001"/>
              <a:ext cx="1489075" cy="1484313"/>
            </a:xfrm>
            <a:prstGeom prst="ellipse">
              <a:avLst/>
            </a:pr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9" name="Oval 46"/>
            <p:cNvSpPr>
              <a:spLocks noChangeArrowheads="1"/>
            </p:cNvSpPr>
            <p:nvPr/>
          </p:nvSpPr>
          <p:spPr bwMode="auto">
            <a:xfrm>
              <a:off x="5024438" y="2376488"/>
              <a:ext cx="1303338" cy="1298575"/>
            </a:xfrm>
            <a:prstGeom prst="ellipse">
              <a:avLst/>
            </a:pr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0" name="Freeform 47"/>
            <p:cNvSpPr/>
            <p:nvPr/>
          </p:nvSpPr>
          <p:spPr bwMode="auto">
            <a:xfrm>
              <a:off x="5008563" y="1268413"/>
              <a:ext cx="552450" cy="754063"/>
            </a:xfrm>
            <a:custGeom>
              <a:avLst/>
              <a:gdLst>
                <a:gd name="T0" fmla="*/ 348 w 348"/>
                <a:gd name="T1" fmla="*/ 475 h 475"/>
                <a:gd name="T2" fmla="*/ 198 w 348"/>
                <a:gd name="T3" fmla="*/ 475 h 475"/>
                <a:gd name="T4" fmla="*/ 0 w 348"/>
                <a:gd name="T5" fmla="*/ 0 h 475"/>
                <a:gd name="T6" fmla="*/ 148 w 348"/>
                <a:gd name="T7" fmla="*/ 0 h 475"/>
                <a:gd name="T8" fmla="*/ 348 w 348"/>
                <a:gd name="T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8" h="475">
                  <a:moveTo>
                    <a:pt x="348" y="475"/>
                  </a:moveTo>
                  <a:lnTo>
                    <a:pt x="198" y="475"/>
                  </a:lnTo>
                  <a:lnTo>
                    <a:pt x="0" y="0"/>
                  </a:lnTo>
                  <a:lnTo>
                    <a:pt x="148" y="0"/>
                  </a:lnTo>
                  <a:lnTo>
                    <a:pt x="348" y="475"/>
                  </a:lnTo>
                  <a:close/>
                </a:path>
              </a:pathLst>
            </a:custGeom>
            <a:solidFill>
              <a:srgbClr val="44CD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1" name="Freeform 48"/>
            <p:cNvSpPr/>
            <p:nvPr/>
          </p:nvSpPr>
          <p:spPr bwMode="auto">
            <a:xfrm>
              <a:off x="5243513" y="1268413"/>
              <a:ext cx="550863" cy="754063"/>
            </a:xfrm>
            <a:custGeom>
              <a:avLst/>
              <a:gdLst>
                <a:gd name="T0" fmla="*/ 347 w 347"/>
                <a:gd name="T1" fmla="*/ 475 h 475"/>
                <a:gd name="T2" fmla="*/ 200 w 347"/>
                <a:gd name="T3" fmla="*/ 475 h 475"/>
                <a:gd name="T4" fmla="*/ 0 w 347"/>
                <a:gd name="T5" fmla="*/ 0 h 475"/>
                <a:gd name="T6" fmla="*/ 150 w 347"/>
                <a:gd name="T7" fmla="*/ 0 h 475"/>
                <a:gd name="T8" fmla="*/ 347 w 347"/>
                <a:gd name="T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475">
                  <a:moveTo>
                    <a:pt x="347" y="475"/>
                  </a:moveTo>
                  <a:lnTo>
                    <a:pt x="200" y="475"/>
                  </a:lnTo>
                  <a:lnTo>
                    <a:pt x="0" y="0"/>
                  </a:lnTo>
                  <a:lnTo>
                    <a:pt x="150" y="0"/>
                  </a:lnTo>
                  <a:lnTo>
                    <a:pt x="347" y="475"/>
                  </a:lnTo>
                  <a:close/>
                </a:path>
              </a:pathLst>
            </a:custGeom>
            <a:solidFill>
              <a:srgbClr val="2B9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2" name="Freeform 49"/>
            <p:cNvSpPr/>
            <p:nvPr/>
          </p:nvSpPr>
          <p:spPr bwMode="auto">
            <a:xfrm>
              <a:off x="5481638" y="1268413"/>
              <a:ext cx="550863" cy="754063"/>
            </a:xfrm>
            <a:custGeom>
              <a:avLst/>
              <a:gdLst>
                <a:gd name="T0" fmla="*/ 347 w 347"/>
                <a:gd name="T1" fmla="*/ 475 h 475"/>
                <a:gd name="T2" fmla="*/ 197 w 347"/>
                <a:gd name="T3" fmla="*/ 475 h 475"/>
                <a:gd name="T4" fmla="*/ 0 w 347"/>
                <a:gd name="T5" fmla="*/ 0 h 475"/>
                <a:gd name="T6" fmla="*/ 147 w 347"/>
                <a:gd name="T7" fmla="*/ 0 h 475"/>
                <a:gd name="T8" fmla="*/ 347 w 347"/>
                <a:gd name="T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475">
                  <a:moveTo>
                    <a:pt x="347" y="475"/>
                  </a:moveTo>
                  <a:lnTo>
                    <a:pt x="197" y="475"/>
                  </a:lnTo>
                  <a:lnTo>
                    <a:pt x="0" y="0"/>
                  </a:lnTo>
                  <a:lnTo>
                    <a:pt x="147" y="0"/>
                  </a:lnTo>
                  <a:lnTo>
                    <a:pt x="347" y="475"/>
                  </a:lnTo>
                  <a:close/>
                </a:path>
              </a:pathLst>
            </a:custGeom>
            <a:solidFill>
              <a:srgbClr val="FF54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3" name="Freeform 50"/>
            <p:cNvSpPr/>
            <p:nvPr/>
          </p:nvSpPr>
          <p:spPr bwMode="auto">
            <a:xfrm>
              <a:off x="5106988" y="2462213"/>
              <a:ext cx="963613" cy="957263"/>
            </a:xfrm>
            <a:custGeom>
              <a:avLst/>
              <a:gdLst>
                <a:gd name="T0" fmla="*/ 150 w 255"/>
                <a:gd name="T1" fmla="*/ 0 h 254"/>
                <a:gd name="T2" fmla="*/ 0 w 255"/>
                <a:gd name="T3" fmla="*/ 150 h 254"/>
                <a:gd name="T4" fmla="*/ 43 w 255"/>
                <a:gd name="T5" fmla="*/ 254 h 254"/>
                <a:gd name="T6" fmla="*/ 255 w 255"/>
                <a:gd name="T7" fmla="*/ 42 h 254"/>
                <a:gd name="T8" fmla="*/ 150 w 255"/>
                <a:gd name="T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54">
                  <a:moveTo>
                    <a:pt x="150" y="0"/>
                  </a:moveTo>
                  <a:cubicBezTo>
                    <a:pt x="67" y="0"/>
                    <a:pt x="0" y="67"/>
                    <a:pt x="0" y="150"/>
                  </a:cubicBezTo>
                  <a:cubicBezTo>
                    <a:pt x="0" y="190"/>
                    <a:pt x="16" y="227"/>
                    <a:pt x="43" y="254"/>
                  </a:cubicBezTo>
                  <a:cubicBezTo>
                    <a:pt x="255" y="42"/>
                    <a:pt x="255" y="42"/>
                    <a:pt x="255" y="42"/>
                  </a:cubicBezTo>
                  <a:cubicBezTo>
                    <a:pt x="228" y="16"/>
                    <a:pt x="191" y="0"/>
                    <a:pt x="150" y="0"/>
                  </a:cubicBezTo>
                  <a:close/>
                </a:path>
              </a:pathLst>
            </a:custGeom>
            <a:solidFill>
              <a:srgbClr val="FFD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4" name="Freeform 51"/>
            <p:cNvSpPr/>
            <p:nvPr/>
          </p:nvSpPr>
          <p:spPr bwMode="auto">
            <a:xfrm>
              <a:off x="5268913" y="2620963"/>
              <a:ext cx="971550" cy="971550"/>
            </a:xfrm>
            <a:custGeom>
              <a:avLst/>
              <a:gdLst>
                <a:gd name="T0" fmla="*/ 212 w 257"/>
                <a:gd name="T1" fmla="*/ 0 h 258"/>
                <a:gd name="T2" fmla="*/ 0 w 257"/>
                <a:gd name="T3" fmla="*/ 212 h 258"/>
                <a:gd name="T4" fmla="*/ 107 w 257"/>
                <a:gd name="T5" fmla="*/ 258 h 258"/>
                <a:gd name="T6" fmla="*/ 257 w 257"/>
                <a:gd name="T7" fmla="*/ 108 h 258"/>
                <a:gd name="T8" fmla="*/ 212 w 257"/>
                <a:gd name="T9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258">
                  <a:moveTo>
                    <a:pt x="212" y="0"/>
                  </a:moveTo>
                  <a:cubicBezTo>
                    <a:pt x="0" y="212"/>
                    <a:pt x="0" y="212"/>
                    <a:pt x="0" y="212"/>
                  </a:cubicBezTo>
                  <a:cubicBezTo>
                    <a:pt x="27" y="240"/>
                    <a:pt x="65" y="258"/>
                    <a:pt x="107" y="258"/>
                  </a:cubicBezTo>
                  <a:cubicBezTo>
                    <a:pt x="190" y="258"/>
                    <a:pt x="257" y="191"/>
                    <a:pt x="257" y="108"/>
                  </a:cubicBezTo>
                  <a:cubicBezTo>
                    <a:pt x="257" y="66"/>
                    <a:pt x="240" y="28"/>
                    <a:pt x="212" y="0"/>
                  </a:cubicBezTo>
                  <a:close/>
                </a:path>
              </a:pathLst>
            </a:cu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817173" y="1638899"/>
            <a:ext cx="792185" cy="945982"/>
            <a:chOff x="5559425" y="1604963"/>
            <a:chExt cx="1030288" cy="1230313"/>
          </a:xfrm>
        </p:grpSpPr>
        <p:sp>
          <p:nvSpPr>
            <p:cNvPr id="46" name="Freeform 55"/>
            <p:cNvSpPr/>
            <p:nvPr/>
          </p:nvSpPr>
          <p:spPr bwMode="auto">
            <a:xfrm>
              <a:off x="5559425" y="1604963"/>
              <a:ext cx="1030288" cy="1230313"/>
            </a:xfrm>
            <a:custGeom>
              <a:avLst/>
              <a:gdLst>
                <a:gd name="T0" fmla="*/ 555 w 555"/>
                <a:gd name="T1" fmla="*/ 33 h 664"/>
                <a:gd name="T2" fmla="*/ 466 w 555"/>
                <a:gd name="T3" fmla="*/ 49 h 664"/>
                <a:gd name="T4" fmla="*/ 277 w 555"/>
                <a:gd name="T5" fmla="*/ 0 h 664"/>
                <a:gd name="T6" fmla="*/ 89 w 555"/>
                <a:gd name="T7" fmla="*/ 49 h 664"/>
                <a:gd name="T8" fmla="*/ 0 w 555"/>
                <a:gd name="T9" fmla="*/ 33 h 664"/>
                <a:gd name="T10" fmla="*/ 0 w 555"/>
                <a:gd name="T11" fmla="*/ 195 h 664"/>
                <a:gd name="T12" fmla="*/ 39 w 555"/>
                <a:gd name="T13" fmla="*/ 332 h 664"/>
                <a:gd name="T14" fmla="*/ 0 w 555"/>
                <a:gd name="T15" fmla="*/ 468 h 664"/>
                <a:gd name="T16" fmla="*/ 102 w 555"/>
                <a:gd name="T17" fmla="*/ 581 h 664"/>
                <a:gd name="T18" fmla="*/ 277 w 555"/>
                <a:gd name="T19" fmla="*/ 664 h 664"/>
                <a:gd name="T20" fmla="*/ 453 w 555"/>
                <a:gd name="T21" fmla="*/ 581 h 664"/>
                <a:gd name="T22" fmla="*/ 555 w 555"/>
                <a:gd name="T23" fmla="*/ 468 h 664"/>
                <a:gd name="T24" fmla="*/ 516 w 555"/>
                <a:gd name="T25" fmla="*/ 332 h 664"/>
                <a:gd name="T26" fmla="*/ 555 w 555"/>
                <a:gd name="T27" fmla="*/ 195 h 664"/>
                <a:gd name="T28" fmla="*/ 555 w 555"/>
                <a:gd name="T29" fmla="*/ 33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5" h="664">
                  <a:moveTo>
                    <a:pt x="555" y="33"/>
                  </a:moveTo>
                  <a:cubicBezTo>
                    <a:pt x="555" y="33"/>
                    <a:pt x="529" y="54"/>
                    <a:pt x="466" y="49"/>
                  </a:cubicBezTo>
                  <a:cubicBezTo>
                    <a:pt x="383" y="42"/>
                    <a:pt x="369" y="0"/>
                    <a:pt x="277" y="0"/>
                  </a:cubicBezTo>
                  <a:cubicBezTo>
                    <a:pt x="186" y="0"/>
                    <a:pt x="172" y="42"/>
                    <a:pt x="89" y="49"/>
                  </a:cubicBezTo>
                  <a:cubicBezTo>
                    <a:pt x="26" y="54"/>
                    <a:pt x="0" y="33"/>
                    <a:pt x="0" y="33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5"/>
                    <a:pt x="39" y="252"/>
                    <a:pt x="39" y="332"/>
                  </a:cubicBezTo>
                  <a:cubicBezTo>
                    <a:pt x="39" y="412"/>
                    <a:pt x="0" y="468"/>
                    <a:pt x="0" y="468"/>
                  </a:cubicBezTo>
                  <a:cubicBezTo>
                    <a:pt x="0" y="468"/>
                    <a:pt x="23" y="521"/>
                    <a:pt x="102" y="581"/>
                  </a:cubicBezTo>
                  <a:cubicBezTo>
                    <a:pt x="162" y="627"/>
                    <a:pt x="243" y="654"/>
                    <a:pt x="277" y="664"/>
                  </a:cubicBezTo>
                  <a:cubicBezTo>
                    <a:pt x="312" y="654"/>
                    <a:pt x="393" y="627"/>
                    <a:pt x="453" y="581"/>
                  </a:cubicBezTo>
                  <a:cubicBezTo>
                    <a:pt x="532" y="521"/>
                    <a:pt x="555" y="468"/>
                    <a:pt x="555" y="468"/>
                  </a:cubicBezTo>
                  <a:cubicBezTo>
                    <a:pt x="555" y="468"/>
                    <a:pt x="516" y="412"/>
                    <a:pt x="516" y="332"/>
                  </a:cubicBezTo>
                  <a:cubicBezTo>
                    <a:pt x="516" y="252"/>
                    <a:pt x="555" y="195"/>
                    <a:pt x="555" y="195"/>
                  </a:cubicBezTo>
                  <a:lnTo>
                    <a:pt x="555" y="33"/>
                  </a:lnTo>
                  <a:close/>
                </a:path>
              </a:pathLst>
            </a:custGeom>
            <a:solidFill>
              <a:srgbClr val="2B9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7" name="Freeform 56"/>
            <p:cNvSpPr/>
            <p:nvPr/>
          </p:nvSpPr>
          <p:spPr bwMode="auto">
            <a:xfrm>
              <a:off x="5619750" y="1662113"/>
              <a:ext cx="911225" cy="1112838"/>
            </a:xfrm>
            <a:custGeom>
              <a:avLst/>
              <a:gdLst>
                <a:gd name="T0" fmla="*/ 245 w 491"/>
                <a:gd name="T1" fmla="*/ 600 h 600"/>
                <a:gd name="T2" fmla="*/ 88 w 491"/>
                <a:gd name="T3" fmla="*/ 525 h 600"/>
                <a:gd name="T4" fmla="*/ 4 w 491"/>
                <a:gd name="T5" fmla="*/ 438 h 600"/>
                <a:gd name="T6" fmla="*/ 39 w 491"/>
                <a:gd name="T7" fmla="*/ 301 h 600"/>
                <a:gd name="T8" fmla="*/ 0 w 491"/>
                <a:gd name="T9" fmla="*/ 155 h 600"/>
                <a:gd name="T10" fmla="*/ 0 w 491"/>
                <a:gd name="T11" fmla="*/ 47 h 600"/>
                <a:gd name="T12" fmla="*/ 37 w 491"/>
                <a:gd name="T13" fmla="*/ 50 h 600"/>
                <a:gd name="T14" fmla="*/ 60 w 491"/>
                <a:gd name="T15" fmla="*/ 49 h 600"/>
                <a:gd name="T16" fmla="*/ 155 w 491"/>
                <a:gd name="T17" fmla="*/ 22 h 600"/>
                <a:gd name="T18" fmla="*/ 245 w 491"/>
                <a:gd name="T19" fmla="*/ 0 h 600"/>
                <a:gd name="T20" fmla="*/ 336 w 491"/>
                <a:gd name="T21" fmla="*/ 22 h 600"/>
                <a:gd name="T22" fmla="*/ 431 w 491"/>
                <a:gd name="T23" fmla="*/ 49 h 600"/>
                <a:gd name="T24" fmla="*/ 454 w 491"/>
                <a:gd name="T25" fmla="*/ 50 h 600"/>
                <a:gd name="T26" fmla="*/ 491 w 491"/>
                <a:gd name="T27" fmla="*/ 47 h 600"/>
                <a:gd name="T28" fmla="*/ 491 w 491"/>
                <a:gd name="T29" fmla="*/ 155 h 600"/>
                <a:gd name="T30" fmla="*/ 452 w 491"/>
                <a:gd name="T31" fmla="*/ 301 h 600"/>
                <a:gd name="T32" fmla="*/ 487 w 491"/>
                <a:gd name="T33" fmla="*/ 438 h 600"/>
                <a:gd name="T34" fmla="*/ 403 w 491"/>
                <a:gd name="T35" fmla="*/ 525 h 600"/>
                <a:gd name="T36" fmla="*/ 245 w 491"/>
                <a:gd name="T37" fmla="*/ 6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1" h="600">
                  <a:moveTo>
                    <a:pt x="245" y="600"/>
                  </a:moveTo>
                  <a:cubicBezTo>
                    <a:pt x="210" y="590"/>
                    <a:pt x="141" y="565"/>
                    <a:pt x="88" y="525"/>
                  </a:cubicBezTo>
                  <a:cubicBezTo>
                    <a:pt x="40" y="489"/>
                    <a:pt x="15" y="455"/>
                    <a:pt x="4" y="438"/>
                  </a:cubicBezTo>
                  <a:cubicBezTo>
                    <a:pt x="17" y="413"/>
                    <a:pt x="39" y="363"/>
                    <a:pt x="39" y="301"/>
                  </a:cubicBezTo>
                  <a:cubicBezTo>
                    <a:pt x="39" y="231"/>
                    <a:pt x="11" y="176"/>
                    <a:pt x="0" y="155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0" y="49"/>
                    <a:pt x="23" y="50"/>
                    <a:pt x="37" y="50"/>
                  </a:cubicBezTo>
                  <a:cubicBezTo>
                    <a:pt x="45" y="50"/>
                    <a:pt x="52" y="50"/>
                    <a:pt x="60" y="49"/>
                  </a:cubicBezTo>
                  <a:cubicBezTo>
                    <a:pt x="103" y="45"/>
                    <a:pt x="131" y="33"/>
                    <a:pt x="155" y="22"/>
                  </a:cubicBezTo>
                  <a:cubicBezTo>
                    <a:pt x="181" y="10"/>
                    <a:pt x="203" y="0"/>
                    <a:pt x="245" y="0"/>
                  </a:cubicBezTo>
                  <a:cubicBezTo>
                    <a:pt x="288" y="0"/>
                    <a:pt x="310" y="10"/>
                    <a:pt x="336" y="22"/>
                  </a:cubicBezTo>
                  <a:cubicBezTo>
                    <a:pt x="360" y="33"/>
                    <a:pt x="388" y="45"/>
                    <a:pt x="431" y="49"/>
                  </a:cubicBezTo>
                  <a:cubicBezTo>
                    <a:pt x="439" y="50"/>
                    <a:pt x="446" y="50"/>
                    <a:pt x="454" y="50"/>
                  </a:cubicBezTo>
                  <a:cubicBezTo>
                    <a:pt x="468" y="50"/>
                    <a:pt x="481" y="49"/>
                    <a:pt x="491" y="47"/>
                  </a:cubicBezTo>
                  <a:cubicBezTo>
                    <a:pt x="491" y="155"/>
                    <a:pt x="491" y="155"/>
                    <a:pt x="491" y="155"/>
                  </a:cubicBezTo>
                  <a:cubicBezTo>
                    <a:pt x="480" y="176"/>
                    <a:pt x="452" y="231"/>
                    <a:pt x="452" y="301"/>
                  </a:cubicBezTo>
                  <a:cubicBezTo>
                    <a:pt x="452" y="363"/>
                    <a:pt x="474" y="413"/>
                    <a:pt x="487" y="438"/>
                  </a:cubicBezTo>
                  <a:cubicBezTo>
                    <a:pt x="476" y="455"/>
                    <a:pt x="451" y="489"/>
                    <a:pt x="403" y="525"/>
                  </a:cubicBezTo>
                  <a:cubicBezTo>
                    <a:pt x="350" y="565"/>
                    <a:pt x="281" y="590"/>
                    <a:pt x="245" y="600"/>
                  </a:cubicBezTo>
                  <a:close/>
                </a:path>
              </a:pathLst>
            </a:cu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8" name="Freeform 57"/>
            <p:cNvSpPr/>
            <p:nvPr/>
          </p:nvSpPr>
          <p:spPr bwMode="auto">
            <a:xfrm>
              <a:off x="5643563" y="1689101"/>
              <a:ext cx="862013" cy="1058863"/>
            </a:xfrm>
            <a:custGeom>
              <a:avLst/>
              <a:gdLst>
                <a:gd name="T0" fmla="*/ 441 w 465"/>
                <a:gd name="T1" fmla="*/ 49 h 572"/>
                <a:gd name="T2" fmla="*/ 417 w 465"/>
                <a:gd name="T3" fmla="*/ 48 h 572"/>
                <a:gd name="T4" fmla="*/ 317 w 465"/>
                <a:gd name="T5" fmla="*/ 20 h 572"/>
                <a:gd name="T6" fmla="*/ 232 w 465"/>
                <a:gd name="T7" fmla="*/ 0 h 572"/>
                <a:gd name="T8" fmla="*/ 148 w 465"/>
                <a:gd name="T9" fmla="*/ 20 h 572"/>
                <a:gd name="T10" fmla="*/ 48 w 465"/>
                <a:gd name="T11" fmla="*/ 48 h 572"/>
                <a:gd name="T12" fmla="*/ 24 w 465"/>
                <a:gd name="T13" fmla="*/ 49 h 572"/>
                <a:gd name="T14" fmla="*/ 0 w 465"/>
                <a:gd name="T15" fmla="*/ 48 h 572"/>
                <a:gd name="T16" fmla="*/ 0 w 465"/>
                <a:gd name="T17" fmla="*/ 138 h 572"/>
                <a:gd name="T18" fmla="*/ 39 w 465"/>
                <a:gd name="T19" fmla="*/ 287 h 572"/>
                <a:gd name="T20" fmla="*/ 7 w 465"/>
                <a:gd name="T21" fmla="*/ 423 h 572"/>
                <a:gd name="T22" fmla="*/ 48 w 465"/>
                <a:gd name="T23" fmla="*/ 470 h 572"/>
                <a:gd name="T24" fmla="*/ 84 w 465"/>
                <a:gd name="T25" fmla="*/ 501 h 572"/>
                <a:gd name="T26" fmla="*/ 232 w 465"/>
                <a:gd name="T27" fmla="*/ 572 h 572"/>
                <a:gd name="T28" fmla="*/ 381 w 465"/>
                <a:gd name="T29" fmla="*/ 501 h 572"/>
                <a:gd name="T30" fmla="*/ 458 w 465"/>
                <a:gd name="T31" fmla="*/ 423 h 572"/>
                <a:gd name="T32" fmla="*/ 426 w 465"/>
                <a:gd name="T33" fmla="*/ 287 h 572"/>
                <a:gd name="T34" fmla="*/ 465 w 465"/>
                <a:gd name="T35" fmla="*/ 138 h 572"/>
                <a:gd name="T36" fmla="*/ 465 w 465"/>
                <a:gd name="T37" fmla="*/ 53 h 572"/>
                <a:gd name="T38" fmla="*/ 465 w 465"/>
                <a:gd name="T39" fmla="*/ 48 h 572"/>
                <a:gd name="T40" fmla="*/ 441 w 465"/>
                <a:gd name="T41" fmla="*/ 49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5" h="572">
                  <a:moveTo>
                    <a:pt x="441" y="49"/>
                  </a:moveTo>
                  <a:cubicBezTo>
                    <a:pt x="433" y="49"/>
                    <a:pt x="425" y="49"/>
                    <a:pt x="417" y="48"/>
                  </a:cubicBezTo>
                  <a:cubicBezTo>
                    <a:pt x="371" y="45"/>
                    <a:pt x="343" y="32"/>
                    <a:pt x="317" y="20"/>
                  </a:cubicBezTo>
                  <a:cubicBezTo>
                    <a:pt x="292" y="9"/>
                    <a:pt x="272" y="0"/>
                    <a:pt x="232" y="0"/>
                  </a:cubicBezTo>
                  <a:cubicBezTo>
                    <a:pt x="193" y="0"/>
                    <a:pt x="173" y="9"/>
                    <a:pt x="148" y="20"/>
                  </a:cubicBezTo>
                  <a:cubicBezTo>
                    <a:pt x="122" y="32"/>
                    <a:pt x="94" y="45"/>
                    <a:pt x="48" y="48"/>
                  </a:cubicBezTo>
                  <a:cubicBezTo>
                    <a:pt x="40" y="49"/>
                    <a:pt x="32" y="49"/>
                    <a:pt x="24" y="49"/>
                  </a:cubicBezTo>
                  <a:cubicBezTo>
                    <a:pt x="16" y="49"/>
                    <a:pt x="8" y="49"/>
                    <a:pt x="0" y="4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13" y="161"/>
                    <a:pt x="39" y="217"/>
                    <a:pt x="39" y="287"/>
                  </a:cubicBezTo>
                  <a:cubicBezTo>
                    <a:pt x="39" y="347"/>
                    <a:pt x="20" y="396"/>
                    <a:pt x="7" y="423"/>
                  </a:cubicBezTo>
                  <a:cubicBezTo>
                    <a:pt x="15" y="435"/>
                    <a:pt x="28" y="451"/>
                    <a:pt x="48" y="470"/>
                  </a:cubicBezTo>
                  <a:cubicBezTo>
                    <a:pt x="58" y="480"/>
                    <a:pt x="70" y="490"/>
                    <a:pt x="84" y="501"/>
                  </a:cubicBezTo>
                  <a:cubicBezTo>
                    <a:pt x="132" y="537"/>
                    <a:pt x="196" y="561"/>
                    <a:pt x="232" y="572"/>
                  </a:cubicBezTo>
                  <a:cubicBezTo>
                    <a:pt x="269" y="561"/>
                    <a:pt x="333" y="537"/>
                    <a:pt x="381" y="501"/>
                  </a:cubicBezTo>
                  <a:cubicBezTo>
                    <a:pt x="423" y="469"/>
                    <a:pt x="446" y="440"/>
                    <a:pt x="458" y="423"/>
                  </a:cubicBezTo>
                  <a:cubicBezTo>
                    <a:pt x="445" y="396"/>
                    <a:pt x="426" y="347"/>
                    <a:pt x="426" y="287"/>
                  </a:cubicBezTo>
                  <a:cubicBezTo>
                    <a:pt x="426" y="217"/>
                    <a:pt x="452" y="161"/>
                    <a:pt x="465" y="138"/>
                  </a:cubicBezTo>
                  <a:cubicBezTo>
                    <a:pt x="465" y="53"/>
                    <a:pt x="465" y="53"/>
                    <a:pt x="465" y="53"/>
                  </a:cubicBezTo>
                  <a:cubicBezTo>
                    <a:pt x="465" y="48"/>
                    <a:pt x="465" y="48"/>
                    <a:pt x="465" y="48"/>
                  </a:cubicBezTo>
                  <a:cubicBezTo>
                    <a:pt x="457" y="49"/>
                    <a:pt x="449" y="49"/>
                    <a:pt x="441" y="49"/>
                  </a:cubicBezTo>
                  <a:close/>
                </a:path>
              </a:pathLst>
            </a:cu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9" name="Freeform 58"/>
            <p:cNvSpPr/>
            <p:nvPr/>
          </p:nvSpPr>
          <p:spPr bwMode="auto">
            <a:xfrm>
              <a:off x="5643563" y="1689101"/>
              <a:ext cx="862013" cy="869950"/>
            </a:xfrm>
            <a:custGeom>
              <a:avLst/>
              <a:gdLst>
                <a:gd name="T0" fmla="*/ 465 w 465"/>
                <a:gd name="T1" fmla="*/ 48 h 470"/>
                <a:gd name="T2" fmla="*/ 441 w 465"/>
                <a:gd name="T3" fmla="*/ 49 h 470"/>
                <a:gd name="T4" fmla="*/ 417 w 465"/>
                <a:gd name="T5" fmla="*/ 48 h 470"/>
                <a:gd name="T6" fmla="*/ 317 w 465"/>
                <a:gd name="T7" fmla="*/ 20 h 470"/>
                <a:gd name="T8" fmla="*/ 232 w 465"/>
                <a:gd name="T9" fmla="*/ 0 h 470"/>
                <a:gd name="T10" fmla="*/ 148 w 465"/>
                <a:gd name="T11" fmla="*/ 20 h 470"/>
                <a:gd name="T12" fmla="*/ 48 w 465"/>
                <a:gd name="T13" fmla="*/ 48 h 470"/>
                <a:gd name="T14" fmla="*/ 24 w 465"/>
                <a:gd name="T15" fmla="*/ 49 h 470"/>
                <a:gd name="T16" fmla="*/ 0 w 465"/>
                <a:gd name="T17" fmla="*/ 48 h 470"/>
                <a:gd name="T18" fmla="*/ 0 w 465"/>
                <a:gd name="T19" fmla="*/ 138 h 470"/>
                <a:gd name="T20" fmla="*/ 39 w 465"/>
                <a:gd name="T21" fmla="*/ 287 h 470"/>
                <a:gd name="T22" fmla="*/ 7 w 465"/>
                <a:gd name="T23" fmla="*/ 423 h 470"/>
                <a:gd name="T24" fmla="*/ 48 w 465"/>
                <a:gd name="T25" fmla="*/ 470 h 470"/>
                <a:gd name="T26" fmla="*/ 465 w 465"/>
                <a:gd name="T27" fmla="*/ 53 h 470"/>
                <a:gd name="T28" fmla="*/ 465 w 465"/>
                <a:gd name="T29" fmla="*/ 48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5" h="470">
                  <a:moveTo>
                    <a:pt x="465" y="48"/>
                  </a:moveTo>
                  <a:cubicBezTo>
                    <a:pt x="457" y="49"/>
                    <a:pt x="449" y="49"/>
                    <a:pt x="441" y="49"/>
                  </a:cubicBezTo>
                  <a:cubicBezTo>
                    <a:pt x="433" y="49"/>
                    <a:pt x="425" y="49"/>
                    <a:pt x="417" y="48"/>
                  </a:cubicBezTo>
                  <a:cubicBezTo>
                    <a:pt x="371" y="45"/>
                    <a:pt x="343" y="32"/>
                    <a:pt x="317" y="20"/>
                  </a:cubicBezTo>
                  <a:cubicBezTo>
                    <a:pt x="292" y="9"/>
                    <a:pt x="272" y="0"/>
                    <a:pt x="232" y="0"/>
                  </a:cubicBezTo>
                  <a:cubicBezTo>
                    <a:pt x="193" y="0"/>
                    <a:pt x="173" y="9"/>
                    <a:pt x="148" y="20"/>
                  </a:cubicBezTo>
                  <a:cubicBezTo>
                    <a:pt x="122" y="32"/>
                    <a:pt x="94" y="45"/>
                    <a:pt x="48" y="48"/>
                  </a:cubicBezTo>
                  <a:cubicBezTo>
                    <a:pt x="40" y="49"/>
                    <a:pt x="32" y="49"/>
                    <a:pt x="24" y="49"/>
                  </a:cubicBezTo>
                  <a:cubicBezTo>
                    <a:pt x="16" y="49"/>
                    <a:pt x="8" y="49"/>
                    <a:pt x="0" y="4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13" y="161"/>
                    <a:pt x="39" y="217"/>
                    <a:pt x="39" y="287"/>
                  </a:cubicBezTo>
                  <a:cubicBezTo>
                    <a:pt x="39" y="347"/>
                    <a:pt x="20" y="396"/>
                    <a:pt x="7" y="423"/>
                  </a:cubicBezTo>
                  <a:cubicBezTo>
                    <a:pt x="15" y="435"/>
                    <a:pt x="28" y="451"/>
                    <a:pt x="48" y="470"/>
                  </a:cubicBezTo>
                  <a:cubicBezTo>
                    <a:pt x="465" y="53"/>
                    <a:pt x="465" y="53"/>
                    <a:pt x="465" y="53"/>
                  </a:cubicBezTo>
                  <a:lnTo>
                    <a:pt x="465" y="48"/>
                  </a:lnTo>
                  <a:close/>
                </a:path>
              </a:pathLst>
            </a:custGeom>
            <a:solidFill>
              <a:srgbClr val="FFD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9221428" y="1600928"/>
            <a:ext cx="1561118" cy="945982"/>
            <a:chOff x="6958013" y="2208213"/>
            <a:chExt cx="2501901" cy="1516062"/>
          </a:xfrm>
        </p:grpSpPr>
        <p:sp>
          <p:nvSpPr>
            <p:cNvPr id="51" name="Freeform 62"/>
            <p:cNvSpPr/>
            <p:nvPr/>
          </p:nvSpPr>
          <p:spPr bwMode="auto">
            <a:xfrm>
              <a:off x="7043738" y="2336800"/>
              <a:ext cx="2333625" cy="1235075"/>
            </a:xfrm>
            <a:custGeom>
              <a:avLst/>
              <a:gdLst>
                <a:gd name="T0" fmla="*/ 1149 w 1470"/>
                <a:gd name="T1" fmla="*/ 474 h 778"/>
                <a:gd name="T2" fmla="*/ 1130 w 1470"/>
                <a:gd name="T3" fmla="*/ 236 h 778"/>
                <a:gd name="T4" fmla="*/ 1116 w 1470"/>
                <a:gd name="T5" fmla="*/ 48 h 778"/>
                <a:gd name="T6" fmla="*/ 890 w 1470"/>
                <a:gd name="T7" fmla="*/ 447 h 778"/>
                <a:gd name="T8" fmla="*/ 734 w 1470"/>
                <a:gd name="T9" fmla="*/ 0 h 778"/>
                <a:gd name="T10" fmla="*/ 580 w 1470"/>
                <a:gd name="T11" fmla="*/ 447 h 778"/>
                <a:gd name="T12" fmla="*/ 352 w 1470"/>
                <a:gd name="T13" fmla="*/ 48 h 778"/>
                <a:gd name="T14" fmla="*/ 318 w 1470"/>
                <a:gd name="T15" fmla="*/ 474 h 778"/>
                <a:gd name="T16" fmla="*/ 0 w 1470"/>
                <a:gd name="T17" fmla="*/ 155 h 778"/>
                <a:gd name="T18" fmla="*/ 207 w 1470"/>
                <a:gd name="T19" fmla="*/ 778 h 778"/>
                <a:gd name="T20" fmla="*/ 589 w 1470"/>
                <a:gd name="T21" fmla="*/ 778 h 778"/>
                <a:gd name="T22" fmla="*/ 734 w 1470"/>
                <a:gd name="T23" fmla="*/ 778 h 778"/>
                <a:gd name="T24" fmla="*/ 1263 w 1470"/>
                <a:gd name="T25" fmla="*/ 778 h 778"/>
                <a:gd name="T26" fmla="*/ 1470 w 1470"/>
                <a:gd name="T27" fmla="*/ 155 h 778"/>
                <a:gd name="T28" fmla="*/ 1149 w 1470"/>
                <a:gd name="T29" fmla="*/ 474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70" h="778">
                  <a:moveTo>
                    <a:pt x="1149" y="474"/>
                  </a:moveTo>
                  <a:lnTo>
                    <a:pt x="1130" y="236"/>
                  </a:lnTo>
                  <a:lnTo>
                    <a:pt x="1116" y="48"/>
                  </a:lnTo>
                  <a:lnTo>
                    <a:pt x="890" y="447"/>
                  </a:lnTo>
                  <a:lnTo>
                    <a:pt x="734" y="0"/>
                  </a:lnTo>
                  <a:lnTo>
                    <a:pt x="580" y="447"/>
                  </a:lnTo>
                  <a:lnTo>
                    <a:pt x="352" y="48"/>
                  </a:lnTo>
                  <a:lnTo>
                    <a:pt x="318" y="474"/>
                  </a:lnTo>
                  <a:lnTo>
                    <a:pt x="0" y="155"/>
                  </a:lnTo>
                  <a:lnTo>
                    <a:pt x="207" y="778"/>
                  </a:lnTo>
                  <a:lnTo>
                    <a:pt x="589" y="778"/>
                  </a:lnTo>
                  <a:lnTo>
                    <a:pt x="734" y="778"/>
                  </a:lnTo>
                  <a:lnTo>
                    <a:pt x="1263" y="778"/>
                  </a:lnTo>
                  <a:lnTo>
                    <a:pt x="1470" y="155"/>
                  </a:lnTo>
                  <a:lnTo>
                    <a:pt x="1149" y="474"/>
                  </a:lnTo>
                  <a:close/>
                </a:path>
              </a:pathLst>
            </a:cu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2" name="Freeform 63"/>
            <p:cNvSpPr/>
            <p:nvPr/>
          </p:nvSpPr>
          <p:spPr bwMode="auto">
            <a:xfrm>
              <a:off x="7043738" y="2336800"/>
              <a:ext cx="1793875" cy="1235075"/>
            </a:xfrm>
            <a:custGeom>
              <a:avLst/>
              <a:gdLst>
                <a:gd name="T0" fmla="*/ 1116 w 1130"/>
                <a:gd name="T1" fmla="*/ 48 h 778"/>
                <a:gd name="T2" fmla="*/ 890 w 1130"/>
                <a:gd name="T3" fmla="*/ 447 h 778"/>
                <a:gd name="T4" fmla="*/ 734 w 1130"/>
                <a:gd name="T5" fmla="*/ 0 h 778"/>
                <a:gd name="T6" fmla="*/ 580 w 1130"/>
                <a:gd name="T7" fmla="*/ 447 h 778"/>
                <a:gd name="T8" fmla="*/ 352 w 1130"/>
                <a:gd name="T9" fmla="*/ 48 h 778"/>
                <a:gd name="T10" fmla="*/ 318 w 1130"/>
                <a:gd name="T11" fmla="*/ 474 h 778"/>
                <a:gd name="T12" fmla="*/ 0 w 1130"/>
                <a:gd name="T13" fmla="*/ 155 h 778"/>
                <a:gd name="T14" fmla="*/ 207 w 1130"/>
                <a:gd name="T15" fmla="*/ 778 h 778"/>
                <a:gd name="T16" fmla="*/ 589 w 1130"/>
                <a:gd name="T17" fmla="*/ 778 h 778"/>
                <a:gd name="T18" fmla="*/ 1130 w 1130"/>
                <a:gd name="T19" fmla="*/ 236 h 778"/>
                <a:gd name="T20" fmla="*/ 1116 w 1130"/>
                <a:gd name="T21" fmla="*/ 48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30" h="778">
                  <a:moveTo>
                    <a:pt x="1116" y="48"/>
                  </a:moveTo>
                  <a:lnTo>
                    <a:pt x="890" y="447"/>
                  </a:lnTo>
                  <a:lnTo>
                    <a:pt x="734" y="0"/>
                  </a:lnTo>
                  <a:lnTo>
                    <a:pt x="580" y="447"/>
                  </a:lnTo>
                  <a:lnTo>
                    <a:pt x="352" y="48"/>
                  </a:lnTo>
                  <a:lnTo>
                    <a:pt x="318" y="474"/>
                  </a:lnTo>
                  <a:lnTo>
                    <a:pt x="0" y="155"/>
                  </a:lnTo>
                  <a:lnTo>
                    <a:pt x="207" y="778"/>
                  </a:lnTo>
                  <a:lnTo>
                    <a:pt x="589" y="778"/>
                  </a:lnTo>
                  <a:lnTo>
                    <a:pt x="1130" y="236"/>
                  </a:lnTo>
                  <a:lnTo>
                    <a:pt x="1116" y="48"/>
                  </a:lnTo>
                  <a:close/>
                </a:path>
              </a:pathLst>
            </a:custGeom>
            <a:solidFill>
              <a:srgbClr val="FFD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3" name="Rectangle 64"/>
            <p:cNvSpPr>
              <a:spLocks noChangeArrowheads="1"/>
            </p:cNvSpPr>
            <p:nvPr/>
          </p:nvSpPr>
          <p:spPr bwMode="auto">
            <a:xfrm>
              <a:off x="7372351" y="3571875"/>
              <a:ext cx="1676400" cy="152400"/>
            </a:xfrm>
            <a:prstGeom prst="rect">
              <a:avLst/>
            </a:pr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4" name="Oval 65"/>
            <p:cNvSpPr>
              <a:spLocks noChangeArrowheads="1"/>
            </p:cNvSpPr>
            <p:nvPr/>
          </p:nvSpPr>
          <p:spPr bwMode="auto">
            <a:xfrm>
              <a:off x="8107363" y="3240088"/>
              <a:ext cx="206375" cy="207962"/>
            </a:xfrm>
            <a:prstGeom prst="ellipse">
              <a:avLst/>
            </a:prstGeom>
            <a:solidFill>
              <a:srgbClr val="FF54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5" name="Oval 66"/>
            <p:cNvSpPr>
              <a:spLocks noChangeArrowheads="1"/>
            </p:cNvSpPr>
            <p:nvPr/>
          </p:nvSpPr>
          <p:spPr bwMode="auto">
            <a:xfrm>
              <a:off x="8494713" y="3341688"/>
              <a:ext cx="101600" cy="106362"/>
            </a:xfrm>
            <a:prstGeom prst="ellipse">
              <a:avLst/>
            </a:prstGeom>
            <a:solidFill>
              <a:srgbClr val="FF54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6" name="Oval 67"/>
            <p:cNvSpPr>
              <a:spLocks noChangeArrowheads="1"/>
            </p:cNvSpPr>
            <p:nvPr/>
          </p:nvSpPr>
          <p:spPr bwMode="auto">
            <a:xfrm>
              <a:off x="8777288" y="3341688"/>
              <a:ext cx="106363" cy="106362"/>
            </a:xfrm>
            <a:prstGeom prst="ellipse">
              <a:avLst/>
            </a:prstGeom>
            <a:solidFill>
              <a:srgbClr val="FF54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7" name="Oval 68"/>
            <p:cNvSpPr>
              <a:spLocks noChangeArrowheads="1"/>
            </p:cNvSpPr>
            <p:nvPr/>
          </p:nvSpPr>
          <p:spPr bwMode="auto">
            <a:xfrm>
              <a:off x="7537451" y="3341688"/>
              <a:ext cx="106363" cy="106362"/>
            </a:xfrm>
            <a:prstGeom prst="ellipse">
              <a:avLst/>
            </a:prstGeom>
            <a:solidFill>
              <a:srgbClr val="FF54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8" name="Oval 69"/>
            <p:cNvSpPr>
              <a:spLocks noChangeArrowheads="1"/>
            </p:cNvSpPr>
            <p:nvPr/>
          </p:nvSpPr>
          <p:spPr bwMode="auto">
            <a:xfrm>
              <a:off x="7820026" y="3341688"/>
              <a:ext cx="106363" cy="106362"/>
            </a:xfrm>
            <a:prstGeom prst="ellipse">
              <a:avLst/>
            </a:prstGeom>
            <a:solidFill>
              <a:srgbClr val="FF54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9" name="Oval 70"/>
            <p:cNvSpPr>
              <a:spLocks noChangeArrowheads="1"/>
            </p:cNvSpPr>
            <p:nvPr/>
          </p:nvSpPr>
          <p:spPr bwMode="auto">
            <a:xfrm>
              <a:off x="8077201" y="2208213"/>
              <a:ext cx="263525" cy="260350"/>
            </a:xfrm>
            <a:prstGeom prst="ellipse">
              <a:avLst/>
            </a:pr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0" name="Oval 71"/>
            <p:cNvSpPr>
              <a:spLocks noChangeArrowheads="1"/>
            </p:cNvSpPr>
            <p:nvPr/>
          </p:nvSpPr>
          <p:spPr bwMode="auto">
            <a:xfrm>
              <a:off x="7523163" y="2339975"/>
              <a:ext cx="165100" cy="169862"/>
            </a:xfrm>
            <a:prstGeom prst="ellipse">
              <a:avLst/>
            </a:pr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1" name="Oval 72"/>
            <p:cNvSpPr>
              <a:spLocks noChangeArrowheads="1"/>
            </p:cNvSpPr>
            <p:nvPr/>
          </p:nvSpPr>
          <p:spPr bwMode="auto">
            <a:xfrm>
              <a:off x="6958013" y="2509838"/>
              <a:ext cx="169863" cy="171450"/>
            </a:xfrm>
            <a:prstGeom prst="ellipse">
              <a:avLst/>
            </a:pr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2" name="Oval 73"/>
            <p:cNvSpPr>
              <a:spLocks noChangeArrowheads="1"/>
            </p:cNvSpPr>
            <p:nvPr/>
          </p:nvSpPr>
          <p:spPr bwMode="auto">
            <a:xfrm>
              <a:off x="8728076" y="2339975"/>
              <a:ext cx="169863" cy="169862"/>
            </a:xfrm>
            <a:prstGeom prst="ellipse">
              <a:avLst/>
            </a:pr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3" name="Oval 74"/>
            <p:cNvSpPr>
              <a:spLocks noChangeArrowheads="1"/>
            </p:cNvSpPr>
            <p:nvPr/>
          </p:nvSpPr>
          <p:spPr bwMode="auto">
            <a:xfrm>
              <a:off x="9293226" y="2509838"/>
              <a:ext cx="166688" cy="171450"/>
            </a:xfrm>
            <a:prstGeom prst="ellipse">
              <a:avLst/>
            </a:pr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648016" y="3360892"/>
            <a:ext cx="10549070" cy="339693"/>
            <a:chOff x="648016" y="4111390"/>
            <a:chExt cx="10549070" cy="339693"/>
          </a:xfrm>
        </p:grpSpPr>
        <p:cxnSp>
          <p:nvCxnSpPr>
            <p:cNvPr id="65" name="直接连接符 64"/>
            <p:cNvCxnSpPr/>
            <p:nvPr/>
          </p:nvCxnSpPr>
          <p:spPr>
            <a:xfrm>
              <a:off x="648016" y="4278702"/>
              <a:ext cx="10549070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椭圆 65"/>
            <p:cNvSpPr/>
            <p:nvPr/>
          </p:nvSpPr>
          <p:spPr>
            <a:xfrm>
              <a:off x="1522995" y="4111390"/>
              <a:ext cx="331214" cy="331214"/>
            </a:xfrm>
            <a:prstGeom prst="ellipse">
              <a:avLst/>
            </a:prstGeom>
            <a:solidFill>
              <a:srgbClr val="FFC91D">
                <a:alpha val="80000"/>
              </a:srgbClr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>
              <a:off x="3148532" y="4111390"/>
              <a:ext cx="331214" cy="331214"/>
            </a:xfrm>
            <a:prstGeom prst="ellipse">
              <a:avLst/>
            </a:prstGeom>
            <a:solidFill>
              <a:srgbClr val="FFC91D">
                <a:alpha val="80000"/>
              </a:srgbClr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8" name="椭圆 67"/>
            <p:cNvSpPr/>
            <p:nvPr/>
          </p:nvSpPr>
          <p:spPr>
            <a:xfrm>
              <a:off x="4816823" y="4113095"/>
              <a:ext cx="331214" cy="331214"/>
            </a:xfrm>
            <a:prstGeom prst="ellipse">
              <a:avLst/>
            </a:prstGeom>
            <a:solidFill>
              <a:srgbClr val="FFC91D">
                <a:alpha val="80000"/>
              </a:srgbClr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9" name="椭圆 68"/>
            <p:cNvSpPr/>
            <p:nvPr/>
          </p:nvSpPr>
          <p:spPr>
            <a:xfrm>
              <a:off x="6442360" y="4113095"/>
              <a:ext cx="331214" cy="331214"/>
            </a:xfrm>
            <a:prstGeom prst="ellipse">
              <a:avLst/>
            </a:prstGeom>
            <a:solidFill>
              <a:srgbClr val="FFC91D">
                <a:alpha val="80000"/>
              </a:srgbClr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8049395" y="4119869"/>
              <a:ext cx="331214" cy="331214"/>
            </a:xfrm>
            <a:prstGeom prst="ellipse">
              <a:avLst/>
            </a:prstGeom>
            <a:solidFill>
              <a:srgbClr val="FFC91D">
                <a:alpha val="80000"/>
              </a:srgbClr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9849073" y="4111390"/>
              <a:ext cx="331214" cy="331214"/>
            </a:xfrm>
            <a:prstGeom prst="ellipse">
              <a:avLst/>
            </a:prstGeom>
            <a:solidFill>
              <a:srgbClr val="FFC91D">
                <a:alpha val="80000"/>
              </a:srgbClr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9659293" y="2956740"/>
            <a:ext cx="992683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endParaRPr lang="zh-CN" altLang="en-US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9278009" y="3894238"/>
            <a:ext cx="148220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模板的发布并为您提供专业的</a:t>
            </a:r>
            <a:r>
              <a: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7863557" y="2956740"/>
            <a:ext cx="992683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7570308" y="3903250"/>
            <a:ext cx="148220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模板的发布并为您提供专业的</a:t>
            </a:r>
            <a:r>
              <a: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5862608" y="2956740"/>
            <a:ext cx="1482206" cy="2107049"/>
            <a:chOff x="5862608" y="3707238"/>
            <a:chExt cx="1482206" cy="2107049"/>
          </a:xfrm>
        </p:grpSpPr>
        <p:sp>
          <p:nvSpPr>
            <p:cNvPr id="77" name="文本框 76"/>
            <p:cNvSpPr txBox="1"/>
            <p:nvPr/>
          </p:nvSpPr>
          <p:spPr>
            <a:xfrm>
              <a:off x="6243892" y="3707238"/>
              <a:ext cx="992683" cy="384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endParaRPr lang="zh-CN" alt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5862608" y="4644736"/>
              <a:ext cx="148220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模板的发布并为您提供专业的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4208812" y="2956740"/>
            <a:ext cx="1482206" cy="2107049"/>
            <a:chOff x="4208812" y="3707238"/>
            <a:chExt cx="1482206" cy="2107049"/>
          </a:xfrm>
        </p:grpSpPr>
        <p:sp>
          <p:nvSpPr>
            <p:cNvPr id="80" name="文本框 79"/>
            <p:cNvSpPr txBox="1"/>
            <p:nvPr/>
          </p:nvSpPr>
          <p:spPr>
            <a:xfrm>
              <a:off x="4590096" y="3707238"/>
              <a:ext cx="992683" cy="384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endParaRPr lang="zh-CN" alt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4208812" y="4644736"/>
              <a:ext cx="148220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模板的发布并为您提供专业的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2562773" y="2952755"/>
            <a:ext cx="1482206" cy="2107049"/>
            <a:chOff x="2562773" y="3703253"/>
            <a:chExt cx="1482206" cy="2107049"/>
          </a:xfrm>
        </p:grpSpPr>
        <p:sp>
          <p:nvSpPr>
            <p:cNvPr id="83" name="文本框 82"/>
            <p:cNvSpPr txBox="1"/>
            <p:nvPr/>
          </p:nvSpPr>
          <p:spPr>
            <a:xfrm>
              <a:off x="2944057" y="3703253"/>
              <a:ext cx="9926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2012</a:t>
              </a:r>
              <a:endParaRPr lang="zh-CN" alt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2562773" y="4640751"/>
              <a:ext cx="148220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模板的发布并为您提供专业的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934396" y="2960912"/>
            <a:ext cx="1482206" cy="2107049"/>
            <a:chOff x="934396" y="3711410"/>
            <a:chExt cx="1482206" cy="2107049"/>
          </a:xfrm>
        </p:grpSpPr>
        <p:sp>
          <p:nvSpPr>
            <p:cNvPr id="86" name="文本框 85"/>
            <p:cNvSpPr txBox="1"/>
            <p:nvPr/>
          </p:nvSpPr>
          <p:spPr>
            <a:xfrm>
              <a:off x="1315680" y="3711410"/>
              <a:ext cx="9926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2011</a:t>
              </a:r>
              <a:endParaRPr lang="zh-CN" alt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934396" y="4648908"/>
              <a:ext cx="148220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模板的发布并为您提供专业的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4" r="12031" b="8343"/>
          <a:stretch>
            <a:fillRect/>
          </a:stretch>
        </p:blipFill>
        <p:spPr>
          <a:xfrm>
            <a:off x="0" y="-19049"/>
            <a:ext cx="12192000" cy="687705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0" y="2584347"/>
            <a:ext cx="6632947" cy="1982438"/>
            <a:chOff x="0" y="2318729"/>
            <a:chExt cx="7772400" cy="2322995"/>
          </a:xfrm>
        </p:grpSpPr>
        <p:sp>
          <p:nvSpPr>
            <p:cNvPr id="9" name="矩形 8"/>
            <p:cNvSpPr/>
            <p:nvPr/>
          </p:nvSpPr>
          <p:spPr>
            <a:xfrm>
              <a:off x="56252" y="2421182"/>
              <a:ext cx="7716148" cy="2220542"/>
            </a:xfrm>
            <a:prstGeom prst="rect">
              <a:avLst/>
            </a:prstGeom>
            <a:noFill/>
            <a:ln>
              <a:solidFill>
                <a:srgbClr val="FFC91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0" y="2318729"/>
              <a:ext cx="7639050" cy="2220542"/>
            </a:xfrm>
            <a:prstGeom prst="rect">
              <a:avLst/>
            </a:prstGeom>
            <a:solidFill>
              <a:srgbClr val="FFC91D">
                <a:alpha val="7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33731" y="2785672"/>
            <a:ext cx="5051684" cy="1492353"/>
            <a:chOff x="1088127" y="2598003"/>
            <a:chExt cx="5544820" cy="1661994"/>
          </a:xfrm>
        </p:grpSpPr>
        <p:sp>
          <p:nvSpPr>
            <p:cNvPr id="15" name="文本框 14"/>
            <p:cNvSpPr txBox="1"/>
            <p:nvPr/>
          </p:nvSpPr>
          <p:spPr>
            <a:xfrm>
              <a:off x="1118607" y="2598003"/>
              <a:ext cx="5514340" cy="788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一路有你 不胜感激</a:t>
              </a:r>
              <a:endParaRPr lang="zh-CN" altLang="en-US" sz="40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88127" y="3594616"/>
              <a:ext cx="55143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HAIBAO PPT MORE THAN TEMPLATE</a:t>
              </a:r>
              <a:endPara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088127" y="3952220"/>
              <a:ext cx="55143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我只想把最好的都给你</a:t>
              </a:r>
              <a:endParaRPr lang="zh-CN" altLang="en-US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3485</Words>
  <Application>WPS 演示</Application>
  <PresentationFormat>宽屏</PresentationFormat>
  <Paragraphs>324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45" baseType="lpstr">
      <vt:lpstr>Arial</vt:lpstr>
      <vt:lpstr>宋体</vt:lpstr>
      <vt:lpstr>Wingdings</vt:lpstr>
      <vt:lpstr>微软雅黑</vt:lpstr>
      <vt:lpstr>黑体</vt:lpstr>
      <vt:lpstr>Roboto light</vt:lpstr>
      <vt:lpstr>Neris Thin</vt:lpstr>
      <vt:lpstr>Lato Light</vt:lpstr>
      <vt:lpstr>FontAwesome</vt:lpstr>
      <vt:lpstr>Calibri</vt:lpstr>
      <vt:lpstr>Calibri Light</vt:lpstr>
      <vt:lpstr>Open Sans Light</vt:lpstr>
      <vt:lpstr>Broadway</vt:lpstr>
      <vt:lpstr>Impact</vt:lpstr>
      <vt:lpstr>Courier New</vt:lpstr>
      <vt:lpstr>MT Extra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Administrator</cp:lastModifiedBy>
  <cp:revision>8</cp:revision>
  <dcterms:created xsi:type="dcterms:W3CDTF">2017-02-15T10:40:00Z</dcterms:created>
  <dcterms:modified xsi:type="dcterms:W3CDTF">2017-03-10T06:02:46Z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