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5" r:id="rId12"/>
    <p:sldId id="270" r:id="rId13"/>
    <p:sldId id="264" r:id="rId14"/>
    <p:sldId id="269" r:id="rId15"/>
    <p:sldId id="268" r:id="rId16"/>
    <p:sldId id="267" r:id="rId17"/>
    <p:sldId id="271" r:id="rId18"/>
    <p:sldId id="272" r:id="rId19"/>
    <p:sldId id="273" r:id="rId20"/>
    <p:sldId id="274" r:id="rId21"/>
    <p:sldId id="276" r:id="rId22"/>
    <p:sldId id="266" r:id="rId23"/>
    <p:sldId id="277" r:id="rId24"/>
    <p:sldId id="278" r:id="rId25"/>
    <p:sldId id="280" r:id="rId26"/>
    <p:sldId id="281" r:id="rId27"/>
    <p:sldId id="275" r:id="rId28"/>
    <p:sldId id="282" r:id="rId29"/>
    <p:sldId id="279" r:id="rId30"/>
  </p:sldIdLst>
  <p:sldSz cx="12192000" cy="6858000"/>
  <p:notesSz cx="6858000" cy="9144000"/>
  <p:embeddedFontLst>
    <p:embeddedFont>
      <p:font typeface="汉仪南宫体简" panose="02010509060101010101" charset="-122"/>
      <p:regular r:id="rId34"/>
    </p:embeddedFont>
    <p:embeddedFont>
      <p:font typeface="方正苏新诗柳楷简体" panose="02000000000000000000" charset="-122"/>
      <p:regular r:id="rId35"/>
    </p:embeddedFont>
    <p:embeddedFont>
      <p:font typeface="Britannic Bold" panose="020B0903060703020204" charset="0"/>
      <p:regular r:id="rId36"/>
    </p:embeddedFont>
    <p:embeddedFont>
      <p:font typeface="新蒂文征明简繁" panose="03000600000000000000" charset="-122"/>
      <p:regular r:id="rId37"/>
    </p:embeddedFont>
    <p:embeddedFont>
      <p:font typeface="方正行楷简体" panose="03000509000000000000" charset="-122"/>
      <p:regular r:id="rId38"/>
    </p:embeddedFont>
    <p:embeddedFont>
      <p:font typeface="微软雅黑 Light" panose="02010600030101010101" charset="-122"/>
      <p:regular r:id="rId39"/>
    </p:embeddedFont>
    <p:embeddedFont>
      <p:font typeface="Calibri" panose="020F0502020204030204" charset="0"/>
      <p:regular r:id="rId40"/>
      <p:bold r:id="rId41"/>
      <p:italic r:id="rId42"/>
      <p:boldItalic r:id="rId43"/>
    </p:embeddedFont>
    <p:embeddedFont>
      <p:font typeface="Calibri Light" panose="020F0302020204030204" charset="0"/>
      <p:regular r:id="rId44"/>
      <p:italic r:id="rId45"/>
    </p:embeddedFont>
    <p:embeddedFont>
      <p:font typeface="方正苏新诗柳楷简体-yolan" panose="02010600030101010101" charset="-122"/>
      <p:regular r:id="rId4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B271"/>
    <a:srgbClr val="3B7D4C"/>
    <a:srgbClr val="8FCBA2"/>
    <a:srgbClr val="D2EBD8"/>
    <a:srgbClr val="BBE0C5"/>
    <a:srgbClr val="AEDCB7"/>
    <a:srgbClr val="BED8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15" autoAdjust="0"/>
    <p:restoredTop sz="94660"/>
  </p:normalViewPr>
  <p:slideViewPr>
    <p:cSldViewPr snapToGrid="0">
      <p:cViewPr varScale="1">
        <p:scale>
          <a:sx n="69" d="100"/>
          <a:sy n="69" d="100"/>
        </p:scale>
        <p:origin x="108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font" Target="fonts/font13.fntdata"/><Relationship Id="rId45" Type="http://schemas.openxmlformats.org/officeDocument/2006/relationships/font" Target="fonts/font12.fntdata"/><Relationship Id="rId44" Type="http://schemas.openxmlformats.org/officeDocument/2006/relationships/font" Target="fonts/font11.fntdata"/><Relationship Id="rId43" Type="http://schemas.openxmlformats.org/officeDocument/2006/relationships/font" Target="fonts/font10.fntdata"/><Relationship Id="rId42" Type="http://schemas.openxmlformats.org/officeDocument/2006/relationships/font" Target="fonts/font9.fntdata"/><Relationship Id="rId41" Type="http://schemas.openxmlformats.org/officeDocument/2006/relationships/font" Target="fonts/font8.fntdata"/><Relationship Id="rId40" Type="http://schemas.openxmlformats.org/officeDocument/2006/relationships/font" Target="fonts/font7.fntdata"/><Relationship Id="rId4" Type="http://schemas.openxmlformats.org/officeDocument/2006/relationships/notesMaster" Target="notesMasters/notesMaster1.xml"/><Relationship Id="rId39" Type="http://schemas.openxmlformats.org/officeDocument/2006/relationships/font" Target="fonts/font6.fntdata"/><Relationship Id="rId38" Type="http://schemas.openxmlformats.org/officeDocument/2006/relationships/font" Target="fonts/font5.fntdata"/><Relationship Id="rId37" Type="http://schemas.openxmlformats.org/officeDocument/2006/relationships/font" Target="fonts/font4.fntdata"/><Relationship Id="rId36" Type="http://schemas.openxmlformats.org/officeDocument/2006/relationships/font" Target="fonts/font3.fntdata"/><Relationship Id="rId35" Type="http://schemas.openxmlformats.org/officeDocument/2006/relationships/font" Target="fonts/font2.fntdata"/><Relationship Id="rId34" Type="http://schemas.openxmlformats.org/officeDocument/2006/relationships/font" Target="fonts/font1.fntdata"/><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ysClr val="windowText" lastClr="000000"/>
              </a:solidFill>
              <a:round/>
            </a:ln>
            <a:effectLst>
              <a:outerShdw blurRad="50800" dist="38100" dir="5400000" algn="t" rotWithShape="0">
                <a:prstClr val="black">
                  <a:alpha val="40000"/>
                </a:prstClr>
              </a:outerShdw>
            </a:effectLst>
          </c:spPr>
          <c:marker>
            <c:symbol val="circle"/>
            <c:size val="14"/>
            <c:spPr>
              <a:solidFill>
                <a:sysClr val="window" lastClr="FFFFFF"/>
              </a:solidFill>
              <a:ln w="9525">
                <a:solidFill>
                  <a:sysClr val="windowText" lastClr="000000"/>
                </a:solidFill>
              </a:ln>
              <a:effectLst>
                <a:outerShdw blurRad="50800" dist="38100" dir="5400000" algn="t" rotWithShape="0">
                  <a:prstClr val="black">
                    <a:alpha val="40000"/>
                  </a:prstClr>
                </a:outerShdw>
              </a:effectLst>
            </c:spPr>
          </c:marker>
          <c:dPt>
            <c:idx val="3"/>
            <c:marker>
              <c:symbol val="circle"/>
              <c:size val="14"/>
              <c:spPr>
                <a:solidFill>
                  <a:sysClr val="window" lastClr="FFFFFF"/>
                </a:solidFill>
                <a:ln w="12700">
                  <a:solidFill>
                    <a:sysClr val="windowText" lastClr="000000"/>
                  </a:solidFill>
                </a:ln>
                <a:effectLst>
                  <a:outerShdw blurRad="50800" dist="38100" dir="5400000" algn="t" rotWithShape="0">
                    <a:prstClr val="black">
                      <a:alpha val="40000"/>
                    </a:prstClr>
                  </a:outerShdw>
                </a:effectLst>
              </c:spPr>
            </c:marker>
            <c:bubble3D val="0"/>
          </c:dPt>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ysClr val="windowText" lastClr="000000">
                        <a:lumMod val="75000"/>
                        <a:lumOff val="25000"/>
                      </a:sysClr>
                    </a:solidFill>
                    <a:latin typeface="华文细黑" panose="02010600040101010101" pitchFamily="2" charset="-122"/>
                    <a:ea typeface="华文细黑" panose="02010600040101010101" pitchFamily="2"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ysClr val="windowText" lastClr="000000">
                          <a:lumMod val="35000"/>
                          <a:lumOff val="65000"/>
                        </a:sys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系列 2</c:v>
                </c:pt>
              </c:strCache>
            </c:strRef>
          </c:tx>
          <c:spPr>
            <a:ln w="28575" cap="rnd">
              <a:solidFill>
                <a:srgbClr val="5AB271"/>
              </a:solidFill>
              <a:round/>
            </a:ln>
            <a:effectLst>
              <a:outerShdw blurRad="50800" dist="38100" dir="5400000" algn="t" rotWithShape="0">
                <a:prstClr val="black">
                  <a:alpha val="40000"/>
                </a:prstClr>
              </a:outerShdw>
            </a:effectLst>
          </c:spPr>
          <c:marker>
            <c:symbol val="circle"/>
            <c:size val="14"/>
            <c:spPr>
              <a:solidFill>
                <a:sysClr val="window" lastClr="FFFFFF"/>
              </a:solidFill>
              <a:ln w="9525">
                <a:solidFill>
                  <a:srgbClr val="5AB271"/>
                </a:solidFill>
              </a:ln>
              <a:effectLst>
                <a:outerShdw blurRad="50800" dist="38100" dir="5400000" algn="t" rotWithShape="0">
                  <a:prstClr val="black">
                    <a:alpha val="40000"/>
                  </a:prstClr>
                </a:outerShdw>
              </a:effectLst>
            </c:spPr>
          </c:marker>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ysClr val="windowText" lastClr="000000">
                        <a:lumMod val="75000"/>
                        <a:lumOff val="25000"/>
                      </a:sysClr>
                    </a:solidFill>
                    <a:latin typeface="华文细黑" panose="02010600040101010101" pitchFamily="2" charset="-122"/>
                    <a:ea typeface="华文细黑" panose="02010600040101010101" pitchFamily="2"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ysClr val="windowText" lastClr="000000">
                          <a:lumMod val="35000"/>
                          <a:lumOff val="65000"/>
                        </a:sys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1"/>
        </c:ser>
        <c:dLbls>
          <c:showLegendKey val="0"/>
          <c:showVal val="0"/>
          <c:showCatName val="0"/>
          <c:showSerName val="0"/>
          <c:showPercent val="0"/>
          <c:showBubbleSize val="0"/>
        </c:dLbls>
        <c:marker val="1"/>
        <c:smooth val="1"/>
        <c:axId val="707828448"/>
        <c:axId val="241852800"/>
      </c:lineChart>
      <c:catAx>
        <c:axId val="707828448"/>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1400" b="0" i="0" u="none" strike="noStrike" kern="1200" baseline="0">
                <a:solidFill>
                  <a:sysClr val="windowText" lastClr="000000">
                    <a:lumMod val="75000"/>
                    <a:lumOff val="25000"/>
                  </a:sysClr>
                </a:solidFill>
                <a:latin typeface="华文细黑" panose="02010600040101010101" pitchFamily="2" charset="-122"/>
                <a:ea typeface="华文细黑" panose="02010600040101010101" pitchFamily="2" charset="-122"/>
                <a:cs typeface="+mn-cs"/>
              </a:defRPr>
            </a:pPr>
          </a:p>
        </c:txPr>
        <c:crossAx val="241852800"/>
        <c:crosses val="autoZero"/>
        <c:auto val="1"/>
        <c:lblAlgn val="ctr"/>
        <c:lblOffset val="100"/>
        <c:noMultiLvlLbl val="0"/>
      </c:catAx>
      <c:valAx>
        <c:axId val="241852800"/>
        <c:scaling>
          <c:orientation val="minMax"/>
        </c:scaling>
        <c:delete val="0"/>
        <c:axPos val="l"/>
        <c:majorGridlines>
          <c:spPr>
            <a:ln w="9525" cap="flat" cmpd="sng" algn="ctr">
              <a:solidFill>
                <a:sysClr val="windowText" lastClr="000000">
                  <a:lumMod val="15000"/>
                  <a:lumOff val="8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ysClr val="windowText" lastClr="000000">
                    <a:lumMod val="75000"/>
                    <a:lumOff val="25000"/>
                  </a:sysClr>
                </a:solidFill>
                <a:latin typeface="方正行楷简体" panose="03000509000000000000" charset="-122"/>
                <a:ea typeface="方正行楷简体" panose="03000509000000000000" charset="-122"/>
                <a:cs typeface="方正行楷简体" panose="03000509000000000000" charset="-122"/>
                <a:sym typeface="方正行楷简体" panose="03000509000000000000" charset="-122"/>
              </a:defRPr>
            </a:pPr>
          </a:p>
        </c:txPr>
        <c:crossAx val="7078284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400" b="0" i="0" u="none" strike="noStrike" kern="1200" baseline="0">
                <a:solidFill>
                  <a:sysClr val="windowText" lastClr="000000">
                    <a:lumMod val="75000"/>
                    <a:lumOff val="25000"/>
                  </a:sysClr>
                </a:solidFill>
                <a:latin typeface="方正行楷简体" panose="03000509000000000000" charset="-122"/>
                <a:ea typeface="方正行楷简体" panose="03000509000000000000" charset="-122"/>
                <a:cs typeface="方正行楷简体" panose="03000509000000000000" charset="-122"/>
                <a:sym typeface="方正行楷简体" panose="03000509000000000000" charset="-122"/>
              </a:defRPr>
            </a:pPr>
          </a:p>
        </c:txPr>
      </c:legendEntry>
      <c:legendEntry>
        <c:idx val="1"/>
        <c:txPr>
          <a:bodyPr rot="0" spcFirstLastPara="1" vertOverflow="ellipsis" vert="horz" wrap="square" anchor="ctr" anchorCtr="1"/>
          <a:lstStyle/>
          <a:p>
            <a:pPr>
              <a:defRPr lang="zh-CN" sz="1400" b="0" i="0" u="none" strike="noStrike" kern="1200" baseline="0">
                <a:solidFill>
                  <a:sysClr val="windowText" lastClr="000000">
                    <a:lumMod val="75000"/>
                    <a:lumOff val="25000"/>
                  </a:sysClr>
                </a:solidFill>
                <a:latin typeface="方正行楷简体" panose="03000509000000000000" charset="-122"/>
                <a:ea typeface="方正行楷简体" panose="03000509000000000000" charset="-122"/>
                <a:cs typeface="方正行楷简体" panose="03000509000000000000" charset="-122"/>
                <a:sym typeface="方正行楷简体" panose="03000509000000000000" charset="-122"/>
              </a:defRPr>
            </a:pPr>
          </a:p>
        </c:txPr>
      </c:legendEntry>
      <c:layout/>
      <c:overlay val="0"/>
      <c:spPr>
        <a:noFill/>
        <a:ln>
          <a:noFill/>
        </a:ln>
        <a:effectLst/>
      </c:spPr>
      <c:txPr>
        <a:bodyPr rot="0" spcFirstLastPara="1" vertOverflow="ellipsis" vert="horz" wrap="square" anchor="ctr" anchorCtr="1"/>
        <a:lstStyle/>
        <a:p>
          <a:pPr>
            <a:defRPr lang="zh-CN" sz="1400" b="0" i="0" u="none" strike="noStrike" kern="1200" baseline="0">
              <a:solidFill>
                <a:sysClr val="windowText" lastClr="000000">
                  <a:lumMod val="75000"/>
                  <a:lumOff val="25000"/>
                </a:sysClr>
              </a:solidFill>
              <a:latin typeface="方正行楷简体" panose="03000509000000000000" charset="-122"/>
              <a:ea typeface="方正行楷简体" panose="03000509000000000000" charset="-122"/>
              <a:cs typeface="方正行楷简体" panose="03000509000000000000" charset="-122"/>
              <a:sym typeface="方正行楷简体" panose="03000509000000000000" charset="-122"/>
            </a:defRPr>
          </a:pPr>
        </a:p>
      </c:txPr>
    </c:legend>
    <c:plotVisOnly val="1"/>
    <c:dispBlanksAs val="gap"/>
    <c:showDLblsOverMax val="0"/>
  </c:chart>
  <c:spPr>
    <a:noFill/>
    <a:ln w="9525" cap="flat" cmpd="sng" algn="ctr">
      <a:noFill/>
      <a:round/>
    </a:ln>
    <a:effectLst/>
  </c:spPr>
  <c:txPr>
    <a:bodyPr/>
    <a:lstStyle/>
    <a:p>
      <a:pPr>
        <a:defRPr lang="zh-CN" sz="1400" b="0" i="0">
          <a:solidFill>
            <a:sysClr val="windowText" lastClr="000000">
              <a:lumMod val="75000"/>
              <a:lumOff val="25000"/>
            </a:sysClr>
          </a:solidFill>
          <a:latin typeface="华文细黑" panose="02010600040101010101" pitchFamily="2" charset="-122"/>
          <a:ea typeface="华文细黑" panose="02010600040101010101" pitchFamily="2"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330"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solidFill>
        <a:srgbClr val="FFFFFF"/>
      </a:solidFill>
    </cs:spPr>
  </cs:dataPoint>
  <cs:dataPoint3D>
    <cs:lnRef idx="0"/>
    <cs:fillRef idx="1">
      <cs:styleClr val="auto"/>
    </cs:fillRef>
    <cs:effectRef idx="0"/>
    <cs:fontRef idx="minor">
      <a:sysClr val="windowText" lastClr="000000"/>
    </cs:fontRef>
    <cs:spPr>
      <a:solidFill>
        <a:srgbClr val="FFFFFF"/>
      </a:solidFill>
    </cs:spPr>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solidFill>
        <a:srgbClr val="FFFFFF"/>
      </a:solidFill>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jpeg"/><Relationship Id="rId2" Type="http://schemas.openxmlformats.org/officeDocument/2006/relationships/image" Target="../media/image12.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9" Type="http://schemas.openxmlformats.org/officeDocument/2006/relationships/image" Target="../media/image33.png"/><Relationship Id="rId8" Type="http://schemas.microsoft.com/office/2007/relationships/hdphoto" Target="../media/hdphoto3.wdp"/><Relationship Id="rId7" Type="http://schemas.openxmlformats.org/officeDocument/2006/relationships/image" Target="../media/image32.png"/><Relationship Id="rId6" Type="http://schemas.microsoft.com/office/2007/relationships/hdphoto" Target="../media/hdphoto2.wdp"/><Relationship Id="rId5" Type="http://schemas.openxmlformats.org/officeDocument/2006/relationships/image" Target="../media/image31.png"/><Relationship Id="rId4" Type="http://schemas.microsoft.com/office/2007/relationships/hdphoto" Target="../media/hdphoto1.wdp"/><Relationship Id="rId3" Type="http://schemas.openxmlformats.org/officeDocument/2006/relationships/image" Target="../media/image30.png"/><Relationship Id="rId2" Type="http://schemas.openxmlformats.org/officeDocument/2006/relationships/image" Target="../media/image12.png"/><Relationship Id="rId11" Type="http://schemas.openxmlformats.org/officeDocument/2006/relationships/slideLayout" Target="../slideLayouts/slideLayout2.xml"/><Relationship Id="rId10" Type="http://schemas.microsoft.com/office/2007/relationships/hdphoto" Target="../media/hdphoto4.wdp"/><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54000">
              <a:schemeClr val="bg1"/>
            </a:gs>
            <a:gs pos="100000">
              <a:srgbClr val="D2EBD8"/>
            </a:gs>
          </a:gsLst>
          <a:lin ang="18900000" scaled="0"/>
        </a:gradFill>
        <a:effectLst/>
      </p:bgPr>
    </p:bg>
    <p:spTree>
      <p:nvGrpSpPr>
        <p:cNvPr id="1" name=""/>
        <p:cNvGrpSpPr/>
        <p:nvPr/>
      </p:nvGrpSpPr>
      <p:grpSpPr>
        <a:xfrm>
          <a:off x="0" y="0"/>
          <a:ext cx="0" cy="0"/>
          <a:chOff x="0" y="0"/>
          <a:chExt cx="0" cy="0"/>
        </a:xfrm>
      </p:grpSpPr>
      <p:pic>
        <p:nvPicPr>
          <p:cNvPr id="15" name="图片 14" descr="108c536cbfccd37a0485a4795bebca4b"/>
          <p:cNvPicPr>
            <a:picLocks noChangeAspect="1"/>
          </p:cNvPicPr>
          <p:nvPr/>
        </p:nvPicPr>
        <p:blipFill>
          <a:blip r:embed="rId1">
            <a:lum bright="54000" contrast="6000"/>
          </a:blip>
          <a:srcRect r="8963" b="12908"/>
          <a:stretch>
            <a:fillRect/>
          </a:stretch>
        </p:blipFill>
        <p:spPr>
          <a:xfrm>
            <a:off x="4759325" y="4874260"/>
            <a:ext cx="7410450" cy="1949450"/>
          </a:xfrm>
          <a:prstGeom prst="rect">
            <a:avLst/>
          </a:prstGeom>
        </p:spPr>
      </p:pic>
      <p:grpSp>
        <p:nvGrpSpPr>
          <p:cNvPr id="17" name="组合 16"/>
          <p:cNvGrpSpPr/>
          <p:nvPr/>
        </p:nvGrpSpPr>
        <p:grpSpPr>
          <a:xfrm>
            <a:off x="2193470" y="432157"/>
            <a:ext cx="9562313" cy="5874483"/>
            <a:chOff x="2375" y="311"/>
            <a:chExt cx="16966" cy="10422"/>
          </a:xfrm>
        </p:grpSpPr>
        <p:pic>
          <p:nvPicPr>
            <p:cNvPr id="16" name="图片 15" descr="9ec97469f7c0f6af272ce0450381e54c"/>
            <p:cNvPicPr>
              <a:picLocks noChangeAspect="1"/>
            </p:cNvPicPr>
            <p:nvPr/>
          </p:nvPicPr>
          <p:blipFill>
            <a:blip r:embed="rId2">
              <a:lum bright="30000"/>
            </a:blip>
            <a:srcRect l="40556" t="18557" r="27020" b="54633"/>
            <a:stretch>
              <a:fillRect/>
            </a:stretch>
          </p:blipFill>
          <p:spPr>
            <a:xfrm>
              <a:off x="15495" y="311"/>
              <a:ext cx="3846" cy="2494"/>
            </a:xfrm>
            <a:prstGeom prst="rect">
              <a:avLst/>
            </a:prstGeom>
          </p:spPr>
        </p:pic>
        <p:pic>
          <p:nvPicPr>
            <p:cNvPr id="12" name="图片 11" descr="9ec97469f7c0f6af272ce0450381e54c"/>
            <p:cNvPicPr>
              <a:picLocks noChangeAspect="1"/>
            </p:cNvPicPr>
            <p:nvPr/>
          </p:nvPicPr>
          <p:blipFill>
            <a:blip r:embed="rId2">
              <a:lum bright="30000"/>
            </a:blip>
            <a:srcRect l="40556" t="18557" r="27020" b="54633"/>
            <a:stretch>
              <a:fillRect/>
            </a:stretch>
          </p:blipFill>
          <p:spPr>
            <a:xfrm>
              <a:off x="5208" y="6701"/>
              <a:ext cx="6218" cy="4032"/>
            </a:xfrm>
            <a:prstGeom prst="rect">
              <a:avLst/>
            </a:prstGeom>
          </p:spPr>
        </p:pic>
        <p:pic>
          <p:nvPicPr>
            <p:cNvPr id="7" name="图片 6" descr="d17ca2b0a160c250e3d63c5932a2f79d"/>
            <p:cNvPicPr>
              <a:picLocks noChangeAspect="1"/>
            </p:cNvPicPr>
            <p:nvPr/>
          </p:nvPicPr>
          <p:blipFill>
            <a:blip r:embed="rId3">
              <a:lum contrast="24000"/>
            </a:blip>
            <a:srcRect l="7166" t="14887" r="7150" b="15216"/>
            <a:stretch>
              <a:fillRect/>
            </a:stretch>
          </p:blipFill>
          <p:spPr>
            <a:xfrm>
              <a:off x="6928" y="311"/>
              <a:ext cx="10748" cy="9605"/>
            </a:xfrm>
            <a:prstGeom prst="rect">
              <a:avLst/>
            </a:prstGeom>
          </p:spPr>
        </p:pic>
        <p:pic>
          <p:nvPicPr>
            <p:cNvPr id="30" name="图片 29" descr="9ec97469f7c0f6af272ce0450381e54c"/>
            <p:cNvPicPr>
              <a:picLocks noChangeAspect="1"/>
            </p:cNvPicPr>
            <p:nvPr/>
          </p:nvPicPr>
          <p:blipFill>
            <a:blip r:embed="rId2">
              <a:lum bright="18000"/>
            </a:blip>
            <a:srcRect l="40556" t="18557" r="27020" b="54633"/>
            <a:stretch>
              <a:fillRect/>
            </a:stretch>
          </p:blipFill>
          <p:spPr>
            <a:xfrm>
              <a:off x="2375" y="3152"/>
              <a:ext cx="2285" cy="1481"/>
            </a:xfrm>
            <a:prstGeom prst="rect">
              <a:avLst/>
            </a:prstGeom>
          </p:spPr>
        </p:pic>
      </p:grpSp>
      <p:sp>
        <p:nvSpPr>
          <p:cNvPr id="22" name="文本框 21"/>
          <p:cNvSpPr txBox="1"/>
          <p:nvPr/>
        </p:nvSpPr>
        <p:spPr>
          <a:xfrm>
            <a:off x="700405" y="890905"/>
            <a:ext cx="1651000" cy="1310640"/>
          </a:xfrm>
          <a:prstGeom prst="rect">
            <a:avLst/>
          </a:prstGeom>
          <a:noFill/>
        </p:spPr>
        <p:txBody>
          <a:bodyPr wrap="square" rtlCol="0">
            <a:spAutoFit/>
          </a:bodyPr>
          <a:lstStyle/>
          <a:p>
            <a:r>
              <a:rPr lang="zh-CN" altLang="en-US" sz="8000">
                <a:solidFill>
                  <a:srgbClr val="5AB271"/>
                </a:solidFill>
                <a:latin typeface="汉仪南宫体简" panose="02010509060101010101" charset="-122"/>
                <a:ea typeface="汉仪南宫体简" panose="02010509060101010101" charset="-122"/>
              </a:rPr>
              <a:t>青</a:t>
            </a:r>
            <a:endParaRPr lang="zh-CN" altLang="en-US" sz="8000">
              <a:solidFill>
                <a:srgbClr val="5AB271"/>
              </a:solidFill>
              <a:latin typeface="汉仪南宫体简" panose="02010509060101010101" charset="-122"/>
              <a:ea typeface="汉仪南宫体简" panose="02010509060101010101" charset="-122"/>
            </a:endParaRPr>
          </a:p>
        </p:txBody>
      </p:sp>
      <p:sp>
        <p:nvSpPr>
          <p:cNvPr id="23" name="文本框 22"/>
          <p:cNvSpPr txBox="1"/>
          <p:nvPr/>
        </p:nvSpPr>
        <p:spPr>
          <a:xfrm>
            <a:off x="1678305" y="1197610"/>
            <a:ext cx="1651000" cy="1310640"/>
          </a:xfrm>
          <a:prstGeom prst="rect">
            <a:avLst/>
          </a:prstGeom>
          <a:noFill/>
        </p:spPr>
        <p:txBody>
          <a:bodyPr wrap="square" rtlCol="0">
            <a:spAutoFit/>
          </a:bodyPr>
          <a:lstStyle/>
          <a:p>
            <a:r>
              <a:rPr lang="zh-CN" altLang="en-US" sz="8000">
                <a:solidFill>
                  <a:schemeClr val="tx1"/>
                </a:solidFill>
                <a:latin typeface="汉仪南宫体简" panose="02010509060101010101" charset="-122"/>
                <a:ea typeface="汉仪南宫体简" panose="02010509060101010101" charset="-122"/>
              </a:rPr>
              <a:t>眉</a:t>
            </a:r>
            <a:endParaRPr lang="zh-CN" altLang="en-US" sz="8000">
              <a:solidFill>
                <a:schemeClr val="tx1"/>
              </a:solidFill>
              <a:latin typeface="汉仪南宫体简" panose="02010509060101010101" charset="-122"/>
              <a:ea typeface="汉仪南宫体简" panose="02010509060101010101" charset="-122"/>
            </a:endParaRPr>
          </a:p>
        </p:txBody>
      </p:sp>
      <p:sp>
        <p:nvSpPr>
          <p:cNvPr id="24" name="文本框 23"/>
          <p:cNvSpPr txBox="1"/>
          <p:nvPr/>
        </p:nvSpPr>
        <p:spPr>
          <a:xfrm>
            <a:off x="700405" y="1857375"/>
            <a:ext cx="1651000" cy="1670685"/>
          </a:xfrm>
          <a:prstGeom prst="rect">
            <a:avLst/>
          </a:prstGeom>
          <a:noFill/>
        </p:spPr>
        <p:txBody>
          <a:bodyPr wrap="square" rtlCol="0">
            <a:spAutoFit/>
          </a:bodyPr>
          <a:lstStyle/>
          <a:p>
            <a:r>
              <a:rPr lang="zh-CN" altLang="en-US" sz="8000">
                <a:solidFill>
                  <a:schemeClr val="tx1"/>
                </a:solidFill>
                <a:latin typeface="汉仪南宫体简" panose="02010509060101010101" charset="-122"/>
                <a:ea typeface="汉仪南宫体简" panose="02010509060101010101" charset="-122"/>
              </a:rPr>
              <a:t>如</a:t>
            </a:r>
            <a:endParaRPr lang="zh-CN" altLang="en-US" sz="8000">
              <a:solidFill>
                <a:schemeClr val="tx1"/>
              </a:solidFill>
              <a:latin typeface="汉仪南宫体简" panose="02010509060101010101" charset="-122"/>
              <a:ea typeface="汉仪南宫体简" panose="02010509060101010101" charset="-122"/>
            </a:endParaRPr>
          </a:p>
        </p:txBody>
      </p:sp>
      <p:sp>
        <p:nvSpPr>
          <p:cNvPr id="25" name="文本框 24"/>
          <p:cNvSpPr txBox="1"/>
          <p:nvPr/>
        </p:nvSpPr>
        <p:spPr>
          <a:xfrm>
            <a:off x="700405" y="2868295"/>
            <a:ext cx="1651000" cy="1670685"/>
          </a:xfrm>
          <a:prstGeom prst="rect">
            <a:avLst/>
          </a:prstGeom>
          <a:noFill/>
        </p:spPr>
        <p:txBody>
          <a:bodyPr wrap="square" rtlCol="0">
            <a:spAutoFit/>
          </a:bodyPr>
          <a:lstStyle/>
          <a:p>
            <a:r>
              <a:rPr lang="zh-CN" altLang="en-US" sz="8000">
                <a:solidFill>
                  <a:schemeClr val="tx1"/>
                </a:solidFill>
                <a:latin typeface="汉仪南宫体简" panose="02010509060101010101" charset="-122"/>
                <a:ea typeface="汉仪南宫体简" panose="02010509060101010101" charset="-122"/>
              </a:rPr>
              <a:t>黛</a:t>
            </a:r>
            <a:endParaRPr lang="zh-CN" altLang="en-US" sz="8000">
              <a:solidFill>
                <a:schemeClr val="tx1"/>
              </a:solidFill>
              <a:latin typeface="汉仪南宫体简" panose="02010509060101010101" charset="-122"/>
              <a:ea typeface="汉仪南宫体简" panose="02010509060101010101" charset="-122"/>
            </a:endParaRPr>
          </a:p>
        </p:txBody>
      </p:sp>
      <p:sp>
        <p:nvSpPr>
          <p:cNvPr id="26" name="半闭框 25"/>
          <p:cNvSpPr/>
          <p:nvPr/>
        </p:nvSpPr>
        <p:spPr>
          <a:xfrm>
            <a:off x="880110" y="981075"/>
            <a:ext cx="180340" cy="216535"/>
          </a:xfrm>
          <a:prstGeom prst="halfFrame">
            <a:avLst>
              <a:gd name="adj1" fmla="val 40000"/>
              <a:gd name="adj2" fmla="val 33230"/>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半闭框 26"/>
          <p:cNvSpPr/>
          <p:nvPr/>
        </p:nvSpPr>
        <p:spPr>
          <a:xfrm flipH="1" flipV="1">
            <a:off x="1568335" y="4033977"/>
            <a:ext cx="180340" cy="216535"/>
          </a:xfrm>
          <a:prstGeom prst="halfFrame">
            <a:avLst>
              <a:gd name="adj1" fmla="val 40000"/>
              <a:gd name="adj2" fmla="val 3323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文本框 27"/>
          <p:cNvSpPr txBox="1"/>
          <p:nvPr/>
        </p:nvSpPr>
        <p:spPr>
          <a:xfrm>
            <a:off x="1921510" y="3143250"/>
            <a:ext cx="2176780" cy="2964180"/>
          </a:xfrm>
          <a:prstGeom prst="rect">
            <a:avLst/>
          </a:prstGeom>
          <a:noFill/>
        </p:spPr>
        <p:txBody>
          <a:bodyPr vert="wordArtVertRtl" wrap="square" rtlCol="0">
            <a:spAutoFit/>
          </a:bodyPr>
          <a:lstStyle/>
          <a:p>
            <a:pPr>
              <a:lnSpc>
                <a:spcPct val="130000"/>
              </a:lnSpc>
            </a:pPr>
            <a:r>
              <a:rPr lang="zh-CN" altLang="en-US" sz="2400">
                <a:latin typeface="方正苏新诗柳楷简体" panose="02000000000000000000" charset="-122"/>
                <a:ea typeface="方正苏新诗柳楷简体" panose="02000000000000000000" charset="-122"/>
              </a:rPr>
              <a:t>水是眼波横,山是眉峰聚.欲问行人去那边,眉眼盈盈处.</a:t>
            </a:r>
            <a:endParaRPr lang="zh-CN" altLang="en-US" sz="2400">
              <a:latin typeface="方正苏新诗柳楷简体" panose="02000000000000000000" charset="-122"/>
              <a:ea typeface="方正苏新诗柳楷简体" panose="02000000000000000000" charset="-122"/>
            </a:endParaRPr>
          </a:p>
        </p:txBody>
      </p:sp>
      <p:cxnSp>
        <p:nvCxnSpPr>
          <p:cNvPr id="31" name="直接连接符 30"/>
          <p:cNvCxnSpPr/>
          <p:nvPr/>
        </p:nvCxnSpPr>
        <p:spPr>
          <a:xfrm>
            <a:off x="3481070" y="3139440"/>
            <a:ext cx="27940" cy="2693035"/>
          </a:xfrm>
          <a:prstGeom prst="line">
            <a:avLst/>
          </a:prstGeom>
          <a:ln w="317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916555" y="3153410"/>
            <a:ext cx="6985" cy="2679065"/>
          </a:xfrm>
          <a:prstGeom prst="line">
            <a:avLst/>
          </a:prstGeom>
          <a:ln w="317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2404745" y="3139440"/>
            <a:ext cx="3175" cy="2699385"/>
          </a:xfrm>
          <a:prstGeom prst="line">
            <a:avLst/>
          </a:prstGeom>
          <a:ln w="3175" cmpd="sng">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599690" y="1271270"/>
            <a:ext cx="4927600" cy="762000"/>
          </a:xfrm>
          <a:prstGeom prst="rect">
            <a:avLst/>
          </a:prstGeom>
          <a:noFill/>
        </p:spPr>
        <p:txBody>
          <a:bodyPr wrap="square" rtlCol="0">
            <a:spAutoFit/>
          </a:bodyPr>
          <a:lstStyle/>
          <a:p>
            <a:r>
              <a:rPr lang="en-US" altLang="zh-CN" sz="4400">
                <a:solidFill>
                  <a:srgbClr val="5AB271"/>
                </a:solidFill>
                <a:latin typeface="Britannic Bold" panose="020B0903060703020204" charset="0"/>
              </a:rPr>
              <a:t>BUSINESS </a:t>
            </a:r>
            <a:r>
              <a:rPr lang="en-US" altLang="zh-CN" sz="4400">
                <a:ln>
                  <a:solidFill>
                    <a:srgbClr val="3B7D4C"/>
                  </a:solidFill>
                </a:ln>
                <a:solidFill>
                  <a:schemeClr val="bg1"/>
                </a:solidFill>
                <a:latin typeface="Britannic Bold" panose="020B0903060703020204" charset="0"/>
              </a:rPr>
              <a:t>REPORT</a:t>
            </a:r>
            <a:endParaRPr lang="en-US" altLang="zh-CN" sz="4400">
              <a:ln>
                <a:solidFill>
                  <a:srgbClr val="3B7D4C"/>
                </a:solidFill>
              </a:ln>
              <a:solidFill>
                <a:schemeClr val="bg1"/>
              </a:solidFill>
              <a:latin typeface="Britannic Bold" panose="020B090306070302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lum bright="18000" contrast="48000"/>
            <a:extLst>
              <a:ext uri="{28A0092B-C50C-407E-A947-70E740481C1C}">
                <a14:useLocalDpi xmlns:a14="http://schemas.microsoft.com/office/drawing/2010/main" val="0"/>
              </a:ext>
            </a:extLst>
          </a:blip>
          <a:srcRect l="47227"/>
          <a:stretch>
            <a:fillRect/>
          </a:stretch>
        </p:blipFill>
        <p:spPr>
          <a:xfrm>
            <a:off x="-14605" y="1320800"/>
            <a:ext cx="2809240" cy="5288280"/>
          </a:xfrm>
          <a:prstGeom prst="rect">
            <a:avLst/>
          </a:prstGeom>
        </p:spPr>
      </p:pic>
      <p:sp>
        <p:nvSpPr>
          <p:cNvPr id="2" name="文本框 1"/>
          <p:cNvSpPr txBox="1"/>
          <p:nvPr/>
        </p:nvSpPr>
        <p:spPr>
          <a:xfrm>
            <a:off x="3863340" y="541655"/>
            <a:ext cx="1188720" cy="1113155"/>
          </a:xfrm>
          <a:prstGeom prst="rect">
            <a:avLst/>
          </a:prstGeom>
          <a:noFill/>
        </p:spPr>
        <p:txBody>
          <a:bodyPr vert="eaVert" wrap="square" rtlCol="0">
            <a:spAutoFit/>
          </a:bodyPr>
          <a:p>
            <a:r>
              <a:rPr lang="zh-CN" altLang="en-US" sz="6600">
                <a:latin typeface="汉仪南宫体简" panose="02010509060101010101" charset="-122"/>
                <a:ea typeface="汉仪南宫体简" panose="02010509060101010101" charset="-122"/>
              </a:rPr>
              <a:t>目</a:t>
            </a:r>
            <a:endParaRPr lang="zh-CN" altLang="en-US" sz="6600">
              <a:latin typeface="汉仪南宫体简" panose="02010509060101010101" charset="-122"/>
              <a:ea typeface="汉仪南宫体简" panose="02010509060101010101" charset="-122"/>
            </a:endParaRPr>
          </a:p>
        </p:txBody>
      </p:sp>
      <p:sp>
        <p:nvSpPr>
          <p:cNvPr id="3" name="文本框 2"/>
          <p:cNvSpPr txBox="1"/>
          <p:nvPr/>
        </p:nvSpPr>
        <p:spPr>
          <a:xfrm>
            <a:off x="4545330" y="1320800"/>
            <a:ext cx="1188720" cy="1113155"/>
          </a:xfrm>
          <a:prstGeom prst="rect">
            <a:avLst/>
          </a:prstGeom>
          <a:noFill/>
        </p:spPr>
        <p:txBody>
          <a:bodyPr vert="eaVert" wrap="square" rtlCol="0">
            <a:spAutoFit/>
          </a:bodyPr>
          <a:p>
            <a:r>
              <a:rPr lang="zh-CN" altLang="en-US" sz="6600">
                <a:solidFill>
                  <a:srgbClr val="5AB271"/>
                </a:solidFill>
                <a:latin typeface="汉仪南宫体简" panose="02010509060101010101" charset="-122"/>
                <a:ea typeface="汉仪南宫体简" panose="02010509060101010101" charset="-122"/>
              </a:rPr>
              <a:t>录</a:t>
            </a:r>
            <a:endParaRPr lang="zh-CN" altLang="en-US" sz="6600">
              <a:solidFill>
                <a:srgbClr val="5AB271"/>
              </a:solidFill>
              <a:latin typeface="汉仪南宫体简" panose="02010509060101010101" charset="-122"/>
              <a:ea typeface="汉仪南宫体简" panose="02010509060101010101" charset="-122"/>
            </a:endParaRPr>
          </a:p>
        </p:txBody>
      </p:sp>
      <p:sp>
        <p:nvSpPr>
          <p:cNvPr id="4" name="文本框 3"/>
          <p:cNvSpPr txBox="1"/>
          <p:nvPr/>
        </p:nvSpPr>
        <p:spPr>
          <a:xfrm>
            <a:off x="3507740" y="1320800"/>
            <a:ext cx="1224280" cy="822960"/>
          </a:xfrm>
          <a:prstGeom prst="rect">
            <a:avLst/>
          </a:prstGeom>
          <a:noFill/>
        </p:spPr>
        <p:txBody>
          <a:bodyPr wrap="square" rtlCol="0">
            <a:spAutoFit/>
          </a:bodyPr>
          <a:p>
            <a:r>
              <a:rPr lang="en-US" altLang="zh-CN" sz="4800">
                <a:solidFill>
                  <a:schemeClr val="bg2">
                    <a:lumMod val="25000"/>
                  </a:schemeClr>
                </a:solidFill>
                <a:latin typeface="Britannic Bold" panose="020B0903060703020204" charset="0"/>
                <a:sym typeface="+mn-ea"/>
              </a:rPr>
              <a:t>con</a:t>
            </a:r>
            <a:endParaRPr lang="en-US" altLang="zh-CN" sz="4800">
              <a:solidFill>
                <a:schemeClr val="bg2">
                  <a:lumMod val="25000"/>
                </a:schemeClr>
              </a:solidFill>
              <a:latin typeface="Britannic Bold" panose="020B0903060703020204" charset="0"/>
              <a:sym typeface="+mn-ea"/>
            </a:endParaRPr>
          </a:p>
        </p:txBody>
      </p:sp>
      <p:sp>
        <p:nvSpPr>
          <p:cNvPr id="6" name="文本框 5"/>
          <p:cNvSpPr txBox="1"/>
          <p:nvPr/>
        </p:nvSpPr>
        <p:spPr>
          <a:xfrm>
            <a:off x="4732020" y="541655"/>
            <a:ext cx="1460500" cy="822960"/>
          </a:xfrm>
          <a:prstGeom prst="rect">
            <a:avLst/>
          </a:prstGeom>
          <a:noFill/>
        </p:spPr>
        <p:txBody>
          <a:bodyPr wrap="square" rtlCol="0">
            <a:spAutoFit/>
          </a:bodyPr>
          <a:p>
            <a:r>
              <a:rPr lang="en-US" altLang="zh-CN" sz="4800">
                <a:solidFill>
                  <a:srgbClr val="5AB271"/>
                </a:solidFill>
                <a:latin typeface="Britannic Bold" panose="020B0903060703020204" charset="0"/>
                <a:sym typeface="+mn-ea"/>
              </a:rPr>
              <a:t>tent</a:t>
            </a:r>
            <a:endParaRPr lang="en-US" altLang="zh-CN" sz="4800">
              <a:solidFill>
                <a:srgbClr val="5AB271"/>
              </a:solidFill>
              <a:latin typeface="Britannic Bold" panose="020B0903060703020204" charset="0"/>
              <a:sym typeface="+mn-ea"/>
            </a:endParaRPr>
          </a:p>
        </p:txBody>
      </p:sp>
      <p:grpSp>
        <p:nvGrpSpPr>
          <p:cNvPr id="24" name="组合 23"/>
          <p:cNvGrpSpPr/>
          <p:nvPr/>
        </p:nvGrpSpPr>
        <p:grpSpPr>
          <a:xfrm>
            <a:off x="5235575" y="2130425"/>
            <a:ext cx="1169670" cy="4611370"/>
            <a:chOff x="8245" y="3355"/>
            <a:chExt cx="1842" cy="7262"/>
          </a:xfrm>
        </p:grpSpPr>
        <p:grpSp>
          <p:nvGrpSpPr>
            <p:cNvPr id="23" name="组合 22"/>
            <p:cNvGrpSpPr/>
            <p:nvPr/>
          </p:nvGrpSpPr>
          <p:grpSpPr>
            <a:xfrm>
              <a:off x="8400" y="3355"/>
              <a:ext cx="1687" cy="1636"/>
              <a:chOff x="8400" y="3103"/>
              <a:chExt cx="1687" cy="1636"/>
            </a:xfrm>
          </p:grpSpPr>
          <p:pic>
            <p:nvPicPr>
              <p:cNvPr id="22" name="图片 21" descr="0f03fb7d3cbee7f3909616df7afb1997"/>
              <p:cNvPicPr>
                <a:picLocks noChangeAspect="1"/>
              </p:cNvPicPr>
              <p:nvPr/>
            </p:nvPicPr>
            <p:blipFill>
              <a:blip r:embed="rId2">
                <a:lum bright="18000" contrast="12000"/>
              </a:blip>
              <a:srcRect l="8880" t="23089" r="7784" b="23378"/>
              <a:stretch>
                <a:fillRect/>
              </a:stretch>
            </p:blipFill>
            <p:spPr>
              <a:xfrm>
                <a:off x="8400" y="3220"/>
                <a:ext cx="1687" cy="1377"/>
              </a:xfrm>
              <a:prstGeom prst="rect">
                <a:avLst/>
              </a:prstGeom>
            </p:spPr>
          </p:pic>
          <p:sp>
            <p:nvSpPr>
              <p:cNvPr id="9" name="文本框 8"/>
              <p:cNvSpPr txBox="1"/>
              <p:nvPr/>
            </p:nvSpPr>
            <p:spPr>
              <a:xfrm>
                <a:off x="8400" y="3103"/>
                <a:ext cx="1533" cy="1636"/>
              </a:xfrm>
              <a:prstGeom prst="rect">
                <a:avLst/>
              </a:prstGeom>
              <a:noFill/>
            </p:spPr>
            <p:txBody>
              <a:bodyPr wrap="square" rtlCol="0">
                <a:spAutoFit/>
              </a:bodyPr>
              <a:p>
                <a:pPr algn="ctr"/>
                <a:r>
                  <a:rPr lang="zh-CN" altLang="en-US" sz="4800">
                    <a:solidFill>
                      <a:srgbClr val="5AB271"/>
                    </a:solidFill>
                    <a:latin typeface="新蒂文征明简繁" panose="03000600000000000000" charset="-122"/>
                    <a:ea typeface="新蒂文征明简繁" panose="03000600000000000000" charset="-122"/>
                  </a:rPr>
                  <a:t>壹</a:t>
                </a:r>
                <a:endParaRPr lang="zh-CN" altLang="en-US" sz="4800">
                  <a:solidFill>
                    <a:srgbClr val="5AB271"/>
                  </a:solidFill>
                  <a:latin typeface="新蒂文征明简繁" panose="03000600000000000000" charset="-122"/>
                  <a:ea typeface="新蒂文征明简繁" panose="03000600000000000000" charset="-122"/>
                </a:endParaRPr>
              </a:p>
            </p:txBody>
          </p:sp>
        </p:grpSp>
        <p:sp>
          <p:nvSpPr>
            <p:cNvPr id="21" name="文本框 20"/>
            <p:cNvSpPr txBox="1"/>
            <p:nvPr/>
          </p:nvSpPr>
          <p:spPr>
            <a:xfrm>
              <a:off x="8245" y="4753"/>
              <a:ext cx="1842" cy="5864"/>
            </a:xfrm>
            <a:prstGeom prst="rect">
              <a:avLst/>
            </a:prstGeom>
            <a:noFill/>
          </p:spPr>
          <p:txBody>
            <a:bodyPr vert="eaVert" wrap="square" rtlCol="0">
              <a:spAutoFit/>
            </a:bodyPr>
            <a:p>
              <a:pPr>
                <a:lnSpc>
                  <a:spcPct val="70000"/>
                </a:lnSpc>
              </a:pPr>
              <a:endParaRPr lang="zh-CN" altLang="en-US"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sym typeface="+mn-ea"/>
                </a:rPr>
                <a:t>  Click here to add title</a:t>
              </a:r>
              <a:endParaRPr lang="zh-CN" altLang="en-US" sz="3200"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rPr>
                <a:t> </a:t>
              </a:r>
              <a:endParaRPr lang="zh-CN" altLang="en-US" spc="300">
                <a:solidFill>
                  <a:srgbClr val="5AB271"/>
                </a:solidFill>
                <a:uFillTx/>
                <a:latin typeface="方正行楷简体" panose="03000509000000000000" charset="-122"/>
                <a:ea typeface="方正行楷简体" panose="03000509000000000000" charset="-122"/>
              </a:endParaRPr>
            </a:p>
          </p:txBody>
        </p:sp>
      </p:grpSp>
      <p:grpSp>
        <p:nvGrpSpPr>
          <p:cNvPr id="26" name="组合 25"/>
          <p:cNvGrpSpPr/>
          <p:nvPr/>
        </p:nvGrpSpPr>
        <p:grpSpPr>
          <a:xfrm>
            <a:off x="6659245" y="1654810"/>
            <a:ext cx="1169670" cy="4611370"/>
            <a:chOff x="8245" y="3355"/>
            <a:chExt cx="1842" cy="7262"/>
          </a:xfrm>
        </p:grpSpPr>
        <p:grpSp>
          <p:nvGrpSpPr>
            <p:cNvPr id="27" name="组合 26"/>
            <p:cNvGrpSpPr/>
            <p:nvPr/>
          </p:nvGrpSpPr>
          <p:grpSpPr>
            <a:xfrm>
              <a:off x="8400" y="3355"/>
              <a:ext cx="1687" cy="1636"/>
              <a:chOff x="8400" y="3103"/>
              <a:chExt cx="1687" cy="1636"/>
            </a:xfrm>
          </p:grpSpPr>
          <p:pic>
            <p:nvPicPr>
              <p:cNvPr id="28" name="图片 27" descr="0f03fb7d3cbee7f3909616df7afb1997"/>
              <p:cNvPicPr>
                <a:picLocks noChangeAspect="1"/>
              </p:cNvPicPr>
              <p:nvPr/>
            </p:nvPicPr>
            <p:blipFill>
              <a:blip r:embed="rId2">
                <a:lum bright="18000" contrast="12000"/>
              </a:blip>
              <a:srcRect l="8880" t="23089" r="7784" b="23378"/>
              <a:stretch>
                <a:fillRect/>
              </a:stretch>
            </p:blipFill>
            <p:spPr>
              <a:xfrm>
                <a:off x="8400" y="3220"/>
                <a:ext cx="1687" cy="1377"/>
              </a:xfrm>
              <a:prstGeom prst="rect">
                <a:avLst/>
              </a:prstGeom>
            </p:spPr>
          </p:pic>
          <p:sp>
            <p:nvSpPr>
              <p:cNvPr id="29" name="文本框 28"/>
              <p:cNvSpPr txBox="1"/>
              <p:nvPr/>
            </p:nvSpPr>
            <p:spPr>
              <a:xfrm>
                <a:off x="8400" y="3103"/>
                <a:ext cx="1533" cy="1636"/>
              </a:xfrm>
              <a:prstGeom prst="rect">
                <a:avLst/>
              </a:prstGeom>
              <a:noFill/>
            </p:spPr>
            <p:txBody>
              <a:bodyPr wrap="square" rtlCol="0">
                <a:spAutoFit/>
              </a:bodyPr>
              <a:p>
                <a:pPr algn="ctr"/>
                <a:r>
                  <a:rPr lang="zh-CN" altLang="en-US" sz="4800">
                    <a:solidFill>
                      <a:srgbClr val="5AB271"/>
                    </a:solidFill>
                    <a:latin typeface="新蒂文征明简繁" panose="03000600000000000000" charset="-122"/>
                    <a:ea typeface="新蒂文征明简繁" panose="03000600000000000000" charset="-122"/>
                  </a:rPr>
                  <a:t>贰</a:t>
                </a:r>
                <a:endParaRPr lang="zh-CN" altLang="en-US" sz="4800">
                  <a:solidFill>
                    <a:srgbClr val="5AB271"/>
                  </a:solidFill>
                  <a:latin typeface="新蒂文征明简繁" panose="03000600000000000000" charset="-122"/>
                  <a:ea typeface="新蒂文征明简繁" panose="03000600000000000000" charset="-122"/>
                </a:endParaRPr>
              </a:p>
            </p:txBody>
          </p:sp>
        </p:grpSp>
        <p:sp>
          <p:nvSpPr>
            <p:cNvPr id="30" name="文本框 29"/>
            <p:cNvSpPr txBox="1"/>
            <p:nvPr/>
          </p:nvSpPr>
          <p:spPr>
            <a:xfrm>
              <a:off x="8245" y="4753"/>
              <a:ext cx="1842" cy="5864"/>
            </a:xfrm>
            <a:prstGeom prst="rect">
              <a:avLst/>
            </a:prstGeom>
            <a:noFill/>
          </p:spPr>
          <p:txBody>
            <a:bodyPr vert="eaVert" wrap="square" rtlCol="0">
              <a:spAutoFit/>
            </a:bodyPr>
            <a:p>
              <a:pPr>
                <a:lnSpc>
                  <a:spcPct val="70000"/>
                </a:lnSpc>
              </a:pPr>
              <a:endParaRPr lang="zh-CN" altLang="en-US"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sym typeface="+mn-ea"/>
                </a:rPr>
                <a:t>  Click here to add title</a:t>
              </a:r>
              <a:endParaRPr lang="zh-CN" altLang="en-US" sz="3200"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rPr>
                <a:t> </a:t>
              </a:r>
              <a:endParaRPr lang="zh-CN" altLang="en-US" spc="300">
                <a:solidFill>
                  <a:srgbClr val="5AB271"/>
                </a:solidFill>
                <a:uFillTx/>
                <a:latin typeface="方正行楷简体" panose="03000509000000000000" charset="-122"/>
                <a:ea typeface="方正行楷简体" panose="03000509000000000000" charset="-122"/>
              </a:endParaRPr>
            </a:p>
          </p:txBody>
        </p:sp>
      </p:grpSp>
      <p:grpSp>
        <p:nvGrpSpPr>
          <p:cNvPr id="31" name="组合 30"/>
          <p:cNvGrpSpPr/>
          <p:nvPr/>
        </p:nvGrpSpPr>
        <p:grpSpPr>
          <a:xfrm>
            <a:off x="8082915" y="2130425"/>
            <a:ext cx="1169670" cy="4611370"/>
            <a:chOff x="8245" y="3355"/>
            <a:chExt cx="1842" cy="7262"/>
          </a:xfrm>
        </p:grpSpPr>
        <p:grpSp>
          <p:nvGrpSpPr>
            <p:cNvPr id="32" name="组合 31"/>
            <p:cNvGrpSpPr/>
            <p:nvPr/>
          </p:nvGrpSpPr>
          <p:grpSpPr>
            <a:xfrm>
              <a:off x="8400" y="3355"/>
              <a:ext cx="1687" cy="1636"/>
              <a:chOff x="8400" y="3103"/>
              <a:chExt cx="1687" cy="1636"/>
            </a:xfrm>
          </p:grpSpPr>
          <p:pic>
            <p:nvPicPr>
              <p:cNvPr id="33" name="图片 32" descr="0f03fb7d3cbee7f3909616df7afb1997"/>
              <p:cNvPicPr>
                <a:picLocks noChangeAspect="1"/>
              </p:cNvPicPr>
              <p:nvPr/>
            </p:nvPicPr>
            <p:blipFill>
              <a:blip r:embed="rId2">
                <a:lum bright="18000" contrast="12000"/>
              </a:blip>
              <a:srcRect l="8880" t="23089" r="7784" b="23378"/>
              <a:stretch>
                <a:fillRect/>
              </a:stretch>
            </p:blipFill>
            <p:spPr>
              <a:xfrm>
                <a:off x="8400" y="3220"/>
                <a:ext cx="1687" cy="1377"/>
              </a:xfrm>
              <a:prstGeom prst="rect">
                <a:avLst/>
              </a:prstGeom>
            </p:spPr>
          </p:pic>
          <p:sp>
            <p:nvSpPr>
              <p:cNvPr id="34" name="文本框 33"/>
              <p:cNvSpPr txBox="1"/>
              <p:nvPr/>
            </p:nvSpPr>
            <p:spPr>
              <a:xfrm>
                <a:off x="8400" y="3103"/>
                <a:ext cx="1533" cy="1636"/>
              </a:xfrm>
              <a:prstGeom prst="rect">
                <a:avLst/>
              </a:prstGeom>
              <a:noFill/>
            </p:spPr>
            <p:txBody>
              <a:bodyPr wrap="square" rtlCol="0">
                <a:spAutoFit/>
              </a:bodyPr>
              <a:p>
                <a:pPr algn="ctr"/>
                <a:r>
                  <a:rPr lang="zh-CN" altLang="en-US" sz="4800">
                    <a:solidFill>
                      <a:srgbClr val="5AB271"/>
                    </a:solidFill>
                    <a:latin typeface="新蒂文征明简繁" panose="03000600000000000000" charset="-122"/>
                    <a:ea typeface="新蒂文征明简繁" panose="03000600000000000000" charset="-122"/>
                  </a:rPr>
                  <a:t>叁</a:t>
                </a:r>
                <a:endParaRPr lang="zh-CN" altLang="en-US" sz="4800">
                  <a:solidFill>
                    <a:srgbClr val="5AB271"/>
                  </a:solidFill>
                  <a:latin typeface="新蒂文征明简繁" panose="03000600000000000000" charset="-122"/>
                  <a:ea typeface="新蒂文征明简繁" panose="03000600000000000000" charset="-122"/>
                </a:endParaRPr>
              </a:p>
            </p:txBody>
          </p:sp>
        </p:grpSp>
        <p:sp>
          <p:nvSpPr>
            <p:cNvPr id="35" name="文本框 34"/>
            <p:cNvSpPr txBox="1"/>
            <p:nvPr/>
          </p:nvSpPr>
          <p:spPr>
            <a:xfrm>
              <a:off x="8245" y="4753"/>
              <a:ext cx="1842" cy="5864"/>
            </a:xfrm>
            <a:prstGeom prst="rect">
              <a:avLst/>
            </a:prstGeom>
            <a:noFill/>
          </p:spPr>
          <p:txBody>
            <a:bodyPr vert="eaVert" wrap="square" rtlCol="0">
              <a:spAutoFit/>
            </a:bodyPr>
            <a:p>
              <a:pPr>
                <a:lnSpc>
                  <a:spcPct val="70000"/>
                </a:lnSpc>
              </a:pPr>
              <a:endParaRPr lang="zh-CN" altLang="en-US"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sym typeface="+mn-ea"/>
                </a:rPr>
                <a:t>  Click here to add title</a:t>
              </a:r>
              <a:endParaRPr lang="zh-CN" altLang="en-US" sz="3200"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rPr>
                <a:t> </a:t>
              </a:r>
              <a:endParaRPr lang="zh-CN" altLang="en-US" spc="300">
                <a:solidFill>
                  <a:srgbClr val="5AB271"/>
                </a:solidFill>
                <a:uFillTx/>
                <a:latin typeface="方正行楷简体" panose="03000509000000000000" charset="-122"/>
                <a:ea typeface="方正行楷简体" panose="03000509000000000000" charset="-122"/>
              </a:endParaRPr>
            </a:p>
          </p:txBody>
        </p:sp>
      </p:grpSp>
      <p:grpSp>
        <p:nvGrpSpPr>
          <p:cNvPr id="36" name="组合 35"/>
          <p:cNvGrpSpPr/>
          <p:nvPr/>
        </p:nvGrpSpPr>
        <p:grpSpPr>
          <a:xfrm>
            <a:off x="9506585" y="1654810"/>
            <a:ext cx="1169670" cy="4611370"/>
            <a:chOff x="8245" y="3355"/>
            <a:chExt cx="1842" cy="7262"/>
          </a:xfrm>
        </p:grpSpPr>
        <p:grpSp>
          <p:nvGrpSpPr>
            <p:cNvPr id="37" name="组合 36"/>
            <p:cNvGrpSpPr/>
            <p:nvPr/>
          </p:nvGrpSpPr>
          <p:grpSpPr>
            <a:xfrm>
              <a:off x="8400" y="3355"/>
              <a:ext cx="1687" cy="1636"/>
              <a:chOff x="8400" y="3103"/>
              <a:chExt cx="1687" cy="1636"/>
            </a:xfrm>
          </p:grpSpPr>
          <p:pic>
            <p:nvPicPr>
              <p:cNvPr id="38" name="图片 37" descr="0f03fb7d3cbee7f3909616df7afb1997"/>
              <p:cNvPicPr>
                <a:picLocks noChangeAspect="1"/>
              </p:cNvPicPr>
              <p:nvPr/>
            </p:nvPicPr>
            <p:blipFill>
              <a:blip r:embed="rId2">
                <a:lum bright="18000" contrast="12000"/>
              </a:blip>
              <a:srcRect l="8880" t="23089" r="7784" b="23378"/>
              <a:stretch>
                <a:fillRect/>
              </a:stretch>
            </p:blipFill>
            <p:spPr>
              <a:xfrm>
                <a:off x="8400" y="3220"/>
                <a:ext cx="1687" cy="1377"/>
              </a:xfrm>
              <a:prstGeom prst="rect">
                <a:avLst/>
              </a:prstGeom>
            </p:spPr>
          </p:pic>
          <p:sp>
            <p:nvSpPr>
              <p:cNvPr id="39" name="文本框 38"/>
              <p:cNvSpPr txBox="1"/>
              <p:nvPr/>
            </p:nvSpPr>
            <p:spPr>
              <a:xfrm>
                <a:off x="8400" y="3103"/>
                <a:ext cx="1533" cy="1636"/>
              </a:xfrm>
              <a:prstGeom prst="rect">
                <a:avLst/>
              </a:prstGeom>
              <a:noFill/>
            </p:spPr>
            <p:txBody>
              <a:bodyPr wrap="square" rtlCol="0">
                <a:spAutoFit/>
              </a:bodyPr>
              <a:p>
                <a:pPr algn="ctr"/>
                <a:r>
                  <a:rPr lang="zh-CN" altLang="en-US" sz="4800">
                    <a:solidFill>
                      <a:srgbClr val="5AB271"/>
                    </a:solidFill>
                    <a:latin typeface="新蒂文征明简繁" panose="03000600000000000000" charset="-122"/>
                    <a:ea typeface="新蒂文征明简繁" panose="03000600000000000000" charset="-122"/>
                  </a:rPr>
                  <a:t>肆</a:t>
                </a:r>
                <a:endParaRPr lang="zh-CN" altLang="en-US" sz="4800">
                  <a:solidFill>
                    <a:srgbClr val="5AB271"/>
                  </a:solidFill>
                  <a:latin typeface="新蒂文征明简繁" panose="03000600000000000000" charset="-122"/>
                  <a:ea typeface="新蒂文征明简繁" panose="03000600000000000000" charset="-122"/>
                </a:endParaRPr>
              </a:p>
            </p:txBody>
          </p:sp>
        </p:grpSp>
        <p:sp>
          <p:nvSpPr>
            <p:cNvPr id="40" name="文本框 39"/>
            <p:cNvSpPr txBox="1"/>
            <p:nvPr/>
          </p:nvSpPr>
          <p:spPr>
            <a:xfrm>
              <a:off x="8245" y="4753"/>
              <a:ext cx="1842" cy="5864"/>
            </a:xfrm>
            <a:prstGeom prst="rect">
              <a:avLst/>
            </a:prstGeom>
            <a:noFill/>
          </p:spPr>
          <p:txBody>
            <a:bodyPr vert="eaVert" wrap="square" rtlCol="0">
              <a:spAutoFit/>
            </a:bodyPr>
            <a:p>
              <a:pPr>
                <a:lnSpc>
                  <a:spcPct val="70000"/>
                </a:lnSpc>
              </a:pPr>
              <a:endParaRPr lang="zh-CN" altLang="en-US"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sym typeface="+mn-ea"/>
                </a:rPr>
                <a:t>  Click here to add title</a:t>
              </a:r>
              <a:endParaRPr lang="zh-CN" altLang="en-US" sz="3200" spc="300">
                <a:solidFill>
                  <a:srgbClr val="5AB271"/>
                </a:solidFill>
                <a:uFillTx/>
                <a:latin typeface="方正行楷简体" panose="03000509000000000000" charset="-122"/>
                <a:ea typeface="方正行楷简体" panose="03000509000000000000" charset="-122"/>
                <a:sym typeface="+mn-ea"/>
              </a:endParaRPr>
            </a:p>
            <a:p>
              <a:pPr>
                <a:lnSpc>
                  <a:spcPct val="7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nSpc>
                  <a:spcPct val="70000"/>
                </a:lnSpc>
              </a:pPr>
              <a:r>
                <a:rPr lang="zh-CN" altLang="en-US" spc="300">
                  <a:solidFill>
                    <a:srgbClr val="5AB271"/>
                  </a:solidFill>
                  <a:uFillTx/>
                  <a:latin typeface="方正行楷简体" panose="03000509000000000000" charset="-122"/>
                  <a:ea typeface="方正行楷简体" panose="03000509000000000000" charset="-122"/>
                </a:rPr>
                <a:t> </a:t>
              </a:r>
              <a:endParaRPr lang="zh-CN" altLang="en-US" spc="300">
                <a:solidFill>
                  <a:srgbClr val="5AB271"/>
                </a:solidFill>
                <a:uFillTx/>
                <a:latin typeface="方正行楷简体" panose="03000509000000000000" charset="-122"/>
                <a:ea typeface="方正行楷简体" panose="03000509000000000000" charset="-122"/>
              </a:endParaRPr>
            </a:p>
          </p:txBody>
        </p:sp>
      </p:grpSp>
      <p:pic>
        <p:nvPicPr>
          <p:cNvPr id="41" name="图片 40" descr="9ec97469f7c0f6af272ce0450381e54c"/>
          <p:cNvPicPr>
            <a:picLocks noChangeAspect="1"/>
          </p:cNvPicPr>
          <p:nvPr/>
        </p:nvPicPr>
        <p:blipFill>
          <a:blip r:embed="rId3">
            <a:lum bright="30000"/>
          </a:blip>
          <a:srcRect l="40556" t="18557" r="27020" b="54633"/>
          <a:stretch>
            <a:fillRect/>
          </a:stretch>
        </p:blipFill>
        <p:spPr>
          <a:xfrm>
            <a:off x="9894792" y="5203190"/>
            <a:ext cx="2167668" cy="14057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7" name="组合 6"/>
          <p:cNvGrpSpPr/>
          <p:nvPr/>
        </p:nvGrpSpPr>
        <p:grpSpPr>
          <a:xfrm>
            <a:off x="3417570" y="471805"/>
            <a:ext cx="5356225" cy="4716068"/>
            <a:chOff x="6106" y="1882"/>
            <a:chExt cx="6988" cy="6322"/>
          </a:xfrm>
        </p:grpSpPr>
        <p:sp>
          <p:nvSpPr>
            <p:cNvPr id="5" name="椭圆 4"/>
            <p:cNvSpPr/>
            <p:nvPr/>
          </p:nvSpPr>
          <p:spPr>
            <a:xfrm>
              <a:off x="6106" y="1882"/>
              <a:ext cx="6988" cy="6322"/>
            </a:xfrm>
            <a:prstGeom prst="ellipse">
              <a:avLst/>
            </a:prstGeom>
            <a:noFill/>
            <a:ln w="31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d5ce796f25062954222ec361ed2e99a6"/>
            <p:cNvPicPr>
              <a:picLocks noChangeAspect="1"/>
            </p:cNvPicPr>
            <p:nvPr/>
          </p:nvPicPr>
          <p:blipFill>
            <a:blip r:embed="rId2">
              <a:lum bright="12000" contrast="30000"/>
            </a:blip>
            <a:srcRect l="2065" t="28343" r="3093" b="-13135"/>
            <a:stretch>
              <a:fillRect/>
            </a:stretch>
          </p:blipFill>
          <p:spPr>
            <a:xfrm>
              <a:off x="6297" y="2642"/>
              <a:ext cx="6605" cy="5521"/>
            </a:xfrm>
            <a:prstGeom prst="ellipse">
              <a:avLst/>
            </a:prstGeom>
          </p:spPr>
        </p:pic>
      </p:grpSp>
      <p:pic>
        <p:nvPicPr>
          <p:cNvPr id="8" name="图片 7" descr="121377676e12d91f1d88e2507a1b505a"/>
          <p:cNvPicPr>
            <a:picLocks noChangeAspect="1"/>
          </p:cNvPicPr>
          <p:nvPr/>
        </p:nvPicPr>
        <p:blipFill>
          <a:blip r:embed="rId3">
            <a:lum bright="12000"/>
          </a:blip>
          <a:stretch>
            <a:fillRect/>
          </a:stretch>
        </p:blipFill>
        <p:spPr>
          <a:xfrm>
            <a:off x="8451850" y="-795020"/>
            <a:ext cx="3870325" cy="3870325"/>
          </a:xfrm>
          <a:prstGeom prst="rect">
            <a:avLst/>
          </a:prstGeom>
        </p:spPr>
      </p:pic>
      <p:sp>
        <p:nvSpPr>
          <p:cNvPr id="9" name="文本框 8"/>
          <p:cNvSpPr txBox="1"/>
          <p:nvPr/>
        </p:nvSpPr>
        <p:spPr>
          <a:xfrm>
            <a:off x="6616700" y="210185"/>
            <a:ext cx="1544320" cy="2065020"/>
          </a:xfrm>
          <a:prstGeom prst="rect">
            <a:avLst/>
          </a:prstGeom>
          <a:solidFill>
            <a:schemeClr val="bg1"/>
          </a:solidFill>
        </p:spPr>
        <p:txBody>
          <a:bodyPr wrap="square" rtlCol="0">
            <a:spAutoFit/>
          </a:bodyPr>
          <a:p>
            <a:pPr algn="ctr"/>
            <a:r>
              <a:rPr lang="zh-CN" altLang="en-US" sz="10000">
                <a:solidFill>
                  <a:schemeClr val="tx1"/>
                </a:solidFill>
                <a:latin typeface="新蒂文征明简繁" panose="03000600000000000000" charset="-122"/>
                <a:ea typeface="新蒂文征明简繁" panose="03000600000000000000" charset="-122"/>
                <a:sym typeface="+mn-ea"/>
              </a:rPr>
              <a:t>壹</a:t>
            </a:r>
            <a:endParaRPr lang="zh-CN" altLang="en-US" sz="10000">
              <a:solidFill>
                <a:schemeClr val="tx1"/>
              </a:solidFill>
              <a:latin typeface="新蒂文征明简繁" panose="03000600000000000000" charset="-122"/>
              <a:ea typeface="新蒂文征明简繁" panose="03000600000000000000" charset="-122"/>
              <a:sym typeface="+mn-ea"/>
            </a:endParaRPr>
          </a:p>
        </p:txBody>
      </p:sp>
      <p:sp>
        <p:nvSpPr>
          <p:cNvPr id="10" name="文本框 9"/>
          <p:cNvSpPr txBox="1"/>
          <p:nvPr/>
        </p:nvSpPr>
        <p:spPr>
          <a:xfrm>
            <a:off x="3447415" y="5157470"/>
            <a:ext cx="5286375" cy="1104265"/>
          </a:xfrm>
          <a:prstGeom prst="rect">
            <a:avLst/>
          </a:prstGeom>
          <a:noFill/>
        </p:spPr>
        <p:txBody>
          <a:bodyPr wrap="square" rtlCol="0">
            <a:spAutoFit/>
          </a:bodyPr>
          <a:p>
            <a:pPr algn="ctr">
              <a:lnSpc>
                <a:spcPct val="13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gn="ctr">
              <a:lnSpc>
                <a:spcPct val="130000"/>
              </a:lnSpc>
            </a:pPr>
            <a:r>
              <a:rPr lang="zh-CN" altLang="en-US" spc="300">
                <a:solidFill>
                  <a:srgbClr val="3B7D4C"/>
                </a:solidFill>
                <a:uFillTx/>
                <a:latin typeface="方正行楷简体" panose="03000509000000000000" charset="-122"/>
                <a:ea typeface="方正行楷简体" panose="03000509000000000000" charset="-122"/>
              </a:rPr>
              <a:t>Click here to add caption text</a:t>
            </a:r>
            <a:endParaRPr lang="zh-CN" altLang="en-US" spc="300">
              <a:solidFill>
                <a:srgbClr val="3B7D4C"/>
              </a:solidFill>
              <a:uFillTx/>
              <a:latin typeface="方正行楷简体" panose="03000509000000000000" charset="-122"/>
              <a:ea typeface="方正行楷简体" panose="03000509000000000000" charset="-122"/>
            </a:endParaRPr>
          </a:p>
        </p:txBody>
      </p:sp>
      <p:pic>
        <p:nvPicPr>
          <p:cNvPr id="11" name="图片 10" descr="533d8f3d757aa90d16f27d574fa9f060"/>
          <p:cNvPicPr>
            <a:picLocks noChangeAspect="1"/>
          </p:cNvPicPr>
          <p:nvPr/>
        </p:nvPicPr>
        <p:blipFill>
          <a:blip r:embed="rId4">
            <a:lum bright="66000"/>
          </a:blip>
          <a:stretch>
            <a:fillRect/>
          </a:stretch>
        </p:blipFill>
        <p:spPr>
          <a:xfrm>
            <a:off x="-27940" y="238760"/>
            <a:ext cx="3195320" cy="1803400"/>
          </a:xfrm>
          <a:prstGeom prst="rect">
            <a:avLst/>
          </a:prstGeom>
        </p:spPr>
      </p:pic>
      <p:pic>
        <p:nvPicPr>
          <p:cNvPr id="12" name="图片 11" descr="533d8f3d757aa90d16f27d574fa9f060"/>
          <p:cNvPicPr>
            <a:picLocks noChangeAspect="1"/>
          </p:cNvPicPr>
          <p:nvPr/>
        </p:nvPicPr>
        <p:blipFill>
          <a:blip r:embed="rId4">
            <a:lum bright="66000"/>
          </a:blip>
          <a:stretch>
            <a:fillRect/>
          </a:stretch>
        </p:blipFill>
        <p:spPr>
          <a:xfrm>
            <a:off x="1487805" y="1866265"/>
            <a:ext cx="1929765" cy="10890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058"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ONE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壹</a:t>
                </a:r>
                <a:endParaRPr lang="zh-CN" altLang="en-US"/>
              </a:p>
            </p:txBody>
          </p:sp>
        </p:grpSp>
      </p:grpSp>
      <p:sp>
        <p:nvSpPr>
          <p:cNvPr id="11" name="椭圆 10"/>
          <p:cNvSpPr/>
          <p:nvPr/>
        </p:nvSpPr>
        <p:spPr>
          <a:xfrm>
            <a:off x="1235710" y="1905635"/>
            <a:ext cx="2435860" cy="2435860"/>
          </a:xfrm>
          <a:prstGeom prst="ellipse">
            <a:avLst/>
          </a:prstGeom>
          <a:blipFill rotWithShape="1">
            <a:blip r:embed="rId1"/>
            <a:stretch>
              <a:fillRect/>
            </a:stretch>
          </a:blipFill>
          <a:ln w="412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4848225" y="1933575"/>
            <a:ext cx="2435860" cy="2435860"/>
          </a:xfrm>
          <a:prstGeom prst="ellipse">
            <a:avLst/>
          </a:prstGeom>
          <a:blipFill rotWithShape="1">
            <a:blip r:embed="rId2"/>
            <a:stretch>
              <a:fillRect/>
            </a:stretch>
          </a:blipFill>
          <a:ln w="412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8460740" y="1905635"/>
            <a:ext cx="2435860" cy="2435860"/>
          </a:xfrm>
          <a:prstGeom prst="ellipse">
            <a:avLst/>
          </a:prstGeom>
          <a:blipFill rotWithShape="1">
            <a:blip r:embed="rId3"/>
            <a:stretch>
              <a:fillRect/>
            </a:stretch>
          </a:blipFill>
          <a:ln w="412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descr="108c536cbfccd37a0485a4795bebca4b"/>
          <p:cNvPicPr>
            <a:picLocks noChangeAspect="1"/>
          </p:cNvPicPr>
          <p:nvPr/>
        </p:nvPicPr>
        <p:blipFill>
          <a:blip r:embed="rId4">
            <a:lum bright="66000" contrast="6000"/>
          </a:blip>
          <a:srcRect r="8963" b="12908"/>
          <a:stretch>
            <a:fillRect/>
          </a:stretch>
        </p:blipFill>
        <p:spPr>
          <a:xfrm>
            <a:off x="6275070" y="5273040"/>
            <a:ext cx="5894705" cy="1550670"/>
          </a:xfrm>
          <a:prstGeom prst="rect">
            <a:avLst/>
          </a:prstGeom>
        </p:spPr>
      </p:pic>
      <p:grpSp>
        <p:nvGrpSpPr>
          <p:cNvPr id="20" name="组合 19"/>
          <p:cNvGrpSpPr/>
          <p:nvPr/>
        </p:nvGrpSpPr>
        <p:grpSpPr>
          <a:xfrm>
            <a:off x="1362075" y="4492625"/>
            <a:ext cx="2309495" cy="1878330"/>
            <a:chOff x="1756" y="6308"/>
            <a:chExt cx="3637" cy="2958"/>
          </a:xfrm>
        </p:grpSpPr>
        <p:sp>
          <p:nvSpPr>
            <p:cNvPr id="78" name="文本框 77"/>
            <p:cNvSpPr txBox="1"/>
            <p:nvPr/>
          </p:nvSpPr>
          <p:spPr>
            <a:xfrm>
              <a:off x="1756" y="6818"/>
              <a:ext cx="363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79" name="文本框 78"/>
            <p:cNvSpPr txBox="1"/>
            <p:nvPr/>
          </p:nvSpPr>
          <p:spPr>
            <a:xfrm>
              <a:off x="2063" y="6308"/>
              <a:ext cx="2828" cy="1190"/>
            </a:xfrm>
            <a:prstGeom prst="rect">
              <a:avLst/>
            </a:prstGeom>
            <a:noFill/>
          </p:spPr>
          <p:txBody>
            <a:bodyPr wrap="square" rtlCol="0">
              <a:spAutoFit/>
            </a:bodyPr>
            <a:p>
              <a:pPr algn="ctr">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21" name="组合 20"/>
          <p:cNvGrpSpPr/>
          <p:nvPr/>
        </p:nvGrpSpPr>
        <p:grpSpPr>
          <a:xfrm>
            <a:off x="4974590" y="4533900"/>
            <a:ext cx="2309495" cy="1878330"/>
            <a:chOff x="1756" y="6308"/>
            <a:chExt cx="3637" cy="2958"/>
          </a:xfrm>
        </p:grpSpPr>
        <p:sp>
          <p:nvSpPr>
            <p:cNvPr id="22" name="文本框 21"/>
            <p:cNvSpPr txBox="1"/>
            <p:nvPr/>
          </p:nvSpPr>
          <p:spPr>
            <a:xfrm>
              <a:off x="1756" y="6818"/>
              <a:ext cx="363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3" name="文本框 22"/>
            <p:cNvSpPr txBox="1"/>
            <p:nvPr/>
          </p:nvSpPr>
          <p:spPr>
            <a:xfrm>
              <a:off x="2063" y="6308"/>
              <a:ext cx="2828" cy="1190"/>
            </a:xfrm>
            <a:prstGeom prst="rect">
              <a:avLst/>
            </a:prstGeom>
            <a:noFill/>
          </p:spPr>
          <p:txBody>
            <a:bodyPr wrap="square" rtlCol="0">
              <a:spAutoFit/>
            </a:bodyPr>
            <a:p>
              <a:pPr algn="ctr">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rgbClr val="5AB271"/>
                </a:solidFill>
                <a:latin typeface="新蒂文征明简繁" panose="03000600000000000000" charset="-122"/>
                <a:ea typeface="新蒂文征明简繁" panose="03000600000000000000" charset="-122"/>
              </a:endParaRPr>
            </a:p>
          </p:txBody>
        </p:sp>
      </p:grpSp>
      <p:grpSp>
        <p:nvGrpSpPr>
          <p:cNvPr id="24" name="组合 23"/>
          <p:cNvGrpSpPr/>
          <p:nvPr/>
        </p:nvGrpSpPr>
        <p:grpSpPr>
          <a:xfrm>
            <a:off x="8587105" y="4492625"/>
            <a:ext cx="2309495" cy="1878330"/>
            <a:chOff x="1756" y="6308"/>
            <a:chExt cx="3637" cy="2958"/>
          </a:xfrm>
        </p:grpSpPr>
        <p:sp>
          <p:nvSpPr>
            <p:cNvPr id="25" name="文本框 24"/>
            <p:cNvSpPr txBox="1"/>
            <p:nvPr/>
          </p:nvSpPr>
          <p:spPr>
            <a:xfrm>
              <a:off x="1756" y="6818"/>
              <a:ext cx="363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6" name="文本框 25"/>
            <p:cNvSpPr txBox="1"/>
            <p:nvPr/>
          </p:nvSpPr>
          <p:spPr>
            <a:xfrm>
              <a:off x="2063" y="6308"/>
              <a:ext cx="2828" cy="1190"/>
            </a:xfrm>
            <a:prstGeom prst="rect">
              <a:avLst/>
            </a:prstGeom>
            <a:noFill/>
          </p:spPr>
          <p:txBody>
            <a:bodyPr wrap="square" rtlCol="0">
              <a:spAutoFit/>
            </a:bodyPr>
            <a:p>
              <a:pPr algn="ctr">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29" name="组合 28"/>
          <p:cNvGrpSpPr/>
          <p:nvPr/>
        </p:nvGrpSpPr>
        <p:grpSpPr>
          <a:xfrm>
            <a:off x="9998075" y="102235"/>
            <a:ext cx="1932940" cy="886460"/>
            <a:chOff x="14599" y="161"/>
            <a:chExt cx="4190" cy="1921"/>
          </a:xfrm>
        </p:grpSpPr>
        <p:pic>
          <p:nvPicPr>
            <p:cNvPr id="27" name="图片 26" descr="043c3c17ae4137cd4b153940c6d44b54"/>
            <p:cNvPicPr>
              <a:picLocks noChangeAspect="1"/>
            </p:cNvPicPr>
            <p:nvPr/>
          </p:nvPicPr>
          <p:blipFill>
            <a:blip r:embed="rId5">
              <a:lum bright="36000" contrast="-12000"/>
            </a:blip>
            <a:srcRect l="51114"/>
            <a:stretch>
              <a:fillRect/>
            </a:stretch>
          </p:blipFill>
          <p:spPr>
            <a:xfrm>
              <a:off x="14599" y="161"/>
              <a:ext cx="4191" cy="1474"/>
            </a:xfrm>
            <a:prstGeom prst="rect">
              <a:avLst/>
            </a:prstGeom>
          </p:spPr>
        </p:pic>
        <p:pic>
          <p:nvPicPr>
            <p:cNvPr id="28" name="图片 27" descr="043c3c17ae4137cd4b153940c6d44b54"/>
            <p:cNvPicPr>
              <a:picLocks noChangeAspect="1"/>
            </p:cNvPicPr>
            <p:nvPr/>
          </p:nvPicPr>
          <p:blipFill>
            <a:blip r:embed="rId5">
              <a:lum bright="36000" contrast="-12000"/>
            </a:blip>
            <a:srcRect l="51114"/>
            <a:stretch>
              <a:fillRect/>
            </a:stretch>
          </p:blipFill>
          <p:spPr>
            <a:xfrm>
              <a:off x="14770" y="1184"/>
              <a:ext cx="2553" cy="898"/>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058"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ONE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壹</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sp>
        <p:nvSpPr>
          <p:cNvPr id="3" name="矩形 2"/>
          <p:cNvSpPr/>
          <p:nvPr/>
        </p:nvSpPr>
        <p:spPr>
          <a:xfrm>
            <a:off x="532130" y="2171065"/>
            <a:ext cx="7260590" cy="3296920"/>
          </a:xfrm>
          <a:prstGeom prst="rect">
            <a:avLst/>
          </a:prstGeom>
          <a:noFill/>
          <a:ln w="3175">
            <a:solidFill>
              <a:srgbClr val="5AB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2371e0ebbf80c31d3b0fe73cce688b31"/>
          <p:cNvPicPr>
            <a:picLocks noChangeAspect="1"/>
          </p:cNvPicPr>
          <p:nvPr/>
        </p:nvPicPr>
        <p:blipFill>
          <a:blip r:embed="rId2"/>
          <a:srcRect l="13659" t="15790" r="298" b="13701"/>
          <a:stretch>
            <a:fillRect/>
          </a:stretch>
        </p:blipFill>
        <p:spPr>
          <a:xfrm>
            <a:off x="7192010" y="947420"/>
            <a:ext cx="4991100" cy="3288665"/>
          </a:xfrm>
          <a:prstGeom prst="rect">
            <a:avLst/>
          </a:prstGeom>
        </p:spPr>
      </p:pic>
      <p:sp>
        <p:nvSpPr>
          <p:cNvPr id="6" name="文本框 5"/>
          <p:cNvSpPr txBox="1"/>
          <p:nvPr/>
        </p:nvSpPr>
        <p:spPr>
          <a:xfrm>
            <a:off x="1355090" y="2422525"/>
            <a:ext cx="5151120" cy="2794635"/>
          </a:xfrm>
          <a:prstGeom prst="rect">
            <a:avLst/>
          </a:prstGeom>
          <a:noFill/>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en-US" altLang="zh-CN" sz="1600" dirty="0">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1" name="文本框 10"/>
          <p:cNvSpPr txBox="1"/>
          <p:nvPr/>
        </p:nvSpPr>
        <p:spPr>
          <a:xfrm>
            <a:off x="6535420" y="2421890"/>
            <a:ext cx="656590" cy="2730500"/>
          </a:xfrm>
          <a:prstGeom prst="rect">
            <a:avLst/>
          </a:prstGeom>
          <a:solidFill>
            <a:srgbClr val="5AB271"/>
          </a:solidFill>
        </p:spPr>
        <p:txBody>
          <a:bodyPr vert="eaVert" wrap="square" rtlCol="0">
            <a:spAutoFit/>
          </a:bodyPr>
          <a:p>
            <a:pPr algn="ctr"/>
            <a:r>
              <a:rPr lang="zh-CN" altLang="en-US" sz="2400">
                <a:solidFill>
                  <a:schemeClr val="bg1"/>
                </a:solidFill>
                <a:latin typeface="新蒂文征明简繁" panose="03000600000000000000" charset="-122"/>
                <a:ea typeface="新蒂文征明简繁" panose="03000600000000000000" charset="-122"/>
              </a:rPr>
              <a:t>点击此处添加标题</a:t>
            </a:r>
            <a:endParaRPr lang="zh-CN" altLang="en-US" sz="2400">
              <a:solidFill>
                <a:schemeClr val="bg1"/>
              </a:solidFill>
              <a:latin typeface="新蒂文征明简繁" panose="03000600000000000000" charset="-122"/>
              <a:ea typeface="新蒂文征明简繁" panose="030006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 name="组合 21"/>
          <p:cNvGrpSpPr/>
          <p:nvPr/>
        </p:nvGrpSpPr>
        <p:grpSpPr>
          <a:xfrm flipH="1">
            <a:off x="7012940" y="3644900"/>
            <a:ext cx="1544320" cy="96520"/>
            <a:chOff x="5196" y="4993"/>
            <a:chExt cx="2432" cy="152"/>
          </a:xfrm>
        </p:grpSpPr>
        <p:cxnSp>
          <p:nvCxnSpPr>
            <p:cNvPr id="23" name="直接连接符 22"/>
            <p:cNvCxnSpPr/>
            <p:nvPr/>
          </p:nvCxnSpPr>
          <p:spPr>
            <a:xfrm>
              <a:off x="5196" y="5059"/>
              <a:ext cx="2432" cy="0"/>
            </a:xfrm>
            <a:prstGeom prst="line">
              <a:avLst/>
            </a:prstGeom>
            <a:ln w="3175">
              <a:solidFill>
                <a:srgbClr val="8FCBA2"/>
              </a:solidFill>
            </a:ln>
          </p:spPr>
          <p:style>
            <a:lnRef idx="1">
              <a:schemeClr val="accent1"/>
            </a:lnRef>
            <a:fillRef idx="0">
              <a:schemeClr val="accent1"/>
            </a:fillRef>
            <a:effectRef idx="0">
              <a:schemeClr val="accent1"/>
            </a:effectRef>
            <a:fontRef idx="minor">
              <a:schemeClr val="tx1"/>
            </a:fontRef>
          </p:style>
        </p:cxnSp>
        <p:sp>
          <p:nvSpPr>
            <p:cNvPr id="24" name=" 184"/>
            <p:cNvSpPr/>
            <p:nvPr/>
          </p:nvSpPr>
          <p:spPr>
            <a:xfrm>
              <a:off x="5197" y="4993"/>
              <a:ext cx="153" cy="153"/>
            </a:xfrm>
            <a:prstGeom prst="ellipse">
              <a:avLst/>
            </a:prstGeom>
            <a:solidFill>
              <a:srgbClr val="5AB2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058"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ONE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壹</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6" name="组合 5"/>
          <p:cNvGrpSpPr/>
          <p:nvPr/>
        </p:nvGrpSpPr>
        <p:grpSpPr>
          <a:xfrm>
            <a:off x="3229610" y="3178175"/>
            <a:ext cx="1544320" cy="96520"/>
            <a:chOff x="5196" y="4993"/>
            <a:chExt cx="2432" cy="152"/>
          </a:xfrm>
        </p:grpSpPr>
        <p:cxnSp>
          <p:nvCxnSpPr>
            <p:cNvPr id="3" name="直接连接符 2"/>
            <p:cNvCxnSpPr/>
            <p:nvPr/>
          </p:nvCxnSpPr>
          <p:spPr>
            <a:xfrm>
              <a:off x="5196" y="5059"/>
              <a:ext cx="2432" cy="0"/>
            </a:xfrm>
            <a:prstGeom prst="line">
              <a:avLst/>
            </a:prstGeom>
            <a:ln w="3175">
              <a:solidFill>
                <a:srgbClr val="8FCBA2"/>
              </a:solidFill>
            </a:ln>
          </p:spPr>
          <p:style>
            <a:lnRef idx="1">
              <a:schemeClr val="accent1"/>
            </a:lnRef>
            <a:fillRef idx="0">
              <a:schemeClr val="accent1"/>
            </a:fillRef>
            <a:effectRef idx="0">
              <a:schemeClr val="accent1"/>
            </a:effectRef>
            <a:fontRef idx="minor">
              <a:schemeClr val="tx1"/>
            </a:fontRef>
          </p:style>
        </p:cxnSp>
        <p:sp>
          <p:nvSpPr>
            <p:cNvPr id="184" name=" 184"/>
            <p:cNvSpPr/>
            <p:nvPr/>
          </p:nvSpPr>
          <p:spPr>
            <a:xfrm>
              <a:off x="5197" y="4993"/>
              <a:ext cx="153" cy="153"/>
            </a:xfrm>
            <a:prstGeom prst="ellipse">
              <a:avLst/>
            </a:prstGeom>
            <a:solidFill>
              <a:srgbClr val="5AB2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pic>
        <p:nvPicPr>
          <p:cNvPr id="2" name="图片 1" descr="7e685189062c3cc412f0fda407246eb1"/>
          <p:cNvPicPr>
            <a:picLocks noChangeAspect="1"/>
          </p:cNvPicPr>
          <p:nvPr/>
        </p:nvPicPr>
        <p:blipFill>
          <a:blip r:embed="rId2"/>
          <a:srcRect b="24094"/>
          <a:stretch>
            <a:fillRect/>
          </a:stretch>
        </p:blipFill>
        <p:spPr>
          <a:xfrm>
            <a:off x="4237990" y="1364615"/>
            <a:ext cx="3715385" cy="2820670"/>
          </a:xfrm>
          <a:prstGeom prst="rect">
            <a:avLst/>
          </a:prstGeom>
        </p:spPr>
      </p:pic>
      <p:grpSp>
        <p:nvGrpSpPr>
          <p:cNvPr id="16" name="组合 15"/>
          <p:cNvGrpSpPr/>
          <p:nvPr/>
        </p:nvGrpSpPr>
        <p:grpSpPr>
          <a:xfrm>
            <a:off x="4298315" y="4185285"/>
            <a:ext cx="1544320" cy="675640"/>
            <a:chOff x="7185" y="6591"/>
            <a:chExt cx="2432" cy="1064"/>
          </a:xfrm>
        </p:grpSpPr>
        <p:grpSp>
          <p:nvGrpSpPr>
            <p:cNvPr id="11" name="组合 10"/>
            <p:cNvGrpSpPr/>
            <p:nvPr/>
          </p:nvGrpSpPr>
          <p:grpSpPr>
            <a:xfrm>
              <a:off x="7185" y="7503"/>
              <a:ext cx="2432" cy="152"/>
              <a:chOff x="5196" y="4993"/>
              <a:chExt cx="2432" cy="152"/>
            </a:xfrm>
          </p:grpSpPr>
          <p:cxnSp>
            <p:nvCxnSpPr>
              <p:cNvPr id="12" name="直接连接符 11"/>
              <p:cNvCxnSpPr/>
              <p:nvPr/>
            </p:nvCxnSpPr>
            <p:spPr>
              <a:xfrm>
                <a:off x="5196" y="5059"/>
                <a:ext cx="2432" cy="0"/>
              </a:xfrm>
              <a:prstGeom prst="line">
                <a:avLst/>
              </a:prstGeom>
              <a:ln w="3175">
                <a:solidFill>
                  <a:srgbClr val="8FCBA2"/>
                </a:solidFill>
              </a:ln>
            </p:spPr>
            <p:style>
              <a:lnRef idx="1">
                <a:schemeClr val="accent1"/>
              </a:lnRef>
              <a:fillRef idx="0">
                <a:schemeClr val="accent1"/>
              </a:fillRef>
              <a:effectRef idx="0">
                <a:schemeClr val="accent1"/>
              </a:effectRef>
              <a:fontRef idx="minor">
                <a:schemeClr val="tx1"/>
              </a:fontRef>
            </p:style>
          </p:cxnSp>
          <p:sp>
            <p:nvSpPr>
              <p:cNvPr id="13" name=" 184"/>
              <p:cNvSpPr/>
              <p:nvPr/>
            </p:nvSpPr>
            <p:spPr>
              <a:xfrm>
                <a:off x="5197" y="4993"/>
                <a:ext cx="153" cy="153"/>
              </a:xfrm>
              <a:prstGeom prst="ellipse">
                <a:avLst/>
              </a:prstGeom>
              <a:solidFill>
                <a:srgbClr val="5AB2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cxnSp>
          <p:nvCxnSpPr>
            <p:cNvPr id="14" name="直接连接符 13"/>
            <p:cNvCxnSpPr>
              <a:stCxn id="2" idx="2"/>
            </p:cNvCxnSpPr>
            <p:nvPr/>
          </p:nvCxnSpPr>
          <p:spPr>
            <a:xfrm>
              <a:off x="9600" y="6591"/>
              <a:ext cx="0" cy="966"/>
            </a:xfrm>
            <a:prstGeom prst="line">
              <a:avLst/>
            </a:prstGeom>
            <a:ln>
              <a:solidFill>
                <a:srgbClr val="8FCBA2"/>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flipH="1" flipV="1">
            <a:off x="6275070" y="1751965"/>
            <a:ext cx="1544320" cy="675640"/>
            <a:chOff x="7185" y="6591"/>
            <a:chExt cx="2432" cy="1064"/>
          </a:xfrm>
        </p:grpSpPr>
        <p:grpSp>
          <p:nvGrpSpPr>
            <p:cNvPr id="18" name="组合 17"/>
            <p:cNvGrpSpPr/>
            <p:nvPr/>
          </p:nvGrpSpPr>
          <p:grpSpPr>
            <a:xfrm>
              <a:off x="7185" y="7503"/>
              <a:ext cx="2432" cy="152"/>
              <a:chOff x="5196" y="4993"/>
              <a:chExt cx="2432" cy="152"/>
            </a:xfrm>
          </p:grpSpPr>
          <p:cxnSp>
            <p:nvCxnSpPr>
              <p:cNvPr id="19" name="直接连接符 18"/>
              <p:cNvCxnSpPr/>
              <p:nvPr/>
            </p:nvCxnSpPr>
            <p:spPr>
              <a:xfrm>
                <a:off x="5196" y="5059"/>
                <a:ext cx="2432" cy="0"/>
              </a:xfrm>
              <a:prstGeom prst="line">
                <a:avLst/>
              </a:prstGeom>
              <a:ln w="3175">
                <a:solidFill>
                  <a:srgbClr val="8FCBA2"/>
                </a:solidFill>
              </a:ln>
            </p:spPr>
            <p:style>
              <a:lnRef idx="1">
                <a:schemeClr val="accent1"/>
              </a:lnRef>
              <a:fillRef idx="0">
                <a:schemeClr val="accent1"/>
              </a:fillRef>
              <a:effectRef idx="0">
                <a:schemeClr val="accent1"/>
              </a:effectRef>
              <a:fontRef idx="minor">
                <a:schemeClr val="tx1"/>
              </a:fontRef>
            </p:style>
          </p:cxnSp>
          <p:sp>
            <p:nvSpPr>
              <p:cNvPr id="20" name=" 184"/>
              <p:cNvSpPr/>
              <p:nvPr/>
            </p:nvSpPr>
            <p:spPr>
              <a:xfrm>
                <a:off x="5197" y="4993"/>
                <a:ext cx="153" cy="153"/>
              </a:xfrm>
              <a:prstGeom prst="ellipse">
                <a:avLst/>
              </a:prstGeom>
              <a:solidFill>
                <a:srgbClr val="5AB2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cxnSp>
          <p:nvCxnSpPr>
            <p:cNvPr id="21" name="直接连接符 20"/>
            <p:cNvCxnSpPr/>
            <p:nvPr/>
          </p:nvCxnSpPr>
          <p:spPr>
            <a:xfrm>
              <a:off x="9600" y="6591"/>
              <a:ext cx="0" cy="966"/>
            </a:xfrm>
            <a:prstGeom prst="line">
              <a:avLst/>
            </a:prstGeom>
            <a:ln>
              <a:solidFill>
                <a:srgbClr val="8FCBA2"/>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1403350" y="2009775"/>
            <a:ext cx="617220" cy="1210310"/>
          </a:xfrm>
          <a:prstGeom prst="rect">
            <a:avLst/>
          </a:prstGeom>
          <a:solidFill>
            <a:srgbClr val="8FCBA2"/>
          </a:solidFill>
          <a:ln w="3175">
            <a:solidFill>
              <a:srgbClr val="8FCBA2"/>
            </a:solidFill>
          </a:ln>
        </p:spPr>
        <p:txBody>
          <a:bodyPr vert="eaVert" wrap="square" rtlCol="0">
            <a:spAutoFit/>
          </a:bodyPr>
          <a:p>
            <a:pPr algn="ctr"/>
            <a:r>
              <a:rPr lang="zh-CN" altLang="en-US" sz="2200">
                <a:solidFill>
                  <a:schemeClr val="bg1"/>
                </a:solidFill>
                <a:latin typeface="新蒂文征明简繁" panose="03000600000000000000" charset="-122"/>
                <a:ea typeface="新蒂文征明简繁" panose="03000600000000000000" charset="-122"/>
              </a:rPr>
              <a:t>关键词</a:t>
            </a:r>
            <a:endParaRPr lang="zh-CN" altLang="en-US" sz="2200">
              <a:solidFill>
                <a:schemeClr val="bg1"/>
              </a:solidFill>
              <a:latin typeface="新蒂文征明简繁" panose="03000600000000000000" charset="-122"/>
              <a:ea typeface="新蒂文征明简繁" panose="03000600000000000000" charset="-122"/>
            </a:endParaRPr>
          </a:p>
        </p:txBody>
      </p:sp>
      <p:sp>
        <p:nvSpPr>
          <p:cNvPr id="78" name="文本框 77"/>
          <p:cNvSpPr txBox="1"/>
          <p:nvPr/>
        </p:nvSpPr>
        <p:spPr>
          <a:xfrm>
            <a:off x="2124075" y="1997710"/>
            <a:ext cx="2649855" cy="1188720"/>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6" name="文本框 25"/>
          <p:cNvSpPr txBox="1"/>
          <p:nvPr/>
        </p:nvSpPr>
        <p:spPr>
          <a:xfrm>
            <a:off x="2461260" y="4873625"/>
            <a:ext cx="617220" cy="1210310"/>
          </a:xfrm>
          <a:prstGeom prst="rect">
            <a:avLst/>
          </a:prstGeom>
          <a:solidFill>
            <a:srgbClr val="8FCBA2"/>
          </a:solidFill>
          <a:ln w="3175">
            <a:solidFill>
              <a:srgbClr val="8FCBA2"/>
            </a:solidFill>
          </a:ln>
        </p:spPr>
        <p:txBody>
          <a:bodyPr vert="eaVert" wrap="square" rtlCol="0">
            <a:spAutoFit/>
          </a:bodyPr>
          <a:p>
            <a:pPr algn="ctr"/>
            <a:r>
              <a:rPr lang="zh-CN" altLang="en-US" sz="2200">
                <a:solidFill>
                  <a:schemeClr val="bg1"/>
                </a:solidFill>
                <a:latin typeface="新蒂文征明简繁" panose="03000600000000000000" charset="-122"/>
                <a:ea typeface="新蒂文征明简繁" panose="03000600000000000000" charset="-122"/>
              </a:rPr>
              <a:t>关键词</a:t>
            </a:r>
            <a:endParaRPr lang="zh-CN" altLang="en-US" sz="2200">
              <a:solidFill>
                <a:schemeClr val="bg1"/>
              </a:solidFill>
              <a:latin typeface="新蒂文征明简繁" panose="03000600000000000000" charset="-122"/>
              <a:ea typeface="新蒂文征明简繁" panose="03000600000000000000" charset="-122"/>
            </a:endParaRPr>
          </a:p>
        </p:txBody>
      </p:sp>
      <p:sp>
        <p:nvSpPr>
          <p:cNvPr id="27" name="文本框 26"/>
          <p:cNvSpPr txBox="1"/>
          <p:nvPr/>
        </p:nvSpPr>
        <p:spPr>
          <a:xfrm>
            <a:off x="3181985" y="4861560"/>
            <a:ext cx="2649855" cy="1188720"/>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8" name="文本框 27"/>
          <p:cNvSpPr txBox="1"/>
          <p:nvPr/>
        </p:nvSpPr>
        <p:spPr>
          <a:xfrm>
            <a:off x="7897495" y="1364615"/>
            <a:ext cx="2649855" cy="1188720"/>
          </a:xfrm>
          <a:prstGeom prst="rect">
            <a:avLst/>
          </a:prstGeom>
          <a:noFill/>
        </p:spPr>
        <p:txBody>
          <a:bodyPr wrap="square" rtlCol="0">
            <a:spAutoFit/>
          </a:bodyPr>
          <a:p>
            <a:pPr algn="r">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9" name="文本框 28"/>
          <p:cNvSpPr txBox="1"/>
          <p:nvPr/>
        </p:nvSpPr>
        <p:spPr>
          <a:xfrm>
            <a:off x="10547350" y="1364615"/>
            <a:ext cx="617220" cy="1210310"/>
          </a:xfrm>
          <a:prstGeom prst="rect">
            <a:avLst/>
          </a:prstGeom>
          <a:solidFill>
            <a:srgbClr val="8FCBA2"/>
          </a:solidFill>
          <a:ln w="3175">
            <a:solidFill>
              <a:srgbClr val="8FCBA2"/>
            </a:solidFill>
          </a:ln>
        </p:spPr>
        <p:txBody>
          <a:bodyPr vert="eaVert" wrap="square" rtlCol="0">
            <a:spAutoFit/>
          </a:bodyPr>
          <a:p>
            <a:pPr algn="ctr"/>
            <a:r>
              <a:rPr lang="zh-CN" altLang="en-US" sz="2200">
                <a:solidFill>
                  <a:schemeClr val="bg1"/>
                </a:solidFill>
                <a:latin typeface="新蒂文征明简繁" panose="03000600000000000000" charset="-122"/>
                <a:ea typeface="新蒂文征明简繁" panose="03000600000000000000" charset="-122"/>
              </a:rPr>
              <a:t>关键词</a:t>
            </a:r>
            <a:endParaRPr lang="zh-CN" altLang="en-US" sz="2200">
              <a:solidFill>
                <a:schemeClr val="bg1"/>
              </a:solidFill>
              <a:latin typeface="新蒂文征明简繁" panose="03000600000000000000" charset="-122"/>
              <a:ea typeface="新蒂文征明简繁" panose="03000600000000000000" charset="-122"/>
            </a:endParaRPr>
          </a:p>
        </p:txBody>
      </p:sp>
      <p:sp>
        <p:nvSpPr>
          <p:cNvPr id="30" name="文本框 29"/>
          <p:cNvSpPr txBox="1"/>
          <p:nvPr/>
        </p:nvSpPr>
        <p:spPr>
          <a:xfrm>
            <a:off x="7481570" y="3742055"/>
            <a:ext cx="2649855" cy="1188720"/>
          </a:xfrm>
          <a:prstGeom prst="rect">
            <a:avLst/>
          </a:prstGeom>
          <a:noFill/>
        </p:spPr>
        <p:txBody>
          <a:bodyPr wrap="square" rtlCol="0">
            <a:spAutoFit/>
          </a:bodyPr>
          <a:p>
            <a:pPr algn="r">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31" name="文本框 30"/>
          <p:cNvSpPr txBox="1"/>
          <p:nvPr/>
        </p:nvSpPr>
        <p:spPr>
          <a:xfrm>
            <a:off x="10131425" y="3742055"/>
            <a:ext cx="617220" cy="1210310"/>
          </a:xfrm>
          <a:prstGeom prst="rect">
            <a:avLst/>
          </a:prstGeom>
          <a:solidFill>
            <a:srgbClr val="8FCBA2"/>
          </a:solidFill>
          <a:ln w="3175">
            <a:solidFill>
              <a:srgbClr val="8FCBA2"/>
            </a:solidFill>
          </a:ln>
        </p:spPr>
        <p:txBody>
          <a:bodyPr vert="eaVert" wrap="square" rtlCol="0">
            <a:spAutoFit/>
          </a:bodyPr>
          <a:p>
            <a:pPr algn="ctr"/>
            <a:r>
              <a:rPr lang="zh-CN" altLang="en-US" sz="2200">
                <a:solidFill>
                  <a:schemeClr val="bg1"/>
                </a:solidFill>
                <a:latin typeface="新蒂文征明简繁" panose="03000600000000000000" charset="-122"/>
                <a:ea typeface="新蒂文征明简繁" panose="03000600000000000000" charset="-122"/>
              </a:rPr>
              <a:t>关键词</a:t>
            </a:r>
            <a:endParaRPr lang="zh-CN" altLang="en-US" sz="2200">
              <a:solidFill>
                <a:schemeClr val="bg1"/>
              </a:solidFill>
              <a:latin typeface="新蒂文征明简繁" panose="03000600000000000000" charset="-122"/>
              <a:ea typeface="新蒂文征明简繁" panose="03000600000000000000" charset="-122"/>
            </a:endParaRPr>
          </a:p>
        </p:txBody>
      </p:sp>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3">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3">
              <a:lum bright="36000" contrast="-12000"/>
            </a:blip>
            <a:srcRect l="51114"/>
            <a:stretch>
              <a:fillRect/>
            </a:stretch>
          </p:blipFill>
          <p:spPr>
            <a:xfrm>
              <a:off x="14770" y="1184"/>
              <a:ext cx="2553" cy="8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058"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ONE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壹</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2" name="组合 1"/>
          <p:cNvGrpSpPr/>
          <p:nvPr/>
        </p:nvGrpSpPr>
        <p:grpSpPr>
          <a:xfrm>
            <a:off x="1221105" y="1774825"/>
            <a:ext cx="9495155" cy="1518920"/>
            <a:chOff x="2123" y="4345"/>
            <a:chExt cx="14953" cy="2392"/>
          </a:xfrm>
        </p:grpSpPr>
        <p:sp>
          <p:nvSpPr>
            <p:cNvPr id="3" name="椭圆 15"/>
            <p:cNvSpPr>
              <a:spLocks noChangeArrowheads="1"/>
            </p:cNvSpPr>
            <p:nvPr/>
          </p:nvSpPr>
          <p:spPr bwMode="auto">
            <a:xfrm>
              <a:off x="2123" y="4345"/>
              <a:ext cx="2392" cy="2392"/>
            </a:xfrm>
            <a:prstGeom prst="ellipse">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组合 1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 y="5070"/>
              <a:ext cx="108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椭圆 21"/>
            <p:cNvSpPr>
              <a:spLocks noChangeArrowheads="1"/>
            </p:cNvSpPr>
            <p:nvPr/>
          </p:nvSpPr>
          <p:spPr bwMode="auto">
            <a:xfrm>
              <a:off x="6310" y="4345"/>
              <a:ext cx="2393" cy="23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3" name="组合 2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 y="5027"/>
              <a:ext cx="1094" cy="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椭圆 28"/>
            <p:cNvSpPr>
              <a:spLocks noChangeArrowheads="1"/>
            </p:cNvSpPr>
            <p:nvPr/>
          </p:nvSpPr>
          <p:spPr bwMode="auto">
            <a:xfrm>
              <a:off x="10497" y="4345"/>
              <a:ext cx="2393" cy="2392"/>
            </a:xfrm>
            <a:prstGeom prst="ellipse">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9" name="组合 2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0" y="5114"/>
              <a:ext cx="1046" cy="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椭圆 35"/>
            <p:cNvSpPr>
              <a:spLocks noChangeArrowheads="1"/>
            </p:cNvSpPr>
            <p:nvPr/>
          </p:nvSpPr>
          <p:spPr bwMode="auto">
            <a:xfrm>
              <a:off x="14684" y="4345"/>
              <a:ext cx="2393" cy="23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23" name="组合 3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58" y="5042"/>
              <a:ext cx="1046" cy="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3561080" y="3667760"/>
            <a:ext cx="2157095" cy="1917700"/>
            <a:chOff x="1756" y="6462"/>
            <a:chExt cx="3397" cy="3020"/>
          </a:xfrm>
        </p:grpSpPr>
        <p:sp>
          <p:nvSpPr>
            <p:cNvPr id="78" name="文本框 77"/>
            <p:cNvSpPr txBox="1"/>
            <p:nvPr/>
          </p:nvSpPr>
          <p:spPr>
            <a:xfrm>
              <a:off x="1756" y="6818"/>
              <a:ext cx="3397" cy="2664"/>
            </a:xfrm>
            <a:prstGeom prst="rect">
              <a:avLst/>
            </a:prstGeom>
            <a:noFill/>
          </p:spPr>
          <p:txBody>
            <a:bodyPr wrap="square" rtlCol="0">
              <a:spAutoFit/>
            </a:bodyPr>
            <a:p>
              <a:pPr algn="l">
                <a:lnSpc>
                  <a:spcPct val="150000"/>
                </a:lnSpc>
              </a:pPr>
              <a:r>
                <a:rPr lang="zh-CN" altLang="en-US" sz="1400" dirty="0">
                  <a:solidFill>
                    <a:schemeClr val="tx1"/>
                  </a:solidFill>
                  <a:latin typeface="方正苏新诗柳楷简体" panose="02000000000000000000" charset="-122"/>
                  <a:ea typeface="方正苏新诗柳楷简体" panose="02000000000000000000" charset="-122"/>
                </a:rPr>
                <a:t>请输入适量文字在此处进行解释</a:t>
              </a:r>
              <a:r>
                <a:rPr lang="zh-CN" altLang="en-US" sz="1400" dirty="0" smtClean="0">
                  <a:solidFill>
                    <a:schemeClr val="tx1"/>
                  </a:solidFill>
                  <a:latin typeface="方正苏新诗柳楷简体" panose="02000000000000000000" charset="-122"/>
                  <a:ea typeface="方正苏新诗柳楷简体" panose="02000000000000000000" charset="-122"/>
                </a:rPr>
                <a:t>说明以</a:t>
              </a:r>
              <a:r>
                <a:rPr lang="zh-CN" altLang="en-US" sz="1400" dirty="0">
                  <a:solidFill>
                    <a:schemeClr val="tx1"/>
                  </a:solidFill>
                  <a:latin typeface="方正苏新诗柳楷简体" panose="02000000000000000000" charset="-122"/>
                  <a:ea typeface="方正苏新诗柳楷简体" panose="02000000000000000000" charset="-122"/>
                </a:rPr>
                <a:t>便于读者合理理解上述标题的</a:t>
              </a:r>
              <a:r>
                <a:rPr lang="zh-CN" altLang="en-US" sz="1400" dirty="0" smtClean="0">
                  <a:solidFill>
                    <a:schemeClr val="tx1"/>
                  </a:solidFill>
                  <a:latin typeface="方正苏新诗柳楷简体" panose="02000000000000000000" charset="-122"/>
                  <a:ea typeface="方正苏新诗柳楷简体" panose="02000000000000000000" charset="-122"/>
                </a:rPr>
                <a:t>内容</a:t>
              </a:r>
              <a:r>
                <a:rPr lang="zh-CN" altLang="en-US" sz="1400" dirty="0">
                  <a:solidFill>
                    <a:schemeClr val="tx1"/>
                  </a:solidFill>
                  <a:latin typeface="方正苏新诗柳楷简体" panose="02000000000000000000" charset="-122"/>
                  <a:ea typeface="方正苏新诗柳楷简体" panose="02000000000000000000" charset="-122"/>
                  <a:sym typeface="+mn-ea"/>
                </a:rPr>
                <a:t>请输入适量文字在此处进行解释</a:t>
              </a:r>
              <a:r>
                <a:rPr lang="zh-CN" altLang="en-US" sz="1400" dirty="0" smtClean="0">
                  <a:solidFill>
                    <a:schemeClr val="tx1"/>
                  </a:solidFill>
                  <a:latin typeface="方正苏新诗柳楷简体" panose="02000000000000000000" charset="-122"/>
                  <a:ea typeface="方正苏新诗柳楷简体" panose="02000000000000000000" charset="-122"/>
                  <a:sym typeface="+mn-ea"/>
                </a:rPr>
                <a:t>说明</a:t>
              </a:r>
              <a:endParaRPr lang="zh-CN" altLang="en-US" sz="1400" dirty="0" smtClean="0">
                <a:solidFill>
                  <a:schemeClr val="tx1"/>
                </a:solidFill>
                <a:latin typeface="方正苏新诗柳楷简体" panose="02000000000000000000" charset="-122"/>
                <a:ea typeface="方正苏新诗柳楷简体" panose="02000000000000000000" charset="-122"/>
                <a:sym typeface="+mn-ea"/>
              </a:endParaRPr>
            </a:p>
          </p:txBody>
        </p:sp>
        <p:sp>
          <p:nvSpPr>
            <p:cNvPr id="79" name="文本框 78"/>
            <p:cNvSpPr txBox="1"/>
            <p:nvPr/>
          </p:nvSpPr>
          <p:spPr>
            <a:xfrm>
              <a:off x="2193" y="6462"/>
              <a:ext cx="2524" cy="911"/>
            </a:xfrm>
            <a:prstGeom prst="rect">
              <a:avLst/>
            </a:prstGeom>
            <a:noFill/>
          </p:spPr>
          <p:txBody>
            <a:bodyPr wrap="square" rtlCol="0">
              <a:spAutoFit/>
            </a:bodyPr>
            <a:p>
              <a:pPr algn="ctr">
                <a:lnSpc>
                  <a:spcPct val="90000"/>
                </a:lnSpc>
              </a:pPr>
              <a:r>
                <a:rPr lang="zh-CN" altLang="en-US">
                  <a:solidFill>
                    <a:schemeClr val="tx1"/>
                  </a:solidFill>
                  <a:latin typeface="新蒂文征明简繁" panose="03000600000000000000" charset="-122"/>
                  <a:ea typeface="新蒂文征明简繁" panose="03000600000000000000" charset="-122"/>
                </a:rPr>
                <a:t>点击添加标题</a:t>
              </a:r>
              <a:endParaRPr lang="zh-CN" altLang="en-US">
                <a:solidFill>
                  <a:schemeClr val="tx1"/>
                </a:solidFill>
                <a:latin typeface="新蒂文征明简繁" panose="03000600000000000000" charset="-122"/>
                <a:ea typeface="新蒂文征明简繁" panose="03000600000000000000" charset="-122"/>
              </a:endParaRPr>
            </a:p>
            <a:p>
              <a:pPr algn="ctr">
                <a:lnSpc>
                  <a:spcPct val="90000"/>
                </a:lnSpc>
              </a:pPr>
              <a:endParaRPr lang="zh-CN" altLang="en-US" sz="1000">
                <a:solidFill>
                  <a:schemeClr val="tx1"/>
                </a:solidFill>
                <a:latin typeface="新蒂文征明简繁" panose="03000600000000000000" charset="-122"/>
                <a:ea typeface="新蒂文征明简繁" panose="03000600000000000000" charset="-122"/>
              </a:endParaRPr>
            </a:p>
          </p:txBody>
        </p:sp>
      </p:grpSp>
      <p:grpSp>
        <p:nvGrpSpPr>
          <p:cNvPr id="14" name="组合 13"/>
          <p:cNvGrpSpPr/>
          <p:nvPr/>
        </p:nvGrpSpPr>
        <p:grpSpPr>
          <a:xfrm>
            <a:off x="902335" y="3667760"/>
            <a:ext cx="2157095" cy="1972945"/>
            <a:chOff x="1756" y="6375"/>
            <a:chExt cx="3397" cy="3107"/>
          </a:xfrm>
        </p:grpSpPr>
        <p:sp>
          <p:nvSpPr>
            <p:cNvPr id="16" name="文本框 15"/>
            <p:cNvSpPr txBox="1"/>
            <p:nvPr/>
          </p:nvSpPr>
          <p:spPr>
            <a:xfrm>
              <a:off x="1756" y="6818"/>
              <a:ext cx="3397" cy="2664"/>
            </a:xfrm>
            <a:prstGeom prst="rect">
              <a:avLst/>
            </a:prstGeom>
            <a:noFill/>
          </p:spPr>
          <p:txBody>
            <a:bodyPr wrap="square" rtlCol="0">
              <a:spAutoFit/>
            </a:bodyPr>
            <a:p>
              <a:pPr algn="l">
                <a:lnSpc>
                  <a:spcPct val="150000"/>
                </a:lnSpc>
              </a:pPr>
              <a:r>
                <a:rPr lang="zh-CN" altLang="en-US" sz="14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4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4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400" dirty="0" smtClean="0">
                  <a:solidFill>
                    <a:sysClr val="windowText" lastClr="000000"/>
                  </a:solidFill>
                  <a:latin typeface="方正苏新诗柳楷简体" panose="02000000000000000000" charset="-122"/>
                  <a:ea typeface="方正苏新诗柳楷简体" panose="02000000000000000000" charset="-122"/>
                </a:rPr>
                <a:t>内容</a:t>
              </a:r>
              <a:r>
                <a:rPr lang="zh-CN" altLang="en-US" sz="1400" dirty="0">
                  <a:solidFill>
                    <a:sysClr val="windowText" lastClr="000000"/>
                  </a:solidFill>
                  <a:latin typeface="方正苏新诗柳楷简体" panose="02000000000000000000" charset="-122"/>
                  <a:ea typeface="方正苏新诗柳楷简体" panose="02000000000000000000" charset="-122"/>
                  <a:sym typeface="+mn-ea"/>
                </a:rPr>
                <a:t>请输入适量文字在此处进行解释</a:t>
              </a:r>
              <a:r>
                <a:rPr lang="zh-CN" altLang="en-US" sz="1400" dirty="0" smtClean="0">
                  <a:solidFill>
                    <a:sysClr val="windowText" lastClr="000000"/>
                  </a:solidFill>
                  <a:latin typeface="方正苏新诗柳楷简体" panose="02000000000000000000" charset="-122"/>
                  <a:ea typeface="方正苏新诗柳楷简体" panose="02000000000000000000" charset="-122"/>
                  <a:sym typeface="+mn-ea"/>
                </a:rPr>
                <a:t>说明</a:t>
              </a:r>
              <a:endParaRPr lang="zh-CN" altLang="en-US" sz="1400" dirty="0" smtClean="0">
                <a:solidFill>
                  <a:sysClr val="windowText" lastClr="000000"/>
                </a:solidFill>
                <a:latin typeface="方正苏新诗柳楷简体" panose="02000000000000000000" charset="-122"/>
                <a:ea typeface="方正苏新诗柳楷简体" panose="02000000000000000000" charset="-122"/>
              </a:endParaRPr>
            </a:p>
          </p:txBody>
        </p:sp>
        <p:sp>
          <p:nvSpPr>
            <p:cNvPr id="17" name="文本框 16"/>
            <p:cNvSpPr txBox="1"/>
            <p:nvPr/>
          </p:nvSpPr>
          <p:spPr>
            <a:xfrm>
              <a:off x="2192" y="6375"/>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20" name="组合 19"/>
          <p:cNvGrpSpPr/>
          <p:nvPr/>
        </p:nvGrpSpPr>
        <p:grpSpPr>
          <a:xfrm>
            <a:off x="6219825" y="3667760"/>
            <a:ext cx="2157095" cy="1931670"/>
            <a:chOff x="1756" y="6440"/>
            <a:chExt cx="3397" cy="3042"/>
          </a:xfrm>
        </p:grpSpPr>
        <p:sp>
          <p:nvSpPr>
            <p:cNvPr id="21" name="文本框 20"/>
            <p:cNvSpPr txBox="1"/>
            <p:nvPr/>
          </p:nvSpPr>
          <p:spPr>
            <a:xfrm>
              <a:off x="1756" y="6818"/>
              <a:ext cx="3397" cy="2664"/>
            </a:xfrm>
            <a:prstGeom prst="rect">
              <a:avLst/>
            </a:prstGeom>
            <a:noFill/>
          </p:spPr>
          <p:txBody>
            <a:bodyPr wrap="square" rtlCol="0">
              <a:spAutoFit/>
            </a:bodyPr>
            <a:p>
              <a:pPr algn="l">
                <a:lnSpc>
                  <a:spcPct val="150000"/>
                </a:lnSpc>
              </a:pPr>
              <a:r>
                <a:rPr lang="zh-CN" altLang="en-US" sz="14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4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4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400" dirty="0" smtClean="0">
                  <a:solidFill>
                    <a:sysClr val="windowText" lastClr="000000"/>
                  </a:solidFill>
                  <a:latin typeface="方正苏新诗柳楷简体" panose="02000000000000000000" charset="-122"/>
                  <a:ea typeface="方正苏新诗柳楷简体" panose="02000000000000000000" charset="-122"/>
                </a:rPr>
                <a:t>内容</a:t>
              </a:r>
              <a:r>
                <a:rPr lang="zh-CN" altLang="en-US" sz="1400" dirty="0">
                  <a:solidFill>
                    <a:sysClr val="windowText" lastClr="000000"/>
                  </a:solidFill>
                  <a:latin typeface="方正苏新诗柳楷简体" panose="02000000000000000000" charset="-122"/>
                  <a:ea typeface="方正苏新诗柳楷简体" panose="02000000000000000000" charset="-122"/>
                  <a:sym typeface="+mn-ea"/>
                </a:rPr>
                <a:t>请输入适量文字在此处进行解释</a:t>
              </a:r>
              <a:r>
                <a:rPr lang="zh-CN" altLang="en-US" sz="1400" dirty="0" smtClean="0">
                  <a:solidFill>
                    <a:sysClr val="windowText" lastClr="000000"/>
                  </a:solidFill>
                  <a:latin typeface="方正苏新诗柳楷简体" panose="02000000000000000000" charset="-122"/>
                  <a:ea typeface="方正苏新诗柳楷简体" panose="02000000000000000000" charset="-122"/>
                  <a:sym typeface="+mn-ea"/>
                </a:rPr>
                <a:t>说明</a:t>
              </a:r>
              <a:endParaRPr lang="zh-CN" altLang="en-US" sz="1400" dirty="0" smtClean="0">
                <a:solidFill>
                  <a:sysClr val="windowText" lastClr="000000"/>
                </a:solidFill>
                <a:latin typeface="方正苏新诗柳楷简体" panose="02000000000000000000" charset="-122"/>
                <a:ea typeface="方正苏新诗柳楷简体" panose="02000000000000000000" charset="-122"/>
              </a:endParaRPr>
            </a:p>
          </p:txBody>
        </p:sp>
        <p:sp>
          <p:nvSpPr>
            <p:cNvPr id="24" name="文本框 23"/>
            <p:cNvSpPr txBox="1"/>
            <p:nvPr/>
          </p:nvSpPr>
          <p:spPr>
            <a:xfrm>
              <a:off x="2193" y="6440"/>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25" name="组合 24"/>
          <p:cNvGrpSpPr/>
          <p:nvPr/>
        </p:nvGrpSpPr>
        <p:grpSpPr>
          <a:xfrm>
            <a:off x="8926830" y="3639185"/>
            <a:ext cx="2157095" cy="1931670"/>
            <a:chOff x="1756" y="6440"/>
            <a:chExt cx="3397" cy="3042"/>
          </a:xfrm>
        </p:grpSpPr>
        <p:sp>
          <p:nvSpPr>
            <p:cNvPr id="26" name="文本框 25"/>
            <p:cNvSpPr txBox="1"/>
            <p:nvPr/>
          </p:nvSpPr>
          <p:spPr>
            <a:xfrm>
              <a:off x="1756" y="6818"/>
              <a:ext cx="3397" cy="2664"/>
            </a:xfrm>
            <a:prstGeom prst="rect">
              <a:avLst/>
            </a:prstGeom>
            <a:noFill/>
          </p:spPr>
          <p:txBody>
            <a:bodyPr wrap="square" rtlCol="0">
              <a:spAutoFit/>
            </a:bodyPr>
            <a:p>
              <a:pPr algn="l">
                <a:lnSpc>
                  <a:spcPct val="150000"/>
                </a:lnSpc>
              </a:pPr>
              <a:r>
                <a:rPr lang="zh-CN" altLang="en-US" sz="1400" dirty="0">
                  <a:solidFill>
                    <a:schemeClr val="tx1"/>
                  </a:solidFill>
                  <a:latin typeface="方正苏新诗柳楷简体" panose="02000000000000000000" charset="-122"/>
                  <a:ea typeface="方正苏新诗柳楷简体" panose="02000000000000000000" charset="-122"/>
                </a:rPr>
                <a:t>请输入适量文字在此处进行解释</a:t>
              </a:r>
              <a:r>
                <a:rPr lang="zh-CN" altLang="en-US" sz="1400" dirty="0" smtClean="0">
                  <a:solidFill>
                    <a:schemeClr val="tx1"/>
                  </a:solidFill>
                  <a:latin typeface="方正苏新诗柳楷简体" panose="02000000000000000000" charset="-122"/>
                  <a:ea typeface="方正苏新诗柳楷简体" panose="02000000000000000000" charset="-122"/>
                </a:rPr>
                <a:t>说明以</a:t>
              </a:r>
              <a:r>
                <a:rPr lang="zh-CN" altLang="en-US" sz="1400" dirty="0">
                  <a:solidFill>
                    <a:schemeClr val="tx1"/>
                  </a:solidFill>
                  <a:latin typeface="方正苏新诗柳楷简体" panose="02000000000000000000" charset="-122"/>
                  <a:ea typeface="方正苏新诗柳楷简体" panose="02000000000000000000" charset="-122"/>
                </a:rPr>
                <a:t>便于读者合理理解上述标题的</a:t>
              </a:r>
              <a:r>
                <a:rPr lang="zh-CN" altLang="en-US" sz="1400" dirty="0" smtClean="0">
                  <a:solidFill>
                    <a:schemeClr val="tx1"/>
                  </a:solidFill>
                  <a:latin typeface="方正苏新诗柳楷简体" panose="02000000000000000000" charset="-122"/>
                  <a:ea typeface="方正苏新诗柳楷简体" panose="02000000000000000000" charset="-122"/>
                </a:rPr>
                <a:t>内容</a:t>
              </a:r>
              <a:r>
                <a:rPr lang="zh-CN" altLang="en-US" sz="1400" dirty="0">
                  <a:solidFill>
                    <a:schemeClr val="tx1"/>
                  </a:solidFill>
                  <a:latin typeface="方正苏新诗柳楷简体" panose="02000000000000000000" charset="-122"/>
                  <a:ea typeface="方正苏新诗柳楷简体" panose="02000000000000000000" charset="-122"/>
                  <a:sym typeface="+mn-ea"/>
                </a:rPr>
                <a:t>请输入适量文字在此处进行解释</a:t>
              </a:r>
              <a:r>
                <a:rPr lang="zh-CN" altLang="en-US" sz="1400" dirty="0" smtClean="0">
                  <a:solidFill>
                    <a:schemeClr val="tx1"/>
                  </a:solidFill>
                  <a:latin typeface="方正苏新诗柳楷简体" panose="02000000000000000000" charset="-122"/>
                  <a:ea typeface="方正苏新诗柳楷简体" panose="02000000000000000000" charset="-122"/>
                  <a:sym typeface="+mn-ea"/>
                </a:rPr>
                <a:t>说明</a:t>
              </a:r>
              <a:endParaRPr lang="zh-CN" altLang="en-US" sz="1400" dirty="0" smtClean="0">
                <a:solidFill>
                  <a:schemeClr val="tx1"/>
                </a:solidFill>
                <a:latin typeface="方正苏新诗柳楷简体" panose="02000000000000000000" charset="-122"/>
                <a:ea typeface="方正苏新诗柳楷简体" panose="02000000000000000000" charset="-122"/>
                <a:sym typeface="+mn-ea"/>
              </a:endParaRPr>
            </a:p>
          </p:txBody>
        </p:sp>
        <p:sp>
          <p:nvSpPr>
            <p:cNvPr id="27" name="文本框 26"/>
            <p:cNvSpPr txBox="1"/>
            <p:nvPr/>
          </p:nvSpPr>
          <p:spPr>
            <a:xfrm>
              <a:off x="2193" y="6440"/>
              <a:ext cx="2524" cy="911"/>
            </a:xfrm>
            <a:prstGeom prst="rect">
              <a:avLst/>
            </a:prstGeom>
            <a:noFill/>
          </p:spPr>
          <p:txBody>
            <a:bodyPr wrap="square" rtlCol="0">
              <a:spAutoFit/>
            </a:bodyPr>
            <a:p>
              <a:pPr algn="ctr">
                <a:lnSpc>
                  <a:spcPct val="90000"/>
                </a:lnSpc>
              </a:pPr>
              <a:r>
                <a:rPr lang="zh-CN" altLang="en-US">
                  <a:solidFill>
                    <a:schemeClr val="tx1"/>
                  </a:solidFill>
                  <a:latin typeface="新蒂文征明简繁" panose="03000600000000000000" charset="-122"/>
                  <a:ea typeface="新蒂文征明简繁" panose="03000600000000000000" charset="-122"/>
                </a:rPr>
                <a:t>点击添加标题</a:t>
              </a:r>
              <a:endParaRPr lang="zh-CN" altLang="en-US">
                <a:solidFill>
                  <a:schemeClr val="tx1"/>
                </a:solidFill>
                <a:latin typeface="新蒂文征明简繁" panose="03000600000000000000" charset="-122"/>
                <a:ea typeface="新蒂文征明简繁" panose="03000600000000000000" charset="-122"/>
              </a:endParaRPr>
            </a:p>
            <a:p>
              <a:pPr algn="ctr">
                <a:lnSpc>
                  <a:spcPct val="90000"/>
                </a:lnSpc>
              </a:pPr>
              <a:endParaRPr lang="zh-CN" altLang="en-US" sz="1000">
                <a:solidFill>
                  <a:schemeClr val="tx1"/>
                </a:solidFill>
                <a:latin typeface="新蒂文征明简繁" panose="03000600000000000000" charset="-122"/>
                <a:ea typeface="新蒂文征明简繁" panose="03000600000000000000" charset="-122"/>
              </a:endParaRPr>
            </a:p>
          </p:txBody>
        </p:sp>
      </p:grpSp>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6">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6">
              <a:lum bright="36000" contrast="-12000"/>
            </a:blip>
            <a:srcRect l="51114"/>
            <a:stretch>
              <a:fillRect/>
            </a:stretch>
          </p:blipFill>
          <p:spPr>
            <a:xfrm>
              <a:off x="14770" y="1184"/>
              <a:ext cx="2553" cy="898"/>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058"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ONE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壹</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sp>
        <p:nvSpPr>
          <p:cNvPr id="122" name="任意多边形 121"/>
          <p:cNvSpPr/>
          <p:nvPr/>
        </p:nvSpPr>
        <p:spPr>
          <a:xfrm>
            <a:off x="6667500" y="1896110"/>
            <a:ext cx="2244725" cy="2244725"/>
          </a:xfrm>
          <a:custGeom>
            <a:avLst/>
            <a:gdLst>
              <a:gd name="txL" fmla="*/ 0 w 2279650"/>
              <a:gd name="txT" fmla="*/ 0 h 2274888"/>
              <a:gd name="txR" fmla="*/ 2279650 w 2279650"/>
              <a:gd name="txB" fmla="*/ 2274888 h 2274888"/>
            </a:gdLst>
            <a:ahLst/>
            <a:cxnLst>
              <a:cxn ang="0">
                <a:pos x="135684" y="20694"/>
              </a:cxn>
              <a:cxn ang="0">
                <a:pos x="96721" y="46824"/>
              </a:cxn>
              <a:cxn ang="0">
                <a:pos x="77015" y="80163"/>
              </a:cxn>
              <a:cxn ang="0">
                <a:pos x="42084" y="101788"/>
              </a:cxn>
              <a:cxn ang="0">
                <a:pos x="19243" y="136027"/>
              </a:cxn>
              <a:cxn ang="0">
                <a:pos x="42084" y="170267"/>
              </a:cxn>
              <a:cxn ang="0">
                <a:pos x="77015" y="192343"/>
              </a:cxn>
              <a:cxn ang="0">
                <a:pos x="96721" y="225231"/>
              </a:cxn>
              <a:cxn ang="0">
                <a:pos x="135684" y="251361"/>
              </a:cxn>
              <a:cxn ang="0">
                <a:pos x="174647" y="225231"/>
              </a:cxn>
              <a:cxn ang="0">
                <a:pos x="194352" y="192343"/>
              </a:cxn>
              <a:cxn ang="0">
                <a:pos x="228836" y="170267"/>
              </a:cxn>
              <a:cxn ang="0">
                <a:pos x="251676" y="136027"/>
              </a:cxn>
              <a:cxn ang="0">
                <a:pos x="228836" y="101788"/>
              </a:cxn>
              <a:cxn ang="0">
                <a:pos x="194352" y="80163"/>
              </a:cxn>
              <a:cxn ang="0">
                <a:pos x="174647" y="46824"/>
              </a:cxn>
              <a:cxn ang="0">
                <a:pos x="135684" y="20694"/>
              </a:cxn>
              <a:cxn ang="0">
                <a:pos x="135684" y="0"/>
              </a:cxn>
              <a:cxn ang="0">
                <a:pos x="187628" y="41889"/>
              </a:cxn>
              <a:cxn ang="0">
                <a:pos x="204645" y="70716"/>
              </a:cxn>
              <a:cxn ang="0">
                <a:pos x="248081" y="107200"/>
              </a:cxn>
              <a:cxn ang="0">
                <a:pos x="270920" y="136027"/>
              </a:cxn>
              <a:cxn ang="0">
                <a:pos x="248081" y="164854"/>
              </a:cxn>
              <a:cxn ang="0">
                <a:pos x="204645" y="201339"/>
              </a:cxn>
              <a:cxn ang="0">
                <a:pos x="187628" y="230616"/>
              </a:cxn>
              <a:cxn ang="0">
                <a:pos x="135684" y="272055"/>
              </a:cxn>
              <a:cxn ang="0">
                <a:pos x="83291" y="230616"/>
              </a:cxn>
              <a:cxn ang="0">
                <a:pos x="66275" y="201339"/>
              </a:cxn>
              <a:cxn ang="0">
                <a:pos x="23285" y="164854"/>
              </a:cxn>
              <a:cxn ang="0">
                <a:pos x="0" y="136027"/>
              </a:cxn>
              <a:cxn ang="0">
                <a:pos x="23285" y="107200"/>
              </a:cxn>
              <a:cxn ang="0">
                <a:pos x="66275" y="70716"/>
              </a:cxn>
              <a:cxn ang="0">
                <a:pos x="83291" y="41889"/>
              </a:cxn>
              <a:cxn ang="0">
                <a:pos x="135684" y="0"/>
              </a:cxn>
            </a:cxnLst>
            <a:rect l="txL" t="txT" r="txR" b="tx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FCBA2"/>
          </a:solidFill>
          <a:ln w="9525">
            <a:noFill/>
          </a:ln>
        </p:spPr>
        <p:txBody>
          <a:bodyPr anchor="ctr"/>
          <a:p>
            <a:pPr lvl="0" indent="0" algn="ctr"/>
            <a:r>
              <a:rPr lang="en-US" altLang="zh-CN" sz="4000" dirty="0">
                <a:solidFill>
                  <a:srgbClr val="5AB271"/>
                </a:solidFill>
                <a:latin typeface="方正行楷简体" panose="03000509000000000000" charset="-122"/>
                <a:ea typeface="方正行楷简体" panose="03000509000000000000" charset="-122"/>
              </a:rPr>
              <a:t>80%</a:t>
            </a:r>
            <a:endParaRPr lang="en-US" altLang="zh-CN" sz="4000" dirty="0">
              <a:solidFill>
                <a:srgbClr val="5AB271"/>
              </a:solidFill>
              <a:latin typeface="方正行楷简体" panose="03000509000000000000" charset="-122"/>
              <a:ea typeface="方正行楷简体" panose="03000509000000000000" charset="-122"/>
            </a:endParaRPr>
          </a:p>
        </p:txBody>
      </p:sp>
      <p:sp>
        <p:nvSpPr>
          <p:cNvPr id="125" name="任意多边形 124"/>
          <p:cNvSpPr/>
          <p:nvPr/>
        </p:nvSpPr>
        <p:spPr>
          <a:xfrm>
            <a:off x="9613265" y="1896110"/>
            <a:ext cx="2244725" cy="2244725"/>
          </a:xfrm>
          <a:custGeom>
            <a:avLst/>
            <a:gdLst>
              <a:gd name="txL" fmla="*/ 0 w 2279650"/>
              <a:gd name="txT" fmla="*/ 0 h 2274888"/>
              <a:gd name="txR" fmla="*/ 2279650 w 2279650"/>
              <a:gd name="txB" fmla="*/ 2274888 h 2274888"/>
            </a:gdLst>
            <a:ahLst/>
            <a:cxnLst>
              <a:cxn ang="0">
                <a:pos x="135684" y="20694"/>
              </a:cxn>
              <a:cxn ang="0">
                <a:pos x="96721" y="46824"/>
              </a:cxn>
              <a:cxn ang="0">
                <a:pos x="77015" y="80163"/>
              </a:cxn>
              <a:cxn ang="0">
                <a:pos x="42084" y="101788"/>
              </a:cxn>
              <a:cxn ang="0">
                <a:pos x="19243" y="136027"/>
              </a:cxn>
              <a:cxn ang="0">
                <a:pos x="42084" y="170267"/>
              </a:cxn>
              <a:cxn ang="0">
                <a:pos x="77015" y="192343"/>
              </a:cxn>
              <a:cxn ang="0">
                <a:pos x="96721" y="225231"/>
              </a:cxn>
              <a:cxn ang="0">
                <a:pos x="135684" y="251361"/>
              </a:cxn>
              <a:cxn ang="0">
                <a:pos x="174647" y="225231"/>
              </a:cxn>
              <a:cxn ang="0">
                <a:pos x="194352" y="192343"/>
              </a:cxn>
              <a:cxn ang="0">
                <a:pos x="228836" y="170267"/>
              </a:cxn>
              <a:cxn ang="0">
                <a:pos x="251676" y="136027"/>
              </a:cxn>
              <a:cxn ang="0">
                <a:pos x="228836" y="101788"/>
              </a:cxn>
              <a:cxn ang="0">
                <a:pos x="194352" y="80163"/>
              </a:cxn>
              <a:cxn ang="0">
                <a:pos x="174647" y="46824"/>
              </a:cxn>
              <a:cxn ang="0">
                <a:pos x="135684" y="20694"/>
              </a:cxn>
              <a:cxn ang="0">
                <a:pos x="135684" y="0"/>
              </a:cxn>
              <a:cxn ang="0">
                <a:pos x="187628" y="41889"/>
              </a:cxn>
              <a:cxn ang="0">
                <a:pos x="204645" y="70716"/>
              </a:cxn>
              <a:cxn ang="0">
                <a:pos x="248081" y="107200"/>
              </a:cxn>
              <a:cxn ang="0">
                <a:pos x="270920" y="136027"/>
              </a:cxn>
              <a:cxn ang="0">
                <a:pos x="248081" y="164854"/>
              </a:cxn>
              <a:cxn ang="0">
                <a:pos x="204645" y="201339"/>
              </a:cxn>
              <a:cxn ang="0">
                <a:pos x="187628" y="230616"/>
              </a:cxn>
              <a:cxn ang="0">
                <a:pos x="135684" y="272055"/>
              </a:cxn>
              <a:cxn ang="0">
                <a:pos x="83291" y="230616"/>
              </a:cxn>
              <a:cxn ang="0">
                <a:pos x="66275" y="201339"/>
              </a:cxn>
              <a:cxn ang="0">
                <a:pos x="23285" y="164854"/>
              </a:cxn>
              <a:cxn ang="0">
                <a:pos x="0" y="136027"/>
              </a:cxn>
              <a:cxn ang="0">
                <a:pos x="23285" y="107200"/>
              </a:cxn>
              <a:cxn ang="0">
                <a:pos x="66275" y="70716"/>
              </a:cxn>
              <a:cxn ang="0">
                <a:pos x="83291" y="41889"/>
              </a:cxn>
              <a:cxn ang="0">
                <a:pos x="135684" y="0"/>
              </a:cxn>
            </a:cxnLst>
            <a:rect l="txL" t="txT" r="txR" b="tx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FCBA2"/>
          </a:solidFill>
          <a:ln w="9525">
            <a:noFill/>
          </a:ln>
        </p:spPr>
        <p:txBody>
          <a:bodyPr anchor="ctr"/>
          <a:p>
            <a:pPr lvl="0" indent="0" algn="ctr"/>
            <a:r>
              <a:rPr lang="en-US" altLang="zh-CN" sz="4000" dirty="0">
                <a:solidFill>
                  <a:srgbClr val="5AB271"/>
                </a:solidFill>
                <a:latin typeface="方正行楷简体" panose="03000509000000000000" charset="-122"/>
                <a:ea typeface="方正行楷简体" panose="03000509000000000000" charset="-122"/>
              </a:rPr>
              <a:t>50%</a:t>
            </a:r>
            <a:endParaRPr lang="en-US" altLang="zh-CN" sz="4000" dirty="0">
              <a:solidFill>
                <a:srgbClr val="5AB271"/>
              </a:solidFill>
              <a:latin typeface="方正行楷简体" panose="03000509000000000000" charset="-122"/>
              <a:ea typeface="方正行楷简体" panose="03000509000000000000" charset="-122"/>
            </a:endParaRPr>
          </a:p>
        </p:txBody>
      </p:sp>
      <p:sp>
        <p:nvSpPr>
          <p:cNvPr id="2" name="任意多边形 1"/>
          <p:cNvSpPr/>
          <p:nvPr/>
        </p:nvSpPr>
        <p:spPr>
          <a:xfrm>
            <a:off x="715010" y="1896110"/>
            <a:ext cx="2244725" cy="2244725"/>
          </a:xfrm>
          <a:custGeom>
            <a:avLst/>
            <a:gdLst>
              <a:gd name="txL" fmla="*/ 0 w 2279650"/>
              <a:gd name="txT" fmla="*/ 0 h 2274888"/>
              <a:gd name="txR" fmla="*/ 2279650 w 2279650"/>
              <a:gd name="txB" fmla="*/ 2274888 h 2274888"/>
            </a:gdLst>
            <a:ahLst/>
            <a:cxnLst>
              <a:cxn ang="0">
                <a:pos x="135684" y="20694"/>
              </a:cxn>
              <a:cxn ang="0">
                <a:pos x="96721" y="46824"/>
              </a:cxn>
              <a:cxn ang="0">
                <a:pos x="77015" y="80163"/>
              </a:cxn>
              <a:cxn ang="0">
                <a:pos x="42084" y="101788"/>
              </a:cxn>
              <a:cxn ang="0">
                <a:pos x="19243" y="136027"/>
              </a:cxn>
              <a:cxn ang="0">
                <a:pos x="42084" y="170267"/>
              </a:cxn>
              <a:cxn ang="0">
                <a:pos x="77015" y="192343"/>
              </a:cxn>
              <a:cxn ang="0">
                <a:pos x="96721" y="225231"/>
              </a:cxn>
              <a:cxn ang="0">
                <a:pos x="135684" y="251361"/>
              </a:cxn>
              <a:cxn ang="0">
                <a:pos x="174647" y="225231"/>
              </a:cxn>
              <a:cxn ang="0">
                <a:pos x="194352" y="192343"/>
              </a:cxn>
              <a:cxn ang="0">
                <a:pos x="228836" y="170267"/>
              </a:cxn>
              <a:cxn ang="0">
                <a:pos x="251676" y="136027"/>
              </a:cxn>
              <a:cxn ang="0">
                <a:pos x="228836" y="101788"/>
              </a:cxn>
              <a:cxn ang="0">
                <a:pos x="194352" y="80163"/>
              </a:cxn>
              <a:cxn ang="0">
                <a:pos x="174647" y="46824"/>
              </a:cxn>
              <a:cxn ang="0">
                <a:pos x="135684" y="20694"/>
              </a:cxn>
              <a:cxn ang="0">
                <a:pos x="135684" y="0"/>
              </a:cxn>
              <a:cxn ang="0">
                <a:pos x="187628" y="41889"/>
              </a:cxn>
              <a:cxn ang="0">
                <a:pos x="204645" y="70716"/>
              </a:cxn>
              <a:cxn ang="0">
                <a:pos x="248081" y="107200"/>
              </a:cxn>
              <a:cxn ang="0">
                <a:pos x="270920" y="136027"/>
              </a:cxn>
              <a:cxn ang="0">
                <a:pos x="248081" y="164854"/>
              </a:cxn>
              <a:cxn ang="0">
                <a:pos x="204645" y="201339"/>
              </a:cxn>
              <a:cxn ang="0">
                <a:pos x="187628" y="230616"/>
              </a:cxn>
              <a:cxn ang="0">
                <a:pos x="135684" y="272055"/>
              </a:cxn>
              <a:cxn ang="0">
                <a:pos x="83291" y="230616"/>
              </a:cxn>
              <a:cxn ang="0">
                <a:pos x="66275" y="201339"/>
              </a:cxn>
              <a:cxn ang="0">
                <a:pos x="23285" y="164854"/>
              </a:cxn>
              <a:cxn ang="0">
                <a:pos x="0" y="136027"/>
              </a:cxn>
              <a:cxn ang="0">
                <a:pos x="23285" y="107200"/>
              </a:cxn>
              <a:cxn ang="0">
                <a:pos x="66275" y="70716"/>
              </a:cxn>
              <a:cxn ang="0">
                <a:pos x="83291" y="41889"/>
              </a:cxn>
              <a:cxn ang="0">
                <a:pos x="135684" y="0"/>
              </a:cxn>
            </a:cxnLst>
            <a:rect l="txL" t="txT" r="txR" b="tx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FCBA2"/>
          </a:solidFill>
          <a:ln w="9525">
            <a:noFill/>
          </a:ln>
        </p:spPr>
        <p:txBody>
          <a:bodyPr anchor="ctr"/>
          <a:p>
            <a:pPr lvl="0" indent="0" algn="ctr"/>
            <a:r>
              <a:rPr lang="en-US" altLang="zh-CN" sz="4000" dirty="0">
                <a:solidFill>
                  <a:srgbClr val="5AB271"/>
                </a:solidFill>
                <a:latin typeface="方正行楷简体" panose="03000509000000000000" charset="-122"/>
                <a:ea typeface="方正行楷简体" panose="03000509000000000000" charset="-122"/>
              </a:rPr>
              <a:t>30%</a:t>
            </a:r>
            <a:endParaRPr lang="en-US" altLang="zh-CN" sz="4000" dirty="0">
              <a:solidFill>
                <a:srgbClr val="5AB271"/>
              </a:solidFill>
              <a:latin typeface="方正行楷简体" panose="03000509000000000000" charset="-122"/>
              <a:ea typeface="方正行楷简体" panose="03000509000000000000" charset="-122"/>
            </a:endParaRPr>
          </a:p>
        </p:txBody>
      </p:sp>
      <p:sp>
        <p:nvSpPr>
          <p:cNvPr id="3" name="任意多边形 2"/>
          <p:cNvSpPr/>
          <p:nvPr/>
        </p:nvSpPr>
        <p:spPr>
          <a:xfrm>
            <a:off x="3706495" y="1896110"/>
            <a:ext cx="2244725" cy="2244725"/>
          </a:xfrm>
          <a:custGeom>
            <a:avLst/>
            <a:gdLst>
              <a:gd name="txL" fmla="*/ 0 w 2279650"/>
              <a:gd name="txT" fmla="*/ 0 h 2274888"/>
              <a:gd name="txR" fmla="*/ 2279650 w 2279650"/>
              <a:gd name="txB" fmla="*/ 2274888 h 2274888"/>
            </a:gdLst>
            <a:ahLst/>
            <a:cxnLst>
              <a:cxn ang="0">
                <a:pos x="135684" y="20694"/>
              </a:cxn>
              <a:cxn ang="0">
                <a:pos x="96721" y="46824"/>
              </a:cxn>
              <a:cxn ang="0">
                <a:pos x="77015" y="80163"/>
              </a:cxn>
              <a:cxn ang="0">
                <a:pos x="42084" y="101788"/>
              </a:cxn>
              <a:cxn ang="0">
                <a:pos x="19243" y="136027"/>
              </a:cxn>
              <a:cxn ang="0">
                <a:pos x="42084" y="170267"/>
              </a:cxn>
              <a:cxn ang="0">
                <a:pos x="77015" y="192343"/>
              </a:cxn>
              <a:cxn ang="0">
                <a:pos x="96721" y="225231"/>
              </a:cxn>
              <a:cxn ang="0">
                <a:pos x="135684" y="251361"/>
              </a:cxn>
              <a:cxn ang="0">
                <a:pos x="174647" y="225231"/>
              </a:cxn>
              <a:cxn ang="0">
                <a:pos x="194352" y="192343"/>
              </a:cxn>
              <a:cxn ang="0">
                <a:pos x="228836" y="170267"/>
              </a:cxn>
              <a:cxn ang="0">
                <a:pos x="251676" y="136027"/>
              </a:cxn>
              <a:cxn ang="0">
                <a:pos x="228836" y="101788"/>
              </a:cxn>
              <a:cxn ang="0">
                <a:pos x="194352" y="80163"/>
              </a:cxn>
              <a:cxn ang="0">
                <a:pos x="174647" y="46824"/>
              </a:cxn>
              <a:cxn ang="0">
                <a:pos x="135684" y="20694"/>
              </a:cxn>
              <a:cxn ang="0">
                <a:pos x="135684" y="0"/>
              </a:cxn>
              <a:cxn ang="0">
                <a:pos x="187628" y="41889"/>
              </a:cxn>
              <a:cxn ang="0">
                <a:pos x="204645" y="70716"/>
              </a:cxn>
              <a:cxn ang="0">
                <a:pos x="248081" y="107200"/>
              </a:cxn>
              <a:cxn ang="0">
                <a:pos x="270920" y="136027"/>
              </a:cxn>
              <a:cxn ang="0">
                <a:pos x="248081" y="164854"/>
              </a:cxn>
              <a:cxn ang="0">
                <a:pos x="204645" y="201339"/>
              </a:cxn>
              <a:cxn ang="0">
                <a:pos x="187628" y="230616"/>
              </a:cxn>
              <a:cxn ang="0">
                <a:pos x="135684" y="272055"/>
              </a:cxn>
              <a:cxn ang="0">
                <a:pos x="83291" y="230616"/>
              </a:cxn>
              <a:cxn ang="0">
                <a:pos x="66275" y="201339"/>
              </a:cxn>
              <a:cxn ang="0">
                <a:pos x="23285" y="164854"/>
              </a:cxn>
              <a:cxn ang="0">
                <a:pos x="0" y="136027"/>
              </a:cxn>
              <a:cxn ang="0">
                <a:pos x="23285" y="107200"/>
              </a:cxn>
              <a:cxn ang="0">
                <a:pos x="66275" y="70716"/>
              </a:cxn>
              <a:cxn ang="0">
                <a:pos x="83291" y="41889"/>
              </a:cxn>
              <a:cxn ang="0">
                <a:pos x="135684" y="0"/>
              </a:cxn>
            </a:cxnLst>
            <a:rect l="txL" t="txT" r="txR" b="tx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FCBA2"/>
          </a:solidFill>
          <a:ln w="9525">
            <a:noFill/>
          </a:ln>
        </p:spPr>
        <p:txBody>
          <a:bodyPr anchor="ctr"/>
          <a:p>
            <a:pPr lvl="0" indent="0" algn="ctr"/>
            <a:r>
              <a:rPr lang="en-US" altLang="zh-CN" sz="4000" dirty="0">
                <a:solidFill>
                  <a:srgbClr val="5AB271"/>
                </a:solidFill>
                <a:latin typeface="方正行楷简体" panose="03000509000000000000" charset="-122"/>
                <a:ea typeface="方正行楷简体" panose="03000509000000000000" charset="-122"/>
                <a:sym typeface="+mn-ea"/>
              </a:rPr>
              <a:t>65%</a:t>
            </a:r>
            <a:endParaRPr lang="en-US" altLang="zh-CN" sz="4000" dirty="0">
              <a:solidFill>
                <a:srgbClr val="5AB271"/>
              </a:solidFill>
              <a:latin typeface="方正行楷简体" panose="03000509000000000000" charset="-122"/>
              <a:ea typeface="方正行楷简体" panose="03000509000000000000" charset="-122"/>
              <a:sym typeface="+mn-ea"/>
            </a:endParaRPr>
          </a:p>
        </p:txBody>
      </p:sp>
      <p:grpSp>
        <p:nvGrpSpPr>
          <p:cNvPr id="14" name="组合 13"/>
          <p:cNvGrpSpPr/>
          <p:nvPr/>
        </p:nvGrpSpPr>
        <p:grpSpPr>
          <a:xfrm>
            <a:off x="802640" y="4140835"/>
            <a:ext cx="2157095" cy="1835785"/>
            <a:chOff x="1756" y="6375"/>
            <a:chExt cx="3397" cy="2891"/>
          </a:xfrm>
        </p:grpSpPr>
        <p:sp>
          <p:nvSpPr>
            <p:cNvPr id="16" name="文本框 15"/>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en-US" alt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en-US" alt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17" name="文本框 16"/>
            <p:cNvSpPr txBox="1"/>
            <p:nvPr/>
          </p:nvSpPr>
          <p:spPr>
            <a:xfrm>
              <a:off x="2192" y="6375"/>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6" name="组合 5"/>
          <p:cNvGrpSpPr/>
          <p:nvPr/>
        </p:nvGrpSpPr>
        <p:grpSpPr>
          <a:xfrm>
            <a:off x="3706495" y="4140835"/>
            <a:ext cx="2157095" cy="1835785"/>
            <a:chOff x="1756" y="6375"/>
            <a:chExt cx="3397" cy="2891"/>
          </a:xfrm>
        </p:grpSpPr>
        <p:sp>
          <p:nvSpPr>
            <p:cNvPr id="11" name="文本框 10"/>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en-US" alt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en-US" alt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12" name="文本框 11"/>
            <p:cNvSpPr txBox="1"/>
            <p:nvPr/>
          </p:nvSpPr>
          <p:spPr>
            <a:xfrm>
              <a:off x="2192" y="6375"/>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13" name="组合 12"/>
          <p:cNvGrpSpPr/>
          <p:nvPr/>
        </p:nvGrpSpPr>
        <p:grpSpPr>
          <a:xfrm>
            <a:off x="6667500" y="4140835"/>
            <a:ext cx="2157095" cy="1835785"/>
            <a:chOff x="1756" y="6375"/>
            <a:chExt cx="3397" cy="2891"/>
          </a:xfrm>
        </p:grpSpPr>
        <p:sp>
          <p:nvSpPr>
            <p:cNvPr id="18" name="文本框 17"/>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en-US" alt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en-US" alt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19" name="文本框 18"/>
            <p:cNvSpPr txBox="1"/>
            <p:nvPr/>
          </p:nvSpPr>
          <p:spPr>
            <a:xfrm>
              <a:off x="2192" y="6375"/>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20" name="组合 19"/>
          <p:cNvGrpSpPr/>
          <p:nvPr/>
        </p:nvGrpSpPr>
        <p:grpSpPr>
          <a:xfrm>
            <a:off x="9613265" y="4140835"/>
            <a:ext cx="2157095" cy="1835785"/>
            <a:chOff x="1756" y="6375"/>
            <a:chExt cx="3397" cy="2891"/>
          </a:xfrm>
        </p:grpSpPr>
        <p:sp>
          <p:nvSpPr>
            <p:cNvPr id="21" name="文本框 20"/>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ysClr val="windowText" lastClr="000000"/>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说明以</a:t>
              </a:r>
              <a:r>
                <a:rPr lang="zh-CN" altLang="en-US" sz="1600" dirty="0">
                  <a:solidFill>
                    <a:sysClr val="windowText" lastClr="000000"/>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ysClr val="windowText" lastClr="000000"/>
                  </a:solidFill>
                  <a:latin typeface="方正苏新诗柳楷简体" panose="02000000000000000000" charset="-122"/>
                  <a:ea typeface="方正苏新诗柳楷简体" panose="02000000000000000000" charset="-122"/>
                </a:rPr>
                <a:t>内容</a:t>
              </a:r>
              <a:r>
                <a:rPr lang="en-US" altLang="zh-CN" sz="1600" dirty="0">
                  <a:solidFill>
                    <a:sysClr val="windowText" lastClr="000000"/>
                  </a:solidFill>
                  <a:latin typeface="方正苏新诗柳楷简体" panose="02000000000000000000" charset="-122"/>
                  <a:ea typeface="方正苏新诗柳楷简体" panose="02000000000000000000" charset="-122"/>
                  <a:sym typeface="+mn-ea"/>
                </a:rPr>
                <a:t>.</a:t>
              </a:r>
              <a:endParaRPr lang="en-US" altLang="zh-CN" sz="1600" dirty="0" smtClean="0">
                <a:solidFill>
                  <a:sysClr val="windowText" lastClr="000000"/>
                </a:solidFill>
                <a:latin typeface="方正苏新诗柳楷简体" panose="02000000000000000000" charset="-122"/>
                <a:ea typeface="方正苏新诗柳楷简体" panose="02000000000000000000" charset="-122"/>
                <a:sym typeface="+mn-ea"/>
              </a:endParaRPr>
            </a:p>
          </p:txBody>
        </p:sp>
        <p:sp>
          <p:nvSpPr>
            <p:cNvPr id="22" name="文本框 21"/>
            <p:cNvSpPr txBox="1"/>
            <p:nvPr/>
          </p:nvSpPr>
          <p:spPr>
            <a:xfrm>
              <a:off x="2192" y="6375"/>
              <a:ext cx="2524" cy="911"/>
            </a:xfrm>
            <a:prstGeom prst="rect">
              <a:avLst/>
            </a:prstGeom>
            <a:noFill/>
          </p:spPr>
          <p:txBody>
            <a:bodyPr wrap="square" rtlCol="0">
              <a:spAutoFit/>
            </a:bodyPr>
            <a:p>
              <a:pPr algn="ctr">
                <a:lnSpc>
                  <a:spcPct val="90000"/>
                </a:lnSpc>
              </a:pPr>
              <a:r>
                <a:rPr lang="zh-CN" altLang="en-US">
                  <a:solidFill>
                    <a:srgbClr val="3B7D4C"/>
                  </a:solidFill>
                  <a:latin typeface="新蒂文征明简繁" panose="03000600000000000000" charset="-122"/>
                  <a:ea typeface="新蒂文征明简繁" panose="03000600000000000000" charset="-122"/>
                </a:rPr>
                <a:t>点击添加标题</a:t>
              </a:r>
              <a:endParaRPr lang="zh-CN" altLang="en-US">
                <a:solidFill>
                  <a:srgbClr val="3B7D4C"/>
                </a:solidFill>
                <a:latin typeface="新蒂文征明简繁" panose="03000600000000000000" charset="-122"/>
                <a:ea typeface="新蒂文征明简繁" panose="03000600000000000000" charset="-122"/>
              </a:endParaRPr>
            </a:p>
            <a:p>
              <a:pPr algn="ctr">
                <a:lnSpc>
                  <a:spcPct val="90000"/>
                </a:lnSpc>
              </a:pPr>
              <a:endParaRPr lang="zh-CN" altLang="en-US" sz="1000">
                <a:solidFill>
                  <a:srgbClr val="3B7D4C"/>
                </a:solidFill>
                <a:latin typeface="新蒂文征明简繁" panose="03000600000000000000" charset="-122"/>
                <a:ea typeface="新蒂文征明简繁" panose="03000600000000000000" charset="-122"/>
              </a:endParaRPr>
            </a:p>
          </p:txBody>
        </p:sp>
      </p:grpSp>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7" name="组合 6"/>
          <p:cNvGrpSpPr/>
          <p:nvPr/>
        </p:nvGrpSpPr>
        <p:grpSpPr>
          <a:xfrm>
            <a:off x="3417570" y="471805"/>
            <a:ext cx="5356225" cy="4716068"/>
            <a:chOff x="6106" y="1882"/>
            <a:chExt cx="6988" cy="6322"/>
          </a:xfrm>
        </p:grpSpPr>
        <p:sp>
          <p:nvSpPr>
            <p:cNvPr id="5" name="椭圆 4"/>
            <p:cNvSpPr/>
            <p:nvPr/>
          </p:nvSpPr>
          <p:spPr>
            <a:xfrm>
              <a:off x="6106" y="1882"/>
              <a:ext cx="6988" cy="6322"/>
            </a:xfrm>
            <a:prstGeom prst="ellipse">
              <a:avLst/>
            </a:prstGeom>
            <a:noFill/>
            <a:ln w="31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d5ce796f25062954222ec361ed2e99a6"/>
            <p:cNvPicPr>
              <a:picLocks noChangeAspect="1"/>
            </p:cNvPicPr>
            <p:nvPr/>
          </p:nvPicPr>
          <p:blipFill>
            <a:blip r:embed="rId2">
              <a:lum bright="12000" contrast="30000"/>
            </a:blip>
            <a:srcRect l="2065" t="28343" r="3093" b="-13135"/>
            <a:stretch>
              <a:fillRect/>
            </a:stretch>
          </p:blipFill>
          <p:spPr>
            <a:xfrm>
              <a:off x="6297" y="2642"/>
              <a:ext cx="6605" cy="5521"/>
            </a:xfrm>
            <a:prstGeom prst="ellipse">
              <a:avLst/>
            </a:prstGeom>
          </p:spPr>
        </p:pic>
      </p:grpSp>
      <p:pic>
        <p:nvPicPr>
          <p:cNvPr id="8" name="图片 7" descr="121377676e12d91f1d88e2507a1b505a"/>
          <p:cNvPicPr>
            <a:picLocks noChangeAspect="1"/>
          </p:cNvPicPr>
          <p:nvPr/>
        </p:nvPicPr>
        <p:blipFill>
          <a:blip r:embed="rId3">
            <a:lum bright="12000"/>
          </a:blip>
          <a:stretch>
            <a:fillRect/>
          </a:stretch>
        </p:blipFill>
        <p:spPr>
          <a:xfrm>
            <a:off x="8451850" y="-795020"/>
            <a:ext cx="3870325" cy="3870325"/>
          </a:xfrm>
          <a:prstGeom prst="rect">
            <a:avLst/>
          </a:prstGeom>
        </p:spPr>
      </p:pic>
      <p:sp>
        <p:nvSpPr>
          <p:cNvPr id="9" name="文本框 8"/>
          <p:cNvSpPr txBox="1"/>
          <p:nvPr/>
        </p:nvSpPr>
        <p:spPr>
          <a:xfrm>
            <a:off x="6616700" y="210185"/>
            <a:ext cx="1544320" cy="2065020"/>
          </a:xfrm>
          <a:prstGeom prst="rect">
            <a:avLst/>
          </a:prstGeom>
          <a:solidFill>
            <a:schemeClr val="bg1"/>
          </a:solidFill>
        </p:spPr>
        <p:txBody>
          <a:bodyPr wrap="square" rtlCol="0">
            <a:spAutoFit/>
          </a:bodyPr>
          <a:p>
            <a:pPr algn="ctr"/>
            <a:r>
              <a:rPr lang="zh-CN" altLang="en-US" sz="10000">
                <a:solidFill>
                  <a:schemeClr val="tx1"/>
                </a:solidFill>
                <a:latin typeface="新蒂文征明简繁" panose="03000600000000000000" charset="-122"/>
                <a:ea typeface="新蒂文征明简繁" panose="03000600000000000000" charset="-122"/>
                <a:sym typeface="+mn-ea"/>
              </a:rPr>
              <a:t>贰</a:t>
            </a:r>
            <a:endParaRPr lang="zh-CN" altLang="en-US" sz="10000">
              <a:solidFill>
                <a:schemeClr val="tx1"/>
              </a:solidFill>
              <a:latin typeface="新蒂文征明简繁" panose="03000600000000000000" charset="-122"/>
              <a:ea typeface="新蒂文征明简繁" panose="03000600000000000000" charset="-122"/>
              <a:sym typeface="+mn-ea"/>
            </a:endParaRPr>
          </a:p>
        </p:txBody>
      </p:sp>
      <p:sp>
        <p:nvSpPr>
          <p:cNvPr id="10" name="文本框 9"/>
          <p:cNvSpPr txBox="1"/>
          <p:nvPr/>
        </p:nvSpPr>
        <p:spPr>
          <a:xfrm>
            <a:off x="3447415" y="5157470"/>
            <a:ext cx="5286375" cy="1104265"/>
          </a:xfrm>
          <a:prstGeom prst="rect">
            <a:avLst/>
          </a:prstGeom>
          <a:noFill/>
        </p:spPr>
        <p:txBody>
          <a:bodyPr wrap="square" rtlCol="0">
            <a:spAutoFit/>
          </a:bodyPr>
          <a:p>
            <a:pPr algn="ctr">
              <a:lnSpc>
                <a:spcPct val="13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gn="ctr">
              <a:lnSpc>
                <a:spcPct val="130000"/>
              </a:lnSpc>
            </a:pPr>
            <a:r>
              <a:rPr lang="zh-CN" altLang="en-US" spc="300">
                <a:solidFill>
                  <a:srgbClr val="3B7D4C"/>
                </a:solidFill>
                <a:uFillTx/>
                <a:latin typeface="方正行楷简体" panose="03000509000000000000" charset="-122"/>
                <a:ea typeface="方正行楷简体" panose="03000509000000000000" charset="-122"/>
              </a:rPr>
              <a:t>Click here to add caption text</a:t>
            </a:r>
            <a:endParaRPr lang="zh-CN" altLang="en-US" spc="300">
              <a:solidFill>
                <a:srgbClr val="3B7D4C"/>
              </a:solidFill>
              <a:uFillTx/>
              <a:latin typeface="方正行楷简体" panose="03000509000000000000" charset="-122"/>
              <a:ea typeface="方正行楷简体" panose="03000509000000000000" charset="-122"/>
            </a:endParaRPr>
          </a:p>
        </p:txBody>
      </p:sp>
      <p:pic>
        <p:nvPicPr>
          <p:cNvPr id="11" name="图片 10" descr="533d8f3d757aa90d16f27d574fa9f060"/>
          <p:cNvPicPr>
            <a:picLocks noChangeAspect="1"/>
          </p:cNvPicPr>
          <p:nvPr/>
        </p:nvPicPr>
        <p:blipFill>
          <a:blip r:embed="rId4">
            <a:lum bright="66000"/>
          </a:blip>
          <a:stretch>
            <a:fillRect/>
          </a:stretch>
        </p:blipFill>
        <p:spPr>
          <a:xfrm>
            <a:off x="-27940" y="238760"/>
            <a:ext cx="3195320" cy="1803400"/>
          </a:xfrm>
          <a:prstGeom prst="rect">
            <a:avLst/>
          </a:prstGeom>
        </p:spPr>
      </p:pic>
      <p:pic>
        <p:nvPicPr>
          <p:cNvPr id="12" name="图片 11" descr="533d8f3d757aa90d16f27d574fa9f060"/>
          <p:cNvPicPr>
            <a:picLocks noChangeAspect="1"/>
          </p:cNvPicPr>
          <p:nvPr/>
        </p:nvPicPr>
        <p:blipFill>
          <a:blip r:embed="rId4">
            <a:lum bright="66000"/>
          </a:blip>
          <a:stretch>
            <a:fillRect/>
          </a:stretch>
        </p:blipFill>
        <p:spPr>
          <a:xfrm>
            <a:off x="1487805" y="1866265"/>
            <a:ext cx="1929765" cy="10890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TWO</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贰</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29" name="组合 28"/>
          <p:cNvGrpSpPr/>
          <p:nvPr/>
        </p:nvGrpSpPr>
        <p:grpSpPr>
          <a:xfrm>
            <a:off x="6174584" y="4514852"/>
            <a:ext cx="1114425" cy="1114425"/>
            <a:chOff x="6277444" y="4471988"/>
            <a:chExt cx="1114425" cy="1114425"/>
          </a:xfrm>
        </p:grpSpPr>
        <p:sp>
          <p:nvSpPr>
            <p:cNvPr id="11" name="矩形 10"/>
            <p:cNvSpPr/>
            <p:nvPr/>
          </p:nvSpPr>
          <p:spPr>
            <a:xfrm>
              <a:off x="6277444" y="4471988"/>
              <a:ext cx="1114425" cy="1114425"/>
            </a:xfrm>
            <a:prstGeom prst="rect">
              <a:avLst/>
            </a:prstGeom>
            <a:noFill/>
            <a:ln w="19050">
              <a:solidFill>
                <a:srgbClr val="5AB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Group 4"/>
            <p:cNvGrpSpPr>
              <a:grpSpLocks noChangeAspect="1"/>
            </p:cNvGrpSpPr>
            <p:nvPr/>
          </p:nvGrpSpPr>
          <p:grpSpPr bwMode="auto">
            <a:xfrm>
              <a:off x="6520612" y="4714875"/>
              <a:ext cx="628088" cy="628650"/>
              <a:chOff x="3283" y="1600"/>
              <a:chExt cx="1117" cy="1118"/>
            </a:xfrm>
            <a:solidFill>
              <a:srgbClr val="77384B"/>
            </a:solidFill>
          </p:grpSpPr>
          <p:sp>
            <p:nvSpPr>
              <p:cNvPr id="2" name="Freeform 5"/>
              <p:cNvSpPr>
                <a:spLocks noEditPoints="1"/>
              </p:cNvSpPr>
              <p:nvPr/>
            </p:nvSpPr>
            <p:spPr bwMode="auto">
              <a:xfrm>
                <a:off x="3283" y="1600"/>
                <a:ext cx="1117" cy="1118"/>
              </a:xfrm>
              <a:custGeom>
                <a:avLst/>
                <a:gdLst>
                  <a:gd name="T0" fmla="*/ 361 w 416"/>
                  <a:gd name="T1" fmla="*/ 220 h 416"/>
                  <a:gd name="T2" fmla="*/ 345 w 416"/>
                  <a:gd name="T3" fmla="*/ 208 h 416"/>
                  <a:gd name="T4" fmla="*/ 361 w 416"/>
                  <a:gd name="T5" fmla="*/ 196 h 416"/>
                  <a:gd name="T6" fmla="*/ 384 w 416"/>
                  <a:gd name="T7" fmla="*/ 173 h 416"/>
                  <a:gd name="T8" fmla="*/ 384 w 416"/>
                  <a:gd name="T9" fmla="*/ 56 h 416"/>
                  <a:gd name="T10" fmla="*/ 361 w 416"/>
                  <a:gd name="T11" fmla="*/ 32 h 416"/>
                  <a:gd name="T12" fmla="*/ 243 w 416"/>
                  <a:gd name="T13" fmla="*/ 32 h 416"/>
                  <a:gd name="T14" fmla="*/ 220 w 416"/>
                  <a:gd name="T15" fmla="*/ 56 h 416"/>
                  <a:gd name="T16" fmla="*/ 208 w 416"/>
                  <a:gd name="T17" fmla="*/ 71 h 416"/>
                  <a:gd name="T18" fmla="*/ 196 w 416"/>
                  <a:gd name="T19" fmla="*/ 56 h 416"/>
                  <a:gd name="T20" fmla="*/ 173 w 416"/>
                  <a:gd name="T21" fmla="*/ 32 h 416"/>
                  <a:gd name="T22" fmla="*/ 56 w 416"/>
                  <a:gd name="T23" fmla="*/ 32 h 416"/>
                  <a:gd name="T24" fmla="*/ 32 w 416"/>
                  <a:gd name="T25" fmla="*/ 56 h 416"/>
                  <a:gd name="T26" fmla="*/ 32 w 416"/>
                  <a:gd name="T27" fmla="*/ 173 h 416"/>
                  <a:gd name="T28" fmla="*/ 56 w 416"/>
                  <a:gd name="T29" fmla="*/ 196 h 416"/>
                  <a:gd name="T30" fmla="*/ 71 w 416"/>
                  <a:gd name="T31" fmla="*/ 208 h 416"/>
                  <a:gd name="T32" fmla="*/ 56 w 416"/>
                  <a:gd name="T33" fmla="*/ 220 h 416"/>
                  <a:gd name="T34" fmla="*/ 32 w 416"/>
                  <a:gd name="T35" fmla="*/ 243 h 416"/>
                  <a:gd name="T36" fmla="*/ 32 w 416"/>
                  <a:gd name="T37" fmla="*/ 361 h 416"/>
                  <a:gd name="T38" fmla="*/ 56 w 416"/>
                  <a:gd name="T39" fmla="*/ 384 h 416"/>
                  <a:gd name="T40" fmla="*/ 173 w 416"/>
                  <a:gd name="T41" fmla="*/ 384 h 416"/>
                  <a:gd name="T42" fmla="*/ 196 w 416"/>
                  <a:gd name="T43" fmla="*/ 361 h 416"/>
                  <a:gd name="T44" fmla="*/ 208 w 416"/>
                  <a:gd name="T45" fmla="*/ 346 h 416"/>
                  <a:gd name="T46" fmla="*/ 220 w 416"/>
                  <a:gd name="T47" fmla="*/ 361 h 416"/>
                  <a:gd name="T48" fmla="*/ 243 w 416"/>
                  <a:gd name="T49" fmla="*/ 384 h 416"/>
                  <a:gd name="T50" fmla="*/ 361 w 416"/>
                  <a:gd name="T51" fmla="*/ 384 h 416"/>
                  <a:gd name="T52" fmla="*/ 384 w 416"/>
                  <a:gd name="T53" fmla="*/ 361 h 416"/>
                  <a:gd name="T54" fmla="*/ 384 w 416"/>
                  <a:gd name="T55" fmla="*/ 243 h 416"/>
                  <a:gd name="T56" fmla="*/ 361 w 416"/>
                  <a:gd name="T57" fmla="*/ 220 h 416"/>
                  <a:gd name="T58" fmla="*/ 278 w 416"/>
                  <a:gd name="T59" fmla="*/ 279 h 416"/>
                  <a:gd name="T60" fmla="*/ 138 w 416"/>
                  <a:gd name="T61" fmla="*/ 279 h 416"/>
                  <a:gd name="T62" fmla="*/ 138 w 416"/>
                  <a:gd name="T63" fmla="*/ 138 h 416"/>
                  <a:gd name="T64" fmla="*/ 278 w 416"/>
                  <a:gd name="T65" fmla="*/ 138 h 416"/>
                  <a:gd name="T66" fmla="*/ 278 w 416"/>
                  <a:gd name="T67" fmla="*/ 27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416">
                    <a:moveTo>
                      <a:pt x="361" y="220"/>
                    </a:moveTo>
                    <a:cubicBezTo>
                      <a:pt x="356" y="215"/>
                      <a:pt x="351" y="211"/>
                      <a:pt x="345" y="208"/>
                    </a:cubicBezTo>
                    <a:cubicBezTo>
                      <a:pt x="351" y="205"/>
                      <a:pt x="356" y="201"/>
                      <a:pt x="361" y="196"/>
                    </a:cubicBezTo>
                    <a:cubicBezTo>
                      <a:pt x="384" y="173"/>
                      <a:pt x="384" y="173"/>
                      <a:pt x="384" y="173"/>
                    </a:cubicBezTo>
                    <a:cubicBezTo>
                      <a:pt x="416" y="141"/>
                      <a:pt x="416" y="88"/>
                      <a:pt x="384" y="56"/>
                    </a:cubicBezTo>
                    <a:cubicBezTo>
                      <a:pt x="361" y="32"/>
                      <a:pt x="361" y="32"/>
                      <a:pt x="361" y="32"/>
                    </a:cubicBezTo>
                    <a:cubicBezTo>
                      <a:pt x="328" y="0"/>
                      <a:pt x="276" y="0"/>
                      <a:pt x="243" y="32"/>
                    </a:cubicBezTo>
                    <a:cubicBezTo>
                      <a:pt x="220" y="56"/>
                      <a:pt x="220" y="56"/>
                      <a:pt x="220" y="56"/>
                    </a:cubicBezTo>
                    <a:cubicBezTo>
                      <a:pt x="215" y="60"/>
                      <a:pt x="211" y="66"/>
                      <a:pt x="208" y="71"/>
                    </a:cubicBezTo>
                    <a:cubicBezTo>
                      <a:pt x="205" y="66"/>
                      <a:pt x="201" y="60"/>
                      <a:pt x="196" y="56"/>
                    </a:cubicBezTo>
                    <a:cubicBezTo>
                      <a:pt x="173" y="32"/>
                      <a:pt x="173" y="32"/>
                      <a:pt x="173" y="32"/>
                    </a:cubicBezTo>
                    <a:cubicBezTo>
                      <a:pt x="141" y="0"/>
                      <a:pt x="88" y="0"/>
                      <a:pt x="56" y="32"/>
                    </a:cubicBezTo>
                    <a:cubicBezTo>
                      <a:pt x="32" y="56"/>
                      <a:pt x="32" y="56"/>
                      <a:pt x="32" y="56"/>
                    </a:cubicBezTo>
                    <a:cubicBezTo>
                      <a:pt x="0" y="88"/>
                      <a:pt x="0" y="141"/>
                      <a:pt x="32" y="173"/>
                    </a:cubicBezTo>
                    <a:cubicBezTo>
                      <a:pt x="56" y="196"/>
                      <a:pt x="56" y="196"/>
                      <a:pt x="56" y="196"/>
                    </a:cubicBezTo>
                    <a:cubicBezTo>
                      <a:pt x="60" y="201"/>
                      <a:pt x="65" y="205"/>
                      <a:pt x="71" y="208"/>
                    </a:cubicBezTo>
                    <a:cubicBezTo>
                      <a:pt x="65" y="211"/>
                      <a:pt x="60" y="215"/>
                      <a:pt x="56" y="220"/>
                    </a:cubicBezTo>
                    <a:cubicBezTo>
                      <a:pt x="32" y="243"/>
                      <a:pt x="32" y="243"/>
                      <a:pt x="32" y="243"/>
                    </a:cubicBezTo>
                    <a:cubicBezTo>
                      <a:pt x="0" y="276"/>
                      <a:pt x="0" y="328"/>
                      <a:pt x="32" y="361"/>
                    </a:cubicBezTo>
                    <a:cubicBezTo>
                      <a:pt x="56" y="384"/>
                      <a:pt x="56" y="384"/>
                      <a:pt x="56" y="384"/>
                    </a:cubicBezTo>
                    <a:cubicBezTo>
                      <a:pt x="88" y="416"/>
                      <a:pt x="141" y="416"/>
                      <a:pt x="173" y="384"/>
                    </a:cubicBezTo>
                    <a:cubicBezTo>
                      <a:pt x="196" y="361"/>
                      <a:pt x="196" y="361"/>
                      <a:pt x="196" y="361"/>
                    </a:cubicBezTo>
                    <a:cubicBezTo>
                      <a:pt x="201" y="356"/>
                      <a:pt x="205" y="351"/>
                      <a:pt x="208" y="346"/>
                    </a:cubicBezTo>
                    <a:cubicBezTo>
                      <a:pt x="211" y="351"/>
                      <a:pt x="215" y="356"/>
                      <a:pt x="220" y="361"/>
                    </a:cubicBezTo>
                    <a:cubicBezTo>
                      <a:pt x="243" y="384"/>
                      <a:pt x="243" y="384"/>
                      <a:pt x="243" y="384"/>
                    </a:cubicBezTo>
                    <a:cubicBezTo>
                      <a:pt x="276" y="416"/>
                      <a:pt x="328" y="416"/>
                      <a:pt x="361" y="384"/>
                    </a:cubicBezTo>
                    <a:cubicBezTo>
                      <a:pt x="384" y="361"/>
                      <a:pt x="384" y="361"/>
                      <a:pt x="384" y="361"/>
                    </a:cubicBezTo>
                    <a:cubicBezTo>
                      <a:pt x="416" y="328"/>
                      <a:pt x="416" y="276"/>
                      <a:pt x="384" y="243"/>
                    </a:cubicBezTo>
                    <a:cubicBezTo>
                      <a:pt x="361" y="220"/>
                      <a:pt x="361" y="220"/>
                      <a:pt x="361" y="220"/>
                    </a:cubicBezTo>
                    <a:close/>
                    <a:moveTo>
                      <a:pt x="278" y="279"/>
                    </a:moveTo>
                    <a:cubicBezTo>
                      <a:pt x="240" y="317"/>
                      <a:pt x="177" y="317"/>
                      <a:pt x="138" y="279"/>
                    </a:cubicBezTo>
                    <a:cubicBezTo>
                      <a:pt x="99" y="240"/>
                      <a:pt x="99" y="177"/>
                      <a:pt x="138" y="138"/>
                    </a:cubicBezTo>
                    <a:cubicBezTo>
                      <a:pt x="177" y="99"/>
                      <a:pt x="240" y="99"/>
                      <a:pt x="278" y="138"/>
                    </a:cubicBezTo>
                    <a:cubicBezTo>
                      <a:pt x="317" y="177"/>
                      <a:pt x="317" y="240"/>
                      <a:pt x="278" y="279"/>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6"/>
              <p:cNvSpPr>
                <a:spLocks noEditPoints="1"/>
              </p:cNvSpPr>
              <p:nvPr/>
            </p:nvSpPr>
            <p:spPr bwMode="auto">
              <a:xfrm>
                <a:off x="3664" y="1981"/>
                <a:ext cx="355" cy="355"/>
              </a:xfrm>
              <a:custGeom>
                <a:avLst/>
                <a:gdLst>
                  <a:gd name="T0" fmla="*/ 66 w 132"/>
                  <a:gd name="T1" fmla="*/ 66 h 132"/>
                  <a:gd name="T2" fmla="*/ 66 w 132"/>
                  <a:gd name="T3" fmla="*/ 66 h 132"/>
                  <a:gd name="T4" fmla="*/ 0 w 132"/>
                  <a:gd name="T5" fmla="*/ 66 h 132"/>
                  <a:gd name="T6" fmla="*/ 66 w 132"/>
                  <a:gd name="T7" fmla="*/ 132 h 132"/>
                  <a:gd name="T8" fmla="*/ 132 w 132"/>
                  <a:gd name="T9" fmla="*/ 66 h 132"/>
                  <a:gd name="T10" fmla="*/ 66 w 132"/>
                  <a:gd name="T11" fmla="*/ 0 h 132"/>
                  <a:gd name="T12" fmla="*/ 0 w 132"/>
                  <a:gd name="T13" fmla="*/ 66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66" y="66"/>
                    </a:moveTo>
                    <a:cubicBezTo>
                      <a:pt x="66" y="66"/>
                      <a:pt x="66" y="66"/>
                      <a:pt x="66" y="66"/>
                    </a:cubicBezTo>
                    <a:moveTo>
                      <a:pt x="0" y="66"/>
                    </a:moveTo>
                    <a:cubicBezTo>
                      <a:pt x="0" y="103"/>
                      <a:pt x="30" y="132"/>
                      <a:pt x="66" y="132"/>
                    </a:cubicBezTo>
                    <a:cubicBezTo>
                      <a:pt x="103" y="132"/>
                      <a:pt x="132" y="103"/>
                      <a:pt x="132" y="66"/>
                    </a:cubicBezTo>
                    <a:cubicBezTo>
                      <a:pt x="132" y="30"/>
                      <a:pt x="103" y="0"/>
                      <a:pt x="66" y="0"/>
                    </a:cubicBezTo>
                    <a:cubicBezTo>
                      <a:pt x="30" y="0"/>
                      <a:pt x="0" y="30"/>
                      <a:pt x="0" y="66"/>
                    </a:cubicBezTo>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grpSp>
        <p:nvGrpSpPr>
          <p:cNvPr id="27" name="组合 26"/>
          <p:cNvGrpSpPr/>
          <p:nvPr/>
        </p:nvGrpSpPr>
        <p:grpSpPr>
          <a:xfrm>
            <a:off x="1217286" y="2171702"/>
            <a:ext cx="1114425" cy="1114425"/>
            <a:chOff x="1477314" y="2128838"/>
            <a:chExt cx="1114425" cy="1114425"/>
          </a:xfrm>
        </p:grpSpPr>
        <p:sp>
          <p:nvSpPr>
            <p:cNvPr id="3" name="矩形 2"/>
            <p:cNvSpPr/>
            <p:nvPr/>
          </p:nvSpPr>
          <p:spPr>
            <a:xfrm>
              <a:off x="1477314" y="2128838"/>
              <a:ext cx="1114425" cy="1114425"/>
            </a:xfrm>
            <a:prstGeom prst="rect">
              <a:avLst/>
            </a:prstGeom>
            <a:noFill/>
            <a:ln w="19050">
              <a:solidFill>
                <a:srgbClr val="5AB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Freeform 5"/>
            <p:cNvSpPr>
              <a:spLocks noEditPoints="1"/>
            </p:cNvSpPr>
            <p:nvPr/>
          </p:nvSpPr>
          <p:spPr bwMode="auto">
            <a:xfrm>
              <a:off x="1674028" y="2328474"/>
              <a:ext cx="720997" cy="715153"/>
            </a:xfrm>
            <a:custGeom>
              <a:avLst/>
              <a:gdLst>
                <a:gd name="T0" fmla="*/ 223 w 367"/>
                <a:gd name="T1" fmla="*/ 3 h 364"/>
                <a:gd name="T2" fmla="*/ 264 w 367"/>
                <a:gd name="T3" fmla="*/ 46 h 364"/>
                <a:gd name="T4" fmla="*/ 338 w 367"/>
                <a:gd name="T5" fmla="*/ 155 h 364"/>
                <a:gd name="T6" fmla="*/ 276 w 367"/>
                <a:gd name="T7" fmla="*/ 316 h 364"/>
                <a:gd name="T8" fmla="*/ 130 w 367"/>
                <a:gd name="T9" fmla="*/ 331 h 364"/>
                <a:gd name="T10" fmla="*/ 23 w 367"/>
                <a:gd name="T11" fmla="*/ 183 h 364"/>
                <a:gd name="T12" fmla="*/ 95 w 367"/>
                <a:gd name="T13" fmla="*/ 54 h 364"/>
                <a:gd name="T14" fmla="*/ 219 w 367"/>
                <a:gd name="T15" fmla="*/ 27 h 364"/>
                <a:gd name="T16" fmla="*/ 210 w 367"/>
                <a:gd name="T17" fmla="*/ 55 h 364"/>
                <a:gd name="T18" fmla="*/ 268 w 367"/>
                <a:gd name="T19" fmla="*/ 121 h 364"/>
                <a:gd name="T20" fmla="*/ 289 w 367"/>
                <a:gd name="T21" fmla="*/ 167 h 364"/>
                <a:gd name="T22" fmla="*/ 209 w 367"/>
                <a:gd name="T23" fmla="*/ 274 h 364"/>
                <a:gd name="T24" fmla="*/ 207 w 367"/>
                <a:gd name="T25" fmla="*/ 274 h 364"/>
                <a:gd name="T26" fmla="*/ 60 w 367"/>
                <a:gd name="T27" fmla="*/ 192 h 364"/>
                <a:gd name="T28" fmla="*/ 60 w 367"/>
                <a:gd name="T29" fmla="*/ 188 h 364"/>
                <a:gd name="T30" fmla="*/ 77 w 367"/>
                <a:gd name="T31" fmla="*/ 135 h 364"/>
                <a:gd name="T32" fmla="*/ 141 w 367"/>
                <a:gd name="T33" fmla="*/ 99 h 364"/>
                <a:gd name="T34" fmla="*/ 188 w 367"/>
                <a:gd name="T35" fmla="*/ 129 h 364"/>
                <a:gd name="T36" fmla="*/ 191 w 367"/>
                <a:gd name="T37" fmla="*/ 193 h 364"/>
                <a:gd name="T38" fmla="*/ 164 w 367"/>
                <a:gd name="T39" fmla="*/ 216 h 364"/>
                <a:gd name="T40" fmla="*/ 131 w 367"/>
                <a:gd name="T41" fmla="*/ 215 h 364"/>
                <a:gd name="T42" fmla="*/ 110 w 367"/>
                <a:gd name="T43" fmla="*/ 185 h 364"/>
                <a:gd name="T44" fmla="*/ 131 w 367"/>
                <a:gd name="T45" fmla="*/ 166 h 364"/>
                <a:gd name="T46" fmla="*/ 142 w 367"/>
                <a:gd name="T47" fmla="*/ 179 h 364"/>
                <a:gd name="T48" fmla="*/ 143 w 367"/>
                <a:gd name="T49" fmla="*/ 184 h 364"/>
                <a:gd name="T50" fmla="*/ 153 w 367"/>
                <a:gd name="T51" fmla="*/ 184 h 364"/>
                <a:gd name="T52" fmla="*/ 163 w 367"/>
                <a:gd name="T53" fmla="*/ 152 h 364"/>
                <a:gd name="T54" fmla="*/ 136 w 367"/>
                <a:gd name="T55" fmla="*/ 132 h 364"/>
                <a:gd name="T56" fmla="*/ 91 w 367"/>
                <a:gd name="T57" fmla="*/ 192 h 364"/>
                <a:gd name="T58" fmla="*/ 125 w 367"/>
                <a:gd name="T59" fmla="*/ 241 h 364"/>
                <a:gd name="T60" fmla="*/ 198 w 367"/>
                <a:gd name="T61" fmla="*/ 240 h 364"/>
                <a:gd name="T62" fmla="*/ 244 w 367"/>
                <a:gd name="T63" fmla="*/ 221 h 364"/>
                <a:gd name="T64" fmla="*/ 256 w 367"/>
                <a:gd name="T65" fmla="*/ 161 h 364"/>
                <a:gd name="T66" fmla="*/ 214 w 367"/>
                <a:gd name="T67" fmla="*/ 118 h 364"/>
                <a:gd name="T68" fmla="*/ 164 w 367"/>
                <a:gd name="T69" fmla="*/ 56 h 364"/>
                <a:gd name="T70" fmla="*/ 103 w 367"/>
                <a:gd name="T71" fmla="*/ 78 h 364"/>
                <a:gd name="T72" fmla="*/ 32 w 367"/>
                <a:gd name="T73" fmla="*/ 100 h 364"/>
                <a:gd name="T74" fmla="*/ 48 w 367"/>
                <a:gd name="T75" fmla="*/ 180 h 364"/>
                <a:gd name="T76" fmla="*/ 53 w 367"/>
                <a:gd name="T77" fmla="*/ 275 h 364"/>
                <a:gd name="T78" fmla="*/ 139 w 367"/>
                <a:gd name="T79" fmla="*/ 308 h 364"/>
                <a:gd name="T80" fmla="*/ 207 w 367"/>
                <a:gd name="T81" fmla="*/ 338 h 364"/>
                <a:gd name="T82" fmla="*/ 262 w 367"/>
                <a:gd name="T83" fmla="*/ 293 h 364"/>
                <a:gd name="T84" fmla="*/ 337 w 367"/>
                <a:gd name="T85" fmla="*/ 250 h 364"/>
                <a:gd name="T86" fmla="*/ 313 w 367"/>
                <a:gd name="T87" fmla="*/ 159 h 364"/>
                <a:gd name="T88" fmla="*/ 308 w 367"/>
                <a:gd name="T89" fmla="*/ 97 h 364"/>
                <a:gd name="T90" fmla="*/ 247 w 367"/>
                <a:gd name="T91" fmla="*/ 68 h 364"/>
                <a:gd name="T92" fmla="*/ 219 w 367"/>
                <a:gd name="T93" fmla="*/ 2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7" h="364">
                  <a:moveTo>
                    <a:pt x="156" y="31"/>
                  </a:moveTo>
                  <a:cubicBezTo>
                    <a:pt x="182" y="9"/>
                    <a:pt x="204" y="0"/>
                    <a:pt x="223" y="3"/>
                  </a:cubicBezTo>
                  <a:cubicBezTo>
                    <a:pt x="223" y="3"/>
                    <a:pt x="223" y="3"/>
                    <a:pt x="223" y="3"/>
                  </a:cubicBezTo>
                  <a:cubicBezTo>
                    <a:pt x="241" y="7"/>
                    <a:pt x="254" y="21"/>
                    <a:pt x="264" y="46"/>
                  </a:cubicBezTo>
                  <a:cubicBezTo>
                    <a:pt x="295" y="52"/>
                    <a:pt x="315" y="65"/>
                    <a:pt x="327" y="84"/>
                  </a:cubicBezTo>
                  <a:cubicBezTo>
                    <a:pt x="340" y="103"/>
                    <a:pt x="343" y="127"/>
                    <a:pt x="338" y="155"/>
                  </a:cubicBezTo>
                  <a:cubicBezTo>
                    <a:pt x="357" y="193"/>
                    <a:pt x="367" y="228"/>
                    <a:pt x="360" y="256"/>
                  </a:cubicBezTo>
                  <a:cubicBezTo>
                    <a:pt x="352" y="285"/>
                    <a:pt x="327" y="307"/>
                    <a:pt x="276" y="316"/>
                  </a:cubicBezTo>
                  <a:cubicBezTo>
                    <a:pt x="256" y="345"/>
                    <a:pt x="234" y="360"/>
                    <a:pt x="208" y="362"/>
                  </a:cubicBezTo>
                  <a:cubicBezTo>
                    <a:pt x="184" y="364"/>
                    <a:pt x="157" y="353"/>
                    <a:pt x="130" y="331"/>
                  </a:cubicBezTo>
                  <a:cubicBezTo>
                    <a:pt x="86" y="327"/>
                    <a:pt x="54" y="314"/>
                    <a:pt x="35" y="290"/>
                  </a:cubicBezTo>
                  <a:cubicBezTo>
                    <a:pt x="16" y="265"/>
                    <a:pt x="11" y="230"/>
                    <a:pt x="23" y="183"/>
                  </a:cubicBezTo>
                  <a:cubicBezTo>
                    <a:pt x="3" y="142"/>
                    <a:pt x="0" y="110"/>
                    <a:pt x="12" y="88"/>
                  </a:cubicBezTo>
                  <a:cubicBezTo>
                    <a:pt x="24" y="66"/>
                    <a:pt x="52" y="54"/>
                    <a:pt x="95" y="54"/>
                  </a:cubicBezTo>
                  <a:cubicBezTo>
                    <a:pt x="116" y="38"/>
                    <a:pt x="137" y="30"/>
                    <a:pt x="156" y="31"/>
                  </a:cubicBezTo>
                  <a:close/>
                  <a:moveTo>
                    <a:pt x="219" y="27"/>
                  </a:moveTo>
                  <a:cubicBezTo>
                    <a:pt x="211" y="25"/>
                    <a:pt x="200" y="29"/>
                    <a:pt x="188" y="37"/>
                  </a:cubicBezTo>
                  <a:cubicBezTo>
                    <a:pt x="197" y="42"/>
                    <a:pt x="204" y="47"/>
                    <a:pt x="210" y="55"/>
                  </a:cubicBezTo>
                  <a:cubicBezTo>
                    <a:pt x="220" y="65"/>
                    <a:pt x="227" y="78"/>
                    <a:pt x="236" y="95"/>
                  </a:cubicBezTo>
                  <a:cubicBezTo>
                    <a:pt x="248" y="101"/>
                    <a:pt x="259" y="110"/>
                    <a:pt x="268" y="121"/>
                  </a:cubicBezTo>
                  <a:cubicBezTo>
                    <a:pt x="279" y="135"/>
                    <a:pt x="286" y="151"/>
                    <a:pt x="288" y="166"/>
                  </a:cubicBezTo>
                  <a:cubicBezTo>
                    <a:pt x="289" y="167"/>
                    <a:pt x="289" y="167"/>
                    <a:pt x="289" y="167"/>
                  </a:cubicBezTo>
                  <a:cubicBezTo>
                    <a:pt x="290" y="193"/>
                    <a:pt x="287" y="214"/>
                    <a:pt x="275" y="232"/>
                  </a:cubicBezTo>
                  <a:cubicBezTo>
                    <a:pt x="263" y="250"/>
                    <a:pt x="242" y="263"/>
                    <a:pt x="209" y="274"/>
                  </a:cubicBezTo>
                  <a:cubicBezTo>
                    <a:pt x="208" y="274"/>
                    <a:pt x="208" y="274"/>
                    <a:pt x="208" y="274"/>
                  </a:cubicBezTo>
                  <a:cubicBezTo>
                    <a:pt x="207" y="274"/>
                    <a:pt x="207" y="274"/>
                    <a:pt x="207" y="274"/>
                  </a:cubicBezTo>
                  <a:cubicBezTo>
                    <a:pt x="162" y="279"/>
                    <a:pt x="128" y="276"/>
                    <a:pt x="104" y="264"/>
                  </a:cubicBezTo>
                  <a:cubicBezTo>
                    <a:pt x="79" y="251"/>
                    <a:pt x="65" y="228"/>
                    <a:pt x="60" y="192"/>
                  </a:cubicBezTo>
                  <a:cubicBezTo>
                    <a:pt x="60" y="192"/>
                    <a:pt x="60" y="192"/>
                    <a:pt x="60" y="192"/>
                  </a:cubicBezTo>
                  <a:cubicBezTo>
                    <a:pt x="60" y="190"/>
                    <a:pt x="60" y="189"/>
                    <a:pt x="60" y="188"/>
                  </a:cubicBezTo>
                  <a:cubicBezTo>
                    <a:pt x="60" y="188"/>
                    <a:pt x="60" y="188"/>
                    <a:pt x="60" y="188"/>
                  </a:cubicBezTo>
                  <a:cubicBezTo>
                    <a:pt x="60" y="173"/>
                    <a:pt x="65" y="153"/>
                    <a:pt x="77" y="135"/>
                  </a:cubicBezTo>
                  <a:cubicBezTo>
                    <a:pt x="90" y="118"/>
                    <a:pt x="108" y="103"/>
                    <a:pt x="134" y="100"/>
                  </a:cubicBezTo>
                  <a:cubicBezTo>
                    <a:pt x="136" y="100"/>
                    <a:pt x="138" y="99"/>
                    <a:pt x="141" y="99"/>
                  </a:cubicBezTo>
                  <a:cubicBezTo>
                    <a:pt x="150" y="99"/>
                    <a:pt x="158" y="101"/>
                    <a:pt x="165" y="105"/>
                  </a:cubicBezTo>
                  <a:cubicBezTo>
                    <a:pt x="175" y="111"/>
                    <a:pt x="183" y="119"/>
                    <a:pt x="188" y="129"/>
                  </a:cubicBezTo>
                  <a:cubicBezTo>
                    <a:pt x="194" y="139"/>
                    <a:pt x="197" y="151"/>
                    <a:pt x="198" y="162"/>
                  </a:cubicBezTo>
                  <a:cubicBezTo>
                    <a:pt x="198" y="173"/>
                    <a:pt x="196" y="184"/>
                    <a:pt x="191" y="193"/>
                  </a:cubicBezTo>
                  <a:cubicBezTo>
                    <a:pt x="191" y="193"/>
                    <a:pt x="191" y="193"/>
                    <a:pt x="191" y="193"/>
                  </a:cubicBezTo>
                  <a:cubicBezTo>
                    <a:pt x="184" y="206"/>
                    <a:pt x="175" y="213"/>
                    <a:pt x="164" y="216"/>
                  </a:cubicBezTo>
                  <a:cubicBezTo>
                    <a:pt x="155" y="218"/>
                    <a:pt x="144" y="217"/>
                    <a:pt x="132" y="215"/>
                  </a:cubicBezTo>
                  <a:cubicBezTo>
                    <a:pt x="131" y="215"/>
                    <a:pt x="131" y="215"/>
                    <a:pt x="131" y="215"/>
                  </a:cubicBezTo>
                  <a:cubicBezTo>
                    <a:pt x="123" y="213"/>
                    <a:pt x="115" y="203"/>
                    <a:pt x="112" y="195"/>
                  </a:cubicBezTo>
                  <a:cubicBezTo>
                    <a:pt x="111" y="191"/>
                    <a:pt x="110" y="188"/>
                    <a:pt x="110" y="185"/>
                  </a:cubicBezTo>
                  <a:cubicBezTo>
                    <a:pt x="111" y="181"/>
                    <a:pt x="112" y="177"/>
                    <a:pt x="114" y="173"/>
                  </a:cubicBezTo>
                  <a:cubicBezTo>
                    <a:pt x="118" y="168"/>
                    <a:pt x="123" y="165"/>
                    <a:pt x="131" y="166"/>
                  </a:cubicBezTo>
                  <a:cubicBezTo>
                    <a:pt x="143" y="167"/>
                    <a:pt x="143" y="167"/>
                    <a:pt x="143" y="167"/>
                  </a:cubicBezTo>
                  <a:cubicBezTo>
                    <a:pt x="142" y="179"/>
                    <a:pt x="142" y="179"/>
                    <a:pt x="142" y="179"/>
                  </a:cubicBezTo>
                  <a:cubicBezTo>
                    <a:pt x="142" y="181"/>
                    <a:pt x="143" y="183"/>
                    <a:pt x="143" y="184"/>
                  </a:cubicBezTo>
                  <a:cubicBezTo>
                    <a:pt x="143" y="184"/>
                    <a:pt x="143" y="184"/>
                    <a:pt x="143" y="184"/>
                  </a:cubicBezTo>
                  <a:cubicBezTo>
                    <a:pt x="144" y="184"/>
                    <a:pt x="145" y="185"/>
                    <a:pt x="147" y="185"/>
                  </a:cubicBezTo>
                  <a:cubicBezTo>
                    <a:pt x="149" y="185"/>
                    <a:pt x="151" y="185"/>
                    <a:pt x="153" y="184"/>
                  </a:cubicBezTo>
                  <a:cubicBezTo>
                    <a:pt x="158" y="183"/>
                    <a:pt x="163" y="179"/>
                    <a:pt x="165" y="175"/>
                  </a:cubicBezTo>
                  <a:cubicBezTo>
                    <a:pt x="167" y="167"/>
                    <a:pt x="166" y="159"/>
                    <a:pt x="163" y="152"/>
                  </a:cubicBezTo>
                  <a:cubicBezTo>
                    <a:pt x="161" y="146"/>
                    <a:pt x="157" y="141"/>
                    <a:pt x="152" y="137"/>
                  </a:cubicBezTo>
                  <a:cubicBezTo>
                    <a:pt x="147" y="134"/>
                    <a:pt x="142" y="132"/>
                    <a:pt x="136" y="132"/>
                  </a:cubicBezTo>
                  <a:cubicBezTo>
                    <a:pt x="130" y="132"/>
                    <a:pt x="122" y="134"/>
                    <a:pt x="115" y="140"/>
                  </a:cubicBezTo>
                  <a:cubicBezTo>
                    <a:pt x="98" y="158"/>
                    <a:pt x="90" y="176"/>
                    <a:pt x="91" y="192"/>
                  </a:cubicBezTo>
                  <a:cubicBezTo>
                    <a:pt x="91" y="203"/>
                    <a:pt x="94" y="212"/>
                    <a:pt x="100" y="220"/>
                  </a:cubicBezTo>
                  <a:cubicBezTo>
                    <a:pt x="106" y="229"/>
                    <a:pt x="115" y="236"/>
                    <a:pt x="125" y="241"/>
                  </a:cubicBezTo>
                  <a:cubicBezTo>
                    <a:pt x="145" y="250"/>
                    <a:pt x="170" y="251"/>
                    <a:pt x="196" y="241"/>
                  </a:cubicBezTo>
                  <a:cubicBezTo>
                    <a:pt x="198" y="240"/>
                    <a:pt x="198" y="240"/>
                    <a:pt x="198" y="240"/>
                  </a:cubicBezTo>
                  <a:cubicBezTo>
                    <a:pt x="200" y="240"/>
                    <a:pt x="200" y="240"/>
                    <a:pt x="200" y="240"/>
                  </a:cubicBezTo>
                  <a:cubicBezTo>
                    <a:pt x="218" y="239"/>
                    <a:pt x="233" y="232"/>
                    <a:pt x="244" y="221"/>
                  </a:cubicBezTo>
                  <a:cubicBezTo>
                    <a:pt x="251" y="213"/>
                    <a:pt x="256" y="204"/>
                    <a:pt x="258" y="194"/>
                  </a:cubicBezTo>
                  <a:cubicBezTo>
                    <a:pt x="261" y="183"/>
                    <a:pt x="260" y="172"/>
                    <a:pt x="256" y="161"/>
                  </a:cubicBezTo>
                  <a:cubicBezTo>
                    <a:pt x="250" y="146"/>
                    <a:pt x="238" y="131"/>
                    <a:pt x="218" y="120"/>
                  </a:cubicBezTo>
                  <a:cubicBezTo>
                    <a:pt x="214" y="118"/>
                    <a:pt x="214" y="118"/>
                    <a:pt x="214" y="118"/>
                  </a:cubicBezTo>
                  <a:cubicBezTo>
                    <a:pt x="213" y="114"/>
                    <a:pt x="213" y="114"/>
                    <a:pt x="213" y="114"/>
                  </a:cubicBezTo>
                  <a:cubicBezTo>
                    <a:pt x="198" y="80"/>
                    <a:pt x="181" y="62"/>
                    <a:pt x="164" y="56"/>
                  </a:cubicBezTo>
                  <a:cubicBezTo>
                    <a:pt x="147" y="51"/>
                    <a:pt x="128" y="59"/>
                    <a:pt x="106" y="76"/>
                  </a:cubicBezTo>
                  <a:cubicBezTo>
                    <a:pt x="103" y="78"/>
                    <a:pt x="103" y="78"/>
                    <a:pt x="103" y="78"/>
                  </a:cubicBezTo>
                  <a:cubicBezTo>
                    <a:pt x="99" y="78"/>
                    <a:pt x="99" y="78"/>
                    <a:pt x="99" y="78"/>
                  </a:cubicBezTo>
                  <a:cubicBezTo>
                    <a:pt x="63" y="78"/>
                    <a:pt x="41" y="85"/>
                    <a:pt x="32" y="100"/>
                  </a:cubicBezTo>
                  <a:cubicBezTo>
                    <a:pt x="24" y="115"/>
                    <a:pt x="28" y="141"/>
                    <a:pt x="46" y="176"/>
                  </a:cubicBezTo>
                  <a:cubicBezTo>
                    <a:pt x="48" y="180"/>
                    <a:pt x="48" y="180"/>
                    <a:pt x="48" y="180"/>
                  </a:cubicBezTo>
                  <a:cubicBezTo>
                    <a:pt x="47" y="185"/>
                    <a:pt x="47" y="185"/>
                    <a:pt x="47" y="185"/>
                  </a:cubicBezTo>
                  <a:cubicBezTo>
                    <a:pt x="36" y="226"/>
                    <a:pt x="39" y="255"/>
                    <a:pt x="53" y="275"/>
                  </a:cubicBezTo>
                  <a:cubicBezTo>
                    <a:pt x="68" y="294"/>
                    <a:pt x="97" y="304"/>
                    <a:pt x="135" y="307"/>
                  </a:cubicBezTo>
                  <a:cubicBezTo>
                    <a:pt x="139" y="308"/>
                    <a:pt x="139" y="308"/>
                    <a:pt x="139" y="308"/>
                  </a:cubicBezTo>
                  <a:cubicBezTo>
                    <a:pt x="142" y="310"/>
                    <a:pt x="142" y="310"/>
                    <a:pt x="142" y="310"/>
                  </a:cubicBezTo>
                  <a:cubicBezTo>
                    <a:pt x="165" y="329"/>
                    <a:pt x="187" y="339"/>
                    <a:pt x="207" y="338"/>
                  </a:cubicBezTo>
                  <a:cubicBezTo>
                    <a:pt x="226" y="336"/>
                    <a:pt x="243" y="324"/>
                    <a:pt x="259" y="298"/>
                  </a:cubicBezTo>
                  <a:cubicBezTo>
                    <a:pt x="262" y="293"/>
                    <a:pt x="262" y="293"/>
                    <a:pt x="262" y="293"/>
                  </a:cubicBezTo>
                  <a:cubicBezTo>
                    <a:pt x="267" y="293"/>
                    <a:pt x="267" y="293"/>
                    <a:pt x="267" y="293"/>
                  </a:cubicBezTo>
                  <a:cubicBezTo>
                    <a:pt x="311" y="286"/>
                    <a:pt x="332" y="271"/>
                    <a:pt x="337" y="250"/>
                  </a:cubicBezTo>
                  <a:cubicBezTo>
                    <a:pt x="343" y="228"/>
                    <a:pt x="333" y="197"/>
                    <a:pt x="315" y="163"/>
                  </a:cubicBezTo>
                  <a:cubicBezTo>
                    <a:pt x="313" y="159"/>
                    <a:pt x="313" y="159"/>
                    <a:pt x="313" y="159"/>
                  </a:cubicBezTo>
                  <a:cubicBezTo>
                    <a:pt x="314" y="155"/>
                    <a:pt x="314" y="155"/>
                    <a:pt x="314" y="155"/>
                  </a:cubicBezTo>
                  <a:cubicBezTo>
                    <a:pt x="319" y="131"/>
                    <a:pt x="317" y="111"/>
                    <a:pt x="308" y="97"/>
                  </a:cubicBezTo>
                  <a:cubicBezTo>
                    <a:pt x="299" y="83"/>
                    <a:pt x="281" y="73"/>
                    <a:pt x="254" y="69"/>
                  </a:cubicBezTo>
                  <a:cubicBezTo>
                    <a:pt x="247" y="68"/>
                    <a:pt x="247" y="68"/>
                    <a:pt x="247" y="68"/>
                  </a:cubicBezTo>
                  <a:cubicBezTo>
                    <a:pt x="244" y="61"/>
                    <a:pt x="244" y="61"/>
                    <a:pt x="244" y="61"/>
                  </a:cubicBezTo>
                  <a:cubicBezTo>
                    <a:pt x="237" y="40"/>
                    <a:pt x="229" y="29"/>
                    <a:pt x="219" y="27"/>
                  </a:cubicBezTo>
                  <a:cubicBezTo>
                    <a:pt x="219" y="27"/>
                    <a:pt x="219" y="27"/>
                    <a:pt x="219" y="27"/>
                  </a:cubicBezTo>
                </a:path>
              </a:pathLst>
            </a:custGeom>
            <a:solidFill>
              <a:srgbClr val="5AB271"/>
            </a:solidFill>
            <a:ln>
              <a:noFill/>
            </a:ln>
          </p:spPr>
          <p:txBody>
            <a:bodyPr vert="horz" wrap="square" lIns="91440" tIns="45720" rIns="91440" bIns="45720" numCol="1" anchor="t" anchorCtr="0" compatLnSpc="1"/>
            <a:p>
              <a:endParaRPr lang="zh-CN" altLang="en-US"/>
            </a:p>
          </p:txBody>
        </p:sp>
      </p:grpSp>
      <p:grpSp>
        <p:nvGrpSpPr>
          <p:cNvPr id="26" name="组合 25"/>
          <p:cNvGrpSpPr/>
          <p:nvPr/>
        </p:nvGrpSpPr>
        <p:grpSpPr>
          <a:xfrm>
            <a:off x="6174584" y="2171702"/>
            <a:ext cx="1114425" cy="1114425"/>
            <a:chOff x="6277444" y="2128838"/>
            <a:chExt cx="1114425" cy="1114425"/>
          </a:xfrm>
        </p:grpSpPr>
        <p:sp>
          <p:nvSpPr>
            <p:cNvPr id="13" name="矩形 12"/>
            <p:cNvSpPr/>
            <p:nvPr/>
          </p:nvSpPr>
          <p:spPr>
            <a:xfrm>
              <a:off x="6277444" y="2128838"/>
              <a:ext cx="1114425" cy="1114425"/>
            </a:xfrm>
            <a:prstGeom prst="rect">
              <a:avLst/>
            </a:prstGeom>
            <a:noFill/>
            <a:ln w="19050">
              <a:solidFill>
                <a:srgbClr val="5AB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Freeform 9"/>
            <p:cNvSpPr>
              <a:spLocks noEditPoints="1"/>
            </p:cNvSpPr>
            <p:nvPr/>
          </p:nvSpPr>
          <p:spPr bwMode="auto">
            <a:xfrm>
              <a:off x="6580596" y="2303703"/>
              <a:ext cx="508120" cy="764695"/>
            </a:xfrm>
            <a:custGeom>
              <a:avLst/>
              <a:gdLst>
                <a:gd name="T0" fmla="*/ 246 w 262"/>
                <a:gd name="T1" fmla="*/ 84 h 396"/>
                <a:gd name="T2" fmla="*/ 180 w 262"/>
                <a:gd name="T3" fmla="*/ 53 h 396"/>
                <a:gd name="T4" fmla="*/ 127 w 262"/>
                <a:gd name="T5" fmla="*/ 0 h 396"/>
                <a:gd name="T6" fmla="*/ 76 w 262"/>
                <a:gd name="T7" fmla="*/ 53 h 396"/>
                <a:gd name="T8" fmla="*/ 8 w 262"/>
                <a:gd name="T9" fmla="*/ 88 h 396"/>
                <a:gd name="T10" fmla="*/ 41 w 262"/>
                <a:gd name="T11" fmla="*/ 152 h 396"/>
                <a:gd name="T12" fmla="*/ 52 w 262"/>
                <a:gd name="T13" fmla="*/ 224 h 396"/>
                <a:gd name="T14" fmla="*/ 123 w 262"/>
                <a:gd name="T15" fmla="*/ 216 h 396"/>
                <a:gd name="T16" fmla="*/ 121 w 262"/>
                <a:gd name="T17" fmla="*/ 307 h 396"/>
                <a:gd name="T18" fmla="*/ 85 w 262"/>
                <a:gd name="T19" fmla="*/ 254 h 396"/>
                <a:gd name="T20" fmla="*/ 22 w 262"/>
                <a:gd name="T21" fmla="*/ 239 h 396"/>
                <a:gd name="T22" fmla="*/ 48 w 262"/>
                <a:gd name="T23" fmla="*/ 312 h 396"/>
                <a:gd name="T24" fmla="*/ 120 w 262"/>
                <a:gd name="T25" fmla="*/ 338 h 396"/>
                <a:gd name="T26" fmla="*/ 119 w 262"/>
                <a:gd name="T27" fmla="*/ 390 h 396"/>
                <a:gd name="T28" fmla="*/ 127 w 262"/>
                <a:gd name="T29" fmla="*/ 396 h 396"/>
                <a:gd name="T30" fmla="*/ 135 w 262"/>
                <a:gd name="T31" fmla="*/ 390 h 396"/>
                <a:gd name="T32" fmla="*/ 134 w 262"/>
                <a:gd name="T33" fmla="*/ 338 h 396"/>
                <a:gd name="T34" fmla="*/ 206 w 262"/>
                <a:gd name="T35" fmla="*/ 312 h 396"/>
                <a:gd name="T36" fmla="*/ 232 w 262"/>
                <a:gd name="T37" fmla="*/ 239 h 396"/>
                <a:gd name="T38" fmla="*/ 169 w 262"/>
                <a:gd name="T39" fmla="*/ 254 h 396"/>
                <a:gd name="T40" fmla="*/ 133 w 262"/>
                <a:gd name="T41" fmla="*/ 306 h 396"/>
                <a:gd name="T42" fmla="*/ 131 w 262"/>
                <a:gd name="T43" fmla="*/ 216 h 396"/>
                <a:gd name="T44" fmla="*/ 202 w 262"/>
                <a:gd name="T45" fmla="*/ 224 h 396"/>
                <a:gd name="T46" fmla="*/ 210 w 262"/>
                <a:gd name="T47" fmla="*/ 153 h 396"/>
                <a:gd name="T48" fmla="*/ 246 w 262"/>
                <a:gd name="T49" fmla="*/ 84 h 396"/>
                <a:gd name="T50" fmla="*/ 126 w 262"/>
                <a:gd name="T51" fmla="*/ 171 h 396"/>
                <a:gd name="T52" fmla="*/ 79 w 262"/>
                <a:gd name="T53" fmla="*/ 124 h 396"/>
                <a:gd name="T54" fmla="*/ 126 w 262"/>
                <a:gd name="T55" fmla="*/ 77 h 396"/>
                <a:gd name="T56" fmla="*/ 173 w 262"/>
                <a:gd name="T57" fmla="*/ 124 h 396"/>
                <a:gd name="T58" fmla="*/ 126 w 262"/>
                <a:gd name="T59" fmla="*/ 17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2" h="396">
                  <a:moveTo>
                    <a:pt x="246" y="84"/>
                  </a:moveTo>
                  <a:cubicBezTo>
                    <a:pt x="234" y="42"/>
                    <a:pt x="180" y="53"/>
                    <a:pt x="180" y="53"/>
                  </a:cubicBezTo>
                  <a:cubicBezTo>
                    <a:pt x="180" y="53"/>
                    <a:pt x="176" y="1"/>
                    <a:pt x="127" y="0"/>
                  </a:cubicBezTo>
                  <a:cubicBezTo>
                    <a:pt x="79" y="0"/>
                    <a:pt x="76" y="53"/>
                    <a:pt x="76" y="53"/>
                  </a:cubicBezTo>
                  <a:cubicBezTo>
                    <a:pt x="76" y="53"/>
                    <a:pt x="16" y="41"/>
                    <a:pt x="8" y="88"/>
                  </a:cubicBezTo>
                  <a:cubicBezTo>
                    <a:pt x="0" y="136"/>
                    <a:pt x="41" y="152"/>
                    <a:pt x="41" y="152"/>
                  </a:cubicBezTo>
                  <a:cubicBezTo>
                    <a:pt x="41" y="152"/>
                    <a:pt x="17" y="193"/>
                    <a:pt x="52" y="224"/>
                  </a:cubicBezTo>
                  <a:cubicBezTo>
                    <a:pt x="80" y="249"/>
                    <a:pt x="111" y="226"/>
                    <a:pt x="123" y="216"/>
                  </a:cubicBezTo>
                  <a:cubicBezTo>
                    <a:pt x="121" y="307"/>
                    <a:pt x="121" y="307"/>
                    <a:pt x="121" y="307"/>
                  </a:cubicBezTo>
                  <a:cubicBezTo>
                    <a:pt x="113" y="287"/>
                    <a:pt x="101" y="263"/>
                    <a:pt x="85" y="254"/>
                  </a:cubicBezTo>
                  <a:cubicBezTo>
                    <a:pt x="54" y="237"/>
                    <a:pt x="22" y="239"/>
                    <a:pt x="22" y="239"/>
                  </a:cubicBezTo>
                  <a:cubicBezTo>
                    <a:pt x="22" y="239"/>
                    <a:pt x="22" y="282"/>
                    <a:pt x="48" y="312"/>
                  </a:cubicBezTo>
                  <a:cubicBezTo>
                    <a:pt x="67" y="334"/>
                    <a:pt x="103" y="338"/>
                    <a:pt x="120" y="338"/>
                  </a:cubicBezTo>
                  <a:cubicBezTo>
                    <a:pt x="119" y="390"/>
                    <a:pt x="119" y="390"/>
                    <a:pt x="119" y="390"/>
                  </a:cubicBezTo>
                  <a:cubicBezTo>
                    <a:pt x="119" y="393"/>
                    <a:pt x="123" y="396"/>
                    <a:pt x="127" y="396"/>
                  </a:cubicBezTo>
                  <a:cubicBezTo>
                    <a:pt x="131" y="396"/>
                    <a:pt x="135" y="393"/>
                    <a:pt x="135" y="390"/>
                  </a:cubicBezTo>
                  <a:cubicBezTo>
                    <a:pt x="134" y="338"/>
                    <a:pt x="134" y="338"/>
                    <a:pt x="134" y="338"/>
                  </a:cubicBezTo>
                  <a:cubicBezTo>
                    <a:pt x="151" y="338"/>
                    <a:pt x="186" y="334"/>
                    <a:pt x="206" y="312"/>
                  </a:cubicBezTo>
                  <a:cubicBezTo>
                    <a:pt x="232" y="282"/>
                    <a:pt x="232" y="239"/>
                    <a:pt x="232" y="239"/>
                  </a:cubicBezTo>
                  <a:cubicBezTo>
                    <a:pt x="232" y="239"/>
                    <a:pt x="199" y="237"/>
                    <a:pt x="169" y="254"/>
                  </a:cubicBezTo>
                  <a:cubicBezTo>
                    <a:pt x="153" y="263"/>
                    <a:pt x="141" y="287"/>
                    <a:pt x="133" y="306"/>
                  </a:cubicBezTo>
                  <a:cubicBezTo>
                    <a:pt x="131" y="216"/>
                    <a:pt x="131" y="216"/>
                    <a:pt x="131" y="216"/>
                  </a:cubicBezTo>
                  <a:cubicBezTo>
                    <a:pt x="141" y="225"/>
                    <a:pt x="171" y="248"/>
                    <a:pt x="202" y="224"/>
                  </a:cubicBezTo>
                  <a:cubicBezTo>
                    <a:pt x="241" y="194"/>
                    <a:pt x="210" y="153"/>
                    <a:pt x="210" y="153"/>
                  </a:cubicBezTo>
                  <a:cubicBezTo>
                    <a:pt x="210" y="153"/>
                    <a:pt x="262" y="140"/>
                    <a:pt x="246" y="84"/>
                  </a:cubicBezTo>
                  <a:close/>
                  <a:moveTo>
                    <a:pt x="126" y="171"/>
                  </a:moveTo>
                  <a:cubicBezTo>
                    <a:pt x="100" y="171"/>
                    <a:pt x="79" y="150"/>
                    <a:pt x="79" y="124"/>
                  </a:cubicBezTo>
                  <a:cubicBezTo>
                    <a:pt x="79" y="98"/>
                    <a:pt x="100" y="77"/>
                    <a:pt x="126" y="77"/>
                  </a:cubicBezTo>
                  <a:cubicBezTo>
                    <a:pt x="152" y="77"/>
                    <a:pt x="173" y="98"/>
                    <a:pt x="173" y="124"/>
                  </a:cubicBezTo>
                  <a:cubicBezTo>
                    <a:pt x="173" y="150"/>
                    <a:pt x="152" y="171"/>
                    <a:pt x="126" y="171"/>
                  </a:cubicBezTo>
                  <a:close/>
                </a:path>
              </a:pathLst>
            </a:custGeom>
            <a:solidFill>
              <a:srgbClr val="5AB271"/>
            </a:solidFill>
            <a:ln>
              <a:noFill/>
            </a:ln>
          </p:spPr>
          <p:txBody>
            <a:bodyPr vert="horz" wrap="square" lIns="91440" tIns="45720" rIns="91440" bIns="45720" numCol="1" anchor="t" anchorCtr="0" compatLnSpc="1"/>
            <a:p>
              <a:endParaRPr lang="zh-CN" altLang="en-US"/>
            </a:p>
          </p:txBody>
        </p:sp>
      </p:grpSp>
      <p:grpSp>
        <p:nvGrpSpPr>
          <p:cNvPr id="28" name="组合 27"/>
          <p:cNvGrpSpPr/>
          <p:nvPr/>
        </p:nvGrpSpPr>
        <p:grpSpPr>
          <a:xfrm>
            <a:off x="1217286" y="4514852"/>
            <a:ext cx="1114425" cy="1114425"/>
            <a:chOff x="1477314" y="4471988"/>
            <a:chExt cx="1114425" cy="1114425"/>
          </a:xfrm>
        </p:grpSpPr>
        <p:sp>
          <p:nvSpPr>
            <p:cNvPr id="14" name="矩形 13"/>
            <p:cNvSpPr/>
            <p:nvPr/>
          </p:nvSpPr>
          <p:spPr>
            <a:xfrm>
              <a:off x="1477314" y="4471988"/>
              <a:ext cx="1114425" cy="1114425"/>
            </a:xfrm>
            <a:prstGeom prst="rect">
              <a:avLst/>
            </a:prstGeom>
            <a:noFill/>
            <a:ln w="19050">
              <a:solidFill>
                <a:srgbClr val="5AB2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9" name="Group 12"/>
            <p:cNvGrpSpPr>
              <a:grpSpLocks noChangeAspect="1"/>
            </p:cNvGrpSpPr>
            <p:nvPr/>
          </p:nvGrpSpPr>
          <p:grpSpPr bwMode="auto">
            <a:xfrm>
              <a:off x="1692678" y="4708758"/>
              <a:ext cx="683696" cy="640884"/>
              <a:chOff x="2524" y="928"/>
              <a:chExt cx="2635" cy="2470"/>
            </a:xfrm>
            <a:solidFill>
              <a:srgbClr val="77384B"/>
            </a:solidFill>
          </p:grpSpPr>
          <p:sp>
            <p:nvSpPr>
              <p:cNvPr id="20" name="Freeform 13"/>
              <p:cNvSpPr/>
              <p:nvPr/>
            </p:nvSpPr>
            <p:spPr bwMode="auto">
              <a:xfrm>
                <a:off x="2899" y="2215"/>
                <a:ext cx="1974" cy="1183"/>
              </a:xfrm>
              <a:custGeom>
                <a:avLst/>
                <a:gdLst>
                  <a:gd name="T0" fmla="*/ 648 w 738"/>
                  <a:gd name="T1" fmla="*/ 101 h 442"/>
                  <a:gd name="T2" fmla="*/ 484 w 738"/>
                  <a:gd name="T3" fmla="*/ 6 h 442"/>
                  <a:gd name="T4" fmla="*/ 466 w 738"/>
                  <a:gd name="T5" fmla="*/ 1 h 442"/>
                  <a:gd name="T6" fmla="*/ 461 w 738"/>
                  <a:gd name="T7" fmla="*/ 4 h 442"/>
                  <a:gd name="T8" fmla="*/ 431 w 738"/>
                  <a:gd name="T9" fmla="*/ 57 h 442"/>
                  <a:gd name="T10" fmla="*/ 431 w 738"/>
                  <a:gd name="T11" fmla="*/ 63 h 442"/>
                  <a:gd name="T12" fmla="*/ 446 w 738"/>
                  <a:gd name="T13" fmla="*/ 77 h 442"/>
                  <a:gd name="T14" fmla="*/ 594 w 738"/>
                  <a:gd name="T15" fmla="*/ 159 h 442"/>
                  <a:gd name="T16" fmla="*/ 605 w 738"/>
                  <a:gd name="T17" fmla="*/ 167 h 442"/>
                  <a:gd name="T18" fmla="*/ 625 w 738"/>
                  <a:gd name="T19" fmla="*/ 197 h 442"/>
                  <a:gd name="T20" fmla="*/ 632 w 738"/>
                  <a:gd name="T21" fmla="*/ 258 h 442"/>
                  <a:gd name="T22" fmla="*/ 565 w 738"/>
                  <a:gd name="T23" fmla="*/ 322 h 442"/>
                  <a:gd name="T24" fmla="*/ 491 w 738"/>
                  <a:gd name="T25" fmla="*/ 318 h 442"/>
                  <a:gd name="T26" fmla="*/ 391 w 738"/>
                  <a:gd name="T27" fmla="*/ 271 h 442"/>
                  <a:gd name="T28" fmla="*/ 384 w 738"/>
                  <a:gd name="T29" fmla="*/ 272 h 442"/>
                  <a:gd name="T30" fmla="*/ 310 w 738"/>
                  <a:gd name="T31" fmla="*/ 339 h 442"/>
                  <a:gd name="T32" fmla="*/ 164 w 738"/>
                  <a:gd name="T33" fmla="*/ 331 h 442"/>
                  <a:gd name="T34" fmla="*/ 126 w 738"/>
                  <a:gd name="T35" fmla="*/ 285 h 442"/>
                  <a:gd name="T36" fmla="*/ 90 w 738"/>
                  <a:gd name="T37" fmla="*/ 213 h 442"/>
                  <a:gd name="T38" fmla="*/ 81 w 738"/>
                  <a:gd name="T39" fmla="*/ 210 h 442"/>
                  <a:gd name="T40" fmla="*/ 16 w 738"/>
                  <a:gd name="T41" fmla="*/ 219 h 442"/>
                  <a:gd name="T42" fmla="*/ 0 w 738"/>
                  <a:gd name="T43" fmla="*/ 216 h 442"/>
                  <a:gd name="T44" fmla="*/ 19 w 738"/>
                  <a:gd name="T45" fmla="*/ 253 h 442"/>
                  <a:gd name="T46" fmla="*/ 96 w 738"/>
                  <a:gd name="T47" fmla="*/ 369 h 442"/>
                  <a:gd name="T48" fmla="*/ 185 w 738"/>
                  <a:gd name="T49" fmla="*/ 430 h 442"/>
                  <a:gd name="T50" fmla="*/ 266 w 738"/>
                  <a:gd name="T51" fmla="*/ 436 h 442"/>
                  <a:gd name="T52" fmla="*/ 328 w 738"/>
                  <a:gd name="T53" fmla="*/ 411 h 442"/>
                  <a:gd name="T54" fmla="*/ 392 w 738"/>
                  <a:gd name="T55" fmla="*/ 371 h 442"/>
                  <a:gd name="T56" fmla="*/ 400 w 738"/>
                  <a:gd name="T57" fmla="*/ 371 h 442"/>
                  <a:gd name="T58" fmla="*/ 427 w 738"/>
                  <a:gd name="T59" fmla="*/ 388 h 442"/>
                  <a:gd name="T60" fmla="*/ 558 w 738"/>
                  <a:gd name="T61" fmla="*/ 412 h 442"/>
                  <a:gd name="T62" fmla="*/ 713 w 738"/>
                  <a:gd name="T63" fmla="*/ 276 h 442"/>
                  <a:gd name="T64" fmla="*/ 648 w 738"/>
                  <a:gd name="T65" fmla="*/ 10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8" h="442">
                    <a:moveTo>
                      <a:pt x="648" y="101"/>
                    </a:moveTo>
                    <a:cubicBezTo>
                      <a:pt x="593" y="69"/>
                      <a:pt x="539" y="38"/>
                      <a:pt x="484" y="6"/>
                    </a:cubicBezTo>
                    <a:cubicBezTo>
                      <a:pt x="479" y="3"/>
                      <a:pt x="472" y="3"/>
                      <a:pt x="466" y="1"/>
                    </a:cubicBezTo>
                    <a:cubicBezTo>
                      <a:pt x="463" y="0"/>
                      <a:pt x="461" y="1"/>
                      <a:pt x="461" y="4"/>
                    </a:cubicBezTo>
                    <a:cubicBezTo>
                      <a:pt x="456" y="25"/>
                      <a:pt x="446" y="42"/>
                      <a:pt x="431" y="57"/>
                    </a:cubicBezTo>
                    <a:cubicBezTo>
                      <a:pt x="429" y="59"/>
                      <a:pt x="429" y="60"/>
                      <a:pt x="431" y="63"/>
                    </a:cubicBezTo>
                    <a:cubicBezTo>
                      <a:pt x="435" y="68"/>
                      <a:pt x="440" y="73"/>
                      <a:pt x="446" y="77"/>
                    </a:cubicBezTo>
                    <a:cubicBezTo>
                      <a:pt x="495" y="104"/>
                      <a:pt x="545" y="131"/>
                      <a:pt x="594" y="159"/>
                    </a:cubicBezTo>
                    <a:cubicBezTo>
                      <a:pt x="598" y="161"/>
                      <a:pt x="602" y="164"/>
                      <a:pt x="605" y="167"/>
                    </a:cubicBezTo>
                    <a:cubicBezTo>
                      <a:pt x="614" y="175"/>
                      <a:pt x="620" y="186"/>
                      <a:pt x="625" y="197"/>
                    </a:cubicBezTo>
                    <a:cubicBezTo>
                      <a:pt x="633" y="216"/>
                      <a:pt x="638" y="237"/>
                      <a:pt x="632" y="258"/>
                    </a:cubicBezTo>
                    <a:cubicBezTo>
                      <a:pt x="623" y="293"/>
                      <a:pt x="599" y="313"/>
                      <a:pt x="565" y="322"/>
                    </a:cubicBezTo>
                    <a:cubicBezTo>
                      <a:pt x="540" y="328"/>
                      <a:pt x="515" y="325"/>
                      <a:pt x="491" y="318"/>
                    </a:cubicBezTo>
                    <a:cubicBezTo>
                      <a:pt x="455" y="307"/>
                      <a:pt x="423" y="290"/>
                      <a:pt x="391" y="271"/>
                    </a:cubicBezTo>
                    <a:cubicBezTo>
                      <a:pt x="388" y="269"/>
                      <a:pt x="386" y="269"/>
                      <a:pt x="384" y="272"/>
                    </a:cubicBezTo>
                    <a:cubicBezTo>
                      <a:pt x="363" y="298"/>
                      <a:pt x="339" y="321"/>
                      <a:pt x="310" y="339"/>
                    </a:cubicBezTo>
                    <a:cubicBezTo>
                      <a:pt x="258" y="371"/>
                      <a:pt x="205" y="362"/>
                      <a:pt x="164" y="331"/>
                    </a:cubicBezTo>
                    <a:cubicBezTo>
                      <a:pt x="148" y="319"/>
                      <a:pt x="135" y="303"/>
                      <a:pt x="126" y="285"/>
                    </a:cubicBezTo>
                    <a:cubicBezTo>
                      <a:pt x="113" y="262"/>
                      <a:pt x="101" y="237"/>
                      <a:pt x="90" y="213"/>
                    </a:cubicBezTo>
                    <a:cubicBezTo>
                      <a:pt x="88" y="209"/>
                      <a:pt x="86" y="208"/>
                      <a:pt x="81" y="210"/>
                    </a:cubicBezTo>
                    <a:cubicBezTo>
                      <a:pt x="60" y="218"/>
                      <a:pt x="38" y="221"/>
                      <a:pt x="16" y="219"/>
                    </a:cubicBezTo>
                    <a:cubicBezTo>
                      <a:pt x="11" y="218"/>
                      <a:pt x="6" y="217"/>
                      <a:pt x="0" y="216"/>
                    </a:cubicBezTo>
                    <a:cubicBezTo>
                      <a:pt x="6" y="229"/>
                      <a:pt x="13" y="241"/>
                      <a:pt x="19" y="253"/>
                    </a:cubicBezTo>
                    <a:cubicBezTo>
                      <a:pt x="41" y="294"/>
                      <a:pt x="66" y="333"/>
                      <a:pt x="96" y="369"/>
                    </a:cubicBezTo>
                    <a:cubicBezTo>
                      <a:pt x="120" y="397"/>
                      <a:pt x="148" y="419"/>
                      <a:pt x="185" y="430"/>
                    </a:cubicBezTo>
                    <a:cubicBezTo>
                      <a:pt x="212" y="438"/>
                      <a:pt x="238" y="442"/>
                      <a:pt x="266" y="436"/>
                    </a:cubicBezTo>
                    <a:cubicBezTo>
                      <a:pt x="288" y="432"/>
                      <a:pt x="309" y="423"/>
                      <a:pt x="328" y="411"/>
                    </a:cubicBezTo>
                    <a:cubicBezTo>
                      <a:pt x="350" y="398"/>
                      <a:pt x="371" y="385"/>
                      <a:pt x="392" y="371"/>
                    </a:cubicBezTo>
                    <a:cubicBezTo>
                      <a:pt x="395" y="369"/>
                      <a:pt x="397" y="369"/>
                      <a:pt x="400" y="371"/>
                    </a:cubicBezTo>
                    <a:cubicBezTo>
                      <a:pt x="409" y="377"/>
                      <a:pt x="417" y="383"/>
                      <a:pt x="427" y="388"/>
                    </a:cubicBezTo>
                    <a:cubicBezTo>
                      <a:pt x="468" y="411"/>
                      <a:pt x="512" y="421"/>
                      <a:pt x="558" y="412"/>
                    </a:cubicBezTo>
                    <a:cubicBezTo>
                      <a:pt x="636" y="397"/>
                      <a:pt x="685" y="347"/>
                      <a:pt x="713" y="276"/>
                    </a:cubicBezTo>
                    <a:cubicBezTo>
                      <a:pt x="738" y="213"/>
                      <a:pt x="707" y="136"/>
                      <a:pt x="648" y="101"/>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4"/>
              <p:cNvSpPr/>
              <p:nvPr/>
            </p:nvSpPr>
            <p:spPr bwMode="auto">
              <a:xfrm>
                <a:off x="3752" y="928"/>
                <a:ext cx="1407" cy="1752"/>
              </a:xfrm>
              <a:custGeom>
                <a:avLst/>
                <a:gdLst>
                  <a:gd name="T0" fmla="*/ 503 w 526"/>
                  <a:gd name="T1" fmla="*/ 348 h 655"/>
                  <a:gd name="T2" fmla="*/ 440 w 526"/>
                  <a:gd name="T3" fmla="*/ 280 h 655"/>
                  <a:gd name="T4" fmla="*/ 365 w 526"/>
                  <a:gd name="T5" fmla="*/ 237 h 655"/>
                  <a:gd name="T6" fmla="*/ 360 w 526"/>
                  <a:gd name="T7" fmla="*/ 229 h 655"/>
                  <a:gd name="T8" fmla="*/ 361 w 526"/>
                  <a:gd name="T9" fmla="*/ 179 h 655"/>
                  <a:gd name="T10" fmla="*/ 252 w 526"/>
                  <a:gd name="T11" fmla="*/ 20 h 655"/>
                  <a:gd name="T12" fmla="*/ 167 w 526"/>
                  <a:gd name="T13" fmla="*/ 1 h 655"/>
                  <a:gd name="T14" fmla="*/ 122 w 526"/>
                  <a:gd name="T15" fmla="*/ 3 h 655"/>
                  <a:gd name="T16" fmla="*/ 4 w 526"/>
                  <a:gd name="T17" fmla="*/ 145 h 655"/>
                  <a:gd name="T18" fmla="*/ 0 w 526"/>
                  <a:gd name="T19" fmla="*/ 325 h 655"/>
                  <a:gd name="T20" fmla="*/ 3 w 526"/>
                  <a:gd name="T21" fmla="*/ 350 h 655"/>
                  <a:gd name="T22" fmla="*/ 9 w 526"/>
                  <a:gd name="T23" fmla="*/ 353 h 655"/>
                  <a:gd name="T24" fmla="*/ 38 w 526"/>
                  <a:gd name="T25" fmla="*/ 350 h 655"/>
                  <a:gd name="T26" fmla="*/ 74 w 526"/>
                  <a:gd name="T27" fmla="*/ 355 h 655"/>
                  <a:gd name="T28" fmla="*/ 80 w 526"/>
                  <a:gd name="T29" fmla="*/ 332 h 655"/>
                  <a:gd name="T30" fmla="*/ 80 w 526"/>
                  <a:gd name="T31" fmla="*/ 171 h 655"/>
                  <a:gd name="T32" fmla="*/ 97 w 526"/>
                  <a:gd name="T33" fmla="*/ 121 h 655"/>
                  <a:gd name="T34" fmla="*/ 135 w 526"/>
                  <a:gd name="T35" fmla="*/ 87 h 655"/>
                  <a:gd name="T36" fmla="*/ 233 w 526"/>
                  <a:gd name="T37" fmla="*/ 105 h 655"/>
                  <a:gd name="T38" fmla="*/ 268 w 526"/>
                  <a:gd name="T39" fmla="*/ 170 h 655"/>
                  <a:gd name="T40" fmla="*/ 277 w 526"/>
                  <a:gd name="T41" fmla="*/ 285 h 655"/>
                  <a:gd name="T42" fmla="*/ 277 w 526"/>
                  <a:gd name="T43" fmla="*/ 291 h 655"/>
                  <a:gd name="T44" fmla="*/ 284 w 526"/>
                  <a:gd name="T45" fmla="*/ 292 h 655"/>
                  <a:gd name="T46" fmla="*/ 377 w 526"/>
                  <a:gd name="T47" fmla="*/ 325 h 655"/>
                  <a:gd name="T48" fmla="*/ 441 w 526"/>
                  <a:gd name="T49" fmla="*/ 441 h 655"/>
                  <a:gd name="T50" fmla="*/ 420 w 526"/>
                  <a:gd name="T51" fmla="*/ 509 h 655"/>
                  <a:gd name="T52" fmla="*/ 373 w 526"/>
                  <a:gd name="T53" fmla="*/ 578 h 655"/>
                  <a:gd name="T54" fmla="*/ 370 w 526"/>
                  <a:gd name="T55" fmla="*/ 583 h 655"/>
                  <a:gd name="T56" fmla="*/ 419 w 526"/>
                  <a:gd name="T57" fmla="*/ 655 h 655"/>
                  <a:gd name="T58" fmla="*/ 422 w 526"/>
                  <a:gd name="T59" fmla="*/ 651 h 655"/>
                  <a:gd name="T60" fmla="*/ 454 w 526"/>
                  <a:gd name="T61" fmla="*/ 601 h 655"/>
                  <a:gd name="T62" fmla="*/ 508 w 526"/>
                  <a:gd name="T63" fmla="*/ 490 h 655"/>
                  <a:gd name="T64" fmla="*/ 503 w 526"/>
                  <a:gd name="T65" fmla="*/ 34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6" h="655">
                    <a:moveTo>
                      <a:pt x="503" y="348"/>
                    </a:moveTo>
                    <a:cubicBezTo>
                      <a:pt x="490" y="318"/>
                      <a:pt x="468" y="296"/>
                      <a:pt x="440" y="280"/>
                    </a:cubicBezTo>
                    <a:cubicBezTo>
                      <a:pt x="416" y="265"/>
                      <a:pt x="390" y="251"/>
                      <a:pt x="365" y="237"/>
                    </a:cubicBezTo>
                    <a:cubicBezTo>
                      <a:pt x="361" y="235"/>
                      <a:pt x="360" y="233"/>
                      <a:pt x="360" y="229"/>
                    </a:cubicBezTo>
                    <a:cubicBezTo>
                      <a:pt x="361" y="213"/>
                      <a:pt x="363" y="196"/>
                      <a:pt x="361" y="179"/>
                    </a:cubicBezTo>
                    <a:cubicBezTo>
                      <a:pt x="355" y="106"/>
                      <a:pt x="318" y="53"/>
                      <a:pt x="252" y="20"/>
                    </a:cubicBezTo>
                    <a:cubicBezTo>
                      <a:pt x="225" y="6"/>
                      <a:pt x="196" y="1"/>
                      <a:pt x="167" y="1"/>
                    </a:cubicBezTo>
                    <a:cubicBezTo>
                      <a:pt x="152" y="0"/>
                      <a:pt x="136" y="0"/>
                      <a:pt x="122" y="3"/>
                    </a:cubicBezTo>
                    <a:cubicBezTo>
                      <a:pt x="57" y="15"/>
                      <a:pt x="5" y="78"/>
                      <a:pt x="4" y="145"/>
                    </a:cubicBezTo>
                    <a:cubicBezTo>
                      <a:pt x="3" y="205"/>
                      <a:pt x="2" y="265"/>
                      <a:pt x="0" y="325"/>
                    </a:cubicBezTo>
                    <a:cubicBezTo>
                      <a:pt x="0" y="333"/>
                      <a:pt x="0" y="342"/>
                      <a:pt x="3" y="350"/>
                    </a:cubicBezTo>
                    <a:cubicBezTo>
                      <a:pt x="5" y="353"/>
                      <a:pt x="6" y="353"/>
                      <a:pt x="9" y="353"/>
                    </a:cubicBezTo>
                    <a:cubicBezTo>
                      <a:pt x="19" y="351"/>
                      <a:pt x="29" y="350"/>
                      <a:pt x="38" y="350"/>
                    </a:cubicBezTo>
                    <a:cubicBezTo>
                      <a:pt x="50" y="351"/>
                      <a:pt x="62" y="354"/>
                      <a:pt x="74" y="355"/>
                    </a:cubicBezTo>
                    <a:cubicBezTo>
                      <a:pt x="78" y="349"/>
                      <a:pt x="80" y="341"/>
                      <a:pt x="80" y="332"/>
                    </a:cubicBezTo>
                    <a:cubicBezTo>
                      <a:pt x="80" y="279"/>
                      <a:pt x="81" y="225"/>
                      <a:pt x="80" y="171"/>
                    </a:cubicBezTo>
                    <a:cubicBezTo>
                      <a:pt x="80" y="152"/>
                      <a:pt x="85" y="136"/>
                      <a:pt x="97" y="121"/>
                    </a:cubicBezTo>
                    <a:cubicBezTo>
                      <a:pt x="108" y="107"/>
                      <a:pt x="120" y="96"/>
                      <a:pt x="135" y="87"/>
                    </a:cubicBezTo>
                    <a:cubicBezTo>
                      <a:pt x="169" y="69"/>
                      <a:pt x="212" y="85"/>
                      <a:pt x="233" y="105"/>
                    </a:cubicBezTo>
                    <a:cubicBezTo>
                      <a:pt x="251" y="123"/>
                      <a:pt x="261" y="146"/>
                      <a:pt x="268" y="170"/>
                    </a:cubicBezTo>
                    <a:cubicBezTo>
                      <a:pt x="278" y="208"/>
                      <a:pt x="279" y="247"/>
                      <a:pt x="277" y="285"/>
                    </a:cubicBezTo>
                    <a:cubicBezTo>
                      <a:pt x="277" y="287"/>
                      <a:pt x="277" y="289"/>
                      <a:pt x="277" y="291"/>
                    </a:cubicBezTo>
                    <a:cubicBezTo>
                      <a:pt x="279" y="292"/>
                      <a:pt x="282" y="292"/>
                      <a:pt x="284" y="292"/>
                    </a:cubicBezTo>
                    <a:cubicBezTo>
                      <a:pt x="316" y="299"/>
                      <a:pt x="348" y="309"/>
                      <a:pt x="377" y="325"/>
                    </a:cubicBezTo>
                    <a:cubicBezTo>
                      <a:pt x="422" y="351"/>
                      <a:pt x="442" y="390"/>
                      <a:pt x="441" y="441"/>
                    </a:cubicBezTo>
                    <a:cubicBezTo>
                      <a:pt x="441" y="466"/>
                      <a:pt x="433" y="489"/>
                      <a:pt x="420" y="509"/>
                    </a:cubicBezTo>
                    <a:cubicBezTo>
                      <a:pt x="405" y="533"/>
                      <a:pt x="389" y="555"/>
                      <a:pt x="373" y="578"/>
                    </a:cubicBezTo>
                    <a:cubicBezTo>
                      <a:pt x="372" y="580"/>
                      <a:pt x="371" y="581"/>
                      <a:pt x="370" y="583"/>
                    </a:cubicBezTo>
                    <a:cubicBezTo>
                      <a:pt x="393" y="603"/>
                      <a:pt x="411" y="625"/>
                      <a:pt x="419" y="655"/>
                    </a:cubicBezTo>
                    <a:cubicBezTo>
                      <a:pt x="420" y="654"/>
                      <a:pt x="421" y="653"/>
                      <a:pt x="422" y="651"/>
                    </a:cubicBezTo>
                    <a:cubicBezTo>
                      <a:pt x="433" y="635"/>
                      <a:pt x="444" y="618"/>
                      <a:pt x="454" y="601"/>
                    </a:cubicBezTo>
                    <a:cubicBezTo>
                      <a:pt x="476" y="565"/>
                      <a:pt x="494" y="529"/>
                      <a:pt x="508" y="490"/>
                    </a:cubicBezTo>
                    <a:cubicBezTo>
                      <a:pt x="526" y="442"/>
                      <a:pt x="523" y="395"/>
                      <a:pt x="503" y="348"/>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5"/>
              <p:cNvSpPr/>
              <p:nvPr/>
            </p:nvSpPr>
            <p:spPr bwMode="auto">
              <a:xfrm>
                <a:off x="2524" y="1000"/>
                <a:ext cx="1271" cy="1742"/>
              </a:xfrm>
              <a:custGeom>
                <a:avLst/>
                <a:gdLst>
                  <a:gd name="T0" fmla="*/ 241 w 475"/>
                  <a:gd name="T1" fmla="*/ 619 h 651"/>
                  <a:gd name="T2" fmla="*/ 306 w 475"/>
                  <a:gd name="T3" fmla="*/ 584 h 651"/>
                  <a:gd name="T4" fmla="*/ 405 w 475"/>
                  <a:gd name="T5" fmla="*/ 529 h 651"/>
                  <a:gd name="T6" fmla="*/ 420 w 475"/>
                  <a:gd name="T7" fmla="*/ 515 h 651"/>
                  <a:gd name="T8" fmla="*/ 385 w 475"/>
                  <a:gd name="T9" fmla="*/ 454 h 651"/>
                  <a:gd name="T10" fmla="*/ 365 w 475"/>
                  <a:gd name="T11" fmla="*/ 459 h 651"/>
                  <a:gd name="T12" fmla="*/ 219 w 475"/>
                  <a:gd name="T13" fmla="*/ 544 h 651"/>
                  <a:gd name="T14" fmla="*/ 199 w 475"/>
                  <a:gd name="T15" fmla="*/ 551 h 651"/>
                  <a:gd name="T16" fmla="*/ 118 w 475"/>
                  <a:gd name="T17" fmla="*/ 529 h 651"/>
                  <a:gd name="T18" fmla="*/ 99 w 475"/>
                  <a:gd name="T19" fmla="*/ 507 h 651"/>
                  <a:gd name="T20" fmla="*/ 95 w 475"/>
                  <a:gd name="T21" fmla="*/ 431 h 651"/>
                  <a:gd name="T22" fmla="*/ 138 w 475"/>
                  <a:gd name="T23" fmla="*/ 371 h 651"/>
                  <a:gd name="T24" fmla="*/ 226 w 475"/>
                  <a:gd name="T25" fmla="*/ 312 h 651"/>
                  <a:gd name="T26" fmla="*/ 229 w 475"/>
                  <a:gd name="T27" fmla="*/ 305 h 651"/>
                  <a:gd name="T28" fmla="*/ 210 w 475"/>
                  <a:gd name="T29" fmla="*/ 202 h 651"/>
                  <a:gd name="T30" fmla="*/ 237 w 475"/>
                  <a:gd name="T31" fmla="*/ 126 h 651"/>
                  <a:gd name="T32" fmla="*/ 331 w 475"/>
                  <a:gd name="T33" fmla="*/ 78 h 651"/>
                  <a:gd name="T34" fmla="*/ 411 w 475"/>
                  <a:gd name="T35" fmla="*/ 81 h 651"/>
                  <a:gd name="T36" fmla="*/ 437 w 475"/>
                  <a:gd name="T37" fmla="*/ 84 h 651"/>
                  <a:gd name="T38" fmla="*/ 475 w 475"/>
                  <a:gd name="T39" fmla="*/ 5 h 651"/>
                  <a:gd name="T40" fmla="*/ 454 w 475"/>
                  <a:gd name="T41" fmla="*/ 4 h 651"/>
                  <a:gd name="T42" fmla="*/ 295 w 475"/>
                  <a:gd name="T43" fmla="*/ 9 h 651"/>
                  <a:gd name="T44" fmla="*/ 198 w 475"/>
                  <a:gd name="T45" fmla="*/ 53 h 651"/>
                  <a:gd name="T46" fmla="*/ 151 w 475"/>
                  <a:gd name="T47" fmla="*/ 116 h 651"/>
                  <a:gd name="T48" fmla="*/ 139 w 475"/>
                  <a:gd name="T49" fmla="*/ 187 h 651"/>
                  <a:gd name="T50" fmla="*/ 140 w 475"/>
                  <a:gd name="T51" fmla="*/ 260 h 651"/>
                  <a:gd name="T52" fmla="*/ 135 w 475"/>
                  <a:gd name="T53" fmla="*/ 268 h 651"/>
                  <a:gd name="T54" fmla="*/ 108 w 475"/>
                  <a:gd name="T55" fmla="*/ 282 h 651"/>
                  <a:gd name="T56" fmla="*/ 23 w 475"/>
                  <a:gd name="T57" fmla="*/ 374 h 651"/>
                  <a:gd name="T58" fmla="*/ 26 w 475"/>
                  <a:gd name="T59" fmla="*/ 535 h 651"/>
                  <a:gd name="T60" fmla="*/ 62 w 475"/>
                  <a:gd name="T61" fmla="*/ 593 h 651"/>
                  <a:gd name="T62" fmla="*/ 241 w 475"/>
                  <a:gd name="T63" fmla="*/ 619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5" h="651">
                    <a:moveTo>
                      <a:pt x="241" y="619"/>
                    </a:moveTo>
                    <a:cubicBezTo>
                      <a:pt x="263" y="607"/>
                      <a:pt x="284" y="595"/>
                      <a:pt x="306" y="584"/>
                    </a:cubicBezTo>
                    <a:cubicBezTo>
                      <a:pt x="339" y="565"/>
                      <a:pt x="372" y="547"/>
                      <a:pt x="405" y="529"/>
                    </a:cubicBezTo>
                    <a:cubicBezTo>
                      <a:pt x="411" y="526"/>
                      <a:pt x="416" y="521"/>
                      <a:pt x="420" y="515"/>
                    </a:cubicBezTo>
                    <a:cubicBezTo>
                      <a:pt x="401" y="498"/>
                      <a:pt x="390" y="478"/>
                      <a:pt x="385" y="454"/>
                    </a:cubicBezTo>
                    <a:cubicBezTo>
                      <a:pt x="377" y="454"/>
                      <a:pt x="371" y="456"/>
                      <a:pt x="365" y="459"/>
                    </a:cubicBezTo>
                    <a:cubicBezTo>
                      <a:pt x="316" y="488"/>
                      <a:pt x="267" y="516"/>
                      <a:pt x="219" y="544"/>
                    </a:cubicBezTo>
                    <a:cubicBezTo>
                      <a:pt x="213" y="547"/>
                      <a:pt x="206" y="550"/>
                      <a:pt x="199" y="551"/>
                    </a:cubicBezTo>
                    <a:cubicBezTo>
                      <a:pt x="169" y="554"/>
                      <a:pt x="142" y="548"/>
                      <a:pt x="118" y="529"/>
                    </a:cubicBezTo>
                    <a:cubicBezTo>
                      <a:pt x="110" y="523"/>
                      <a:pt x="104" y="515"/>
                      <a:pt x="99" y="507"/>
                    </a:cubicBezTo>
                    <a:cubicBezTo>
                      <a:pt x="88" y="482"/>
                      <a:pt x="85" y="457"/>
                      <a:pt x="95" y="431"/>
                    </a:cubicBezTo>
                    <a:cubicBezTo>
                      <a:pt x="104" y="407"/>
                      <a:pt x="120" y="388"/>
                      <a:pt x="138" y="371"/>
                    </a:cubicBezTo>
                    <a:cubicBezTo>
                      <a:pt x="165" y="347"/>
                      <a:pt x="195" y="329"/>
                      <a:pt x="226" y="312"/>
                    </a:cubicBezTo>
                    <a:cubicBezTo>
                      <a:pt x="230" y="311"/>
                      <a:pt x="231" y="309"/>
                      <a:pt x="229" y="305"/>
                    </a:cubicBezTo>
                    <a:cubicBezTo>
                      <a:pt x="217" y="272"/>
                      <a:pt x="209" y="238"/>
                      <a:pt x="210" y="202"/>
                    </a:cubicBezTo>
                    <a:cubicBezTo>
                      <a:pt x="211" y="174"/>
                      <a:pt x="218" y="148"/>
                      <a:pt x="237" y="126"/>
                    </a:cubicBezTo>
                    <a:cubicBezTo>
                      <a:pt x="262" y="97"/>
                      <a:pt x="293" y="81"/>
                      <a:pt x="331" y="78"/>
                    </a:cubicBezTo>
                    <a:cubicBezTo>
                      <a:pt x="358" y="75"/>
                      <a:pt x="385" y="78"/>
                      <a:pt x="411" y="81"/>
                    </a:cubicBezTo>
                    <a:cubicBezTo>
                      <a:pt x="420" y="82"/>
                      <a:pt x="428" y="83"/>
                      <a:pt x="437" y="84"/>
                    </a:cubicBezTo>
                    <a:cubicBezTo>
                      <a:pt x="443" y="54"/>
                      <a:pt x="453" y="27"/>
                      <a:pt x="475" y="5"/>
                    </a:cubicBezTo>
                    <a:cubicBezTo>
                      <a:pt x="468" y="4"/>
                      <a:pt x="461" y="4"/>
                      <a:pt x="454" y="4"/>
                    </a:cubicBezTo>
                    <a:cubicBezTo>
                      <a:pt x="401" y="0"/>
                      <a:pt x="348" y="0"/>
                      <a:pt x="295" y="9"/>
                    </a:cubicBezTo>
                    <a:cubicBezTo>
                      <a:pt x="259" y="15"/>
                      <a:pt x="225" y="27"/>
                      <a:pt x="198" y="53"/>
                    </a:cubicBezTo>
                    <a:cubicBezTo>
                      <a:pt x="178" y="71"/>
                      <a:pt x="161" y="91"/>
                      <a:pt x="151" y="116"/>
                    </a:cubicBezTo>
                    <a:cubicBezTo>
                      <a:pt x="141" y="139"/>
                      <a:pt x="138" y="162"/>
                      <a:pt x="139" y="187"/>
                    </a:cubicBezTo>
                    <a:cubicBezTo>
                      <a:pt x="139" y="211"/>
                      <a:pt x="139" y="236"/>
                      <a:pt x="140" y="260"/>
                    </a:cubicBezTo>
                    <a:cubicBezTo>
                      <a:pt x="140" y="264"/>
                      <a:pt x="139" y="267"/>
                      <a:pt x="135" y="268"/>
                    </a:cubicBezTo>
                    <a:cubicBezTo>
                      <a:pt x="126" y="273"/>
                      <a:pt x="117" y="278"/>
                      <a:pt x="108" y="282"/>
                    </a:cubicBezTo>
                    <a:cubicBezTo>
                      <a:pt x="70" y="304"/>
                      <a:pt x="40" y="333"/>
                      <a:pt x="23" y="374"/>
                    </a:cubicBezTo>
                    <a:cubicBezTo>
                      <a:pt x="0" y="428"/>
                      <a:pt x="2" y="482"/>
                      <a:pt x="26" y="535"/>
                    </a:cubicBezTo>
                    <a:cubicBezTo>
                      <a:pt x="36" y="556"/>
                      <a:pt x="46" y="576"/>
                      <a:pt x="62" y="593"/>
                    </a:cubicBezTo>
                    <a:cubicBezTo>
                      <a:pt x="107" y="640"/>
                      <a:pt x="184" y="651"/>
                      <a:pt x="241" y="619"/>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6"/>
              <p:cNvSpPr/>
              <p:nvPr/>
            </p:nvSpPr>
            <p:spPr bwMode="auto">
              <a:xfrm>
                <a:off x="3573" y="1897"/>
                <a:ext cx="345" cy="524"/>
              </a:xfrm>
              <a:custGeom>
                <a:avLst/>
                <a:gdLst>
                  <a:gd name="T0" fmla="*/ 92 w 129"/>
                  <a:gd name="T1" fmla="*/ 1 h 196"/>
                  <a:gd name="T2" fmla="*/ 4 w 129"/>
                  <a:gd name="T3" fmla="*/ 105 h 196"/>
                  <a:gd name="T4" fmla="*/ 92 w 129"/>
                  <a:gd name="T5" fmla="*/ 196 h 196"/>
                  <a:gd name="T6" fmla="*/ 97 w 129"/>
                  <a:gd name="T7" fmla="*/ 194 h 196"/>
                  <a:gd name="T8" fmla="*/ 126 w 129"/>
                  <a:gd name="T9" fmla="*/ 147 h 196"/>
                  <a:gd name="T10" fmla="*/ 129 w 129"/>
                  <a:gd name="T11" fmla="*/ 127 h 196"/>
                  <a:gd name="T12" fmla="*/ 124 w 129"/>
                  <a:gd name="T13" fmla="*/ 122 h 196"/>
                  <a:gd name="T14" fmla="*/ 84 w 129"/>
                  <a:gd name="T15" fmla="*/ 123 h 196"/>
                  <a:gd name="T16" fmla="*/ 77 w 129"/>
                  <a:gd name="T17" fmla="*/ 121 h 196"/>
                  <a:gd name="T18" fmla="*/ 69 w 129"/>
                  <a:gd name="T19" fmla="*/ 52 h 196"/>
                  <a:gd name="T20" fmla="*/ 98 w 129"/>
                  <a:gd name="T21" fmla="*/ 1 h 196"/>
                  <a:gd name="T22" fmla="*/ 92 w 129"/>
                  <a:gd name="T23" fmla="*/ 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96">
                    <a:moveTo>
                      <a:pt x="92" y="1"/>
                    </a:moveTo>
                    <a:cubicBezTo>
                      <a:pt x="39" y="6"/>
                      <a:pt x="0" y="52"/>
                      <a:pt x="4" y="105"/>
                    </a:cubicBezTo>
                    <a:cubicBezTo>
                      <a:pt x="7" y="153"/>
                      <a:pt x="44" y="191"/>
                      <a:pt x="92" y="196"/>
                    </a:cubicBezTo>
                    <a:cubicBezTo>
                      <a:pt x="93" y="196"/>
                      <a:pt x="96" y="195"/>
                      <a:pt x="97" y="194"/>
                    </a:cubicBezTo>
                    <a:cubicBezTo>
                      <a:pt x="109" y="180"/>
                      <a:pt x="120" y="164"/>
                      <a:pt x="126" y="147"/>
                    </a:cubicBezTo>
                    <a:cubicBezTo>
                      <a:pt x="128" y="140"/>
                      <a:pt x="128" y="134"/>
                      <a:pt x="129" y="127"/>
                    </a:cubicBezTo>
                    <a:cubicBezTo>
                      <a:pt x="129" y="124"/>
                      <a:pt x="128" y="122"/>
                      <a:pt x="124" y="122"/>
                    </a:cubicBezTo>
                    <a:cubicBezTo>
                      <a:pt x="110" y="123"/>
                      <a:pt x="97" y="123"/>
                      <a:pt x="84" y="123"/>
                    </a:cubicBezTo>
                    <a:cubicBezTo>
                      <a:pt x="82" y="123"/>
                      <a:pt x="79" y="124"/>
                      <a:pt x="77" y="121"/>
                    </a:cubicBezTo>
                    <a:cubicBezTo>
                      <a:pt x="66" y="99"/>
                      <a:pt x="63" y="76"/>
                      <a:pt x="69" y="52"/>
                    </a:cubicBezTo>
                    <a:cubicBezTo>
                      <a:pt x="74" y="33"/>
                      <a:pt x="84" y="16"/>
                      <a:pt x="98" y="1"/>
                    </a:cubicBezTo>
                    <a:cubicBezTo>
                      <a:pt x="96" y="1"/>
                      <a:pt x="94" y="0"/>
                      <a:pt x="92" y="1"/>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17"/>
              <p:cNvSpPr/>
              <p:nvPr/>
            </p:nvSpPr>
            <p:spPr bwMode="auto">
              <a:xfrm>
                <a:off x="3779" y="1899"/>
                <a:ext cx="347" cy="519"/>
              </a:xfrm>
              <a:custGeom>
                <a:avLst/>
                <a:gdLst>
                  <a:gd name="T0" fmla="*/ 35 w 130"/>
                  <a:gd name="T1" fmla="*/ 194 h 194"/>
                  <a:gd name="T2" fmla="*/ 39 w 130"/>
                  <a:gd name="T3" fmla="*/ 194 h 194"/>
                  <a:gd name="T4" fmla="*/ 99 w 130"/>
                  <a:gd name="T5" fmla="*/ 160 h 194"/>
                  <a:gd name="T6" fmla="*/ 109 w 130"/>
                  <a:gd name="T7" fmla="*/ 48 h 194"/>
                  <a:gd name="T8" fmla="*/ 40 w 130"/>
                  <a:gd name="T9" fmla="*/ 0 h 194"/>
                  <a:gd name="T10" fmla="*/ 34 w 130"/>
                  <a:gd name="T11" fmla="*/ 2 h 194"/>
                  <a:gd name="T12" fmla="*/ 3 w 130"/>
                  <a:gd name="T13" fmla="*/ 53 h 194"/>
                  <a:gd name="T14" fmla="*/ 0 w 130"/>
                  <a:gd name="T15" fmla="*/ 73 h 194"/>
                  <a:gd name="T16" fmla="*/ 40 w 130"/>
                  <a:gd name="T17" fmla="*/ 73 h 194"/>
                  <a:gd name="T18" fmla="*/ 55 w 130"/>
                  <a:gd name="T19" fmla="*/ 83 h 194"/>
                  <a:gd name="T20" fmla="*/ 52 w 130"/>
                  <a:gd name="T21" fmla="*/ 163 h 194"/>
                  <a:gd name="T22" fmla="*/ 35 w 130"/>
                  <a:gd name="T23"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94">
                    <a:moveTo>
                      <a:pt x="35" y="194"/>
                    </a:moveTo>
                    <a:cubicBezTo>
                      <a:pt x="36" y="194"/>
                      <a:pt x="37" y="194"/>
                      <a:pt x="39" y="194"/>
                    </a:cubicBezTo>
                    <a:cubicBezTo>
                      <a:pt x="63" y="190"/>
                      <a:pt x="83" y="179"/>
                      <a:pt x="99" y="160"/>
                    </a:cubicBezTo>
                    <a:cubicBezTo>
                      <a:pt x="126" y="129"/>
                      <a:pt x="130" y="84"/>
                      <a:pt x="109" y="48"/>
                    </a:cubicBezTo>
                    <a:cubicBezTo>
                      <a:pt x="94" y="22"/>
                      <a:pt x="70" y="5"/>
                      <a:pt x="40" y="0"/>
                    </a:cubicBezTo>
                    <a:cubicBezTo>
                      <a:pt x="38" y="0"/>
                      <a:pt x="36" y="1"/>
                      <a:pt x="34" y="2"/>
                    </a:cubicBezTo>
                    <a:cubicBezTo>
                      <a:pt x="19" y="16"/>
                      <a:pt x="8" y="33"/>
                      <a:pt x="3" y="53"/>
                    </a:cubicBezTo>
                    <a:cubicBezTo>
                      <a:pt x="2" y="59"/>
                      <a:pt x="1" y="66"/>
                      <a:pt x="0" y="73"/>
                    </a:cubicBezTo>
                    <a:cubicBezTo>
                      <a:pt x="14" y="73"/>
                      <a:pt x="27" y="73"/>
                      <a:pt x="40" y="73"/>
                    </a:cubicBezTo>
                    <a:cubicBezTo>
                      <a:pt x="51" y="73"/>
                      <a:pt x="51" y="73"/>
                      <a:pt x="55" y="83"/>
                    </a:cubicBezTo>
                    <a:cubicBezTo>
                      <a:pt x="67" y="110"/>
                      <a:pt x="64" y="137"/>
                      <a:pt x="52" y="163"/>
                    </a:cubicBezTo>
                    <a:cubicBezTo>
                      <a:pt x="48" y="173"/>
                      <a:pt x="41" y="183"/>
                      <a:pt x="35" y="194"/>
                    </a:cubicBezTo>
                    <a:close/>
                  </a:path>
                </a:pathLst>
              </a:custGeom>
              <a:solidFill>
                <a:srgbClr val="5AB2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grpSp>
        <p:nvGrpSpPr>
          <p:cNvPr id="25" name="组合 24"/>
          <p:cNvGrpSpPr/>
          <p:nvPr/>
        </p:nvGrpSpPr>
        <p:grpSpPr>
          <a:xfrm>
            <a:off x="2413000" y="2171700"/>
            <a:ext cx="3664585" cy="1223010"/>
            <a:chOff x="3800" y="3420"/>
            <a:chExt cx="5771" cy="1926"/>
          </a:xfrm>
        </p:grpSpPr>
        <p:sp>
          <p:nvSpPr>
            <p:cNvPr id="16" name="文本框 15"/>
            <p:cNvSpPr txBox="1"/>
            <p:nvPr/>
          </p:nvSpPr>
          <p:spPr>
            <a:xfrm>
              <a:off x="3825" y="3822"/>
              <a:ext cx="5747"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79" name="文本框 78"/>
            <p:cNvSpPr txBox="1"/>
            <p:nvPr/>
          </p:nvSpPr>
          <p:spPr>
            <a:xfrm>
              <a:off x="3800" y="3420"/>
              <a:ext cx="2828" cy="1190"/>
            </a:xfrm>
            <a:prstGeom prst="rect">
              <a:avLst/>
            </a:prstGeom>
            <a:noFill/>
          </p:spPr>
          <p:txBody>
            <a:bodyPr wrap="square" rtlCol="0">
              <a:spAutoFit/>
            </a:bodyPr>
            <a:p>
              <a:pPr algn="l">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l">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30" name="组合 29"/>
          <p:cNvGrpSpPr/>
          <p:nvPr/>
        </p:nvGrpSpPr>
        <p:grpSpPr>
          <a:xfrm>
            <a:off x="7390130" y="2171700"/>
            <a:ext cx="3664585" cy="1223010"/>
            <a:chOff x="3800" y="3420"/>
            <a:chExt cx="5771" cy="1926"/>
          </a:xfrm>
        </p:grpSpPr>
        <p:sp>
          <p:nvSpPr>
            <p:cNvPr id="31" name="文本框 30"/>
            <p:cNvSpPr txBox="1"/>
            <p:nvPr/>
          </p:nvSpPr>
          <p:spPr>
            <a:xfrm>
              <a:off x="3825" y="3822"/>
              <a:ext cx="5747"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2" name="文本框 31"/>
            <p:cNvSpPr txBox="1"/>
            <p:nvPr/>
          </p:nvSpPr>
          <p:spPr>
            <a:xfrm>
              <a:off x="3800" y="3420"/>
              <a:ext cx="2828" cy="1190"/>
            </a:xfrm>
            <a:prstGeom prst="rect">
              <a:avLst/>
            </a:prstGeom>
            <a:noFill/>
          </p:spPr>
          <p:txBody>
            <a:bodyPr wrap="square" rtlCol="0">
              <a:spAutoFit/>
            </a:bodyPr>
            <a:p>
              <a:pPr algn="l">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l">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33" name="组合 32"/>
          <p:cNvGrpSpPr/>
          <p:nvPr/>
        </p:nvGrpSpPr>
        <p:grpSpPr>
          <a:xfrm>
            <a:off x="2421255" y="4460875"/>
            <a:ext cx="3664585" cy="1223010"/>
            <a:chOff x="3800" y="3420"/>
            <a:chExt cx="5771" cy="1926"/>
          </a:xfrm>
        </p:grpSpPr>
        <p:sp>
          <p:nvSpPr>
            <p:cNvPr id="34" name="文本框 33"/>
            <p:cNvSpPr txBox="1"/>
            <p:nvPr/>
          </p:nvSpPr>
          <p:spPr>
            <a:xfrm>
              <a:off x="3825" y="3822"/>
              <a:ext cx="5747"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5" name="文本框 34"/>
            <p:cNvSpPr txBox="1"/>
            <p:nvPr/>
          </p:nvSpPr>
          <p:spPr>
            <a:xfrm>
              <a:off x="3800" y="3420"/>
              <a:ext cx="2828" cy="1190"/>
            </a:xfrm>
            <a:prstGeom prst="rect">
              <a:avLst/>
            </a:prstGeom>
            <a:noFill/>
          </p:spPr>
          <p:txBody>
            <a:bodyPr wrap="square" rtlCol="0">
              <a:spAutoFit/>
            </a:bodyPr>
            <a:p>
              <a:pPr algn="l">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l">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36" name="组合 35"/>
          <p:cNvGrpSpPr/>
          <p:nvPr/>
        </p:nvGrpSpPr>
        <p:grpSpPr>
          <a:xfrm>
            <a:off x="7390130" y="4514850"/>
            <a:ext cx="3664585" cy="1223010"/>
            <a:chOff x="3800" y="3420"/>
            <a:chExt cx="5771" cy="1926"/>
          </a:xfrm>
        </p:grpSpPr>
        <p:sp>
          <p:nvSpPr>
            <p:cNvPr id="37" name="文本框 36"/>
            <p:cNvSpPr txBox="1"/>
            <p:nvPr/>
          </p:nvSpPr>
          <p:spPr>
            <a:xfrm>
              <a:off x="3825" y="3822"/>
              <a:ext cx="5747"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8" name="文本框 37"/>
            <p:cNvSpPr txBox="1"/>
            <p:nvPr/>
          </p:nvSpPr>
          <p:spPr>
            <a:xfrm>
              <a:off x="3800" y="3420"/>
              <a:ext cx="2828" cy="1190"/>
            </a:xfrm>
            <a:prstGeom prst="rect">
              <a:avLst/>
            </a:prstGeom>
            <a:noFill/>
          </p:spPr>
          <p:txBody>
            <a:bodyPr wrap="square" rtlCol="0">
              <a:spAutoFit/>
            </a:bodyPr>
            <a:p>
              <a:pPr algn="l">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l">
                <a:lnSpc>
                  <a:spcPct val="90000"/>
                </a:lnSpc>
              </a:pPr>
              <a:endParaRPr lang="zh-CN" altLang="en-US" sz="2000">
                <a:solidFill>
                  <a:srgbClr val="5AB271"/>
                </a:solidFill>
                <a:latin typeface="方正苏新诗柳楷简体" panose="02000000000000000000" charset="-122"/>
                <a:ea typeface="方正苏新诗柳楷简体" panose="02000000000000000000" charset="-122"/>
              </a:endParaRPr>
            </a:p>
          </p:txBody>
        </p:sp>
      </p:grpSp>
      <p:grpSp>
        <p:nvGrpSpPr>
          <p:cNvPr id="39" name="组合 38"/>
          <p:cNvGrpSpPr/>
          <p:nvPr/>
        </p:nvGrpSpPr>
        <p:grpSpPr>
          <a:xfrm>
            <a:off x="9998075" y="102235"/>
            <a:ext cx="1932940" cy="886460"/>
            <a:chOff x="14599" y="161"/>
            <a:chExt cx="4190" cy="1921"/>
          </a:xfrm>
        </p:grpSpPr>
        <p:pic>
          <p:nvPicPr>
            <p:cNvPr id="40" name="图片 39"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41" name="图片 40"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TWO</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贰</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sp>
        <p:nvSpPr>
          <p:cNvPr id="3" name="矩形 2"/>
          <p:cNvSpPr/>
          <p:nvPr/>
        </p:nvSpPr>
        <p:spPr>
          <a:xfrm>
            <a:off x="-3810" y="1859280"/>
            <a:ext cx="3602355" cy="2882900"/>
          </a:xfrm>
          <a:prstGeom prst="rect">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8105140" y="1864360"/>
            <a:ext cx="4090670" cy="2882900"/>
          </a:xfrm>
          <a:prstGeom prst="rect">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timg"/>
          <p:cNvPicPr>
            <a:picLocks noChangeAspect="1"/>
          </p:cNvPicPr>
          <p:nvPr/>
        </p:nvPicPr>
        <p:blipFill>
          <a:blip r:embed="rId3"/>
          <a:srcRect l="2001" r="2576"/>
          <a:stretch>
            <a:fillRect/>
          </a:stretch>
        </p:blipFill>
        <p:spPr>
          <a:xfrm>
            <a:off x="3514090" y="1832610"/>
            <a:ext cx="4633595" cy="2946400"/>
          </a:xfrm>
          <a:prstGeom prst="rect">
            <a:avLst/>
          </a:prstGeom>
        </p:spPr>
      </p:pic>
      <p:grpSp>
        <p:nvGrpSpPr>
          <p:cNvPr id="14" name="组合 13"/>
          <p:cNvGrpSpPr/>
          <p:nvPr/>
        </p:nvGrpSpPr>
        <p:grpSpPr>
          <a:xfrm>
            <a:off x="594360" y="2388235"/>
            <a:ext cx="2157095" cy="1835785"/>
            <a:chOff x="1756" y="6375"/>
            <a:chExt cx="3397" cy="2891"/>
          </a:xfrm>
        </p:grpSpPr>
        <p:sp>
          <p:nvSpPr>
            <p:cNvPr id="16" name="文本框 15"/>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en-US" altLang="zh-CN" sz="1600" dirty="0">
                  <a:solidFill>
                    <a:schemeClr val="bg1"/>
                  </a:solidFill>
                  <a:latin typeface="方正苏新诗柳楷简体" panose="02000000000000000000" charset="-122"/>
                  <a:ea typeface="方正苏新诗柳楷简体" panose="02000000000000000000" charset="-122"/>
                  <a:sym typeface="+mn-ea"/>
                </a:rPr>
                <a:t>.</a:t>
              </a:r>
              <a:endParaRPr lang="en-US" alt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17" name="文本框 16"/>
            <p:cNvSpPr txBox="1"/>
            <p:nvPr/>
          </p:nvSpPr>
          <p:spPr>
            <a:xfrm>
              <a:off x="1996" y="6375"/>
              <a:ext cx="2720" cy="974"/>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1000">
                <a:solidFill>
                  <a:schemeClr val="bg1"/>
                </a:solidFill>
                <a:latin typeface="新蒂文征明简繁" panose="03000600000000000000" charset="-122"/>
                <a:ea typeface="新蒂文征明简繁" panose="03000600000000000000" charset="-122"/>
              </a:endParaRPr>
            </a:p>
          </p:txBody>
        </p:sp>
      </p:grpSp>
      <p:grpSp>
        <p:nvGrpSpPr>
          <p:cNvPr id="11" name="组合 10"/>
          <p:cNvGrpSpPr/>
          <p:nvPr/>
        </p:nvGrpSpPr>
        <p:grpSpPr>
          <a:xfrm>
            <a:off x="9072245" y="2382520"/>
            <a:ext cx="2157095" cy="1835785"/>
            <a:chOff x="1756" y="6375"/>
            <a:chExt cx="3397" cy="2891"/>
          </a:xfrm>
        </p:grpSpPr>
        <p:sp>
          <p:nvSpPr>
            <p:cNvPr id="12" name="文本框 11"/>
            <p:cNvSpPr txBox="1"/>
            <p:nvPr/>
          </p:nvSpPr>
          <p:spPr>
            <a:xfrm>
              <a:off x="1756" y="6818"/>
              <a:ext cx="3397" cy="2448"/>
            </a:xfrm>
            <a:prstGeom prst="rect">
              <a:avLst/>
            </a:prstGeom>
            <a:noFill/>
          </p:spPr>
          <p:txBody>
            <a:bodyPr wrap="square" rtlCol="0">
              <a:spAutoFit/>
            </a:bodyPr>
            <a:p>
              <a:pPr algn="l">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en-US" altLang="zh-CN" sz="1600" dirty="0">
                  <a:solidFill>
                    <a:schemeClr val="bg1"/>
                  </a:solidFill>
                  <a:latin typeface="方正苏新诗柳楷简体" panose="02000000000000000000" charset="-122"/>
                  <a:ea typeface="方正苏新诗柳楷简体" panose="02000000000000000000" charset="-122"/>
                  <a:sym typeface="+mn-ea"/>
                </a:rPr>
                <a:t>.</a:t>
              </a:r>
              <a:endParaRPr lang="en-US" alt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13" name="文本框 12"/>
            <p:cNvSpPr txBox="1"/>
            <p:nvPr/>
          </p:nvSpPr>
          <p:spPr>
            <a:xfrm>
              <a:off x="1996" y="6375"/>
              <a:ext cx="2720" cy="974"/>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1000">
                <a:solidFill>
                  <a:schemeClr val="bg1"/>
                </a:solidFill>
                <a:latin typeface="新蒂文征明简繁" panose="03000600000000000000" charset="-122"/>
                <a:ea typeface="新蒂文征明简繁" panose="03000600000000000000" charset="-122"/>
              </a:endParaRPr>
            </a:p>
          </p:txBody>
        </p:sp>
      </p:grpSp>
      <p:sp>
        <p:nvSpPr>
          <p:cNvPr id="18" name="文本框 17"/>
          <p:cNvSpPr txBox="1"/>
          <p:nvPr/>
        </p:nvSpPr>
        <p:spPr>
          <a:xfrm>
            <a:off x="594360" y="5050155"/>
            <a:ext cx="7155180" cy="1480185"/>
          </a:xfrm>
          <a:prstGeom prst="rect">
            <a:avLst/>
          </a:prstGeom>
          <a:noFill/>
        </p:spPr>
        <p:txBody>
          <a:bodyPr wrap="square" rtlCol="0">
            <a:spAutoFit/>
          </a:bodyPr>
          <a:p>
            <a:pPr algn="l">
              <a:lnSpc>
                <a:spcPct val="14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r>
              <a:rPr lang="en-US" altLang="zh-CN" sz="1600" dirty="0">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a:p>
            <a:pPr algn="l">
              <a:lnSpc>
                <a:spcPct val="150000"/>
              </a:lnSpc>
            </a:pP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TWO</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贰</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pic>
        <p:nvPicPr>
          <p:cNvPr id="20" name="图片 19"/>
          <p:cNvPicPr/>
          <p:nvPr/>
        </p:nvPicPr>
        <p:blipFill>
          <a:blip r:embed="rId3">
            <a:grayscl/>
            <a:extLst>
              <a:ext uri="{28A0092B-C50C-407E-A947-70E740481C1C}">
                <a14:useLocalDpi xmlns:a14="http://schemas.microsoft.com/office/drawing/2010/main" val="0"/>
              </a:ext>
            </a:extLst>
          </a:blip>
          <a:stretch>
            <a:fillRect/>
          </a:stretch>
        </p:blipFill>
        <p:spPr>
          <a:xfrm>
            <a:off x="154305" y="1724660"/>
            <a:ext cx="6120765" cy="3721100"/>
          </a:xfrm>
          <a:prstGeom prst="rect">
            <a:avLst/>
          </a:prstGeom>
        </p:spPr>
      </p:pic>
      <p:grpSp>
        <p:nvGrpSpPr>
          <p:cNvPr id="12" name="组合 11"/>
          <p:cNvGrpSpPr/>
          <p:nvPr/>
        </p:nvGrpSpPr>
        <p:grpSpPr>
          <a:xfrm>
            <a:off x="6620510" y="1462405"/>
            <a:ext cx="1424940" cy="3386455"/>
            <a:chOff x="10426" y="2303"/>
            <a:chExt cx="2244" cy="5333"/>
          </a:xfrm>
        </p:grpSpPr>
        <p:grpSp>
          <p:nvGrpSpPr>
            <p:cNvPr id="6" name="组合 5"/>
            <p:cNvGrpSpPr/>
            <p:nvPr/>
          </p:nvGrpSpPr>
          <p:grpSpPr>
            <a:xfrm>
              <a:off x="10726" y="2303"/>
              <a:ext cx="1644" cy="932"/>
              <a:chOff x="10726" y="2303"/>
              <a:chExt cx="1644" cy="932"/>
            </a:xfrm>
          </p:grpSpPr>
          <p:pic>
            <p:nvPicPr>
              <p:cNvPr id="2" name="图片 1" descr="27b2ae3b0ff6a2edefc67c6e3bd7ad9c"/>
              <p:cNvPicPr>
                <a:picLocks noChangeAspect="1"/>
              </p:cNvPicPr>
              <p:nvPr/>
            </p:nvPicPr>
            <p:blipFill>
              <a:blip r:embed="rId4">
                <a:lum bright="12000"/>
              </a:blip>
              <a:srcRect l="20098" t="8574" r="20744" b="74411"/>
              <a:stretch>
                <a:fillRect/>
              </a:stretch>
            </p:blipFill>
            <p:spPr>
              <a:xfrm>
                <a:off x="10726" y="2303"/>
                <a:ext cx="1644" cy="856"/>
              </a:xfrm>
              <a:prstGeom prst="rect">
                <a:avLst/>
              </a:prstGeom>
            </p:spPr>
          </p:pic>
          <p:sp>
            <p:nvSpPr>
              <p:cNvPr id="3" name="文本框 2"/>
              <p:cNvSpPr txBox="1"/>
              <p:nvPr/>
            </p:nvSpPr>
            <p:spPr>
              <a:xfrm>
                <a:off x="10843" y="2345"/>
                <a:ext cx="1338" cy="890"/>
              </a:xfrm>
              <a:prstGeom prst="rect">
                <a:avLst/>
              </a:prstGeom>
              <a:noFill/>
            </p:spPr>
            <p:txBody>
              <a:bodyPr wrap="square" rtlCol="0">
                <a:spAutoFit/>
              </a:bodyPr>
              <a:p>
                <a:pPr algn="ctr"/>
                <a:r>
                  <a:rPr lang="zh-CN" altLang="en-US" sz="2400">
                    <a:solidFill>
                      <a:schemeClr val="tx1"/>
                    </a:solidFill>
                    <a:latin typeface="新蒂文征明简繁" panose="03000600000000000000" charset="-122"/>
                    <a:ea typeface="新蒂文征明简繁" panose="03000600000000000000" charset="-122"/>
                  </a:rPr>
                  <a:t>壹</a:t>
                </a:r>
                <a:endParaRPr lang="zh-CN" altLang="en-US" sz="2400">
                  <a:solidFill>
                    <a:schemeClr val="tx1"/>
                  </a:solidFill>
                  <a:latin typeface="新蒂文征明简繁" panose="03000600000000000000" charset="-122"/>
                  <a:ea typeface="新蒂文征明简繁" panose="03000600000000000000" charset="-122"/>
                </a:endParaRPr>
              </a:p>
            </p:txBody>
          </p:sp>
        </p:grpSp>
        <p:sp>
          <p:nvSpPr>
            <p:cNvPr id="11" name="文本框 10"/>
            <p:cNvSpPr txBox="1"/>
            <p:nvPr/>
          </p:nvSpPr>
          <p:spPr>
            <a:xfrm>
              <a:off x="10426" y="3235"/>
              <a:ext cx="2244" cy="4401"/>
            </a:xfrm>
            <a:prstGeom prst="rect">
              <a:avLst/>
            </a:prstGeom>
            <a:noFill/>
            <a:ln w="3175">
              <a:solidFill>
                <a:srgbClr val="8FCBA2"/>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grpSp>
        <p:nvGrpSpPr>
          <p:cNvPr id="13" name="组合 12"/>
          <p:cNvGrpSpPr/>
          <p:nvPr/>
        </p:nvGrpSpPr>
        <p:grpSpPr>
          <a:xfrm>
            <a:off x="8361045" y="1694180"/>
            <a:ext cx="1424940" cy="3439160"/>
            <a:chOff x="10516" y="2303"/>
            <a:chExt cx="2244" cy="5416"/>
          </a:xfrm>
        </p:grpSpPr>
        <p:grpSp>
          <p:nvGrpSpPr>
            <p:cNvPr id="14" name="组合 13"/>
            <p:cNvGrpSpPr/>
            <p:nvPr/>
          </p:nvGrpSpPr>
          <p:grpSpPr>
            <a:xfrm>
              <a:off x="10726" y="2303"/>
              <a:ext cx="1644" cy="932"/>
              <a:chOff x="10726" y="2303"/>
              <a:chExt cx="1644" cy="932"/>
            </a:xfrm>
          </p:grpSpPr>
          <p:pic>
            <p:nvPicPr>
              <p:cNvPr id="16" name="图片 15" descr="27b2ae3b0ff6a2edefc67c6e3bd7ad9c"/>
              <p:cNvPicPr>
                <a:picLocks noChangeAspect="1"/>
              </p:cNvPicPr>
              <p:nvPr/>
            </p:nvPicPr>
            <p:blipFill>
              <a:blip r:embed="rId4">
                <a:lum bright="12000"/>
              </a:blip>
              <a:srcRect l="20098" t="8574" r="20744" b="74411"/>
              <a:stretch>
                <a:fillRect/>
              </a:stretch>
            </p:blipFill>
            <p:spPr>
              <a:xfrm>
                <a:off x="10726" y="2303"/>
                <a:ext cx="1644" cy="856"/>
              </a:xfrm>
              <a:prstGeom prst="rect">
                <a:avLst/>
              </a:prstGeom>
            </p:spPr>
          </p:pic>
          <p:sp>
            <p:nvSpPr>
              <p:cNvPr id="17" name="文本框 16"/>
              <p:cNvSpPr txBox="1"/>
              <p:nvPr/>
            </p:nvSpPr>
            <p:spPr>
              <a:xfrm>
                <a:off x="10843" y="2345"/>
                <a:ext cx="1338" cy="890"/>
              </a:xfrm>
              <a:prstGeom prst="rect">
                <a:avLst/>
              </a:prstGeom>
              <a:noFill/>
            </p:spPr>
            <p:txBody>
              <a:bodyPr wrap="square" rtlCol="0">
                <a:spAutoFit/>
              </a:bodyPr>
              <a:p>
                <a:pPr algn="ctr"/>
                <a:r>
                  <a:rPr lang="zh-CN" altLang="en-US" sz="2400">
                    <a:solidFill>
                      <a:schemeClr val="tx1"/>
                    </a:solidFill>
                    <a:latin typeface="新蒂文征明简繁" panose="03000600000000000000" charset="-122"/>
                    <a:ea typeface="新蒂文征明简繁" panose="03000600000000000000" charset="-122"/>
                  </a:rPr>
                  <a:t>贰</a:t>
                </a:r>
                <a:endParaRPr lang="zh-CN" altLang="en-US" sz="2400">
                  <a:solidFill>
                    <a:schemeClr val="tx1"/>
                  </a:solidFill>
                  <a:latin typeface="新蒂文征明简繁" panose="03000600000000000000" charset="-122"/>
                  <a:ea typeface="新蒂文征明简繁" panose="03000600000000000000" charset="-122"/>
                </a:endParaRPr>
              </a:p>
            </p:txBody>
          </p:sp>
        </p:grpSp>
        <p:sp>
          <p:nvSpPr>
            <p:cNvPr id="18" name="文本框 17"/>
            <p:cNvSpPr txBox="1"/>
            <p:nvPr/>
          </p:nvSpPr>
          <p:spPr>
            <a:xfrm>
              <a:off x="10516" y="3319"/>
              <a:ext cx="2244" cy="4401"/>
            </a:xfrm>
            <a:prstGeom prst="rect">
              <a:avLst/>
            </a:prstGeom>
            <a:noFill/>
            <a:ln w="3175">
              <a:solidFill>
                <a:srgbClr val="8FCBA2"/>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grpSp>
        <p:nvGrpSpPr>
          <p:cNvPr id="19" name="组合 18"/>
          <p:cNvGrpSpPr/>
          <p:nvPr/>
        </p:nvGrpSpPr>
        <p:grpSpPr>
          <a:xfrm>
            <a:off x="10076815" y="2005965"/>
            <a:ext cx="1424940" cy="3439160"/>
            <a:chOff x="10516" y="2303"/>
            <a:chExt cx="2244" cy="5416"/>
          </a:xfrm>
        </p:grpSpPr>
        <p:grpSp>
          <p:nvGrpSpPr>
            <p:cNvPr id="21" name="组合 20"/>
            <p:cNvGrpSpPr/>
            <p:nvPr/>
          </p:nvGrpSpPr>
          <p:grpSpPr>
            <a:xfrm>
              <a:off x="10726" y="2303"/>
              <a:ext cx="1644" cy="932"/>
              <a:chOff x="10726" y="2303"/>
              <a:chExt cx="1644" cy="932"/>
            </a:xfrm>
          </p:grpSpPr>
          <p:pic>
            <p:nvPicPr>
              <p:cNvPr id="22" name="图片 21" descr="27b2ae3b0ff6a2edefc67c6e3bd7ad9c"/>
              <p:cNvPicPr>
                <a:picLocks noChangeAspect="1"/>
              </p:cNvPicPr>
              <p:nvPr/>
            </p:nvPicPr>
            <p:blipFill>
              <a:blip r:embed="rId4">
                <a:lum bright="12000"/>
              </a:blip>
              <a:srcRect l="20098" t="8574" r="20744" b="74411"/>
              <a:stretch>
                <a:fillRect/>
              </a:stretch>
            </p:blipFill>
            <p:spPr>
              <a:xfrm>
                <a:off x="10726" y="2303"/>
                <a:ext cx="1644" cy="856"/>
              </a:xfrm>
              <a:prstGeom prst="rect">
                <a:avLst/>
              </a:prstGeom>
            </p:spPr>
          </p:pic>
          <p:sp>
            <p:nvSpPr>
              <p:cNvPr id="23" name="文本框 22"/>
              <p:cNvSpPr txBox="1"/>
              <p:nvPr/>
            </p:nvSpPr>
            <p:spPr>
              <a:xfrm>
                <a:off x="10843" y="2345"/>
                <a:ext cx="1338" cy="890"/>
              </a:xfrm>
              <a:prstGeom prst="rect">
                <a:avLst/>
              </a:prstGeom>
              <a:noFill/>
            </p:spPr>
            <p:txBody>
              <a:bodyPr wrap="square" rtlCol="0">
                <a:spAutoFit/>
              </a:bodyPr>
              <a:p>
                <a:pPr algn="ctr"/>
                <a:r>
                  <a:rPr lang="zh-CN" altLang="en-US" sz="2400">
                    <a:solidFill>
                      <a:schemeClr val="tx1"/>
                    </a:solidFill>
                    <a:latin typeface="新蒂文征明简繁" panose="03000600000000000000" charset="-122"/>
                    <a:ea typeface="新蒂文征明简繁" panose="03000600000000000000" charset="-122"/>
                  </a:rPr>
                  <a:t>叁</a:t>
                </a:r>
                <a:endParaRPr lang="zh-CN" altLang="en-US" sz="2400">
                  <a:solidFill>
                    <a:schemeClr val="tx1"/>
                  </a:solidFill>
                  <a:latin typeface="新蒂文征明简繁" panose="03000600000000000000" charset="-122"/>
                  <a:ea typeface="新蒂文征明简繁" panose="03000600000000000000" charset="-122"/>
                </a:endParaRPr>
              </a:p>
            </p:txBody>
          </p:sp>
        </p:grpSp>
        <p:sp>
          <p:nvSpPr>
            <p:cNvPr id="24" name="文本框 23"/>
            <p:cNvSpPr txBox="1"/>
            <p:nvPr/>
          </p:nvSpPr>
          <p:spPr>
            <a:xfrm>
              <a:off x="10516" y="3319"/>
              <a:ext cx="2244" cy="4401"/>
            </a:xfrm>
            <a:prstGeom prst="rect">
              <a:avLst/>
            </a:prstGeom>
            <a:noFill/>
            <a:ln w="3175">
              <a:solidFill>
                <a:srgbClr val="8FCBA2"/>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TWO</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贰</a:t>
                </a:r>
                <a:endParaRPr lang="zh-CN" altLang="en-US"/>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17" name="组合 16"/>
          <p:cNvGrpSpPr/>
          <p:nvPr/>
        </p:nvGrpSpPr>
        <p:grpSpPr>
          <a:xfrm>
            <a:off x="1046480" y="1649730"/>
            <a:ext cx="9906000" cy="4861560"/>
            <a:chOff x="1648" y="2598"/>
            <a:chExt cx="15600" cy="7656"/>
          </a:xfrm>
        </p:grpSpPr>
        <p:grpSp>
          <p:nvGrpSpPr>
            <p:cNvPr id="2" name="组合 1"/>
            <p:cNvGrpSpPr/>
            <p:nvPr/>
          </p:nvGrpSpPr>
          <p:grpSpPr>
            <a:xfrm>
              <a:off x="5444" y="2622"/>
              <a:ext cx="7807" cy="7632"/>
              <a:chOff x="5953" y="3120"/>
              <a:chExt cx="7298" cy="7134"/>
            </a:xfrm>
          </p:grpSpPr>
          <p:sp>
            <p:nvSpPr>
              <p:cNvPr id="78" name="Freeform 77"/>
              <p:cNvSpPr/>
              <p:nvPr/>
            </p:nvSpPr>
            <p:spPr>
              <a:xfrm>
                <a:off x="8544" y="6658"/>
                <a:ext cx="1451" cy="3596"/>
              </a:xfrm>
              <a:custGeom>
                <a:avLst/>
                <a:gdLst>
                  <a:gd name="connsiteX0" fmla="*/ 20886 w 671135"/>
                  <a:gd name="connsiteY0" fmla="*/ 1523568 h 1640130"/>
                  <a:gd name="connsiteX1" fmla="*/ 148106 w 671135"/>
                  <a:gd name="connsiteY1" fmla="*/ 664827 h 1640130"/>
                  <a:gd name="connsiteX2" fmla="*/ 92447 w 671135"/>
                  <a:gd name="connsiteY2" fmla="*/ 124138 h 1640130"/>
                  <a:gd name="connsiteX3" fmla="*/ 410499 w 671135"/>
                  <a:gd name="connsiteY3" fmla="*/ 84382 h 1640130"/>
                  <a:gd name="connsiteX4" fmla="*/ 561574 w 671135"/>
                  <a:gd name="connsiteY4" fmla="*/ 36674 h 1640130"/>
                  <a:gd name="connsiteX5" fmla="*/ 474110 w 671135"/>
                  <a:gd name="connsiteY5" fmla="*/ 680729 h 1640130"/>
                  <a:gd name="connsiteX6" fmla="*/ 656990 w 671135"/>
                  <a:gd name="connsiteY6" fmla="*/ 1539470 h 1640130"/>
                  <a:gd name="connsiteX7" fmla="*/ 20886 w 671135"/>
                  <a:gd name="connsiteY7" fmla="*/ 1523568 h 164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135" h="1640130">
                    <a:moveTo>
                      <a:pt x="20886" y="1523568"/>
                    </a:moveTo>
                    <a:cubicBezTo>
                      <a:pt x="-63928" y="1377794"/>
                      <a:pt x="136179" y="898065"/>
                      <a:pt x="148106" y="664827"/>
                    </a:cubicBezTo>
                    <a:cubicBezTo>
                      <a:pt x="160033" y="431589"/>
                      <a:pt x="48715" y="220879"/>
                      <a:pt x="92447" y="124138"/>
                    </a:cubicBezTo>
                    <a:cubicBezTo>
                      <a:pt x="136179" y="27397"/>
                      <a:pt x="332311" y="98959"/>
                      <a:pt x="410499" y="84382"/>
                    </a:cubicBezTo>
                    <a:cubicBezTo>
                      <a:pt x="488687" y="69805"/>
                      <a:pt x="550972" y="-62717"/>
                      <a:pt x="561574" y="36674"/>
                    </a:cubicBezTo>
                    <a:cubicBezTo>
                      <a:pt x="572176" y="136065"/>
                      <a:pt x="458207" y="430263"/>
                      <a:pt x="474110" y="680729"/>
                    </a:cubicBezTo>
                    <a:cubicBezTo>
                      <a:pt x="490013" y="931195"/>
                      <a:pt x="731202" y="1396347"/>
                      <a:pt x="656990" y="1539470"/>
                    </a:cubicBezTo>
                    <a:cubicBezTo>
                      <a:pt x="582778" y="1682593"/>
                      <a:pt x="105700" y="1669342"/>
                      <a:pt x="20886" y="152356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方正苏新诗柳楷简体-yolan" panose="02010600030101010101" charset="-122"/>
                  <a:ea typeface="方正苏新诗柳楷简体-yolan" panose="02010600030101010101" charset="-122"/>
                </a:endParaRPr>
              </a:p>
            </p:txBody>
          </p:sp>
          <p:sp>
            <p:nvSpPr>
              <p:cNvPr id="50" name="Freeform 3"/>
              <p:cNvSpPr>
                <a:spLocks noChangeArrowheads="1"/>
              </p:cNvSpPr>
              <p:nvPr/>
            </p:nvSpPr>
            <p:spPr bwMode="auto">
              <a:xfrm rot="19397468">
                <a:off x="7649" y="3120"/>
                <a:ext cx="2725" cy="27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solidFill>
              <a:ln>
                <a:noFill/>
              </a:ln>
              <a:effectLst/>
            </p:spPr>
            <p:txBody>
              <a:bodyPr wrap="none" lIns="91433" tIns="45716" rIns="91433" bIns="45716" anchor="ctr"/>
              <a:p>
                <a:endParaRPr lang="en-US" sz="605">
                  <a:solidFill>
                    <a:prstClr val="black"/>
                  </a:solidFill>
                  <a:latin typeface="方正苏新诗柳楷简体-yolan" panose="02010600030101010101" charset="-122"/>
                  <a:ea typeface="方正苏新诗柳楷简体-yolan" panose="02010600030101010101" charset="-122"/>
                </a:endParaRPr>
              </a:p>
            </p:txBody>
          </p:sp>
          <p:sp>
            <p:nvSpPr>
              <p:cNvPr id="51" name="Freeform 3"/>
              <p:cNvSpPr>
                <a:spLocks noChangeArrowheads="1"/>
              </p:cNvSpPr>
              <p:nvPr/>
            </p:nvSpPr>
            <p:spPr bwMode="auto">
              <a:xfrm rot="3202081">
                <a:off x="9573" y="3764"/>
                <a:ext cx="2725" cy="27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8FCBA2"/>
              </a:solidFill>
              <a:ln>
                <a:noFill/>
              </a:ln>
              <a:effectLst/>
            </p:spPr>
            <p:txBody>
              <a:bodyPr wrap="none" lIns="91433" tIns="45716" rIns="91433" bIns="45716" anchor="ctr"/>
              <a:p>
                <a:endParaRPr lang="en-US" sz="605">
                  <a:solidFill>
                    <a:prstClr val="black"/>
                  </a:solidFill>
                  <a:latin typeface="方正苏新诗柳楷简体-yolan" panose="02010600030101010101" charset="-122"/>
                  <a:ea typeface="方正苏新诗柳楷简体-yolan" panose="02010600030101010101" charset="-122"/>
                </a:endParaRPr>
              </a:p>
            </p:txBody>
          </p:sp>
          <p:sp>
            <p:nvSpPr>
              <p:cNvPr id="52" name="Freeform 3"/>
              <p:cNvSpPr>
                <a:spLocks noChangeArrowheads="1"/>
              </p:cNvSpPr>
              <p:nvPr/>
            </p:nvSpPr>
            <p:spPr bwMode="auto">
              <a:xfrm rot="8579122">
                <a:off x="8924" y="5690"/>
                <a:ext cx="2725" cy="27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solidFill>
              <a:ln>
                <a:noFill/>
              </a:ln>
              <a:effectLst/>
            </p:spPr>
            <p:txBody>
              <a:bodyPr wrap="none" lIns="91433" tIns="45716" rIns="91433" bIns="45716" anchor="ctr"/>
              <a:p>
                <a:endParaRPr lang="en-US" sz="605">
                  <a:solidFill>
                    <a:prstClr val="black"/>
                  </a:solidFill>
                  <a:latin typeface="方正苏新诗柳楷简体-yolan" panose="02010600030101010101" charset="-122"/>
                  <a:ea typeface="方正苏新诗柳楷简体-yolan" panose="02010600030101010101" charset="-122"/>
                </a:endParaRPr>
              </a:p>
            </p:txBody>
          </p:sp>
          <p:sp>
            <p:nvSpPr>
              <p:cNvPr id="54" name="Freeform 3"/>
              <p:cNvSpPr>
                <a:spLocks noChangeArrowheads="1"/>
              </p:cNvSpPr>
              <p:nvPr/>
            </p:nvSpPr>
            <p:spPr bwMode="auto">
              <a:xfrm rot="13978264">
                <a:off x="7002" y="5059"/>
                <a:ext cx="2725" cy="27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8FCBA2"/>
              </a:solidFill>
              <a:ln>
                <a:noFill/>
              </a:ln>
              <a:effectLst/>
            </p:spPr>
            <p:txBody>
              <a:bodyPr wrap="none" lIns="91433" tIns="45716" rIns="91433" bIns="45716" anchor="ctr"/>
              <a:p>
                <a:endParaRPr lang="en-US" sz="605">
                  <a:solidFill>
                    <a:prstClr val="black"/>
                  </a:solidFill>
                  <a:latin typeface="方正苏新诗柳楷简体-yolan" panose="02010600030101010101" charset="-122"/>
                  <a:ea typeface="方正苏新诗柳楷简体-yolan" panose="02010600030101010101" charset="-122"/>
                </a:endParaRPr>
              </a:p>
            </p:txBody>
          </p:sp>
          <p:sp>
            <p:nvSpPr>
              <p:cNvPr id="55" name="TextBox 54"/>
              <p:cNvSpPr txBox="1"/>
              <p:nvPr/>
            </p:nvSpPr>
            <p:spPr>
              <a:xfrm>
                <a:off x="8100" y="3491"/>
                <a:ext cx="1723" cy="1479"/>
              </a:xfrm>
              <a:prstGeom prst="rect">
                <a:avLst/>
              </a:prstGeom>
              <a:noFill/>
            </p:spPr>
            <p:txBody>
              <a:bodyPr wrap="square" lIns="91413" tIns="45705" rIns="91413" bIns="45705" rtlCol="0">
                <a:spAutoFit/>
              </a:bodyPr>
              <a:p>
                <a:pPr algn="ctr"/>
                <a:r>
                  <a:rPr lang="en-US" sz="6000" b="1" dirty="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rPr>
                  <a:t>S</a:t>
                </a:r>
                <a:endParaRPr lang="en-US" sz="6000" b="1" dirty="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endParaRPr>
              </a:p>
            </p:txBody>
          </p:sp>
          <p:sp>
            <p:nvSpPr>
              <p:cNvPr id="56" name="TextBox 55"/>
              <p:cNvSpPr txBox="1"/>
              <p:nvPr/>
            </p:nvSpPr>
            <p:spPr>
              <a:xfrm>
                <a:off x="9425" y="6384"/>
                <a:ext cx="1723" cy="1479"/>
              </a:xfrm>
              <a:prstGeom prst="rect">
                <a:avLst/>
              </a:prstGeom>
              <a:noFill/>
            </p:spPr>
            <p:txBody>
              <a:bodyPr wrap="square" lIns="91413" tIns="45705" rIns="91413" bIns="45705" rtlCol="0">
                <a:spAutoFit/>
              </a:bodyPr>
              <a:p>
                <a:pPr algn="ctr"/>
                <a:r>
                  <a:rPr lang="id-ID" sz="6000" b="1" smtClean="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rPr>
                  <a:t>O</a:t>
                </a:r>
                <a:endParaRPr lang="id-ID" sz="6000" b="1" dirty="0" smtClean="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endParaRPr>
              </a:p>
            </p:txBody>
          </p:sp>
          <p:sp>
            <p:nvSpPr>
              <p:cNvPr id="58" name="TextBox 57"/>
              <p:cNvSpPr txBox="1"/>
              <p:nvPr/>
            </p:nvSpPr>
            <p:spPr>
              <a:xfrm>
                <a:off x="10246" y="4229"/>
                <a:ext cx="1723" cy="1479"/>
              </a:xfrm>
              <a:prstGeom prst="rect">
                <a:avLst/>
              </a:prstGeom>
              <a:noFill/>
            </p:spPr>
            <p:txBody>
              <a:bodyPr wrap="square" lIns="91413" tIns="45705" rIns="91413" bIns="45705" rtlCol="0">
                <a:spAutoFit/>
              </a:bodyPr>
              <a:p>
                <a:pPr algn="ctr"/>
                <a:r>
                  <a:rPr lang="en-US" sz="6000" b="1" dirty="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rPr>
                  <a:t>W</a:t>
                </a:r>
                <a:endParaRPr lang="en-US" sz="6000" b="1" dirty="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endParaRPr>
              </a:p>
            </p:txBody>
          </p:sp>
          <p:sp>
            <p:nvSpPr>
              <p:cNvPr id="59" name="TextBox 58"/>
              <p:cNvSpPr txBox="1"/>
              <p:nvPr/>
            </p:nvSpPr>
            <p:spPr>
              <a:xfrm>
                <a:off x="7444" y="5566"/>
                <a:ext cx="1723" cy="1479"/>
              </a:xfrm>
              <a:prstGeom prst="rect">
                <a:avLst/>
              </a:prstGeom>
              <a:noFill/>
            </p:spPr>
            <p:txBody>
              <a:bodyPr wrap="square" lIns="91413" tIns="45705" rIns="91413" bIns="45705" rtlCol="0">
                <a:spAutoFit/>
              </a:bodyPr>
              <a:p>
                <a:pPr algn="ctr"/>
                <a:r>
                  <a:rPr lang="id-ID" sz="6000" b="1" smtClean="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rPr>
                  <a:t>T</a:t>
                </a:r>
                <a:endParaRPr lang="id-ID" sz="6000" b="1" dirty="0" smtClean="0">
                  <a:solidFill>
                    <a:prstClr val="white"/>
                  </a:solidFill>
                  <a:latin typeface="方正苏新诗柳楷简体-yolan" panose="02010600030101010101" charset="-122"/>
                  <a:ea typeface="方正苏新诗柳楷简体-yolan" panose="02010600030101010101" charset="-122"/>
                  <a:cs typeface="Lato Black" panose="020F0A02020204030203" pitchFamily="34" charset="0"/>
                </a:endParaRPr>
              </a:p>
            </p:txBody>
          </p:sp>
          <p:grpSp>
            <p:nvGrpSpPr>
              <p:cNvPr id="62" name="Group 61"/>
              <p:cNvGrpSpPr/>
              <p:nvPr/>
            </p:nvGrpSpPr>
            <p:grpSpPr>
              <a:xfrm>
                <a:off x="10686" y="3636"/>
                <a:ext cx="2414" cy="529"/>
                <a:chOff x="6508376" y="1129553"/>
                <a:chExt cx="1532965" cy="336176"/>
              </a:xfrm>
            </p:grpSpPr>
            <p:cxnSp>
              <p:nvCxnSpPr>
                <p:cNvPr id="63" name="Straight Connector 62"/>
                <p:cNvCxnSpPr/>
                <p:nvPr/>
              </p:nvCxnSpPr>
              <p:spPr>
                <a:xfrm flipV="1">
                  <a:off x="6508376" y="1129553"/>
                  <a:ext cx="336177" cy="336176"/>
                </a:xfrm>
                <a:prstGeom prst="line">
                  <a:avLst/>
                </a:prstGeom>
                <a:ln>
                  <a:solidFill>
                    <a:srgbClr val="5AB27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844553" y="1129553"/>
                  <a:ext cx="1196788" cy="0"/>
                </a:xfrm>
                <a:prstGeom prst="line">
                  <a:avLst/>
                </a:prstGeom>
                <a:ln>
                  <a:solidFill>
                    <a:srgbClr val="5AB271"/>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flipV="1">
                <a:off x="10836" y="6919"/>
                <a:ext cx="2414" cy="529"/>
                <a:chOff x="6508376" y="1129553"/>
                <a:chExt cx="1532965" cy="336176"/>
              </a:xfrm>
            </p:grpSpPr>
            <p:cxnSp>
              <p:nvCxnSpPr>
                <p:cNvPr id="70" name="Straight Connector 69"/>
                <p:cNvCxnSpPr/>
                <p:nvPr/>
              </p:nvCxnSpPr>
              <p:spPr>
                <a:xfrm flipV="1">
                  <a:off x="6508376" y="1129553"/>
                  <a:ext cx="336177" cy="336176"/>
                </a:xfrm>
                <a:prstGeom prst="line">
                  <a:avLst/>
                </a:prstGeom>
                <a:ln>
                  <a:solidFill>
                    <a:srgbClr val="FBB3C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844553" y="1129553"/>
                  <a:ext cx="1196788" cy="0"/>
                </a:xfrm>
                <a:prstGeom prst="line">
                  <a:avLst/>
                </a:prstGeom>
                <a:ln>
                  <a:solidFill>
                    <a:srgbClr val="FBB3C0"/>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flipH="1">
                <a:off x="6055" y="3679"/>
                <a:ext cx="2414" cy="529"/>
                <a:chOff x="6508376" y="1129553"/>
                <a:chExt cx="1532965" cy="336176"/>
              </a:xfrm>
            </p:grpSpPr>
            <p:cxnSp>
              <p:nvCxnSpPr>
                <p:cNvPr id="73" name="Straight Connector 72"/>
                <p:cNvCxnSpPr/>
                <p:nvPr/>
              </p:nvCxnSpPr>
              <p:spPr>
                <a:xfrm flipV="1">
                  <a:off x="6508376" y="1129553"/>
                  <a:ext cx="336177" cy="336176"/>
                </a:xfrm>
                <a:prstGeom prst="line">
                  <a:avLst/>
                </a:prstGeom>
                <a:ln>
                  <a:solidFill>
                    <a:srgbClr val="FBB3C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844553" y="1129553"/>
                  <a:ext cx="1196788" cy="0"/>
                </a:xfrm>
                <a:prstGeom prst="line">
                  <a:avLst/>
                </a:prstGeom>
                <a:ln>
                  <a:solidFill>
                    <a:srgbClr val="FBB3C0"/>
                  </a:solidFill>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flipH="1" flipV="1">
                <a:off x="5953" y="7146"/>
                <a:ext cx="2435" cy="529"/>
                <a:chOff x="6508376" y="1129553"/>
                <a:chExt cx="1546412" cy="336176"/>
              </a:xfrm>
            </p:grpSpPr>
            <p:cxnSp>
              <p:nvCxnSpPr>
                <p:cNvPr id="76" name="Straight Connector 75"/>
                <p:cNvCxnSpPr/>
                <p:nvPr/>
              </p:nvCxnSpPr>
              <p:spPr>
                <a:xfrm flipV="1">
                  <a:off x="6508376" y="1129553"/>
                  <a:ext cx="336177" cy="336176"/>
                </a:xfrm>
                <a:prstGeom prst="line">
                  <a:avLst/>
                </a:prstGeom>
                <a:ln>
                  <a:solidFill>
                    <a:srgbClr val="5AB27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858000" y="1129553"/>
                  <a:ext cx="1196788" cy="0"/>
                </a:xfrm>
                <a:prstGeom prst="line">
                  <a:avLst/>
                </a:prstGeom>
                <a:ln>
                  <a:solidFill>
                    <a:srgbClr val="5AB271"/>
                  </a:solidFil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1648" y="6928"/>
              <a:ext cx="4775" cy="2091"/>
              <a:chOff x="1648" y="6928"/>
              <a:chExt cx="4775" cy="2091"/>
            </a:xfrm>
          </p:grpSpPr>
          <p:sp>
            <p:nvSpPr>
              <p:cNvPr id="16" name="文本框 15"/>
              <p:cNvSpPr txBox="1"/>
              <p:nvPr/>
            </p:nvSpPr>
            <p:spPr>
              <a:xfrm>
                <a:off x="1648" y="7495"/>
                <a:ext cx="4775" cy="1524"/>
              </a:xfrm>
              <a:prstGeom prst="rect">
                <a:avLst/>
              </a:prstGeom>
              <a:noFill/>
            </p:spPr>
            <p:txBody>
              <a:bodyPr wrap="square" rtlCol="0">
                <a:spAutoFit/>
              </a:bodyPr>
              <a:p>
                <a:pPr algn="r">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2" name="文本框 21"/>
              <p:cNvSpPr txBox="1"/>
              <p:nvPr/>
            </p:nvSpPr>
            <p:spPr>
              <a:xfrm>
                <a:off x="3622" y="6928"/>
                <a:ext cx="2677" cy="576"/>
              </a:xfrm>
              <a:prstGeom prst="rect">
                <a:avLst/>
              </a:prstGeom>
              <a:noFill/>
            </p:spPr>
            <p:txBody>
              <a:bodyPr wrap="square" rtlCol="0">
                <a:spAutoFit/>
              </a:bodyPr>
              <a:p>
                <a:pPr algn="r"/>
                <a:r>
                  <a:rPr lang="zh-CN" altLang="en-US">
                    <a:solidFill>
                      <a:srgbClr val="5AB271"/>
                    </a:solidFill>
                    <a:latin typeface="方正苏新诗柳楷简体-yolan" panose="02010600030101010101" charset="-122"/>
                    <a:ea typeface="方正苏新诗柳楷简体-yolan" panose="02010600030101010101" charset="-122"/>
                    <a:sym typeface="+mn-ea"/>
                  </a:rPr>
                  <a:t>点击输入标题</a:t>
                </a:r>
                <a:endParaRPr lang="zh-CN" altLang="en-US">
                  <a:solidFill>
                    <a:srgbClr val="5AB271"/>
                  </a:solidFill>
                  <a:latin typeface="方正苏新诗柳楷简体-yolan" panose="02010600030101010101" charset="-122"/>
                  <a:ea typeface="方正苏新诗柳楷简体-yolan" panose="02010600030101010101" charset="-122"/>
                  <a:sym typeface="+mn-ea"/>
                </a:endParaRPr>
              </a:p>
            </p:txBody>
          </p:sp>
        </p:grpSp>
        <p:grpSp>
          <p:nvGrpSpPr>
            <p:cNvPr id="6" name="组合 5"/>
            <p:cNvGrpSpPr/>
            <p:nvPr/>
          </p:nvGrpSpPr>
          <p:grpSpPr>
            <a:xfrm>
              <a:off x="1891" y="2672"/>
              <a:ext cx="4775" cy="2091"/>
              <a:chOff x="1648" y="6928"/>
              <a:chExt cx="4775" cy="2091"/>
            </a:xfrm>
          </p:grpSpPr>
          <p:sp>
            <p:nvSpPr>
              <p:cNvPr id="11" name="文本框 10"/>
              <p:cNvSpPr txBox="1"/>
              <p:nvPr/>
            </p:nvSpPr>
            <p:spPr>
              <a:xfrm>
                <a:off x="1648" y="7495"/>
                <a:ext cx="4775" cy="1524"/>
              </a:xfrm>
              <a:prstGeom prst="rect">
                <a:avLst/>
              </a:prstGeom>
              <a:noFill/>
            </p:spPr>
            <p:txBody>
              <a:bodyPr wrap="square" rtlCol="0">
                <a:spAutoFit/>
              </a:bodyPr>
              <a:p>
                <a:pPr algn="r">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2" name="文本框 11"/>
              <p:cNvSpPr txBox="1"/>
              <p:nvPr/>
            </p:nvSpPr>
            <p:spPr>
              <a:xfrm>
                <a:off x="3622" y="6928"/>
                <a:ext cx="2677" cy="576"/>
              </a:xfrm>
              <a:prstGeom prst="rect">
                <a:avLst/>
              </a:prstGeom>
              <a:noFill/>
            </p:spPr>
            <p:txBody>
              <a:bodyPr wrap="square" rtlCol="0">
                <a:spAutoFit/>
              </a:bodyPr>
              <a:p>
                <a:pPr algn="r"/>
                <a:r>
                  <a:rPr lang="zh-CN" altLang="en-US">
                    <a:solidFill>
                      <a:schemeClr val="tx1"/>
                    </a:solidFill>
                    <a:latin typeface="方正苏新诗柳楷简体-yolan" panose="02010600030101010101" charset="-122"/>
                    <a:ea typeface="方正苏新诗柳楷简体-yolan" panose="02010600030101010101" charset="-122"/>
                    <a:sym typeface="+mn-ea"/>
                  </a:rPr>
                  <a:t>点击输入标题</a:t>
                </a:r>
                <a:endParaRPr lang="zh-CN" altLang="en-US">
                  <a:solidFill>
                    <a:schemeClr val="tx1"/>
                  </a:solidFill>
                  <a:latin typeface="方正苏新诗柳楷简体-yolan" panose="02010600030101010101" charset="-122"/>
                  <a:ea typeface="方正苏新诗柳楷简体-yolan" panose="02010600030101010101" charset="-122"/>
                  <a:sym typeface="+mn-ea"/>
                </a:endParaRPr>
              </a:p>
            </p:txBody>
          </p:sp>
        </p:grpSp>
        <p:grpSp>
          <p:nvGrpSpPr>
            <p:cNvPr id="13" name="组合 12"/>
            <p:cNvGrpSpPr/>
            <p:nvPr/>
          </p:nvGrpSpPr>
          <p:grpSpPr>
            <a:xfrm>
              <a:off x="12473" y="2598"/>
              <a:ext cx="4775" cy="2166"/>
              <a:chOff x="1648" y="6853"/>
              <a:chExt cx="4775" cy="2166"/>
            </a:xfrm>
          </p:grpSpPr>
          <p:sp>
            <p:nvSpPr>
              <p:cNvPr id="14" name="文本框 13"/>
              <p:cNvSpPr txBox="1"/>
              <p:nvPr/>
            </p:nvSpPr>
            <p:spPr>
              <a:xfrm>
                <a:off x="1648" y="7495"/>
                <a:ext cx="477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8" name="文本框 17"/>
              <p:cNvSpPr txBox="1"/>
              <p:nvPr/>
            </p:nvSpPr>
            <p:spPr>
              <a:xfrm>
                <a:off x="1648" y="6853"/>
                <a:ext cx="2677" cy="576"/>
              </a:xfrm>
              <a:prstGeom prst="rect">
                <a:avLst/>
              </a:prstGeom>
              <a:noFill/>
            </p:spPr>
            <p:txBody>
              <a:bodyPr wrap="square" rtlCol="0">
                <a:spAutoFit/>
              </a:bodyPr>
              <a:p>
                <a:pPr algn="l"/>
                <a:r>
                  <a:rPr lang="zh-CN" altLang="en-US">
                    <a:solidFill>
                      <a:srgbClr val="5AB271"/>
                    </a:solidFill>
                    <a:latin typeface="方正苏新诗柳楷简体-yolan" panose="02010600030101010101" charset="-122"/>
                    <a:ea typeface="方正苏新诗柳楷简体-yolan" panose="02010600030101010101" charset="-122"/>
                    <a:sym typeface="+mn-ea"/>
                  </a:rPr>
                  <a:t>点击输入标题</a:t>
                </a:r>
                <a:endParaRPr lang="zh-CN" altLang="en-US">
                  <a:solidFill>
                    <a:srgbClr val="5AB271"/>
                  </a:solidFill>
                  <a:latin typeface="方正苏新诗柳楷简体-yolan" panose="02010600030101010101" charset="-122"/>
                  <a:ea typeface="方正苏新诗柳楷简体-yolan" panose="02010600030101010101" charset="-122"/>
                  <a:sym typeface="+mn-ea"/>
                </a:endParaRPr>
              </a:p>
            </p:txBody>
          </p:sp>
        </p:grpSp>
        <p:grpSp>
          <p:nvGrpSpPr>
            <p:cNvPr id="19" name="组合 18"/>
            <p:cNvGrpSpPr/>
            <p:nvPr/>
          </p:nvGrpSpPr>
          <p:grpSpPr>
            <a:xfrm>
              <a:off x="12472" y="6685"/>
              <a:ext cx="4775" cy="2166"/>
              <a:chOff x="1648" y="6853"/>
              <a:chExt cx="4775" cy="2166"/>
            </a:xfrm>
          </p:grpSpPr>
          <p:sp>
            <p:nvSpPr>
              <p:cNvPr id="20" name="文本框 19"/>
              <p:cNvSpPr txBox="1"/>
              <p:nvPr/>
            </p:nvSpPr>
            <p:spPr>
              <a:xfrm>
                <a:off x="1648" y="7495"/>
                <a:ext cx="477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1" name="文本框 20"/>
              <p:cNvSpPr txBox="1"/>
              <p:nvPr/>
            </p:nvSpPr>
            <p:spPr>
              <a:xfrm>
                <a:off x="1648" y="6853"/>
                <a:ext cx="2677" cy="576"/>
              </a:xfrm>
              <a:prstGeom prst="rect">
                <a:avLst/>
              </a:prstGeom>
              <a:noFill/>
            </p:spPr>
            <p:txBody>
              <a:bodyPr wrap="square" rtlCol="0">
                <a:spAutoFit/>
              </a:bodyPr>
              <a:p>
                <a:pPr algn="l"/>
                <a:r>
                  <a:rPr lang="zh-CN" altLang="en-US">
                    <a:solidFill>
                      <a:schemeClr val="tx1"/>
                    </a:solidFill>
                    <a:latin typeface="方正苏新诗柳楷简体-yolan" panose="02010600030101010101" charset="-122"/>
                    <a:ea typeface="方正苏新诗柳楷简体-yolan" panose="02010600030101010101" charset="-122"/>
                    <a:sym typeface="+mn-ea"/>
                  </a:rPr>
                  <a:t>点击输入标题</a:t>
                </a:r>
                <a:endParaRPr lang="zh-CN" altLang="en-US">
                  <a:solidFill>
                    <a:schemeClr val="tx1"/>
                  </a:solidFill>
                  <a:latin typeface="方正苏新诗柳楷简体-yolan" panose="02010600030101010101" charset="-122"/>
                  <a:ea typeface="方正苏新诗柳楷简体-yolan" panose="02010600030101010101" charset="-122"/>
                  <a:sym typeface="+mn-ea"/>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TWO</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贰</a:t>
                </a:r>
                <a:endParaRPr lang="zh-CN" altLang="en-US"/>
              </a:p>
            </p:txBody>
          </p:sp>
        </p:grpSp>
      </p:grpSp>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1">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1">
              <a:lum bright="36000" contrast="-12000"/>
            </a:blip>
            <a:srcRect l="51114"/>
            <a:stretch>
              <a:fillRect/>
            </a:stretch>
          </p:blipFill>
          <p:spPr>
            <a:xfrm>
              <a:off x="14770" y="1184"/>
              <a:ext cx="2553" cy="898"/>
            </a:xfrm>
            <a:prstGeom prst="rect">
              <a:avLst/>
            </a:prstGeom>
          </p:spPr>
        </p:pic>
      </p:grpSp>
      <p:sp>
        <p:nvSpPr>
          <p:cNvPr id="2" name="矩形 1"/>
          <p:cNvSpPr/>
          <p:nvPr/>
        </p:nvSpPr>
        <p:spPr>
          <a:xfrm>
            <a:off x="356235" y="1600835"/>
            <a:ext cx="3518535" cy="4596130"/>
          </a:xfrm>
          <a:prstGeom prst="rect">
            <a:avLst/>
          </a:prstGeom>
          <a:blipFill rotWithShape="1">
            <a:blip r:embed="rId2"/>
            <a:stretch>
              <a:fillRect/>
            </a:stretch>
          </a:blip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108c536cbfccd37a0485a4795bebca4b"/>
          <p:cNvPicPr>
            <a:picLocks noChangeAspect="1"/>
          </p:cNvPicPr>
          <p:nvPr/>
        </p:nvPicPr>
        <p:blipFill>
          <a:blip r:embed="rId3">
            <a:lum bright="66000" contrast="6000"/>
          </a:blip>
          <a:srcRect r="8963" b="12908"/>
          <a:stretch>
            <a:fillRect/>
          </a:stretch>
        </p:blipFill>
        <p:spPr>
          <a:xfrm>
            <a:off x="6275070" y="5273040"/>
            <a:ext cx="5894705" cy="1550670"/>
          </a:xfrm>
          <a:prstGeom prst="rect">
            <a:avLst/>
          </a:prstGeom>
        </p:spPr>
      </p:pic>
      <p:grpSp>
        <p:nvGrpSpPr>
          <p:cNvPr id="26" name="组合 25"/>
          <p:cNvGrpSpPr/>
          <p:nvPr/>
        </p:nvGrpSpPr>
        <p:grpSpPr>
          <a:xfrm>
            <a:off x="4644390" y="2171700"/>
            <a:ext cx="1424940" cy="4093845"/>
            <a:chOff x="7314" y="2937"/>
            <a:chExt cx="2244" cy="6447"/>
          </a:xfrm>
        </p:grpSpPr>
        <p:grpSp>
          <p:nvGrpSpPr>
            <p:cNvPr id="11" name="组合 10"/>
            <p:cNvGrpSpPr/>
            <p:nvPr/>
          </p:nvGrpSpPr>
          <p:grpSpPr>
            <a:xfrm>
              <a:off x="7568" y="7650"/>
              <a:ext cx="1735" cy="1735"/>
              <a:chOff x="4260" y="7249"/>
              <a:chExt cx="1714" cy="1714"/>
            </a:xfrm>
          </p:grpSpPr>
          <p:sp>
            <p:nvSpPr>
              <p:cNvPr id="12" name="椭圆 11"/>
              <p:cNvSpPr/>
              <p:nvPr/>
            </p:nvSpPr>
            <p:spPr>
              <a:xfrm>
                <a:off x="4260" y="7249"/>
                <a:ext cx="1715" cy="1715"/>
              </a:xfrm>
              <a:prstGeom prst="ellipse">
                <a:avLst/>
              </a:prstGeom>
              <a:solidFill>
                <a:srgbClr val="8FCBA2"/>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240524" tIns="229084" rIns="229084" bIns="229084" numCol="1" spcCol="1270" anchor="ctr" anchorCtr="0">
                <a:noAutofit/>
              </a:bodyPr>
              <a:p>
                <a:pPr lvl="0" algn="ctr" defTabSz="355600">
                  <a:lnSpc>
                    <a:spcPct val="90000"/>
                  </a:lnSpc>
                  <a:spcBef>
                    <a:spcPct val="0"/>
                  </a:spcBef>
                  <a:spcAft>
                    <a:spcPct val="35000"/>
                  </a:spcAft>
                </a:pPr>
                <a:endParaRPr lang="en-US" sz="800" b="1" kern="1200" dirty="0" smtClean="0">
                  <a:solidFill>
                    <a:schemeClr val="bg1"/>
                  </a:solidFill>
                </a:endParaRPr>
              </a:p>
              <a:p>
                <a:pPr lvl="0" algn="ctr" defTabSz="355600">
                  <a:lnSpc>
                    <a:spcPct val="90000"/>
                  </a:lnSpc>
                  <a:spcBef>
                    <a:spcPct val="0"/>
                  </a:spcBef>
                  <a:spcAft>
                    <a:spcPct val="35000"/>
                  </a:spcAft>
                </a:pPr>
                <a:endParaRPr lang="en-US" sz="800" b="1" kern="1200" dirty="0" smtClean="0">
                  <a:solidFill>
                    <a:schemeClr val="bg1"/>
                  </a:solidFill>
                </a:endParaRPr>
              </a:p>
            </p:txBody>
          </p:sp>
          <p:sp>
            <p:nvSpPr>
              <p:cNvPr id="13" name="Freeform 6"/>
              <p:cNvSpPr>
                <a:spLocks noEditPoints="1"/>
              </p:cNvSpPr>
              <p:nvPr/>
            </p:nvSpPr>
            <p:spPr bwMode="auto">
              <a:xfrm>
                <a:off x="4905" y="7901"/>
                <a:ext cx="382" cy="407"/>
              </a:xfrm>
              <a:custGeom>
                <a:avLst/>
                <a:gdLst>
                  <a:gd name="T0" fmla="*/ 47234 w 376"/>
                  <a:gd name="T1" fmla="*/ 2112 h 401"/>
                  <a:gd name="T2" fmla="*/ 43709 w 376"/>
                  <a:gd name="T3" fmla="*/ 2112 h 401"/>
                  <a:gd name="T4" fmla="*/ 0 w 376"/>
                  <a:gd name="T5" fmla="*/ 111962 h 401"/>
                  <a:gd name="T6" fmla="*/ 45824 w 376"/>
                  <a:gd name="T7" fmla="*/ 157028 h 401"/>
                  <a:gd name="T8" fmla="*/ 90943 w 376"/>
                  <a:gd name="T9" fmla="*/ 111962 h 401"/>
                  <a:gd name="T10" fmla="*/ 47234 w 376"/>
                  <a:gd name="T11" fmla="*/ 2112 h 401"/>
                  <a:gd name="T12" fmla="*/ 220661 w 376"/>
                  <a:gd name="T13" fmla="*/ 2112 h 401"/>
                  <a:gd name="T14" fmla="*/ 217841 w 376"/>
                  <a:gd name="T15" fmla="*/ 2112 h 401"/>
                  <a:gd name="T16" fmla="*/ 173427 w 376"/>
                  <a:gd name="T17" fmla="*/ 111962 h 401"/>
                  <a:gd name="T18" fmla="*/ 219251 w 376"/>
                  <a:gd name="T19" fmla="*/ 157028 h 401"/>
                  <a:gd name="T20" fmla="*/ 265075 w 376"/>
                  <a:gd name="T21" fmla="*/ 111962 h 401"/>
                  <a:gd name="T22" fmla="*/ 220661 w 376"/>
                  <a:gd name="T23" fmla="*/ 2112 h 401"/>
                  <a:gd name="T24" fmla="*/ 130423 w 376"/>
                  <a:gd name="T25" fmla="*/ 126749 h 401"/>
                  <a:gd name="T26" fmla="*/ 86713 w 376"/>
                  <a:gd name="T27" fmla="*/ 237303 h 401"/>
                  <a:gd name="T28" fmla="*/ 132538 w 376"/>
                  <a:gd name="T29" fmla="*/ 282369 h 401"/>
                  <a:gd name="T30" fmla="*/ 178362 w 376"/>
                  <a:gd name="T31" fmla="*/ 237303 h 401"/>
                  <a:gd name="T32" fmla="*/ 133947 w 376"/>
                  <a:gd name="T33" fmla="*/ 126749 h 401"/>
                  <a:gd name="T34" fmla="*/ 130423 w 376"/>
                  <a:gd name="T35" fmla="*/ 126749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a:p>
                <a:endParaRPr lang="zh-CN" altLang="en-US"/>
              </a:p>
            </p:txBody>
          </p:sp>
        </p:grpSp>
        <p:sp>
          <p:nvSpPr>
            <p:cNvPr id="21" name="文本框 20"/>
            <p:cNvSpPr txBox="1"/>
            <p:nvPr/>
          </p:nvSpPr>
          <p:spPr>
            <a:xfrm>
              <a:off x="7314" y="2937"/>
              <a:ext cx="2244" cy="4818"/>
            </a:xfrm>
            <a:prstGeom prst="rect">
              <a:avLst/>
            </a:prstGeom>
            <a:noFill/>
            <a:ln w="3175">
              <a:solidFill>
                <a:srgbClr val="8FCBA2"/>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grpSp>
        <p:nvGrpSpPr>
          <p:cNvPr id="25" name="组合 24"/>
          <p:cNvGrpSpPr/>
          <p:nvPr/>
        </p:nvGrpSpPr>
        <p:grpSpPr>
          <a:xfrm>
            <a:off x="6831330" y="1802130"/>
            <a:ext cx="1424940" cy="3954145"/>
            <a:chOff x="10758" y="2082"/>
            <a:chExt cx="2244" cy="6227"/>
          </a:xfrm>
        </p:grpSpPr>
        <p:sp>
          <p:nvSpPr>
            <p:cNvPr id="22" name="文本框 21"/>
            <p:cNvSpPr txBox="1"/>
            <p:nvPr/>
          </p:nvSpPr>
          <p:spPr>
            <a:xfrm>
              <a:off x="10758" y="2082"/>
              <a:ext cx="2244" cy="4818"/>
            </a:xfrm>
            <a:prstGeom prst="rect">
              <a:avLst/>
            </a:prstGeom>
            <a:noFill/>
            <a:ln w="3175">
              <a:solidFill>
                <a:schemeClr val="bg2">
                  <a:lumMod val="25000"/>
                </a:schemeClr>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nvGrpSpPr>
            <p:cNvPr id="14" name="组合 13"/>
            <p:cNvGrpSpPr/>
            <p:nvPr/>
          </p:nvGrpSpPr>
          <p:grpSpPr>
            <a:xfrm>
              <a:off x="11022" y="6595"/>
              <a:ext cx="1714" cy="1714"/>
              <a:chOff x="10237" y="7249"/>
              <a:chExt cx="1714" cy="1714"/>
            </a:xfrm>
          </p:grpSpPr>
          <p:sp>
            <p:nvSpPr>
              <p:cNvPr id="16" name="椭圆 15"/>
              <p:cNvSpPr/>
              <p:nvPr/>
            </p:nvSpPr>
            <p:spPr>
              <a:xfrm>
                <a:off x="10237" y="7249"/>
                <a:ext cx="1715" cy="1715"/>
              </a:xfrm>
              <a:prstGeom prst="ellipse">
                <a:avLst/>
              </a:prstGeom>
              <a:solidFill>
                <a:schemeClr val="tx1"/>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240524" tIns="229084" rIns="229084" bIns="229084" numCol="1" spcCol="1270" anchor="ctr" anchorCtr="0">
                <a:noAutofit/>
              </a:bodyPr>
              <a:p>
                <a:pPr lvl="0" algn="ctr" defTabSz="355600">
                  <a:lnSpc>
                    <a:spcPct val="90000"/>
                  </a:lnSpc>
                  <a:spcBef>
                    <a:spcPct val="0"/>
                  </a:spcBef>
                  <a:spcAft>
                    <a:spcPct val="35000"/>
                  </a:spcAft>
                </a:pPr>
                <a:endParaRPr lang="en-US" sz="800" b="1" kern="1200" dirty="0" smtClean="0">
                  <a:solidFill>
                    <a:schemeClr val="bg1"/>
                  </a:solidFill>
                </a:endParaRPr>
              </a:p>
              <a:p>
                <a:pPr lvl="0" algn="ctr" defTabSz="355600">
                  <a:lnSpc>
                    <a:spcPct val="90000"/>
                  </a:lnSpc>
                  <a:spcBef>
                    <a:spcPct val="0"/>
                  </a:spcBef>
                  <a:spcAft>
                    <a:spcPct val="35000"/>
                  </a:spcAft>
                </a:pPr>
                <a:endParaRPr lang="en-US" sz="800" b="1" kern="1200" dirty="0" smtClean="0">
                  <a:solidFill>
                    <a:schemeClr val="bg1"/>
                  </a:solidFill>
                </a:endParaRPr>
              </a:p>
            </p:txBody>
          </p:sp>
          <p:sp>
            <p:nvSpPr>
              <p:cNvPr id="17" name="Freeform 21"/>
              <p:cNvSpPr>
                <a:spLocks noEditPoints="1"/>
              </p:cNvSpPr>
              <p:nvPr/>
            </p:nvSpPr>
            <p:spPr bwMode="auto">
              <a:xfrm>
                <a:off x="10846" y="7835"/>
                <a:ext cx="462" cy="465"/>
              </a:xfrm>
              <a:custGeom>
                <a:avLst/>
                <a:gdLst>
                  <a:gd name="T0" fmla="*/ 309805 w 403"/>
                  <a:gd name="T1" fmla="*/ 119236 h 404"/>
                  <a:gd name="T2" fmla="*/ 191444 w 403"/>
                  <a:gd name="T3" fmla="*/ 87440 h 404"/>
                  <a:gd name="T4" fmla="*/ 170790 w 403"/>
                  <a:gd name="T5" fmla="*/ 10334 h 404"/>
                  <a:gd name="T6" fmla="*/ 154903 w 403"/>
                  <a:gd name="T7" fmla="*/ 1590 h 404"/>
                  <a:gd name="T8" fmla="*/ 11121 w 403"/>
                  <a:gd name="T9" fmla="*/ 40540 h 404"/>
                  <a:gd name="T10" fmla="*/ 1589 w 403"/>
                  <a:gd name="T11" fmla="*/ 55644 h 404"/>
                  <a:gd name="T12" fmla="*/ 53223 w 403"/>
                  <a:gd name="T13" fmla="*/ 247217 h 404"/>
                  <a:gd name="T14" fmla="*/ 68316 w 403"/>
                  <a:gd name="T15" fmla="*/ 255961 h 404"/>
                  <a:gd name="T16" fmla="*/ 126305 w 403"/>
                  <a:gd name="T17" fmla="*/ 240062 h 404"/>
                  <a:gd name="T18" fmla="*/ 118361 w 403"/>
                  <a:gd name="T19" fmla="*/ 269474 h 404"/>
                  <a:gd name="T20" fmla="*/ 127100 w 403"/>
                  <a:gd name="T21" fmla="*/ 284577 h 404"/>
                  <a:gd name="T22" fmla="*/ 255788 w 403"/>
                  <a:gd name="T23" fmla="*/ 318758 h 404"/>
                  <a:gd name="T24" fmla="*/ 271675 w 403"/>
                  <a:gd name="T25" fmla="*/ 310809 h 404"/>
                  <a:gd name="T26" fmla="*/ 318543 w 403"/>
                  <a:gd name="T27" fmla="*/ 134340 h 404"/>
                  <a:gd name="T28" fmla="*/ 309805 w 403"/>
                  <a:gd name="T29" fmla="*/ 119236 h 404"/>
                  <a:gd name="T30" fmla="*/ 27009 w 403"/>
                  <a:gd name="T31" fmla="*/ 59618 h 404"/>
                  <a:gd name="T32" fmla="*/ 151725 w 403"/>
                  <a:gd name="T33" fmla="*/ 26232 h 404"/>
                  <a:gd name="T34" fmla="*/ 197799 w 403"/>
                  <a:gd name="T35" fmla="*/ 197932 h 404"/>
                  <a:gd name="T36" fmla="*/ 73082 w 403"/>
                  <a:gd name="T37" fmla="*/ 231318 h 404"/>
                  <a:gd name="T38" fmla="*/ 27009 w 403"/>
                  <a:gd name="T39" fmla="*/ 59618 h 404"/>
                  <a:gd name="T40" fmla="*/ 250227 w 403"/>
                  <a:gd name="T41" fmla="*/ 294911 h 404"/>
                  <a:gd name="T42" fmla="*/ 142193 w 403"/>
                  <a:gd name="T43" fmla="*/ 265499 h 404"/>
                  <a:gd name="T44" fmla="*/ 150931 w 403"/>
                  <a:gd name="T45" fmla="*/ 233703 h 404"/>
                  <a:gd name="T46" fmla="*/ 212892 w 403"/>
                  <a:gd name="T47" fmla="*/ 217010 h 404"/>
                  <a:gd name="T48" fmla="*/ 221630 w 403"/>
                  <a:gd name="T49" fmla="*/ 201907 h 404"/>
                  <a:gd name="T50" fmla="*/ 197799 w 403"/>
                  <a:gd name="T51" fmla="*/ 112877 h 404"/>
                  <a:gd name="T52" fmla="*/ 292329 w 403"/>
                  <a:gd name="T53" fmla="*/ 138314 h 404"/>
                  <a:gd name="T54" fmla="*/ 250227 w 403"/>
                  <a:gd name="T55" fmla="*/ 294911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a:p>
                <a:endParaRPr lang="zh-CN" altLang="en-US"/>
              </a:p>
            </p:txBody>
          </p:sp>
        </p:grpSp>
      </p:grpSp>
      <p:grpSp>
        <p:nvGrpSpPr>
          <p:cNvPr id="24" name="组合 23"/>
          <p:cNvGrpSpPr/>
          <p:nvPr/>
        </p:nvGrpSpPr>
        <p:grpSpPr>
          <a:xfrm>
            <a:off x="9010650" y="1290320"/>
            <a:ext cx="1424940" cy="3933190"/>
            <a:chOff x="14190" y="982"/>
            <a:chExt cx="2244" cy="6194"/>
          </a:xfrm>
        </p:grpSpPr>
        <p:grpSp>
          <p:nvGrpSpPr>
            <p:cNvPr id="18" name="组合 17"/>
            <p:cNvGrpSpPr/>
            <p:nvPr/>
          </p:nvGrpSpPr>
          <p:grpSpPr>
            <a:xfrm>
              <a:off x="14455" y="5462"/>
              <a:ext cx="1714" cy="1714"/>
              <a:chOff x="7248" y="7249"/>
              <a:chExt cx="1714" cy="1714"/>
            </a:xfrm>
          </p:grpSpPr>
          <p:sp>
            <p:nvSpPr>
              <p:cNvPr id="19" name="椭圆 18"/>
              <p:cNvSpPr/>
              <p:nvPr/>
            </p:nvSpPr>
            <p:spPr>
              <a:xfrm>
                <a:off x="7248" y="7249"/>
                <a:ext cx="1715" cy="1715"/>
              </a:xfrm>
              <a:prstGeom prst="ellipse">
                <a:avLst/>
              </a:prstGeom>
              <a:solidFill>
                <a:srgbClr val="8FCBA2"/>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240524" tIns="229084" rIns="229084" bIns="229084" numCol="1" spcCol="1270" anchor="ctr" anchorCtr="0">
                <a:noAutofit/>
              </a:bodyPr>
              <a:p>
                <a:pPr lvl="0" algn="ctr" defTabSz="355600">
                  <a:lnSpc>
                    <a:spcPct val="90000"/>
                  </a:lnSpc>
                  <a:spcBef>
                    <a:spcPct val="0"/>
                  </a:spcBef>
                  <a:spcAft>
                    <a:spcPct val="35000"/>
                  </a:spcAft>
                </a:pPr>
                <a:endParaRPr lang="en-US" sz="800" b="1" kern="1200" dirty="0" smtClean="0">
                  <a:solidFill>
                    <a:schemeClr val="bg1"/>
                  </a:solidFill>
                </a:endParaRPr>
              </a:p>
              <a:p>
                <a:pPr lvl="0" algn="ctr" defTabSz="355600">
                  <a:lnSpc>
                    <a:spcPct val="90000"/>
                  </a:lnSpc>
                  <a:spcBef>
                    <a:spcPct val="0"/>
                  </a:spcBef>
                  <a:spcAft>
                    <a:spcPct val="35000"/>
                  </a:spcAft>
                </a:pPr>
                <a:endParaRPr lang="en-US" sz="800" b="1" kern="1200" dirty="0" smtClean="0">
                  <a:solidFill>
                    <a:schemeClr val="bg1"/>
                  </a:solidFill>
                </a:endParaRPr>
              </a:p>
            </p:txBody>
          </p:sp>
          <p:sp>
            <p:nvSpPr>
              <p:cNvPr id="20" name="Freeform 11"/>
              <p:cNvSpPr>
                <a:spLocks noEditPoints="1"/>
              </p:cNvSpPr>
              <p:nvPr/>
            </p:nvSpPr>
            <p:spPr bwMode="auto">
              <a:xfrm>
                <a:off x="7862" y="7821"/>
                <a:ext cx="492" cy="492"/>
              </a:xfrm>
              <a:custGeom>
                <a:avLst/>
                <a:gdLst>
                  <a:gd name="T0" fmla="*/ 307472 w 400"/>
                  <a:gd name="T1" fmla="*/ 157319 h 400"/>
                  <a:gd name="T2" fmla="*/ 307472 w 400"/>
                  <a:gd name="T3" fmla="*/ 184678 h 400"/>
                  <a:gd name="T4" fmla="*/ 341635 w 400"/>
                  <a:gd name="T5" fmla="*/ 170999 h 400"/>
                  <a:gd name="T6" fmla="*/ 170818 w 400"/>
                  <a:gd name="T7" fmla="*/ 76949 h 400"/>
                  <a:gd name="T8" fmla="*/ 170818 w 400"/>
                  <a:gd name="T9" fmla="*/ 265048 h 400"/>
                  <a:gd name="T10" fmla="*/ 170818 w 400"/>
                  <a:gd name="T11" fmla="*/ 76949 h 400"/>
                  <a:gd name="T12" fmla="*/ 102491 w 400"/>
                  <a:gd name="T13" fmla="*/ 170999 h 400"/>
                  <a:gd name="T14" fmla="*/ 239145 w 400"/>
                  <a:gd name="T15" fmla="*/ 170999 h 400"/>
                  <a:gd name="T16" fmla="*/ 50391 w 400"/>
                  <a:gd name="T17" fmla="*/ 170999 h 400"/>
                  <a:gd name="T18" fmla="*/ 17082 w 400"/>
                  <a:gd name="T19" fmla="*/ 157319 h 400"/>
                  <a:gd name="T20" fmla="*/ 17082 w 400"/>
                  <a:gd name="T21" fmla="*/ 184678 h 400"/>
                  <a:gd name="T22" fmla="*/ 50391 w 400"/>
                  <a:gd name="T23" fmla="*/ 170999 h 400"/>
                  <a:gd name="T24" fmla="*/ 184483 w 400"/>
                  <a:gd name="T25" fmla="*/ 34200 h 400"/>
                  <a:gd name="T26" fmla="*/ 170818 w 400"/>
                  <a:gd name="T27" fmla="*/ 0 h 400"/>
                  <a:gd name="T28" fmla="*/ 157152 w 400"/>
                  <a:gd name="T29" fmla="*/ 34200 h 400"/>
                  <a:gd name="T30" fmla="*/ 170818 w 400"/>
                  <a:gd name="T31" fmla="*/ 290697 h 400"/>
                  <a:gd name="T32" fmla="*/ 157152 w 400"/>
                  <a:gd name="T33" fmla="*/ 324897 h 400"/>
                  <a:gd name="T34" fmla="*/ 184483 w 400"/>
                  <a:gd name="T35" fmla="*/ 324897 h 400"/>
                  <a:gd name="T36" fmla="*/ 170818 w 400"/>
                  <a:gd name="T37" fmla="*/ 290697 h 400"/>
                  <a:gd name="T38" fmla="*/ 298931 w 400"/>
                  <a:gd name="T39" fmla="*/ 42750 h 400"/>
                  <a:gd name="T40" fmla="*/ 264767 w 400"/>
                  <a:gd name="T41" fmla="*/ 57284 h 400"/>
                  <a:gd name="T42" fmla="*/ 284411 w 400"/>
                  <a:gd name="T43" fmla="*/ 76094 h 400"/>
                  <a:gd name="T44" fmla="*/ 56370 w 400"/>
                  <a:gd name="T45" fmla="*/ 265903 h 400"/>
                  <a:gd name="T46" fmla="*/ 42704 w 400"/>
                  <a:gd name="T47" fmla="*/ 299247 h 400"/>
                  <a:gd name="T48" fmla="*/ 76014 w 400"/>
                  <a:gd name="T49" fmla="*/ 284713 h 400"/>
                  <a:gd name="T50" fmla="*/ 56370 w 400"/>
                  <a:gd name="T51" fmla="*/ 265903 h 400"/>
                  <a:gd name="T52" fmla="*/ 42704 w 400"/>
                  <a:gd name="T53" fmla="*/ 42750 h 400"/>
                  <a:gd name="T54" fmla="*/ 56370 w 400"/>
                  <a:gd name="T55" fmla="*/ 76094 h 400"/>
                  <a:gd name="T56" fmla="*/ 76014 w 400"/>
                  <a:gd name="T57" fmla="*/ 57284 h 400"/>
                  <a:gd name="T58" fmla="*/ 264767 w 400"/>
                  <a:gd name="T59" fmla="*/ 284713 h 400"/>
                  <a:gd name="T60" fmla="*/ 298931 w 400"/>
                  <a:gd name="T61" fmla="*/ 299247 h 400"/>
                  <a:gd name="T62" fmla="*/ 284411 w 400"/>
                  <a:gd name="T63" fmla="*/ 265903 h 400"/>
                  <a:gd name="T64" fmla="*/ 264767 w 400"/>
                  <a:gd name="T65" fmla="*/ 284713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a:p>
                <a:endParaRPr lang="zh-CN" altLang="en-US"/>
              </a:p>
            </p:txBody>
          </p:sp>
        </p:grpSp>
        <p:sp>
          <p:nvSpPr>
            <p:cNvPr id="23" name="文本框 22"/>
            <p:cNvSpPr txBox="1"/>
            <p:nvPr/>
          </p:nvSpPr>
          <p:spPr>
            <a:xfrm>
              <a:off x="14190" y="982"/>
              <a:ext cx="2244" cy="4818"/>
            </a:xfrm>
            <a:prstGeom prst="rect">
              <a:avLst/>
            </a:prstGeom>
            <a:noFill/>
            <a:ln w="3175">
              <a:solidFill>
                <a:srgbClr val="8FCBA2"/>
              </a:solidFill>
            </a:ln>
          </p:spPr>
          <p:txBody>
            <a:bodyPr vert="eaVert" wrap="square" rtlCol="0" anchor="b" anchorCtr="0">
              <a:spAutoFit/>
            </a:bodyPr>
            <a:p>
              <a:pPr algn="l">
                <a:lnSpc>
                  <a:spcPct val="17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7" name="组合 6"/>
          <p:cNvGrpSpPr/>
          <p:nvPr/>
        </p:nvGrpSpPr>
        <p:grpSpPr>
          <a:xfrm>
            <a:off x="3417570" y="471805"/>
            <a:ext cx="5356225" cy="4716068"/>
            <a:chOff x="6106" y="1882"/>
            <a:chExt cx="6988" cy="6322"/>
          </a:xfrm>
        </p:grpSpPr>
        <p:sp>
          <p:nvSpPr>
            <p:cNvPr id="5" name="椭圆 4"/>
            <p:cNvSpPr/>
            <p:nvPr/>
          </p:nvSpPr>
          <p:spPr>
            <a:xfrm>
              <a:off x="6106" y="1882"/>
              <a:ext cx="6988" cy="6322"/>
            </a:xfrm>
            <a:prstGeom prst="ellipse">
              <a:avLst/>
            </a:prstGeom>
            <a:noFill/>
            <a:ln w="31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d5ce796f25062954222ec361ed2e99a6"/>
            <p:cNvPicPr>
              <a:picLocks noChangeAspect="1"/>
            </p:cNvPicPr>
            <p:nvPr/>
          </p:nvPicPr>
          <p:blipFill>
            <a:blip r:embed="rId2">
              <a:lum bright="12000" contrast="30000"/>
            </a:blip>
            <a:srcRect l="2065" t="28343" r="3093" b="-13135"/>
            <a:stretch>
              <a:fillRect/>
            </a:stretch>
          </p:blipFill>
          <p:spPr>
            <a:xfrm>
              <a:off x="6297" y="2642"/>
              <a:ext cx="6605" cy="5521"/>
            </a:xfrm>
            <a:prstGeom prst="ellipse">
              <a:avLst/>
            </a:prstGeom>
          </p:spPr>
        </p:pic>
      </p:grpSp>
      <p:pic>
        <p:nvPicPr>
          <p:cNvPr id="8" name="图片 7" descr="121377676e12d91f1d88e2507a1b505a"/>
          <p:cNvPicPr>
            <a:picLocks noChangeAspect="1"/>
          </p:cNvPicPr>
          <p:nvPr/>
        </p:nvPicPr>
        <p:blipFill>
          <a:blip r:embed="rId3">
            <a:lum bright="12000"/>
          </a:blip>
          <a:stretch>
            <a:fillRect/>
          </a:stretch>
        </p:blipFill>
        <p:spPr>
          <a:xfrm>
            <a:off x="8451850" y="-795020"/>
            <a:ext cx="3870325" cy="3870325"/>
          </a:xfrm>
          <a:prstGeom prst="rect">
            <a:avLst/>
          </a:prstGeom>
        </p:spPr>
      </p:pic>
      <p:sp>
        <p:nvSpPr>
          <p:cNvPr id="9" name="文本框 8"/>
          <p:cNvSpPr txBox="1"/>
          <p:nvPr/>
        </p:nvSpPr>
        <p:spPr>
          <a:xfrm>
            <a:off x="6616700" y="210185"/>
            <a:ext cx="1544320" cy="2065020"/>
          </a:xfrm>
          <a:prstGeom prst="rect">
            <a:avLst/>
          </a:prstGeom>
          <a:solidFill>
            <a:schemeClr val="bg1"/>
          </a:solidFill>
        </p:spPr>
        <p:txBody>
          <a:bodyPr wrap="square" rtlCol="0">
            <a:spAutoFit/>
          </a:bodyPr>
          <a:p>
            <a:pPr algn="ctr"/>
            <a:r>
              <a:rPr lang="zh-CN" altLang="en-US" sz="10000">
                <a:solidFill>
                  <a:schemeClr val="tx1"/>
                </a:solidFill>
                <a:latin typeface="新蒂文征明简繁" panose="03000600000000000000" charset="-122"/>
                <a:ea typeface="新蒂文征明简繁" panose="03000600000000000000" charset="-122"/>
                <a:sym typeface="+mn-ea"/>
              </a:rPr>
              <a:t>叁</a:t>
            </a:r>
            <a:endParaRPr lang="zh-CN" altLang="en-US" sz="10000">
              <a:solidFill>
                <a:schemeClr val="tx1"/>
              </a:solidFill>
              <a:latin typeface="新蒂文征明简繁" panose="03000600000000000000" charset="-122"/>
              <a:ea typeface="新蒂文征明简繁" panose="03000600000000000000" charset="-122"/>
              <a:sym typeface="+mn-ea"/>
            </a:endParaRPr>
          </a:p>
        </p:txBody>
      </p:sp>
      <p:sp>
        <p:nvSpPr>
          <p:cNvPr id="10" name="文本框 9"/>
          <p:cNvSpPr txBox="1"/>
          <p:nvPr/>
        </p:nvSpPr>
        <p:spPr>
          <a:xfrm>
            <a:off x="3447415" y="5157470"/>
            <a:ext cx="5286375" cy="1104265"/>
          </a:xfrm>
          <a:prstGeom prst="rect">
            <a:avLst/>
          </a:prstGeom>
          <a:noFill/>
        </p:spPr>
        <p:txBody>
          <a:bodyPr wrap="square" rtlCol="0">
            <a:spAutoFit/>
          </a:bodyPr>
          <a:p>
            <a:pPr algn="ctr">
              <a:lnSpc>
                <a:spcPct val="13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gn="ctr">
              <a:lnSpc>
                <a:spcPct val="130000"/>
              </a:lnSpc>
            </a:pPr>
            <a:r>
              <a:rPr lang="zh-CN" altLang="en-US" spc="300">
                <a:solidFill>
                  <a:srgbClr val="3B7D4C"/>
                </a:solidFill>
                <a:uFillTx/>
                <a:latin typeface="方正行楷简体" panose="03000509000000000000" charset="-122"/>
                <a:ea typeface="方正行楷简体" panose="03000509000000000000" charset="-122"/>
              </a:rPr>
              <a:t>Click here to add caption text</a:t>
            </a:r>
            <a:endParaRPr lang="zh-CN" altLang="en-US" spc="300">
              <a:solidFill>
                <a:srgbClr val="3B7D4C"/>
              </a:solidFill>
              <a:uFillTx/>
              <a:latin typeface="方正行楷简体" panose="03000509000000000000" charset="-122"/>
              <a:ea typeface="方正行楷简体" panose="03000509000000000000" charset="-122"/>
            </a:endParaRPr>
          </a:p>
        </p:txBody>
      </p:sp>
      <p:pic>
        <p:nvPicPr>
          <p:cNvPr id="11" name="图片 10" descr="533d8f3d757aa90d16f27d574fa9f060"/>
          <p:cNvPicPr>
            <a:picLocks noChangeAspect="1"/>
          </p:cNvPicPr>
          <p:nvPr/>
        </p:nvPicPr>
        <p:blipFill>
          <a:blip r:embed="rId4">
            <a:lum bright="66000"/>
          </a:blip>
          <a:stretch>
            <a:fillRect/>
          </a:stretch>
        </p:blipFill>
        <p:spPr>
          <a:xfrm>
            <a:off x="-27940" y="238760"/>
            <a:ext cx="3195320" cy="1803400"/>
          </a:xfrm>
          <a:prstGeom prst="rect">
            <a:avLst/>
          </a:prstGeom>
        </p:spPr>
      </p:pic>
      <p:pic>
        <p:nvPicPr>
          <p:cNvPr id="12" name="图片 11" descr="533d8f3d757aa90d16f27d574fa9f060"/>
          <p:cNvPicPr>
            <a:picLocks noChangeAspect="1"/>
          </p:cNvPicPr>
          <p:nvPr/>
        </p:nvPicPr>
        <p:blipFill>
          <a:blip r:embed="rId4">
            <a:lum bright="66000"/>
          </a:blip>
          <a:stretch>
            <a:fillRect/>
          </a:stretch>
        </p:blipFill>
        <p:spPr>
          <a:xfrm>
            <a:off x="1487805" y="1866265"/>
            <a:ext cx="1929765" cy="10890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Three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叁</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12" name="组合 11"/>
          <p:cNvGrpSpPr/>
          <p:nvPr/>
        </p:nvGrpSpPr>
        <p:grpSpPr>
          <a:xfrm>
            <a:off x="6788150" y="1135380"/>
            <a:ext cx="4095750" cy="4988560"/>
            <a:chOff x="10690" y="1788"/>
            <a:chExt cx="6450" cy="7856"/>
          </a:xfrm>
        </p:grpSpPr>
        <p:pic>
          <p:nvPicPr>
            <p:cNvPr id="3" name="Picture 37"/>
            <p:cNvPicPr>
              <a:picLocks noChangeAspect="1" noChangeArrowheads="1"/>
            </p:cNvPicPr>
            <p:nvPr/>
          </p:nvPicPr>
          <p:blipFill>
            <a:blip r:embed="rId3">
              <a:extLst>
                <a:ext uri="{28A0092B-C50C-407E-A947-70E740481C1C}">
                  <a14:useLocalDpi xmlns:a14="http://schemas.microsoft.com/office/drawing/2010/main" val="0"/>
                </a:ext>
              </a:extLst>
            </a:blip>
            <a:srcRect l="5354" t="8440" r="6203" b="10136"/>
            <a:stretch>
              <a:fillRect/>
            </a:stretch>
          </p:blipFill>
          <p:spPr bwMode="auto">
            <a:xfrm>
              <a:off x="10690" y="1788"/>
              <a:ext cx="6451" cy="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p:cNvPicPr>
            <p:nvPr/>
          </p:nvPicPr>
          <p:blipFill>
            <a:blip r:embed="rId4">
              <a:lum bright="6000" contrast="36000"/>
            </a:blip>
            <a:stretch>
              <a:fillRect/>
            </a:stretch>
          </p:blipFill>
          <p:spPr>
            <a:xfrm>
              <a:off x="11663" y="2735"/>
              <a:ext cx="4505" cy="5900"/>
            </a:xfrm>
            <a:prstGeom prst="rect">
              <a:avLst/>
            </a:prstGeom>
          </p:spPr>
        </p:pic>
      </p:grpSp>
      <p:grpSp>
        <p:nvGrpSpPr>
          <p:cNvPr id="17" name="组合 16"/>
          <p:cNvGrpSpPr/>
          <p:nvPr/>
        </p:nvGrpSpPr>
        <p:grpSpPr>
          <a:xfrm>
            <a:off x="850900" y="3254375"/>
            <a:ext cx="750570" cy="750570"/>
            <a:chOff x="2348" y="5430"/>
            <a:chExt cx="1182" cy="1182"/>
          </a:xfrm>
        </p:grpSpPr>
        <p:sp>
          <p:nvSpPr>
            <p:cNvPr id="18" name="Oval 21"/>
            <p:cNvSpPr>
              <a:spLocks noChangeArrowheads="1"/>
            </p:cNvSpPr>
            <p:nvPr/>
          </p:nvSpPr>
          <p:spPr bwMode="auto">
            <a:xfrm>
              <a:off x="2348" y="5430"/>
              <a:ext cx="1183" cy="1183"/>
            </a:xfrm>
            <a:prstGeom prst="roundRect">
              <a:avLst/>
            </a:prstGeom>
            <a:solidFill>
              <a:schemeClr val="tx1"/>
            </a:solidFill>
            <a:ln>
              <a:noFill/>
            </a:ln>
          </p:spPr>
          <p:txBody>
            <a:bodyPr anchor="ct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en-US" sz="3100">
                <a:solidFill>
                  <a:schemeClr val="tx1">
                    <a:lumMod val="75000"/>
                    <a:lumOff val="25000"/>
                  </a:schemeClr>
                </a:solidFill>
                <a:latin typeface="微软雅黑" panose="020B0503020204020204" charset="-122"/>
              </a:endParaRPr>
            </a:p>
          </p:txBody>
        </p:sp>
        <p:sp>
          <p:nvSpPr>
            <p:cNvPr id="19" name="Freeform 12"/>
            <p:cNvSpPr>
              <a:spLocks noEditPoints="1"/>
            </p:cNvSpPr>
            <p:nvPr/>
          </p:nvSpPr>
          <p:spPr bwMode="auto">
            <a:xfrm>
              <a:off x="2536" y="5785"/>
              <a:ext cx="807" cy="493"/>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endParaRPr>
            </a:p>
          </p:txBody>
        </p:sp>
      </p:grpSp>
      <p:grpSp>
        <p:nvGrpSpPr>
          <p:cNvPr id="22" name="组合 21"/>
          <p:cNvGrpSpPr/>
          <p:nvPr/>
        </p:nvGrpSpPr>
        <p:grpSpPr>
          <a:xfrm>
            <a:off x="850900" y="1736725"/>
            <a:ext cx="750570" cy="749300"/>
            <a:chOff x="2348" y="3373"/>
            <a:chExt cx="1182" cy="1180"/>
          </a:xfrm>
        </p:grpSpPr>
        <p:sp>
          <p:nvSpPr>
            <p:cNvPr id="23" name="Oval 5"/>
            <p:cNvSpPr>
              <a:spLocks noChangeArrowheads="1"/>
            </p:cNvSpPr>
            <p:nvPr/>
          </p:nvSpPr>
          <p:spPr bwMode="auto">
            <a:xfrm>
              <a:off x="2348" y="3373"/>
              <a:ext cx="1183" cy="1181"/>
            </a:xfrm>
            <a:prstGeom prst="roundRect">
              <a:avLst/>
            </a:prstGeom>
            <a:solidFill>
              <a:srgbClr val="5AB271"/>
            </a:solidFill>
            <a:ln>
              <a:noFill/>
            </a:ln>
          </p:spPr>
          <p:txBody>
            <a:bodyPr anchor="ct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en-US" sz="3100">
                <a:solidFill>
                  <a:schemeClr val="tx1">
                    <a:lumMod val="75000"/>
                    <a:lumOff val="25000"/>
                  </a:schemeClr>
                </a:solidFill>
                <a:latin typeface="微软雅黑" panose="020B0503020204020204" charset="-122"/>
              </a:endParaRPr>
            </a:p>
          </p:txBody>
        </p:sp>
        <p:sp>
          <p:nvSpPr>
            <p:cNvPr id="25" name="Freeform 7"/>
            <p:cNvSpPr>
              <a:spLocks noEditPoints="1"/>
            </p:cNvSpPr>
            <p:nvPr/>
          </p:nvSpPr>
          <p:spPr bwMode="auto">
            <a:xfrm>
              <a:off x="2631" y="3654"/>
              <a:ext cx="619" cy="618"/>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endParaRPr>
            </a:p>
          </p:txBody>
        </p:sp>
      </p:grpSp>
      <p:grpSp>
        <p:nvGrpSpPr>
          <p:cNvPr id="26" name="组合 25"/>
          <p:cNvGrpSpPr/>
          <p:nvPr/>
        </p:nvGrpSpPr>
        <p:grpSpPr>
          <a:xfrm>
            <a:off x="850900" y="4733290"/>
            <a:ext cx="750570" cy="749300"/>
            <a:chOff x="2348" y="7489"/>
            <a:chExt cx="1182" cy="1180"/>
          </a:xfrm>
        </p:grpSpPr>
        <p:sp>
          <p:nvSpPr>
            <p:cNvPr id="27" name="Oval 22"/>
            <p:cNvSpPr>
              <a:spLocks noChangeArrowheads="1"/>
            </p:cNvSpPr>
            <p:nvPr/>
          </p:nvSpPr>
          <p:spPr bwMode="auto">
            <a:xfrm>
              <a:off x="2348" y="7489"/>
              <a:ext cx="1183" cy="1181"/>
            </a:xfrm>
            <a:prstGeom prst="roundRect">
              <a:avLst/>
            </a:prstGeom>
            <a:solidFill>
              <a:srgbClr val="5AB271"/>
            </a:solidFill>
            <a:ln>
              <a:noFill/>
            </a:ln>
          </p:spPr>
          <p:txBody>
            <a:bodyPr anchor="ctr"/>
            <a:lstStyle>
              <a:lvl1pPr defTabSz="1217295">
                <a:defRPr>
                  <a:solidFill>
                    <a:schemeClr val="tx1"/>
                  </a:solidFill>
                  <a:latin typeface="Calibri" panose="020F0502020204030204" charset="0"/>
                  <a:ea typeface="宋体" panose="02010600030101010101" pitchFamily="2" charset="-122"/>
                </a:defRPr>
              </a:lvl1pPr>
              <a:lvl2pPr marL="742950" indent="-285750" defTabSz="1217295">
                <a:defRPr>
                  <a:solidFill>
                    <a:schemeClr val="tx1"/>
                  </a:solidFill>
                  <a:latin typeface="Calibri" panose="020F0502020204030204" charset="0"/>
                  <a:ea typeface="宋体" panose="02010600030101010101" pitchFamily="2" charset="-122"/>
                </a:defRPr>
              </a:lvl2pPr>
              <a:lvl3pPr marL="1143000" indent="-228600" defTabSz="1217295">
                <a:defRPr>
                  <a:solidFill>
                    <a:schemeClr val="tx1"/>
                  </a:solidFill>
                  <a:latin typeface="Calibri" panose="020F0502020204030204" charset="0"/>
                  <a:ea typeface="宋体" panose="02010600030101010101" pitchFamily="2" charset="-122"/>
                </a:defRPr>
              </a:lvl3pPr>
              <a:lvl4pPr marL="1600200" indent="-228600" defTabSz="1217295">
                <a:defRPr>
                  <a:solidFill>
                    <a:schemeClr val="tx1"/>
                  </a:solidFill>
                  <a:latin typeface="Calibri" panose="020F0502020204030204" charset="0"/>
                  <a:ea typeface="宋体" panose="02010600030101010101" pitchFamily="2" charset="-122"/>
                </a:defRPr>
              </a:lvl4pPr>
              <a:lvl5pPr marL="2057400" indent="-228600" defTabSz="1217295">
                <a:defRPr>
                  <a:solidFill>
                    <a:schemeClr val="tx1"/>
                  </a:solidFill>
                  <a:latin typeface="Calibri" panose="020F050202020403020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en-US" sz="3100">
                <a:solidFill>
                  <a:schemeClr val="tx1">
                    <a:lumMod val="75000"/>
                    <a:lumOff val="25000"/>
                  </a:schemeClr>
                </a:solidFill>
                <a:latin typeface="微软雅黑" panose="020B0503020204020204" charset="-122"/>
              </a:endParaRPr>
            </a:p>
          </p:txBody>
        </p:sp>
        <p:sp>
          <p:nvSpPr>
            <p:cNvPr id="28" name="Freeform 17"/>
            <p:cNvSpPr>
              <a:spLocks noEditPoints="1"/>
            </p:cNvSpPr>
            <p:nvPr/>
          </p:nvSpPr>
          <p:spPr bwMode="auto">
            <a:xfrm>
              <a:off x="2601" y="7809"/>
              <a:ext cx="678" cy="541"/>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endParaRPr>
            </a:p>
          </p:txBody>
        </p:sp>
      </p:grpSp>
      <p:grpSp>
        <p:nvGrpSpPr>
          <p:cNvPr id="49" name="组合 48"/>
          <p:cNvGrpSpPr/>
          <p:nvPr/>
        </p:nvGrpSpPr>
        <p:grpSpPr>
          <a:xfrm>
            <a:off x="1833880" y="1736725"/>
            <a:ext cx="4585970" cy="962025"/>
            <a:chOff x="10464" y="3063"/>
            <a:chExt cx="7222" cy="1515"/>
          </a:xfrm>
        </p:grpSpPr>
        <p:sp>
          <p:nvSpPr>
            <p:cNvPr id="50" name="文本框 49"/>
            <p:cNvSpPr txBox="1"/>
            <p:nvPr/>
          </p:nvSpPr>
          <p:spPr>
            <a:xfrm>
              <a:off x="10464" y="3514"/>
              <a:ext cx="7222" cy="106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51" name="文本框 50"/>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29" name="组合 28"/>
          <p:cNvGrpSpPr/>
          <p:nvPr/>
        </p:nvGrpSpPr>
        <p:grpSpPr>
          <a:xfrm>
            <a:off x="1804035" y="4627245"/>
            <a:ext cx="4585970" cy="962025"/>
            <a:chOff x="10464" y="3063"/>
            <a:chExt cx="7222" cy="1515"/>
          </a:xfrm>
        </p:grpSpPr>
        <p:sp>
          <p:nvSpPr>
            <p:cNvPr id="30" name="文本框 29"/>
            <p:cNvSpPr txBox="1"/>
            <p:nvPr/>
          </p:nvSpPr>
          <p:spPr>
            <a:xfrm>
              <a:off x="10464" y="3514"/>
              <a:ext cx="7222" cy="106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1" name="文本框 30"/>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35" name="组合 34"/>
          <p:cNvGrpSpPr/>
          <p:nvPr/>
        </p:nvGrpSpPr>
        <p:grpSpPr>
          <a:xfrm>
            <a:off x="1804035" y="3254375"/>
            <a:ext cx="4585970" cy="962025"/>
            <a:chOff x="10464" y="3063"/>
            <a:chExt cx="7222" cy="1515"/>
          </a:xfrm>
        </p:grpSpPr>
        <p:sp>
          <p:nvSpPr>
            <p:cNvPr id="36" name="文本框 35"/>
            <p:cNvSpPr txBox="1"/>
            <p:nvPr/>
          </p:nvSpPr>
          <p:spPr>
            <a:xfrm>
              <a:off x="10464" y="3514"/>
              <a:ext cx="7222" cy="106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7" name="文本框 36"/>
            <p:cNvSpPr txBox="1"/>
            <p:nvPr/>
          </p:nvSpPr>
          <p:spPr>
            <a:xfrm>
              <a:off x="10511" y="3063"/>
              <a:ext cx="4778" cy="1246"/>
            </a:xfrm>
            <a:prstGeom prst="rect">
              <a:avLst/>
            </a:prstGeom>
            <a:noFill/>
          </p:spPr>
          <p:txBody>
            <a:bodyPr wrap="square" rtlCol="0">
              <a:spAutoFit/>
            </a:bodyPr>
            <a:p>
              <a:r>
                <a:rPr lang="zh-CN" altLang="en-US" sz="2000">
                  <a:solidFill>
                    <a:schemeClr val="tx1"/>
                  </a:solidFill>
                  <a:latin typeface="新蒂文征明简繁" panose="03000600000000000000" charset="-122"/>
                  <a:ea typeface="新蒂文征明简繁" panose="03000600000000000000" charset="-122"/>
                </a:rPr>
                <a:t>点击输入标题</a:t>
              </a:r>
              <a:endParaRPr lang="zh-CN" altLang="en-US" sz="2000">
                <a:solidFill>
                  <a:schemeClr val="tx1"/>
                </a:solidFill>
                <a:latin typeface="新蒂文征明简繁" panose="03000600000000000000" charset="-122"/>
                <a:ea typeface="新蒂文征明简繁" panose="03000600000000000000" charset="-122"/>
              </a:endParaRPr>
            </a:p>
            <a:p>
              <a:endParaRPr lang="zh-CN" altLang="en-US" sz="2000" spc="300">
                <a:solidFill>
                  <a:schemeClr val="tx1"/>
                </a:solidFill>
                <a:uFillTx/>
                <a:latin typeface="新蒂文征明简繁" panose="03000600000000000000" charset="-122"/>
                <a:ea typeface="新蒂文征明简繁" panose="03000600000000000000"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Three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叁</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2">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3">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3">
              <a:lum bright="36000" contrast="-12000"/>
            </a:blip>
            <a:srcRect l="51114"/>
            <a:stretch>
              <a:fillRect/>
            </a:stretch>
          </p:blipFill>
          <p:spPr>
            <a:xfrm>
              <a:off x="14770" y="1184"/>
              <a:ext cx="2553" cy="898"/>
            </a:xfrm>
            <a:prstGeom prst="rect">
              <a:avLst/>
            </a:prstGeom>
          </p:spPr>
        </p:pic>
      </p:grpSp>
      <p:graphicFrame>
        <p:nvGraphicFramePr>
          <p:cNvPr id="13" name="图表 12"/>
          <p:cNvGraphicFramePr/>
          <p:nvPr/>
        </p:nvGraphicFramePr>
        <p:xfrm>
          <a:off x="504190" y="1707515"/>
          <a:ext cx="6195695" cy="3773170"/>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组合 1"/>
          <p:cNvGrpSpPr/>
          <p:nvPr/>
        </p:nvGrpSpPr>
        <p:grpSpPr>
          <a:xfrm>
            <a:off x="7152616" y="1782265"/>
            <a:ext cx="645201" cy="645201"/>
            <a:chOff x="3841983" y="2336800"/>
            <a:chExt cx="1930400" cy="1930400"/>
          </a:xfrm>
        </p:grpSpPr>
        <p:sp>
          <p:nvSpPr>
            <p:cNvPr id="16" name="椭圆 15"/>
            <p:cNvSpPr/>
            <p:nvPr/>
          </p:nvSpPr>
          <p:spPr>
            <a:xfrm>
              <a:off x="3841983" y="2336800"/>
              <a:ext cx="1930400" cy="1930400"/>
            </a:xfrm>
            <a:prstGeom prst="ellipse">
              <a:avLst/>
            </a:prstGeom>
            <a:solidFill>
              <a:srgbClr val="5AB271"/>
            </a:solidFill>
            <a:ln>
              <a:noFill/>
            </a:ln>
          </p:spPr>
          <p:style>
            <a:lnRef idx="2">
              <a:srgbClr val="F3530B">
                <a:shade val="50000"/>
              </a:srgbClr>
            </a:lnRef>
            <a:fillRef idx="1">
              <a:srgbClr val="F3530B"/>
            </a:fillRef>
            <a:effectRef idx="0">
              <a:srgbClr val="F3530B"/>
            </a:effectRef>
            <a:fontRef idx="minor">
              <a:sysClr val="window" lastClr="FFFFFF"/>
            </a:fontRef>
          </p:style>
          <p:txBody>
            <a:bodyPr rtlCol="0" anchor="ctr"/>
            <a:p>
              <a:pPr algn="ctr"/>
              <a:endParaRPr lang="zh-CN" altLang="en-US"/>
            </a:p>
          </p:txBody>
        </p:sp>
        <p:sp>
          <p:nvSpPr>
            <p:cNvPr id="17" name="Freeform 213"/>
            <p:cNvSpPr>
              <a:spLocks noEditPoints="1"/>
            </p:cNvSpPr>
            <p:nvPr/>
          </p:nvSpPr>
          <p:spPr bwMode="auto">
            <a:xfrm>
              <a:off x="4341871" y="2908422"/>
              <a:ext cx="930625" cy="787156"/>
            </a:xfrm>
            <a:custGeom>
              <a:avLst/>
              <a:gdLst>
                <a:gd name="T0" fmla="*/ 65 w 184"/>
                <a:gd name="T1" fmla="*/ 92 h 156"/>
                <a:gd name="T2" fmla="*/ 65 w 184"/>
                <a:gd name="T3" fmla="*/ 84 h 156"/>
                <a:gd name="T4" fmla="*/ 65 w 184"/>
                <a:gd name="T5" fmla="*/ 68 h 156"/>
                <a:gd name="T6" fmla="*/ 175 w 184"/>
                <a:gd name="T7" fmla="*/ 9 h 156"/>
                <a:gd name="T8" fmla="*/ 175 w 184"/>
                <a:gd name="T9" fmla="*/ 9 h 156"/>
                <a:gd name="T10" fmla="*/ 133 w 184"/>
                <a:gd name="T11" fmla="*/ 9 h 156"/>
                <a:gd name="T12" fmla="*/ 116 w 184"/>
                <a:gd name="T13" fmla="*/ 14 h 156"/>
                <a:gd name="T14" fmla="*/ 70 w 184"/>
                <a:gd name="T15" fmla="*/ 14 h 156"/>
                <a:gd name="T16" fmla="*/ 51 w 184"/>
                <a:gd name="T17" fmla="*/ 9 h 156"/>
                <a:gd name="T18" fmla="*/ 30 w 184"/>
                <a:gd name="T19" fmla="*/ 0 h 156"/>
                <a:gd name="T20" fmla="*/ 0 w 184"/>
                <a:gd name="T21" fmla="*/ 30 h 156"/>
                <a:gd name="T22" fmla="*/ 9 w 184"/>
                <a:gd name="T23" fmla="*/ 51 h 156"/>
                <a:gd name="T24" fmla="*/ 19 w 184"/>
                <a:gd name="T25" fmla="*/ 83 h 156"/>
                <a:gd name="T26" fmla="*/ 144 w 184"/>
                <a:gd name="T27" fmla="*/ 135 h 156"/>
                <a:gd name="T28" fmla="*/ 161 w 184"/>
                <a:gd name="T29" fmla="*/ 59 h 156"/>
                <a:gd name="T30" fmla="*/ 175 w 184"/>
                <a:gd name="T31" fmla="*/ 51 h 156"/>
                <a:gd name="T32" fmla="*/ 92 w 184"/>
                <a:gd name="T33" fmla="*/ 142 h 156"/>
                <a:gd name="T34" fmla="*/ 70 w 184"/>
                <a:gd name="T35" fmla="*/ 113 h 156"/>
                <a:gd name="T36" fmla="*/ 108 w 184"/>
                <a:gd name="T37" fmla="*/ 118 h 156"/>
                <a:gd name="T38" fmla="*/ 92 w 184"/>
                <a:gd name="T39" fmla="*/ 142 h 156"/>
                <a:gd name="T40" fmla="*/ 81 w 184"/>
                <a:gd name="T41" fmla="*/ 101 h 156"/>
                <a:gd name="T42" fmla="*/ 107 w 184"/>
                <a:gd name="T43" fmla="*/ 106 h 156"/>
                <a:gd name="T44" fmla="*/ 81 w 184"/>
                <a:gd name="T45" fmla="*/ 111 h 156"/>
                <a:gd name="T46" fmla="*/ 165 w 184"/>
                <a:gd name="T47" fmla="*/ 41 h 156"/>
                <a:gd name="T48" fmla="*/ 153 w 184"/>
                <a:gd name="T49" fmla="*/ 45 h 156"/>
                <a:gd name="T50" fmla="*/ 144 w 184"/>
                <a:gd name="T51" fmla="*/ 55 h 156"/>
                <a:gd name="T52" fmla="*/ 134 w 184"/>
                <a:gd name="T53" fmla="*/ 125 h 156"/>
                <a:gd name="T54" fmla="*/ 118 w 184"/>
                <a:gd name="T55" fmla="*/ 105 h 156"/>
                <a:gd name="T56" fmla="*/ 92 w 184"/>
                <a:gd name="T57" fmla="*/ 90 h 156"/>
                <a:gd name="T58" fmla="*/ 67 w 184"/>
                <a:gd name="T59" fmla="*/ 105 h 156"/>
                <a:gd name="T60" fmla="*/ 51 w 184"/>
                <a:gd name="T61" fmla="*/ 125 h 156"/>
                <a:gd name="T62" fmla="*/ 40 w 184"/>
                <a:gd name="T63" fmla="*/ 55 h 156"/>
                <a:gd name="T64" fmla="*/ 31 w 184"/>
                <a:gd name="T65" fmla="*/ 45 h 156"/>
                <a:gd name="T66" fmla="*/ 19 w 184"/>
                <a:gd name="T67" fmla="*/ 41 h 156"/>
                <a:gd name="T68" fmla="*/ 30 w 184"/>
                <a:gd name="T69" fmla="*/ 14 h 156"/>
                <a:gd name="T70" fmla="*/ 46 w 184"/>
                <a:gd name="T71" fmla="*/ 30 h 156"/>
                <a:gd name="T72" fmla="*/ 57 w 184"/>
                <a:gd name="T73" fmla="*/ 36 h 156"/>
                <a:gd name="T74" fmla="*/ 92 w 184"/>
                <a:gd name="T75" fmla="*/ 24 h 156"/>
                <a:gd name="T76" fmla="*/ 127 w 184"/>
                <a:gd name="T77" fmla="*/ 36 h 156"/>
                <a:gd name="T78" fmla="*/ 139 w 184"/>
                <a:gd name="T79" fmla="*/ 30 h 156"/>
                <a:gd name="T80" fmla="*/ 165 w 184"/>
                <a:gd name="T81" fmla="*/ 19 h 156"/>
                <a:gd name="T82" fmla="*/ 119 w 184"/>
                <a:gd name="T83" fmla="*/ 59 h 156"/>
                <a:gd name="T84" fmla="*/ 119 w 184"/>
                <a:gd name="T85" fmla="*/ 92 h 156"/>
                <a:gd name="T86" fmla="*/ 119 w 184"/>
                <a:gd name="T87" fmla="*/ 84 h 156"/>
                <a:gd name="T88" fmla="*/ 119 w 184"/>
                <a:gd name="T89" fmla="*/ 6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56">
                  <a:moveTo>
                    <a:pt x="65" y="59"/>
                  </a:moveTo>
                  <a:cubicBezTo>
                    <a:pt x="56" y="59"/>
                    <a:pt x="49" y="67"/>
                    <a:pt x="49" y="76"/>
                  </a:cubicBezTo>
                  <a:cubicBezTo>
                    <a:pt x="49" y="85"/>
                    <a:pt x="56" y="92"/>
                    <a:pt x="65" y="92"/>
                  </a:cubicBezTo>
                  <a:cubicBezTo>
                    <a:pt x="74" y="92"/>
                    <a:pt x="82" y="85"/>
                    <a:pt x="82" y="76"/>
                  </a:cubicBezTo>
                  <a:cubicBezTo>
                    <a:pt x="82" y="67"/>
                    <a:pt x="74" y="59"/>
                    <a:pt x="65" y="59"/>
                  </a:cubicBezTo>
                  <a:close/>
                  <a:moveTo>
                    <a:pt x="65" y="84"/>
                  </a:moveTo>
                  <a:cubicBezTo>
                    <a:pt x="65" y="84"/>
                    <a:pt x="65" y="84"/>
                    <a:pt x="65" y="84"/>
                  </a:cubicBezTo>
                  <a:cubicBezTo>
                    <a:pt x="61" y="84"/>
                    <a:pt x="57" y="80"/>
                    <a:pt x="57" y="76"/>
                  </a:cubicBezTo>
                  <a:cubicBezTo>
                    <a:pt x="57" y="71"/>
                    <a:pt x="61" y="68"/>
                    <a:pt x="65" y="68"/>
                  </a:cubicBezTo>
                  <a:cubicBezTo>
                    <a:pt x="70" y="68"/>
                    <a:pt x="73" y="71"/>
                    <a:pt x="73" y="76"/>
                  </a:cubicBezTo>
                  <a:cubicBezTo>
                    <a:pt x="73" y="80"/>
                    <a:pt x="70" y="84"/>
                    <a:pt x="65" y="84"/>
                  </a:cubicBezTo>
                  <a:close/>
                  <a:moveTo>
                    <a:pt x="175" y="9"/>
                  </a:moveTo>
                  <a:cubicBezTo>
                    <a:pt x="175" y="9"/>
                    <a:pt x="175" y="9"/>
                    <a:pt x="175" y="9"/>
                  </a:cubicBezTo>
                  <a:cubicBezTo>
                    <a:pt x="175" y="9"/>
                    <a:pt x="175" y="9"/>
                    <a:pt x="175" y="9"/>
                  </a:cubicBezTo>
                  <a:cubicBezTo>
                    <a:pt x="175" y="9"/>
                    <a:pt x="175" y="9"/>
                    <a:pt x="175" y="9"/>
                  </a:cubicBezTo>
                  <a:cubicBezTo>
                    <a:pt x="170" y="4"/>
                    <a:pt x="162" y="0"/>
                    <a:pt x="154" y="0"/>
                  </a:cubicBezTo>
                  <a:cubicBezTo>
                    <a:pt x="146" y="0"/>
                    <a:pt x="139" y="4"/>
                    <a:pt x="133" y="9"/>
                  </a:cubicBezTo>
                  <a:cubicBezTo>
                    <a:pt x="133" y="9"/>
                    <a:pt x="133" y="9"/>
                    <a:pt x="133" y="9"/>
                  </a:cubicBezTo>
                  <a:cubicBezTo>
                    <a:pt x="133" y="9"/>
                    <a:pt x="133" y="9"/>
                    <a:pt x="133" y="9"/>
                  </a:cubicBezTo>
                  <a:cubicBezTo>
                    <a:pt x="130" y="12"/>
                    <a:pt x="128" y="15"/>
                    <a:pt x="127" y="19"/>
                  </a:cubicBezTo>
                  <a:cubicBezTo>
                    <a:pt x="123" y="17"/>
                    <a:pt x="120" y="15"/>
                    <a:pt x="116" y="14"/>
                  </a:cubicBezTo>
                  <a:cubicBezTo>
                    <a:pt x="115" y="14"/>
                    <a:pt x="115" y="14"/>
                    <a:pt x="115" y="14"/>
                  </a:cubicBezTo>
                  <a:cubicBezTo>
                    <a:pt x="108" y="12"/>
                    <a:pt x="100" y="10"/>
                    <a:pt x="92" y="10"/>
                  </a:cubicBezTo>
                  <a:cubicBezTo>
                    <a:pt x="84" y="10"/>
                    <a:pt x="77" y="11"/>
                    <a:pt x="70" y="14"/>
                  </a:cubicBezTo>
                  <a:cubicBezTo>
                    <a:pt x="69" y="14"/>
                    <a:pt x="69" y="14"/>
                    <a:pt x="69" y="14"/>
                  </a:cubicBezTo>
                  <a:cubicBezTo>
                    <a:pt x="65" y="15"/>
                    <a:pt x="61" y="17"/>
                    <a:pt x="58" y="19"/>
                  </a:cubicBezTo>
                  <a:cubicBezTo>
                    <a:pt x="56" y="15"/>
                    <a:pt x="54" y="12"/>
                    <a:pt x="51" y="9"/>
                  </a:cubicBezTo>
                  <a:cubicBezTo>
                    <a:pt x="51" y="9"/>
                    <a:pt x="51" y="9"/>
                    <a:pt x="51" y="9"/>
                  </a:cubicBezTo>
                  <a:cubicBezTo>
                    <a:pt x="51" y="9"/>
                    <a:pt x="51" y="9"/>
                    <a:pt x="51" y="9"/>
                  </a:cubicBezTo>
                  <a:cubicBezTo>
                    <a:pt x="46" y="4"/>
                    <a:pt x="38" y="0"/>
                    <a:pt x="30" y="0"/>
                  </a:cubicBezTo>
                  <a:cubicBezTo>
                    <a:pt x="22" y="0"/>
                    <a:pt x="15" y="4"/>
                    <a:pt x="9" y="9"/>
                  </a:cubicBezTo>
                  <a:cubicBezTo>
                    <a:pt x="9" y="9"/>
                    <a:pt x="9" y="9"/>
                    <a:pt x="9" y="9"/>
                  </a:cubicBezTo>
                  <a:cubicBezTo>
                    <a:pt x="4" y="14"/>
                    <a:pt x="0" y="22"/>
                    <a:pt x="0" y="30"/>
                  </a:cubicBezTo>
                  <a:cubicBezTo>
                    <a:pt x="0" y="38"/>
                    <a:pt x="4" y="45"/>
                    <a:pt x="9" y="51"/>
                  </a:cubicBezTo>
                  <a:cubicBezTo>
                    <a:pt x="9" y="51"/>
                    <a:pt x="9" y="51"/>
                    <a:pt x="9" y="51"/>
                  </a:cubicBezTo>
                  <a:cubicBezTo>
                    <a:pt x="9" y="51"/>
                    <a:pt x="9" y="51"/>
                    <a:pt x="9" y="51"/>
                  </a:cubicBezTo>
                  <a:cubicBezTo>
                    <a:pt x="13" y="55"/>
                    <a:pt x="18" y="57"/>
                    <a:pt x="23" y="59"/>
                  </a:cubicBezTo>
                  <a:cubicBezTo>
                    <a:pt x="23" y="61"/>
                    <a:pt x="22" y="63"/>
                    <a:pt x="21" y="65"/>
                  </a:cubicBezTo>
                  <a:cubicBezTo>
                    <a:pt x="20" y="71"/>
                    <a:pt x="19" y="77"/>
                    <a:pt x="19" y="83"/>
                  </a:cubicBezTo>
                  <a:cubicBezTo>
                    <a:pt x="19" y="103"/>
                    <a:pt x="27" y="122"/>
                    <a:pt x="41" y="135"/>
                  </a:cubicBezTo>
                  <a:cubicBezTo>
                    <a:pt x="54" y="148"/>
                    <a:pt x="72" y="156"/>
                    <a:pt x="92" y="156"/>
                  </a:cubicBezTo>
                  <a:cubicBezTo>
                    <a:pt x="112" y="156"/>
                    <a:pt x="131" y="148"/>
                    <a:pt x="144" y="135"/>
                  </a:cubicBezTo>
                  <a:cubicBezTo>
                    <a:pt x="157" y="122"/>
                    <a:pt x="165" y="103"/>
                    <a:pt x="165" y="83"/>
                  </a:cubicBezTo>
                  <a:cubicBezTo>
                    <a:pt x="165" y="77"/>
                    <a:pt x="164" y="71"/>
                    <a:pt x="163" y="65"/>
                  </a:cubicBezTo>
                  <a:cubicBezTo>
                    <a:pt x="162" y="63"/>
                    <a:pt x="162" y="61"/>
                    <a:pt x="161" y="59"/>
                  </a:cubicBezTo>
                  <a:cubicBezTo>
                    <a:pt x="166" y="57"/>
                    <a:pt x="171" y="55"/>
                    <a:pt x="175" y="51"/>
                  </a:cubicBezTo>
                  <a:cubicBezTo>
                    <a:pt x="175" y="51"/>
                    <a:pt x="175" y="51"/>
                    <a:pt x="175" y="51"/>
                  </a:cubicBezTo>
                  <a:cubicBezTo>
                    <a:pt x="175" y="51"/>
                    <a:pt x="175" y="51"/>
                    <a:pt x="175" y="51"/>
                  </a:cubicBezTo>
                  <a:cubicBezTo>
                    <a:pt x="180" y="45"/>
                    <a:pt x="184" y="38"/>
                    <a:pt x="184" y="30"/>
                  </a:cubicBezTo>
                  <a:cubicBezTo>
                    <a:pt x="184" y="22"/>
                    <a:pt x="181" y="14"/>
                    <a:pt x="175" y="9"/>
                  </a:cubicBezTo>
                  <a:close/>
                  <a:moveTo>
                    <a:pt x="92" y="142"/>
                  </a:moveTo>
                  <a:cubicBezTo>
                    <a:pt x="92" y="142"/>
                    <a:pt x="92" y="142"/>
                    <a:pt x="92" y="142"/>
                  </a:cubicBezTo>
                  <a:cubicBezTo>
                    <a:pt x="81" y="142"/>
                    <a:pt x="64" y="140"/>
                    <a:pt x="64" y="125"/>
                  </a:cubicBezTo>
                  <a:cubicBezTo>
                    <a:pt x="64" y="120"/>
                    <a:pt x="66" y="116"/>
                    <a:pt x="70" y="113"/>
                  </a:cubicBezTo>
                  <a:cubicBezTo>
                    <a:pt x="72" y="115"/>
                    <a:pt x="74" y="117"/>
                    <a:pt x="76" y="118"/>
                  </a:cubicBezTo>
                  <a:cubicBezTo>
                    <a:pt x="80" y="120"/>
                    <a:pt x="86" y="122"/>
                    <a:pt x="92" y="122"/>
                  </a:cubicBezTo>
                  <a:cubicBezTo>
                    <a:pt x="98" y="122"/>
                    <a:pt x="104" y="120"/>
                    <a:pt x="108" y="118"/>
                  </a:cubicBezTo>
                  <a:cubicBezTo>
                    <a:pt x="111" y="117"/>
                    <a:pt x="113" y="115"/>
                    <a:pt x="114" y="113"/>
                  </a:cubicBezTo>
                  <a:cubicBezTo>
                    <a:pt x="118" y="116"/>
                    <a:pt x="121" y="120"/>
                    <a:pt x="121" y="125"/>
                  </a:cubicBezTo>
                  <a:cubicBezTo>
                    <a:pt x="121" y="140"/>
                    <a:pt x="103" y="142"/>
                    <a:pt x="92" y="142"/>
                  </a:cubicBezTo>
                  <a:close/>
                  <a:moveTo>
                    <a:pt x="77" y="106"/>
                  </a:moveTo>
                  <a:cubicBezTo>
                    <a:pt x="77" y="106"/>
                    <a:pt x="77" y="106"/>
                    <a:pt x="77" y="106"/>
                  </a:cubicBezTo>
                  <a:cubicBezTo>
                    <a:pt x="77" y="104"/>
                    <a:pt x="78" y="103"/>
                    <a:pt x="81" y="101"/>
                  </a:cubicBezTo>
                  <a:cubicBezTo>
                    <a:pt x="83" y="100"/>
                    <a:pt x="88" y="99"/>
                    <a:pt x="92" y="99"/>
                  </a:cubicBezTo>
                  <a:cubicBezTo>
                    <a:pt x="97" y="99"/>
                    <a:pt x="101" y="100"/>
                    <a:pt x="104" y="101"/>
                  </a:cubicBezTo>
                  <a:cubicBezTo>
                    <a:pt x="106" y="103"/>
                    <a:pt x="107" y="104"/>
                    <a:pt x="107" y="106"/>
                  </a:cubicBezTo>
                  <a:cubicBezTo>
                    <a:pt x="107" y="108"/>
                    <a:pt x="106" y="109"/>
                    <a:pt x="104" y="111"/>
                  </a:cubicBezTo>
                  <a:cubicBezTo>
                    <a:pt x="101" y="112"/>
                    <a:pt x="97" y="114"/>
                    <a:pt x="92" y="114"/>
                  </a:cubicBezTo>
                  <a:cubicBezTo>
                    <a:pt x="88" y="114"/>
                    <a:pt x="83" y="112"/>
                    <a:pt x="81" y="111"/>
                  </a:cubicBezTo>
                  <a:cubicBezTo>
                    <a:pt x="78" y="109"/>
                    <a:pt x="77" y="108"/>
                    <a:pt x="77" y="106"/>
                  </a:cubicBezTo>
                  <a:close/>
                  <a:moveTo>
                    <a:pt x="165" y="41"/>
                  </a:moveTo>
                  <a:cubicBezTo>
                    <a:pt x="165" y="41"/>
                    <a:pt x="165" y="41"/>
                    <a:pt x="165" y="41"/>
                  </a:cubicBezTo>
                  <a:cubicBezTo>
                    <a:pt x="162" y="44"/>
                    <a:pt x="159" y="45"/>
                    <a:pt x="154" y="45"/>
                  </a:cubicBezTo>
                  <a:cubicBezTo>
                    <a:pt x="153" y="45"/>
                    <a:pt x="153" y="45"/>
                    <a:pt x="153" y="45"/>
                  </a:cubicBezTo>
                  <a:cubicBezTo>
                    <a:pt x="153" y="45"/>
                    <a:pt x="153" y="45"/>
                    <a:pt x="153" y="45"/>
                  </a:cubicBezTo>
                  <a:cubicBezTo>
                    <a:pt x="152" y="45"/>
                    <a:pt x="152" y="45"/>
                    <a:pt x="152" y="45"/>
                  </a:cubicBezTo>
                  <a:cubicBezTo>
                    <a:pt x="148" y="45"/>
                    <a:pt x="144" y="47"/>
                    <a:pt x="143" y="51"/>
                  </a:cubicBezTo>
                  <a:cubicBezTo>
                    <a:pt x="143" y="52"/>
                    <a:pt x="143" y="54"/>
                    <a:pt x="144" y="55"/>
                  </a:cubicBezTo>
                  <a:cubicBezTo>
                    <a:pt x="146" y="60"/>
                    <a:pt x="148" y="64"/>
                    <a:pt x="149" y="69"/>
                  </a:cubicBezTo>
                  <a:cubicBezTo>
                    <a:pt x="150" y="73"/>
                    <a:pt x="151" y="78"/>
                    <a:pt x="151" y="83"/>
                  </a:cubicBezTo>
                  <a:cubicBezTo>
                    <a:pt x="151" y="100"/>
                    <a:pt x="144" y="114"/>
                    <a:pt x="134" y="125"/>
                  </a:cubicBezTo>
                  <a:cubicBezTo>
                    <a:pt x="132" y="126"/>
                    <a:pt x="131" y="128"/>
                    <a:pt x="129" y="129"/>
                  </a:cubicBezTo>
                  <a:cubicBezTo>
                    <a:pt x="129" y="128"/>
                    <a:pt x="129" y="127"/>
                    <a:pt x="129" y="125"/>
                  </a:cubicBezTo>
                  <a:cubicBezTo>
                    <a:pt x="129" y="117"/>
                    <a:pt x="125" y="110"/>
                    <a:pt x="118" y="105"/>
                  </a:cubicBezTo>
                  <a:cubicBezTo>
                    <a:pt x="117" y="104"/>
                    <a:pt x="116" y="104"/>
                    <a:pt x="116" y="104"/>
                  </a:cubicBezTo>
                  <a:cubicBezTo>
                    <a:pt x="115" y="100"/>
                    <a:pt x="112" y="96"/>
                    <a:pt x="108" y="94"/>
                  </a:cubicBezTo>
                  <a:cubicBezTo>
                    <a:pt x="104" y="91"/>
                    <a:pt x="98" y="90"/>
                    <a:pt x="92" y="90"/>
                  </a:cubicBezTo>
                  <a:cubicBezTo>
                    <a:pt x="86" y="90"/>
                    <a:pt x="80" y="91"/>
                    <a:pt x="76" y="94"/>
                  </a:cubicBezTo>
                  <a:cubicBezTo>
                    <a:pt x="72" y="96"/>
                    <a:pt x="70" y="100"/>
                    <a:pt x="69" y="104"/>
                  </a:cubicBezTo>
                  <a:cubicBezTo>
                    <a:pt x="68" y="104"/>
                    <a:pt x="67" y="104"/>
                    <a:pt x="67" y="105"/>
                  </a:cubicBezTo>
                  <a:cubicBezTo>
                    <a:pt x="60" y="110"/>
                    <a:pt x="55" y="117"/>
                    <a:pt x="55" y="125"/>
                  </a:cubicBezTo>
                  <a:cubicBezTo>
                    <a:pt x="55" y="127"/>
                    <a:pt x="55" y="128"/>
                    <a:pt x="56" y="129"/>
                  </a:cubicBezTo>
                  <a:cubicBezTo>
                    <a:pt x="54" y="128"/>
                    <a:pt x="52" y="126"/>
                    <a:pt x="51" y="125"/>
                  </a:cubicBezTo>
                  <a:cubicBezTo>
                    <a:pt x="40" y="114"/>
                    <a:pt x="33" y="100"/>
                    <a:pt x="33" y="83"/>
                  </a:cubicBezTo>
                  <a:cubicBezTo>
                    <a:pt x="33" y="78"/>
                    <a:pt x="34" y="73"/>
                    <a:pt x="35" y="69"/>
                  </a:cubicBezTo>
                  <a:cubicBezTo>
                    <a:pt x="36" y="64"/>
                    <a:pt x="38" y="60"/>
                    <a:pt x="40" y="55"/>
                  </a:cubicBezTo>
                  <a:cubicBezTo>
                    <a:pt x="42" y="52"/>
                    <a:pt x="41" y="48"/>
                    <a:pt x="37" y="46"/>
                  </a:cubicBezTo>
                  <a:cubicBezTo>
                    <a:pt x="36" y="45"/>
                    <a:pt x="34" y="45"/>
                    <a:pt x="33" y="45"/>
                  </a:cubicBezTo>
                  <a:cubicBezTo>
                    <a:pt x="32" y="45"/>
                    <a:pt x="32" y="45"/>
                    <a:pt x="31" y="45"/>
                  </a:cubicBezTo>
                  <a:cubicBezTo>
                    <a:pt x="31" y="45"/>
                    <a:pt x="31" y="45"/>
                    <a:pt x="31" y="45"/>
                  </a:cubicBezTo>
                  <a:cubicBezTo>
                    <a:pt x="30" y="45"/>
                    <a:pt x="30" y="45"/>
                    <a:pt x="30" y="45"/>
                  </a:cubicBezTo>
                  <a:cubicBezTo>
                    <a:pt x="26" y="45"/>
                    <a:pt x="22" y="44"/>
                    <a:pt x="19" y="41"/>
                  </a:cubicBezTo>
                  <a:cubicBezTo>
                    <a:pt x="16" y="38"/>
                    <a:pt x="15" y="34"/>
                    <a:pt x="15" y="30"/>
                  </a:cubicBezTo>
                  <a:cubicBezTo>
                    <a:pt x="15" y="25"/>
                    <a:pt x="16" y="22"/>
                    <a:pt x="19" y="19"/>
                  </a:cubicBezTo>
                  <a:cubicBezTo>
                    <a:pt x="22" y="16"/>
                    <a:pt x="26" y="14"/>
                    <a:pt x="30" y="14"/>
                  </a:cubicBezTo>
                  <a:cubicBezTo>
                    <a:pt x="34" y="14"/>
                    <a:pt x="38" y="16"/>
                    <a:pt x="41" y="19"/>
                  </a:cubicBezTo>
                  <a:cubicBezTo>
                    <a:pt x="44" y="22"/>
                    <a:pt x="46" y="25"/>
                    <a:pt x="46" y="30"/>
                  </a:cubicBezTo>
                  <a:cubicBezTo>
                    <a:pt x="46" y="30"/>
                    <a:pt x="46" y="30"/>
                    <a:pt x="46" y="30"/>
                  </a:cubicBezTo>
                  <a:cubicBezTo>
                    <a:pt x="46" y="34"/>
                    <a:pt x="49" y="37"/>
                    <a:pt x="53" y="37"/>
                  </a:cubicBezTo>
                  <a:cubicBezTo>
                    <a:pt x="54" y="37"/>
                    <a:pt x="56" y="37"/>
                    <a:pt x="57" y="36"/>
                  </a:cubicBezTo>
                  <a:cubicBezTo>
                    <a:pt x="57" y="36"/>
                    <a:pt x="57" y="36"/>
                    <a:pt x="57" y="36"/>
                  </a:cubicBezTo>
                  <a:cubicBezTo>
                    <a:pt x="62" y="32"/>
                    <a:pt x="68" y="29"/>
                    <a:pt x="74" y="27"/>
                  </a:cubicBezTo>
                  <a:cubicBezTo>
                    <a:pt x="74" y="27"/>
                    <a:pt x="74" y="27"/>
                    <a:pt x="74" y="27"/>
                  </a:cubicBezTo>
                  <a:cubicBezTo>
                    <a:pt x="80" y="25"/>
                    <a:pt x="86" y="24"/>
                    <a:pt x="92" y="24"/>
                  </a:cubicBezTo>
                  <a:cubicBezTo>
                    <a:pt x="99" y="24"/>
                    <a:pt x="105" y="25"/>
                    <a:pt x="111" y="27"/>
                  </a:cubicBezTo>
                  <a:cubicBezTo>
                    <a:pt x="111" y="28"/>
                    <a:pt x="111" y="28"/>
                    <a:pt x="111" y="28"/>
                  </a:cubicBezTo>
                  <a:cubicBezTo>
                    <a:pt x="117" y="29"/>
                    <a:pt x="122" y="32"/>
                    <a:pt x="127" y="36"/>
                  </a:cubicBezTo>
                  <a:cubicBezTo>
                    <a:pt x="130" y="38"/>
                    <a:pt x="135" y="38"/>
                    <a:pt x="137" y="35"/>
                  </a:cubicBezTo>
                  <a:cubicBezTo>
                    <a:pt x="138" y="33"/>
                    <a:pt x="139" y="31"/>
                    <a:pt x="139" y="30"/>
                  </a:cubicBezTo>
                  <a:cubicBezTo>
                    <a:pt x="139" y="30"/>
                    <a:pt x="139" y="30"/>
                    <a:pt x="139" y="30"/>
                  </a:cubicBezTo>
                  <a:cubicBezTo>
                    <a:pt x="139" y="25"/>
                    <a:pt x="140" y="22"/>
                    <a:pt x="143" y="19"/>
                  </a:cubicBezTo>
                  <a:cubicBezTo>
                    <a:pt x="146" y="16"/>
                    <a:pt x="150" y="14"/>
                    <a:pt x="154" y="14"/>
                  </a:cubicBezTo>
                  <a:cubicBezTo>
                    <a:pt x="159" y="14"/>
                    <a:pt x="162" y="16"/>
                    <a:pt x="165" y="19"/>
                  </a:cubicBezTo>
                  <a:cubicBezTo>
                    <a:pt x="168" y="22"/>
                    <a:pt x="170" y="25"/>
                    <a:pt x="170" y="30"/>
                  </a:cubicBezTo>
                  <a:cubicBezTo>
                    <a:pt x="170" y="34"/>
                    <a:pt x="168" y="38"/>
                    <a:pt x="165" y="41"/>
                  </a:cubicBezTo>
                  <a:close/>
                  <a:moveTo>
                    <a:pt x="119" y="59"/>
                  </a:moveTo>
                  <a:cubicBezTo>
                    <a:pt x="119" y="59"/>
                    <a:pt x="119" y="59"/>
                    <a:pt x="119" y="59"/>
                  </a:cubicBezTo>
                  <a:cubicBezTo>
                    <a:pt x="110" y="59"/>
                    <a:pt x="103" y="67"/>
                    <a:pt x="103" y="76"/>
                  </a:cubicBezTo>
                  <a:cubicBezTo>
                    <a:pt x="103" y="85"/>
                    <a:pt x="110" y="92"/>
                    <a:pt x="119" y="92"/>
                  </a:cubicBezTo>
                  <a:cubicBezTo>
                    <a:pt x="128" y="92"/>
                    <a:pt x="136" y="85"/>
                    <a:pt x="136" y="76"/>
                  </a:cubicBezTo>
                  <a:cubicBezTo>
                    <a:pt x="136" y="67"/>
                    <a:pt x="128" y="59"/>
                    <a:pt x="119" y="59"/>
                  </a:cubicBezTo>
                  <a:close/>
                  <a:moveTo>
                    <a:pt x="119" y="84"/>
                  </a:moveTo>
                  <a:cubicBezTo>
                    <a:pt x="119" y="84"/>
                    <a:pt x="119" y="84"/>
                    <a:pt x="119" y="84"/>
                  </a:cubicBezTo>
                  <a:cubicBezTo>
                    <a:pt x="115" y="84"/>
                    <a:pt x="111" y="80"/>
                    <a:pt x="111" y="76"/>
                  </a:cubicBezTo>
                  <a:cubicBezTo>
                    <a:pt x="111" y="71"/>
                    <a:pt x="115" y="68"/>
                    <a:pt x="119" y="68"/>
                  </a:cubicBezTo>
                  <a:cubicBezTo>
                    <a:pt x="124" y="68"/>
                    <a:pt x="127" y="71"/>
                    <a:pt x="127" y="76"/>
                  </a:cubicBezTo>
                  <a:cubicBezTo>
                    <a:pt x="127" y="80"/>
                    <a:pt x="124" y="84"/>
                    <a:pt x="119" y="84"/>
                  </a:cubicBezTo>
                  <a:close/>
                </a:path>
              </a:pathLst>
            </a:custGeom>
            <a:solidFill>
              <a:sysClr val="window" lastClr="FFFFFF"/>
            </a:solidFill>
            <a:ln>
              <a:noFill/>
            </a:ln>
          </p:spPr>
          <p:txBody>
            <a:bodyPr vert="horz" wrap="square" lIns="91440" tIns="45720" rIns="91440" bIns="45720" numCol="1" anchor="t" anchorCtr="0" compatLnSpc="1"/>
            <a:p>
              <a:endParaRPr lang="zh-CN" altLang="en-US"/>
            </a:p>
          </p:txBody>
        </p:sp>
      </p:grpSp>
      <p:grpSp>
        <p:nvGrpSpPr>
          <p:cNvPr id="18" name="组合 17"/>
          <p:cNvGrpSpPr/>
          <p:nvPr/>
        </p:nvGrpSpPr>
        <p:grpSpPr>
          <a:xfrm>
            <a:off x="7152616" y="3271774"/>
            <a:ext cx="645201" cy="645201"/>
            <a:chOff x="6419616" y="2336800"/>
            <a:chExt cx="1930400" cy="1930400"/>
          </a:xfrm>
        </p:grpSpPr>
        <p:sp>
          <p:nvSpPr>
            <p:cNvPr id="19" name="椭圆 18"/>
            <p:cNvSpPr/>
            <p:nvPr/>
          </p:nvSpPr>
          <p:spPr>
            <a:xfrm>
              <a:off x="6419616" y="2336800"/>
              <a:ext cx="1930400" cy="1930400"/>
            </a:xfrm>
            <a:prstGeom prst="ellipse">
              <a:avLst/>
            </a:prstGeom>
            <a:solidFill>
              <a:schemeClr val="tx1"/>
            </a:solidFill>
            <a:ln>
              <a:noFill/>
            </a:ln>
          </p:spPr>
          <p:style>
            <a:lnRef idx="2">
              <a:srgbClr val="F3530B">
                <a:shade val="50000"/>
              </a:srgbClr>
            </a:lnRef>
            <a:fillRef idx="1">
              <a:srgbClr val="F3530B"/>
            </a:fillRef>
            <a:effectRef idx="0">
              <a:srgbClr val="F3530B"/>
            </a:effectRef>
            <a:fontRef idx="minor">
              <a:sysClr val="window" lastClr="FFFFFF"/>
            </a:fontRef>
          </p:style>
          <p:txBody>
            <a:bodyPr rtlCol="0" anchor="ctr"/>
            <a:p>
              <a:pPr algn="ctr"/>
              <a:endParaRPr lang="zh-CN" altLang="en-US"/>
            </a:p>
          </p:txBody>
        </p:sp>
        <p:sp>
          <p:nvSpPr>
            <p:cNvPr id="20" name="Freeform 20"/>
            <p:cNvSpPr>
              <a:spLocks noEditPoints="1"/>
            </p:cNvSpPr>
            <p:nvPr/>
          </p:nvSpPr>
          <p:spPr bwMode="auto">
            <a:xfrm>
              <a:off x="6983483" y="2865769"/>
              <a:ext cx="802666" cy="872462"/>
            </a:xfrm>
            <a:custGeom>
              <a:avLst/>
              <a:gdLst>
                <a:gd name="T0" fmla="*/ 153 w 159"/>
                <a:gd name="T1" fmla="*/ 120 h 173"/>
                <a:gd name="T2" fmla="*/ 154 w 159"/>
                <a:gd name="T3" fmla="*/ 136 h 173"/>
                <a:gd name="T4" fmla="*/ 159 w 159"/>
                <a:gd name="T5" fmla="*/ 158 h 173"/>
                <a:gd name="T6" fmla="*/ 144 w 159"/>
                <a:gd name="T7" fmla="*/ 173 h 173"/>
                <a:gd name="T8" fmla="*/ 23 w 159"/>
                <a:gd name="T9" fmla="*/ 169 h 173"/>
                <a:gd name="T10" fmla="*/ 18 w 159"/>
                <a:gd name="T11" fmla="*/ 147 h 173"/>
                <a:gd name="T12" fmla="*/ 25 w 159"/>
                <a:gd name="T13" fmla="*/ 135 h 173"/>
                <a:gd name="T14" fmla="*/ 5 w 159"/>
                <a:gd name="T15" fmla="*/ 100 h 173"/>
                <a:gd name="T16" fmla="*/ 13 w 159"/>
                <a:gd name="T17" fmla="*/ 70 h 173"/>
                <a:gd name="T18" fmla="*/ 37 w 159"/>
                <a:gd name="T19" fmla="*/ 71 h 173"/>
                <a:gd name="T20" fmla="*/ 42 w 159"/>
                <a:gd name="T21" fmla="*/ 20 h 173"/>
                <a:gd name="T22" fmla="*/ 59 w 159"/>
                <a:gd name="T23" fmla="*/ 11 h 173"/>
                <a:gd name="T24" fmla="*/ 68 w 159"/>
                <a:gd name="T25" fmla="*/ 6 h 173"/>
                <a:gd name="T26" fmla="*/ 89 w 159"/>
                <a:gd name="T27" fmla="*/ 1 h 173"/>
                <a:gd name="T28" fmla="*/ 98 w 159"/>
                <a:gd name="T29" fmla="*/ 6 h 173"/>
                <a:gd name="T30" fmla="*/ 115 w 159"/>
                <a:gd name="T31" fmla="*/ 5 h 173"/>
                <a:gd name="T32" fmla="*/ 128 w 159"/>
                <a:gd name="T33" fmla="*/ 25 h 173"/>
                <a:gd name="T34" fmla="*/ 131 w 159"/>
                <a:gd name="T35" fmla="*/ 29 h 173"/>
                <a:gd name="T36" fmla="*/ 148 w 159"/>
                <a:gd name="T37" fmla="*/ 38 h 173"/>
                <a:gd name="T38" fmla="*/ 139 w 159"/>
                <a:gd name="T39" fmla="*/ 132 h 173"/>
                <a:gd name="T40" fmla="*/ 140 w 159"/>
                <a:gd name="T41" fmla="*/ 120 h 173"/>
                <a:gd name="T42" fmla="*/ 138 w 159"/>
                <a:gd name="T43" fmla="*/ 45 h 173"/>
                <a:gd name="T44" fmla="*/ 131 w 159"/>
                <a:gd name="T45" fmla="*/ 42 h 173"/>
                <a:gd name="T46" fmla="*/ 128 w 159"/>
                <a:gd name="T47" fmla="*/ 74 h 173"/>
                <a:gd name="T48" fmla="*/ 116 w 159"/>
                <a:gd name="T49" fmla="*/ 74 h 173"/>
                <a:gd name="T50" fmla="*/ 113 w 159"/>
                <a:gd name="T51" fmla="*/ 19 h 173"/>
                <a:gd name="T52" fmla="*/ 107 w 159"/>
                <a:gd name="T53" fmla="*/ 16 h 173"/>
                <a:gd name="T54" fmla="*/ 102 w 159"/>
                <a:gd name="T55" fmla="*/ 74 h 173"/>
                <a:gd name="T56" fmla="*/ 90 w 159"/>
                <a:gd name="T57" fmla="*/ 74 h 173"/>
                <a:gd name="T58" fmla="*/ 86 w 159"/>
                <a:gd name="T59" fmla="*/ 13 h 173"/>
                <a:gd name="T60" fmla="*/ 81 w 159"/>
                <a:gd name="T61" fmla="*/ 13 h 173"/>
                <a:gd name="T62" fmla="*/ 74 w 159"/>
                <a:gd name="T63" fmla="*/ 21 h 173"/>
                <a:gd name="T64" fmla="*/ 74 w 159"/>
                <a:gd name="T65" fmla="*/ 74 h 173"/>
                <a:gd name="T66" fmla="*/ 62 w 159"/>
                <a:gd name="T67" fmla="*/ 74 h 173"/>
                <a:gd name="T68" fmla="*/ 59 w 159"/>
                <a:gd name="T69" fmla="*/ 24 h 173"/>
                <a:gd name="T70" fmla="*/ 52 w 159"/>
                <a:gd name="T71" fmla="*/ 27 h 173"/>
                <a:gd name="T72" fmla="*/ 50 w 159"/>
                <a:gd name="T73" fmla="*/ 91 h 173"/>
                <a:gd name="T74" fmla="*/ 47 w 159"/>
                <a:gd name="T75" fmla="*/ 96 h 173"/>
                <a:gd name="T76" fmla="*/ 33 w 159"/>
                <a:gd name="T77" fmla="*/ 85 h 173"/>
                <a:gd name="T78" fmla="*/ 16 w 159"/>
                <a:gd name="T79" fmla="*/ 94 h 173"/>
                <a:gd name="T80" fmla="*/ 37 w 159"/>
                <a:gd name="T81" fmla="*/ 131 h 173"/>
                <a:gd name="T82" fmla="*/ 139 w 159"/>
                <a:gd name="T83" fmla="*/ 132 h 173"/>
                <a:gd name="T84" fmla="*/ 144 w 159"/>
                <a:gd name="T85" fmla="*/ 141 h 173"/>
                <a:gd name="T86" fmla="*/ 29 w 159"/>
                <a:gd name="T87" fmla="*/ 142 h 173"/>
                <a:gd name="T88" fmla="*/ 27 w 159"/>
                <a:gd name="T89" fmla="*/ 158 h 173"/>
                <a:gd name="T90" fmla="*/ 33 w 159"/>
                <a:gd name="T91" fmla="*/ 164 h 173"/>
                <a:gd name="T92" fmla="*/ 148 w 159"/>
                <a:gd name="T93" fmla="*/ 163 h 173"/>
                <a:gd name="T94" fmla="*/ 150 w 159"/>
                <a:gd name="T95" fmla="*/ 147 h 173"/>
                <a:gd name="T96" fmla="*/ 144 w 159"/>
                <a:gd name="T97" fmla="*/ 1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 h="173">
                  <a:moveTo>
                    <a:pt x="153" y="50"/>
                  </a:moveTo>
                  <a:cubicBezTo>
                    <a:pt x="153" y="120"/>
                    <a:pt x="153" y="120"/>
                    <a:pt x="153" y="120"/>
                  </a:cubicBezTo>
                  <a:cubicBezTo>
                    <a:pt x="153" y="124"/>
                    <a:pt x="152" y="129"/>
                    <a:pt x="151" y="134"/>
                  </a:cubicBezTo>
                  <a:cubicBezTo>
                    <a:pt x="152" y="135"/>
                    <a:pt x="153" y="135"/>
                    <a:pt x="154" y="136"/>
                  </a:cubicBezTo>
                  <a:cubicBezTo>
                    <a:pt x="157" y="139"/>
                    <a:pt x="159" y="143"/>
                    <a:pt x="159" y="147"/>
                  </a:cubicBezTo>
                  <a:cubicBezTo>
                    <a:pt x="159" y="158"/>
                    <a:pt x="159" y="158"/>
                    <a:pt x="159" y="158"/>
                  </a:cubicBezTo>
                  <a:cubicBezTo>
                    <a:pt x="159" y="162"/>
                    <a:pt x="157" y="166"/>
                    <a:pt x="154" y="169"/>
                  </a:cubicBezTo>
                  <a:cubicBezTo>
                    <a:pt x="152" y="171"/>
                    <a:pt x="148" y="173"/>
                    <a:pt x="144" y="173"/>
                  </a:cubicBezTo>
                  <a:cubicBezTo>
                    <a:pt x="33" y="173"/>
                    <a:pt x="33" y="173"/>
                    <a:pt x="33" y="173"/>
                  </a:cubicBezTo>
                  <a:cubicBezTo>
                    <a:pt x="29" y="173"/>
                    <a:pt x="25" y="171"/>
                    <a:pt x="23" y="169"/>
                  </a:cubicBezTo>
                  <a:cubicBezTo>
                    <a:pt x="20" y="166"/>
                    <a:pt x="18" y="162"/>
                    <a:pt x="18" y="158"/>
                  </a:cubicBezTo>
                  <a:cubicBezTo>
                    <a:pt x="18" y="147"/>
                    <a:pt x="18" y="147"/>
                    <a:pt x="18" y="147"/>
                  </a:cubicBezTo>
                  <a:cubicBezTo>
                    <a:pt x="18" y="143"/>
                    <a:pt x="20" y="139"/>
                    <a:pt x="23" y="136"/>
                  </a:cubicBezTo>
                  <a:cubicBezTo>
                    <a:pt x="23" y="136"/>
                    <a:pt x="24" y="135"/>
                    <a:pt x="25" y="135"/>
                  </a:cubicBezTo>
                  <a:cubicBezTo>
                    <a:pt x="18" y="123"/>
                    <a:pt x="11" y="112"/>
                    <a:pt x="5" y="101"/>
                  </a:cubicBezTo>
                  <a:cubicBezTo>
                    <a:pt x="5" y="100"/>
                    <a:pt x="5" y="100"/>
                    <a:pt x="5" y="100"/>
                  </a:cubicBezTo>
                  <a:cubicBezTo>
                    <a:pt x="0" y="91"/>
                    <a:pt x="1" y="82"/>
                    <a:pt x="6" y="76"/>
                  </a:cubicBezTo>
                  <a:cubicBezTo>
                    <a:pt x="8" y="74"/>
                    <a:pt x="10" y="72"/>
                    <a:pt x="13" y="70"/>
                  </a:cubicBezTo>
                  <a:cubicBezTo>
                    <a:pt x="16" y="69"/>
                    <a:pt x="19" y="67"/>
                    <a:pt x="22" y="67"/>
                  </a:cubicBezTo>
                  <a:cubicBezTo>
                    <a:pt x="27" y="66"/>
                    <a:pt x="33" y="67"/>
                    <a:pt x="37" y="71"/>
                  </a:cubicBezTo>
                  <a:cubicBezTo>
                    <a:pt x="37" y="33"/>
                    <a:pt x="37" y="33"/>
                    <a:pt x="37" y="33"/>
                  </a:cubicBezTo>
                  <a:cubicBezTo>
                    <a:pt x="37" y="27"/>
                    <a:pt x="39" y="23"/>
                    <a:pt x="42" y="20"/>
                  </a:cubicBezTo>
                  <a:cubicBezTo>
                    <a:pt x="44" y="17"/>
                    <a:pt x="46" y="15"/>
                    <a:pt x="49" y="14"/>
                  </a:cubicBezTo>
                  <a:cubicBezTo>
                    <a:pt x="52" y="12"/>
                    <a:pt x="55" y="11"/>
                    <a:pt x="59" y="11"/>
                  </a:cubicBezTo>
                  <a:cubicBezTo>
                    <a:pt x="60" y="11"/>
                    <a:pt x="62" y="12"/>
                    <a:pt x="64" y="12"/>
                  </a:cubicBezTo>
                  <a:cubicBezTo>
                    <a:pt x="65" y="10"/>
                    <a:pt x="66" y="7"/>
                    <a:pt x="68" y="6"/>
                  </a:cubicBezTo>
                  <a:cubicBezTo>
                    <a:pt x="71" y="3"/>
                    <a:pt x="75" y="1"/>
                    <a:pt x="78" y="1"/>
                  </a:cubicBezTo>
                  <a:cubicBezTo>
                    <a:pt x="82" y="0"/>
                    <a:pt x="86" y="0"/>
                    <a:pt x="89" y="1"/>
                  </a:cubicBezTo>
                  <a:cubicBezTo>
                    <a:pt x="90" y="1"/>
                    <a:pt x="90" y="1"/>
                    <a:pt x="90" y="1"/>
                  </a:cubicBezTo>
                  <a:cubicBezTo>
                    <a:pt x="93" y="2"/>
                    <a:pt x="95" y="4"/>
                    <a:pt x="98" y="6"/>
                  </a:cubicBezTo>
                  <a:cubicBezTo>
                    <a:pt x="100" y="4"/>
                    <a:pt x="104" y="4"/>
                    <a:pt x="107" y="4"/>
                  </a:cubicBezTo>
                  <a:cubicBezTo>
                    <a:pt x="110" y="4"/>
                    <a:pt x="112" y="4"/>
                    <a:pt x="115" y="5"/>
                  </a:cubicBezTo>
                  <a:cubicBezTo>
                    <a:pt x="118" y="6"/>
                    <a:pt x="120" y="8"/>
                    <a:pt x="122" y="10"/>
                  </a:cubicBezTo>
                  <a:cubicBezTo>
                    <a:pt x="126" y="13"/>
                    <a:pt x="128" y="19"/>
                    <a:pt x="128" y="25"/>
                  </a:cubicBezTo>
                  <a:cubicBezTo>
                    <a:pt x="128" y="30"/>
                    <a:pt x="128" y="30"/>
                    <a:pt x="128" y="30"/>
                  </a:cubicBezTo>
                  <a:cubicBezTo>
                    <a:pt x="129" y="30"/>
                    <a:pt x="130" y="29"/>
                    <a:pt x="131" y="29"/>
                  </a:cubicBezTo>
                  <a:cubicBezTo>
                    <a:pt x="134" y="29"/>
                    <a:pt x="138" y="30"/>
                    <a:pt x="141" y="32"/>
                  </a:cubicBezTo>
                  <a:cubicBezTo>
                    <a:pt x="144" y="33"/>
                    <a:pt x="146" y="35"/>
                    <a:pt x="148" y="38"/>
                  </a:cubicBezTo>
                  <a:cubicBezTo>
                    <a:pt x="151" y="41"/>
                    <a:pt x="153" y="45"/>
                    <a:pt x="153" y="50"/>
                  </a:cubicBezTo>
                  <a:close/>
                  <a:moveTo>
                    <a:pt x="139" y="132"/>
                  </a:moveTo>
                  <a:cubicBezTo>
                    <a:pt x="139" y="132"/>
                    <a:pt x="139" y="132"/>
                    <a:pt x="139" y="132"/>
                  </a:cubicBezTo>
                  <a:cubicBezTo>
                    <a:pt x="139" y="128"/>
                    <a:pt x="140" y="124"/>
                    <a:pt x="140" y="120"/>
                  </a:cubicBezTo>
                  <a:cubicBezTo>
                    <a:pt x="140" y="50"/>
                    <a:pt x="140" y="50"/>
                    <a:pt x="140" y="50"/>
                  </a:cubicBezTo>
                  <a:cubicBezTo>
                    <a:pt x="140" y="48"/>
                    <a:pt x="139" y="47"/>
                    <a:pt x="138" y="45"/>
                  </a:cubicBezTo>
                  <a:cubicBezTo>
                    <a:pt x="137" y="44"/>
                    <a:pt x="136" y="44"/>
                    <a:pt x="135" y="43"/>
                  </a:cubicBezTo>
                  <a:cubicBezTo>
                    <a:pt x="134" y="42"/>
                    <a:pt x="133" y="42"/>
                    <a:pt x="131" y="42"/>
                  </a:cubicBezTo>
                  <a:cubicBezTo>
                    <a:pt x="130" y="42"/>
                    <a:pt x="129" y="42"/>
                    <a:pt x="128" y="43"/>
                  </a:cubicBezTo>
                  <a:cubicBezTo>
                    <a:pt x="128" y="74"/>
                    <a:pt x="128" y="74"/>
                    <a:pt x="128" y="74"/>
                  </a:cubicBezTo>
                  <a:cubicBezTo>
                    <a:pt x="128" y="77"/>
                    <a:pt x="125" y="80"/>
                    <a:pt x="122" y="80"/>
                  </a:cubicBezTo>
                  <a:cubicBezTo>
                    <a:pt x="118" y="80"/>
                    <a:pt x="116" y="77"/>
                    <a:pt x="116" y="74"/>
                  </a:cubicBezTo>
                  <a:cubicBezTo>
                    <a:pt x="116" y="52"/>
                    <a:pt x="116" y="47"/>
                    <a:pt x="116" y="25"/>
                  </a:cubicBezTo>
                  <a:cubicBezTo>
                    <a:pt x="116" y="22"/>
                    <a:pt x="115" y="20"/>
                    <a:pt x="113" y="19"/>
                  </a:cubicBezTo>
                  <a:cubicBezTo>
                    <a:pt x="112" y="18"/>
                    <a:pt x="111" y="17"/>
                    <a:pt x="110" y="17"/>
                  </a:cubicBezTo>
                  <a:cubicBezTo>
                    <a:pt x="109" y="16"/>
                    <a:pt x="108" y="16"/>
                    <a:pt x="107" y="16"/>
                  </a:cubicBezTo>
                  <a:cubicBezTo>
                    <a:pt x="105" y="16"/>
                    <a:pt x="104" y="17"/>
                    <a:pt x="102" y="17"/>
                  </a:cubicBezTo>
                  <a:cubicBezTo>
                    <a:pt x="102" y="74"/>
                    <a:pt x="102" y="74"/>
                    <a:pt x="102" y="74"/>
                  </a:cubicBezTo>
                  <a:cubicBezTo>
                    <a:pt x="102" y="77"/>
                    <a:pt x="100" y="80"/>
                    <a:pt x="96" y="80"/>
                  </a:cubicBezTo>
                  <a:cubicBezTo>
                    <a:pt x="93" y="80"/>
                    <a:pt x="90" y="77"/>
                    <a:pt x="90" y="74"/>
                  </a:cubicBezTo>
                  <a:cubicBezTo>
                    <a:pt x="90" y="16"/>
                    <a:pt x="90" y="16"/>
                    <a:pt x="90" y="16"/>
                  </a:cubicBezTo>
                  <a:cubicBezTo>
                    <a:pt x="89" y="15"/>
                    <a:pt x="88" y="14"/>
                    <a:pt x="86" y="13"/>
                  </a:cubicBezTo>
                  <a:cubicBezTo>
                    <a:pt x="86" y="13"/>
                    <a:pt x="86" y="13"/>
                    <a:pt x="86" y="13"/>
                  </a:cubicBezTo>
                  <a:cubicBezTo>
                    <a:pt x="84" y="13"/>
                    <a:pt x="83" y="13"/>
                    <a:pt x="81" y="13"/>
                  </a:cubicBezTo>
                  <a:cubicBezTo>
                    <a:pt x="79" y="13"/>
                    <a:pt x="78" y="14"/>
                    <a:pt x="77" y="15"/>
                  </a:cubicBezTo>
                  <a:cubicBezTo>
                    <a:pt x="75" y="16"/>
                    <a:pt x="74" y="18"/>
                    <a:pt x="74" y="21"/>
                  </a:cubicBezTo>
                  <a:cubicBezTo>
                    <a:pt x="74" y="21"/>
                    <a:pt x="74" y="21"/>
                    <a:pt x="74" y="21"/>
                  </a:cubicBezTo>
                  <a:cubicBezTo>
                    <a:pt x="74" y="74"/>
                    <a:pt x="74" y="74"/>
                    <a:pt x="74" y="74"/>
                  </a:cubicBezTo>
                  <a:cubicBezTo>
                    <a:pt x="74" y="77"/>
                    <a:pt x="71" y="80"/>
                    <a:pt x="68" y="80"/>
                  </a:cubicBezTo>
                  <a:cubicBezTo>
                    <a:pt x="64" y="80"/>
                    <a:pt x="62" y="77"/>
                    <a:pt x="62" y="74"/>
                  </a:cubicBezTo>
                  <a:cubicBezTo>
                    <a:pt x="62" y="25"/>
                    <a:pt x="62" y="25"/>
                    <a:pt x="62" y="25"/>
                  </a:cubicBezTo>
                  <a:cubicBezTo>
                    <a:pt x="61" y="24"/>
                    <a:pt x="60" y="24"/>
                    <a:pt x="59" y="24"/>
                  </a:cubicBezTo>
                  <a:cubicBezTo>
                    <a:pt x="57" y="24"/>
                    <a:pt x="56" y="24"/>
                    <a:pt x="55" y="25"/>
                  </a:cubicBezTo>
                  <a:cubicBezTo>
                    <a:pt x="53" y="26"/>
                    <a:pt x="52" y="26"/>
                    <a:pt x="52" y="27"/>
                  </a:cubicBezTo>
                  <a:cubicBezTo>
                    <a:pt x="51" y="29"/>
                    <a:pt x="50" y="30"/>
                    <a:pt x="50" y="33"/>
                  </a:cubicBezTo>
                  <a:cubicBezTo>
                    <a:pt x="50" y="91"/>
                    <a:pt x="50" y="91"/>
                    <a:pt x="50" y="91"/>
                  </a:cubicBezTo>
                  <a:cubicBezTo>
                    <a:pt x="50" y="91"/>
                    <a:pt x="50" y="91"/>
                    <a:pt x="50" y="91"/>
                  </a:cubicBezTo>
                  <a:cubicBezTo>
                    <a:pt x="50" y="93"/>
                    <a:pt x="49" y="95"/>
                    <a:pt x="47" y="96"/>
                  </a:cubicBezTo>
                  <a:cubicBezTo>
                    <a:pt x="44" y="98"/>
                    <a:pt x="40" y="97"/>
                    <a:pt x="38" y="94"/>
                  </a:cubicBezTo>
                  <a:cubicBezTo>
                    <a:pt x="33" y="85"/>
                    <a:pt x="33" y="85"/>
                    <a:pt x="33" y="85"/>
                  </a:cubicBezTo>
                  <a:cubicBezTo>
                    <a:pt x="33" y="84"/>
                    <a:pt x="33" y="84"/>
                    <a:pt x="33" y="84"/>
                  </a:cubicBezTo>
                  <a:cubicBezTo>
                    <a:pt x="26" y="73"/>
                    <a:pt x="10" y="83"/>
                    <a:pt x="16" y="94"/>
                  </a:cubicBezTo>
                  <a:cubicBezTo>
                    <a:pt x="16" y="94"/>
                    <a:pt x="16" y="94"/>
                    <a:pt x="16" y="94"/>
                  </a:cubicBezTo>
                  <a:cubicBezTo>
                    <a:pt x="23" y="107"/>
                    <a:pt x="30" y="119"/>
                    <a:pt x="37" y="131"/>
                  </a:cubicBezTo>
                  <a:cubicBezTo>
                    <a:pt x="38" y="132"/>
                    <a:pt x="38" y="132"/>
                    <a:pt x="38" y="132"/>
                  </a:cubicBezTo>
                  <a:cubicBezTo>
                    <a:pt x="139" y="132"/>
                    <a:pt x="139" y="132"/>
                    <a:pt x="139" y="132"/>
                  </a:cubicBezTo>
                  <a:close/>
                  <a:moveTo>
                    <a:pt x="144" y="141"/>
                  </a:moveTo>
                  <a:cubicBezTo>
                    <a:pt x="144" y="141"/>
                    <a:pt x="144" y="141"/>
                    <a:pt x="144" y="141"/>
                  </a:cubicBezTo>
                  <a:cubicBezTo>
                    <a:pt x="33" y="141"/>
                    <a:pt x="33" y="141"/>
                    <a:pt x="33" y="141"/>
                  </a:cubicBezTo>
                  <a:cubicBezTo>
                    <a:pt x="31" y="141"/>
                    <a:pt x="30" y="141"/>
                    <a:pt x="29" y="142"/>
                  </a:cubicBezTo>
                  <a:cubicBezTo>
                    <a:pt x="27" y="144"/>
                    <a:pt x="27" y="145"/>
                    <a:pt x="27" y="147"/>
                  </a:cubicBezTo>
                  <a:cubicBezTo>
                    <a:pt x="27" y="158"/>
                    <a:pt x="27" y="158"/>
                    <a:pt x="27" y="158"/>
                  </a:cubicBezTo>
                  <a:cubicBezTo>
                    <a:pt x="27" y="160"/>
                    <a:pt x="27" y="161"/>
                    <a:pt x="29" y="163"/>
                  </a:cubicBezTo>
                  <a:cubicBezTo>
                    <a:pt x="30" y="164"/>
                    <a:pt x="31" y="164"/>
                    <a:pt x="33" y="164"/>
                  </a:cubicBezTo>
                  <a:cubicBezTo>
                    <a:pt x="144" y="164"/>
                    <a:pt x="144" y="164"/>
                    <a:pt x="144" y="164"/>
                  </a:cubicBezTo>
                  <a:cubicBezTo>
                    <a:pt x="146" y="164"/>
                    <a:pt x="147" y="164"/>
                    <a:pt x="148" y="163"/>
                  </a:cubicBezTo>
                  <a:cubicBezTo>
                    <a:pt x="149" y="161"/>
                    <a:pt x="150" y="160"/>
                    <a:pt x="150" y="158"/>
                  </a:cubicBezTo>
                  <a:cubicBezTo>
                    <a:pt x="150" y="147"/>
                    <a:pt x="150" y="147"/>
                    <a:pt x="150" y="147"/>
                  </a:cubicBezTo>
                  <a:cubicBezTo>
                    <a:pt x="150" y="145"/>
                    <a:pt x="149" y="144"/>
                    <a:pt x="148" y="142"/>
                  </a:cubicBezTo>
                  <a:cubicBezTo>
                    <a:pt x="147" y="141"/>
                    <a:pt x="146" y="141"/>
                    <a:pt x="144" y="141"/>
                  </a:cubicBezTo>
                  <a:close/>
                </a:path>
              </a:pathLst>
            </a:custGeom>
            <a:solidFill>
              <a:sysClr val="window" lastClr="FFFFFF"/>
            </a:solidFill>
            <a:ln>
              <a:noFill/>
            </a:ln>
          </p:spPr>
          <p:txBody>
            <a:bodyPr vert="horz" wrap="square" lIns="91440" tIns="45720" rIns="91440" bIns="45720" numCol="1" anchor="t" anchorCtr="0" compatLnSpc="1"/>
            <a:p>
              <a:endParaRPr lang="zh-CN" altLang="en-US"/>
            </a:p>
          </p:txBody>
        </p:sp>
      </p:grpSp>
      <p:grpSp>
        <p:nvGrpSpPr>
          <p:cNvPr id="21" name="组合 20"/>
          <p:cNvGrpSpPr/>
          <p:nvPr/>
        </p:nvGrpSpPr>
        <p:grpSpPr>
          <a:xfrm>
            <a:off x="7173571" y="4796208"/>
            <a:ext cx="645201" cy="645201"/>
            <a:chOff x="8997250" y="2336800"/>
            <a:chExt cx="1930400" cy="1930400"/>
          </a:xfrm>
        </p:grpSpPr>
        <p:sp>
          <p:nvSpPr>
            <p:cNvPr id="22" name="椭圆 21"/>
            <p:cNvSpPr/>
            <p:nvPr/>
          </p:nvSpPr>
          <p:spPr>
            <a:xfrm>
              <a:off x="8997250" y="2336800"/>
              <a:ext cx="1930400" cy="1930400"/>
            </a:xfrm>
            <a:prstGeom prst="ellipse">
              <a:avLst/>
            </a:prstGeom>
            <a:solidFill>
              <a:srgbClr val="5AB271"/>
            </a:solidFill>
            <a:ln>
              <a:noFill/>
            </a:ln>
          </p:spPr>
          <p:style>
            <a:lnRef idx="2">
              <a:srgbClr val="F3530B">
                <a:shade val="50000"/>
              </a:srgbClr>
            </a:lnRef>
            <a:fillRef idx="1">
              <a:srgbClr val="F3530B"/>
            </a:fillRef>
            <a:effectRef idx="0">
              <a:srgbClr val="F3530B"/>
            </a:effectRef>
            <a:fontRef idx="minor">
              <a:sysClr val="window" lastClr="FFFFFF"/>
            </a:fontRef>
          </p:style>
          <p:txBody>
            <a:bodyPr rtlCol="0" anchor="ctr"/>
            <a:p>
              <a:pPr algn="ctr"/>
              <a:endParaRPr lang="zh-CN" altLang="en-US"/>
            </a:p>
          </p:txBody>
        </p:sp>
        <p:sp>
          <p:nvSpPr>
            <p:cNvPr id="23" name="Freeform 117"/>
            <p:cNvSpPr>
              <a:spLocks noEditPoints="1"/>
            </p:cNvSpPr>
            <p:nvPr/>
          </p:nvSpPr>
          <p:spPr bwMode="auto">
            <a:xfrm>
              <a:off x="9499076" y="2840564"/>
              <a:ext cx="926749" cy="922873"/>
            </a:xfrm>
            <a:custGeom>
              <a:avLst/>
              <a:gdLst>
                <a:gd name="T0" fmla="*/ 102 w 183"/>
                <a:gd name="T1" fmla="*/ 81 h 183"/>
                <a:gd name="T2" fmla="*/ 81 w 183"/>
                <a:gd name="T3" fmla="*/ 81 h 183"/>
                <a:gd name="T4" fmla="*/ 80 w 183"/>
                <a:gd name="T5" fmla="*/ 102 h 183"/>
                <a:gd name="T6" fmla="*/ 102 w 183"/>
                <a:gd name="T7" fmla="*/ 102 h 183"/>
                <a:gd name="T8" fmla="*/ 96 w 183"/>
                <a:gd name="T9" fmla="*/ 96 h 183"/>
                <a:gd name="T10" fmla="*/ 86 w 183"/>
                <a:gd name="T11" fmla="*/ 96 h 183"/>
                <a:gd name="T12" fmla="*/ 86 w 183"/>
                <a:gd name="T13" fmla="*/ 87 h 183"/>
                <a:gd name="T14" fmla="*/ 96 w 183"/>
                <a:gd name="T15" fmla="*/ 87 h 183"/>
                <a:gd name="T16" fmla="*/ 96 w 183"/>
                <a:gd name="T17" fmla="*/ 96 h 183"/>
                <a:gd name="T18" fmla="*/ 114 w 183"/>
                <a:gd name="T19" fmla="*/ 114 h 183"/>
                <a:gd name="T20" fmla="*/ 114 w 183"/>
                <a:gd name="T21" fmla="*/ 69 h 183"/>
                <a:gd name="T22" fmla="*/ 69 w 183"/>
                <a:gd name="T23" fmla="*/ 69 h 183"/>
                <a:gd name="T24" fmla="*/ 69 w 183"/>
                <a:gd name="T25" fmla="*/ 114 h 183"/>
                <a:gd name="T26" fmla="*/ 114 w 183"/>
                <a:gd name="T27" fmla="*/ 114 h 183"/>
                <a:gd name="T28" fmla="*/ 68 w 183"/>
                <a:gd name="T29" fmla="*/ 92 h 183"/>
                <a:gd name="T30" fmla="*/ 91 w 183"/>
                <a:gd name="T31" fmla="*/ 68 h 183"/>
                <a:gd name="T32" fmla="*/ 108 w 183"/>
                <a:gd name="T33" fmla="*/ 108 h 183"/>
                <a:gd name="T34" fmla="*/ 75 w 183"/>
                <a:gd name="T35" fmla="*/ 108 h 183"/>
                <a:gd name="T36" fmla="*/ 154 w 183"/>
                <a:gd name="T37" fmla="*/ 87 h 183"/>
                <a:gd name="T38" fmla="*/ 150 w 183"/>
                <a:gd name="T39" fmla="*/ 92 h 183"/>
                <a:gd name="T40" fmla="*/ 145 w 183"/>
                <a:gd name="T41" fmla="*/ 114 h 183"/>
                <a:gd name="T42" fmla="*/ 103 w 183"/>
                <a:gd name="T43" fmla="*/ 149 h 183"/>
                <a:gd name="T44" fmla="*/ 87 w 183"/>
                <a:gd name="T45" fmla="*/ 154 h 183"/>
                <a:gd name="T46" fmla="*/ 105 w 183"/>
                <a:gd name="T47" fmla="*/ 157 h 183"/>
                <a:gd name="T48" fmla="*/ 157 w 183"/>
                <a:gd name="T49" fmla="*/ 105 h 183"/>
                <a:gd name="T50" fmla="*/ 154 w 183"/>
                <a:gd name="T51" fmla="*/ 87 h 183"/>
                <a:gd name="T52" fmla="*/ 91 w 183"/>
                <a:gd name="T53" fmla="*/ 0 h 183"/>
                <a:gd name="T54" fmla="*/ 91 w 183"/>
                <a:gd name="T55" fmla="*/ 183 h 183"/>
                <a:gd name="T56" fmla="*/ 91 w 183"/>
                <a:gd name="T57" fmla="*/ 0 h 183"/>
                <a:gd name="T58" fmla="*/ 91 w 183"/>
                <a:gd name="T59" fmla="*/ 169 h 183"/>
                <a:gd name="T60" fmla="*/ 91 w 183"/>
                <a:gd name="T61" fmla="*/ 14 h 183"/>
                <a:gd name="T62" fmla="*/ 91 w 183"/>
                <a:gd name="T63" fmla="*/ 169 h 183"/>
                <a:gd name="T64" fmla="*/ 71 w 183"/>
                <a:gd name="T65" fmla="*/ 32 h 183"/>
                <a:gd name="T66" fmla="*/ 54 w 183"/>
                <a:gd name="T67" fmla="*/ 36 h 183"/>
                <a:gd name="T68" fmla="*/ 36 w 183"/>
                <a:gd name="T69" fmla="*/ 54 h 183"/>
                <a:gd name="T70" fmla="*/ 36 w 183"/>
                <a:gd name="T71" fmla="*/ 54 h 183"/>
                <a:gd name="T72" fmla="*/ 32 w 183"/>
                <a:gd name="T73" fmla="*/ 71 h 183"/>
                <a:gd name="T74" fmla="*/ 43 w 183"/>
                <a:gd name="T75" fmla="*/ 59 h 183"/>
                <a:gd name="T76" fmla="*/ 50 w 183"/>
                <a:gd name="T77" fmla="*/ 50 h 183"/>
                <a:gd name="T78" fmla="*/ 69 w 183"/>
                <a:gd name="T79" fmla="*/ 3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83">
                  <a:moveTo>
                    <a:pt x="102" y="102"/>
                  </a:moveTo>
                  <a:cubicBezTo>
                    <a:pt x="108" y="97"/>
                    <a:pt x="108" y="87"/>
                    <a:pt x="102" y="81"/>
                  </a:cubicBezTo>
                  <a:cubicBezTo>
                    <a:pt x="102" y="81"/>
                    <a:pt x="102" y="81"/>
                    <a:pt x="102" y="81"/>
                  </a:cubicBezTo>
                  <a:cubicBezTo>
                    <a:pt x="96" y="75"/>
                    <a:pt x="86" y="75"/>
                    <a:pt x="81" y="81"/>
                  </a:cubicBezTo>
                  <a:cubicBezTo>
                    <a:pt x="81" y="81"/>
                    <a:pt x="81" y="81"/>
                    <a:pt x="81" y="81"/>
                  </a:cubicBezTo>
                  <a:cubicBezTo>
                    <a:pt x="75" y="87"/>
                    <a:pt x="75" y="96"/>
                    <a:pt x="80" y="102"/>
                  </a:cubicBezTo>
                  <a:cubicBezTo>
                    <a:pt x="81" y="102"/>
                    <a:pt x="81" y="102"/>
                    <a:pt x="81" y="102"/>
                  </a:cubicBezTo>
                  <a:cubicBezTo>
                    <a:pt x="86" y="108"/>
                    <a:pt x="96" y="108"/>
                    <a:pt x="102" y="102"/>
                  </a:cubicBezTo>
                  <a:close/>
                  <a:moveTo>
                    <a:pt x="96" y="96"/>
                  </a:moveTo>
                  <a:cubicBezTo>
                    <a:pt x="96" y="96"/>
                    <a:pt x="96" y="96"/>
                    <a:pt x="96" y="96"/>
                  </a:cubicBezTo>
                  <a:cubicBezTo>
                    <a:pt x="96" y="96"/>
                    <a:pt x="96" y="96"/>
                    <a:pt x="96" y="96"/>
                  </a:cubicBezTo>
                  <a:cubicBezTo>
                    <a:pt x="94" y="99"/>
                    <a:pt x="89" y="99"/>
                    <a:pt x="86" y="96"/>
                  </a:cubicBezTo>
                  <a:cubicBezTo>
                    <a:pt x="86" y="96"/>
                    <a:pt x="86" y="96"/>
                    <a:pt x="86" y="96"/>
                  </a:cubicBezTo>
                  <a:cubicBezTo>
                    <a:pt x="84" y="94"/>
                    <a:pt x="84" y="89"/>
                    <a:pt x="86" y="87"/>
                  </a:cubicBezTo>
                  <a:cubicBezTo>
                    <a:pt x="86" y="87"/>
                    <a:pt x="86" y="87"/>
                    <a:pt x="86" y="87"/>
                  </a:cubicBezTo>
                  <a:cubicBezTo>
                    <a:pt x="89" y="84"/>
                    <a:pt x="94" y="84"/>
                    <a:pt x="96" y="87"/>
                  </a:cubicBezTo>
                  <a:cubicBezTo>
                    <a:pt x="96" y="87"/>
                    <a:pt x="96" y="87"/>
                    <a:pt x="96" y="87"/>
                  </a:cubicBezTo>
                  <a:cubicBezTo>
                    <a:pt x="99" y="89"/>
                    <a:pt x="99" y="94"/>
                    <a:pt x="96" y="96"/>
                  </a:cubicBezTo>
                  <a:close/>
                  <a:moveTo>
                    <a:pt x="114" y="114"/>
                  </a:moveTo>
                  <a:cubicBezTo>
                    <a:pt x="114" y="114"/>
                    <a:pt x="114" y="114"/>
                    <a:pt x="114" y="114"/>
                  </a:cubicBezTo>
                  <a:cubicBezTo>
                    <a:pt x="120" y="109"/>
                    <a:pt x="124" y="100"/>
                    <a:pt x="124" y="92"/>
                  </a:cubicBezTo>
                  <a:cubicBezTo>
                    <a:pt x="124" y="83"/>
                    <a:pt x="120" y="75"/>
                    <a:pt x="114" y="69"/>
                  </a:cubicBezTo>
                  <a:cubicBezTo>
                    <a:pt x="108" y="63"/>
                    <a:pt x="100" y="59"/>
                    <a:pt x="91" y="59"/>
                  </a:cubicBezTo>
                  <a:cubicBezTo>
                    <a:pt x="82" y="59"/>
                    <a:pt x="74" y="63"/>
                    <a:pt x="69" y="69"/>
                  </a:cubicBezTo>
                  <a:cubicBezTo>
                    <a:pt x="63" y="75"/>
                    <a:pt x="59" y="83"/>
                    <a:pt x="59" y="92"/>
                  </a:cubicBezTo>
                  <a:cubicBezTo>
                    <a:pt x="59" y="100"/>
                    <a:pt x="63" y="109"/>
                    <a:pt x="69" y="114"/>
                  </a:cubicBezTo>
                  <a:cubicBezTo>
                    <a:pt x="74" y="120"/>
                    <a:pt x="82" y="124"/>
                    <a:pt x="91" y="124"/>
                  </a:cubicBezTo>
                  <a:cubicBezTo>
                    <a:pt x="100" y="124"/>
                    <a:pt x="108" y="120"/>
                    <a:pt x="114" y="114"/>
                  </a:cubicBezTo>
                  <a:close/>
                  <a:moveTo>
                    <a:pt x="68" y="92"/>
                  </a:moveTo>
                  <a:cubicBezTo>
                    <a:pt x="68" y="92"/>
                    <a:pt x="68" y="92"/>
                    <a:pt x="68" y="92"/>
                  </a:cubicBezTo>
                  <a:cubicBezTo>
                    <a:pt x="68" y="85"/>
                    <a:pt x="70" y="79"/>
                    <a:pt x="75" y="75"/>
                  </a:cubicBezTo>
                  <a:cubicBezTo>
                    <a:pt x="79" y="70"/>
                    <a:pt x="85" y="68"/>
                    <a:pt x="91" y="68"/>
                  </a:cubicBezTo>
                  <a:cubicBezTo>
                    <a:pt x="98" y="68"/>
                    <a:pt x="104" y="70"/>
                    <a:pt x="108" y="75"/>
                  </a:cubicBezTo>
                  <a:cubicBezTo>
                    <a:pt x="117" y="84"/>
                    <a:pt x="117" y="99"/>
                    <a:pt x="108" y="108"/>
                  </a:cubicBezTo>
                  <a:cubicBezTo>
                    <a:pt x="104" y="113"/>
                    <a:pt x="98" y="115"/>
                    <a:pt x="91" y="115"/>
                  </a:cubicBezTo>
                  <a:cubicBezTo>
                    <a:pt x="85" y="115"/>
                    <a:pt x="79" y="113"/>
                    <a:pt x="75" y="108"/>
                  </a:cubicBezTo>
                  <a:cubicBezTo>
                    <a:pt x="70" y="104"/>
                    <a:pt x="68" y="98"/>
                    <a:pt x="68" y="92"/>
                  </a:cubicBezTo>
                  <a:close/>
                  <a:moveTo>
                    <a:pt x="154" y="87"/>
                  </a:moveTo>
                  <a:cubicBezTo>
                    <a:pt x="154" y="87"/>
                    <a:pt x="154" y="87"/>
                    <a:pt x="154" y="87"/>
                  </a:cubicBezTo>
                  <a:cubicBezTo>
                    <a:pt x="152" y="87"/>
                    <a:pt x="150" y="89"/>
                    <a:pt x="150" y="92"/>
                  </a:cubicBezTo>
                  <a:cubicBezTo>
                    <a:pt x="150" y="96"/>
                    <a:pt x="150" y="100"/>
                    <a:pt x="149" y="103"/>
                  </a:cubicBezTo>
                  <a:cubicBezTo>
                    <a:pt x="148" y="107"/>
                    <a:pt x="147" y="111"/>
                    <a:pt x="145" y="114"/>
                  </a:cubicBezTo>
                  <a:cubicBezTo>
                    <a:pt x="139" y="128"/>
                    <a:pt x="128" y="140"/>
                    <a:pt x="114" y="146"/>
                  </a:cubicBezTo>
                  <a:cubicBezTo>
                    <a:pt x="111" y="147"/>
                    <a:pt x="107" y="148"/>
                    <a:pt x="103" y="149"/>
                  </a:cubicBezTo>
                  <a:cubicBezTo>
                    <a:pt x="99" y="150"/>
                    <a:pt x="95" y="150"/>
                    <a:pt x="91" y="150"/>
                  </a:cubicBezTo>
                  <a:cubicBezTo>
                    <a:pt x="89" y="150"/>
                    <a:pt x="87" y="152"/>
                    <a:pt x="87" y="154"/>
                  </a:cubicBezTo>
                  <a:cubicBezTo>
                    <a:pt x="87" y="157"/>
                    <a:pt x="89" y="159"/>
                    <a:pt x="91" y="159"/>
                  </a:cubicBezTo>
                  <a:cubicBezTo>
                    <a:pt x="96" y="159"/>
                    <a:pt x="100" y="158"/>
                    <a:pt x="105" y="157"/>
                  </a:cubicBezTo>
                  <a:cubicBezTo>
                    <a:pt x="109" y="156"/>
                    <a:pt x="113" y="155"/>
                    <a:pt x="118" y="153"/>
                  </a:cubicBezTo>
                  <a:cubicBezTo>
                    <a:pt x="138" y="145"/>
                    <a:pt x="153" y="126"/>
                    <a:pt x="157" y="105"/>
                  </a:cubicBezTo>
                  <a:cubicBezTo>
                    <a:pt x="158" y="100"/>
                    <a:pt x="158" y="96"/>
                    <a:pt x="158" y="92"/>
                  </a:cubicBezTo>
                  <a:cubicBezTo>
                    <a:pt x="158" y="89"/>
                    <a:pt x="157" y="87"/>
                    <a:pt x="154" y="87"/>
                  </a:cubicBezTo>
                  <a:close/>
                  <a:moveTo>
                    <a:pt x="91" y="0"/>
                  </a:moveTo>
                  <a:cubicBezTo>
                    <a:pt x="91" y="0"/>
                    <a:pt x="91" y="0"/>
                    <a:pt x="91" y="0"/>
                  </a:cubicBezTo>
                  <a:cubicBezTo>
                    <a:pt x="41" y="0"/>
                    <a:pt x="0" y="41"/>
                    <a:pt x="0" y="92"/>
                  </a:cubicBezTo>
                  <a:cubicBezTo>
                    <a:pt x="0" y="142"/>
                    <a:pt x="41" y="183"/>
                    <a:pt x="91" y="183"/>
                  </a:cubicBezTo>
                  <a:cubicBezTo>
                    <a:pt x="142" y="183"/>
                    <a:pt x="183" y="142"/>
                    <a:pt x="183" y="92"/>
                  </a:cubicBezTo>
                  <a:cubicBezTo>
                    <a:pt x="183" y="41"/>
                    <a:pt x="142" y="0"/>
                    <a:pt x="91" y="0"/>
                  </a:cubicBezTo>
                  <a:close/>
                  <a:moveTo>
                    <a:pt x="91" y="169"/>
                  </a:moveTo>
                  <a:cubicBezTo>
                    <a:pt x="91" y="169"/>
                    <a:pt x="91" y="169"/>
                    <a:pt x="91" y="169"/>
                  </a:cubicBezTo>
                  <a:cubicBezTo>
                    <a:pt x="49" y="169"/>
                    <a:pt x="14" y="134"/>
                    <a:pt x="14" y="92"/>
                  </a:cubicBezTo>
                  <a:cubicBezTo>
                    <a:pt x="14" y="49"/>
                    <a:pt x="49" y="14"/>
                    <a:pt x="91" y="14"/>
                  </a:cubicBezTo>
                  <a:cubicBezTo>
                    <a:pt x="134" y="14"/>
                    <a:pt x="169" y="49"/>
                    <a:pt x="169" y="92"/>
                  </a:cubicBezTo>
                  <a:cubicBezTo>
                    <a:pt x="169" y="134"/>
                    <a:pt x="134" y="169"/>
                    <a:pt x="91" y="169"/>
                  </a:cubicBezTo>
                  <a:close/>
                  <a:moveTo>
                    <a:pt x="71" y="32"/>
                  </a:moveTo>
                  <a:cubicBezTo>
                    <a:pt x="71" y="32"/>
                    <a:pt x="71" y="32"/>
                    <a:pt x="71" y="32"/>
                  </a:cubicBezTo>
                  <a:cubicBezTo>
                    <a:pt x="70" y="30"/>
                    <a:pt x="67" y="29"/>
                    <a:pt x="65" y="30"/>
                  </a:cubicBezTo>
                  <a:cubicBezTo>
                    <a:pt x="61" y="31"/>
                    <a:pt x="57" y="34"/>
                    <a:pt x="54" y="36"/>
                  </a:cubicBezTo>
                  <a:cubicBezTo>
                    <a:pt x="50" y="38"/>
                    <a:pt x="47" y="41"/>
                    <a:pt x="44" y="44"/>
                  </a:cubicBezTo>
                  <a:cubicBezTo>
                    <a:pt x="41" y="47"/>
                    <a:pt x="38" y="51"/>
                    <a:pt x="36" y="54"/>
                  </a:cubicBezTo>
                  <a:cubicBezTo>
                    <a:pt x="36" y="54"/>
                    <a:pt x="36" y="54"/>
                    <a:pt x="36" y="54"/>
                  </a:cubicBezTo>
                  <a:cubicBezTo>
                    <a:pt x="36" y="54"/>
                    <a:pt x="36" y="54"/>
                    <a:pt x="36" y="54"/>
                  </a:cubicBezTo>
                  <a:cubicBezTo>
                    <a:pt x="33" y="58"/>
                    <a:pt x="31" y="61"/>
                    <a:pt x="30" y="65"/>
                  </a:cubicBezTo>
                  <a:cubicBezTo>
                    <a:pt x="29" y="68"/>
                    <a:pt x="30" y="70"/>
                    <a:pt x="32" y="71"/>
                  </a:cubicBezTo>
                  <a:cubicBezTo>
                    <a:pt x="34" y="72"/>
                    <a:pt x="36" y="71"/>
                    <a:pt x="37" y="69"/>
                  </a:cubicBezTo>
                  <a:cubicBezTo>
                    <a:pt x="39" y="65"/>
                    <a:pt x="41" y="62"/>
                    <a:pt x="43" y="59"/>
                  </a:cubicBezTo>
                  <a:cubicBezTo>
                    <a:pt x="43" y="59"/>
                    <a:pt x="43" y="59"/>
                    <a:pt x="43" y="59"/>
                  </a:cubicBezTo>
                  <a:cubicBezTo>
                    <a:pt x="45" y="56"/>
                    <a:pt x="47" y="53"/>
                    <a:pt x="50" y="50"/>
                  </a:cubicBezTo>
                  <a:cubicBezTo>
                    <a:pt x="53" y="47"/>
                    <a:pt x="56" y="45"/>
                    <a:pt x="59" y="43"/>
                  </a:cubicBezTo>
                  <a:cubicBezTo>
                    <a:pt x="62" y="41"/>
                    <a:pt x="65" y="39"/>
                    <a:pt x="69" y="37"/>
                  </a:cubicBezTo>
                  <a:cubicBezTo>
                    <a:pt x="71" y="37"/>
                    <a:pt x="72" y="34"/>
                    <a:pt x="71" y="32"/>
                  </a:cubicBezTo>
                  <a:close/>
                </a:path>
              </a:pathLst>
            </a:custGeom>
            <a:solidFill>
              <a:sysClr val="window" lastClr="FFFFFF"/>
            </a:solidFill>
            <a:ln>
              <a:noFill/>
            </a:ln>
          </p:spPr>
          <p:txBody>
            <a:bodyPr vert="horz" wrap="square" lIns="91440" tIns="45720" rIns="91440" bIns="45720" numCol="1" anchor="t" anchorCtr="0" compatLnSpc="1"/>
            <a:p>
              <a:endParaRPr lang="zh-CN" altLang="en-US"/>
            </a:p>
          </p:txBody>
        </p:sp>
      </p:grpSp>
      <p:grpSp>
        <p:nvGrpSpPr>
          <p:cNvPr id="49" name="组合 48"/>
          <p:cNvGrpSpPr/>
          <p:nvPr/>
        </p:nvGrpSpPr>
        <p:grpSpPr>
          <a:xfrm>
            <a:off x="7797800" y="1707515"/>
            <a:ext cx="3890010" cy="1254125"/>
            <a:chOff x="10464" y="3063"/>
            <a:chExt cx="6126" cy="1975"/>
          </a:xfrm>
        </p:grpSpPr>
        <p:sp>
          <p:nvSpPr>
            <p:cNvPr id="50" name="文本框 49"/>
            <p:cNvSpPr txBox="1"/>
            <p:nvPr/>
          </p:nvSpPr>
          <p:spPr>
            <a:xfrm>
              <a:off x="10464" y="3514"/>
              <a:ext cx="6126"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51" name="文本框 50"/>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3" name="组合 2"/>
          <p:cNvGrpSpPr/>
          <p:nvPr/>
        </p:nvGrpSpPr>
        <p:grpSpPr>
          <a:xfrm>
            <a:off x="7818755" y="4796155"/>
            <a:ext cx="3890010" cy="1254125"/>
            <a:chOff x="10464" y="3063"/>
            <a:chExt cx="6126" cy="1975"/>
          </a:xfrm>
        </p:grpSpPr>
        <p:sp>
          <p:nvSpPr>
            <p:cNvPr id="6" name="文本框 5"/>
            <p:cNvSpPr txBox="1"/>
            <p:nvPr/>
          </p:nvSpPr>
          <p:spPr>
            <a:xfrm>
              <a:off x="10464" y="3514"/>
              <a:ext cx="6126"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1" name="文本框 10"/>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12" name="组合 11"/>
          <p:cNvGrpSpPr/>
          <p:nvPr/>
        </p:nvGrpSpPr>
        <p:grpSpPr>
          <a:xfrm>
            <a:off x="7797800" y="3271520"/>
            <a:ext cx="3890010" cy="1254125"/>
            <a:chOff x="10464" y="3063"/>
            <a:chExt cx="6126" cy="1975"/>
          </a:xfrm>
        </p:grpSpPr>
        <p:sp>
          <p:nvSpPr>
            <p:cNvPr id="14" name="文本框 13"/>
            <p:cNvSpPr txBox="1"/>
            <p:nvPr/>
          </p:nvSpPr>
          <p:spPr>
            <a:xfrm>
              <a:off x="10464" y="3514"/>
              <a:ext cx="6126"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4" name="文本框 23"/>
            <p:cNvSpPr txBox="1"/>
            <p:nvPr/>
          </p:nvSpPr>
          <p:spPr>
            <a:xfrm>
              <a:off x="10511" y="3063"/>
              <a:ext cx="4778" cy="1246"/>
            </a:xfrm>
            <a:prstGeom prst="rect">
              <a:avLst/>
            </a:prstGeom>
            <a:noFill/>
          </p:spPr>
          <p:txBody>
            <a:bodyPr wrap="square" rtlCol="0">
              <a:spAutoFit/>
            </a:bodyPr>
            <a:p>
              <a:r>
                <a:rPr lang="zh-CN" altLang="en-US" sz="2000">
                  <a:solidFill>
                    <a:schemeClr val="tx1"/>
                  </a:solidFill>
                  <a:latin typeface="新蒂文征明简繁" panose="03000600000000000000" charset="-122"/>
                  <a:ea typeface="新蒂文征明简繁" panose="03000600000000000000" charset="-122"/>
                </a:rPr>
                <a:t>点击输入标题</a:t>
              </a:r>
              <a:endParaRPr lang="zh-CN" altLang="en-US" sz="2000">
                <a:solidFill>
                  <a:schemeClr val="tx1"/>
                </a:solidFill>
                <a:latin typeface="新蒂文征明简繁" panose="03000600000000000000" charset="-122"/>
                <a:ea typeface="新蒂文征明简繁" panose="03000600000000000000" charset="-122"/>
              </a:endParaRPr>
            </a:p>
            <a:p>
              <a:endParaRPr lang="zh-CN" altLang="en-US" sz="2000" spc="300">
                <a:solidFill>
                  <a:schemeClr val="tx1"/>
                </a:solidFill>
                <a:uFillTx/>
                <a:latin typeface="新蒂文征明简繁" panose="03000600000000000000" charset="-122"/>
                <a:ea typeface="新蒂文征明简繁" panose="03000600000000000000"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Three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叁</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30174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17" name="组合 16"/>
          <p:cNvGrpSpPr/>
          <p:nvPr/>
        </p:nvGrpSpPr>
        <p:grpSpPr>
          <a:xfrm>
            <a:off x="-17780" y="1801495"/>
            <a:ext cx="8205470" cy="3255010"/>
            <a:chOff x="519" y="2869"/>
            <a:chExt cx="12922" cy="5126"/>
          </a:xfrm>
        </p:grpSpPr>
        <p:grpSp>
          <p:nvGrpSpPr>
            <p:cNvPr id="12" name="组合 11"/>
            <p:cNvGrpSpPr/>
            <p:nvPr/>
          </p:nvGrpSpPr>
          <p:grpSpPr>
            <a:xfrm>
              <a:off x="519" y="2869"/>
              <a:ext cx="12922" cy="5126"/>
              <a:chOff x="519" y="2869"/>
              <a:chExt cx="12922" cy="5126"/>
            </a:xfrm>
          </p:grpSpPr>
          <p:sp>
            <p:nvSpPr>
              <p:cNvPr id="3" name="矩形 2"/>
              <p:cNvSpPr/>
              <p:nvPr/>
            </p:nvSpPr>
            <p:spPr>
              <a:xfrm>
                <a:off x="519" y="2869"/>
                <a:ext cx="12923" cy="5126"/>
              </a:xfrm>
              <a:prstGeom prst="rect">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p:nvPicPr>
            <p:blipFill>
              <a:blip r:embed="rId3"/>
              <a:stretch>
                <a:fillRect/>
              </a:stretch>
            </p:blipFill>
            <p:spPr>
              <a:xfrm>
                <a:off x="826" y="3150"/>
                <a:ext cx="7034" cy="4499"/>
              </a:xfrm>
              <a:prstGeom prst="rect">
                <a:avLst/>
              </a:prstGeom>
            </p:spPr>
          </p:pic>
        </p:grpSp>
        <p:grpSp>
          <p:nvGrpSpPr>
            <p:cNvPr id="13" name="组合 12"/>
            <p:cNvGrpSpPr/>
            <p:nvPr/>
          </p:nvGrpSpPr>
          <p:grpSpPr>
            <a:xfrm>
              <a:off x="8310" y="3391"/>
              <a:ext cx="4082" cy="3913"/>
              <a:chOff x="12473" y="2691"/>
              <a:chExt cx="4775" cy="3913"/>
            </a:xfrm>
          </p:grpSpPr>
          <p:sp>
            <p:nvSpPr>
              <p:cNvPr id="14" name="文本框 13"/>
              <p:cNvSpPr txBox="1"/>
              <p:nvPr/>
            </p:nvSpPr>
            <p:spPr>
              <a:xfrm>
                <a:off x="12473" y="3240"/>
                <a:ext cx="4775" cy="3364"/>
              </a:xfrm>
              <a:prstGeom prst="rect">
                <a:avLst/>
              </a:prstGeom>
              <a:noFill/>
            </p:spPr>
            <p:txBody>
              <a:bodyPr wrap="square" rtlCol="0">
                <a:spAutoFit/>
              </a:bodyPr>
              <a:p>
                <a:pPr algn="l">
                  <a:lnSpc>
                    <a:spcPct val="120000"/>
                  </a:lnSpc>
                </a:pPr>
                <a:r>
                  <a:rPr lang="en-US" altLang="zh-CN"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r>
                  <a:rPr lang="en-US" altLang="zh-CN"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a:t>
                </a:r>
                <a:r>
                  <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a:p>
                <a:pPr algn="l">
                  <a:lnSpc>
                    <a:spcPct val="120000"/>
                  </a:lnSpc>
                </a:pPr>
                <a:endPar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8" name="文本框 17"/>
              <p:cNvSpPr txBox="1"/>
              <p:nvPr/>
            </p:nvSpPr>
            <p:spPr>
              <a:xfrm>
                <a:off x="12473" y="2691"/>
                <a:ext cx="3420" cy="766"/>
              </a:xfrm>
              <a:prstGeom prst="rect">
                <a:avLst/>
              </a:prstGeom>
              <a:noFill/>
            </p:spPr>
            <p:txBody>
              <a:bodyPr wrap="square" rtlCol="0">
                <a:spAutoFit/>
              </a:bodyPr>
              <a:p>
                <a:pPr algn="l"/>
                <a:r>
                  <a:rPr lang="zh-CN" altLang="en-US" sz="2000">
                    <a:solidFill>
                      <a:schemeClr val="bg1"/>
                    </a:solidFill>
                    <a:latin typeface="新蒂文征明简繁" panose="03000600000000000000" charset="-122"/>
                    <a:ea typeface="新蒂文征明简繁" panose="03000600000000000000" charset="-122"/>
                    <a:sym typeface="+mn-ea"/>
                  </a:rPr>
                  <a:t>点击输入标题</a:t>
                </a:r>
                <a:endParaRPr lang="zh-CN" altLang="en-US" sz="2000">
                  <a:solidFill>
                    <a:schemeClr val="bg1"/>
                  </a:solidFill>
                  <a:latin typeface="新蒂文征明简繁" panose="03000600000000000000" charset="-122"/>
                  <a:ea typeface="新蒂文征明简繁" panose="03000600000000000000" charset="-122"/>
                  <a:sym typeface="+mn-ea"/>
                </a:endParaRPr>
              </a:p>
            </p:txBody>
          </p:sp>
        </p:grpSp>
      </p:grpSp>
      <p:sp>
        <p:nvSpPr>
          <p:cNvPr id="16" name="矩形 15"/>
          <p:cNvSpPr/>
          <p:nvPr/>
        </p:nvSpPr>
        <p:spPr>
          <a:xfrm>
            <a:off x="7868920" y="3170555"/>
            <a:ext cx="4327525" cy="22879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1" name="组合 20"/>
          <p:cNvGrpSpPr/>
          <p:nvPr/>
        </p:nvGrpSpPr>
        <p:grpSpPr>
          <a:xfrm>
            <a:off x="8188325" y="3494405"/>
            <a:ext cx="3890010" cy="1254125"/>
            <a:chOff x="10464" y="3063"/>
            <a:chExt cx="6126" cy="1975"/>
          </a:xfrm>
        </p:grpSpPr>
        <p:sp>
          <p:nvSpPr>
            <p:cNvPr id="22" name="文本框 21"/>
            <p:cNvSpPr txBox="1"/>
            <p:nvPr/>
          </p:nvSpPr>
          <p:spPr>
            <a:xfrm>
              <a:off x="10464" y="3514"/>
              <a:ext cx="6126" cy="1524"/>
            </a:xfrm>
            <a:prstGeom prst="rect">
              <a:avLst/>
            </a:prstGeom>
            <a:noFill/>
          </p:spPr>
          <p:txBody>
            <a:bodyPr wrap="square" rtlCol="0">
              <a:spAutoFit/>
            </a:bodyPr>
            <a:p>
              <a:pPr algn="l">
                <a:lnSpc>
                  <a:spcPct val="120000"/>
                </a:lnSpc>
              </a:pPr>
              <a:r>
                <a:rPr lang="en-US" altLang="zh-CN"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bg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4" name="文本框 23"/>
            <p:cNvSpPr txBox="1"/>
            <p:nvPr/>
          </p:nvSpPr>
          <p:spPr>
            <a:xfrm>
              <a:off x="10511" y="3063"/>
              <a:ext cx="4778" cy="1246"/>
            </a:xfrm>
            <a:prstGeom prst="rect">
              <a:avLst/>
            </a:prstGeom>
            <a:noFill/>
          </p:spPr>
          <p:txBody>
            <a:bodyPr wrap="square" rtlCol="0">
              <a:spAutoFit/>
            </a:bodyPr>
            <a:p>
              <a:r>
                <a:rPr lang="zh-CN" altLang="en-US" sz="2000">
                  <a:solidFill>
                    <a:schemeClr val="bg1"/>
                  </a:solidFill>
                  <a:latin typeface="新蒂文征明简繁" panose="03000600000000000000" charset="-122"/>
                  <a:ea typeface="新蒂文征明简繁" panose="03000600000000000000" charset="-122"/>
                </a:rPr>
                <a:t>点击输入标题</a:t>
              </a:r>
              <a:endParaRPr lang="zh-CN" altLang="en-US" sz="2000">
                <a:solidFill>
                  <a:schemeClr val="bg1"/>
                </a:solidFill>
                <a:latin typeface="新蒂文征明简繁" panose="03000600000000000000" charset="-122"/>
                <a:ea typeface="新蒂文征明简繁" panose="03000600000000000000" charset="-122"/>
              </a:endParaRPr>
            </a:p>
            <a:p>
              <a:endParaRPr lang="zh-CN" altLang="en-US" sz="2000" spc="300">
                <a:solidFill>
                  <a:schemeClr val="bg1"/>
                </a:solidFill>
                <a:uFillTx/>
                <a:latin typeface="新蒂文征明简繁" panose="03000600000000000000" charset="-122"/>
                <a:ea typeface="新蒂文征明简繁" panose="03000600000000000000"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Three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叁</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2" name="组合 1"/>
          <p:cNvGrpSpPr/>
          <p:nvPr/>
        </p:nvGrpSpPr>
        <p:grpSpPr>
          <a:xfrm>
            <a:off x="4368800" y="1899285"/>
            <a:ext cx="3377565" cy="3373120"/>
            <a:chOff x="5130" y="2201"/>
            <a:chExt cx="4179" cy="4173"/>
          </a:xfrm>
        </p:grpSpPr>
        <p:sp>
          <p:nvSpPr>
            <p:cNvPr id="6" name="Freeform 21"/>
            <p:cNvSpPr/>
            <p:nvPr/>
          </p:nvSpPr>
          <p:spPr bwMode="auto">
            <a:xfrm>
              <a:off x="5448" y="4858"/>
              <a:ext cx="1702" cy="1517"/>
            </a:xfrm>
            <a:custGeom>
              <a:avLst/>
              <a:gdLst>
                <a:gd name="T0" fmla="*/ 0 w 288"/>
                <a:gd name="T1" fmla="*/ 91 h 257"/>
                <a:gd name="T2" fmla="*/ 288 w 288"/>
                <a:gd name="T3" fmla="*/ 257 h 257"/>
                <a:gd name="T4" fmla="*/ 288 w 288"/>
                <a:gd name="T5" fmla="*/ 76 h 257"/>
                <a:gd name="T6" fmla="*/ 157 w 288"/>
                <a:gd name="T7" fmla="*/ 0 h 257"/>
                <a:gd name="T8" fmla="*/ 0 w 288"/>
                <a:gd name="T9" fmla="*/ 91 h 257"/>
              </a:gdLst>
              <a:ahLst/>
              <a:cxnLst>
                <a:cxn ang="0">
                  <a:pos x="T0" y="T1"/>
                </a:cxn>
                <a:cxn ang="0">
                  <a:pos x="T2" y="T3"/>
                </a:cxn>
                <a:cxn ang="0">
                  <a:pos x="T4" y="T5"/>
                </a:cxn>
                <a:cxn ang="0">
                  <a:pos x="T6" y="T7"/>
                </a:cxn>
                <a:cxn ang="0">
                  <a:pos x="T8" y="T9"/>
                </a:cxn>
              </a:cxnLst>
              <a:rect l="0" t="0" r="r" b="b"/>
              <a:pathLst>
                <a:path w="288" h="257">
                  <a:moveTo>
                    <a:pt x="0" y="91"/>
                  </a:moveTo>
                  <a:cubicBezTo>
                    <a:pt x="60" y="188"/>
                    <a:pt x="166" y="253"/>
                    <a:pt x="288" y="257"/>
                  </a:cubicBezTo>
                  <a:cubicBezTo>
                    <a:pt x="288" y="76"/>
                    <a:pt x="288" y="76"/>
                    <a:pt x="288" y="76"/>
                  </a:cubicBezTo>
                  <a:cubicBezTo>
                    <a:pt x="157" y="0"/>
                    <a:pt x="157" y="0"/>
                    <a:pt x="157" y="0"/>
                  </a:cubicBezTo>
                  <a:lnTo>
                    <a:pt x="0" y="91"/>
                  </a:lnTo>
                  <a:close/>
                </a:path>
              </a:pathLst>
            </a:custGeom>
            <a:solidFill>
              <a:srgbClr val="8FCBA2"/>
            </a:solidFill>
            <a:ln>
              <a:noFill/>
            </a:ln>
          </p:spPr>
          <p:txBody>
            <a:bodyPr/>
            <a:p>
              <a:endParaRPr lang="zh-CN" altLang="en-US"/>
            </a:p>
          </p:txBody>
        </p:sp>
        <p:sp>
          <p:nvSpPr>
            <p:cNvPr id="3" name="Freeform 22"/>
            <p:cNvSpPr/>
            <p:nvPr/>
          </p:nvSpPr>
          <p:spPr bwMode="auto">
            <a:xfrm>
              <a:off x="5130" y="3306"/>
              <a:ext cx="1175" cy="1965"/>
            </a:xfrm>
            <a:custGeom>
              <a:avLst/>
              <a:gdLst>
                <a:gd name="T0" fmla="*/ 42 w 199"/>
                <a:gd name="T1" fmla="*/ 0 h 333"/>
                <a:gd name="T2" fmla="*/ 0 w 199"/>
                <a:gd name="T3" fmla="*/ 167 h 333"/>
                <a:gd name="T4" fmla="*/ 42 w 199"/>
                <a:gd name="T5" fmla="*/ 333 h 333"/>
                <a:gd name="T6" fmla="*/ 199 w 199"/>
                <a:gd name="T7" fmla="*/ 242 h 333"/>
                <a:gd name="T8" fmla="*/ 199 w 199"/>
                <a:gd name="T9" fmla="*/ 91 h 333"/>
                <a:gd name="T10" fmla="*/ 42 w 199"/>
                <a:gd name="T11" fmla="*/ 0 h 333"/>
              </a:gdLst>
              <a:ahLst/>
              <a:cxnLst>
                <a:cxn ang="0">
                  <a:pos x="T0" y="T1"/>
                </a:cxn>
                <a:cxn ang="0">
                  <a:pos x="T2" y="T3"/>
                </a:cxn>
                <a:cxn ang="0">
                  <a:pos x="T4" y="T5"/>
                </a:cxn>
                <a:cxn ang="0">
                  <a:pos x="T6" y="T7"/>
                </a:cxn>
                <a:cxn ang="0">
                  <a:pos x="T8" y="T9"/>
                </a:cxn>
                <a:cxn ang="0">
                  <a:pos x="T10" y="T11"/>
                </a:cxn>
              </a:cxnLst>
              <a:rect l="0" t="0" r="r" b="b"/>
              <a:pathLst>
                <a:path w="199" h="333">
                  <a:moveTo>
                    <a:pt x="42" y="0"/>
                  </a:moveTo>
                  <a:cubicBezTo>
                    <a:pt x="15" y="50"/>
                    <a:pt x="0" y="106"/>
                    <a:pt x="0" y="167"/>
                  </a:cubicBezTo>
                  <a:cubicBezTo>
                    <a:pt x="0" y="227"/>
                    <a:pt x="15" y="283"/>
                    <a:pt x="42" y="333"/>
                  </a:cubicBezTo>
                  <a:cubicBezTo>
                    <a:pt x="199" y="242"/>
                    <a:pt x="199" y="242"/>
                    <a:pt x="199" y="242"/>
                  </a:cubicBezTo>
                  <a:cubicBezTo>
                    <a:pt x="199" y="91"/>
                    <a:pt x="199" y="91"/>
                    <a:pt x="199" y="91"/>
                  </a:cubicBezTo>
                  <a:lnTo>
                    <a:pt x="42" y="0"/>
                  </a:lnTo>
                  <a:close/>
                </a:path>
              </a:pathLst>
            </a:custGeom>
            <a:solidFill>
              <a:schemeClr val="tx1"/>
            </a:solidFill>
            <a:ln>
              <a:noFill/>
            </a:ln>
          </p:spPr>
          <p:txBody>
            <a:bodyPr/>
            <a:p>
              <a:endParaRPr lang="zh-CN" altLang="en-US"/>
            </a:p>
          </p:txBody>
        </p:sp>
        <p:sp>
          <p:nvSpPr>
            <p:cNvPr id="11" name="Freeform 23"/>
            <p:cNvSpPr/>
            <p:nvPr/>
          </p:nvSpPr>
          <p:spPr bwMode="auto">
            <a:xfrm>
              <a:off x="7290" y="4858"/>
              <a:ext cx="1700" cy="1517"/>
            </a:xfrm>
            <a:custGeom>
              <a:avLst/>
              <a:gdLst>
                <a:gd name="T0" fmla="*/ 0 w 288"/>
                <a:gd name="T1" fmla="*/ 257 h 257"/>
                <a:gd name="T2" fmla="*/ 288 w 288"/>
                <a:gd name="T3" fmla="*/ 91 h 257"/>
                <a:gd name="T4" fmla="*/ 131 w 288"/>
                <a:gd name="T5" fmla="*/ 0 h 257"/>
                <a:gd name="T6" fmla="*/ 0 w 288"/>
                <a:gd name="T7" fmla="*/ 76 h 257"/>
                <a:gd name="T8" fmla="*/ 0 w 288"/>
                <a:gd name="T9" fmla="*/ 257 h 257"/>
              </a:gdLst>
              <a:ahLst/>
              <a:cxnLst>
                <a:cxn ang="0">
                  <a:pos x="T0" y="T1"/>
                </a:cxn>
                <a:cxn ang="0">
                  <a:pos x="T2" y="T3"/>
                </a:cxn>
                <a:cxn ang="0">
                  <a:pos x="T4" y="T5"/>
                </a:cxn>
                <a:cxn ang="0">
                  <a:pos x="T6" y="T7"/>
                </a:cxn>
                <a:cxn ang="0">
                  <a:pos x="T8" y="T9"/>
                </a:cxn>
              </a:cxnLst>
              <a:rect l="0" t="0" r="r" b="b"/>
              <a:pathLst>
                <a:path w="288" h="257">
                  <a:moveTo>
                    <a:pt x="0" y="257"/>
                  </a:moveTo>
                  <a:cubicBezTo>
                    <a:pt x="122" y="253"/>
                    <a:pt x="228" y="188"/>
                    <a:pt x="288" y="91"/>
                  </a:cubicBezTo>
                  <a:cubicBezTo>
                    <a:pt x="131" y="0"/>
                    <a:pt x="131" y="0"/>
                    <a:pt x="131" y="0"/>
                  </a:cubicBezTo>
                  <a:cubicBezTo>
                    <a:pt x="0" y="76"/>
                    <a:pt x="0" y="76"/>
                    <a:pt x="0" y="76"/>
                  </a:cubicBezTo>
                  <a:lnTo>
                    <a:pt x="0" y="257"/>
                  </a:lnTo>
                  <a:close/>
                </a:path>
              </a:pathLst>
            </a:custGeom>
            <a:solidFill>
              <a:schemeClr val="tx1"/>
            </a:solidFill>
            <a:ln>
              <a:noFill/>
            </a:ln>
          </p:spPr>
          <p:txBody>
            <a:bodyPr/>
            <a:p>
              <a:endParaRPr lang="zh-CN" altLang="en-US"/>
            </a:p>
          </p:txBody>
        </p:sp>
        <p:sp>
          <p:nvSpPr>
            <p:cNvPr id="12" name="Freeform 24"/>
            <p:cNvSpPr/>
            <p:nvPr/>
          </p:nvSpPr>
          <p:spPr bwMode="auto">
            <a:xfrm>
              <a:off x="5448" y="2201"/>
              <a:ext cx="1702" cy="1518"/>
            </a:xfrm>
            <a:custGeom>
              <a:avLst/>
              <a:gdLst>
                <a:gd name="T0" fmla="*/ 288 w 288"/>
                <a:gd name="T1" fmla="*/ 0 h 257"/>
                <a:gd name="T2" fmla="*/ 0 w 288"/>
                <a:gd name="T3" fmla="*/ 166 h 257"/>
                <a:gd name="T4" fmla="*/ 157 w 288"/>
                <a:gd name="T5" fmla="*/ 257 h 257"/>
                <a:gd name="T6" fmla="*/ 288 w 288"/>
                <a:gd name="T7" fmla="*/ 181 h 257"/>
                <a:gd name="T8" fmla="*/ 288 w 288"/>
                <a:gd name="T9" fmla="*/ 0 h 257"/>
              </a:gdLst>
              <a:ahLst/>
              <a:cxnLst>
                <a:cxn ang="0">
                  <a:pos x="T0" y="T1"/>
                </a:cxn>
                <a:cxn ang="0">
                  <a:pos x="T2" y="T3"/>
                </a:cxn>
                <a:cxn ang="0">
                  <a:pos x="T4" y="T5"/>
                </a:cxn>
                <a:cxn ang="0">
                  <a:pos x="T6" y="T7"/>
                </a:cxn>
                <a:cxn ang="0">
                  <a:pos x="T8" y="T9"/>
                </a:cxn>
              </a:cxnLst>
              <a:rect l="0" t="0" r="r" b="b"/>
              <a:pathLst>
                <a:path w="288" h="257">
                  <a:moveTo>
                    <a:pt x="288" y="0"/>
                  </a:moveTo>
                  <a:cubicBezTo>
                    <a:pt x="166" y="4"/>
                    <a:pt x="60" y="69"/>
                    <a:pt x="0" y="166"/>
                  </a:cubicBezTo>
                  <a:cubicBezTo>
                    <a:pt x="157" y="257"/>
                    <a:pt x="157" y="257"/>
                    <a:pt x="157" y="257"/>
                  </a:cubicBezTo>
                  <a:cubicBezTo>
                    <a:pt x="288" y="181"/>
                    <a:pt x="288" y="181"/>
                    <a:pt x="288" y="181"/>
                  </a:cubicBezTo>
                  <a:lnTo>
                    <a:pt x="288" y="0"/>
                  </a:lnTo>
                  <a:close/>
                </a:path>
              </a:pathLst>
            </a:custGeom>
            <a:solidFill>
              <a:srgbClr val="8FCBA2"/>
            </a:solidFill>
            <a:ln>
              <a:noFill/>
            </a:ln>
          </p:spPr>
          <p:txBody>
            <a:bodyPr/>
            <a:p>
              <a:endParaRPr lang="zh-CN" altLang="en-US"/>
            </a:p>
          </p:txBody>
        </p:sp>
        <p:sp>
          <p:nvSpPr>
            <p:cNvPr id="13" name="Freeform 25"/>
            <p:cNvSpPr/>
            <p:nvPr/>
          </p:nvSpPr>
          <p:spPr bwMode="auto">
            <a:xfrm>
              <a:off x="8135" y="3306"/>
              <a:ext cx="1175" cy="1965"/>
            </a:xfrm>
            <a:custGeom>
              <a:avLst/>
              <a:gdLst>
                <a:gd name="T0" fmla="*/ 157 w 199"/>
                <a:gd name="T1" fmla="*/ 333 h 333"/>
                <a:gd name="T2" fmla="*/ 199 w 199"/>
                <a:gd name="T3" fmla="*/ 167 h 333"/>
                <a:gd name="T4" fmla="*/ 157 w 199"/>
                <a:gd name="T5" fmla="*/ 0 h 333"/>
                <a:gd name="T6" fmla="*/ 0 w 199"/>
                <a:gd name="T7" fmla="*/ 91 h 333"/>
                <a:gd name="T8" fmla="*/ 0 w 199"/>
                <a:gd name="T9" fmla="*/ 242 h 333"/>
                <a:gd name="T10" fmla="*/ 157 w 199"/>
                <a:gd name="T11" fmla="*/ 333 h 333"/>
              </a:gdLst>
              <a:ahLst/>
              <a:cxnLst>
                <a:cxn ang="0">
                  <a:pos x="T0" y="T1"/>
                </a:cxn>
                <a:cxn ang="0">
                  <a:pos x="T2" y="T3"/>
                </a:cxn>
                <a:cxn ang="0">
                  <a:pos x="T4" y="T5"/>
                </a:cxn>
                <a:cxn ang="0">
                  <a:pos x="T6" y="T7"/>
                </a:cxn>
                <a:cxn ang="0">
                  <a:pos x="T8" y="T9"/>
                </a:cxn>
                <a:cxn ang="0">
                  <a:pos x="T10" y="T11"/>
                </a:cxn>
              </a:cxnLst>
              <a:rect l="0" t="0" r="r" b="b"/>
              <a:pathLst>
                <a:path w="199" h="333">
                  <a:moveTo>
                    <a:pt x="157" y="333"/>
                  </a:moveTo>
                  <a:cubicBezTo>
                    <a:pt x="184" y="283"/>
                    <a:pt x="199" y="227"/>
                    <a:pt x="199" y="167"/>
                  </a:cubicBezTo>
                  <a:cubicBezTo>
                    <a:pt x="199" y="106"/>
                    <a:pt x="184" y="50"/>
                    <a:pt x="157" y="0"/>
                  </a:cubicBezTo>
                  <a:cubicBezTo>
                    <a:pt x="0" y="91"/>
                    <a:pt x="0" y="91"/>
                    <a:pt x="0" y="91"/>
                  </a:cubicBezTo>
                  <a:cubicBezTo>
                    <a:pt x="0" y="242"/>
                    <a:pt x="0" y="242"/>
                    <a:pt x="0" y="242"/>
                  </a:cubicBezTo>
                  <a:lnTo>
                    <a:pt x="157" y="333"/>
                  </a:lnTo>
                  <a:close/>
                </a:path>
              </a:pathLst>
            </a:custGeom>
            <a:solidFill>
              <a:srgbClr val="8FCBA2"/>
            </a:solidFill>
            <a:ln>
              <a:noFill/>
            </a:ln>
          </p:spPr>
          <p:txBody>
            <a:bodyPr/>
            <a:p>
              <a:endParaRPr lang="zh-CN" altLang="en-US"/>
            </a:p>
          </p:txBody>
        </p:sp>
        <p:sp>
          <p:nvSpPr>
            <p:cNvPr id="14" name="Freeform 26"/>
            <p:cNvSpPr/>
            <p:nvPr/>
          </p:nvSpPr>
          <p:spPr bwMode="auto">
            <a:xfrm>
              <a:off x="7290" y="2201"/>
              <a:ext cx="1700" cy="1518"/>
            </a:xfrm>
            <a:custGeom>
              <a:avLst/>
              <a:gdLst>
                <a:gd name="T0" fmla="*/ 288 w 288"/>
                <a:gd name="T1" fmla="*/ 166 h 257"/>
                <a:gd name="T2" fmla="*/ 0 w 288"/>
                <a:gd name="T3" fmla="*/ 0 h 257"/>
                <a:gd name="T4" fmla="*/ 0 w 288"/>
                <a:gd name="T5" fmla="*/ 181 h 257"/>
                <a:gd name="T6" fmla="*/ 131 w 288"/>
                <a:gd name="T7" fmla="*/ 257 h 257"/>
                <a:gd name="T8" fmla="*/ 288 w 288"/>
                <a:gd name="T9" fmla="*/ 166 h 257"/>
              </a:gdLst>
              <a:ahLst/>
              <a:cxnLst>
                <a:cxn ang="0">
                  <a:pos x="T0" y="T1"/>
                </a:cxn>
                <a:cxn ang="0">
                  <a:pos x="T2" y="T3"/>
                </a:cxn>
                <a:cxn ang="0">
                  <a:pos x="T4" y="T5"/>
                </a:cxn>
                <a:cxn ang="0">
                  <a:pos x="T6" y="T7"/>
                </a:cxn>
                <a:cxn ang="0">
                  <a:pos x="T8" y="T9"/>
                </a:cxn>
              </a:cxnLst>
              <a:rect l="0" t="0" r="r" b="b"/>
              <a:pathLst>
                <a:path w="288" h="257">
                  <a:moveTo>
                    <a:pt x="288" y="166"/>
                  </a:moveTo>
                  <a:cubicBezTo>
                    <a:pt x="228" y="69"/>
                    <a:pt x="122" y="4"/>
                    <a:pt x="0" y="0"/>
                  </a:cubicBezTo>
                  <a:cubicBezTo>
                    <a:pt x="0" y="181"/>
                    <a:pt x="0" y="181"/>
                    <a:pt x="0" y="181"/>
                  </a:cubicBezTo>
                  <a:cubicBezTo>
                    <a:pt x="131" y="257"/>
                    <a:pt x="131" y="257"/>
                    <a:pt x="131" y="257"/>
                  </a:cubicBezTo>
                  <a:lnTo>
                    <a:pt x="288" y="166"/>
                  </a:lnTo>
                  <a:close/>
                </a:path>
              </a:pathLst>
            </a:custGeom>
            <a:solidFill>
              <a:schemeClr val="tx1"/>
            </a:solidFill>
            <a:ln>
              <a:noFill/>
            </a:ln>
          </p:spPr>
          <p:txBody>
            <a:bodyPr/>
            <a:p>
              <a:endParaRPr lang="zh-CN" altLang="en-US"/>
            </a:p>
          </p:txBody>
        </p:sp>
        <p:sp>
          <p:nvSpPr>
            <p:cNvPr id="30" name="Freeform 7"/>
            <p:cNvSpPr>
              <a:spLocks noEditPoints="1"/>
            </p:cNvSpPr>
            <p:nvPr/>
          </p:nvSpPr>
          <p:spPr bwMode="auto">
            <a:xfrm>
              <a:off x="7617" y="2781"/>
              <a:ext cx="521" cy="427"/>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ysClr val="window" lastClr="FFFFFF"/>
            </a:solidFill>
            <a:ln>
              <a:noFill/>
            </a:ln>
          </p:spPr>
          <p:txBody>
            <a:bodyPr vert="horz" wrap="square" lIns="91440" tIns="45720" rIns="91440" bIns="45720" numCol="1" anchor="t" anchorCtr="0" compatLnSpc="1"/>
            <a:p>
              <a:endParaRPr lang="zh-CN" altLang="en-US">
                <a:solidFill>
                  <a:sysClr val="window" lastClr="FFFFFF"/>
                </a:solidFill>
              </a:endParaRPr>
            </a:p>
          </p:txBody>
        </p:sp>
        <p:grpSp>
          <p:nvGrpSpPr>
            <p:cNvPr id="31" name="组合 30"/>
            <p:cNvGrpSpPr/>
            <p:nvPr/>
          </p:nvGrpSpPr>
          <p:grpSpPr>
            <a:xfrm>
              <a:off x="6080" y="2756"/>
              <a:ext cx="584" cy="397"/>
              <a:chOff x="1915172" y="2352049"/>
              <a:chExt cx="539124" cy="366650"/>
            </a:xfrm>
            <a:solidFill>
              <a:sysClr val="window" lastClr="FFFFFF"/>
            </a:solidFill>
          </p:grpSpPr>
          <p:sp>
            <p:nvSpPr>
              <p:cNvPr id="16" name="Freeform 8"/>
              <p:cNvSpPr>
                <a:spLocks noEditPoints="1"/>
              </p:cNvSpPr>
              <p:nvPr/>
            </p:nvSpPr>
            <p:spPr bwMode="auto">
              <a:xfrm>
                <a:off x="1915172" y="2352049"/>
                <a:ext cx="539124" cy="366650"/>
              </a:xfrm>
              <a:custGeom>
                <a:avLst/>
                <a:gdLst>
                  <a:gd name="T0" fmla="*/ 627 w 631"/>
                  <a:gd name="T1" fmla="*/ 44 h 429"/>
                  <a:gd name="T2" fmla="*/ 469 w 631"/>
                  <a:gd name="T3" fmla="*/ 0 h 429"/>
                  <a:gd name="T4" fmla="*/ 315 w 631"/>
                  <a:gd name="T5" fmla="*/ 41 h 429"/>
                  <a:gd name="T6" fmla="*/ 168 w 631"/>
                  <a:gd name="T7" fmla="*/ 0 h 429"/>
                  <a:gd name="T8" fmla="*/ 3 w 631"/>
                  <a:gd name="T9" fmla="*/ 44 h 429"/>
                  <a:gd name="T10" fmla="*/ 0 w 631"/>
                  <a:gd name="T11" fmla="*/ 52 h 429"/>
                  <a:gd name="T12" fmla="*/ 0 w 631"/>
                  <a:gd name="T13" fmla="*/ 412 h 429"/>
                  <a:gd name="T14" fmla="*/ 23 w 631"/>
                  <a:gd name="T15" fmla="*/ 429 h 429"/>
                  <a:gd name="T16" fmla="*/ 313 w 631"/>
                  <a:gd name="T17" fmla="*/ 429 h 429"/>
                  <a:gd name="T18" fmla="*/ 608 w 631"/>
                  <a:gd name="T19" fmla="*/ 429 h 429"/>
                  <a:gd name="T20" fmla="*/ 631 w 631"/>
                  <a:gd name="T21" fmla="*/ 413 h 429"/>
                  <a:gd name="T22" fmla="*/ 631 w 631"/>
                  <a:gd name="T23" fmla="*/ 52 h 429"/>
                  <a:gd name="T24" fmla="*/ 627 w 631"/>
                  <a:gd name="T25" fmla="*/ 44 h 429"/>
                  <a:gd name="T26" fmla="*/ 304 w 631"/>
                  <a:gd name="T27" fmla="*/ 60 h 429"/>
                  <a:gd name="T28" fmla="*/ 304 w 631"/>
                  <a:gd name="T29" fmla="*/ 393 h 429"/>
                  <a:gd name="T30" fmla="*/ 167 w 631"/>
                  <a:gd name="T31" fmla="*/ 355 h 429"/>
                  <a:gd name="T32" fmla="*/ 40 w 631"/>
                  <a:gd name="T33" fmla="*/ 380 h 429"/>
                  <a:gd name="T34" fmla="*/ 40 w 631"/>
                  <a:gd name="T35" fmla="*/ 46 h 429"/>
                  <a:gd name="T36" fmla="*/ 169 w 631"/>
                  <a:gd name="T37" fmla="*/ 21 h 429"/>
                  <a:gd name="T38" fmla="*/ 304 w 631"/>
                  <a:gd name="T39" fmla="*/ 60 h 429"/>
                  <a:gd name="T40" fmla="*/ 590 w 631"/>
                  <a:gd name="T41" fmla="*/ 45 h 429"/>
                  <a:gd name="T42" fmla="*/ 590 w 631"/>
                  <a:gd name="T43" fmla="*/ 381 h 429"/>
                  <a:gd name="T44" fmla="*/ 462 w 631"/>
                  <a:gd name="T45" fmla="*/ 359 h 429"/>
                  <a:gd name="T46" fmla="*/ 323 w 631"/>
                  <a:gd name="T47" fmla="*/ 394 h 429"/>
                  <a:gd name="T48" fmla="*/ 323 w 631"/>
                  <a:gd name="T49" fmla="*/ 61 h 429"/>
                  <a:gd name="T50" fmla="*/ 469 w 631"/>
                  <a:gd name="T51" fmla="*/ 21 h 429"/>
                  <a:gd name="T52" fmla="*/ 590 w 631"/>
                  <a:gd name="T53" fmla="*/ 45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1" h="429">
                    <a:moveTo>
                      <a:pt x="627" y="44"/>
                    </a:moveTo>
                    <a:cubicBezTo>
                      <a:pt x="593" y="16"/>
                      <a:pt x="534" y="0"/>
                      <a:pt x="469" y="0"/>
                    </a:cubicBezTo>
                    <a:cubicBezTo>
                      <a:pt x="407" y="0"/>
                      <a:pt x="350" y="15"/>
                      <a:pt x="315" y="41"/>
                    </a:cubicBezTo>
                    <a:cubicBezTo>
                      <a:pt x="288" y="15"/>
                      <a:pt x="234" y="0"/>
                      <a:pt x="168" y="0"/>
                    </a:cubicBezTo>
                    <a:cubicBezTo>
                      <a:pt x="100" y="0"/>
                      <a:pt x="37" y="17"/>
                      <a:pt x="3" y="44"/>
                    </a:cubicBezTo>
                    <a:cubicBezTo>
                      <a:pt x="1" y="46"/>
                      <a:pt x="0" y="49"/>
                      <a:pt x="0" y="52"/>
                    </a:cubicBezTo>
                    <a:cubicBezTo>
                      <a:pt x="0" y="412"/>
                      <a:pt x="0" y="412"/>
                      <a:pt x="0" y="412"/>
                    </a:cubicBezTo>
                    <a:cubicBezTo>
                      <a:pt x="0" y="419"/>
                      <a:pt x="9" y="429"/>
                      <a:pt x="23" y="429"/>
                    </a:cubicBezTo>
                    <a:cubicBezTo>
                      <a:pt x="313" y="429"/>
                      <a:pt x="313" y="429"/>
                      <a:pt x="313" y="429"/>
                    </a:cubicBezTo>
                    <a:cubicBezTo>
                      <a:pt x="314" y="429"/>
                      <a:pt x="608" y="429"/>
                      <a:pt x="608" y="429"/>
                    </a:cubicBezTo>
                    <a:cubicBezTo>
                      <a:pt x="618" y="429"/>
                      <a:pt x="631" y="424"/>
                      <a:pt x="631" y="413"/>
                    </a:cubicBezTo>
                    <a:cubicBezTo>
                      <a:pt x="631" y="52"/>
                      <a:pt x="631" y="52"/>
                      <a:pt x="631" y="52"/>
                    </a:cubicBezTo>
                    <a:cubicBezTo>
                      <a:pt x="631" y="49"/>
                      <a:pt x="630" y="46"/>
                      <a:pt x="627" y="44"/>
                    </a:cubicBezTo>
                    <a:close/>
                    <a:moveTo>
                      <a:pt x="304" y="60"/>
                    </a:moveTo>
                    <a:cubicBezTo>
                      <a:pt x="304" y="66"/>
                      <a:pt x="304" y="393"/>
                      <a:pt x="304" y="393"/>
                    </a:cubicBezTo>
                    <a:cubicBezTo>
                      <a:pt x="275" y="369"/>
                      <a:pt x="227" y="355"/>
                      <a:pt x="167" y="355"/>
                    </a:cubicBezTo>
                    <a:cubicBezTo>
                      <a:pt x="120" y="355"/>
                      <a:pt x="75" y="364"/>
                      <a:pt x="40" y="380"/>
                    </a:cubicBezTo>
                    <a:cubicBezTo>
                      <a:pt x="40" y="46"/>
                      <a:pt x="40" y="46"/>
                      <a:pt x="40" y="46"/>
                    </a:cubicBezTo>
                    <a:cubicBezTo>
                      <a:pt x="40" y="46"/>
                      <a:pt x="85" y="21"/>
                      <a:pt x="169" y="21"/>
                    </a:cubicBezTo>
                    <a:cubicBezTo>
                      <a:pt x="266" y="21"/>
                      <a:pt x="304" y="58"/>
                      <a:pt x="304" y="60"/>
                    </a:cubicBezTo>
                    <a:close/>
                    <a:moveTo>
                      <a:pt x="590" y="45"/>
                    </a:moveTo>
                    <a:cubicBezTo>
                      <a:pt x="590" y="381"/>
                      <a:pt x="590" y="381"/>
                      <a:pt x="590" y="381"/>
                    </a:cubicBezTo>
                    <a:cubicBezTo>
                      <a:pt x="554" y="366"/>
                      <a:pt x="505" y="359"/>
                      <a:pt x="462" y="359"/>
                    </a:cubicBezTo>
                    <a:cubicBezTo>
                      <a:pt x="401" y="359"/>
                      <a:pt x="352" y="371"/>
                      <a:pt x="323" y="394"/>
                    </a:cubicBezTo>
                    <a:cubicBezTo>
                      <a:pt x="323" y="61"/>
                      <a:pt x="323" y="61"/>
                      <a:pt x="323" y="61"/>
                    </a:cubicBezTo>
                    <a:cubicBezTo>
                      <a:pt x="323" y="61"/>
                      <a:pt x="368" y="21"/>
                      <a:pt x="469" y="21"/>
                    </a:cubicBezTo>
                    <a:cubicBezTo>
                      <a:pt x="547" y="21"/>
                      <a:pt x="590" y="45"/>
                      <a:pt x="590" y="45"/>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17" name="Freeform 24"/>
              <p:cNvSpPr/>
              <p:nvPr/>
            </p:nvSpPr>
            <p:spPr bwMode="auto">
              <a:xfrm>
                <a:off x="1983704" y="2402306"/>
                <a:ext cx="164478" cy="37693"/>
              </a:xfrm>
              <a:custGeom>
                <a:avLst/>
                <a:gdLst>
                  <a:gd name="T0" fmla="*/ 184 w 192"/>
                  <a:gd name="T1" fmla="*/ 44 h 44"/>
                  <a:gd name="T2" fmla="*/ 180 w 192"/>
                  <a:gd name="T3" fmla="*/ 43 h 44"/>
                  <a:gd name="T4" fmla="*/ 10 w 192"/>
                  <a:gd name="T5" fmla="*/ 32 h 44"/>
                  <a:gd name="T6" fmla="*/ 1 w 192"/>
                  <a:gd name="T7" fmla="*/ 27 h 44"/>
                  <a:gd name="T8" fmla="*/ 6 w 192"/>
                  <a:gd name="T9" fmla="*/ 19 h 44"/>
                  <a:gd name="T10" fmla="*/ 188 w 192"/>
                  <a:gd name="T11" fmla="*/ 31 h 44"/>
                  <a:gd name="T12" fmla="*/ 190 w 192"/>
                  <a:gd name="T13" fmla="*/ 41 h 44"/>
                  <a:gd name="T14" fmla="*/ 184 w 192"/>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4">
                    <a:moveTo>
                      <a:pt x="184" y="44"/>
                    </a:moveTo>
                    <a:cubicBezTo>
                      <a:pt x="183" y="44"/>
                      <a:pt x="181" y="44"/>
                      <a:pt x="180" y="43"/>
                    </a:cubicBezTo>
                    <a:cubicBezTo>
                      <a:pt x="150" y="23"/>
                      <a:pt x="83" y="12"/>
                      <a:pt x="10" y="32"/>
                    </a:cubicBezTo>
                    <a:cubicBezTo>
                      <a:pt x="6" y="33"/>
                      <a:pt x="2" y="31"/>
                      <a:pt x="1" y="27"/>
                    </a:cubicBezTo>
                    <a:cubicBezTo>
                      <a:pt x="0" y="23"/>
                      <a:pt x="2" y="20"/>
                      <a:pt x="6" y="19"/>
                    </a:cubicBezTo>
                    <a:cubicBezTo>
                      <a:pt x="73" y="0"/>
                      <a:pt x="148" y="5"/>
                      <a:pt x="188" y="31"/>
                    </a:cubicBezTo>
                    <a:cubicBezTo>
                      <a:pt x="191" y="33"/>
                      <a:pt x="192" y="38"/>
                      <a:pt x="190" y="41"/>
                    </a:cubicBezTo>
                    <a:cubicBezTo>
                      <a:pt x="189" y="43"/>
                      <a:pt x="186" y="44"/>
                      <a:pt x="184" y="44"/>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18" name="Freeform 25"/>
              <p:cNvSpPr/>
              <p:nvPr/>
            </p:nvSpPr>
            <p:spPr bwMode="auto">
              <a:xfrm>
                <a:off x="1983704" y="2449137"/>
                <a:ext cx="164478" cy="36551"/>
              </a:xfrm>
              <a:custGeom>
                <a:avLst/>
                <a:gdLst>
                  <a:gd name="T0" fmla="*/ 184 w 192"/>
                  <a:gd name="T1" fmla="*/ 43 h 43"/>
                  <a:gd name="T2" fmla="*/ 180 w 192"/>
                  <a:gd name="T3" fmla="*/ 42 h 43"/>
                  <a:gd name="T4" fmla="*/ 10 w 192"/>
                  <a:gd name="T5" fmla="*/ 32 h 43"/>
                  <a:gd name="T6" fmla="*/ 1 w 192"/>
                  <a:gd name="T7" fmla="*/ 27 h 43"/>
                  <a:gd name="T8" fmla="*/ 6 w 192"/>
                  <a:gd name="T9" fmla="*/ 19 h 43"/>
                  <a:gd name="T10" fmla="*/ 188 w 192"/>
                  <a:gd name="T11" fmla="*/ 30 h 43"/>
                  <a:gd name="T12" fmla="*/ 190 w 192"/>
                  <a:gd name="T13" fmla="*/ 40 h 43"/>
                  <a:gd name="T14" fmla="*/ 184 w 19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3">
                    <a:moveTo>
                      <a:pt x="184" y="43"/>
                    </a:moveTo>
                    <a:cubicBezTo>
                      <a:pt x="183" y="43"/>
                      <a:pt x="181" y="43"/>
                      <a:pt x="180" y="42"/>
                    </a:cubicBezTo>
                    <a:cubicBezTo>
                      <a:pt x="150" y="23"/>
                      <a:pt x="84" y="11"/>
                      <a:pt x="10" y="32"/>
                    </a:cubicBezTo>
                    <a:cubicBezTo>
                      <a:pt x="6" y="33"/>
                      <a:pt x="2" y="31"/>
                      <a:pt x="1" y="27"/>
                    </a:cubicBezTo>
                    <a:cubicBezTo>
                      <a:pt x="0" y="23"/>
                      <a:pt x="2" y="20"/>
                      <a:pt x="6" y="19"/>
                    </a:cubicBezTo>
                    <a:cubicBezTo>
                      <a:pt x="73" y="0"/>
                      <a:pt x="148" y="4"/>
                      <a:pt x="188" y="30"/>
                    </a:cubicBezTo>
                    <a:cubicBezTo>
                      <a:pt x="191" y="32"/>
                      <a:pt x="192" y="37"/>
                      <a:pt x="190" y="40"/>
                    </a:cubicBezTo>
                    <a:cubicBezTo>
                      <a:pt x="188" y="42"/>
                      <a:pt x="186" y="43"/>
                      <a:pt x="184" y="43"/>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35" name="Freeform 26"/>
              <p:cNvSpPr/>
              <p:nvPr/>
            </p:nvSpPr>
            <p:spPr bwMode="auto">
              <a:xfrm>
                <a:off x="1983704" y="2494825"/>
                <a:ext cx="165620" cy="36551"/>
              </a:xfrm>
              <a:custGeom>
                <a:avLst/>
                <a:gdLst>
                  <a:gd name="T0" fmla="*/ 185 w 193"/>
                  <a:gd name="T1" fmla="*/ 43 h 43"/>
                  <a:gd name="T2" fmla="*/ 181 w 193"/>
                  <a:gd name="T3" fmla="*/ 42 h 43"/>
                  <a:gd name="T4" fmla="*/ 10 w 193"/>
                  <a:gd name="T5" fmla="*/ 32 h 43"/>
                  <a:gd name="T6" fmla="*/ 1 w 193"/>
                  <a:gd name="T7" fmla="*/ 27 h 43"/>
                  <a:gd name="T8" fmla="*/ 6 w 193"/>
                  <a:gd name="T9" fmla="*/ 18 h 43"/>
                  <a:gd name="T10" fmla="*/ 189 w 193"/>
                  <a:gd name="T11" fmla="*/ 30 h 43"/>
                  <a:gd name="T12" fmla="*/ 191 w 193"/>
                  <a:gd name="T13" fmla="*/ 40 h 43"/>
                  <a:gd name="T14" fmla="*/ 185 w 193"/>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43">
                    <a:moveTo>
                      <a:pt x="185" y="43"/>
                    </a:moveTo>
                    <a:cubicBezTo>
                      <a:pt x="184" y="43"/>
                      <a:pt x="182" y="43"/>
                      <a:pt x="181" y="42"/>
                    </a:cubicBezTo>
                    <a:cubicBezTo>
                      <a:pt x="151" y="22"/>
                      <a:pt x="85" y="11"/>
                      <a:pt x="10" y="32"/>
                    </a:cubicBezTo>
                    <a:cubicBezTo>
                      <a:pt x="6" y="33"/>
                      <a:pt x="2" y="31"/>
                      <a:pt x="1" y="27"/>
                    </a:cubicBezTo>
                    <a:cubicBezTo>
                      <a:pt x="0" y="23"/>
                      <a:pt x="2" y="20"/>
                      <a:pt x="6" y="18"/>
                    </a:cubicBezTo>
                    <a:cubicBezTo>
                      <a:pt x="74" y="0"/>
                      <a:pt x="149" y="4"/>
                      <a:pt x="189" y="30"/>
                    </a:cubicBezTo>
                    <a:cubicBezTo>
                      <a:pt x="192" y="32"/>
                      <a:pt x="193" y="37"/>
                      <a:pt x="191" y="40"/>
                    </a:cubicBezTo>
                    <a:cubicBezTo>
                      <a:pt x="190" y="42"/>
                      <a:pt x="187" y="43"/>
                      <a:pt x="185" y="43"/>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36" name="Freeform 27"/>
              <p:cNvSpPr/>
              <p:nvPr/>
            </p:nvSpPr>
            <p:spPr bwMode="auto">
              <a:xfrm>
                <a:off x="1983704" y="2540513"/>
                <a:ext cx="165620" cy="37693"/>
              </a:xfrm>
              <a:custGeom>
                <a:avLst/>
                <a:gdLst>
                  <a:gd name="T0" fmla="*/ 186 w 194"/>
                  <a:gd name="T1" fmla="*/ 44 h 44"/>
                  <a:gd name="T2" fmla="*/ 182 w 194"/>
                  <a:gd name="T3" fmla="*/ 43 h 44"/>
                  <a:gd name="T4" fmla="*/ 10 w 194"/>
                  <a:gd name="T5" fmla="*/ 34 h 44"/>
                  <a:gd name="T6" fmla="*/ 1 w 194"/>
                  <a:gd name="T7" fmla="*/ 30 h 44"/>
                  <a:gd name="T8" fmla="*/ 6 w 194"/>
                  <a:gd name="T9" fmla="*/ 21 h 44"/>
                  <a:gd name="T10" fmla="*/ 190 w 194"/>
                  <a:gd name="T11" fmla="*/ 31 h 44"/>
                  <a:gd name="T12" fmla="*/ 192 w 194"/>
                  <a:gd name="T13" fmla="*/ 41 h 44"/>
                  <a:gd name="T14" fmla="*/ 186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186" y="44"/>
                    </a:moveTo>
                    <a:cubicBezTo>
                      <a:pt x="185" y="44"/>
                      <a:pt x="183" y="44"/>
                      <a:pt x="182" y="43"/>
                    </a:cubicBezTo>
                    <a:cubicBezTo>
                      <a:pt x="144" y="19"/>
                      <a:pt x="78" y="15"/>
                      <a:pt x="10" y="34"/>
                    </a:cubicBezTo>
                    <a:cubicBezTo>
                      <a:pt x="6" y="35"/>
                      <a:pt x="2" y="33"/>
                      <a:pt x="1" y="30"/>
                    </a:cubicBezTo>
                    <a:cubicBezTo>
                      <a:pt x="0" y="26"/>
                      <a:pt x="2" y="22"/>
                      <a:pt x="6" y="21"/>
                    </a:cubicBezTo>
                    <a:cubicBezTo>
                      <a:pt x="79" y="0"/>
                      <a:pt x="148" y="4"/>
                      <a:pt x="190" y="31"/>
                    </a:cubicBezTo>
                    <a:cubicBezTo>
                      <a:pt x="193" y="34"/>
                      <a:pt x="194" y="38"/>
                      <a:pt x="192" y="41"/>
                    </a:cubicBezTo>
                    <a:cubicBezTo>
                      <a:pt x="191" y="43"/>
                      <a:pt x="188" y="44"/>
                      <a:pt x="186" y="44"/>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37" name="Freeform 28"/>
              <p:cNvSpPr/>
              <p:nvPr/>
            </p:nvSpPr>
            <p:spPr bwMode="auto">
              <a:xfrm>
                <a:off x="1983704" y="2585060"/>
                <a:ext cx="165620" cy="39978"/>
              </a:xfrm>
              <a:custGeom>
                <a:avLst/>
                <a:gdLst>
                  <a:gd name="T0" fmla="*/ 186 w 194"/>
                  <a:gd name="T1" fmla="*/ 47 h 47"/>
                  <a:gd name="T2" fmla="*/ 182 w 194"/>
                  <a:gd name="T3" fmla="*/ 46 h 47"/>
                  <a:gd name="T4" fmla="*/ 10 w 194"/>
                  <a:gd name="T5" fmla="*/ 38 h 47"/>
                  <a:gd name="T6" fmla="*/ 1 w 194"/>
                  <a:gd name="T7" fmla="*/ 34 h 47"/>
                  <a:gd name="T8" fmla="*/ 5 w 194"/>
                  <a:gd name="T9" fmla="*/ 25 h 47"/>
                  <a:gd name="T10" fmla="*/ 190 w 194"/>
                  <a:gd name="T11" fmla="*/ 34 h 47"/>
                  <a:gd name="T12" fmla="*/ 192 w 194"/>
                  <a:gd name="T13" fmla="*/ 44 h 47"/>
                  <a:gd name="T14" fmla="*/ 186 w 194"/>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7">
                    <a:moveTo>
                      <a:pt x="186" y="47"/>
                    </a:moveTo>
                    <a:cubicBezTo>
                      <a:pt x="185" y="47"/>
                      <a:pt x="183" y="46"/>
                      <a:pt x="182" y="46"/>
                    </a:cubicBezTo>
                    <a:cubicBezTo>
                      <a:pt x="148" y="23"/>
                      <a:pt x="67" y="15"/>
                      <a:pt x="10" y="38"/>
                    </a:cubicBezTo>
                    <a:cubicBezTo>
                      <a:pt x="7" y="39"/>
                      <a:pt x="3" y="37"/>
                      <a:pt x="1" y="34"/>
                    </a:cubicBezTo>
                    <a:cubicBezTo>
                      <a:pt x="0" y="30"/>
                      <a:pt x="1" y="26"/>
                      <a:pt x="5" y="25"/>
                    </a:cubicBezTo>
                    <a:cubicBezTo>
                      <a:pt x="67" y="0"/>
                      <a:pt x="152" y="10"/>
                      <a:pt x="190" y="34"/>
                    </a:cubicBezTo>
                    <a:cubicBezTo>
                      <a:pt x="193" y="36"/>
                      <a:pt x="194" y="40"/>
                      <a:pt x="192" y="44"/>
                    </a:cubicBezTo>
                    <a:cubicBezTo>
                      <a:pt x="190" y="46"/>
                      <a:pt x="188" y="47"/>
                      <a:pt x="186" y="47"/>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38" name="Freeform 29"/>
              <p:cNvSpPr/>
              <p:nvPr/>
            </p:nvSpPr>
            <p:spPr bwMode="auto">
              <a:xfrm>
                <a:off x="2220142" y="2402306"/>
                <a:ext cx="165620" cy="37693"/>
              </a:xfrm>
              <a:custGeom>
                <a:avLst/>
                <a:gdLst>
                  <a:gd name="T0" fmla="*/ 8 w 194"/>
                  <a:gd name="T1" fmla="*/ 44 h 44"/>
                  <a:gd name="T2" fmla="*/ 2 w 194"/>
                  <a:gd name="T3" fmla="*/ 41 h 44"/>
                  <a:gd name="T4" fmla="*/ 4 w 194"/>
                  <a:gd name="T5" fmla="*/ 31 h 44"/>
                  <a:gd name="T6" fmla="*/ 188 w 194"/>
                  <a:gd name="T7" fmla="*/ 19 h 44"/>
                  <a:gd name="T8" fmla="*/ 193 w 194"/>
                  <a:gd name="T9" fmla="*/ 27 h 44"/>
                  <a:gd name="T10" fmla="*/ 185 w 194"/>
                  <a:gd name="T11" fmla="*/ 32 h 44"/>
                  <a:gd name="T12" fmla="*/ 12 w 194"/>
                  <a:gd name="T13" fmla="*/ 43 h 44"/>
                  <a:gd name="T14" fmla="*/ 8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8" y="44"/>
                    </a:moveTo>
                    <a:cubicBezTo>
                      <a:pt x="6" y="44"/>
                      <a:pt x="4" y="43"/>
                      <a:pt x="2" y="41"/>
                    </a:cubicBezTo>
                    <a:cubicBezTo>
                      <a:pt x="0" y="38"/>
                      <a:pt x="1" y="33"/>
                      <a:pt x="4" y="31"/>
                    </a:cubicBezTo>
                    <a:cubicBezTo>
                      <a:pt x="45" y="5"/>
                      <a:pt x="121" y="0"/>
                      <a:pt x="188" y="19"/>
                    </a:cubicBezTo>
                    <a:cubicBezTo>
                      <a:pt x="192" y="20"/>
                      <a:pt x="194" y="23"/>
                      <a:pt x="193" y="27"/>
                    </a:cubicBezTo>
                    <a:cubicBezTo>
                      <a:pt x="192" y="31"/>
                      <a:pt x="188" y="33"/>
                      <a:pt x="185" y="32"/>
                    </a:cubicBezTo>
                    <a:cubicBezTo>
                      <a:pt x="113" y="12"/>
                      <a:pt x="44" y="23"/>
                      <a:pt x="12" y="43"/>
                    </a:cubicBezTo>
                    <a:cubicBezTo>
                      <a:pt x="11" y="44"/>
                      <a:pt x="10" y="44"/>
                      <a:pt x="8" y="44"/>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39" name="Freeform 30"/>
              <p:cNvSpPr/>
              <p:nvPr/>
            </p:nvSpPr>
            <p:spPr bwMode="auto">
              <a:xfrm>
                <a:off x="2220142" y="2447995"/>
                <a:ext cx="165620" cy="38835"/>
              </a:xfrm>
              <a:custGeom>
                <a:avLst/>
                <a:gdLst>
                  <a:gd name="T0" fmla="*/ 8 w 194"/>
                  <a:gd name="T1" fmla="*/ 45 h 45"/>
                  <a:gd name="T2" fmla="*/ 2 w 194"/>
                  <a:gd name="T3" fmla="*/ 42 h 45"/>
                  <a:gd name="T4" fmla="*/ 5 w 194"/>
                  <a:gd name="T5" fmla="*/ 32 h 45"/>
                  <a:gd name="T6" fmla="*/ 189 w 194"/>
                  <a:gd name="T7" fmla="*/ 19 h 45"/>
                  <a:gd name="T8" fmla="*/ 193 w 194"/>
                  <a:gd name="T9" fmla="*/ 28 h 45"/>
                  <a:gd name="T10" fmla="*/ 185 w 194"/>
                  <a:gd name="T11" fmla="*/ 33 h 45"/>
                  <a:gd name="T12" fmla="*/ 12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6" y="45"/>
                      <a:pt x="4" y="44"/>
                      <a:pt x="2" y="42"/>
                    </a:cubicBezTo>
                    <a:cubicBezTo>
                      <a:pt x="0" y="38"/>
                      <a:pt x="1" y="34"/>
                      <a:pt x="5" y="32"/>
                    </a:cubicBezTo>
                    <a:cubicBezTo>
                      <a:pt x="45" y="6"/>
                      <a:pt x="121" y="0"/>
                      <a:pt x="189" y="19"/>
                    </a:cubicBezTo>
                    <a:cubicBezTo>
                      <a:pt x="192" y="20"/>
                      <a:pt x="194" y="24"/>
                      <a:pt x="193" y="28"/>
                    </a:cubicBezTo>
                    <a:cubicBezTo>
                      <a:pt x="192" y="32"/>
                      <a:pt x="189" y="34"/>
                      <a:pt x="185" y="33"/>
                    </a:cubicBezTo>
                    <a:cubicBezTo>
                      <a:pt x="113" y="13"/>
                      <a:pt x="44" y="23"/>
                      <a:pt x="12" y="44"/>
                    </a:cubicBezTo>
                    <a:cubicBezTo>
                      <a:pt x="11" y="44"/>
                      <a:pt x="10" y="45"/>
                      <a:pt x="8" y="45"/>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0" name="Freeform 31"/>
              <p:cNvSpPr/>
              <p:nvPr/>
            </p:nvSpPr>
            <p:spPr bwMode="auto">
              <a:xfrm>
                <a:off x="2220142" y="2494825"/>
                <a:ext cx="165620" cy="38835"/>
              </a:xfrm>
              <a:custGeom>
                <a:avLst/>
                <a:gdLst>
                  <a:gd name="T0" fmla="*/ 8 w 195"/>
                  <a:gd name="T1" fmla="*/ 45 h 45"/>
                  <a:gd name="T2" fmla="*/ 3 w 195"/>
                  <a:gd name="T3" fmla="*/ 41 h 45"/>
                  <a:gd name="T4" fmla="*/ 5 w 195"/>
                  <a:gd name="T5" fmla="*/ 32 h 45"/>
                  <a:gd name="T6" fmla="*/ 189 w 195"/>
                  <a:gd name="T7" fmla="*/ 19 h 45"/>
                  <a:gd name="T8" fmla="*/ 193 w 195"/>
                  <a:gd name="T9" fmla="*/ 28 h 45"/>
                  <a:gd name="T10" fmla="*/ 185 w 195"/>
                  <a:gd name="T11" fmla="*/ 32 h 45"/>
                  <a:gd name="T12" fmla="*/ 12 w 195"/>
                  <a:gd name="T13" fmla="*/ 43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3"/>
                      <a:pt x="3" y="41"/>
                    </a:cubicBezTo>
                    <a:cubicBezTo>
                      <a:pt x="0" y="38"/>
                      <a:pt x="1" y="34"/>
                      <a:pt x="5" y="32"/>
                    </a:cubicBezTo>
                    <a:cubicBezTo>
                      <a:pt x="45" y="5"/>
                      <a:pt x="121" y="0"/>
                      <a:pt x="189" y="19"/>
                    </a:cubicBezTo>
                    <a:cubicBezTo>
                      <a:pt x="192" y="20"/>
                      <a:pt x="195" y="24"/>
                      <a:pt x="193" y="28"/>
                    </a:cubicBezTo>
                    <a:cubicBezTo>
                      <a:pt x="192" y="31"/>
                      <a:pt x="189" y="33"/>
                      <a:pt x="185" y="32"/>
                    </a:cubicBezTo>
                    <a:cubicBezTo>
                      <a:pt x="113" y="12"/>
                      <a:pt x="44" y="23"/>
                      <a:pt x="12" y="43"/>
                    </a:cubicBezTo>
                    <a:cubicBezTo>
                      <a:pt x="11" y="44"/>
                      <a:pt x="10" y="45"/>
                      <a:pt x="8" y="45"/>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1" name="Freeform 32"/>
              <p:cNvSpPr/>
              <p:nvPr/>
            </p:nvSpPr>
            <p:spPr bwMode="auto">
              <a:xfrm>
                <a:off x="2220142" y="2540513"/>
                <a:ext cx="165620" cy="37693"/>
              </a:xfrm>
              <a:custGeom>
                <a:avLst/>
                <a:gdLst>
                  <a:gd name="T0" fmla="*/ 8 w 195"/>
                  <a:gd name="T1" fmla="*/ 45 h 45"/>
                  <a:gd name="T2" fmla="*/ 3 w 195"/>
                  <a:gd name="T3" fmla="*/ 42 h 45"/>
                  <a:gd name="T4" fmla="*/ 5 w 195"/>
                  <a:gd name="T5" fmla="*/ 32 h 45"/>
                  <a:gd name="T6" fmla="*/ 189 w 195"/>
                  <a:gd name="T7" fmla="*/ 20 h 45"/>
                  <a:gd name="T8" fmla="*/ 194 w 195"/>
                  <a:gd name="T9" fmla="*/ 28 h 45"/>
                  <a:gd name="T10" fmla="*/ 185 w 195"/>
                  <a:gd name="T11" fmla="*/ 33 h 45"/>
                  <a:gd name="T12" fmla="*/ 12 w 195"/>
                  <a:gd name="T13" fmla="*/ 44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4"/>
                      <a:pt x="3" y="42"/>
                    </a:cubicBezTo>
                    <a:cubicBezTo>
                      <a:pt x="0" y="39"/>
                      <a:pt x="1" y="34"/>
                      <a:pt x="5" y="32"/>
                    </a:cubicBezTo>
                    <a:cubicBezTo>
                      <a:pt x="38" y="11"/>
                      <a:pt x="118" y="0"/>
                      <a:pt x="189" y="20"/>
                    </a:cubicBezTo>
                    <a:cubicBezTo>
                      <a:pt x="192" y="21"/>
                      <a:pt x="195" y="25"/>
                      <a:pt x="194" y="28"/>
                    </a:cubicBezTo>
                    <a:cubicBezTo>
                      <a:pt x="192" y="32"/>
                      <a:pt x="189" y="34"/>
                      <a:pt x="185" y="33"/>
                    </a:cubicBezTo>
                    <a:cubicBezTo>
                      <a:pt x="120" y="15"/>
                      <a:pt x="43" y="24"/>
                      <a:pt x="12" y="44"/>
                    </a:cubicBezTo>
                    <a:cubicBezTo>
                      <a:pt x="11" y="45"/>
                      <a:pt x="10" y="45"/>
                      <a:pt x="8" y="45"/>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2" name="Freeform 33"/>
              <p:cNvSpPr/>
              <p:nvPr/>
            </p:nvSpPr>
            <p:spPr bwMode="auto">
              <a:xfrm>
                <a:off x="2220142" y="2587344"/>
                <a:ext cx="165620" cy="38835"/>
              </a:xfrm>
              <a:custGeom>
                <a:avLst/>
                <a:gdLst>
                  <a:gd name="T0" fmla="*/ 8 w 194"/>
                  <a:gd name="T1" fmla="*/ 45 h 45"/>
                  <a:gd name="T2" fmla="*/ 2 w 194"/>
                  <a:gd name="T3" fmla="*/ 42 h 45"/>
                  <a:gd name="T4" fmla="*/ 4 w 194"/>
                  <a:gd name="T5" fmla="*/ 32 h 45"/>
                  <a:gd name="T6" fmla="*/ 188 w 194"/>
                  <a:gd name="T7" fmla="*/ 19 h 45"/>
                  <a:gd name="T8" fmla="*/ 193 w 194"/>
                  <a:gd name="T9" fmla="*/ 28 h 45"/>
                  <a:gd name="T10" fmla="*/ 184 w 194"/>
                  <a:gd name="T11" fmla="*/ 33 h 45"/>
                  <a:gd name="T12" fmla="*/ 11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5" y="45"/>
                      <a:pt x="3" y="44"/>
                      <a:pt x="2" y="42"/>
                    </a:cubicBezTo>
                    <a:cubicBezTo>
                      <a:pt x="0" y="38"/>
                      <a:pt x="0" y="34"/>
                      <a:pt x="4" y="32"/>
                    </a:cubicBezTo>
                    <a:cubicBezTo>
                      <a:pt x="44" y="6"/>
                      <a:pt x="120" y="0"/>
                      <a:pt x="188" y="19"/>
                    </a:cubicBezTo>
                    <a:cubicBezTo>
                      <a:pt x="191" y="20"/>
                      <a:pt x="194" y="24"/>
                      <a:pt x="193" y="28"/>
                    </a:cubicBezTo>
                    <a:cubicBezTo>
                      <a:pt x="192" y="32"/>
                      <a:pt x="188" y="34"/>
                      <a:pt x="184" y="33"/>
                    </a:cubicBezTo>
                    <a:cubicBezTo>
                      <a:pt x="113" y="13"/>
                      <a:pt x="43" y="23"/>
                      <a:pt x="11" y="44"/>
                    </a:cubicBezTo>
                    <a:cubicBezTo>
                      <a:pt x="10" y="45"/>
                      <a:pt x="9" y="45"/>
                      <a:pt x="8" y="45"/>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grpSp>
        <p:grpSp>
          <p:nvGrpSpPr>
            <p:cNvPr id="43" name="组合 42"/>
            <p:cNvGrpSpPr/>
            <p:nvPr/>
          </p:nvGrpSpPr>
          <p:grpSpPr>
            <a:xfrm>
              <a:off x="8475" y="4031"/>
              <a:ext cx="578" cy="438"/>
              <a:chOff x="5739781" y="2430638"/>
              <a:chExt cx="534387" cy="404560"/>
            </a:xfrm>
            <a:solidFill>
              <a:sysClr val="window" lastClr="FFFFFF"/>
            </a:solidFill>
          </p:grpSpPr>
          <p:sp>
            <p:nvSpPr>
              <p:cNvPr id="44" name="Freeform 74"/>
              <p:cNvSpPr>
                <a:spLocks noEditPoints="1"/>
              </p:cNvSpPr>
              <p:nvPr/>
            </p:nvSpPr>
            <p:spPr bwMode="auto">
              <a:xfrm>
                <a:off x="5893899" y="2700344"/>
                <a:ext cx="342578" cy="126478"/>
              </a:xfrm>
              <a:custGeom>
                <a:avLst/>
                <a:gdLst>
                  <a:gd name="T0" fmla="*/ 0 w 173"/>
                  <a:gd name="T1" fmla="*/ 12 h 64"/>
                  <a:gd name="T2" fmla="*/ 0 w 173"/>
                  <a:gd name="T3" fmla="*/ 52 h 64"/>
                  <a:gd name="T4" fmla="*/ 12 w 173"/>
                  <a:gd name="T5" fmla="*/ 64 h 64"/>
                  <a:gd name="T6" fmla="*/ 173 w 173"/>
                  <a:gd name="T7" fmla="*/ 64 h 64"/>
                  <a:gd name="T8" fmla="*/ 173 w 173"/>
                  <a:gd name="T9" fmla="*/ 54 h 64"/>
                  <a:gd name="T10" fmla="*/ 162 w 173"/>
                  <a:gd name="T11" fmla="*/ 54 h 64"/>
                  <a:gd name="T12" fmla="*/ 159 w 173"/>
                  <a:gd name="T13" fmla="*/ 34 h 64"/>
                  <a:gd name="T14" fmla="*/ 164 w 173"/>
                  <a:gd name="T15" fmla="*/ 10 h 64"/>
                  <a:gd name="T16" fmla="*/ 173 w 173"/>
                  <a:gd name="T17" fmla="*/ 10 h 64"/>
                  <a:gd name="T18" fmla="*/ 173 w 173"/>
                  <a:gd name="T19" fmla="*/ 0 h 64"/>
                  <a:gd name="T20" fmla="*/ 12 w 173"/>
                  <a:gd name="T21" fmla="*/ 0 h 64"/>
                  <a:gd name="T22" fmla="*/ 0 w 173"/>
                  <a:gd name="T23" fmla="*/ 12 h 64"/>
                  <a:gd name="T24" fmla="*/ 150 w 173"/>
                  <a:gd name="T25" fmla="*/ 21 h 64"/>
                  <a:gd name="T26" fmla="*/ 149 w 173"/>
                  <a:gd name="T27" fmla="*/ 30 h 64"/>
                  <a:gd name="T28" fmla="*/ 25 w 173"/>
                  <a:gd name="T29" fmla="*/ 30 h 64"/>
                  <a:gd name="T30" fmla="*/ 25 w 173"/>
                  <a:gd name="T31" fmla="*/ 34 h 64"/>
                  <a:gd name="T32" fmla="*/ 149 w 173"/>
                  <a:gd name="T33" fmla="*/ 34 h 64"/>
                  <a:gd name="T34" fmla="*/ 150 w 173"/>
                  <a:gd name="T35" fmla="*/ 43 h 64"/>
                  <a:gd name="T36" fmla="*/ 26 w 173"/>
                  <a:gd name="T37" fmla="*/ 43 h 64"/>
                  <a:gd name="T38" fmla="*/ 26 w 173"/>
                  <a:gd name="T39" fmla="*/ 47 h 64"/>
                  <a:gd name="T40" fmla="*/ 150 w 173"/>
                  <a:gd name="T41" fmla="*/ 47 h 64"/>
                  <a:gd name="T42" fmla="*/ 152 w 173"/>
                  <a:gd name="T43" fmla="*/ 54 h 64"/>
                  <a:gd name="T44" fmla="*/ 12 w 173"/>
                  <a:gd name="T45" fmla="*/ 54 h 64"/>
                  <a:gd name="T46" fmla="*/ 10 w 173"/>
                  <a:gd name="T47" fmla="*/ 52 h 64"/>
                  <a:gd name="T48" fmla="*/ 10 w 173"/>
                  <a:gd name="T49" fmla="*/ 12 h 64"/>
                  <a:gd name="T50" fmla="*/ 12 w 173"/>
                  <a:gd name="T51" fmla="*/ 10 h 64"/>
                  <a:gd name="T52" fmla="*/ 153 w 173"/>
                  <a:gd name="T53" fmla="*/ 10 h 64"/>
                  <a:gd name="T54" fmla="*/ 151 w 173"/>
                  <a:gd name="T55" fmla="*/ 17 h 64"/>
                  <a:gd name="T56" fmla="*/ 26 w 173"/>
                  <a:gd name="T57" fmla="*/ 17 h 64"/>
                  <a:gd name="T58" fmla="*/ 26 w 173"/>
                  <a:gd name="T59" fmla="*/ 21 h 64"/>
                  <a:gd name="T60" fmla="*/ 150 w 173"/>
                  <a:gd name="T61"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 h="64">
                    <a:moveTo>
                      <a:pt x="0" y="12"/>
                    </a:moveTo>
                    <a:cubicBezTo>
                      <a:pt x="0" y="52"/>
                      <a:pt x="0" y="52"/>
                      <a:pt x="0" y="52"/>
                    </a:cubicBezTo>
                    <a:cubicBezTo>
                      <a:pt x="0" y="59"/>
                      <a:pt x="6" y="64"/>
                      <a:pt x="12" y="64"/>
                    </a:cubicBezTo>
                    <a:cubicBezTo>
                      <a:pt x="173" y="64"/>
                      <a:pt x="173" y="64"/>
                      <a:pt x="173" y="64"/>
                    </a:cubicBezTo>
                    <a:cubicBezTo>
                      <a:pt x="173" y="54"/>
                      <a:pt x="173" y="54"/>
                      <a:pt x="173" y="54"/>
                    </a:cubicBezTo>
                    <a:cubicBezTo>
                      <a:pt x="162" y="54"/>
                      <a:pt x="162" y="54"/>
                      <a:pt x="162" y="54"/>
                    </a:cubicBezTo>
                    <a:cubicBezTo>
                      <a:pt x="161" y="50"/>
                      <a:pt x="159" y="43"/>
                      <a:pt x="159" y="34"/>
                    </a:cubicBezTo>
                    <a:cubicBezTo>
                      <a:pt x="159" y="23"/>
                      <a:pt x="162" y="15"/>
                      <a:pt x="164" y="10"/>
                    </a:cubicBezTo>
                    <a:cubicBezTo>
                      <a:pt x="173" y="10"/>
                      <a:pt x="173" y="10"/>
                      <a:pt x="173" y="10"/>
                    </a:cubicBezTo>
                    <a:cubicBezTo>
                      <a:pt x="173" y="0"/>
                      <a:pt x="173" y="0"/>
                      <a:pt x="173" y="0"/>
                    </a:cubicBezTo>
                    <a:cubicBezTo>
                      <a:pt x="12" y="0"/>
                      <a:pt x="12" y="0"/>
                      <a:pt x="12" y="0"/>
                    </a:cubicBezTo>
                    <a:cubicBezTo>
                      <a:pt x="6" y="0"/>
                      <a:pt x="0" y="5"/>
                      <a:pt x="0" y="12"/>
                    </a:cubicBezTo>
                    <a:close/>
                    <a:moveTo>
                      <a:pt x="150" y="21"/>
                    </a:moveTo>
                    <a:cubicBezTo>
                      <a:pt x="150" y="24"/>
                      <a:pt x="149" y="27"/>
                      <a:pt x="149" y="30"/>
                    </a:cubicBezTo>
                    <a:cubicBezTo>
                      <a:pt x="25" y="30"/>
                      <a:pt x="25" y="30"/>
                      <a:pt x="25" y="30"/>
                    </a:cubicBezTo>
                    <a:cubicBezTo>
                      <a:pt x="25" y="34"/>
                      <a:pt x="25" y="34"/>
                      <a:pt x="25" y="34"/>
                    </a:cubicBezTo>
                    <a:cubicBezTo>
                      <a:pt x="149" y="34"/>
                      <a:pt x="149" y="34"/>
                      <a:pt x="149" y="34"/>
                    </a:cubicBezTo>
                    <a:cubicBezTo>
                      <a:pt x="149" y="37"/>
                      <a:pt x="149" y="40"/>
                      <a:pt x="150" y="43"/>
                    </a:cubicBezTo>
                    <a:cubicBezTo>
                      <a:pt x="26" y="43"/>
                      <a:pt x="26" y="43"/>
                      <a:pt x="26" y="43"/>
                    </a:cubicBezTo>
                    <a:cubicBezTo>
                      <a:pt x="26" y="47"/>
                      <a:pt x="26" y="47"/>
                      <a:pt x="26" y="47"/>
                    </a:cubicBezTo>
                    <a:cubicBezTo>
                      <a:pt x="150" y="47"/>
                      <a:pt x="150" y="47"/>
                      <a:pt x="150" y="47"/>
                    </a:cubicBezTo>
                    <a:cubicBezTo>
                      <a:pt x="151" y="50"/>
                      <a:pt x="151" y="52"/>
                      <a:pt x="152" y="54"/>
                    </a:cubicBezTo>
                    <a:cubicBezTo>
                      <a:pt x="12" y="54"/>
                      <a:pt x="12" y="54"/>
                      <a:pt x="12" y="54"/>
                    </a:cubicBezTo>
                    <a:cubicBezTo>
                      <a:pt x="11" y="54"/>
                      <a:pt x="10" y="53"/>
                      <a:pt x="10" y="52"/>
                    </a:cubicBezTo>
                    <a:cubicBezTo>
                      <a:pt x="10" y="12"/>
                      <a:pt x="10" y="12"/>
                      <a:pt x="10" y="12"/>
                    </a:cubicBezTo>
                    <a:cubicBezTo>
                      <a:pt x="10" y="11"/>
                      <a:pt x="11" y="10"/>
                      <a:pt x="12" y="10"/>
                    </a:cubicBezTo>
                    <a:cubicBezTo>
                      <a:pt x="153" y="10"/>
                      <a:pt x="153" y="10"/>
                      <a:pt x="153" y="10"/>
                    </a:cubicBezTo>
                    <a:cubicBezTo>
                      <a:pt x="152" y="12"/>
                      <a:pt x="152" y="14"/>
                      <a:pt x="151" y="17"/>
                    </a:cubicBezTo>
                    <a:cubicBezTo>
                      <a:pt x="26" y="17"/>
                      <a:pt x="26" y="17"/>
                      <a:pt x="26" y="17"/>
                    </a:cubicBezTo>
                    <a:cubicBezTo>
                      <a:pt x="26" y="21"/>
                      <a:pt x="26" y="21"/>
                      <a:pt x="26" y="21"/>
                    </a:cubicBezTo>
                    <a:lnTo>
                      <a:pt x="150" y="21"/>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5" name="Freeform 75"/>
              <p:cNvSpPr>
                <a:spLocks noEditPoints="1"/>
              </p:cNvSpPr>
              <p:nvPr/>
            </p:nvSpPr>
            <p:spPr bwMode="auto">
              <a:xfrm>
                <a:off x="5888035" y="2555440"/>
                <a:ext cx="342578" cy="128990"/>
              </a:xfrm>
              <a:custGeom>
                <a:avLst/>
                <a:gdLst>
                  <a:gd name="T0" fmla="*/ 12 w 173"/>
                  <a:gd name="T1" fmla="*/ 65 h 65"/>
                  <a:gd name="T2" fmla="*/ 173 w 173"/>
                  <a:gd name="T3" fmla="*/ 65 h 65"/>
                  <a:gd name="T4" fmla="*/ 173 w 173"/>
                  <a:gd name="T5" fmla="*/ 55 h 65"/>
                  <a:gd name="T6" fmla="*/ 162 w 173"/>
                  <a:gd name="T7" fmla="*/ 55 h 65"/>
                  <a:gd name="T8" fmla="*/ 159 w 173"/>
                  <a:gd name="T9" fmla="*/ 35 h 65"/>
                  <a:gd name="T10" fmla="*/ 164 w 173"/>
                  <a:gd name="T11" fmla="*/ 10 h 65"/>
                  <a:gd name="T12" fmla="*/ 173 w 173"/>
                  <a:gd name="T13" fmla="*/ 10 h 65"/>
                  <a:gd name="T14" fmla="*/ 173 w 173"/>
                  <a:gd name="T15" fmla="*/ 0 h 65"/>
                  <a:gd name="T16" fmla="*/ 12 w 173"/>
                  <a:gd name="T17" fmla="*/ 0 h 65"/>
                  <a:gd name="T18" fmla="*/ 0 w 173"/>
                  <a:gd name="T19" fmla="*/ 12 h 65"/>
                  <a:gd name="T20" fmla="*/ 0 w 173"/>
                  <a:gd name="T21" fmla="*/ 53 h 65"/>
                  <a:gd name="T22" fmla="*/ 12 w 173"/>
                  <a:gd name="T23" fmla="*/ 65 h 65"/>
                  <a:gd name="T24" fmla="*/ 10 w 173"/>
                  <a:gd name="T25" fmla="*/ 12 h 65"/>
                  <a:gd name="T26" fmla="*/ 12 w 173"/>
                  <a:gd name="T27" fmla="*/ 10 h 65"/>
                  <a:gd name="T28" fmla="*/ 153 w 173"/>
                  <a:gd name="T29" fmla="*/ 10 h 65"/>
                  <a:gd name="T30" fmla="*/ 151 w 173"/>
                  <a:gd name="T31" fmla="*/ 17 h 65"/>
                  <a:gd name="T32" fmla="*/ 26 w 173"/>
                  <a:gd name="T33" fmla="*/ 17 h 65"/>
                  <a:gd name="T34" fmla="*/ 26 w 173"/>
                  <a:gd name="T35" fmla="*/ 22 h 65"/>
                  <a:gd name="T36" fmla="*/ 150 w 173"/>
                  <a:gd name="T37" fmla="*/ 22 h 65"/>
                  <a:gd name="T38" fmla="*/ 149 w 173"/>
                  <a:gd name="T39" fmla="*/ 30 h 65"/>
                  <a:gd name="T40" fmla="*/ 25 w 173"/>
                  <a:gd name="T41" fmla="*/ 30 h 65"/>
                  <a:gd name="T42" fmla="*/ 25 w 173"/>
                  <a:gd name="T43" fmla="*/ 35 h 65"/>
                  <a:gd name="T44" fmla="*/ 149 w 173"/>
                  <a:gd name="T45" fmla="*/ 35 h 65"/>
                  <a:gd name="T46" fmla="*/ 150 w 173"/>
                  <a:gd name="T47" fmla="*/ 43 h 65"/>
                  <a:gd name="T48" fmla="*/ 26 w 173"/>
                  <a:gd name="T49" fmla="*/ 43 h 65"/>
                  <a:gd name="T50" fmla="*/ 26 w 173"/>
                  <a:gd name="T51" fmla="*/ 48 h 65"/>
                  <a:gd name="T52" fmla="*/ 150 w 173"/>
                  <a:gd name="T53" fmla="*/ 48 h 65"/>
                  <a:gd name="T54" fmla="*/ 152 w 173"/>
                  <a:gd name="T55" fmla="*/ 55 h 65"/>
                  <a:gd name="T56" fmla="*/ 12 w 173"/>
                  <a:gd name="T57" fmla="*/ 55 h 65"/>
                  <a:gd name="T58" fmla="*/ 10 w 173"/>
                  <a:gd name="T59" fmla="*/ 53 h 65"/>
                  <a:gd name="T60" fmla="*/ 10 w 173"/>
                  <a:gd name="T61" fmla="*/ 1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 h="65">
                    <a:moveTo>
                      <a:pt x="12" y="65"/>
                    </a:moveTo>
                    <a:cubicBezTo>
                      <a:pt x="173" y="65"/>
                      <a:pt x="173" y="65"/>
                      <a:pt x="173" y="65"/>
                    </a:cubicBezTo>
                    <a:cubicBezTo>
                      <a:pt x="173" y="55"/>
                      <a:pt x="173" y="55"/>
                      <a:pt x="173" y="55"/>
                    </a:cubicBezTo>
                    <a:cubicBezTo>
                      <a:pt x="162" y="55"/>
                      <a:pt x="162" y="55"/>
                      <a:pt x="162" y="55"/>
                    </a:cubicBezTo>
                    <a:cubicBezTo>
                      <a:pt x="161" y="50"/>
                      <a:pt x="159" y="43"/>
                      <a:pt x="159" y="35"/>
                    </a:cubicBezTo>
                    <a:cubicBezTo>
                      <a:pt x="159" y="23"/>
                      <a:pt x="162" y="15"/>
                      <a:pt x="164" y="10"/>
                    </a:cubicBezTo>
                    <a:cubicBezTo>
                      <a:pt x="173" y="10"/>
                      <a:pt x="173" y="10"/>
                      <a:pt x="173" y="10"/>
                    </a:cubicBezTo>
                    <a:cubicBezTo>
                      <a:pt x="173" y="0"/>
                      <a:pt x="173" y="0"/>
                      <a:pt x="173" y="0"/>
                    </a:cubicBezTo>
                    <a:cubicBezTo>
                      <a:pt x="12" y="0"/>
                      <a:pt x="12" y="0"/>
                      <a:pt x="12" y="0"/>
                    </a:cubicBezTo>
                    <a:cubicBezTo>
                      <a:pt x="6" y="0"/>
                      <a:pt x="0" y="6"/>
                      <a:pt x="0" y="12"/>
                    </a:cubicBezTo>
                    <a:cubicBezTo>
                      <a:pt x="0" y="53"/>
                      <a:pt x="0" y="53"/>
                      <a:pt x="0" y="53"/>
                    </a:cubicBezTo>
                    <a:cubicBezTo>
                      <a:pt x="0" y="59"/>
                      <a:pt x="6" y="65"/>
                      <a:pt x="12" y="65"/>
                    </a:cubicBezTo>
                    <a:close/>
                    <a:moveTo>
                      <a:pt x="10" y="12"/>
                    </a:moveTo>
                    <a:cubicBezTo>
                      <a:pt x="10" y="11"/>
                      <a:pt x="11" y="10"/>
                      <a:pt x="12" y="10"/>
                    </a:cubicBezTo>
                    <a:cubicBezTo>
                      <a:pt x="153" y="10"/>
                      <a:pt x="153" y="10"/>
                      <a:pt x="153" y="10"/>
                    </a:cubicBezTo>
                    <a:cubicBezTo>
                      <a:pt x="152" y="13"/>
                      <a:pt x="152" y="15"/>
                      <a:pt x="151" y="17"/>
                    </a:cubicBezTo>
                    <a:cubicBezTo>
                      <a:pt x="26" y="17"/>
                      <a:pt x="26" y="17"/>
                      <a:pt x="26" y="17"/>
                    </a:cubicBezTo>
                    <a:cubicBezTo>
                      <a:pt x="26" y="22"/>
                      <a:pt x="26" y="22"/>
                      <a:pt x="26" y="22"/>
                    </a:cubicBezTo>
                    <a:cubicBezTo>
                      <a:pt x="150" y="22"/>
                      <a:pt x="150" y="22"/>
                      <a:pt x="150" y="22"/>
                    </a:cubicBezTo>
                    <a:cubicBezTo>
                      <a:pt x="150" y="25"/>
                      <a:pt x="149" y="27"/>
                      <a:pt x="149" y="30"/>
                    </a:cubicBezTo>
                    <a:cubicBezTo>
                      <a:pt x="25" y="30"/>
                      <a:pt x="25" y="30"/>
                      <a:pt x="25" y="30"/>
                    </a:cubicBezTo>
                    <a:cubicBezTo>
                      <a:pt x="25" y="35"/>
                      <a:pt x="25" y="35"/>
                      <a:pt x="25" y="35"/>
                    </a:cubicBezTo>
                    <a:cubicBezTo>
                      <a:pt x="149" y="35"/>
                      <a:pt x="149" y="35"/>
                      <a:pt x="149" y="35"/>
                    </a:cubicBezTo>
                    <a:cubicBezTo>
                      <a:pt x="149" y="38"/>
                      <a:pt x="149" y="41"/>
                      <a:pt x="150" y="43"/>
                    </a:cubicBezTo>
                    <a:cubicBezTo>
                      <a:pt x="26" y="43"/>
                      <a:pt x="26" y="43"/>
                      <a:pt x="26" y="43"/>
                    </a:cubicBezTo>
                    <a:cubicBezTo>
                      <a:pt x="26" y="48"/>
                      <a:pt x="26" y="48"/>
                      <a:pt x="26" y="48"/>
                    </a:cubicBezTo>
                    <a:cubicBezTo>
                      <a:pt x="150" y="48"/>
                      <a:pt x="150" y="48"/>
                      <a:pt x="150" y="48"/>
                    </a:cubicBezTo>
                    <a:cubicBezTo>
                      <a:pt x="151" y="50"/>
                      <a:pt x="151" y="53"/>
                      <a:pt x="152" y="55"/>
                    </a:cubicBezTo>
                    <a:cubicBezTo>
                      <a:pt x="12" y="55"/>
                      <a:pt x="12" y="55"/>
                      <a:pt x="12" y="55"/>
                    </a:cubicBezTo>
                    <a:cubicBezTo>
                      <a:pt x="11" y="55"/>
                      <a:pt x="10" y="54"/>
                      <a:pt x="10" y="53"/>
                    </a:cubicBezTo>
                    <a:lnTo>
                      <a:pt x="10" y="12"/>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6" name="Freeform 76"/>
              <p:cNvSpPr>
                <a:spLocks noEditPoints="1"/>
              </p:cNvSpPr>
              <p:nvPr/>
            </p:nvSpPr>
            <p:spPr bwMode="auto">
              <a:xfrm>
                <a:off x="5739781" y="2525287"/>
                <a:ext cx="148255" cy="309911"/>
              </a:xfrm>
              <a:custGeom>
                <a:avLst/>
                <a:gdLst>
                  <a:gd name="T0" fmla="*/ 65 w 75"/>
                  <a:gd name="T1" fmla="*/ 16 h 156"/>
                  <a:gd name="T2" fmla="*/ 48 w 75"/>
                  <a:gd name="T3" fmla="*/ 16 h 156"/>
                  <a:gd name="T4" fmla="*/ 27 w 75"/>
                  <a:gd name="T5" fmla="*/ 9 h 156"/>
                  <a:gd name="T6" fmla="*/ 28 w 75"/>
                  <a:gd name="T7" fmla="*/ 2 h 156"/>
                  <a:gd name="T8" fmla="*/ 19 w 75"/>
                  <a:gd name="T9" fmla="*/ 0 h 156"/>
                  <a:gd name="T10" fmla="*/ 1 w 75"/>
                  <a:gd name="T11" fmla="*/ 139 h 156"/>
                  <a:gd name="T12" fmla="*/ 10 w 75"/>
                  <a:gd name="T13" fmla="*/ 150 h 156"/>
                  <a:gd name="T14" fmla="*/ 45 w 75"/>
                  <a:gd name="T15" fmla="*/ 155 h 156"/>
                  <a:gd name="T16" fmla="*/ 57 w 75"/>
                  <a:gd name="T17" fmla="*/ 146 h 156"/>
                  <a:gd name="T18" fmla="*/ 75 w 75"/>
                  <a:gd name="T19" fmla="*/ 8 h 156"/>
                  <a:gd name="T20" fmla="*/ 67 w 75"/>
                  <a:gd name="T21" fmla="*/ 7 h 156"/>
                  <a:gd name="T22" fmla="*/ 65 w 75"/>
                  <a:gd name="T23" fmla="*/ 16 h 156"/>
                  <a:gd name="T24" fmla="*/ 48 w 75"/>
                  <a:gd name="T25" fmla="*/ 145 h 156"/>
                  <a:gd name="T26" fmla="*/ 46 w 75"/>
                  <a:gd name="T27" fmla="*/ 146 h 156"/>
                  <a:gd name="T28" fmla="*/ 11 w 75"/>
                  <a:gd name="T29" fmla="*/ 142 h 156"/>
                  <a:gd name="T30" fmla="*/ 10 w 75"/>
                  <a:gd name="T31" fmla="*/ 140 h 156"/>
                  <a:gd name="T32" fmla="*/ 26 w 75"/>
                  <a:gd name="T33" fmla="*/ 18 h 156"/>
                  <a:gd name="T34" fmla="*/ 32 w 75"/>
                  <a:gd name="T35" fmla="*/ 21 h 156"/>
                  <a:gd name="T36" fmla="*/ 17 w 75"/>
                  <a:gd name="T37" fmla="*/ 129 h 156"/>
                  <a:gd name="T38" fmla="*/ 21 w 75"/>
                  <a:gd name="T39" fmla="*/ 129 h 156"/>
                  <a:gd name="T40" fmla="*/ 35 w 75"/>
                  <a:gd name="T41" fmla="*/ 22 h 156"/>
                  <a:gd name="T42" fmla="*/ 43 w 75"/>
                  <a:gd name="T43" fmla="*/ 24 h 156"/>
                  <a:gd name="T44" fmla="*/ 28 w 75"/>
                  <a:gd name="T45" fmla="*/ 131 h 156"/>
                  <a:gd name="T46" fmla="*/ 32 w 75"/>
                  <a:gd name="T47" fmla="*/ 131 h 156"/>
                  <a:gd name="T48" fmla="*/ 47 w 75"/>
                  <a:gd name="T49" fmla="*/ 25 h 156"/>
                  <a:gd name="T50" fmla="*/ 54 w 75"/>
                  <a:gd name="T51" fmla="*/ 25 h 156"/>
                  <a:gd name="T52" fmla="*/ 40 w 75"/>
                  <a:gd name="T53" fmla="*/ 132 h 156"/>
                  <a:gd name="T54" fmla="*/ 43 w 75"/>
                  <a:gd name="T55" fmla="*/ 132 h 156"/>
                  <a:gd name="T56" fmla="*/ 58 w 75"/>
                  <a:gd name="T57" fmla="*/ 25 h 156"/>
                  <a:gd name="T58" fmla="*/ 64 w 75"/>
                  <a:gd name="T59" fmla="*/ 25 h 156"/>
                  <a:gd name="T60" fmla="*/ 48 w 75"/>
                  <a:gd name="T61" fmla="*/ 14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56">
                    <a:moveTo>
                      <a:pt x="65" y="16"/>
                    </a:moveTo>
                    <a:cubicBezTo>
                      <a:pt x="61" y="17"/>
                      <a:pt x="55" y="17"/>
                      <a:pt x="48" y="16"/>
                    </a:cubicBezTo>
                    <a:cubicBezTo>
                      <a:pt x="38" y="15"/>
                      <a:pt x="31" y="11"/>
                      <a:pt x="27" y="9"/>
                    </a:cubicBezTo>
                    <a:cubicBezTo>
                      <a:pt x="28" y="2"/>
                      <a:pt x="28" y="2"/>
                      <a:pt x="28" y="2"/>
                    </a:cubicBezTo>
                    <a:cubicBezTo>
                      <a:pt x="19" y="0"/>
                      <a:pt x="19" y="0"/>
                      <a:pt x="19" y="0"/>
                    </a:cubicBezTo>
                    <a:cubicBezTo>
                      <a:pt x="1" y="139"/>
                      <a:pt x="1" y="139"/>
                      <a:pt x="1" y="139"/>
                    </a:cubicBezTo>
                    <a:cubicBezTo>
                      <a:pt x="0" y="144"/>
                      <a:pt x="4" y="150"/>
                      <a:pt x="10" y="150"/>
                    </a:cubicBezTo>
                    <a:cubicBezTo>
                      <a:pt x="45" y="155"/>
                      <a:pt x="45" y="155"/>
                      <a:pt x="45" y="155"/>
                    </a:cubicBezTo>
                    <a:cubicBezTo>
                      <a:pt x="51" y="156"/>
                      <a:pt x="56" y="152"/>
                      <a:pt x="57" y="146"/>
                    </a:cubicBezTo>
                    <a:cubicBezTo>
                      <a:pt x="75" y="8"/>
                      <a:pt x="75" y="8"/>
                      <a:pt x="75" y="8"/>
                    </a:cubicBezTo>
                    <a:cubicBezTo>
                      <a:pt x="67" y="7"/>
                      <a:pt x="67" y="7"/>
                      <a:pt x="67" y="7"/>
                    </a:cubicBezTo>
                    <a:lnTo>
                      <a:pt x="65" y="16"/>
                    </a:lnTo>
                    <a:close/>
                    <a:moveTo>
                      <a:pt x="48" y="145"/>
                    </a:moveTo>
                    <a:cubicBezTo>
                      <a:pt x="48" y="146"/>
                      <a:pt x="47" y="147"/>
                      <a:pt x="46" y="146"/>
                    </a:cubicBezTo>
                    <a:cubicBezTo>
                      <a:pt x="11" y="142"/>
                      <a:pt x="11" y="142"/>
                      <a:pt x="11" y="142"/>
                    </a:cubicBezTo>
                    <a:cubicBezTo>
                      <a:pt x="10" y="142"/>
                      <a:pt x="10" y="141"/>
                      <a:pt x="10" y="140"/>
                    </a:cubicBezTo>
                    <a:cubicBezTo>
                      <a:pt x="26" y="18"/>
                      <a:pt x="26" y="18"/>
                      <a:pt x="26" y="18"/>
                    </a:cubicBezTo>
                    <a:cubicBezTo>
                      <a:pt x="28" y="19"/>
                      <a:pt x="30" y="20"/>
                      <a:pt x="32" y="21"/>
                    </a:cubicBezTo>
                    <a:cubicBezTo>
                      <a:pt x="17" y="129"/>
                      <a:pt x="17" y="129"/>
                      <a:pt x="17" y="129"/>
                    </a:cubicBezTo>
                    <a:cubicBezTo>
                      <a:pt x="21" y="129"/>
                      <a:pt x="21" y="129"/>
                      <a:pt x="21" y="129"/>
                    </a:cubicBezTo>
                    <a:cubicBezTo>
                      <a:pt x="35" y="22"/>
                      <a:pt x="35" y="22"/>
                      <a:pt x="35" y="22"/>
                    </a:cubicBezTo>
                    <a:cubicBezTo>
                      <a:pt x="38" y="23"/>
                      <a:pt x="40" y="23"/>
                      <a:pt x="43" y="24"/>
                    </a:cubicBezTo>
                    <a:cubicBezTo>
                      <a:pt x="28" y="131"/>
                      <a:pt x="28" y="131"/>
                      <a:pt x="28" y="131"/>
                    </a:cubicBezTo>
                    <a:cubicBezTo>
                      <a:pt x="32" y="131"/>
                      <a:pt x="32" y="131"/>
                      <a:pt x="32" y="131"/>
                    </a:cubicBezTo>
                    <a:cubicBezTo>
                      <a:pt x="47" y="25"/>
                      <a:pt x="47" y="25"/>
                      <a:pt x="47" y="25"/>
                    </a:cubicBezTo>
                    <a:cubicBezTo>
                      <a:pt x="49" y="25"/>
                      <a:pt x="51" y="25"/>
                      <a:pt x="54" y="25"/>
                    </a:cubicBezTo>
                    <a:cubicBezTo>
                      <a:pt x="40" y="132"/>
                      <a:pt x="40" y="132"/>
                      <a:pt x="40" y="132"/>
                    </a:cubicBezTo>
                    <a:cubicBezTo>
                      <a:pt x="43" y="132"/>
                      <a:pt x="43" y="132"/>
                      <a:pt x="43" y="132"/>
                    </a:cubicBezTo>
                    <a:cubicBezTo>
                      <a:pt x="58" y="25"/>
                      <a:pt x="58" y="25"/>
                      <a:pt x="58" y="25"/>
                    </a:cubicBezTo>
                    <a:cubicBezTo>
                      <a:pt x="60" y="25"/>
                      <a:pt x="62" y="25"/>
                      <a:pt x="64" y="25"/>
                    </a:cubicBezTo>
                    <a:lnTo>
                      <a:pt x="48" y="145"/>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7" name="Rectangle 77"/>
              <p:cNvSpPr>
                <a:spLocks noChangeArrowheads="1"/>
              </p:cNvSpPr>
              <p:nvPr/>
            </p:nvSpPr>
            <p:spPr bwMode="auto">
              <a:xfrm>
                <a:off x="5989385" y="2430638"/>
                <a:ext cx="284783" cy="21778"/>
              </a:xfrm>
              <a:prstGeom prst="rect">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8" name="Freeform 78"/>
              <p:cNvSpPr/>
              <p:nvPr/>
            </p:nvSpPr>
            <p:spPr bwMode="auto">
              <a:xfrm>
                <a:off x="6242339" y="2458279"/>
                <a:ext cx="30153" cy="114751"/>
              </a:xfrm>
              <a:custGeom>
                <a:avLst/>
                <a:gdLst>
                  <a:gd name="T0" fmla="*/ 10 w 15"/>
                  <a:gd name="T1" fmla="*/ 0 h 58"/>
                  <a:gd name="T2" fmla="*/ 5 w 15"/>
                  <a:gd name="T3" fmla="*/ 0 h 58"/>
                  <a:gd name="T4" fmla="*/ 5 w 15"/>
                  <a:gd name="T5" fmla="*/ 38 h 58"/>
                  <a:gd name="T6" fmla="*/ 0 w 15"/>
                  <a:gd name="T7" fmla="*/ 50 h 58"/>
                  <a:gd name="T8" fmla="*/ 7 w 15"/>
                  <a:gd name="T9" fmla="*/ 58 h 58"/>
                  <a:gd name="T10" fmla="*/ 15 w 15"/>
                  <a:gd name="T11" fmla="*/ 50 h 58"/>
                  <a:gd name="T12" fmla="*/ 10 w 15"/>
                  <a:gd name="T13" fmla="*/ 38 h 58"/>
                  <a:gd name="T14" fmla="*/ 10 w 15"/>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8">
                    <a:moveTo>
                      <a:pt x="10" y="0"/>
                    </a:moveTo>
                    <a:cubicBezTo>
                      <a:pt x="5" y="0"/>
                      <a:pt x="5" y="0"/>
                      <a:pt x="5" y="0"/>
                    </a:cubicBezTo>
                    <a:cubicBezTo>
                      <a:pt x="5" y="38"/>
                      <a:pt x="5" y="38"/>
                      <a:pt x="5" y="38"/>
                    </a:cubicBezTo>
                    <a:cubicBezTo>
                      <a:pt x="2" y="41"/>
                      <a:pt x="0" y="47"/>
                      <a:pt x="0" y="50"/>
                    </a:cubicBezTo>
                    <a:cubicBezTo>
                      <a:pt x="0" y="54"/>
                      <a:pt x="3" y="58"/>
                      <a:pt x="7" y="58"/>
                    </a:cubicBezTo>
                    <a:cubicBezTo>
                      <a:pt x="11" y="58"/>
                      <a:pt x="15" y="54"/>
                      <a:pt x="15" y="50"/>
                    </a:cubicBezTo>
                    <a:cubicBezTo>
                      <a:pt x="15" y="47"/>
                      <a:pt x="13" y="41"/>
                      <a:pt x="10" y="38"/>
                    </a:cubicBezTo>
                    <a:lnTo>
                      <a:pt x="10" y="0"/>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49" name="Rectangle 79"/>
              <p:cNvSpPr>
                <a:spLocks noChangeArrowheads="1"/>
              </p:cNvSpPr>
              <p:nvPr/>
            </p:nvSpPr>
            <p:spPr bwMode="auto">
              <a:xfrm>
                <a:off x="6018701" y="2462467"/>
                <a:ext cx="220288" cy="84598"/>
              </a:xfrm>
              <a:prstGeom prst="rect">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grpSp>
        <p:grpSp>
          <p:nvGrpSpPr>
            <p:cNvPr id="50" name="组合 49"/>
            <p:cNvGrpSpPr/>
            <p:nvPr/>
          </p:nvGrpSpPr>
          <p:grpSpPr>
            <a:xfrm>
              <a:off x="7699" y="5395"/>
              <a:ext cx="455" cy="532"/>
              <a:chOff x="7980473" y="2966819"/>
              <a:chExt cx="420474" cy="491670"/>
            </a:xfrm>
            <a:solidFill>
              <a:sysClr val="window" lastClr="FFFFFF"/>
            </a:solidFill>
          </p:grpSpPr>
          <p:sp>
            <p:nvSpPr>
              <p:cNvPr id="51" name="Freeform 103"/>
              <p:cNvSpPr/>
              <p:nvPr/>
            </p:nvSpPr>
            <p:spPr bwMode="auto">
              <a:xfrm>
                <a:off x="8051669" y="3049741"/>
                <a:ext cx="166682" cy="41880"/>
              </a:xfrm>
              <a:custGeom>
                <a:avLst/>
                <a:gdLst>
                  <a:gd name="T0" fmla="*/ 36 w 199"/>
                  <a:gd name="T1" fmla="*/ 33 h 50"/>
                  <a:gd name="T2" fmla="*/ 164 w 199"/>
                  <a:gd name="T3" fmla="*/ 33 h 50"/>
                  <a:gd name="T4" fmla="*/ 164 w 199"/>
                  <a:gd name="T5" fmla="*/ 50 h 50"/>
                  <a:gd name="T6" fmla="*/ 199 w 199"/>
                  <a:gd name="T7" fmla="*/ 50 h 50"/>
                  <a:gd name="T8" fmla="*/ 199 w 199"/>
                  <a:gd name="T9" fmla="*/ 0 h 50"/>
                  <a:gd name="T10" fmla="*/ 0 w 199"/>
                  <a:gd name="T11" fmla="*/ 0 h 50"/>
                  <a:gd name="T12" fmla="*/ 0 w 199"/>
                  <a:gd name="T13" fmla="*/ 50 h 50"/>
                  <a:gd name="T14" fmla="*/ 36 w 199"/>
                  <a:gd name="T15" fmla="*/ 50 h 50"/>
                  <a:gd name="T16" fmla="*/ 36 w 199"/>
                  <a:gd name="T1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0">
                    <a:moveTo>
                      <a:pt x="36" y="33"/>
                    </a:moveTo>
                    <a:lnTo>
                      <a:pt x="164" y="33"/>
                    </a:lnTo>
                    <a:lnTo>
                      <a:pt x="164" y="50"/>
                    </a:lnTo>
                    <a:lnTo>
                      <a:pt x="199" y="50"/>
                    </a:lnTo>
                    <a:lnTo>
                      <a:pt x="199" y="0"/>
                    </a:lnTo>
                    <a:lnTo>
                      <a:pt x="0" y="0"/>
                    </a:lnTo>
                    <a:lnTo>
                      <a:pt x="0" y="50"/>
                    </a:lnTo>
                    <a:lnTo>
                      <a:pt x="36" y="50"/>
                    </a:lnTo>
                    <a:lnTo>
                      <a:pt x="36" y="33"/>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2" name="Freeform 104"/>
              <p:cNvSpPr>
                <a:spLocks noEditPoints="1"/>
              </p:cNvSpPr>
              <p:nvPr/>
            </p:nvSpPr>
            <p:spPr bwMode="auto">
              <a:xfrm>
                <a:off x="7984661" y="3141039"/>
                <a:ext cx="304886" cy="268031"/>
              </a:xfrm>
              <a:custGeom>
                <a:avLst/>
                <a:gdLst>
                  <a:gd name="T0" fmla="*/ 154 w 154"/>
                  <a:gd name="T1" fmla="*/ 117 h 135"/>
                  <a:gd name="T2" fmla="*/ 118 w 154"/>
                  <a:gd name="T3" fmla="*/ 12 h 135"/>
                  <a:gd name="T4" fmla="*/ 118 w 154"/>
                  <a:gd name="T5" fmla="*/ 0 h 135"/>
                  <a:gd name="T6" fmla="*/ 103 w 154"/>
                  <a:gd name="T7" fmla="*/ 0 h 135"/>
                  <a:gd name="T8" fmla="*/ 103 w 154"/>
                  <a:gd name="T9" fmla="*/ 14 h 135"/>
                  <a:gd name="T10" fmla="*/ 124 w 154"/>
                  <a:gd name="T11" fmla="*/ 74 h 135"/>
                  <a:gd name="T12" fmla="*/ 29 w 154"/>
                  <a:gd name="T13" fmla="*/ 74 h 135"/>
                  <a:gd name="T14" fmla="*/ 49 w 154"/>
                  <a:gd name="T15" fmla="*/ 14 h 135"/>
                  <a:gd name="T16" fmla="*/ 49 w 154"/>
                  <a:gd name="T17" fmla="*/ 0 h 135"/>
                  <a:gd name="T18" fmla="*/ 34 w 154"/>
                  <a:gd name="T19" fmla="*/ 0 h 135"/>
                  <a:gd name="T20" fmla="*/ 34 w 154"/>
                  <a:gd name="T21" fmla="*/ 12 h 135"/>
                  <a:gd name="T22" fmla="*/ 0 w 154"/>
                  <a:gd name="T23" fmla="*/ 117 h 135"/>
                  <a:gd name="T24" fmla="*/ 24 w 154"/>
                  <a:gd name="T25" fmla="*/ 135 h 135"/>
                  <a:gd name="T26" fmla="*/ 129 w 154"/>
                  <a:gd name="T27" fmla="*/ 135 h 135"/>
                  <a:gd name="T28" fmla="*/ 154 w 154"/>
                  <a:gd name="T29" fmla="*/ 117 h 135"/>
                  <a:gd name="T30" fmla="*/ 129 w 154"/>
                  <a:gd name="T31" fmla="*/ 121 h 135"/>
                  <a:gd name="T32" fmla="*/ 24 w 154"/>
                  <a:gd name="T33" fmla="*/ 121 h 135"/>
                  <a:gd name="T34" fmla="*/ 15 w 154"/>
                  <a:gd name="T35" fmla="*/ 117 h 135"/>
                  <a:gd name="T36" fmla="*/ 26 w 154"/>
                  <a:gd name="T37" fmla="*/ 83 h 135"/>
                  <a:gd name="T38" fmla="*/ 127 w 154"/>
                  <a:gd name="T39" fmla="*/ 83 h 135"/>
                  <a:gd name="T40" fmla="*/ 139 w 154"/>
                  <a:gd name="T41" fmla="*/ 117 h 135"/>
                  <a:gd name="T42" fmla="*/ 129 w 154"/>
                  <a:gd name="T43" fmla="*/ 12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35">
                    <a:moveTo>
                      <a:pt x="154" y="117"/>
                    </a:moveTo>
                    <a:cubicBezTo>
                      <a:pt x="118" y="12"/>
                      <a:pt x="118" y="12"/>
                      <a:pt x="118" y="12"/>
                    </a:cubicBezTo>
                    <a:cubicBezTo>
                      <a:pt x="118" y="0"/>
                      <a:pt x="118" y="0"/>
                      <a:pt x="118" y="0"/>
                    </a:cubicBezTo>
                    <a:cubicBezTo>
                      <a:pt x="103" y="0"/>
                      <a:pt x="103" y="0"/>
                      <a:pt x="103" y="0"/>
                    </a:cubicBezTo>
                    <a:cubicBezTo>
                      <a:pt x="103" y="14"/>
                      <a:pt x="103" y="14"/>
                      <a:pt x="103" y="14"/>
                    </a:cubicBezTo>
                    <a:cubicBezTo>
                      <a:pt x="124" y="74"/>
                      <a:pt x="124" y="74"/>
                      <a:pt x="124" y="74"/>
                    </a:cubicBezTo>
                    <a:cubicBezTo>
                      <a:pt x="29" y="74"/>
                      <a:pt x="29" y="74"/>
                      <a:pt x="29" y="74"/>
                    </a:cubicBezTo>
                    <a:cubicBezTo>
                      <a:pt x="49" y="14"/>
                      <a:pt x="49" y="14"/>
                      <a:pt x="49" y="14"/>
                    </a:cubicBezTo>
                    <a:cubicBezTo>
                      <a:pt x="49" y="0"/>
                      <a:pt x="49" y="0"/>
                      <a:pt x="49" y="0"/>
                    </a:cubicBezTo>
                    <a:cubicBezTo>
                      <a:pt x="34" y="0"/>
                      <a:pt x="34" y="0"/>
                      <a:pt x="34" y="0"/>
                    </a:cubicBezTo>
                    <a:cubicBezTo>
                      <a:pt x="34" y="12"/>
                      <a:pt x="34" y="12"/>
                      <a:pt x="34" y="12"/>
                    </a:cubicBezTo>
                    <a:cubicBezTo>
                      <a:pt x="0" y="117"/>
                      <a:pt x="0" y="117"/>
                      <a:pt x="0" y="117"/>
                    </a:cubicBezTo>
                    <a:cubicBezTo>
                      <a:pt x="0" y="127"/>
                      <a:pt x="11" y="135"/>
                      <a:pt x="24" y="135"/>
                    </a:cubicBezTo>
                    <a:cubicBezTo>
                      <a:pt x="129" y="135"/>
                      <a:pt x="129" y="135"/>
                      <a:pt x="129" y="135"/>
                    </a:cubicBezTo>
                    <a:cubicBezTo>
                      <a:pt x="143" y="135"/>
                      <a:pt x="154" y="127"/>
                      <a:pt x="154" y="117"/>
                    </a:cubicBezTo>
                    <a:close/>
                    <a:moveTo>
                      <a:pt x="129" y="121"/>
                    </a:moveTo>
                    <a:cubicBezTo>
                      <a:pt x="24" y="121"/>
                      <a:pt x="24" y="121"/>
                      <a:pt x="24" y="121"/>
                    </a:cubicBezTo>
                    <a:cubicBezTo>
                      <a:pt x="19" y="121"/>
                      <a:pt x="16" y="119"/>
                      <a:pt x="15" y="117"/>
                    </a:cubicBezTo>
                    <a:cubicBezTo>
                      <a:pt x="26" y="83"/>
                      <a:pt x="26" y="83"/>
                      <a:pt x="26" y="83"/>
                    </a:cubicBezTo>
                    <a:cubicBezTo>
                      <a:pt x="127" y="83"/>
                      <a:pt x="127" y="83"/>
                      <a:pt x="127" y="83"/>
                    </a:cubicBezTo>
                    <a:cubicBezTo>
                      <a:pt x="139" y="117"/>
                      <a:pt x="139" y="117"/>
                      <a:pt x="139" y="117"/>
                    </a:cubicBezTo>
                    <a:cubicBezTo>
                      <a:pt x="137" y="119"/>
                      <a:pt x="134" y="121"/>
                      <a:pt x="129" y="121"/>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3" name="Freeform 105"/>
              <p:cNvSpPr/>
              <p:nvPr/>
            </p:nvSpPr>
            <p:spPr bwMode="auto">
              <a:xfrm>
                <a:off x="7980473" y="2966819"/>
                <a:ext cx="420474" cy="491670"/>
              </a:xfrm>
              <a:custGeom>
                <a:avLst/>
                <a:gdLst>
                  <a:gd name="T0" fmla="*/ 197 w 212"/>
                  <a:gd name="T1" fmla="*/ 233 h 248"/>
                  <a:gd name="T2" fmla="*/ 182 w 212"/>
                  <a:gd name="T3" fmla="*/ 233 h 248"/>
                  <a:gd name="T4" fmla="*/ 182 w 212"/>
                  <a:gd name="T5" fmla="*/ 83 h 248"/>
                  <a:gd name="T6" fmla="*/ 202 w 212"/>
                  <a:gd name="T7" fmla="*/ 83 h 248"/>
                  <a:gd name="T8" fmla="*/ 202 w 212"/>
                  <a:gd name="T9" fmla="*/ 68 h 248"/>
                  <a:gd name="T10" fmla="*/ 182 w 212"/>
                  <a:gd name="T11" fmla="*/ 68 h 248"/>
                  <a:gd name="T12" fmla="*/ 182 w 212"/>
                  <a:gd name="T13" fmla="*/ 0 h 248"/>
                  <a:gd name="T14" fmla="*/ 167 w 212"/>
                  <a:gd name="T15" fmla="*/ 0 h 248"/>
                  <a:gd name="T16" fmla="*/ 167 w 212"/>
                  <a:gd name="T17" fmla="*/ 68 h 248"/>
                  <a:gd name="T18" fmla="*/ 0 w 212"/>
                  <a:gd name="T19" fmla="*/ 68 h 248"/>
                  <a:gd name="T20" fmla="*/ 0 w 212"/>
                  <a:gd name="T21" fmla="*/ 83 h 248"/>
                  <a:gd name="T22" fmla="*/ 167 w 212"/>
                  <a:gd name="T23" fmla="*/ 83 h 248"/>
                  <a:gd name="T24" fmla="*/ 167 w 212"/>
                  <a:gd name="T25" fmla="*/ 233 h 248"/>
                  <a:gd name="T26" fmla="*/ 151 w 212"/>
                  <a:gd name="T27" fmla="*/ 233 h 248"/>
                  <a:gd name="T28" fmla="*/ 136 w 212"/>
                  <a:gd name="T29" fmla="*/ 240 h 248"/>
                  <a:gd name="T30" fmla="*/ 136 w 212"/>
                  <a:gd name="T31" fmla="*/ 248 h 248"/>
                  <a:gd name="T32" fmla="*/ 212 w 212"/>
                  <a:gd name="T33" fmla="*/ 248 h 248"/>
                  <a:gd name="T34" fmla="*/ 212 w 212"/>
                  <a:gd name="T35" fmla="*/ 240 h 248"/>
                  <a:gd name="T36" fmla="*/ 197 w 212"/>
                  <a:gd name="T37" fmla="*/ 23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2" h="248">
                    <a:moveTo>
                      <a:pt x="197" y="233"/>
                    </a:moveTo>
                    <a:cubicBezTo>
                      <a:pt x="182" y="233"/>
                      <a:pt x="182" y="233"/>
                      <a:pt x="182" y="233"/>
                    </a:cubicBezTo>
                    <a:cubicBezTo>
                      <a:pt x="182" y="83"/>
                      <a:pt x="182" y="83"/>
                      <a:pt x="182" y="83"/>
                    </a:cubicBezTo>
                    <a:cubicBezTo>
                      <a:pt x="202" y="83"/>
                      <a:pt x="202" y="83"/>
                      <a:pt x="202" y="83"/>
                    </a:cubicBezTo>
                    <a:cubicBezTo>
                      <a:pt x="202" y="68"/>
                      <a:pt x="202" y="68"/>
                      <a:pt x="202" y="68"/>
                    </a:cubicBezTo>
                    <a:cubicBezTo>
                      <a:pt x="182" y="68"/>
                      <a:pt x="182" y="68"/>
                      <a:pt x="182" y="68"/>
                    </a:cubicBezTo>
                    <a:cubicBezTo>
                      <a:pt x="182" y="0"/>
                      <a:pt x="182" y="0"/>
                      <a:pt x="182" y="0"/>
                    </a:cubicBezTo>
                    <a:cubicBezTo>
                      <a:pt x="167" y="0"/>
                      <a:pt x="167" y="0"/>
                      <a:pt x="167" y="0"/>
                    </a:cubicBezTo>
                    <a:cubicBezTo>
                      <a:pt x="167" y="68"/>
                      <a:pt x="167" y="68"/>
                      <a:pt x="167" y="68"/>
                    </a:cubicBezTo>
                    <a:cubicBezTo>
                      <a:pt x="0" y="68"/>
                      <a:pt x="0" y="68"/>
                      <a:pt x="0" y="68"/>
                    </a:cubicBezTo>
                    <a:cubicBezTo>
                      <a:pt x="0" y="83"/>
                      <a:pt x="0" y="83"/>
                      <a:pt x="0" y="83"/>
                    </a:cubicBezTo>
                    <a:cubicBezTo>
                      <a:pt x="167" y="83"/>
                      <a:pt x="167" y="83"/>
                      <a:pt x="167" y="83"/>
                    </a:cubicBezTo>
                    <a:cubicBezTo>
                      <a:pt x="167" y="233"/>
                      <a:pt x="167" y="233"/>
                      <a:pt x="167" y="233"/>
                    </a:cubicBezTo>
                    <a:cubicBezTo>
                      <a:pt x="151" y="233"/>
                      <a:pt x="151" y="233"/>
                      <a:pt x="151" y="233"/>
                    </a:cubicBezTo>
                    <a:cubicBezTo>
                      <a:pt x="143" y="233"/>
                      <a:pt x="136" y="236"/>
                      <a:pt x="136" y="240"/>
                    </a:cubicBezTo>
                    <a:cubicBezTo>
                      <a:pt x="136" y="248"/>
                      <a:pt x="136" y="248"/>
                      <a:pt x="136" y="248"/>
                    </a:cubicBezTo>
                    <a:cubicBezTo>
                      <a:pt x="212" y="248"/>
                      <a:pt x="212" y="248"/>
                      <a:pt x="212" y="248"/>
                    </a:cubicBezTo>
                    <a:cubicBezTo>
                      <a:pt x="212" y="240"/>
                      <a:pt x="212" y="240"/>
                      <a:pt x="212" y="240"/>
                    </a:cubicBezTo>
                    <a:cubicBezTo>
                      <a:pt x="212" y="236"/>
                      <a:pt x="205" y="233"/>
                      <a:pt x="197" y="233"/>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4" name="Oval 106"/>
              <p:cNvSpPr>
                <a:spLocks noChangeArrowheads="1"/>
              </p:cNvSpPr>
              <p:nvPr/>
            </p:nvSpPr>
            <p:spPr bwMode="auto">
              <a:xfrm>
                <a:off x="8153018" y="3349601"/>
                <a:ext cx="15915" cy="15915"/>
              </a:xfrm>
              <a:prstGeom prst="ellipse">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5" name="Oval 107"/>
              <p:cNvSpPr>
                <a:spLocks noChangeArrowheads="1"/>
              </p:cNvSpPr>
              <p:nvPr/>
            </p:nvSpPr>
            <p:spPr bwMode="auto">
              <a:xfrm>
                <a:off x="8186522" y="3311909"/>
                <a:ext cx="15915" cy="15915"/>
              </a:xfrm>
              <a:prstGeom prst="ellipse">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6" name="Oval 108"/>
              <p:cNvSpPr>
                <a:spLocks noChangeArrowheads="1"/>
              </p:cNvSpPr>
              <p:nvPr/>
            </p:nvSpPr>
            <p:spPr bwMode="auto">
              <a:xfrm>
                <a:off x="8194898" y="3341225"/>
                <a:ext cx="33504" cy="31829"/>
              </a:xfrm>
              <a:prstGeom prst="ellipse">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7" name="Oval 109"/>
              <p:cNvSpPr>
                <a:spLocks noChangeArrowheads="1"/>
              </p:cNvSpPr>
              <p:nvPr/>
            </p:nvSpPr>
            <p:spPr bwMode="auto">
              <a:xfrm>
                <a:off x="8051669" y="3357139"/>
                <a:ext cx="15915" cy="15915"/>
              </a:xfrm>
              <a:prstGeom prst="ellipse">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58" name="Oval 110"/>
              <p:cNvSpPr>
                <a:spLocks noChangeArrowheads="1"/>
              </p:cNvSpPr>
              <p:nvPr/>
            </p:nvSpPr>
            <p:spPr bwMode="auto">
              <a:xfrm>
                <a:off x="8044130" y="3319447"/>
                <a:ext cx="15915" cy="15915"/>
              </a:xfrm>
              <a:prstGeom prst="ellipse">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grpSp>
        <p:grpSp>
          <p:nvGrpSpPr>
            <p:cNvPr id="59" name="组合 58"/>
            <p:cNvGrpSpPr/>
            <p:nvPr/>
          </p:nvGrpSpPr>
          <p:grpSpPr>
            <a:xfrm>
              <a:off x="6289" y="5476"/>
              <a:ext cx="393" cy="446"/>
              <a:chOff x="3965635" y="3765671"/>
              <a:chExt cx="363274" cy="411934"/>
            </a:xfrm>
            <a:solidFill>
              <a:sysClr val="window" lastClr="FFFFFF"/>
            </a:solidFill>
          </p:grpSpPr>
          <p:sp>
            <p:nvSpPr>
              <p:cNvPr id="60" name="Freeform 7"/>
              <p:cNvSpPr>
                <a:spLocks noEditPoints="1"/>
              </p:cNvSpPr>
              <p:nvPr/>
            </p:nvSpPr>
            <p:spPr bwMode="auto">
              <a:xfrm>
                <a:off x="3965635" y="3765671"/>
                <a:ext cx="171150" cy="411934"/>
              </a:xfrm>
              <a:custGeom>
                <a:avLst/>
                <a:gdLst>
                  <a:gd name="T0" fmla="*/ 76 w 86"/>
                  <a:gd name="T1" fmla="*/ 0 h 206"/>
                  <a:gd name="T2" fmla="*/ 11 w 86"/>
                  <a:gd name="T3" fmla="*/ 0 h 206"/>
                  <a:gd name="T4" fmla="*/ 0 w 86"/>
                  <a:gd name="T5" fmla="*/ 11 h 206"/>
                  <a:gd name="T6" fmla="*/ 11 w 86"/>
                  <a:gd name="T7" fmla="*/ 22 h 206"/>
                  <a:gd name="T8" fmla="*/ 16 w 86"/>
                  <a:gd name="T9" fmla="*/ 22 h 206"/>
                  <a:gd name="T10" fmla="*/ 16 w 86"/>
                  <a:gd name="T11" fmla="*/ 189 h 206"/>
                  <a:gd name="T12" fmla="*/ 33 w 86"/>
                  <a:gd name="T13" fmla="*/ 206 h 206"/>
                  <a:gd name="T14" fmla="*/ 54 w 86"/>
                  <a:gd name="T15" fmla="*/ 206 h 206"/>
                  <a:gd name="T16" fmla="*/ 71 w 86"/>
                  <a:gd name="T17" fmla="*/ 189 h 206"/>
                  <a:gd name="T18" fmla="*/ 71 w 86"/>
                  <a:gd name="T19" fmla="*/ 22 h 206"/>
                  <a:gd name="T20" fmla="*/ 76 w 86"/>
                  <a:gd name="T21" fmla="*/ 22 h 206"/>
                  <a:gd name="T22" fmla="*/ 86 w 86"/>
                  <a:gd name="T23" fmla="*/ 11 h 206"/>
                  <a:gd name="T24" fmla="*/ 76 w 86"/>
                  <a:gd name="T25" fmla="*/ 0 h 206"/>
                  <a:gd name="T26" fmla="*/ 28 w 86"/>
                  <a:gd name="T27" fmla="*/ 135 h 206"/>
                  <a:gd name="T28" fmla="*/ 28 w 86"/>
                  <a:gd name="T29" fmla="*/ 22 h 206"/>
                  <a:gd name="T30" fmla="*/ 59 w 86"/>
                  <a:gd name="T31" fmla="*/ 22 h 206"/>
                  <a:gd name="T32" fmla="*/ 59 w 86"/>
                  <a:gd name="T33" fmla="*/ 135 h 206"/>
                  <a:gd name="T34" fmla="*/ 28 w 86"/>
                  <a:gd name="T35" fmla="*/ 135 h 206"/>
                  <a:gd name="T36" fmla="*/ 52 w 86"/>
                  <a:gd name="T37" fmla="*/ 200 h 206"/>
                  <a:gd name="T38" fmla="*/ 43 w 86"/>
                  <a:gd name="T39" fmla="*/ 192 h 206"/>
                  <a:gd name="T40" fmla="*/ 52 w 86"/>
                  <a:gd name="T41" fmla="*/ 184 h 206"/>
                  <a:gd name="T42" fmla="*/ 60 w 86"/>
                  <a:gd name="T43" fmla="*/ 192 h 206"/>
                  <a:gd name="T44" fmla="*/ 52 w 86"/>
                  <a:gd name="T45" fmla="*/ 200 h 206"/>
                  <a:gd name="T46" fmla="*/ 58 w 86"/>
                  <a:gd name="T47" fmla="*/ 169 h 206"/>
                  <a:gd name="T48" fmla="*/ 54 w 86"/>
                  <a:gd name="T49" fmla="*/ 165 h 206"/>
                  <a:gd name="T50" fmla="*/ 58 w 86"/>
                  <a:gd name="T51" fmla="*/ 161 h 206"/>
                  <a:gd name="T52" fmla="*/ 61 w 86"/>
                  <a:gd name="T53" fmla="*/ 165 h 206"/>
                  <a:gd name="T54" fmla="*/ 58 w 86"/>
                  <a:gd name="T55" fmla="*/ 16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206">
                    <a:moveTo>
                      <a:pt x="76" y="0"/>
                    </a:moveTo>
                    <a:cubicBezTo>
                      <a:pt x="11" y="0"/>
                      <a:pt x="11" y="0"/>
                      <a:pt x="11" y="0"/>
                    </a:cubicBezTo>
                    <a:cubicBezTo>
                      <a:pt x="5" y="0"/>
                      <a:pt x="0" y="5"/>
                      <a:pt x="0" y="11"/>
                    </a:cubicBezTo>
                    <a:cubicBezTo>
                      <a:pt x="0" y="17"/>
                      <a:pt x="5" y="22"/>
                      <a:pt x="11" y="22"/>
                    </a:cubicBezTo>
                    <a:cubicBezTo>
                      <a:pt x="16" y="22"/>
                      <a:pt x="16" y="22"/>
                      <a:pt x="16" y="22"/>
                    </a:cubicBezTo>
                    <a:cubicBezTo>
                      <a:pt x="16" y="189"/>
                      <a:pt x="16" y="189"/>
                      <a:pt x="16" y="189"/>
                    </a:cubicBezTo>
                    <a:cubicBezTo>
                      <a:pt x="16" y="198"/>
                      <a:pt x="23" y="206"/>
                      <a:pt x="33" y="206"/>
                    </a:cubicBezTo>
                    <a:cubicBezTo>
                      <a:pt x="54" y="206"/>
                      <a:pt x="54" y="206"/>
                      <a:pt x="54" y="206"/>
                    </a:cubicBezTo>
                    <a:cubicBezTo>
                      <a:pt x="64" y="206"/>
                      <a:pt x="71" y="198"/>
                      <a:pt x="71" y="189"/>
                    </a:cubicBezTo>
                    <a:cubicBezTo>
                      <a:pt x="71" y="22"/>
                      <a:pt x="71" y="22"/>
                      <a:pt x="71" y="22"/>
                    </a:cubicBezTo>
                    <a:cubicBezTo>
                      <a:pt x="76" y="22"/>
                      <a:pt x="76" y="22"/>
                      <a:pt x="76" y="22"/>
                    </a:cubicBezTo>
                    <a:cubicBezTo>
                      <a:pt x="82" y="22"/>
                      <a:pt x="86" y="17"/>
                      <a:pt x="86" y="11"/>
                    </a:cubicBezTo>
                    <a:cubicBezTo>
                      <a:pt x="86" y="5"/>
                      <a:pt x="82" y="0"/>
                      <a:pt x="76" y="0"/>
                    </a:cubicBezTo>
                    <a:close/>
                    <a:moveTo>
                      <a:pt x="28" y="135"/>
                    </a:moveTo>
                    <a:cubicBezTo>
                      <a:pt x="28" y="22"/>
                      <a:pt x="28" y="22"/>
                      <a:pt x="28" y="22"/>
                    </a:cubicBezTo>
                    <a:cubicBezTo>
                      <a:pt x="59" y="22"/>
                      <a:pt x="59" y="22"/>
                      <a:pt x="59" y="22"/>
                    </a:cubicBezTo>
                    <a:cubicBezTo>
                      <a:pt x="59" y="135"/>
                      <a:pt x="59" y="135"/>
                      <a:pt x="59" y="135"/>
                    </a:cubicBezTo>
                    <a:lnTo>
                      <a:pt x="28" y="135"/>
                    </a:lnTo>
                    <a:close/>
                    <a:moveTo>
                      <a:pt x="52" y="200"/>
                    </a:moveTo>
                    <a:cubicBezTo>
                      <a:pt x="47" y="200"/>
                      <a:pt x="43" y="197"/>
                      <a:pt x="43" y="192"/>
                    </a:cubicBezTo>
                    <a:cubicBezTo>
                      <a:pt x="43" y="188"/>
                      <a:pt x="47" y="184"/>
                      <a:pt x="52" y="184"/>
                    </a:cubicBezTo>
                    <a:cubicBezTo>
                      <a:pt x="56" y="184"/>
                      <a:pt x="60" y="188"/>
                      <a:pt x="60" y="192"/>
                    </a:cubicBezTo>
                    <a:cubicBezTo>
                      <a:pt x="60" y="197"/>
                      <a:pt x="56" y="200"/>
                      <a:pt x="52" y="200"/>
                    </a:cubicBezTo>
                    <a:close/>
                    <a:moveTo>
                      <a:pt x="58" y="169"/>
                    </a:moveTo>
                    <a:cubicBezTo>
                      <a:pt x="55" y="169"/>
                      <a:pt x="54" y="167"/>
                      <a:pt x="54" y="165"/>
                    </a:cubicBezTo>
                    <a:cubicBezTo>
                      <a:pt x="54" y="163"/>
                      <a:pt x="55" y="161"/>
                      <a:pt x="58" y="161"/>
                    </a:cubicBezTo>
                    <a:cubicBezTo>
                      <a:pt x="60" y="161"/>
                      <a:pt x="61" y="163"/>
                      <a:pt x="61" y="165"/>
                    </a:cubicBezTo>
                    <a:cubicBezTo>
                      <a:pt x="61" y="167"/>
                      <a:pt x="60" y="169"/>
                      <a:pt x="58" y="169"/>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1" name="Freeform 8"/>
              <p:cNvSpPr>
                <a:spLocks noEditPoints="1"/>
              </p:cNvSpPr>
              <p:nvPr/>
            </p:nvSpPr>
            <p:spPr bwMode="auto">
              <a:xfrm>
                <a:off x="4158598" y="3765671"/>
                <a:ext cx="170311" cy="411934"/>
              </a:xfrm>
              <a:custGeom>
                <a:avLst/>
                <a:gdLst>
                  <a:gd name="T0" fmla="*/ 75 w 86"/>
                  <a:gd name="T1" fmla="*/ 0 h 206"/>
                  <a:gd name="T2" fmla="*/ 11 w 86"/>
                  <a:gd name="T3" fmla="*/ 0 h 206"/>
                  <a:gd name="T4" fmla="*/ 0 w 86"/>
                  <a:gd name="T5" fmla="*/ 11 h 206"/>
                  <a:gd name="T6" fmla="*/ 11 w 86"/>
                  <a:gd name="T7" fmla="*/ 22 h 206"/>
                  <a:gd name="T8" fmla="*/ 15 w 86"/>
                  <a:gd name="T9" fmla="*/ 22 h 206"/>
                  <a:gd name="T10" fmla="*/ 15 w 86"/>
                  <a:gd name="T11" fmla="*/ 189 h 206"/>
                  <a:gd name="T12" fmla="*/ 32 w 86"/>
                  <a:gd name="T13" fmla="*/ 206 h 206"/>
                  <a:gd name="T14" fmla="*/ 54 w 86"/>
                  <a:gd name="T15" fmla="*/ 206 h 206"/>
                  <a:gd name="T16" fmla="*/ 71 w 86"/>
                  <a:gd name="T17" fmla="*/ 189 h 206"/>
                  <a:gd name="T18" fmla="*/ 71 w 86"/>
                  <a:gd name="T19" fmla="*/ 22 h 206"/>
                  <a:gd name="T20" fmla="*/ 75 w 86"/>
                  <a:gd name="T21" fmla="*/ 22 h 206"/>
                  <a:gd name="T22" fmla="*/ 86 w 86"/>
                  <a:gd name="T23" fmla="*/ 11 h 206"/>
                  <a:gd name="T24" fmla="*/ 75 w 86"/>
                  <a:gd name="T25" fmla="*/ 0 h 206"/>
                  <a:gd name="T26" fmla="*/ 27 w 86"/>
                  <a:gd name="T27" fmla="*/ 183 h 206"/>
                  <a:gd name="T28" fmla="*/ 23 w 86"/>
                  <a:gd name="T29" fmla="*/ 179 h 206"/>
                  <a:gd name="T30" fmla="*/ 27 w 86"/>
                  <a:gd name="T31" fmla="*/ 175 h 206"/>
                  <a:gd name="T32" fmla="*/ 31 w 86"/>
                  <a:gd name="T33" fmla="*/ 179 h 206"/>
                  <a:gd name="T34" fmla="*/ 27 w 86"/>
                  <a:gd name="T35" fmla="*/ 183 h 206"/>
                  <a:gd name="T36" fmla="*/ 28 w 86"/>
                  <a:gd name="T37" fmla="*/ 81 h 206"/>
                  <a:gd name="T38" fmla="*/ 28 w 86"/>
                  <a:gd name="T39" fmla="*/ 22 h 206"/>
                  <a:gd name="T40" fmla="*/ 59 w 86"/>
                  <a:gd name="T41" fmla="*/ 22 h 206"/>
                  <a:gd name="T42" fmla="*/ 59 w 86"/>
                  <a:gd name="T43" fmla="*/ 81 h 206"/>
                  <a:gd name="T44" fmla="*/ 28 w 86"/>
                  <a:gd name="T45" fmla="*/ 81 h 206"/>
                  <a:gd name="T46" fmla="*/ 58 w 86"/>
                  <a:gd name="T47" fmla="*/ 152 h 206"/>
                  <a:gd name="T48" fmla="*/ 54 w 86"/>
                  <a:gd name="T49" fmla="*/ 156 h 206"/>
                  <a:gd name="T50" fmla="*/ 50 w 86"/>
                  <a:gd name="T51" fmla="*/ 152 h 206"/>
                  <a:gd name="T52" fmla="*/ 54 w 86"/>
                  <a:gd name="T53" fmla="*/ 148 h 206"/>
                  <a:gd name="T54" fmla="*/ 58 w 86"/>
                  <a:gd name="T55" fmla="*/ 152 h 206"/>
                  <a:gd name="T56" fmla="*/ 53 w 86"/>
                  <a:gd name="T57" fmla="*/ 187 h 206"/>
                  <a:gd name="T58" fmla="*/ 44 w 86"/>
                  <a:gd name="T59" fmla="*/ 179 h 206"/>
                  <a:gd name="T60" fmla="*/ 53 w 86"/>
                  <a:gd name="T61" fmla="*/ 171 h 206"/>
                  <a:gd name="T62" fmla="*/ 61 w 86"/>
                  <a:gd name="T63" fmla="*/ 179 h 206"/>
                  <a:gd name="T64" fmla="*/ 53 w 86"/>
                  <a:gd name="T65" fmla="*/ 18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206">
                    <a:moveTo>
                      <a:pt x="75" y="0"/>
                    </a:moveTo>
                    <a:cubicBezTo>
                      <a:pt x="11" y="0"/>
                      <a:pt x="11" y="0"/>
                      <a:pt x="11" y="0"/>
                    </a:cubicBezTo>
                    <a:cubicBezTo>
                      <a:pt x="5" y="0"/>
                      <a:pt x="0" y="5"/>
                      <a:pt x="0" y="11"/>
                    </a:cubicBezTo>
                    <a:cubicBezTo>
                      <a:pt x="0" y="17"/>
                      <a:pt x="5" y="22"/>
                      <a:pt x="11" y="22"/>
                    </a:cubicBezTo>
                    <a:cubicBezTo>
                      <a:pt x="15" y="22"/>
                      <a:pt x="15" y="22"/>
                      <a:pt x="15" y="22"/>
                    </a:cubicBezTo>
                    <a:cubicBezTo>
                      <a:pt x="15" y="189"/>
                      <a:pt x="15" y="189"/>
                      <a:pt x="15" y="189"/>
                    </a:cubicBezTo>
                    <a:cubicBezTo>
                      <a:pt x="15" y="198"/>
                      <a:pt x="23" y="206"/>
                      <a:pt x="32" y="206"/>
                    </a:cubicBezTo>
                    <a:cubicBezTo>
                      <a:pt x="54" y="206"/>
                      <a:pt x="54" y="206"/>
                      <a:pt x="54" y="206"/>
                    </a:cubicBezTo>
                    <a:cubicBezTo>
                      <a:pt x="63" y="206"/>
                      <a:pt x="71" y="198"/>
                      <a:pt x="71" y="189"/>
                    </a:cubicBezTo>
                    <a:cubicBezTo>
                      <a:pt x="71" y="22"/>
                      <a:pt x="71" y="22"/>
                      <a:pt x="71" y="22"/>
                    </a:cubicBezTo>
                    <a:cubicBezTo>
                      <a:pt x="75" y="22"/>
                      <a:pt x="75" y="22"/>
                      <a:pt x="75" y="22"/>
                    </a:cubicBezTo>
                    <a:cubicBezTo>
                      <a:pt x="81" y="22"/>
                      <a:pt x="86" y="17"/>
                      <a:pt x="86" y="11"/>
                    </a:cubicBezTo>
                    <a:cubicBezTo>
                      <a:pt x="86" y="5"/>
                      <a:pt x="81" y="0"/>
                      <a:pt x="75" y="0"/>
                    </a:cubicBezTo>
                    <a:close/>
                    <a:moveTo>
                      <a:pt x="27" y="183"/>
                    </a:moveTo>
                    <a:cubicBezTo>
                      <a:pt x="25" y="183"/>
                      <a:pt x="23" y="181"/>
                      <a:pt x="23" y="179"/>
                    </a:cubicBezTo>
                    <a:cubicBezTo>
                      <a:pt x="23" y="177"/>
                      <a:pt x="25" y="175"/>
                      <a:pt x="27" y="175"/>
                    </a:cubicBezTo>
                    <a:cubicBezTo>
                      <a:pt x="29" y="175"/>
                      <a:pt x="31" y="177"/>
                      <a:pt x="31" y="179"/>
                    </a:cubicBezTo>
                    <a:cubicBezTo>
                      <a:pt x="31" y="181"/>
                      <a:pt x="29" y="183"/>
                      <a:pt x="27" y="183"/>
                    </a:cubicBezTo>
                    <a:close/>
                    <a:moveTo>
                      <a:pt x="28" y="81"/>
                    </a:moveTo>
                    <a:cubicBezTo>
                      <a:pt x="28" y="22"/>
                      <a:pt x="28" y="22"/>
                      <a:pt x="28" y="22"/>
                    </a:cubicBezTo>
                    <a:cubicBezTo>
                      <a:pt x="59" y="22"/>
                      <a:pt x="59" y="22"/>
                      <a:pt x="59" y="22"/>
                    </a:cubicBezTo>
                    <a:cubicBezTo>
                      <a:pt x="59" y="81"/>
                      <a:pt x="59" y="81"/>
                      <a:pt x="59" y="81"/>
                    </a:cubicBezTo>
                    <a:lnTo>
                      <a:pt x="28" y="81"/>
                    </a:lnTo>
                    <a:close/>
                    <a:moveTo>
                      <a:pt x="58" y="152"/>
                    </a:moveTo>
                    <a:cubicBezTo>
                      <a:pt x="58" y="154"/>
                      <a:pt x="56" y="156"/>
                      <a:pt x="54" y="156"/>
                    </a:cubicBezTo>
                    <a:cubicBezTo>
                      <a:pt x="52" y="156"/>
                      <a:pt x="50" y="154"/>
                      <a:pt x="50" y="152"/>
                    </a:cubicBezTo>
                    <a:cubicBezTo>
                      <a:pt x="50" y="150"/>
                      <a:pt x="52" y="148"/>
                      <a:pt x="54" y="148"/>
                    </a:cubicBezTo>
                    <a:cubicBezTo>
                      <a:pt x="56" y="148"/>
                      <a:pt x="58" y="150"/>
                      <a:pt x="58" y="152"/>
                    </a:cubicBezTo>
                    <a:close/>
                    <a:moveTo>
                      <a:pt x="53" y="187"/>
                    </a:moveTo>
                    <a:cubicBezTo>
                      <a:pt x="48" y="187"/>
                      <a:pt x="44" y="184"/>
                      <a:pt x="44" y="179"/>
                    </a:cubicBezTo>
                    <a:cubicBezTo>
                      <a:pt x="44" y="175"/>
                      <a:pt x="48" y="171"/>
                      <a:pt x="53" y="171"/>
                    </a:cubicBezTo>
                    <a:cubicBezTo>
                      <a:pt x="57" y="171"/>
                      <a:pt x="61" y="175"/>
                      <a:pt x="61" y="179"/>
                    </a:cubicBezTo>
                    <a:cubicBezTo>
                      <a:pt x="61" y="184"/>
                      <a:pt x="57" y="187"/>
                      <a:pt x="53" y="187"/>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grpSp>
        <p:grpSp>
          <p:nvGrpSpPr>
            <p:cNvPr id="62" name="组合 61"/>
            <p:cNvGrpSpPr/>
            <p:nvPr/>
          </p:nvGrpSpPr>
          <p:grpSpPr>
            <a:xfrm>
              <a:off x="5437" y="4005"/>
              <a:ext cx="526" cy="491"/>
              <a:chOff x="5565548" y="3731273"/>
              <a:chExt cx="485763" cy="453883"/>
            </a:xfrm>
            <a:solidFill>
              <a:sysClr val="window" lastClr="FFFFFF"/>
            </a:solidFill>
          </p:grpSpPr>
          <p:sp>
            <p:nvSpPr>
              <p:cNvPr id="63" name="Rectangle 18"/>
              <p:cNvSpPr>
                <a:spLocks noChangeArrowheads="1"/>
              </p:cNvSpPr>
              <p:nvPr/>
            </p:nvSpPr>
            <p:spPr bwMode="auto">
              <a:xfrm>
                <a:off x="5632665" y="3843695"/>
                <a:ext cx="236589" cy="21813"/>
              </a:xfrm>
              <a:prstGeom prst="rect">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4" name="Rectangle 19"/>
              <p:cNvSpPr>
                <a:spLocks noChangeArrowheads="1"/>
              </p:cNvSpPr>
              <p:nvPr/>
            </p:nvSpPr>
            <p:spPr bwMode="auto">
              <a:xfrm>
                <a:off x="5930499" y="4025752"/>
                <a:ext cx="839" cy="1678"/>
              </a:xfrm>
              <a:prstGeom prst="rect">
                <a:avLst/>
              </a:pr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5" name="Freeform 20"/>
              <p:cNvSpPr>
                <a:spLocks noEditPoints="1"/>
              </p:cNvSpPr>
              <p:nvPr/>
            </p:nvSpPr>
            <p:spPr bwMode="auto">
              <a:xfrm>
                <a:off x="5565548" y="3731273"/>
                <a:ext cx="364952" cy="426196"/>
              </a:xfrm>
              <a:custGeom>
                <a:avLst/>
                <a:gdLst>
                  <a:gd name="T0" fmla="*/ 158 w 184"/>
                  <a:gd name="T1" fmla="*/ 186 h 213"/>
                  <a:gd name="T2" fmla="*/ 151 w 184"/>
                  <a:gd name="T3" fmla="*/ 190 h 213"/>
                  <a:gd name="T4" fmla="*/ 122 w 184"/>
                  <a:gd name="T5" fmla="*/ 196 h 213"/>
                  <a:gd name="T6" fmla="*/ 85 w 184"/>
                  <a:gd name="T7" fmla="*/ 184 h 213"/>
                  <a:gd name="T8" fmla="*/ 22 w 184"/>
                  <a:gd name="T9" fmla="*/ 184 h 213"/>
                  <a:gd name="T10" fmla="*/ 18 w 184"/>
                  <a:gd name="T11" fmla="*/ 181 h 213"/>
                  <a:gd name="T12" fmla="*/ 18 w 184"/>
                  <a:gd name="T13" fmla="*/ 21 h 213"/>
                  <a:gd name="T14" fmla="*/ 22 w 184"/>
                  <a:gd name="T15" fmla="*/ 17 h 213"/>
                  <a:gd name="T16" fmla="*/ 163 w 184"/>
                  <a:gd name="T17" fmla="*/ 17 h 213"/>
                  <a:gd name="T18" fmla="*/ 166 w 184"/>
                  <a:gd name="T19" fmla="*/ 21 h 213"/>
                  <a:gd name="T20" fmla="*/ 166 w 184"/>
                  <a:gd name="T21" fmla="*/ 85 h 213"/>
                  <a:gd name="T22" fmla="*/ 179 w 184"/>
                  <a:gd name="T23" fmla="*/ 102 h 213"/>
                  <a:gd name="T24" fmla="*/ 184 w 184"/>
                  <a:gd name="T25" fmla="*/ 116 h 213"/>
                  <a:gd name="T26" fmla="*/ 184 w 184"/>
                  <a:gd name="T27" fmla="*/ 21 h 213"/>
                  <a:gd name="T28" fmla="*/ 163 w 184"/>
                  <a:gd name="T29" fmla="*/ 0 h 213"/>
                  <a:gd name="T30" fmla="*/ 22 w 184"/>
                  <a:gd name="T31" fmla="*/ 0 h 213"/>
                  <a:gd name="T32" fmla="*/ 0 w 184"/>
                  <a:gd name="T33" fmla="*/ 21 h 213"/>
                  <a:gd name="T34" fmla="*/ 0 w 184"/>
                  <a:gd name="T35" fmla="*/ 192 h 213"/>
                  <a:gd name="T36" fmla="*/ 22 w 184"/>
                  <a:gd name="T37" fmla="*/ 213 h 213"/>
                  <a:gd name="T38" fmla="*/ 163 w 184"/>
                  <a:gd name="T39" fmla="*/ 213 h 213"/>
                  <a:gd name="T40" fmla="*/ 181 w 184"/>
                  <a:gd name="T41" fmla="*/ 203 h 213"/>
                  <a:gd name="T42" fmla="*/ 158 w 184"/>
                  <a:gd name="T43" fmla="*/ 186 h 213"/>
                  <a:gd name="T44" fmla="*/ 92 w 184"/>
                  <a:gd name="T45" fmla="*/ 206 h 213"/>
                  <a:gd name="T46" fmla="*/ 84 w 184"/>
                  <a:gd name="T47" fmla="*/ 199 h 213"/>
                  <a:gd name="T48" fmla="*/ 92 w 184"/>
                  <a:gd name="T49" fmla="*/ 191 h 213"/>
                  <a:gd name="T50" fmla="*/ 100 w 184"/>
                  <a:gd name="T51" fmla="*/ 199 h 213"/>
                  <a:gd name="T52" fmla="*/ 92 w 184"/>
                  <a:gd name="T53"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213">
                    <a:moveTo>
                      <a:pt x="158" y="186"/>
                    </a:moveTo>
                    <a:cubicBezTo>
                      <a:pt x="155" y="187"/>
                      <a:pt x="153" y="189"/>
                      <a:pt x="151" y="190"/>
                    </a:cubicBezTo>
                    <a:cubicBezTo>
                      <a:pt x="142" y="194"/>
                      <a:pt x="132" y="196"/>
                      <a:pt x="122" y="196"/>
                    </a:cubicBezTo>
                    <a:cubicBezTo>
                      <a:pt x="109" y="196"/>
                      <a:pt x="96" y="192"/>
                      <a:pt x="85" y="184"/>
                    </a:cubicBezTo>
                    <a:cubicBezTo>
                      <a:pt x="22" y="184"/>
                      <a:pt x="22" y="184"/>
                      <a:pt x="22" y="184"/>
                    </a:cubicBezTo>
                    <a:cubicBezTo>
                      <a:pt x="20" y="184"/>
                      <a:pt x="18" y="183"/>
                      <a:pt x="18" y="181"/>
                    </a:cubicBezTo>
                    <a:cubicBezTo>
                      <a:pt x="18" y="21"/>
                      <a:pt x="18" y="21"/>
                      <a:pt x="18" y="21"/>
                    </a:cubicBezTo>
                    <a:cubicBezTo>
                      <a:pt x="18" y="19"/>
                      <a:pt x="20" y="17"/>
                      <a:pt x="22" y="17"/>
                    </a:cubicBezTo>
                    <a:cubicBezTo>
                      <a:pt x="163" y="17"/>
                      <a:pt x="163" y="17"/>
                      <a:pt x="163" y="17"/>
                    </a:cubicBezTo>
                    <a:cubicBezTo>
                      <a:pt x="165" y="17"/>
                      <a:pt x="166" y="19"/>
                      <a:pt x="166" y="21"/>
                    </a:cubicBezTo>
                    <a:cubicBezTo>
                      <a:pt x="166" y="85"/>
                      <a:pt x="166" y="85"/>
                      <a:pt x="166" y="85"/>
                    </a:cubicBezTo>
                    <a:cubicBezTo>
                      <a:pt x="171" y="90"/>
                      <a:pt x="175" y="95"/>
                      <a:pt x="179" y="102"/>
                    </a:cubicBezTo>
                    <a:cubicBezTo>
                      <a:pt x="181" y="107"/>
                      <a:pt x="183" y="111"/>
                      <a:pt x="184" y="116"/>
                    </a:cubicBezTo>
                    <a:cubicBezTo>
                      <a:pt x="184" y="21"/>
                      <a:pt x="184" y="21"/>
                      <a:pt x="184" y="21"/>
                    </a:cubicBezTo>
                    <a:cubicBezTo>
                      <a:pt x="184" y="9"/>
                      <a:pt x="175" y="0"/>
                      <a:pt x="163" y="0"/>
                    </a:cubicBezTo>
                    <a:cubicBezTo>
                      <a:pt x="22" y="0"/>
                      <a:pt x="22" y="0"/>
                      <a:pt x="22" y="0"/>
                    </a:cubicBezTo>
                    <a:cubicBezTo>
                      <a:pt x="10" y="0"/>
                      <a:pt x="0" y="9"/>
                      <a:pt x="0" y="21"/>
                    </a:cubicBezTo>
                    <a:cubicBezTo>
                      <a:pt x="0" y="192"/>
                      <a:pt x="0" y="192"/>
                      <a:pt x="0" y="192"/>
                    </a:cubicBezTo>
                    <a:cubicBezTo>
                      <a:pt x="0" y="204"/>
                      <a:pt x="10" y="213"/>
                      <a:pt x="22" y="213"/>
                    </a:cubicBezTo>
                    <a:cubicBezTo>
                      <a:pt x="163" y="213"/>
                      <a:pt x="163" y="213"/>
                      <a:pt x="163" y="213"/>
                    </a:cubicBezTo>
                    <a:cubicBezTo>
                      <a:pt x="171" y="213"/>
                      <a:pt x="177" y="209"/>
                      <a:pt x="181" y="203"/>
                    </a:cubicBezTo>
                    <a:cubicBezTo>
                      <a:pt x="158" y="186"/>
                      <a:pt x="158" y="186"/>
                      <a:pt x="158" y="186"/>
                    </a:cubicBezTo>
                    <a:close/>
                    <a:moveTo>
                      <a:pt x="92" y="206"/>
                    </a:moveTo>
                    <a:cubicBezTo>
                      <a:pt x="88" y="206"/>
                      <a:pt x="84" y="203"/>
                      <a:pt x="84" y="199"/>
                    </a:cubicBezTo>
                    <a:cubicBezTo>
                      <a:pt x="84" y="194"/>
                      <a:pt x="88" y="191"/>
                      <a:pt x="92" y="191"/>
                    </a:cubicBezTo>
                    <a:cubicBezTo>
                      <a:pt x="96" y="191"/>
                      <a:pt x="100" y="194"/>
                      <a:pt x="100" y="199"/>
                    </a:cubicBezTo>
                    <a:cubicBezTo>
                      <a:pt x="100" y="203"/>
                      <a:pt x="96" y="206"/>
                      <a:pt x="92" y="206"/>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6" name="Freeform 21"/>
              <p:cNvSpPr/>
              <p:nvPr/>
            </p:nvSpPr>
            <p:spPr bwMode="auto">
              <a:xfrm>
                <a:off x="5735859" y="4003099"/>
                <a:ext cx="129201" cy="22652"/>
              </a:xfrm>
              <a:custGeom>
                <a:avLst/>
                <a:gdLst>
                  <a:gd name="T0" fmla="*/ 3 w 65"/>
                  <a:gd name="T1" fmla="*/ 10 h 11"/>
                  <a:gd name="T2" fmla="*/ 4 w 65"/>
                  <a:gd name="T3" fmla="*/ 11 h 11"/>
                  <a:gd name="T4" fmla="*/ 65 w 65"/>
                  <a:gd name="T5" fmla="*/ 11 h 11"/>
                  <a:gd name="T6" fmla="*/ 65 w 65"/>
                  <a:gd name="T7" fmla="*/ 0 h 11"/>
                  <a:gd name="T8" fmla="*/ 0 w 65"/>
                  <a:gd name="T9" fmla="*/ 0 h 11"/>
                  <a:gd name="T10" fmla="*/ 3 w 65"/>
                  <a:gd name="T11" fmla="*/ 10 h 11"/>
                </a:gdLst>
                <a:ahLst/>
                <a:cxnLst>
                  <a:cxn ang="0">
                    <a:pos x="T0" y="T1"/>
                  </a:cxn>
                  <a:cxn ang="0">
                    <a:pos x="T2" y="T3"/>
                  </a:cxn>
                  <a:cxn ang="0">
                    <a:pos x="T4" y="T5"/>
                  </a:cxn>
                  <a:cxn ang="0">
                    <a:pos x="T6" y="T7"/>
                  </a:cxn>
                  <a:cxn ang="0">
                    <a:pos x="T8" y="T9"/>
                  </a:cxn>
                  <a:cxn ang="0">
                    <a:pos x="T10" y="T11"/>
                  </a:cxn>
                </a:cxnLst>
                <a:rect l="0" t="0" r="r" b="b"/>
                <a:pathLst>
                  <a:path w="65" h="11">
                    <a:moveTo>
                      <a:pt x="3" y="10"/>
                    </a:moveTo>
                    <a:cubicBezTo>
                      <a:pt x="4" y="11"/>
                      <a:pt x="4" y="11"/>
                      <a:pt x="4" y="11"/>
                    </a:cubicBezTo>
                    <a:cubicBezTo>
                      <a:pt x="65" y="11"/>
                      <a:pt x="65" y="11"/>
                      <a:pt x="65" y="11"/>
                    </a:cubicBezTo>
                    <a:cubicBezTo>
                      <a:pt x="65" y="0"/>
                      <a:pt x="65" y="0"/>
                      <a:pt x="65" y="0"/>
                    </a:cubicBezTo>
                    <a:cubicBezTo>
                      <a:pt x="0" y="0"/>
                      <a:pt x="0" y="0"/>
                      <a:pt x="0" y="0"/>
                    </a:cubicBezTo>
                    <a:cubicBezTo>
                      <a:pt x="1" y="3"/>
                      <a:pt x="2" y="7"/>
                      <a:pt x="3" y="10"/>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7" name="Freeform 22"/>
              <p:cNvSpPr/>
              <p:nvPr/>
            </p:nvSpPr>
            <p:spPr bwMode="auto">
              <a:xfrm>
                <a:off x="5629309" y="4003099"/>
                <a:ext cx="52855" cy="22652"/>
              </a:xfrm>
              <a:custGeom>
                <a:avLst/>
                <a:gdLst>
                  <a:gd name="T0" fmla="*/ 0 w 27"/>
                  <a:gd name="T1" fmla="*/ 0 h 11"/>
                  <a:gd name="T2" fmla="*/ 0 w 27"/>
                  <a:gd name="T3" fmla="*/ 11 h 11"/>
                  <a:gd name="T4" fmla="*/ 27 w 27"/>
                  <a:gd name="T5" fmla="*/ 11 h 11"/>
                  <a:gd name="T6" fmla="*/ 25 w 27"/>
                  <a:gd name="T7" fmla="*/ 0 h 11"/>
                  <a:gd name="T8" fmla="*/ 0 w 27"/>
                  <a:gd name="T9" fmla="*/ 0 h 11"/>
                </a:gdLst>
                <a:ahLst/>
                <a:cxnLst>
                  <a:cxn ang="0">
                    <a:pos x="T0" y="T1"/>
                  </a:cxn>
                  <a:cxn ang="0">
                    <a:pos x="T2" y="T3"/>
                  </a:cxn>
                  <a:cxn ang="0">
                    <a:pos x="T4" y="T5"/>
                  </a:cxn>
                  <a:cxn ang="0">
                    <a:pos x="T6" y="T7"/>
                  </a:cxn>
                  <a:cxn ang="0">
                    <a:pos x="T8" y="T9"/>
                  </a:cxn>
                </a:cxnLst>
                <a:rect l="0" t="0" r="r" b="b"/>
                <a:pathLst>
                  <a:path w="27" h="11">
                    <a:moveTo>
                      <a:pt x="0" y="0"/>
                    </a:moveTo>
                    <a:cubicBezTo>
                      <a:pt x="0" y="11"/>
                      <a:pt x="0" y="11"/>
                      <a:pt x="0" y="11"/>
                    </a:cubicBezTo>
                    <a:cubicBezTo>
                      <a:pt x="27" y="11"/>
                      <a:pt x="27" y="11"/>
                      <a:pt x="27" y="11"/>
                    </a:cubicBezTo>
                    <a:cubicBezTo>
                      <a:pt x="26" y="7"/>
                      <a:pt x="25" y="4"/>
                      <a:pt x="25" y="0"/>
                    </a:cubicBezTo>
                    <a:lnTo>
                      <a:pt x="0" y="0"/>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8" name="Freeform 23"/>
              <p:cNvSpPr/>
              <p:nvPr/>
            </p:nvSpPr>
            <p:spPr bwMode="auto">
              <a:xfrm>
                <a:off x="5735859" y="3949405"/>
                <a:ext cx="130879" cy="24330"/>
              </a:xfrm>
              <a:custGeom>
                <a:avLst/>
                <a:gdLst>
                  <a:gd name="T0" fmla="*/ 5 w 66"/>
                  <a:gd name="T1" fmla="*/ 0 h 12"/>
                  <a:gd name="T2" fmla="*/ 1 w 66"/>
                  <a:gd name="T3" fmla="*/ 9 h 12"/>
                  <a:gd name="T4" fmla="*/ 0 w 66"/>
                  <a:gd name="T5" fmla="*/ 12 h 12"/>
                  <a:gd name="T6" fmla="*/ 66 w 66"/>
                  <a:gd name="T7" fmla="*/ 12 h 12"/>
                  <a:gd name="T8" fmla="*/ 66 w 66"/>
                  <a:gd name="T9" fmla="*/ 5 h 12"/>
                  <a:gd name="T10" fmla="*/ 63 w 66"/>
                  <a:gd name="T11" fmla="*/ 0 h 12"/>
                  <a:gd name="T12" fmla="*/ 5 w 6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5" y="0"/>
                    </a:moveTo>
                    <a:cubicBezTo>
                      <a:pt x="3" y="3"/>
                      <a:pt x="2" y="6"/>
                      <a:pt x="1" y="9"/>
                    </a:cubicBezTo>
                    <a:cubicBezTo>
                      <a:pt x="1" y="10"/>
                      <a:pt x="1" y="11"/>
                      <a:pt x="0" y="12"/>
                    </a:cubicBezTo>
                    <a:cubicBezTo>
                      <a:pt x="66" y="12"/>
                      <a:pt x="66" y="12"/>
                      <a:pt x="66" y="12"/>
                    </a:cubicBezTo>
                    <a:cubicBezTo>
                      <a:pt x="66" y="5"/>
                      <a:pt x="66" y="5"/>
                      <a:pt x="66" y="5"/>
                    </a:cubicBezTo>
                    <a:cubicBezTo>
                      <a:pt x="65" y="4"/>
                      <a:pt x="64" y="2"/>
                      <a:pt x="63" y="0"/>
                    </a:cubicBezTo>
                    <a:lnTo>
                      <a:pt x="5" y="0"/>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69" name="Freeform 24"/>
              <p:cNvSpPr/>
              <p:nvPr/>
            </p:nvSpPr>
            <p:spPr bwMode="auto">
              <a:xfrm>
                <a:off x="5630987" y="3949405"/>
                <a:ext cx="51177" cy="24330"/>
              </a:xfrm>
              <a:custGeom>
                <a:avLst/>
                <a:gdLst>
                  <a:gd name="T0" fmla="*/ 0 w 26"/>
                  <a:gd name="T1" fmla="*/ 0 h 12"/>
                  <a:gd name="T2" fmla="*/ 0 w 26"/>
                  <a:gd name="T3" fmla="*/ 12 h 12"/>
                  <a:gd name="T4" fmla="*/ 24 w 26"/>
                  <a:gd name="T5" fmla="*/ 12 h 12"/>
                  <a:gd name="T6" fmla="*/ 26 w 26"/>
                  <a:gd name="T7" fmla="*/ 0 h 12"/>
                  <a:gd name="T8" fmla="*/ 0 w 26"/>
                  <a:gd name="T9" fmla="*/ 0 h 12"/>
                </a:gdLst>
                <a:ahLst/>
                <a:cxnLst>
                  <a:cxn ang="0">
                    <a:pos x="T0" y="T1"/>
                  </a:cxn>
                  <a:cxn ang="0">
                    <a:pos x="T2" y="T3"/>
                  </a:cxn>
                  <a:cxn ang="0">
                    <a:pos x="T4" y="T5"/>
                  </a:cxn>
                  <a:cxn ang="0">
                    <a:pos x="T6" y="T7"/>
                  </a:cxn>
                  <a:cxn ang="0">
                    <a:pos x="T8" y="T9"/>
                  </a:cxn>
                </a:cxnLst>
                <a:rect l="0" t="0" r="r" b="b"/>
                <a:pathLst>
                  <a:path w="26" h="12">
                    <a:moveTo>
                      <a:pt x="0" y="0"/>
                    </a:moveTo>
                    <a:cubicBezTo>
                      <a:pt x="0" y="12"/>
                      <a:pt x="0" y="12"/>
                      <a:pt x="0" y="12"/>
                    </a:cubicBezTo>
                    <a:cubicBezTo>
                      <a:pt x="24" y="12"/>
                      <a:pt x="24" y="12"/>
                      <a:pt x="24" y="12"/>
                    </a:cubicBezTo>
                    <a:cubicBezTo>
                      <a:pt x="24" y="8"/>
                      <a:pt x="25" y="4"/>
                      <a:pt x="26" y="0"/>
                    </a:cubicBezTo>
                    <a:lnTo>
                      <a:pt x="0" y="0"/>
                    </a:ln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70" name="Freeform 25"/>
              <p:cNvSpPr/>
              <p:nvPr/>
            </p:nvSpPr>
            <p:spPr bwMode="auto">
              <a:xfrm>
                <a:off x="5630987" y="3895711"/>
                <a:ext cx="85575" cy="23491"/>
              </a:xfrm>
              <a:custGeom>
                <a:avLst/>
                <a:gdLst>
                  <a:gd name="T0" fmla="*/ 43 w 43"/>
                  <a:gd name="T1" fmla="*/ 0 h 12"/>
                  <a:gd name="T2" fmla="*/ 0 w 43"/>
                  <a:gd name="T3" fmla="*/ 0 h 12"/>
                  <a:gd name="T4" fmla="*/ 0 w 43"/>
                  <a:gd name="T5" fmla="*/ 12 h 12"/>
                  <a:gd name="T6" fmla="*/ 34 w 43"/>
                  <a:gd name="T7" fmla="*/ 12 h 12"/>
                  <a:gd name="T8" fmla="*/ 43 w 43"/>
                  <a:gd name="T9" fmla="*/ 0 h 12"/>
                </a:gdLst>
                <a:ahLst/>
                <a:cxnLst>
                  <a:cxn ang="0">
                    <a:pos x="T0" y="T1"/>
                  </a:cxn>
                  <a:cxn ang="0">
                    <a:pos x="T2" y="T3"/>
                  </a:cxn>
                  <a:cxn ang="0">
                    <a:pos x="T4" y="T5"/>
                  </a:cxn>
                  <a:cxn ang="0">
                    <a:pos x="T6" y="T7"/>
                  </a:cxn>
                  <a:cxn ang="0">
                    <a:pos x="T8" y="T9"/>
                  </a:cxn>
                </a:cxnLst>
                <a:rect l="0" t="0" r="r" b="b"/>
                <a:pathLst>
                  <a:path w="43" h="12">
                    <a:moveTo>
                      <a:pt x="43" y="0"/>
                    </a:moveTo>
                    <a:cubicBezTo>
                      <a:pt x="0" y="0"/>
                      <a:pt x="0" y="0"/>
                      <a:pt x="0" y="0"/>
                    </a:cubicBezTo>
                    <a:cubicBezTo>
                      <a:pt x="0" y="12"/>
                      <a:pt x="0" y="12"/>
                      <a:pt x="0" y="12"/>
                    </a:cubicBezTo>
                    <a:cubicBezTo>
                      <a:pt x="34" y="12"/>
                      <a:pt x="34" y="12"/>
                      <a:pt x="34" y="12"/>
                    </a:cubicBezTo>
                    <a:cubicBezTo>
                      <a:pt x="36" y="8"/>
                      <a:pt x="39" y="4"/>
                      <a:pt x="43" y="0"/>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sp>
            <p:nvSpPr>
              <p:cNvPr id="71" name="Freeform 26"/>
              <p:cNvSpPr>
                <a:spLocks noEditPoints="1"/>
              </p:cNvSpPr>
              <p:nvPr/>
            </p:nvSpPr>
            <p:spPr bwMode="auto">
              <a:xfrm>
                <a:off x="5670419" y="3853763"/>
                <a:ext cx="380892" cy="331393"/>
              </a:xfrm>
              <a:custGeom>
                <a:avLst/>
                <a:gdLst>
                  <a:gd name="T0" fmla="*/ 184 w 192"/>
                  <a:gd name="T1" fmla="*/ 132 h 166"/>
                  <a:gd name="T2" fmla="*/ 129 w 192"/>
                  <a:gd name="T3" fmla="*/ 92 h 166"/>
                  <a:gd name="T4" fmla="*/ 125 w 192"/>
                  <a:gd name="T5" fmla="*/ 90 h 166"/>
                  <a:gd name="T6" fmla="*/ 121 w 192"/>
                  <a:gd name="T7" fmla="*/ 43 h 166"/>
                  <a:gd name="T8" fmla="*/ 41 w 192"/>
                  <a:gd name="T9" fmla="*/ 15 h 166"/>
                  <a:gd name="T10" fmla="*/ 15 w 192"/>
                  <a:gd name="T11" fmla="*/ 96 h 166"/>
                  <a:gd name="T12" fmla="*/ 95 w 192"/>
                  <a:gd name="T13" fmla="*/ 124 h 166"/>
                  <a:gd name="T14" fmla="*/ 105 w 192"/>
                  <a:gd name="T15" fmla="*/ 118 h 166"/>
                  <a:gd name="T16" fmla="*/ 108 w 192"/>
                  <a:gd name="T17" fmla="*/ 121 h 166"/>
                  <a:gd name="T18" fmla="*/ 163 w 192"/>
                  <a:gd name="T19" fmla="*/ 161 h 166"/>
                  <a:gd name="T20" fmla="*/ 184 w 192"/>
                  <a:gd name="T21" fmla="*/ 157 h 166"/>
                  <a:gd name="T22" fmla="*/ 188 w 192"/>
                  <a:gd name="T23" fmla="*/ 153 h 166"/>
                  <a:gd name="T24" fmla="*/ 184 w 192"/>
                  <a:gd name="T25" fmla="*/ 132 h 166"/>
                  <a:gd name="T26" fmla="*/ 87 w 192"/>
                  <a:gd name="T27" fmla="*/ 107 h 166"/>
                  <a:gd name="T28" fmla="*/ 32 w 192"/>
                  <a:gd name="T29" fmla="*/ 88 h 166"/>
                  <a:gd name="T30" fmla="*/ 49 w 192"/>
                  <a:gd name="T31" fmla="*/ 32 h 166"/>
                  <a:gd name="T32" fmla="*/ 104 w 192"/>
                  <a:gd name="T33" fmla="*/ 52 h 166"/>
                  <a:gd name="T34" fmla="*/ 87 w 192"/>
                  <a:gd name="T35" fmla="*/ 10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66">
                    <a:moveTo>
                      <a:pt x="184" y="132"/>
                    </a:moveTo>
                    <a:cubicBezTo>
                      <a:pt x="129" y="92"/>
                      <a:pt x="129" y="92"/>
                      <a:pt x="129" y="92"/>
                    </a:cubicBezTo>
                    <a:cubicBezTo>
                      <a:pt x="128" y="91"/>
                      <a:pt x="126" y="90"/>
                      <a:pt x="125" y="90"/>
                    </a:cubicBezTo>
                    <a:cubicBezTo>
                      <a:pt x="130" y="75"/>
                      <a:pt x="129" y="58"/>
                      <a:pt x="121" y="43"/>
                    </a:cubicBezTo>
                    <a:cubicBezTo>
                      <a:pt x="106" y="13"/>
                      <a:pt x="70" y="0"/>
                      <a:pt x="41" y="15"/>
                    </a:cubicBezTo>
                    <a:cubicBezTo>
                      <a:pt x="11" y="30"/>
                      <a:pt x="0" y="66"/>
                      <a:pt x="15" y="96"/>
                    </a:cubicBezTo>
                    <a:cubicBezTo>
                      <a:pt x="30" y="126"/>
                      <a:pt x="66" y="139"/>
                      <a:pt x="95" y="124"/>
                    </a:cubicBezTo>
                    <a:cubicBezTo>
                      <a:pt x="99" y="122"/>
                      <a:pt x="102" y="120"/>
                      <a:pt x="105" y="118"/>
                    </a:cubicBezTo>
                    <a:cubicBezTo>
                      <a:pt x="106" y="119"/>
                      <a:pt x="107" y="120"/>
                      <a:pt x="108" y="121"/>
                    </a:cubicBezTo>
                    <a:cubicBezTo>
                      <a:pt x="163" y="161"/>
                      <a:pt x="163" y="161"/>
                      <a:pt x="163" y="161"/>
                    </a:cubicBezTo>
                    <a:cubicBezTo>
                      <a:pt x="170" y="166"/>
                      <a:pt x="179" y="164"/>
                      <a:pt x="184" y="157"/>
                    </a:cubicBezTo>
                    <a:cubicBezTo>
                      <a:pt x="188" y="153"/>
                      <a:pt x="188" y="153"/>
                      <a:pt x="188" y="153"/>
                    </a:cubicBezTo>
                    <a:cubicBezTo>
                      <a:pt x="192" y="146"/>
                      <a:pt x="191" y="137"/>
                      <a:pt x="184" y="132"/>
                    </a:cubicBezTo>
                    <a:close/>
                    <a:moveTo>
                      <a:pt x="87" y="107"/>
                    </a:moveTo>
                    <a:cubicBezTo>
                      <a:pt x="67" y="117"/>
                      <a:pt x="42" y="108"/>
                      <a:pt x="32" y="88"/>
                    </a:cubicBezTo>
                    <a:cubicBezTo>
                      <a:pt x="22" y="67"/>
                      <a:pt x="29" y="42"/>
                      <a:pt x="49" y="32"/>
                    </a:cubicBezTo>
                    <a:cubicBezTo>
                      <a:pt x="69" y="22"/>
                      <a:pt x="94" y="31"/>
                      <a:pt x="104" y="52"/>
                    </a:cubicBezTo>
                    <a:cubicBezTo>
                      <a:pt x="114" y="72"/>
                      <a:pt x="107" y="97"/>
                      <a:pt x="87" y="107"/>
                    </a:cubicBezTo>
                    <a:close/>
                  </a:path>
                </a:pathLst>
              </a:custGeom>
              <a:grpFill/>
              <a:ln>
                <a:noFill/>
              </a:ln>
            </p:spPr>
            <p:txBody>
              <a:bodyPr vert="horz" wrap="square" lIns="91440" tIns="45720" rIns="91440" bIns="45720" numCol="1" anchor="t" anchorCtr="0" compatLnSpc="1"/>
              <a:p>
                <a:endParaRPr lang="zh-CN" altLang="en-US">
                  <a:solidFill>
                    <a:sysClr val="window" lastClr="FFFFFF"/>
                  </a:solidFill>
                </a:endParaRPr>
              </a:p>
            </p:txBody>
          </p:sp>
        </p:grpSp>
      </p:grpSp>
      <p:grpSp>
        <p:nvGrpSpPr>
          <p:cNvPr id="20" name="组合 19"/>
          <p:cNvGrpSpPr/>
          <p:nvPr/>
        </p:nvGrpSpPr>
        <p:grpSpPr>
          <a:xfrm>
            <a:off x="947420" y="1622425"/>
            <a:ext cx="3382010" cy="1214120"/>
            <a:chOff x="12879" y="2951"/>
            <a:chExt cx="5326" cy="1912"/>
          </a:xfrm>
        </p:grpSpPr>
        <p:sp>
          <p:nvSpPr>
            <p:cNvPr id="21" name="文本框 20"/>
            <p:cNvSpPr txBox="1"/>
            <p:nvPr/>
          </p:nvSpPr>
          <p:spPr>
            <a:xfrm>
              <a:off x="12879" y="3510"/>
              <a:ext cx="5326" cy="1353"/>
            </a:xfrm>
            <a:prstGeom prst="rect">
              <a:avLst/>
            </a:prstGeom>
            <a:noFill/>
          </p:spPr>
          <p:txBody>
            <a:bodyPr wrap="square" rtlCol="0">
              <a:spAutoFit/>
            </a:bodyPr>
            <a:p>
              <a:pPr algn="r">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2" name="文本框 21"/>
            <p:cNvSpPr txBox="1"/>
            <p:nvPr/>
          </p:nvSpPr>
          <p:spPr>
            <a:xfrm>
              <a:off x="15528" y="2951"/>
              <a:ext cx="2677" cy="703"/>
            </a:xfrm>
            <a:prstGeom prst="rect">
              <a:avLst/>
            </a:prstGeom>
            <a:noFill/>
          </p:spPr>
          <p:txBody>
            <a:bodyPr wrap="square" rtlCol="0">
              <a:spAutoFit/>
            </a:bodyPr>
            <a:p>
              <a:pPr algn="r"/>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grpSp>
        <p:nvGrpSpPr>
          <p:cNvPr id="23" name="组合 22"/>
          <p:cNvGrpSpPr/>
          <p:nvPr/>
        </p:nvGrpSpPr>
        <p:grpSpPr>
          <a:xfrm>
            <a:off x="807085" y="2994660"/>
            <a:ext cx="3382010" cy="1214120"/>
            <a:chOff x="12879" y="2951"/>
            <a:chExt cx="5326" cy="1912"/>
          </a:xfrm>
        </p:grpSpPr>
        <p:sp>
          <p:nvSpPr>
            <p:cNvPr id="24" name="文本框 23"/>
            <p:cNvSpPr txBox="1"/>
            <p:nvPr/>
          </p:nvSpPr>
          <p:spPr>
            <a:xfrm>
              <a:off x="12879" y="3510"/>
              <a:ext cx="5326" cy="1353"/>
            </a:xfrm>
            <a:prstGeom prst="rect">
              <a:avLst/>
            </a:prstGeom>
            <a:noFill/>
          </p:spPr>
          <p:txBody>
            <a:bodyPr wrap="square" rtlCol="0">
              <a:spAutoFit/>
            </a:bodyPr>
            <a:p>
              <a:pPr algn="r">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5" name="文本框 24"/>
            <p:cNvSpPr txBox="1"/>
            <p:nvPr/>
          </p:nvSpPr>
          <p:spPr>
            <a:xfrm>
              <a:off x="15528" y="2951"/>
              <a:ext cx="2677" cy="710"/>
            </a:xfrm>
            <a:prstGeom prst="rect">
              <a:avLst/>
            </a:prstGeom>
            <a:noFill/>
          </p:spPr>
          <p:txBody>
            <a:bodyPr wrap="square" rtlCol="0">
              <a:spAutoFit/>
            </a:bodyPr>
            <a:p>
              <a:pPr algn="r">
                <a:lnSpc>
                  <a:spcPct val="110000"/>
                </a:lnSpc>
              </a:pPr>
              <a:r>
                <a:rPr lang="zh-CN" altLang="en-US">
                  <a:solidFill>
                    <a:schemeClr val="tx1"/>
                  </a:solidFill>
                  <a:latin typeface="新蒂文征明简繁" panose="03000600000000000000" charset="-122"/>
                  <a:ea typeface="新蒂文征明简繁" panose="03000600000000000000" charset="-122"/>
                  <a:sym typeface="+mn-ea"/>
                </a:rPr>
                <a:t>点击输入标题</a:t>
              </a:r>
              <a:endParaRPr lang="zh-CN" altLang="en-US">
                <a:solidFill>
                  <a:schemeClr val="tx1"/>
                </a:solidFill>
                <a:latin typeface="新蒂文征明简繁" panose="03000600000000000000" charset="-122"/>
                <a:ea typeface="新蒂文征明简繁" panose="03000600000000000000" charset="-122"/>
                <a:sym typeface="+mn-ea"/>
              </a:endParaRPr>
            </a:p>
          </p:txBody>
        </p:sp>
      </p:grpSp>
      <p:grpSp>
        <p:nvGrpSpPr>
          <p:cNvPr id="26" name="组合 25"/>
          <p:cNvGrpSpPr/>
          <p:nvPr/>
        </p:nvGrpSpPr>
        <p:grpSpPr>
          <a:xfrm>
            <a:off x="947420" y="4388485"/>
            <a:ext cx="3382010" cy="1214120"/>
            <a:chOff x="12879" y="2951"/>
            <a:chExt cx="5326" cy="1912"/>
          </a:xfrm>
        </p:grpSpPr>
        <p:sp>
          <p:nvSpPr>
            <p:cNvPr id="27" name="文本框 26"/>
            <p:cNvSpPr txBox="1"/>
            <p:nvPr/>
          </p:nvSpPr>
          <p:spPr>
            <a:xfrm>
              <a:off x="12879" y="3510"/>
              <a:ext cx="5326" cy="1353"/>
            </a:xfrm>
            <a:prstGeom prst="rect">
              <a:avLst/>
            </a:prstGeom>
            <a:noFill/>
          </p:spPr>
          <p:txBody>
            <a:bodyPr wrap="square" rtlCol="0">
              <a:spAutoFit/>
            </a:bodyPr>
            <a:p>
              <a:pPr algn="r">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8" name="文本框 27"/>
            <p:cNvSpPr txBox="1"/>
            <p:nvPr/>
          </p:nvSpPr>
          <p:spPr>
            <a:xfrm>
              <a:off x="15528" y="2951"/>
              <a:ext cx="2677" cy="703"/>
            </a:xfrm>
            <a:prstGeom prst="rect">
              <a:avLst/>
            </a:prstGeom>
            <a:noFill/>
          </p:spPr>
          <p:txBody>
            <a:bodyPr wrap="square" rtlCol="0">
              <a:spAutoFit/>
            </a:bodyPr>
            <a:p>
              <a:pPr algn="r"/>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grpSp>
        <p:nvGrpSpPr>
          <p:cNvPr id="19" name="组合 18"/>
          <p:cNvGrpSpPr/>
          <p:nvPr/>
        </p:nvGrpSpPr>
        <p:grpSpPr>
          <a:xfrm>
            <a:off x="7698740" y="1692275"/>
            <a:ext cx="3382010" cy="1224915"/>
            <a:chOff x="12879" y="2934"/>
            <a:chExt cx="5326" cy="1929"/>
          </a:xfrm>
        </p:grpSpPr>
        <p:sp>
          <p:nvSpPr>
            <p:cNvPr id="29" name="文本框 28"/>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72" name="文本框 71"/>
            <p:cNvSpPr txBox="1"/>
            <p:nvPr/>
          </p:nvSpPr>
          <p:spPr>
            <a:xfrm>
              <a:off x="13072" y="2934"/>
              <a:ext cx="2677" cy="703"/>
            </a:xfrm>
            <a:prstGeom prst="rect">
              <a:avLst/>
            </a:prstGeom>
            <a:noFill/>
          </p:spPr>
          <p:txBody>
            <a:bodyPr wrap="square" rtlCol="0">
              <a:spAutoFit/>
            </a:bodyPr>
            <a:p>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grpSp>
        <p:nvGrpSpPr>
          <p:cNvPr id="73" name="组合 72"/>
          <p:cNvGrpSpPr/>
          <p:nvPr/>
        </p:nvGrpSpPr>
        <p:grpSpPr>
          <a:xfrm>
            <a:off x="7881620" y="3090545"/>
            <a:ext cx="3382010" cy="1224915"/>
            <a:chOff x="12879" y="2934"/>
            <a:chExt cx="5326" cy="1929"/>
          </a:xfrm>
        </p:grpSpPr>
        <p:sp>
          <p:nvSpPr>
            <p:cNvPr id="74" name="文本框 73"/>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75" name="文本框 74"/>
            <p:cNvSpPr txBox="1"/>
            <p:nvPr/>
          </p:nvSpPr>
          <p:spPr>
            <a:xfrm>
              <a:off x="13072" y="2934"/>
              <a:ext cx="2677" cy="703"/>
            </a:xfrm>
            <a:prstGeom prst="rect">
              <a:avLst/>
            </a:prstGeom>
            <a:noFill/>
          </p:spPr>
          <p:txBody>
            <a:bodyPr wrap="square" rtlCol="0">
              <a:spAutoFit/>
            </a:bodyPr>
            <a:p>
              <a:r>
                <a:rPr lang="zh-CN" altLang="en-US">
                  <a:solidFill>
                    <a:schemeClr val="tx1">
                      <a:lumMod val="85000"/>
                      <a:lumOff val="15000"/>
                    </a:schemeClr>
                  </a:solidFill>
                  <a:latin typeface="新蒂文征明简繁" panose="03000600000000000000" charset="-122"/>
                  <a:ea typeface="新蒂文征明简繁" panose="03000600000000000000" charset="-122"/>
                  <a:sym typeface="+mn-ea"/>
                </a:rPr>
                <a:t>点击输入标题</a:t>
              </a:r>
              <a:endParaRPr lang="zh-CN" altLang="en-US">
                <a:solidFill>
                  <a:schemeClr val="tx1">
                    <a:lumMod val="85000"/>
                    <a:lumOff val="15000"/>
                  </a:schemeClr>
                </a:solidFill>
                <a:latin typeface="新蒂文征明简繁" panose="03000600000000000000" charset="-122"/>
                <a:ea typeface="新蒂文征明简繁" panose="03000600000000000000" charset="-122"/>
                <a:sym typeface="+mn-ea"/>
              </a:endParaRPr>
            </a:p>
          </p:txBody>
        </p:sp>
      </p:grpSp>
      <p:grpSp>
        <p:nvGrpSpPr>
          <p:cNvPr id="76" name="组合 75"/>
          <p:cNvGrpSpPr/>
          <p:nvPr/>
        </p:nvGrpSpPr>
        <p:grpSpPr>
          <a:xfrm>
            <a:off x="7698740" y="4495165"/>
            <a:ext cx="3382010" cy="1224915"/>
            <a:chOff x="12879" y="2934"/>
            <a:chExt cx="5326" cy="1929"/>
          </a:xfrm>
        </p:grpSpPr>
        <p:sp>
          <p:nvSpPr>
            <p:cNvPr id="77" name="文本框 76"/>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78" name="文本框 77"/>
            <p:cNvSpPr txBox="1"/>
            <p:nvPr/>
          </p:nvSpPr>
          <p:spPr>
            <a:xfrm>
              <a:off x="13072" y="2934"/>
              <a:ext cx="2677" cy="703"/>
            </a:xfrm>
            <a:prstGeom prst="rect">
              <a:avLst/>
            </a:prstGeom>
            <a:noFill/>
          </p:spPr>
          <p:txBody>
            <a:bodyPr wrap="square" rtlCol="0">
              <a:spAutoFit/>
            </a:bodyPr>
            <a:p>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Three</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叁</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14" name="组合 13"/>
          <p:cNvGrpSpPr/>
          <p:nvPr/>
        </p:nvGrpSpPr>
        <p:grpSpPr>
          <a:xfrm>
            <a:off x="6356985" y="1078230"/>
            <a:ext cx="4875530" cy="4495800"/>
            <a:chOff x="10011" y="1698"/>
            <a:chExt cx="7678" cy="7080"/>
          </a:xfrm>
        </p:grpSpPr>
        <p:pic>
          <p:nvPicPr>
            <p:cNvPr id="11" name="图片 10" descr="6079f9bc4846e476853756a9733e0064"/>
            <p:cNvPicPr>
              <a:picLocks noChangeAspect="1"/>
            </p:cNvPicPr>
            <p:nvPr/>
          </p:nvPicPr>
          <p:blipFill>
            <a:blip r:embed="rId3"/>
            <a:srcRect b="7787"/>
            <a:stretch>
              <a:fillRect/>
            </a:stretch>
          </p:blipFill>
          <p:spPr>
            <a:xfrm>
              <a:off x="10011" y="1698"/>
              <a:ext cx="7679" cy="7081"/>
            </a:xfrm>
            <a:prstGeom prst="rect">
              <a:avLst/>
            </a:prstGeom>
          </p:spPr>
        </p:pic>
        <p:pic>
          <p:nvPicPr>
            <p:cNvPr id="13" name="图片 12"/>
            <p:cNvPicPr>
              <a:picLocks noChangeAspect="1"/>
            </p:cNvPicPr>
            <p:nvPr/>
          </p:nvPicPr>
          <p:blipFill>
            <a:blip r:embed="rId4">
              <a:lum bright="12000"/>
            </a:blip>
            <a:stretch>
              <a:fillRect/>
            </a:stretch>
          </p:blipFill>
          <p:spPr>
            <a:xfrm>
              <a:off x="10341" y="2659"/>
              <a:ext cx="7099" cy="3853"/>
            </a:xfrm>
            <a:prstGeom prst="rect">
              <a:avLst/>
            </a:prstGeom>
          </p:spPr>
        </p:pic>
      </p:grpSp>
      <p:grpSp>
        <p:nvGrpSpPr>
          <p:cNvPr id="17" name="组合 16"/>
          <p:cNvGrpSpPr/>
          <p:nvPr/>
        </p:nvGrpSpPr>
        <p:grpSpPr>
          <a:xfrm>
            <a:off x="5421630" y="2853690"/>
            <a:ext cx="1640840" cy="3365500"/>
            <a:chOff x="8538" y="4494"/>
            <a:chExt cx="2584" cy="5300"/>
          </a:xfrm>
        </p:grpSpPr>
        <p:pic>
          <p:nvPicPr>
            <p:cNvPr id="26" name="图片 24"/>
            <p:cNvPicPr>
              <a:picLocks noChangeAspect="1"/>
            </p:cNvPicPr>
            <p:nvPr/>
          </p:nvPicPr>
          <p:blipFill>
            <a:blip r:embed="rId5"/>
            <a:stretch>
              <a:fillRect/>
            </a:stretch>
          </p:blipFill>
          <p:spPr>
            <a:xfrm>
              <a:off x="8538" y="4494"/>
              <a:ext cx="2584" cy="5301"/>
            </a:xfrm>
            <a:prstGeom prst="rect">
              <a:avLst/>
            </a:prstGeom>
            <a:noFill/>
            <a:ln w="9525">
              <a:noFill/>
            </a:ln>
          </p:spPr>
        </p:pic>
        <p:pic>
          <p:nvPicPr>
            <p:cNvPr id="16" name="图片 15"/>
            <p:cNvPicPr>
              <a:picLocks noChangeAspect="1"/>
            </p:cNvPicPr>
            <p:nvPr/>
          </p:nvPicPr>
          <p:blipFill>
            <a:blip r:embed="rId6"/>
            <a:stretch>
              <a:fillRect/>
            </a:stretch>
          </p:blipFill>
          <p:spPr>
            <a:xfrm>
              <a:off x="8705" y="5129"/>
              <a:ext cx="2252" cy="4013"/>
            </a:xfrm>
            <a:prstGeom prst="rect">
              <a:avLst/>
            </a:prstGeom>
          </p:spPr>
        </p:pic>
      </p:grpSp>
      <p:grpSp>
        <p:nvGrpSpPr>
          <p:cNvPr id="19" name="组合 18"/>
          <p:cNvGrpSpPr/>
          <p:nvPr/>
        </p:nvGrpSpPr>
        <p:grpSpPr>
          <a:xfrm>
            <a:off x="1103630" y="1962150"/>
            <a:ext cx="3968115" cy="1480820"/>
            <a:chOff x="10379" y="3351"/>
            <a:chExt cx="6249" cy="2332"/>
          </a:xfrm>
        </p:grpSpPr>
        <p:sp>
          <p:nvSpPr>
            <p:cNvPr id="20" name="文本框 19"/>
            <p:cNvSpPr txBox="1"/>
            <p:nvPr/>
          </p:nvSpPr>
          <p:spPr>
            <a:xfrm>
              <a:off x="10379" y="3927"/>
              <a:ext cx="6249" cy="1756"/>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1" name="文本框 20"/>
            <p:cNvSpPr txBox="1"/>
            <p:nvPr/>
          </p:nvSpPr>
          <p:spPr>
            <a:xfrm>
              <a:off x="10379" y="3351"/>
              <a:ext cx="4778" cy="76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22" name="组合 21"/>
          <p:cNvGrpSpPr/>
          <p:nvPr/>
        </p:nvGrpSpPr>
        <p:grpSpPr>
          <a:xfrm>
            <a:off x="1135380" y="4093845"/>
            <a:ext cx="3968115" cy="1480820"/>
            <a:chOff x="10379" y="3351"/>
            <a:chExt cx="6249" cy="2332"/>
          </a:xfrm>
        </p:grpSpPr>
        <p:sp>
          <p:nvSpPr>
            <p:cNvPr id="23" name="文本框 22"/>
            <p:cNvSpPr txBox="1"/>
            <p:nvPr/>
          </p:nvSpPr>
          <p:spPr>
            <a:xfrm>
              <a:off x="10379" y="3927"/>
              <a:ext cx="6249" cy="1756"/>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4" name="文本框 23"/>
            <p:cNvSpPr txBox="1"/>
            <p:nvPr/>
          </p:nvSpPr>
          <p:spPr>
            <a:xfrm>
              <a:off x="10379" y="3351"/>
              <a:ext cx="4778" cy="76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cxnSp>
        <p:nvCxnSpPr>
          <p:cNvPr id="25" name="直接连接符 24"/>
          <p:cNvCxnSpPr/>
          <p:nvPr/>
        </p:nvCxnSpPr>
        <p:spPr>
          <a:xfrm>
            <a:off x="356235" y="3810635"/>
            <a:ext cx="4632325" cy="0"/>
          </a:xfrm>
          <a:prstGeom prst="line">
            <a:avLst/>
          </a:prstGeom>
          <a:ln w="3175" cmpd="sng">
            <a:solidFill>
              <a:srgbClr val="8FCBA2"/>
            </a:solidFill>
            <a:prstDash val="dashDot"/>
          </a:ln>
        </p:spPr>
        <p:style>
          <a:lnRef idx="1">
            <a:schemeClr val="accent1"/>
          </a:lnRef>
          <a:fillRef idx="0">
            <a:schemeClr val="accent1"/>
          </a:fillRef>
          <a:effectRef idx="0">
            <a:schemeClr val="accent1"/>
          </a:effectRef>
          <a:fontRef idx="minor">
            <a:schemeClr val="tx1"/>
          </a:fontRef>
        </p:style>
      </p:cxnSp>
      <p:sp>
        <p:nvSpPr>
          <p:cNvPr id="65" name="Oval 51"/>
          <p:cNvSpPr>
            <a:spLocks noChangeAspect="1"/>
          </p:cNvSpPr>
          <p:nvPr/>
        </p:nvSpPr>
        <p:spPr>
          <a:xfrm>
            <a:off x="356235" y="1962150"/>
            <a:ext cx="737870" cy="737870"/>
          </a:xfrm>
          <a:prstGeom prst="diamond">
            <a:avLst/>
          </a:prstGeom>
          <a:solidFill>
            <a:srgbClr val="8FCBA2"/>
          </a:solidFill>
          <a:ln>
            <a:noFill/>
          </a:ln>
        </p:spPr>
        <p:style>
          <a:lnRef idx="2">
            <a:srgbClr val="FD7A8A">
              <a:shade val="50000"/>
            </a:srgbClr>
          </a:lnRef>
          <a:fillRef idx="1">
            <a:srgbClr val="FD7A8A"/>
          </a:fillRef>
          <a:effectRef idx="0">
            <a:srgbClr val="FD7A8A"/>
          </a:effectRef>
          <a:fontRef idx="minor">
            <a:sysClr val="window" lastClr="FFFFFF"/>
          </a:fontRef>
        </p:style>
        <p:txBody>
          <a:bodyPr rtlCol="0" anchor="ctr"/>
          <a:p>
            <a:pPr algn="ctr"/>
            <a:r>
              <a:rPr lang="zh-CN" altLang="en-US" sz="2400" dirty="0">
                <a:latin typeface="新蒂文征明简繁" panose="03000600000000000000" charset="-122"/>
                <a:ea typeface="新蒂文征明简繁" panose="03000600000000000000" charset="-122"/>
              </a:rPr>
              <a:t>壹</a:t>
            </a:r>
            <a:endParaRPr lang="zh-CN" altLang="en-US" sz="2400" dirty="0">
              <a:latin typeface="新蒂文征明简繁" panose="03000600000000000000" charset="-122"/>
              <a:ea typeface="新蒂文征明简繁" panose="03000600000000000000" charset="-122"/>
            </a:endParaRPr>
          </a:p>
        </p:txBody>
      </p:sp>
      <p:sp>
        <p:nvSpPr>
          <p:cNvPr id="29" name="Oval 51"/>
          <p:cNvSpPr>
            <a:spLocks noChangeAspect="1"/>
          </p:cNvSpPr>
          <p:nvPr/>
        </p:nvSpPr>
        <p:spPr>
          <a:xfrm>
            <a:off x="370205" y="4135120"/>
            <a:ext cx="737870" cy="737870"/>
          </a:xfrm>
          <a:prstGeom prst="diamond">
            <a:avLst/>
          </a:prstGeom>
          <a:solidFill>
            <a:srgbClr val="8FCBA2"/>
          </a:solidFill>
          <a:ln>
            <a:noFill/>
          </a:ln>
        </p:spPr>
        <p:style>
          <a:lnRef idx="2">
            <a:srgbClr val="FD7A8A">
              <a:shade val="50000"/>
            </a:srgbClr>
          </a:lnRef>
          <a:fillRef idx="1">
            <a:srgbClr val="FD7A8A"/>
          </a:fillRef>
          <a:effectRef idx="0">
            <a:srgbClr val="FD7A8A"/>
          </a:effectRef>
          <a:fontRef idx="minor">
            <a:sysClr val="window" lastClr="FFFFFF"/>
          </a:fontRef>
        </p:style>
        <p:txBody>
          <a:bodyPr rtlCol="0" anchor="ctr"/>
          <a:p>
            <a:pPr algn="ctr"/>
            <a:r>
              <a:rPr lang="zh-CN" altLang="en-US" sz="2400" dirty="0">
                <a:latin typeface="新蒂文征明简繁" panose="03000600000000000000" charset="-122"/>
                <a:ea typeface="新蒂文征明简繁" panose="03000600000000000000" charset="-122"/>
              </a:rPr>
              <a:t>贰</a:t>
            </a:r>
            <a:endParaRPr lang="zh-CN" altLang="en-US" sz="2400" dirty="0">
              <a:latin typeface="新蒂文征明简繁" panose="03000600000000000000" charset="-122"/>
              <a:ea typeface="新蒂文征明简繁" panose="030006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7" name="组合 6"/>
          <p:cNvGrpSpPr/>
          <p:nvPr/>
        </p:nvGrpSpPr>
        <p:grpSpPr>
          <a:xfrm>
            <a:off x="3417570" y="471805"/>
            <a:ext cx="5356225" cy="4716068"/>
            <a:chOff x="6106" y="1882"/>
            <a:chExt cx="6988" cy="6322"/>
          </a:xfrm>
        </p:grpSpPr>
        <p:sp>
          <p:nvSpPr>
            <p:cNvPr id="5" name="椭圆 4"/>
            <p:cNvSpPr/>
            <p:nvPr/>
          </p:nvSpPr>
          <p:spPr>
            <a:xfrm>
              <a:off x="6106" y="1882"/>
              <a:ext cx="6988" cy="6322"/>
            </a:xfrm>
            <a:prstGeom prst="ellipse">
              <a:avLst/>
            </a:prstGeom>
            <a:noFill/>
            <a:ln w="3175">
              <a:solidFill>
                <a:srgbClr val="8FCB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d5ce796f25062954222ec361ed2e99a6"/>
            <p:cNvPicPr>
              <a:picLocks noChangeAspect="1"/>
            </p:cNvPicPr>
            <p:nvPr/>
          </p:nvPicPr>
          <p:blipFill>
            <a:blip r:embed="rId2">
              <a:lum bright="12000" contrast="30000"/>
            </a:blip>
            <a:srcRect l="2065" t="28343" r="3093" b="-13135"/>
            <a:stretch>
              <a:fillRect/>
            </a:stretch>
          </p:blipFill>
          <p:spPr>
            <a:xfrm>
              <a:off x="6297" y="2642"/>
              <a:ext cx="6605" cy="5521"/>
            </a:xfrm>
            <a:prstGeom prst="ellipse">
              <a:avLst/>
            </a:prstGeom>
          </p:spPr>
        </p:pic>
      </p:grpSp>
      <p:pic>
        <p:nvPicPr>
          <p:cNvPr id="8" name="图片 7" descr="121377676e12d91f1d88e2507a1b505a"/>
          <p:cNvPicPr>
            <a:picLocks noChangeAspect="1"/>
          </p:cNvPicPr>
          <p:nvPr/>
        </p:nvPicPr>
        <p:blipFill>
          <a:blip r:embed="rId3">
            <a:lum bright="12000"/>
          </a:blip>
          <a:stretch>
            <a:fillRect/>
          </a:stretch>
        </p:blipFill>
        <p:spPr>
          <a:xfrm>
            <a:off x="8451850" y="-795020"/>
            <a:ext cx="3870325" cy="3870325"/>
          </a:xfrm>
          <a:prstGeom prst="rect">
            <a:avLst/>
          </a:prstGeom>
        </p:spPr>
      </p:pic>
      <p:sp>
        <p:nvSpPr>
          <p:cNvPr id="9" name="文本框 8"/>
          <p:cNvSpPr txBox="1"/>
          <p:nvPr/>
        </p:nvSpPr>
        <p:spPr>
          <a:xfrm>
            <a:off x="6616700" y="210185"/>
            <a:ext cx="1544320" cy="2065020"/>
          </a:xfrm>
          <a:prstGeom prst="rect">
            <a:avLst/>
          </a:prstGeom>
          <a:solidFill>
            <a:schemeClr val="bg1"/>
          </a:solidFill>
        </p:spPr>
        <p:txBody>
          <a:bodyPr wrap="square" rtlCol="0">
            <a:spAutoFit/>
          </a:bodyPr>
          <a:p>
            <a:pPr algn="ctr"/>
            <a:r>
              <a:rPr lang="zh-CN" altLang="en-US" sz="10000">
                <a:solidFill>
                  <a:schemeClr val="tx1"/>
                </a:solidFill>
                <a:latin typeface="新蒂文征明简繁" panose="03000600000000000000" charset="-122"/>
                <a:ea typeface="新蒂文征明简繁" panose="03000600000000000000" charset="-122"/>
                <a:sym typeface="+mn-ea"/>
              </a:rPr>
              <a:t>肆</a:t>
            </a:r>
            <a:endParaRPr lang="zh-CN" altLang="en-US" sz="10000">
              <a:solidFill>
                <a:schemeClr val="tx1"/>
              </a:solidFill>
              <a:latin typeface="新蒂文征明简繁" panose="03000600000000000000" charset="-122"/>
              <a:ea typeface="新蒂文征明简繁" panose="03000600000000000000" charset="-122"/>
              <a:sym typeface="+mn-ea"/>
            </a:endParaRPr>
          </a:p>
        </p:txBody>
      </p:sp>
      <p:sp>
        <p:nvSpPr>
          <p:cNvPr id="10" name="文本框 9"/>
          <p:cNvSpPr txBox="1"/>
          <p:nvPr/>
        </p:nvSpPr>
        <p:spPr>
          <a:xfrm>
            <a:off x="3447415" y="5157470"/>
            <a:ext cx="5286375" cy="1104265"/>
          </a:xfrm>
          <a:prstGeom prst="rect">
            <a:avLst/>
          </a:prstGeom>
          <a:noFill/>
        </p:spPr>
        <p:txBody>
          <a:bodyPr wrap="square" rtlCol="0">
            <a:spAutoFit/>
          </a:bodyPr>
          <a:p>
            <a:pPr algn="ctr">
              <a:lnSpc>
                <a:spcPct val="130000"/>
              </a:lnSpc>
            </a:pPr>
            <a:r>
              <a:rPr lang="zh-CN" altLang="en-US" sz="3200">
                <a:latin typeface="新蒂文征明简繁" panose="03000600000000000000" charset="-122"/>
                <a:ea typeface="新蒂文征明简繁" panose="03000600000000000000" charset="-122"/>
              </a:rPr>
              <a:t>点击此处添加标题</a:t>
            </a:r>
            <a:endParaRPr lang="zh-CN" altLang="en-US" sz="3200">
              <a:latin typeface="新蒂文征明简繁" panose="03000600000000000000" charset="-122"/>
              <a:ea typeface="新蒂文征明简繁" panose="03000600000000000000" charset="-122"/>
            </a:endParaRPr>
          </a:p>
          <a:p>
            <a:pPr algn="ctr">
              <a:lnSpc>
                <a:spcPct val="130000"/>
              </a:lnSpc>
            </a:pPr>
            <a:r>
              <a:rPr lang="zh-CN" altLang="en-US" spc="300">
                <a:solidFill>
                  <a:srgbClr val="3B7D4C"/>
                </a:solidFill>
                <a:uFillTx/>
                <a:latin typeface="方正行楷简体" panose="03000509000000000000" charset="-122"/>
                <a:ea typeface="方正行楷简体" panose="03000509000000000000" charset="-122"/>
              </a:rPr>
              <a:t>Click here to add caption text</a:t>
            </a:r>
            <a:endParaRPr lang="zh-CN" altLang="en-US" spc="300">
              <a:solidFill>
                <a:srgbClr val="3B7D4C"/>
              </a:solidFill>
              <a:uFillTx/>
              <a:latin typeface="方正行楷简体" panose="03000509000000000000" charset="-122"/>
              <a:ea typeface="方正行楷简体" panose="03000509000000000000" charset="-122"/>
            </a:endParaRPr>
          </a:p>
        </p:txBody>
      </p:sp>
      <p:pic>
        <p:nvPicPr>
          <p:cNvPr id="11" name="图片 10" descr="533d8f3d757aa90d16f27d574fa9f060"/>
          <p:cNvPicPr>
            <a:picLocks noChangeAspect="1"/>
          </p:cNvPicPr>
          <p:nvPr/>
        </p:nvPicPr>
        <p:blipFill>
          <a:blip r:embed="rId4">
            <a:lum bright="66000"/>
          </a:blip>
          <a:stretch>
            <a:fillRect/>
          </a:stretch>
        </p:blipFill>
        <p:spPr>
          <a:xfrm>
            <a:off x="-27940" y="238760"/>
            <a:ext cx="3195320" cy="1803400"/>
          </a:xfrm>
          <a:prstGeom prst="rect">
            <a:avLst/>
          </a:prstGeom>
        </p:spPr>
      </p:pic>
      <p:pic>
        <p:nvPicPr>
          <p:cNvPr id="12" name="图片 11" descr="533d8f3d757aa90d16f27d574fa9f060"/>
          <p:cNvPicPr>
            <a:picLocks noChangeAspect="1"/>
          </p:cNvPicPr>
          <p:nvPr/>
        </p:nvPicPr>
        <p:blipFill>
          <a:blip r:embed="rId4">
            <a:lum bright="66000"/>
          </a:blip>
          <a:stretch>
            <a:fillRect/>
          </a:stretch>
        </p:blipFill>
        <p:spPr>
          <a:xfrm>
            <a:off x="1487805" y="1866265"/>
            <a:ext cx="1929765" cy="10890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Four</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肆</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sp>
        <p:nvSpPr>
          <p:cNvPr id="11" name="椭圆 10"/>
          <p:cNvSpPr/>
          <p:nvPr/>
        </p:nvSpPr>
        <p:spPr>
          <a:xfrm>
            <a:off x="1633220" y="3980180"/>
            <a:ext cx="904875" cy="9048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6382385" y="2180590"/>
            <a:ext cx="904875" cy="9048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椭圆 11"/>
          <p:cNvSpPr/>
          <p:nvPr/>
        </p:nvSpPr>
        <p:spPr>
          <a:xfrm>
            <a:off x="6382385" y="3980180"/>
            <a:ext cx="904875" cy="904875"/>
          </a:xfrm>
          <a:prstGeom prst="ellipse">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1633220" y="2180590"/>
            <a:ext cx="904875" cy="904875"/>
          </a:xfrm>
          <a:prstGeom prst="ellipse">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Freeform 499"/>
          <p:cNvSpPr/>
          <p:nvPr/>
        </p:nvSpPr>
        <p:spPr bwMode="auto">
          <a:xfrm>
            <a:off x="1910080" y="2429510"/>
            <a:ext cx="378460" cy="419735"/>
          </a:xfrm>
          <a:custGeom>
            <a:avLst/>
            <a:gdLst>
              <a:gd name="T0" fmla="*/ 352385 w 79"/>
              <a:gd name="T1" fmla="*/ 488084 h 99"/>
              <a:gd name="T2" fmla="*/ 220241 w 79"/>
              <a:gd name="T3" fmla="*/ 488084 h 99"/>
              <a:gd name="T4" fmla="*/ 220241 w 79"/>
              <a:gd name="T5" fmla="*/ 389370 h 99"/>
              <a:gd name="T6" fmla="*/ 434975 w 79"/>
              <a:gd name="T7" fmla="*/ 323561 h 99"/>
              <a:gd name="T8" fmla="*/ 286313 w 79"/>
              <a:gd name="T9" fmla="*/ 175491 h 99"/>
              <a:gd name="T10" fmla="*/ 330361 w 79"/>
              <a:gd name="T11" fmla="*/ 131618 h 99"/>
              <a:gd name="T12" fmla="*/ 379915 w 79"/>
              <a:gd name="T13" fmla="*/ 131618 h 99"/>
              <a:gd name="T14" fmla="*/ 357891 w 79"/>
              <a:gd name="T15" fmla="*/ 71293 h 99"/>
              <a:gd name="T16" fmla="*/ 297325 w 79"/>
              <a:gd name="T17" fmla="*/ 54841 h 99"/>
              <a:gd name="T18" fmla="*/ 302831 w 79"/>
              <a:gd name="T19" fmla="*/ 98714 h 99"/>
              <a:gd name="T20" fmla="*/ 253277 w 79"/>
              <a:gd name="T21" fmla="*/ 148070 h 99"/>
              <a:gd name="T22" fmla="*/ 99108 w 79"/>
              <a:gd name="T23" fmla="*/ 0 h 99"/>
              <a:gd name="T24" fmla="*/ 104614 w 79"/>
              <a:gd name="T25" fmla="*/ 329045 h 99"/>
              <a:gd name="T26" fmla="*/ 159674 w 79"/>
              <a:gd name="T27" fmla="*/ 367434 h 99"/>
              <a:gd name="T28" fmla="*/ 159674 w 79"/>
              <a:gd name="T29" fmla="*/ 488084 h 99"/>
              <a:gd name="T30" fmla="*/ 27530 w 79"/>
              <a:gd name="T31" fmla="*/ 488084 h 99"/>
              <a:gd name="T32" fmla="*/ 0 w 79"/>
              <a:gd name="T33" fmla="*/ 515505 h 99"/>
              <a:gd name="T34" fmla="*/ 27530 w 79"/>
              <a:gd name="T35" fmla="*/ 542925 h 99"/>
              <a:gd name="T36" fmla="*/ 352385 w 79"/>
              <a:gd name="T37" fmla="*/ 542925 h 99"/>
              <a:gd name="T38" fmla="*/ 379915 w 79"/>
              <a:gd name="T39" fmla="*/ 515505 h 99"/>
              <a:gd name="T40" fmla="*/ 352385 w 79"/>
              <a:gd name="T41" fmla="*/ 488084 h 9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9" h="99">
                <a:moveTo>
                  <a:pt x="64" y="89"/>
                </a:moveTo>
                <a:cubicBezTo>
                  <a:pt x="40" y="89"/>
                  <a:pt x="40" y="89"/>
                  <a:pt x="40" y="89"/>
                </a:cubicBezTo>
                <a:cubicBezTo>
                  <a:pt x="40" y="71"/>
                  <a:pt x="40" y="71"/>
                  <a:pt x="40" y="71"/>
                </a:cubicBezTo>
                <a:cubicBezTo>
                  <a:pt x="54" y="74"/>
                  <a:pt x="69" y="70"/>
                  <a:pt x="79" y="59"/>
                </a:cubicBezTo>
                <a:cubicBezTo>
                  <a:pt x="52" y="32"/>
                  <a:pt x="52" y="32"/>
                  <a:pt x="52" y="32"/>
                </a:cubicBezTo>
                <a:cubicBezTo>
                  <a:pt x="60" y="24"/>
                  <a:pt x="60" y="24"/>
                  <a:pt x="60" y="24"/>
                </a:cubicBezTo>
                <a:cubicBezTo>
                  <a:pt x="63" y="26"/>
                  <a:pt x="67" y="26"/>
                  <a:pt x="69" y="24"/>
                </a:cubicBezTo>
                <a:cubicBezTo>
                  <a:pt x="71" y="22"/>
                  <a:pt x="69" y="17"/>
                  <a:pt x="65" y="13"/>
                </a:cubicBezTo>
                <a:cubicBezTo>
                  <a:pt x="61" y="9"/>
                  <a:pt x="56" y="8"/>
                  <a:pt x="54" y="10"/>
                </a:cubicBezTo>
                <a:cubicBezTo>
                  <a:pt x="52" y="12"/>
                  <a:pt x="53" y="15"/>
                  <a:pt x="55" y="18"/>
                </a:cubicBezTo>
                <a:cubicBezTo>
                  <a:pt x="46" y="27"/>
                  <a:pt x="46" y="27"/>
                  <a:pt x="46" y="27"/>
                </a:cubicBezTo>
                <a:cubicBezTo>
                  <a:pt x="18" y="0"/>
                  <a:pt x="18" y="0"/>
                  <a:pt x="18" y="0"/>
                </a:cubicBezTo>
                <a:cubicBezTo>
                  <a:pt x="2" y="17"/>
                  <a:pt x="3" y="44"/>
                  <a:pt x="19" y="60"/>
                </a:cubicBezTo>
                <a:cubicBezTo>
                  <a:pt x="22" y="63"/>
                  <a:pt x="26" y="65"/>
                  <a:pt x="29" y="67"/>
                </a:cubicBezTo>
                <a:cubicBezTo>
                  <a:pt x="29" y="89"/>
                  <a:pt x="29" y="89"/>
                  <a:pt x="29" y="89"/>
                </a:cubicBezTo>
                <a:cubicBezTo>
                  <a:pt x="5" y="89"/>
                  <a:pt x="5" y="89"/>
                  <a:pt x="5" y="89"/>
                </a:cubicBezTo>
                <a:cubicBezTo>
                  <a:pt x="2" y="89"/>
                  <a:pt x="0" y="91"/>
                  <a:pt x="0" y="94"/>
                </a:cubicBezTo>
                <a:cubicBezTo>
                  <a:pt x="0" y="97"/>
                  <a:pt x="2" y="99"/>
                  <a:pt x="5" y="99"/>
                </a:cubicBezTo>
                <a:cubicBezTo>
                  <a:pt x="64" y="99"/>
                  <a:pt x="64" y="99"/>
                  <a:pt x="64" y="99"/>
                </a:cubicBezTo>
                <a:cubicBezTo>
                  <a:pt x="67" y="99"/>
                  <a:pt x="69" y="97"/>
                  <a:pt x="69" y="94"/>
                </a:cubicBezTo>
                <a:cubicBezTo>
                  <a:pt x="69" y="91"/>
                  <a:pt x="67" y="89"/>
                  <a:pt x="64" y="89"/>
                </a:cubicBezTo>
                <a:close/>
              </a:path>
            </a:pathLst>
          </a:custGeom>
          <a:solidFill>
            <a:schemeClr val="bg1"/>
          </a:solidFill>
          <a:ln>
            <a:noFill/>
          </a:ln>
        </p:spPr>
        <p:txBody>
          <a:bodyPr lIns="68580" tIns="34290" rIns="68580" bIns="34290"/>
          <a:p>
            <a:endParaRPr lang="zh-CN" altLang="en-US"/>
          </a:p>
        </p:txBody>
      </p:sp>
      <p:sp>
        <p:nvSpPr>
          <p:cNvPr id="25" name="Freeform 501"/>
          <p:cNvSpPr>
            <a:spLocks noEditPoints="1"/>
          </p:cNvSpPr>
          <p:nvPr/>
        </p:nvSpPr>
        <p:spPr bwMode="auto">
          <a:xfrm>
            <a:off x="6605905" y="2388235"/>
            <a:ext cx="457835" cy="501650"/>
          </a:xfrm>
          <a:custGeom>
            <a:avLst/>
            <a:gdLst>
              <a:gd name="T0" fmla="*/ 395080 w 92"/>
              <a:gd name="T1" fmla="*/ 143116 h 92"/>
              <a:gd name="T2" fmla="*/ 224976 w 92"/>
              <a:gd name="T3" fmla="*/ 77063 h 92"/>
              <a:gd name="T4" fmla="*/ 87796 w 92"/>
              <a:gd name="T5" fmla="*/ 187152 h 92"/>
              <a:gd name="T6" fmla="*/ 109745 w 92"/>
              <a:gd name="T7" fmla="*/ 363296 h 92"/>
              <a:gd name="T8" fmla="*/ 274361 w 92"/>
              <a:gd name="T9" fmla="*/ 434854 h 92"/>
              <a:gd name="T10" fmla="*/ 406055 w 92"/>
              <a:gd name="T11" fmla="*/ 154125 h 92"/>
              <a:gd name="T12" fmla="*/ 471902 w 92"/>
              <a:gd name="T13" fmla="*/ 159630 h 92"/>
              <a:gd name="T14" fmla="*/ 471902 w 92"/>
              <a:gd name="T15" fmla="*/ 159630 h 92"/>
              <a:gd name="T16" fmla="*/ 477389 w 92"/>
              <a:gd name="T17" fmla="*/ 159630 h 92"/>
              <a:gd name="T18" fmla="*/ 493851 w 92"/>
              <a:gd name="T19" fmla="*/ 225684 h 92"/>
              <a:gd name="T20" fmla="*/ 488363 w 92"/>
              <a:gd name="T21" fmla="*/ 225684 h 92"/>
              <a:gd name="T22" fmla="*/ 488363 w 92"/>
              <a:gd name="T23" fmla="*/ 225684 h 92"/>
              <a:gd name="T24" fmla="*/ 466414 w 92"/>
              <a:gd name="T25" fmla="*/ 165134 h 92"/>
              <a:gd name="T26" fmla="*/ 219489 w 92"/>
              <a:gd name="T27" fmla="*/ 181648 h 92"/>
              <a:gd name="T28" fmla="*/ 224976 w 92"/>
              <a:gd name="T29" fmla="*/ 170639 h 92"/>
              <a:gd name="T30" fmla="*/ 32923 w 92"/>
              <a:gd name="T31" fmla="*/ 352287 h 92"/>
              <a:gd name="T32" fmla="*/ 27436 w 92"/>
              <a:gd name="T33" fmla="*/ 352287 h 92"/>
              <a:gd name="T34" fmla="*/ 27436 w 92"/>
              <a:gd name="T35" fmla="*/ 346782 h 92"/>
              <a:gd name="T36" fmla="*/ 10974 w 92"/>
              <a:gd name="T37" fmla="*/ 286233 h 92"/>
              <a:gd name="T38" fmla="*/ 10974 w 92"/>
              <a:gd name="T39" fmla="*/ 280728 h 92"/>
              <a:gd name="T40" fmla="*/ 10974 w 92"/>
              <a:gd name="T41" fmla="*/ 280728 h 92"/>
              <a:gd name="T42" fmla="*/ 21949 w 92"/>
              <a:gd name="T43" fmla="*/ 286233 h 92"/>
              <a:gd name="T44" fmla="*/ 109745 w 92"/>
              <a:gd name="T45" fmla="*/ 71558 h 92"/>
              <a:gd name="T46" fmla="*/ 60360 w 92"/>
              <a:gd name="T47" fmla="*/ 110090 h 92"/>
              <a:gd name="T48" fmla="*/ 60360 w 92"/>
              <a:gd name="T49" fmla="*/ 110090 h 92"/>
              <a:gd name="T50" fmla="*/ 60360 w 92"/>
              <a:gd name="T51" fmla="*/ 110090 h 92"/>
              <a:gd name="T52" fmla="*/ 104257 w 92"/>
              <a:gd name="T53" fmla="*/ 60549 h 92"/>
              <a:gd name="T54" fmla="*/ 104257 w 92"/>
              <a:gd name="T55" fmla="*/ 60549 h 92"/>
              <a:gd name="T56" fmla="*/ 109745 w 92"/>
              <a:gd name="T57" fmla="*/ 60549 h 92"/>
              <a:gd name="T58" fmla="*/ 164617 w 92"/>
              <a:gd name="T59" fmla="*/ 93576 h 92"/>
              <a:gd name="T60" fmla="*/ 131693 w 92"/>
              <a:gd name="T61" fmla="*/ 231188 h 92"/>
              <a:gd name="T62" fmla="*/ 142668 w 92"/>
              <a:gd name="T63" fmla="*/ 220179 h 92"/>
              <a:gd name="T64" fmla="*/ 224976 w 92"/>
              <a:gd name="T65" fmla="*/ 495403 h 92"/>
              <a:gd name="T66" fmla="*/ 224976 w 92"/>
              <a:gd name="T67" fmla="*/ 495403 h 92"/>
              <a:gd name="T68" fmla="*/ 219489 w 92"/>
              <a:gd name="T69" fmla="*/ 495403 h 92"/>
              <a:gd name="T70" fmla="*/ 159130 w 92"/>
              <a:gd name="T71" fmla="*/ 478890 h 92"/>
              <a:gd name="T72" fmla="*/ 153642 w 92"/>
              <a:gd name="T73" fmla="*/ 478890 h 92"/>
              <a:gd name="T74" fmla="*/ 153642 w 92"/>
              <a:gd name="T75" fmla="*/ 473385 h 92"/>
              <a:gd name="T76" fmla="*/ 164617 w 92"/>
              <a:gd name="T77" fmla="*/ 473385 h 92"/>
              <a:gd name="T78" fmla="*/ 263387 w 92"/>
              <a:gd name="T79" fmla="*/ 297242 h 92"/>
              <a:gd name="T80" fmla="*/ 285336 w 92"/>
              <a:gd name="T81" fmla="*/ 22018 h 92"/>
              <a:gd name="T82" fmla="*/ 279849 w 92"/>
              <a:gd name="T83" fmla="*/ 16513 h 92"/>
              <a:gd name="T84" fmla="*/ 279849 w 92"/>
              <a:gd name="T85" fmla="*/ 11009 h 92"/>
              <a:gd name="T86" fmla="*/ 279849 w 92"/>
              <a:gd name="T87" fmla="*/ 11009 h 92"/>
              <a:gd name="T88" fmla="*/ 345695 w 92"/>
              <a:gd name="T89" fmla="*/ 27522 h 92"/>
              <a:gd name="T90" fmla="*/ 345695 w 92"/>
              <a:gd name="T91" fmla="*/ 33027 h 92"/>
              <a:gd name="T92" fmla="*/ 345695 w 92"/>
              <a:gd name="T93" fmla="*/ 33027 h 92"/>
              <a:gd name="T94" fmla="*/ 345695 w 92"/>
              <a:gd name="T95" fmla="*/ 99081 h 92"/>
              <a:gd name="T96" fmla="*/ 444465 w 92"/>
              <a:gd name="T97" fmla="*/ 396322 h 92"/>
              <a:gd name="T98" fmla="*/ 444465 w 92"/>
              <a:gd name="T99" fmla="*/ 396322 h 92"/>
              <a:gd name="T100" fmla="*/ 444465 w 92"/>
              <a:gd name="T101" fmla="*/ 401827 h 92"/>
              <a:gd name="T102" fmla="*/ 400568 w 92"/>
              <a:gd name="T103" fmla="*/ 445863 h 92"/>
              <a:gd name="T104" fmla="*/ 395080 w 92"/>
              <a:gd name="T105" fmla="*/ 445863 h 92"/>
              <a:gd name="T106" fmla="*/ 395080 w 92"/>
              <a:gd name="T107" fmla="*/ 445863 h 92"/>
              <a:gd name="T108" fmla="*/ 345695 w 92"/>
              <a:gd name="T109" fmla="*/ 407331 h 92"/>
              <a:gd name="T110" fmla="*/ 411542 w 92"/>
              <a:gd name="T111" fmla="*/ 341278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2" h="92">
                <a:moveTo>
                  <a:pt x="76" y="58"/>
                </a:moveTo>
                <a:cubicBezTo>
                  <a:pt x="78" y="50"/>
                  <a:pt x="78" y="50"/>
                  <a:pt x="78" y="50"/>
                </a:cubicBezTo>
                <a:cubicBezTo>
                  <a:pt x="92" y="42"/>
                  <a:pt x="92" y="42"/>
                  <a:pt x="92" y="42"/>
                </a:cubicBezTo>
                <a:cubicBezTo>
                  <a:pt x="88" y="26"/>
                  <a:pt x="88" y="26"/>
                  <a:pt x="88" y="26"/>
                </a:cubicBezTo>
                <a:cubicBezTo>
                  <a:pt x="72" y="26"/>
                  <a:pt x="72" y="26"/>
                  <a:pt x="72" y="26"/>
                </a:cubicBezTo>
                <a:cubicBezTo>
                  <a:pt x="66" y="20"/>
                  <a:pt x="66" y="20"/>
                  <a:pt x="66" y="20"/>
                </a:cubicBezTo>
                <a:cubicBezTo>
                  <a:pt x="66" y="20"/>
                  <a:pt x="66" y="20"/>
                  <a:pt x="66" y="20"/>
                </a:cubicBezTo>
                <a:cubicBezTo>
                  <a:pt x="66" y="4"/>
                  <a:pt x="66" y="4"/>
                  <a:pt x="66" y="4"/>
                </a:cubicBezTo>
                <a:cubicBezTo>
                  <a:pt x="50" y="0"/>
                  <a:pt x="50" y="0"/>
                  <a:pt x="50" y="0"/>
                </a:cubicBezTo>
                <a:cubicBezTo>
                  <a:pt x="41" y="14"/>
                  <a:pt x="41" y="14"/>
                  <a:pt x="41" y="14"/>
                </a:cubicBezTo>
                <a:cubicBezTo>
                  <a:pt x="33" y="16"/>
                  <a:pt x="33" y="16"/>
                  <a:pt x="33" y="16"/>
                </a:cubicBezTo>
                <a:cubicBezTo>
                  <a:pt x="19" y="8"/>
                  <a:pt x="19" y="8"/>
                  <a:pt x="19" y="8"/>
                </a:cubicBezTo>
                <a:cubicBezTo>
                  <a:pt x="8" y="20"/>
                  <a:pt x="8" y="20"/>
                  <a:pt x="8" y="20"/>
                </a:cubicBezTo>
                <a:cubicBezTo>
                  <a:pt x="16" y="34"/>
                  <a:pt x="16" y="34"/>
                  <a:pt x="16" y="34"/>
                </a:cubicBezTo>
                <a:cubicBezTo>
                  <a:pt x="16" y="34"/>
                  <a:pt x="16" y="34"/>
                  <a:pt x="16" y="34"/>
                </a:cubicBezTo>
                <a:cubicBezTo>
                  <a:pt x="14" y="42"/>
                  <a:pt x="14" y="42"/>
                  <a:pt x="14" y="42"/>
                </a:cubicBezTo>
                <a:cubicBezTo>
                  <a:pt x="0" y="50"/>
                  <a:pt x="0" y="50"/>
                  <a:pt x="0" y="50"/>
                </a:cubicBezTo>
                <a:cubicBezTo>
                  <a:pt x="4" y="66"/>
                  <a:pt x="4" y="66"/>
                  <a:pt x="4" y="66"/>
                </a:cubicBezTo>
                <a:cubicBezTo>
                  <a:pt x="20" y="66"/>
                  <a:pt x="20" y="66"/>
                  <a:pt x="20" y="66"/>
                </a:cubicBezTo>
                <a:cubicBezTo>
                  <a:pt x="20" y="66"/>
                  <a:pt x="20" y="66"/>
                  <a:pt x="20" y="66"/>
                </a:cubicBezTo>
                <a:cubicBezTo>
                  <a:pt x="26" y="72"/>
                  <a:pt x="26" y="72"/>
                  <a:pt x="26" y="72"/>
                </a:cubicBezTo>
                <a:cubicBezTo>
                  <a:pt x="26" y="72"/>
                  <a:pt x="26" y="72"/>
                  <a:pt x="26" y="72"/>
                </a:cubicBezTo>
                <a:cubicBezTo>
                  <a:pt x="26" y="88"/>
                  <a:pt x="26" y="88"/>
                  <a:pt x="26" y="88"/>
                </a:cubicBezTo>
                <a:cubicBezTo>
                  <a:pt x="42" y="92"/>
                  <a:pt x="42" y="92"/>
                  <a:pt x="42" y="92"/>
                </a:cubicBezTo>
                <a:cubicBezTo>
                  <a:pt x="50" y="79"/>
                  <a:pt x="50" y="79"/>
                  <a:pt x="50" y="79"/>
                </a:cubicBezTo>
                <a:cubicBezTo>
                  <a:pt x="58" y="76"/>
                  <a:pt x="58" y="76"/>
                  <a:pt x="58" y="76"/>
                </a:cubicBezTo>
                <a:cubicBezTo>
                  <a:pt x="72" y="84"/>
                  <a:pt x="72" y="84"/>
                  <a:pt x="72" y="84"/>
                </a:cubicBezTo>
                <a:cubicBezTo>
                  <a:pt x="84" y="72"/>
                  <a:pt x="84" y="72"/>
                  <a:pt x="84" y="72"/>
                </a:cubicBezTo>
                <a:cubicBezTo>
                  <a:pt x="76" y="58"/>
                  <a:pt x="76" y="58"/>
                  <a:pt x="76" y="58"/>
                </a:cubicBezTo>
                <a:close/>
                <a:moveTo>
                  <a:pt x="74" y="28"/>
                </a:moveTo>
                <a:cubicBezTo>
                  <a:pt x="86" y="28"/>
                  <a:pt x="86" y="28"/>
                  <a:pt x="86" y="28"/>
                </a:cubicBezTo>
                <a:cubicBezTo>
                  <a:pt x="86" y="28"/>
                  <a:pt x="86" y="28"/>
                  <a:pt x="86" y="28"/>
                </a:cubicBezTo>
                <a:cubicBezTo>
                  <a:pt x="86" y="28"/>
                  <a:pt x="86" y="28"/>
                  <a:pt x="86" y="28"/>
                </a:cubicBezTo>
                <a:cubicBezTo>
                  <a:pt x="86" y="28"/>
                  <a:pt x="86" y="28"/>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6" y="29"/>
                  <a:pt x="86" y="29"/>
                  <a:pt x="86" y="29"/>
                </a:cubicBezTo>
                <a:cubicBezTo>
                  <a:pt x="87" y="29"/>
                  <a:pt x="87" y="29"/>
                  <a:pt x="87" y="29"/>
                </a:cubicBezTo>
                <a:cubicBezTo>
                  <a:pt x="90" y="40"/>
                  <a:pt x="90" y="40"/>
                  <a:pt x="90" y="40"/>
                </a:cubicBezTo>
                <a:cubicBezTo>
                  <a:pt x="90" y="40"/>
                  <a:pt x="90" y="40"/>
                  <a:pt x="90" y="40"/>
                </a:cubicBezTo>
                <a:cubicBezTo>
                  <a:pt x="90" y="40"/>
                  <a:pt x="90" y="40"/>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90" y="41"/>
                  <a:pt x="90" y="41"/>
                </a:cubicBezTo>
                <a:cubicBezTo>
                  <a:pt x="90"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79" y="47"/>
                  <a:pt x="79" y="47"/>
                  <a:pt x="79" y="47"/>
                </a:cubicBezTo>
                <a:cubicBezTo>
                  <a:pt x="79" y="47"/>
                  <a:pt x="79" y="47"/>
                  <a:pt x="78" y="47"/>
                </a:cubicBezTo>
                <a:cubicBezTo>
                  <a:pt x="78" y="46"/>
                  <a:pt x="78" y="46"/>
                  <a:pt x="79" y="46"/>
                </a:cubicBezTo>
                <a:cubicBezTo>
                  <a:pt x="88" y="40"/>
                  <a:pt x="88" y="40"/>
                  <a:pt x="88" y="40"/>
                </a:cubicBezTo>
                <a:cubicBezTo>
                  <a:pt x="85" y="30"/>
                  <a:pt x="85" y="30"/>
                  <a:pt x="85" y="30"/>
                </a:cubicBezTo>
                <a:cubicBezTo>
                  <a:pt x="74" y="30"/>
                  <a:pt x="74" y="30"/>
                  <a:pt x="74" y="30"/>
                </a:cubicBezTo>
                <a:cubicBezTo>
                  <a:pt x="74" y="30"/>
                  <a:pt x="74" y="30"/>
                  <a:pt x="74" y="29"/>
                </a:cubicBezTo>
                <a:cubicBezTo>
                  <a:pt x="74" y="29"/>
                  <a:pt x="74" y="28"/>
                  <a:pt x="74" y="28"/>
                </a:cubicBezTo>
                <a:close/>
                <a:moveTo>
                  <a:pt x="41" y="31"/>
                </a:moveTo>
                <a:cubicBezTo>
                  <a:pt x="42" y="32"/>
                  <a:pt x="41" y="33"/>
                  <a:pt x="40" y="33"/>
                </a:cubicBezTo>
                <a:cubicBezTo>
                  <a:pt x="37" y="35"/>
                  <a:pt x="34" y="38"/>
                  <a:pt x="32" y="42"/>
                </a:cubicBezTo>
                <a:cubicBezTo>
                  <a:pt x="32" y="43"/>
                  <a:pt x="31" y="44"/>
                  <a:pt x="31" y="44"/>
                </a:cubicBezTo>
                <a:cubicBezTo>
                  <a:pt x="30" y="43"/>
                  <a:pt x="30" y="42"/>
                  <a:pt x="30" y="41"/>
                </a:cubicBezTo>
                <a:cubicBezTo>
                  <a:pt x="32" y="37"/>
                  <a:pt x="35" y="34"/>
                  <a:pt x="39" y="31"/>
                </a:cubicBezTo>
                <a:cubicBezTo>
                  <a:pt x="40" y="31"/>
                  <a:pt x="41" y="31"/>
                  <a:pt x="41" y="31"/>
                </a:cubicBezTo>
                <a:close/>
                <a:moveTo>
                  <a:pt x="17" y="64"/>
                </a:move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6" y="64"/>
                  <a:pt x="6" y="64"/>
                  <a:pt x="6" y="64"/>
                </a:cubicBezTo>
                <a:cubicBezTo>
                  <a:pt x="5" y="64"/>
                  <a:pt x="5" y="64"/>
                  <a:pt x="5" y="64"/>
                </a:cubicBezTo>
                <a:cubicBezTo>
                  <a:pt x="5" y="64"/>
                  <a:pt x="5" y="64"/>
                  <a:pt x="5" y="64"/>
                </a:cubicBezTo>
                <a:cubicBezTo>
                  <a:pt x="5" y="64"/>
                  <a:pt x="5" y="64"/>
                  <a:pt x="5" y="63"/>
                </a:cubicBezTo>
                <a:cubicBezTo>
                  <a:pt x="5" y="63"/>
                  <a:pt x="5" y="63"/>
                  <a:pt x="5" y="63"/>
                </a:cubicBezTo>
                <a:cubicBezTo>
                  <a:pt x="5" y="63"/>
                  <a:pt x="5" y="63"/>
                  <a:pt x="5" y="63"/>
                </a:cubicBezTo>
                <a:cubicBezTo>
                  <a:pt x="5" y="63"/>
                  <a:pt x="5" y="63"/>
                  <a:pt x="5" y="63"/>
                </a:cubicBezTo>
                <a:cubicBezTo>
                  <a:pt x="5" y="63"/>
                  <a:pt x="5" y="63"/>
                  <a:pt x="5" y="63"/>
                </a:cubicBezTo>
                <a:cubicBezTo>
                  <a:pt x="5" y="63"/>
                  <a:pt x="5" y="63"/>
                  <a:pt x="5" y="63"/>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2" y="51"/>
                  <a:pt x="2" y="51"/>
                  <a:pt x="2" y="51"/>
                </a:cubicBezTo>
                <a:cubicBezTo>
                  <a:pt x="12" y="45"/>
                  <a:pt x="12" y="45"/>
                  <a:pt x="12" y="45"/>
                </a:cubicBezTo>
                <a:cubicBezTo>
                  <a:pt x="13" y="45"/>
                  <a:pt x="13" y="45"/>
                  <a:pt x="13" y="45"/>
                </a:cubicBezTo>
                <a:cubicBezTo>
                  <a:pt x="14" y="46"/>
                  <a:pt x="13" y="46"/>
                  <a:pt x="13" y="47"/>
                </a:cubicBezTo>
                <a:cubicBezTo>
                  <a:pt x="4" y="52"/>
                  <a:pt x="4" y="52"/>
                  <a:pt x="4" y="52"/>
                </a:cubicBezTo>
                <a:cubicBezTo>
                  <a:pt x="7" y="62"/>
                  <a:pt x="7" y="62"/>
                  <a:pt x="7" y="62"/>
                </a:cubicBezTo>
                <a:cubicBezTo>
                  <a:pt x="17" y="62"/>
                  <a:pt x="17" y="62"/>
                  <a:pt x="17" y="62"/>
                </a:cubicBezTo>
                <a:cubicBezTo>
                  <a:pt x="18" y="62"/>
                  <a:pt x="18" y="63"/>
                  <a:pt x="18" y="63"/>
                </a:cubicBezTo>
                <a:cubicBezTo>
                  <a:pt x="18" y="63"/>
                  <a:pt x="18" y="64"/>
                  <a:pt x="17" y="64"/>
                </a:cubicBezTo>
                <a:close/>
                <a:moveTo>
                  <a:pt x="20" y="13"/>
                </a:moveTo>
                <a:cubicBezTo>
                  <a:pt x="12" y="20"/>
                  <a:pt x="12" y="20"/>
                  <a:pt x="12" y="20"/>
                </a:cubicBezTo>
                <a:cubicBezTo>
                  <a:pt x="18" y="29"/>
                  <a:pt x="18" y="29"/>
                  <a:pt x="18" y="29"/>
                </a:cubicBezTo>
                <a:cubicBezTo>
                  <a:pt x="18" y="30"/>
                  <a:pt x="18" y="30"/>
                  <a:pt x="17" y="31"/>
                </a:cubicBezTo>
                <a:cubicBezTo>
                  <a:pt x="17" y="31"/>
                  <a:pt x="16" y="31"/>
                  <a:pt x="16" y="3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19"/>
                  <a:pt x="11" y="19"/>
                </a:cubicBezTo>
                <a:cubicBezTo>
                  <a:pt x="11" y="19"/>
                  <a:pt x="11" y="19"/>
                  <a:pt x="11" y="19"/>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19" y="11"/>
                  <a:pt x="19" y="11"/>
                </a:cubicBezTo>
                <a:cubicBezTo>
                  <a:pt x="19"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20" y="11"/>
                  <a:pt x="20" y="11"/>
                  <a:pt x="20" y="11"/>
                </a:cubicBezTo>
                <a:cubicBezTo>
                  <a:pt x="30" y="17"/>
                  <a:pt x="30" y="17"/>
                  <a:pt x="30" y="17"/>
                </a:cubicBezTo>
                <a:cubicBezTo>
                  <a:pt x="30" y="17"/>
                  <a:pt x="30" y="17"/>
                  <a:pt x="30" y="18"/>
                </a:cubicBezTo>
                <a:cubicBezTo>
                  <a:pt x="30" y="18"/>
                  <a:pt x="29" y="18"/>
                  <a:pt x="29" y="18"/>
                </a:cubicBezTo>
                <a:lnTo>
                  <a:pt x="20" y="13"/>
                </a:lnTo>
                <a:close/>
                <a:moveTo>
                  <a:pt x="26" y="40"/>
                </a:moveTo>
                <a:cubicBezTo>
                  <a:pt x="25" y="41"/>
                  <a:pt x="25" y="42"/>
                  <a:pt x="24" y="42"/>
                </a:cubicBezTo>
                <a:cubicBezTo>
                  <a:pt x="23" y="42"/>
                  <a:pt x="23" y="41"/>
                  <a:pt x="24" y="40"/>
                </a:cubicBezTo>
                <a:cubicBezTo>
                  <a:pt x="26" y="33"/>
                  <a:pt x="30" y="28"/>
                  <a:pt x="36" y="25"/>
                </a:cubicBezTo>
                <a:cubicBezTo>
                  <a:pt x="37" y="24"/>
                  <a:pt x="38" y="24"/>
                  <a:pt x="39" y="25"/>
                </a:cubicBezTo>
                <a:cubicBezTo>
                  <a:pt x="39" y="26"/>
                  <a:pt x="38" y="26"/>
                  <a:pt x="37" y="27"/>
                </a:cubicBezTo>
                <a:cubicBezTo>
                  <a:pt x="32" y="30"/>
                  <a:pt x="28" y="34"/>
                  <a:pt x="26" y="40"/>
                </a:cubicBezTo>
                <a:close/>
                <a:moveTo>
                  <a:pt x="47" y="80"/>
                </a:move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1" y="90"/>
                </a:cubicBezTo>
                <a:cubicBezTo>
                  <a:pt x="41" y="90"/>
                  <a:pt x="41" y="90"/>
                  <a:pt x="40" y="90"/>
                </a:cubicBezTo>
                <a:cubicBezTo>
                  <a:pt x="40" y="90"/>
                  <a:pt x="40" y="90"/>
                  <a:pt x="40" y="90"/>
                </a:cubicBezTo>
                <a:cubicBezTo>
                  <a:pt x="40" y="90"/>
                  <a:pt x="40" y="90"/>
                  <a:pt x="40" y="90"/>
                </a:cubicBezTo>
                <a:cubicBezTo>
                  <a:pt x="40" y="90"/>
                  <a:pt x="40" y="90"/>
                  <a:pt x="40" y="90"/>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9" y="87"/>
                </a:cubicBezTo>
                <a:cubicBezTo>
                  <a:pt x="29" y="87"/>
                  <a:pt x="29" y="87"/>
                  <a:pt x="28" y="87"/>
                </a:cubicBezTo>
                <a:cubicBezTo>
                  <a:pt x="28" y="87"/>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86"/>
                  <a:pt x="28" y="86"/>
                  <a:pt x="28" y="86"/>
                </a:cubicBezTo>
                <a:cubicBezTo>
                  <a:pt x="28" y="75"/>
                  <a:pt x="28" y="75"/>
                  <a:pt x="28" y="75"/>
                </a:cubicBezTo>
                <a:cubicBezTo>
                  <a:pt x="28" y="74"/>
                  <a:pt x="29" y="74"/>
                  <a:pt x="29" y="74"/>
                </a:cubicBezTo>
                <a:cubicBezTo>
                  <a:pt x="29" y="74"/>
                  <a:pt x="30" y="74"/>
                  <a:pt x="30" y="75"/>
                </a:cubicBezTo>
                <a:cubicBezTo>
                  <a:pt x="30" y="86"/>
                  <a:pt x="30" y="86"/>
                  <a:pt x="30" y="86"/>
                </a:cubicBezTo>
                <a:cubicBezTo>
                  <a:pt x="40" y="88"/>
                  <a:pt x="40" y="88"/>
                  <a:pt x="40" y="88"/>
                </a:cubicBezTo>
                <a:cubicBezTo>
                  <a:pt x="46" y="79"/>
                  <a:pt x="46" y="79"/>
                  <a:pt x="46" y="79"/>
                </a:cubicBezTo>
                <a:cubicBezTo>
                  <a:pt x="46" y="79"/>
                  <a:pt x="46" y="78"/>
                  <a:pt x="47" y="79"/>
                </a:cubicBezTo>
                <a:cubicBezTo>
                  <a:pt x="47" y="79"/>
                  <a:pt x="47" y="79"/>
                  <a:pt x="47" y="80"/>
                </a:cubicBezTo>
                <a:close/>
                <a:moveTo>
                  <a:pt x="48" y="54"/>
                </a:moveTo>
                <a:cubicBezTo>
                  <a:pt x="44" y="55"/>
                  <a:pt x="39" y="53"/>
                  <a:pt x="38" y="48"/>
                </a:cubicBezTo>
                <a:cubicBezTo>
                  <a:pt x="37" y="44"/>
                  <a:pt x="39" y="39"/>
                  <a:pt x="44" y="38"/>
                </a:cubicBezTo>
                <a:cubicBezTo>
                  <a:pt x="48" y="37"/>
                  <a:pt x="53" y="39"/>
                  <a:pt x="54" y="44"/>
                </a:cubicBezTo>
                <a:cubicBezTo>
                  <a:pt x="55" y="48"/>
                  <a:pt x="52" y="53"/>
                  <a:pt x="48" y="54"/>
                </a:cubicBezTo>
                <a:close/>
                <a:moveTo>
                  <a:pt x="52" y="4"/>
                </a:moveTo>
                <a:cubicBezTo>
                  <a:pt x="46" y="13"/>
                  <a:pt x="46" y="13"/>
                  <a:pt x="46" y="13"/>
                </a:cubicBezTo>
                <a:cubicBezTo>
                  <a:pt x="46" y="14"/>
                  <a:pt x="45" y="14"/>
                  <a:pt x="45" y="14"/>
                </a:cubicBezTo>
                <a:cubicBezTo>
                  <a:pt x="45" y="13"/>
                  <a:pt x="45" y="13"/>
                  <a:pt x="45" y="12"/>
                </a:cubicBezTo>
                <a:cubicBezTo>
                  <a:pt x="51" y="3"/>
                  <a:pt x="51" y="3"/>
                  <a:pt x="51" y="3"/>
                </a:cubicBezTo>
                <a:cubicBezTo>
                  <a:pt x="51" y="3"/>
                  <a:pt x="51" y="3"/>
                  <a:pt x="51" y="3"/>
                </a:cubicBezTo>
                <a:cubicBezTo>
                  <a:pt x="51" y="3"/>
                  <a:pt x="51" y="3"/>
                  <a:pt x="51" y="3"/>
                </a:cubicBezTo>
                <a:cubicBezTo>
                  <a:pt x="51" y="3"/>
                  <a:pt x="51" y="3"/>
                  <a:pt x="51" y="3"/>
                </a:cubicBezTo>
                <a:cubicBezTo>
                  <a:pt x="51" y="3"/>
                  <a:pt x="51" y="3"/>
                  <a:pt x="51" y="3"/>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1" y="2"/>
                  <a:pt x="51" y="2"/>
                </a:cubicBezTo>
                <a:cubicBezTo>
                  <a:pt x="63" y="5"/>
                  <a:pt x="63" y="5"/>
                  <a:pt x="63" y="5"/>
                </a:cubicBezTo>
                <a:cubicBezTo>
                  <a:pt x="63" y="5"/>
                  <a:pt x="63" y="5"/>
                  <a:pt x="63" y="5"/>
                </a:cubicBezTo>
                <a:cubicBezTo>
                  <a:pt x="63" y="5"/>
                  <a:pt x="63" y="5"/>
                  <a:pt x="63" y="5"/>
                </a:cubicBezTo>
                <a:cubicBezTo>
                  <a:pt x="63" y="5"/>
                  <a:pt x="63" y="5"/>
                  <a:pt x="63" y="5"/>
                </a:cubicBezTo>
                <a:cubicBezTo>
                  <a:pt x="63" y="5"/>
                  <a:pt x="63" y="5"/>
                  <a:pt x="63" y="5"/>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6"/>
                  <a:pt x="63" y="6"/>
                  <a:pt x="63" y="6"/>
                </a:cubicBezTo>
                <a:cubicBezTo>
                  <a:pt x="63" y="17"/>
                  <a:pt x="63" y="17"/>
                  <a:pt x="63" y="17"/>
                </a:cubicBezTo>
                <a:cubicBezTo>
                  <a:pt x="63" y="18"/>
                  <a:pt x="63" y="18"/>
                  <a:pt x="63" y="18"/>
                </a:cubicBezTo>
                <a:cubicBezTo>
                  <a:pt x="62" y="18"/>
                  <a:pt x="62" y="18"/>
                  <a:pt x="62" y="17"/>
                </a:cubicBezTo>
                <a:cubicBezTo>
                  <a:pt x="62" y="7"/>
                  <a:pt x="62" y="7"/>
                  <a:pt x="62" y="7"/>
                </a:cubicBezTo>
                <a:lnTo>
                  <a:pt x="52" y="4"/>
                </a:lnTo>
                <a:close/>
                <a:moveTo>
                  <a:pt x="81" y="72"/>
                </a:move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2"/>
                </a:cubicBezTo>
                <a:cubicBezTo>
                  <a:pt x="81" y="72"/>
                  <a:pt x="81" y="72"/>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81" y="73"/>
                  <a:pt x="81" y="73"/>
                  <a:pt x="81" y="73"/>
                </a:cubicBezTo>
                <a:cubicBezTo>
                  <a:pt x="73" y="81"/>
                  <a:pt x="73" y="81"/>
                  <a:pt x="73" y="81"/>
                </a:cubicBezTo>
                <a:cubicBezTo>
                  <a:pt x="73" y="81"/>
                  <a:pt x="73" y="81"/>
                  <a:pt x="73" y="81"/>
                </a:cubicBezTo>
                <a:cubicBezTo>
                  <a:pt x="73" y="81"/>
                  <a:pt x="73" y="81"/>
                  <a:pt x="73" y="81"/>
                </a:cubicBezTo>
                <a:cubicBezTo>
                  <a:pt x="73" y="81"/>
                  <a:pt x="73" y="81"/>
                  <a:pt x="73"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62" y="76"/>
                  <a:pt x="62" y="76"/>
                  <a:pt x="62" y="76"/>
                </a:cubicBezTo>
                <a:cubicBezTo>
                  <a:pt x="61" y="75"/>
                  <a:pt x="61" y="75"/>
                  <a:pt x="62" y="75"/>
                </a:cubicBezTo>
                <a:cubicBezTo>
                  <a:pt x="62" y="74"/>
                  <a:pt x="62" y="74"/>
                  <a:pt x="63" y="74"/>
                </a:cubicBezTo>
                <a:cubicBezTo>
                  <a:pt x="72" y="80"/>
                  <a:pt x="72" y="80"/>
                  <a:pt x="72" y="80"/>
                </a:cubicBezTo>
                <a:cubicBezTo>
                  <a:pt x="79" y="72"/>
                  <a:pt x="79" y="72"/>
                  <a:pt x="79" y="72"/>
                </a:cubicBezTo>
                <a:cubicBezTo>
                  <a:pt x="74" y="63"/>
                  <a:pt x="74" y="63"/>
                  <a:pt x="74" y="63"/>
                </a:cubicBezTo>
                <a:cubicBezTo>
                  <a:pt x="74" y="62"/>
                  <a:pt x="74" y="62"/>
                  <a:pt x="74" y="62"/>
                </a:cubicBezTo>
                <a:cubicBezTo>
                  <a:pt x="75" y="61"/>
                  <a:pt x="75" y="62"/>
                  <a:pt x="75" y="62"/>
                </a:cubicBezTo>
                <a:cubicBezTo>
                  <a:pt x="81" y="72"/>
                  <a:pt x="81" y="72"/>
                  <a:pt x="81" y="72"/>
                </a:cubicBezTo>
                <a:cubicBezTo>
                  <a:pt x="81" y="72"/>
                  <a:pt x="81" y="72"/>
                  <a:pt x="81" y="72"/>
                </a:cubicBezTo>
                <a:close/>
              </a:path>
            </a:pathLst>
          </a:custGeom>
          <a:solidFill>
            <a:schemeClr val="bg1"/>
          </a:solidFill>
          <a:ln>
            <a:noFill/>
          </a:ln>
        </p:spPr>
        <p:txBody>
          <a:bodyPr lIns="68580" tIns="34290" rIns="68580" bIns="34290"/>
          <a:p>
            <a:endParaRPr lang="zh-CN" altLang="en-US"/>
          </a:p>
        </p:txBody>
      </p:sp>
      <p:sp>
        <p:nvSpPr>
          <p:cNvPr id="35" name="Freeform 371"/>
          <p:cNvSpPr>
            <a:spLocks noEditPoints="1"/>
          </p:cNvSpPr>
          <p:nvPr/>
        </p:nvSpPr>
        <p:spPr bwMode="auto">
          <a:xfrm>
            <a:off x="1859280" y="4300855"/>
            <a:ext cx="454660" cy="298450"/>
          </a:xfrm>
          <a:custGeom>
            <a:avLst/>
            <a:gdLst>
              <a:gd name="T0" fmla="*/ 457062 w 92"/>
              <a:gd name="T1" fmla="*/ 0 h 65"/>
              <a:gd name="T2" fmla="*/ 31888 w 92"/>
              <a:gd name="T3" fmla="*/ 0 h 65"/>
              <a:gd name="T4" fmla="*/ 0 w 92"/>
              <a:gd name="T5" fmla="*/ 31945 h 65"/>
              <a:gd name="T6" fmla="*/ 0 w 92"/>
              <a:gd name="T7" fmla="*/ 314130 h 65"/>
              <a:gd name="T8" fmla="*/ 31888 w 92"/>
              <a:gd name="T9" fmla="*/ 346075 h 65"/>
              <a:gd name="T10" fmla="*/ 457062 w 92"/>
              <a:gd name="T11" fmla="*/ 346075 h 65"/>
              <a:gd name="T12" fmla="*/ 488950 w 92"/>
              <a:gd name="T13" fmla="*/ 314130 h 65"/>
              <a:gd name="T14" fmla="*/ 488950 w 92"/>
              <a:gd name="T15" fmla="*/ 31945 h 65"/>
              <a:gd name="T16" fmla="*/ 457062 w 92"/>
              <a:gd name="T17" fmla="*/ 0 h 65"/>
              <a:gd name="T18" fmla="*/ 473006 w 92"/>
              <a:gd name="T19" fmla="*/ 319454 h 65"/>
              <a:gd name="T20" fmla="*/ 462377 w 92"/>
              <a:gd name="T21" fmla="*/ 324778 h 65"/>
              <a:gd name="T22" fmla="*/ 276363 w 92"/>
              <a:gd name="T23" fmla="*/ 202321 h 65"/>
              <a:gd name="T24" fmla="*/ 271048 w 92"/>
              <a:gd name="T25" fmla="*/ 196997 h 65"/>
              <a:gd name="T26" fmla="*/ 244475 w 92"/>
              <a:gd name="T27" fmla="*/ 202321 h 65"/>
              <a:gd name="T28" fmla="*/ 244475 w 92"/>
              <a:gd name="T29" fmla="*/ 202321 h 65"/>
              <a:gd name="T30" fmla="*/ 223216 w 92"/>
              <a:gd name="T31" fmla="*/ 196997 h 65"/>
              <a:gd name="T32" fmla="*/ 212587 w 92"/>
              <a:gd name="T33" fmla="*/ 202321 h 65"/>
              <a:gd name="T34" fmla="*/ 26573 w 92"/>
              <a:gd name="T35" fmla="*/ 324778 h 65"/>
              <a:gd name="T36" fmla="*/ 21259 w 92"/>
              <a:gd name="T37" fmla="*/ 324778 h 65"/>
              <a:gd name="T38" fmla="*/ 15944 w 92"/>
              <a:gd name="T39" fmla="*/ 319454 h 65"/>
              <a:gd name="T40" fmla="*/ 15944 w 92"/>
              <a:gd name="T41" fmla="*/ 308805 h 65"/>
              <a:gd name="T42" fmla="*/ 201958 w 92"/>
              <a:gd name="T43" fmla="*/ 186348 h 65"/>
              <a:gd name="T44" fmla="*/ 15944 w 92"/>
              <a:gd name="T45" fmla="*/ 37270 h 65"/>
              <a:gd name="T46" fmla="*/ 15944 w 92"/>
              <a:gd name="T47" fmla="*/ 26621 h 65"/>
              <a:gd name="T48" fmla="*/ 31888 w 92"/>
              <a:gd name="T49" fmla="*/ 21297 h 65"/>
              <a:gd name="T50" fmla="*/ 212587 w 92"/>
              <a:gd name="T51" fmla="*/ 170375 h 65"/>
              <a:gd name="T52" fmla="*/ 223216 w 92"/>
              <a:gd name="T53" fmla="*/ 175700 h 65"/>
              <a:gd name="T54" fmla="*/ 244475 w 92"/>
              <a:gd name="T55" fmla="*/ 186348 h 65"/>
              <a:gd name="T56" fmla="*/ 271048 w 92"/>
              <a:gd name="T57" fmla="*/ 175700 h 65"/>
              <a:gd name="T58" fmla="*/ 276363 w 92"/>
              <a:gd name="T59" fmla="*/ 170375 h 65"/>
              <a:gd name="T60" fmla="*/ 462377 w 92"/>
              <a:gd name="T61" fmla="*/ 21297 h 65"/>
              <a:gd name="T62" fmla="*/ 462377 w 92"/>
              <a:gd name="T63" fmla="*/ 21297 h 65"/>
              <a:gd name="T64" fmla="*/ 473006 w 92"/>
              <a:gd name="T65" fmla="*/ 26621 h 65"/>
              <a:gd name="T66" fmla="*/ 473006 w 92"/>
              <a:gd name="T67" fmla="*/ 37270 h 65"/>
              <a:gd name="T68" fmla="*/ 286992 w 92"/>
              <a:gd name="T69" fmla="*/ 186348 h 65"/>
              <a:gd name="T70" fmla="*/ 473006 w 92"/>
              <a:gd name="T71" fmla="*/ 308805 h 65"/>
              <a:gd name="T72" fmla="*/ 473006 w 92"/>
              <a:gd name="T73" fmla="*/ 31945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2" h="65">
                <a:moveTo>
                  <a:pt x="86" y="0"/>
                </a:moveTo>
                <a:cubicBezTo>
                  <a:pt x="6" y="0"/>
                  <a:pt x="6" y="0"/>
                  <a:pt x="6" y="0"/>
                </a:cubicBezTo>
                <a:cubicBezTo>
                  <a:pt x="3" y="0"/>
                  <a:pt x="0" y="2"/>
                  <a:pt x="0" y="6"/>
                </a:cubicBezTo>
                <a:cubicBezTo>
                  <a:pt x="0" y="59"/>
                  <a:pt x="0" y="59"/>
                  <a:pt x="0" y="59"/>
                </a:cubicBezTo>
                <a:cubicBezTo>
                  <a:pt x="0" y="63"/>
                  <a:pt x="3" y="65"/>
                  <a:pt x="6" y="65"/>
                </a:cubicBezTo>
                <a:cubicBezTo>
                  <a:pt x="86" y="65"/>
                  <a:pt x="86" y="65"/>
                  <a:pt x="86" y="65"/>
                </a:cubicBezTo>
                <a:cubicBezTo>
                  <a:pt x="89" y="65"/>
                  <a:pt x="92" y="63"/>
                  <a:pt x="92" y="59"/>
                </a:cubicBezTo>
                <a:cubicBezTo>
                  <a:pt x="92" y="6"/>
                  <a:pt x="92" y="6"/>
                  <a:pt x="92" y="6"/>
                </a:cubicBezTo>
                <a:cubicBezTo>
                  <a:pt x="92" y="2"/>
                  <a:pt x="89" y="0"/>
                  <a:pt x="86" y="0"/>
                </a:cubicBezTo>
                <a:close/>
                <a:moveTo>
                  <a:pt x="89" y="60"/>
                </a:moveTo>
                <a:cubicBezTo>
                  <a:pt x="89" y="61"/>
                  <a:pt x="88" y="61"/>
                  <a:pt x="87" y="61"/>
                </a:cubicBezTo>
                <a:cubicBezTo>
                  <a:pt x="52" y="38"/>
                  <a:pt x="52" y="38"/>
                  <a:pt x="52" y="38"/>
                </a:cubicBezTo>
                <a:cubicBezTo>
                  <a:pt x="51" y="38"/>
                  <a:pt x="51" y="37"/>
                  <a:pt x="51" y="37"/>
                </a:cubicBezTo>
                <a:cubicBezTo>
                  <a:pt x="49" y="38"/>
                  <a:pt x="48" y="38"/>
                  <a:pt x="46" y="38"/>
                </a:cubicBezTo>
                <a:cubicBezTo>
                  <a:pt x="46" y="38"/>
                  <a:pt x="46" y="38"/>
                  <a:pt x="46" y="38"/>
                </a:cubicBezTo>
                <a:cubicBezTo>
                  <a:pt x="44" y="38"/>
                  <a:pt x="43" y="38"/>
                  <a:pt x="42" y="37"/>
                </a:cubicBezTo>
                <a:cubicBezTo>
                  <a:pt x="41" y="37"/>
                  <a:pt x="41" y="38"/>
                  <a:pt x="40" y="38"/>
                </a:cubicBezTo>
                <a:cubicBezTo>
                  <a:pt x="5" y="61"/>
                  <a:pt x="5" y="61"/>
                  <a:pt x="5" y="61"/>
                </a:cubicBezTo>
                <a:cubicBezTo>
                  <a:pt x="5" y="61"/>
                  <a:pt x="5" y="61"/>
                  <a:pt x="4" y="61"/>
                </a:cubicBezTo>
                <a:cubicBezTo>
                  <a:pt x="4" y="61"/>
                  <a:pt x="3" y="61"/>
                  <a:pt x="3" y="60"/>
                </a:cubicBezTo>
                <a:cubicBezTo>
                  <a:pt x="2" y="60"/>
                  <a:pt x="3" y="59"/>
                  <a:pt x="3" y="58"/>
                </a:cubicBezTo>
                <a:cubicBezTo>
                  <a:pt x="38" y="35"/>
                  <a:pt x="38" y="35"/>
                  <a:pt x="38" y="35"/>
                </a:cubicBezTo>
                <a:cubicBezTo>
                  <a:pt x="3" y="7"/>
                  <a:pt x="3" y="7"/>
                  <a:pt x="3" y="7"/>
                </a:cubicBezTo>
                <a:cubicBezTo>
                  <a:pt x="3" y="6"/>
                  <a:pt x="2" y="5"/>
                  <a:pt x="3" y="5"/>
                </a:cubicBezTo>
                <a:cubicBezTo>
                  <a:pt x="4" y="4"/>
                  <a:pt x="5" y="4"/>
                  <a:pt x="6" y="4"/>
                </a:cubicBezTo>
                <a:cubicBezTo>
                  <a:pt x="40" y="32"/>
                  <a:pt x="40" y="32"/>
                  <a:pt x="40" y="32"/>
                </a:cubicBezTo>
                <a:cubicBezTo>
                  <a:pt x="41" y="33"/>
                  <a:pt x="41" y="33"/>
                  <a:pt x="42" y="33"/>
                </a:cubicBezTo>
                <a:cubicBezTo>
                  <a:pt x="43" y="34"/>
                  <a:pt x="45" y="35"/>
                  <a:pt x="46" y="35"/>
                </a:cubicBezTo>
                <a:cubicBezTo>
                  <a:pt x="48" y="35"/>
                  <a:pt x="49" y="34"/>
                  <a:pt x="51" y="33"/>
                </a:cubicBezTo>
                <a:cubicBezTo>
                  <a:pt x="51" y="33"/>
                  <a:pt x="51" y="33"/>
                  <a:pt x="52" y="32"/>
                </a:cubicBezTo>
                <a:cubicBezTo>
                  <a:pt x="87" y="4"/>
                  <a:pt x="87" y="4"/>
                  <a:pt x="87" y="4"/>
                </a:cubicBezTo>
                <a:cubicBezTo>
                  <a:pt x="87" y="4"/>
                  <a:pt x="87" y="4"/>
                  <a:pt x="87" y="4"/>
                </a:cubicBezTo>
                <a:cubicBezTo>
                  <a:pt x="87" y="4"/>
                  <a:pt x="88" y="4"/>
                  <a:pt x="89" y="5"/>
                </a:cubicBezTo>
                <a:cubicBezTo>
                  <a:pt x="90" y="5"/>
                  <a:pt x="90" y="6"/>
                  <a:pt x="89" y="7"/>
                </a:cubicBezTo>
                <a:cubicBezTo>
                  <a:pt x="54" y="35"/>
                  <a:pt x="54" y="35"/>
                  <a:pt x="54" y="35"/>
                </a:cubicBezTo>
                <a:cubicBezTo>
                  <a:pt x="89" y="58"/>
                  <a:pt x="89" y="58"/>
                  <a:pt x="89" y="58"/>
                </a:cubicBezTo>
                <a:cubicBezTo>
                  <a:pt x="89" y="59"/>
                  <a:pt x="90" y="60"/>
                  <a:pt x="89" y="60"/>
                </a:cubicBezTo>
                <a:close/>
              </a:path>
            </a:pathLst>
          </a:custGeom>
          <a:solidFill>
            <a:schemeClr val="bg1"/>
          </a:solidFill>
          <a:ln>
            <a:noFill/>
          </a:ln>
        </p:spPr>
        <p:txBody>
          <a:bodyPr lIns="68580" tIns="34290" rIns="68580" bIns="34290"/>
          <a:p>
            <a:endParaRPr lang="zh-CN" altLang="en-US"/>
          </a:p>
        </p:txBody>
      </p:sp>
      <p:sp>
        <p:nvSpPr>
          <p:cNvPr id="27" name="Freeform 502"/>
          <p:cNvSpPr>
            <a:spLocks noEditPoints="1"/>
          </p:cNvSpPr>
          <p:nvPr/>
        </p:nvSpPr>
        <p:spPr bwMode="auto">
          <a:xfrm>
            <a:off x="6631305" y="4233545"/>
            <a:ext cx="480060" cy="365760"/>
          </a:xfrm>
          <a:custGeom>
            <a:avLst/>
            <a:gdLst>
              <a:gd name="T0" fmla="*/ 581886 w 107"/>
              <a:gd name="T1" fmla="*/ 181698 h 79"/>
              <a:gd name="T2" fmla="*/ 93321 w 107"/>
              <a:gd name="T3" fmla="*/ 181698 h 79"/>
              <a:gd name="T4" fmla="*/ 87832 w 107"/>
              <a:gd name="T5" fmla="*/ 192710 h 79"/>
              <a:gd name="T6" fmla="*/ 0 w 107"/>
              <a:gd name="T7" fmla="*/ 434975 h 79"/>
              <a:gd name="T8" fmla="*/ 499543 w 107"/>
              <a:gd name="T9" fmla="*/ 434975 h 79"/>
              <a:gd name="T10" fmla="*/ 587375 w 107"/>
              <a:gd name="T11" fmla="*/ 192710 h 79"/>
              <a:gd name="T12" fmla="*/ 581886 w 107"/>
              <a:gd name="T13" fmla="*/ 181698 h 79"/>
              <a:gd name="T14" fmla="*/ 93321 w 107"/>
              <a:gd name="T15" fmla="*/ 165180 h 79"/>
              <a:gd name="T16" fmla="*/ 499543 w 107"/>
              <a:gd name="T17" fmla="*/ 165180 h 79"/>
              <a:gd name="T18" fmla="*/ 499543 w 107"/>
              <a:gd name="T19" fmla="*/ 77084 h 79"/>
              <a:gd name="T20" fmla="*/ 494054 w 107"/>
              <a:gd name="T21" fmla="*/ 71578 h 79"/>
              <a:gd name="T22" fmla="*/ 225069 w 107"/>
              <a:gd name="T23" fmla="*/ 71578 h 79"/>
              <a:gd name="T24" fmla="*/ 219579 w 107"/>
              <a:gd name="T25" fmla="*/ 66072 h 79"/>
              <a:gd name="T26" fmla="*/ 219579 w 107"/>
              <a:gd name="T27" fmla="*/ 27530 h 79"/>
              <a:gd name="T28" fmla="*/ 192132 w 107"/>
              <a:gd name="T29" fmla="*/ 0 h 79"/>
              <a:gd name="T30" fmla="*/ 27447 w 107"/>
              <a:gd name="T31" fmla="*/ 0 h 79"/>
              <a:gd name="T32" fmla="*/ 0 w 107"/>
              <a:gd name="T33" fmla="*/ 27530 h 79"/>
              <a:gd name="T34" fmla="*/ 0 w 107"/>
              <a:gd name="T35" fmla="*/ 385421 h 79"/>
              <a:gd name="T36" fmla="*/ 71363 w 107"/>
              <a:gd name="T37" fmla="*/ 187204 h 79"/>
              <a:gd name="T38" fmla="*/ 93321 w 107"/>
              <a:gd name="T39" fmla="*/ 165180 h 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7" h="79">
                <a:moveTo>
                  <a:pt x="106" y="33"/>
                </a:moveTo>
                <a:cubicBezTo>
                  <a:pt x="17" y="33"/>
                  <a:pt x="17" y="33"/>
                  <a:pt x="17" y="33"/>
                </a:cubicBezTo>
                <a:cubicBezTo>
                  <a:pt x="17" y="33"/>
                  <a:pt x="16" y="34"/>
                  <a:pt x="16" y="35"/>
                </a:cubicBezTo>
                <a:cubicBezTo>
                  <a:pt x="0" y="79"/>
                  <a:pt x="0" y="79"/>
                  <a:pt x="0" y="79"/>
                </a:cubicBezTo>
                <a:cubicBezTo>
                  <a:pt x="91" y="79"/>
                  <a:pt x="91" y="79"/>
                  <a:pt x="91" y="79"/>
                </a:cubicBezTo>
                <a:cubicBezTo>
                  <a:pt x="107" y="35"/>
                  <a:pt x="107" y="35"/>
                  <a:pt x="107" y="35"/>
                </a:cubicBezTo>
                <a:cubicBezTo>
                  <a:pt x="107" y="34"/>
                  <a:pt x="107" y="33"/>
                  <a:pt x="106" y="33"/>
                </a:cubicBezTo>
                <a:close/>
                <a:moveTo>
                  <a:pt x="17" y="30"/>
                </a:moveTo>
                <a:cubicBezTo>
                  <a:pt x="91" y="30"/>
                  <a:pt x="91" y="30"/>
                  <a:pt x="91" y="30"/>
                </a:cubicBezTo>
                <a:cubicBezTo>
                  <a:pt x="91" y="14"/>
                  <a:pt x="91" y="14"/>
                  <a:pt x="91" y="14"/>
                </a:cubicBezTo>
                <a:cubicBezTo>
                  <a:pt x="91" y="13"/>
                  <a:pt x="90" y="13"/>
                  <a:pt x="90" y="13"/>
                </a:cubicBezTo>
                <a:cubicBezTo>
                  <a:pt x="41" y="13"/>
                  <a:pt x="41" y="13"/>
                  <a:pt x="41" y="13"/>
                </a:cubicBezTo>
                <a:cubicBezTo>
                  <a:pt x="40" y="13"/>
                  <a:pt x="40" y="12"/>
                  <a:pt x="40" y="12"/>
                </a:cubicBezTo>
                <a:cubicBezTo>
                  <a:pt x="40" y="5"/>
                  <a:pt x="40" y="5"/>
                  <a:pt x="40" y="5"/>
                </a:cubicBezTo>
                <a:cubicBezTo>
                  <a:pt x="40" y="2"/>
                  <a:pt x="38" y="0"/>
                  <a:pt x="35" y="0"/>
                </a:cubicBezTo>
                <a:cubicBezTo>
                  <a:pt x="5" y="0"/>
                  <a:pt x="5" y="0"/>
                  <a:pt x="5" y="0"/>
                </a:cubicBezTo>
                <a:cubicBezTo>
                  <a:pt x="2" y="0"/>
                  <a:pt x="0" y="2"/>
                  <a:pt x="0" y="5"/>
                </a:cubicBezTo>
                <a:cubicBezTo>
                  <a:pt x="0" y="70"/>
                  <a:pt x="0" y="70"/>
                  <a:pt x="0" y="70"/>
                </a:cubicBezTo>
                <a:cubicBezTo>
                  <a:pt x="13" y="34"/>
                  <a:pt x="13" y="34"/>
                  <a:pt x="13" y="34"/>
                </a:cubicBezTo>
                <a:cubicBezTo>
                  <a:pt x="13" y="32"/>
                  <a:pt x="15" y="30"/>
                  <a:pt x="17" y="30"/>
                </a:cubicBezTo>
                <a:close/>
              </a:path>
            </a:pathLst>
          </a:custGeom>
          <a:solidFill>
            <a:schemeClr val="bg1"/>
          </a:solidFill>
          <a:ln>
            <a:noFill/>
          </a:ln>
        </p:spPr>
        <p:txBody>
          <a:bodyPr lIns="68580" tIns="34290" rIns="68580" bIns="34290"/>
          <a:p>
            <a:endParaRPr lang="zh-CN" altLang="en-US"/>
          </a:p>
        </p:txBody>
      </p:sp>
      <p:grpSp>
        <p:nvGrpSpPr>
          <p:cNvPr id="19" name="组合 18"/>
          <p:cNvGrpSpPr/>
          <p:nvPr/>
        </p:nvGrpSpPr>
        <p:grpSpPr>
          <a:xfrm>
            <a:off x="2559685" y="2180590"/>
            <a:ext cx="3382010" cy="1224915"/>
            <a:chOff x="12879" y="2934"/>
            <a:chExt cx="5326" cy="1929"/>
          </a:xfrm>
        </p:grpSpPr>
        <p:sp>
          <p:nvSpPr>
            <p:cNvPr id="29" name="文本框 28"/>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72" name="文本框 71"/>
            <p:cNvSpPr txBox="1"/>
            <p:nvPr/>
          </p:nvSpPr>
          <p:spPr>
            <a:xfrm>
              <a:off x="13072" y="2934"/>
              <a:ext cx="2677" cy="703"/>
            </a:xfrm>
            <a:prstGeom prst="rect">
              <a:avLst/>
            </a:prstGeom>
            <a:noFill/>
          </p:spPr>
          <p:txBody>
            <a:bodyPr wrap="square" rtlCol="0">
              <a:spAutoFit/>
            </a:bodyPr>
            <a:p>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grpSp>
        <p:nvGrpSpPr>
          <p:cNvPr id="6" name="组合 5"/>
          <p:cNvGrpSpPr/>
          <p:nvPr/>
        </p:nvGrpSpPr>
        <p:grpSpPr>
          <a:xfrm>
            <a:off x="2559685" y="3980180"/>
            <a:ext cx="3382010" cy="1224915"/>
            <a:chOff x="12879" y="2934"/>
            <a:chExt cx="5326" cy="1929"/>
          </a:xfrm>
        </p:grpSpPr>
        <p:sp>
          <p:nvSpPr>
            <p:cNvPr id="13" name="文本框 12"/>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4" name="文本框 13"/>
            <p:cNvSpPr txBox="1"/>
            <p:nvPr/>
          </p:nvSpPr>
          <p:spPr>
            <a:xfrm>
              <a:off x="13072" y="2934"/>
              <a:ext cx="2677" cy="703"/>
            </a:xfrm>
            <a:prstGeom prst="rect">
              <a:avLst/>
            </a:prstGeom>
            <a:noFill/>
          </p:spPr>
          <p:txBody>
            <a:bodyPr wrap="square" rtlCol="0">
              <a:spAutoFit/>
            </a:bodyPr>
            <a:p>
              <a:r>
                <a:rPr lang="zh-CN" altLang="en-US">
                  <a:solidFill>
                    <a:schemeClr val="tx1"/>
                  </a:solidFill>
                  <a:latin typeface="新蒂文征明简繁" panose="03000600000000000000" charset="-122"/>
                  <a:ea typeface="新蒂文征明简繁" panose="03000600000000000000" charset="-122"/>
                  <a:sym typeface="+mn-ea"/>
                </a:rPr>
                <a:t>点击输入标题</a:t>
              </a:r>
              <a:endParaRPr lang="zh-CN" altLang="en-US">
                <a:solidFill>
                  <a:schemeClr val="tx1"/>
                </a:solidFill>
                <a:latin typeface="新蒂文征明简繁" panose="03000600000000000000" charset="-122"/>
                <a:ea typeface="新蒂文征明简繁" panose="03000600000000000000" charset="-122"/>
                <a:sym typeface="+mn-ea"/>
              </a:endParaRPr>
            </a:p>
          </p:txBody>
        </p:sp>
      </p:grpSp>
      <p:grpSp>
        <p:nvGrpSpPr>
          <p:cNvPr id="16" name="组合 15"/>
          <p:cNvGrpSpPr/>
          <p:nvPr/>
        </p:nvGrpSpPr>
        <p:grpSpPr>
          <a:xfrm>
            <a:off x="7287260" y="3980180"/>
            <a:ext cx="3382010" cy="1224915"/>
            <a:chOff x="12879" y="2934"/>
            <a:chExt cx="5326" cy="1929"/>
          </a:xfrm>
        </p:grpSpPr>
        <p:sp>
          <p:nvSpPr>
            <p:cNvPr id="17" name="文本框 16"/>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18" name="文本框 17"/>
            <p:cNvSpPr txBox="1"/>
            <p:nvPr/>
          </p:nvSpPr>
          <p:spPr>
            <a:xfrm>
              <a:off x="13072" y="2934"/>
              <a:ext cx="2677" cy="703"/>
            </a:xfrm>
            <a:prstGeom prst="rect">
              <a:avLst/>
            </a:prstGeom>
            <a:noFill/>
          </p:spPr>
          <p:txBody>
            <a:bodyPr wrap="square" rtlCol="0">
              <a:spAutoFit/>
            </a:bodyPr>
            <a:p>
              <a:r>
                <a:rPr lang="zh-CN" altLang="en-US">
                  <a:solidFill>
                    <a:srgbClr val="5AB271"/>
                  </a:solidFill>
                  <a:latin typeface="新蒂文征明简繁" panose="03000600000000000000" charset="-122"/>
                  <a:ea typeface="新蒂文征明简繁" panose="03000600000000000000" charset="-122"/>
                  <a:sym typeface="+mn-ea"/>
                </a:rPr>
                <a:t>点击输入标题</a:t>
              </a:r>
              <a:endParaRPr lang="zh-CN" altLang="en-US">
                <a:solidFill>
                  <a:srgbClr val="5AB271"/>
                </a:solidFill>
                <a:latin typeface="新蒂文征明简繁" panose="03000600000000000000" charset="-122"/>
                <a:ea typeface="新蒂文征明简繁" panose="03000600000000000000" charset="-122"/>
                <a:sym typeface="+mn-ea"/>
              </a:endParaRPr>
            </a:p>
          </p:txBody>
        </p:sp>
      </p:grpSp>
      <p:grpSp>
        <p:nvGrpSpPr>
          <p:cNvPr id="20" name="组合 19"/>
          <p:cNvGrpSpPr/>
          <p:nvPr/>
        </p:nvGrpSpPr>
        <p:grpSpPr>
          <a:xfrm>
            <a:off x="7287260" y="2180590"/>
            <a:ext cx="3382010" cy="1224915"/>
            <a:chOff x="12879" y="2934"/>
            <a:chExt cx="5326" cy="1929"/>
          </a:xfrm>
        </p:grpSpPr>
        <p:sp>
          <p:nvSpPr>
            <p:cNvPr id="21" name="文本框 20"/>
            <p:cNvSpPr txBox="1"/>
            <p:nvPr/>
          </p:nvSpPr>
          <p:spPr>
            <a:xfrm>
              <a:off x="12879" y="3510"/>
              <a:ext cx="5326" cy="1353"/>
            </a:xfrm>
            <a:prstGeom prst="rect">
              <a:avLst/>
            </a:prstGeom>
            <a:noFill/>
          </p:spPr>
          <p:txBody>
            <a:bodyPr wrap="square" rtlCol="0">
              <a:spAutoFit/>
            </a:bodyPr>
            <a:p>
              <a:pPr algn="l">
                <a:lnSpc>
                  <a:spcPct val="120000"/>
                </a:lnSpc>
              </a:pPr>
              <a:r>
                <a:rPr lang="en-US" altLang="zh-CN"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4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2" name="文本框 21"/>
            <p:cNvSpPr txBox="1"/>
            <p:nvPr/>
          </p:nvSpPr>
          <p:spPr>
            <a:xfrm>
              <a:off x="13072" y="2934"/>
              <a:ext cx="2677" cy="703"/>
            </a:xfrm>
            <a:prstGeom prst="rect">
              <a:avLst/>
            </a:prstGeom>
            <a:noFill/>
          </p:spPr>
          <p:txBody>
            <a:bodyPr wrap="square" rtlCol="0">
              <a:spAutoFit/>
            </a:bodyPr>
            <a:p>
              <a:r>
                <a:rPr lang="zh-CN" altLang="en-US">
                  <a:solidFill>
                    <a:schemeClr val="tx1"/>
                  </a:solidFill>
                  <a:latin typeface="新蒂文征明简繁" panose="03000600000000000000" charset="-122"/>
                  <a:ea typeface="新蒂文征明简繁" panose="03000600000000000000" charset="-122"/>
                  <a:sym typeface="+mn-ea"/>
                </a:rPr>
                <a:t>点击输入标题</a:t>
              </a:r>
              <a:endParaRPr lang="zh-CN" altLang="en-US">
                <a:solidFill>
                  <a:schemeClr val="tx1"/>
                </a:solidFill>
                <a:latin typeface="新蒂文征明简繁" panose="03000600000000000000" charset="-122"/>
                <a:ea typeface="新蒂文征明简繁" panose="03000600000000000000" charset="-122"/>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2" grpId="0" bldLvl="0" animBg="1"/>
      <p:bldP spid="12" grpId="0" bldLvl="0" animBg="1"/>
      <p:bldP spid="3" grpId="0" bldLvl="0" animBg="1"/>
      <p:bldP spid="26" grpId="0" bldLvl="0" animBg="1"/>
      <p:bldP spid="25" grpId="0" bldLvl="0" animBg="1"/>
      <p:bldP spid="35" grpId="0" bldLvl="0" animBg="1"/>
      <p:bldP spid="27"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Four</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肆</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26" name="组合 25"/>
          <p:cNvGrpSpPr/>
          <p:nvPr/>
        </p:nvGrpSpPr>
        <p:grpSpPr>
          <a:xfrm>
            <a:off x="706120" y="1824990"/>
            <a:ext cx="2120900" cy="3448050"/>
            <a:chOff x="2589" y="2874"/>
            <a:chExt cx="3340" cy="5430"/>
          </a:xfrm>
        </p:grpSpPr>
        <p:grpSp>
          <p:nvGrpSpPr>
            <p:cNvPr id="2" name="Group 3"/>
            <p:cNvGrpSpPr/>
            <p:nvPr/>
          </p:nvGrpSpPr>
          <p:grpSpPr>
            <a:xfrm rot="0">
              <a:off x="2589" y="2874"/>
              <a:ext cx="3341" cy="5430"/>
              <a:chOff x="839416" y="2061803"/>
              <a:chExt cx="2016224" cy="3276364"/>
            </a:xfrm>
          </p:grpSpPr>
          <p:sp>
            <p:nvSpPr>
              <p:cNvPr id="3" name="矩形 20"/>
              <p:cNvSpPr/>
              <p:nvPr/>
            </p:nvSpPr>
            <p:spPr>
              <a:xfrm>
                <a:off x="839416" y="2061803"/>
                <a:ext cx="2016224" cy="3276364"/>
              </a:xfrm>
              <a:prstGeom prst="rect">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直角三角形 21"/>
              <p:cNvSpPr/>
              <p:nvPr/>
            </p:nvSpPr>
            <p:spPr>
              <a:xfrm flipH="1">
                <a:off x="839416" y="2061803"/>
                <a:ext cx="2016224" cy="3276364"/>
              </a:xfrm>
              <a:prstGeom prst="rtTriangle">
                <a:avLst/>
              </a:prstGeom>
              <a:solidFill>
                <a:srgbClr val="8FCBA2">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11" name="直接连接符 33"/>
            <p:cNvCxnSpPr/>
            <p:nvPr/>
          </p:nvCxnSpPr>
          <p:spPr>
            <a:xfrm>
              <a:off x="3096" y="4963"/>
              <a:ext cx="232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2" name="Picture 2" descr="C:\Documents and Settings\Administrator\桌面\图标\ico\verified-user.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536" y="3132"/>
              <a:ext cx="1447" cy="14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7" name="组合 26"/>
          <p:cNvGrpSpPr/>
          <p:nvPr/>
        </p:nvGrpSpPr>
        <p:grpSpPr>
          <a:xfrm>
            <a:off x="3564890" y="1824990"/>
            <a:ext cx="2120900" cy="3448050"/>
            <a:chOff x="6109" y="2874"/>
            <a:chExt cx="3340" cy="5430"/>
          </a:xfrm>
        </p:grpSpPr>
        <p:grpSp>
          <p:nvGrpSpPr>
            <p:cNvPr id="13" name="Group 10"/>
            <p:cNvGrpSpPr/>
            <p:nvPr/>
          </p:nvGrpSpPr>
          <p:grpSpPr>
            <a:xfrm rot="0">
              <a:off x="6109" y="2874"/>
              <a:ext cx="3341" cy="5430"/>
              <a:chOff x="2963652" y="2061803"/>
              <a:chExt cx="2016224" cy="3276364"/>
            </a:xfrm>
          </p:grpSpPr>
          <p:sp>
            <p:nvSpPr>
              <p:cNvPr id="14" name="矩形 35"/>
              <p:cNvSpPr/>
              <p:nvPr/>
            </p:nvSpPr>
            <p:spPr>
              <a:xfrm>
                <a:off x="2963652" y="2061803"/>
                <a:ext cx="2016224" cy="3276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直角三角形 36"/>
              <p:cNvSpPr/>
              <p:nvPr/>
            </p:nvSpPr>
            <p:spPr>
              <a:xfrm flipH="1">
                <a:off x="2963652" y="2061803"/>
                <a:ext cx="2016224" cy="3276364"/>
              </a:xfrm>
              <a:prstGeom prst="rtTriangle">
                <a:avLst/>
              </a:prstGeom>
              <a:solidFill>
                <a:schemeClr val="accent3">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17" name="直接连接符 39"/>
            <p:cNvCxnSpPr/>
            <p:nvPr/>
          </p:nvCxnSpPr>
          <p:spPr>
            <a:xfrm>
              <a:off x="6616" y="4963"/>
              <a:ext cx="232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9" name="Picture 5" descr="C:\Documents and Settings\Administrator\桌面\图标\ico\trending-up.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056" y="3132"/>
              <a:ext cx="1447" cy="14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6" name="组合 35"/>
          <p:cNvGrpSpPr/>
          <p:nvPr/>
        </p:nvGrpSpPr>
        <p:grpSpPr>
          <a:xfrm>
            <a:off x="9282430" y="1824990"/>
            <a:ext cx="2120900" cy="3448050"/>
            <a:chOff x="13149" y="2874"/>
            <a:chExt cx="3340" cy="5430"/>
          </a:xfrm>
        </p:grpSpPr>
        <p:grpSp>
          <p:nvGrpSpPr>
            <p:cNvPr id="23" name="Group 22"/>
            <p:cNvGrpSpPr/>
            <p:nvPr/>
          </p:nvGrpSpPr>
          <p:grpSpPr>
            <a:xfrm rot="0">
              <a:off x="13149" y="2874"/>
              <a:ext cx="3341" cy="5430"/>
              <a:chOff x="7212124" y="2061803"/>
              <a:chExt cx="2016224" cy="3276364"/>
            </a:xfrm>
          </p:grpSpPr>
          <p:sp>
            <p:nvSpPr>
              <p:cNvPr id="24" name="矩形 45"/>
              <p:cNvSpPr/>
              <p:nvPr/>
            </p:nvSpPr>
            <p:spPr>
              <a:xfrm>
                <a:off x="7212124" y="2061803"/>
                <a:ext cx="2016224" cy="32763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直角三角形 46"/>
              <p:cNvSpPr/>
              <p:nvPr/>
            </p:nvSpPr>
            <p:spPr>
              <a:xfrm flipH="1">
                <a:off x="7212124" y="2061803"/>
                <a:ext cx="2016224" cy="3276364"/>
              </a:xfrm>
              <a:prstGeom prst="rtTriangle">
                <a:avLst/>
              </a:prstGeom>
              <a:solidFill>
                <a:schemeClr val="accent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28" name="直接连接符 49"/>
            <p:cNvCxnSpPr/>
            <p:nvPr/>
          </p:nvCxnSpPr>
          <p:spPr>
            <a:xfrm>
              <a:off x="13656" y="4963"/>
              <a:ext cx="232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0" name="Picture 3" descr="C:\Documents and Settings\Administrator\桌面\图标\ico\call.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4096" y="3132"/>
              <a:ext cx="1447" cy="14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6423660" y="1824990"/>
            <a:ext cx="2120900" cy="3448050"/>
            <a:chOff x="9629" y="2874"/>
            <a:chExt cx="3340" cy="5430"/>
          </a:xfrm>
        </p:grpSpPr>
        <p:grpSp>
          <p:nvGrpSpPr>
            <p:cNvPr id="18" name="Group 16"/>
            <p:cNvGrpSpPr/>
            <p:nvPr/>
          </p:nvGrpSpPr>
          <p:grpSpPr>
            <a:xfrm rot="0">
              <a:off x="9629" y="2874"/>
              <a:ext cx="3341" cy="5430"/>
              <a:chOff x="5087888" y="2061803"/>
              <a:chExt cx="2016224" cy="3276364"/>
            </a:xfrm>
          </p:grpSpPr>
          <p:sp>
            <p:nvSpPr>
              <p:cNvPr id="19" name="矩形 40"/>
              <p:cNvSpPr/>
              <p:nvPr/>
            </p:nvSpPr>
            <p:spPr>
              <a:xfrm>
                <a:off x="5087888" y="2061803"/>
                <a:ext cx="2016224" cy="3276364"/>
              </a:xfrm>
              <a:prstGeom prst="rect">
                <a:avLst/>
              </a:prstGeom>
              <a:solidFill>
                <a:srgbClr val="8FC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直角三角形 41"/>
              <p:cNvSpPr/>
              <p:nvPr/>
            </p:nvSpPr>
            <p:spPr>
              <a:xfrm flipH="1">
                <a:off x="5087888" y="2061803"/>
                <a:ext cx="2016224" cy="3276364"/>
              </a:xfrm>
              <a:prstGeom prst="rtTriangle">
                <a:avLst/>
              </a:prstGeom>
              <a:solidFill>
                <a:srgbClr val="8FCBA2">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22" name="直接连接符 44"/>
            <p:cNvCxnSpPr/>
            <p:nvPr/>
          </p:nvCxnSpPr>
          <p:spPr>
            <a:xfrm>
              <a:off x="10136" y="4963"/>
              <a:ext cx="232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1" name="Picture 4" descr="C:\Documents and Settings\Administrator\桌面\图标\ico\camera-alt.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576" y="3132"/>
              <a:ext cx="1447" cy="14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7" name="组合 36"/>
          <p:cNvGrpSpPr/>
          <p:nvPr/>
        </p:nvGrpSpPr>
        <p:grpSpPr>
          <a:xfrm>
            <a:off x="771525" y="3296285"/>
            <a:ext cx="1990725" cy="1850390"/>
            <a:chOff x="2006" y="6308"/>
            <a:chExt cx="3135" cy="2914"/>
          </a:xfrm>
        </p:grpSpPr>
        <p:sp>
          <p:nvSpPr>
            <p:cNvPr id="78" name="文本框 77"/>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zh-CN" sz="1600" dirty="0">
                  <a:solidFill>
                    <a:schemeClr val="bg1"/>
                  </a:solidFill>
                  <a:latin typeface="方正苏新诗柳楷简体" panose="02000000000000000000" charset="-122"/>
                  <a:ea typeface="方正苏新诗柳楷简体" panose="02000000000000000000" charset="-122"/>
                  <a:sym typeface="+mn-ea"/>
                </a:rPr>
                <a:t>。</a:t>
              </a:r>
              <a:endParaRPr 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79" name="文本框 78"/>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bg1"/>
                </a:solidFill>
                <a:latin typeface="新蒂文征明简繁" panose="03000600000000000000" charset="-122"/>
                <a:ea typeface="新蒂文征明简繁" panose="03000600000000000000" charset="-122"/>
              </a:endParaRPr>
            </a:p>
          </p:txBody>
        </p:sp>
      </p:grpSp>
      <p:grpSp>
        <p:nvGrpSpPr>
          <p:cNvPr id="38" name="组合 37"/>
          <p:cNvGrpSpPr/>
          <p:nvPr/>
        </p:nvGrpSpPr>
        <p:grpSpPr>
          <a:xfrm>
            <a:off x="3630295" y="3282315"/>
            <a:ext cx="1990725" cy="1850390"/>
            <a:chOff x="2006" y="6308"/>
            <a:chExt cx="3135" cy="2914"/>
          </a:xfrm>
        </p:grpSpPr>
        <p:sp>
          <p:nvSpPr>
            <p:cNvPr id="39" name="文本框 38"/>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zh-CN" sz="1600" dirty="0">
                  <a:solidFill>
                    <a:schemeClr val="bg1"/>
                  </a:solidFill>
                  <a:latin typeface="方正苏新诗柳楷简体" panose="02000000000000000000" charset="-122"/>
                  <a:ea typeface="方正苏新诗柳楷简体" panose="02000000000000000000" charset="-122"/>
                  <a:sym typeface="+mn-ea"/>
                </a:rPr>
                <a:t>。</a:t>
              </a:r>
              <a:endParaRPr 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40" name="文本框 39"/>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bg1"/>
                </a:solidFill>
                <a:latin typeface="新蒂文征明简繁" panose="03000600000000000000" charset="-122"/>
                <a:ea typeface="新蒂文征明简繁" panose="03000600000000000000" charset="-122"/>
              </a:endParaRPr>
            </a:p>
          </p:txBody>
        </p:sp>
      </p:grpSp>
      <p:grpSp>
        <p:nvGrpSpPr>
          <p:cNvPr id="41" name="组合 40"/>
          <p:cNvGrpSpPr/>
          <p:nvPr/>
        </p:nvGrpSpPr>
        <p:grpSpPr>
          <a:xfrm>
            <a:off x="6489065" y="3296285"/>
            <a:ext cx="1990725" cy="1850390"/>
            <a:chOff x="2006" y="6308"/>
            <a:chExt cx="3135" cy="2914"/>
          </a:xfrm>
        </p:grpSpPr>
        <p:sp>
          <p:nvSpPr>
            <p:cNvPr id="42" name="文本框 41"/>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zh-CN" sz="1600" dirty="0">
                  <a:solidFill>
                    <a:schemeClr val="bg1"/>
                  </a:solidFill>
                  <a:latin typeface="方正苏新诗柳楷简体" panose="02000000000000000000" charset="-122"/>
                  <a:ea typeface="方正苏新诗柳楷简体" panose="02000000000000000000" charset="-122"/>
                  <a:sym typeface="+mn-ea"/>
                </a:rPr>
                <a:t>。</a:t>
              </a:r>
              <a:endParaRPr 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43" name="文本框 42"/>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bg1"/>
                </a:solidFill>
                <a:latin typeface="新蒂文征明简繁" panose="03000600000000000000" charset="-122"/>
                <a:ea typeface="新蒂文征明简繁" panose="03000600000000000000" charset="-122"/>
              </a:endParaRPr>
            </a:p>
          </p:txBody>
        </p:sp>
      </p:grpSp>
      <p:grpSp>
        <p:nvGrpSpPr>
          <p:cNvPr id="44" name="组合 43"/>
          <p:cNvGrpSpPr/>
          <p:nvPr/>
        </p:nvGrpSpPr>
        <p:grpSpPr>
          <a:xfrm>
            <a:off x="9347835" y="3296285"/>
            <a:ext cx="1990725" cy="1850390"/>
            <a:chOff x="2006" y="6308"/>
            <a:chExt cx="3135" cy="2914"/>
          </a:xfrm>
        </p:grpSpPr>
        <p:sp>
          <p:nvSpPr>
            <p:cNvPr id="45" name="文本框 44"/>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bg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bg1"/>
                  </a:solidFill>
                  <a:latin typeface="方正苏新诗柳楷简体" panose="02000000000000000000" charset="-122"/>
                  <a:ea typeface="方正苏新诗柳楷简体" panose="02000000000000000000" charset="-122"/>
                </a:rPr>
                <a:t>说明以</a:t>
              </a:r>
              <a:r>
                <a:rPr lang="zh-CN" altLang="en-US" sz="1600" dirty="0">
                  <a:solidFill>
                    <a:schemeClr val="bg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bg1"/>
                  </a:solidFill>
                  <a:latin typeface="方正苏新诗柳楷简体" panose="02000000000000000000" charset="-122"/>
                  <a:ea typeface="方正苏新诗柳楷简体" panose="02000000000000000000" charset="-122"/>
                </a:rPr>
                <a:t>内容</a:t>
              </a:r>
              <a:r>
                <a:rPr lang="zh-CN" sz="1600" dirty="0">
                  <a:solidFill>
                    <a:schemeClr val="bg1"/>
                  </a:solidFill>
                  <a:latin typeface="方正苏新诗柳楷简体" panose="02000000000000000000" charset="-122"/>
                  <a:ea typeface="方正苏新诗柳楷简体" panose="02000000000000000000" charset="-122"/>
                  <a:sym typeface="+mn-ea"/>
                </a:rPr>
                <a:t>。</a:t>
              </a:r>
              <a:endParaRPr lang="zh-CN" sz="1600" dirty="0" smtClean="0">
                <a:solidFill>
                  <a:schemeClr val="bg1"/>
                </a:solidFill>
                <a:latin typeface="方正苏新诗柳楷简体" panose="02000000000000000000" charset="-122"/>
                <a:ea typeface="方正苏新诗柳楷简体" panose="02000000000000000000" charset="-122"/>
                <a:sym typeface="+mn-ea"/>
              </a:endParaRPr>
            </a:p>
          </p:txBody>
        </p:sp>
        <p:sp>
          <p:nvSpPr>
            <p:cNvPr id="46" name="文本框 45"/>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bg1"/>
                  </a:solidFill>
                  <a:latin typeface="新蒂文征明简繁" panose="03000600000000000000" charset="-122"/>
                  <a:ea typeface="新蒂文征明简繁" panose="03000600000000000000" charset="-122"/>
                </a:rPr>
                <a:t>点击添加标题</a:t>
              </a:r>
              <a:endParaRPr lang="zh-CN" altLang="en-US" sz="2000">
                <a:solidFill>
                  <a:schemeClr val="bg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bg1"/>
                </a:solidFill>
                <a:latin typeface="新蒂文征明简繁" panose="03000600000000000000" charset="-122"/>
                <a:ea typeface="新蒂文征明简繁" panose="03000600000000000000" charset="-122"/>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Four</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肆</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sp>
        <p:nvSpPr>
          <p:cNvPr id="2" name="Chevron 3"/>
          <p:cNvSpPr/>
          <p:nvPr/>
        </p:nvSpPr>
        <p:spPr>
          <a:xfrm>
            <a:off x="9061450" y="3493770"/>
            <a:ext cx="2127250" cy="406400"/>
          </a:xfrm>
          <a:prstGeom prst="chevron">
            <a:avLst>
              <a:gd name="adj" fmla="val 32323"/>
            </a:avLst>
          </a:pr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6" name="Chevron 6"/>
          <p:cNvSpPr/>
          <p:nvPr/>
        </p:nvSpPr>
        <p:spPr>
          <a:xfrm>
            <a:off x="7033895" y="3493770"/>
            <a:ext cx="2127250" cy="406400"/>
          </a:xfrm>
          <a:prstGeom prst="chevron">
            <a:avLst>
              <a:gd name="adj" fmla="val 32323"/>
            </a:avLst>
          </a:prstGeom>
          <a:solidFill>
            <a:srgbClr val="8FCBA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1" name="Chevron 9"/>
          <p:cNvSpPr/>
          <p:nvPr/>
        </p:nvSpPr>
        <p:spPr>
          <a:xfrm>
            <a:off x="5006975" y="3493770"/>
            <a:ext cx="2127250" cy="406400"/>
          </a:xfrm>
          <a:prstGeom prst="chevron">
            <a:avLst>
              <a:gd name="adj" fmla="val 32323"/>
            </a:avLst>
          </a:pr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3" name="Chevron 12"/>
          <p:cNvSpPr/>
          <p:nvPr/>
        </p:nvSpPr>
        <p:spPr>
          <a:xfrm>
            <a:off x="2979420" y="3493770"/>
            <a:ext cx="2127250" cy="406400"/>
          </a:xfrm>
          <a:prstGeom prst="chevron">
            <a:avLst>
              <a:gd name="adj" fmla="val 32323"/>
            </a:avLst>
          </a:prstGeom>
          <a:solidFill>
            <a:srgbClr val="8FCBA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2" name="Oval 14"/>
          <p:cNvSpPr/>
          <p:nvPr/>
        </p:nvSpPr>
        <p:spPr>
          <a:xfrm>
            <a:off x="1662430" y="2430780"/>
            <a:ext cx="708025" cy="708025"/>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p>
        </p:txBody>
      </p:sp>
      <p:sp>
        <p:nvSpPr>
          <p:cNvPr id="16" name="Oval 15"/>
          <p:cNvSpPr/>
          <p:nvPr/>
        </p:nvSpPr>
        <p:spPr>
          <a:xfrm>
            <a:off x="3689350" y="4353560"/>
            <a:ext cx="708025" cy="708025"/>
          </a:xfrm>
          <a:prstGeom prst="ellipse">
            <a:avLst/>
          </a:prstGeom>
          <a:solidFill>
            <a:srgbClr val="8FCBA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7" name="Oval 16"/>
          <p:cNvSpPr/>
          <p:nvPr/>
        </p:nvSpPr>
        <p:spPr>
          <a:xfrm>
            <a:off x="5716270" y="2430780"/>
            <a:ext cx="708025" cy="708025"/>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8" name="Oval 17"/>
          <p:cNvSpPr/>
          <p:nvPr/>
        </p:nvSpPr>
        <p:spPr>
          <a:xfrm>
            <a:off x="7743825" y="4353560"/>
            <a:ext cx="708025" cy="708025"/>
          </a:xfrm>
          <a:prstGeom prst="ellipse">
            <a:avLst/>
          </a:prstGeom>
          <a:solidFill>
            <a:srgbClr val="8FCBA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sp>
        <p:nvSpPr>
          <p:cNvPr id="19" name="Oval 18"/>
          <p:cNvSpPr/>
          <p:nvPr/>
        </p:nvSpPr>
        <p:spPr>
          <a:xfrm>
            <a:off x="9770745" y="2430780"/>
            <a:ext cx="708025" cy="708025"/>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cxnSp>
        <p:nvCxnSpPr>
          <p:cNvPr id="21" name="Straight Connector 20"/>
          <p:cNvCxnSpPr/>
          <p:nvPr/>
        </p:nvCxnSpPr>
        <p:spPr>
          <a:xfrm flipH="1" flipV="1">
            <a:off x="4043680" y="3722370"/>
            <a:ext cx="0" cy="640080"/>
          </a:xfrm>
          <a:prstGeom prst="line">
            <a:avLst/>
          </a:prstGeom>
          <a:ln w="19050" cmpd="sng">
            <a:solidFill>
              <a:srgbClr val="8FCBA2"/>
            </a:solidFill>
            <a:tailEnd type="ova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flipV="1">
            <a:off x="6070600" y="3039110"/>
            <a:ext cx="0" cy="640080"/>
          </a:xfrm>
          <a:prstGeom prst="line">
            <a:avLst/>
          </a:prstGeom>
          <a:ln w="19050" cmpd="sng">
            <a:solidFill>
              <a:schemeClr val="tx1"/>
            </a:solidFill>
            <a:headEnd type="ova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flipV="1">
            <a:off x="8097520" y="3722370"/>
            <a:ext cx="0" cy="640080"/>
          </a:xfrm>
          <a:prstGeom prst="line">
            <a:avLst/>
          </a:prstGeom>
          <a:ln w="19050" cmpd="sng">
            <a:solidFill>
              <a:srgbClr val="8FCBA2"/>
            </a:solidFill>
            <a:tailEnd type="ova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flipV="1">
            <a:off x="10125075" y="3039110"/>
            <a:ext cx="0" cy="640080"/>
          </a:xfrm>
          <a:prstGeom prst="line">
            <a:avLst/>
          </a:prstGeom>
          <a:ln w="19050" cmpd="sng">
            <a:solidFill>
              <a:schemeClr val="tx1"/>
            </a:solidFill>
            <a:headEnd type="oval"/>
          </a:ln>
          <a:effectLst/>
        </p:spPr>
        <p:style>
          <a:lnRef idx="2">
            <a:schemeClr val="accent1"/>
          </a:lnRef>
          <a:fillRef idx="0">
            <a:schemeClr val="accent1"/>
          </a:fillRef>
          <a:effectRef idx="1">
            <a:schemeClr val="accent1"/>
          </a:effectRef>
          <a:fontRef idx="minor">
            <a:schemeClr val="tx1"/>
          </a:fontRef>
        </p:style>
      </p:cxnSp>
      <p:sp>
        <p:nvSpPr>
          <p:cNvPr id="26" name="Chevron 25"/>
          <p:cNvSpPr/>
          <p:nvPr/>
        </p:nvSpPr>
        <p:spPr>
          <a:xfrm>
            <a:off x="952500" y="3493770"/>
            <a:ext cx="2127250" cy="406400"/>
          </a:xfrm>
          <a:prstGeom prst="chevron">
            <a:avLst>
              <a:gd name="adj" fmla="val 32323"/>
            </a:avLst>
          </a:prstGeom>
          <a:solidFill>
            <a:schemeClr val="tx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3200">
              <a:solidFill>
                <a:schemeClr val="tx1"/>
              </a:solidFill>
            </a:endParaRPr>
          </a:p>
        </p:txBody>
      </p:sp>
      <p:cxnSp>
        <p:nvCxnSpPr>
          <p:cNvPr id="20" name="Straight Connector 19"/>
          <p:cNvCxnSpPr/>
          <p:nvPr/>
        </p:nvCxnSpPr>
        <p:spPr>
          <a:xfrm flipH="1" flipV="1">
            <a:off x="2016125" y="3039110"/>
            <a:ext cx="0" cy="640080"/>
          </a:xfrm>
          <a:prstGeom prst="line">
            <a:avLst/>
          </a:prstGeom>
          <a:ln w="19050" cmpd="sng">
            <a:solidFill>
              <a:schemeClr val="tx1"/>
            </a:solidFill>
            <a:headEnd type="oval"/>
          </a:ln>
          <a:effectLst/>
        </p:spPr>
        <p:style>
          <a:lnRef idx="2">
            <a:schemeClr val="accent1"/>
          </a:lnRef>
          <a:fillRef idx="0">
            <a:schemeClr val="accent1"/>
          </a:fillRef>
          <a:effectRef idx="1">
            <a:schemeClr val="accent1"/>
          </a:effectRef>
          <a:fontRef idx="minor">
            <a:schemeClr val="tx1"/>
          </a:fontRef>
        </p:style>
      </p:cxnSp>
      <p:sp>
        <p:nvSpPr>
          <p:cNvPr id="14" name="Freeform 5"/>
          <p:cNvSpPr>
            <a:spLocks noEditPoints="1"/>
          </p:cNvSpPr>
          <p:nvPr/>
        </p:nvSpPr>
        <p:spPr bwMode="auto">
          <a:xfrm>
            <a:off x="7902575" y="4516120"/>
            <a:ext cx="368935" cy="370205"/>
          </a:xfrm>
          <a:custGeom>
            <a:avLst/>
            <a:gdLst>
              <a:gd name="T0" fmla="*/ 165 w 214"/>
              <a:gd name="T1" fmla="*/ 49 h 214"/>
              <a:gd name="T2" fmla="*/ 196 w 214"/>
              <a:gd name="T3" fmla="*/ 107 h 214"/>
              <a:gd name="T4" fmla="*/ 188 w 214"/>
              <a:gd name="T5" fmla="*/ 119 h 214"/>
              <a:gd name="T6" fmla="*/ 214 w 214"/>
              <a:gd name="T7" fmla="*/ 107 h 214"/>
              <a:gd name="T8" fmla="*/ 0 w 214"/>
              <a:gd name="T9" fmla="*/ 107 h 214"/>
              <a:gd name="T10" fmla="*/ 214 w 214"/>
              <a:gd name="T11" fmla="*/ 107 h 214"/>
              <a:gd name="T12" fmla="*/ 20 w 214"/>
              <a:gd name="T13" fmla="*/ 143 h 214"/>
              <a:gd name="T14" fmla="*/ 38 w 214"/>
              <a:gd name="T15" fmla="*/ 132 h 214"/>
              <a:gd name="T16" fmla="*/ 154 w 214"/>
              <a:gd name="T17" fmla="*/ 127 h 214"/>
              <a:gd name="T18" fmla="*/ 189 w 214"/>
              <a:gd name="T19" fmla="*/ 139 h 214"/>
              <a:gd name="T20" fmla="*/ 200 w 214"/>
              <a:gd name="T21" fmla="*/ 107 h 214"/>
              <a:gd name="T22" fmla="*/ 13 w 214"/>
              <a:gd name="T23" fmla="*/ 107 h 214"/>
              <a:gd name="T24" fmla="*/ 128 w 214"/>
              <a:gd name="T25" fmla="*/ 142 h 214"/>
              <a:gd name="T26" fmla="*/ 80 w 214"/>
              <a:gd name="T27" fmla="*/ 148 h 214"/>
              <a:gd name="T28" fmla="*/ 85 w 214"/>
              <a:gd name="T29" fmla="*/ 154 h 214"/>
              <a:gd name="T30" fmla="*/ 133 w 214"/>
              <a:gd name="T31" fmla="*/ 149 h 214"/>
              <a:gd name="T32" fmla="*/ 107 w 214"/>
              <a:gd name="T33" fmla="*/ 122 h 214"/>
              <a:gd name="T34" fmla="*/ 150 w 214"/>
              <a:gd name="T35" fmla="*/ 109 h 214"/>
              <a:gd name="T36" fmla="*/ 119 w 214"/>
              <a:gd name="T37" fmla="*/ 99 h 214"/>
              <a:gd name="T38" fmla="*/ 92 w 214"/>
              <a:gd name="T39" fmla="*/ 107 h 214"/>
              <a:gd name="T40" fmla="*/ 107 w 214"/>
              <a:gd name="T41" fmla="*/ 45 h 214"/>
              <a:gd name="T42" fmla="*/ 111 w 214"/>
              <a:gd name="T43" fmla="*/ 34 h 214"/>
              <a:gd name="T44" fmla="*/ 103 w 214"/>
              <a:gd name="T45" fmla="*/ 34 h 214"/>
              <a:gd name="T46" fmla="*/ 107 w 214"/>
              <a:gd name="T47" fmla="*/ 45 h 214"/>
              <a:gd name="T48" fmla="*/ 172 w 214"/>
              <a:gd name="T49" fmla="*/ 103 h 214"/>
              <a:gd name="T50" fmla="*/ 172 w 214"/>
              <a:gd name="T51" fmla="*/ 111 h 214"/>
              <a:gd name="T52" fmla="*/ 183 w 214"/>
              <a:gd name="T53" fmla="*/ 107 h 214"/>
              <a:gd name="T54" fmla="*/ 34 w 214"/>
              <a:gd name="T55" fmla="*/ 111 h 214"/>
              <a:gd name="T56" fmla="*/ 45 w 214"/>
              <a:gd name="T57" fmla="*/ 107 h 214"/>
              <a:gd name="T58" fmla="*/ 34 w 214"/>
              <a:gd name="T59" fmla="*/ 103 h 214"/>
              <a:gd name="T60" fmla="*/ 34 w 214"/>
              <a:gd name="T61" fmla="*/ 111 h 214"/>
              <a:gd name="T62" fmla="*/ 60 w 214"/>
              <a:gd name="T63" fmla="*/ 64 h 214"/>
              <a:gd name="T64" fmla="*/ 63 w 214"/>
              <a:gd name="T65" fmla="*/ 58 h 214"/>
              <a:gd name="T66" fmla="*/ 53 w 214"/>
              <a:gd name="T67" fmla="*/ 53 h 214"/>
              <a:gd name="T68" fmla="*/ 58 w 214"/>
              <a:gd name="T69" fmla="*/ 63 h 214"/>
              <a:gd name="T70" fmla="*/ 156 w 214"/>
              <a:gd name="T71" fmla="*/ 63 h 214"/>
              <a:gd name="T72" fmla="*/ 161 w 214"/>
              <a:gd name="T73" fmla="*/ 53 h 214"/>
              <a:gd name="T74" fmla="*/ 150 w 214"/>
              <a:gd name="T75" fmla="*/ 58 h 214"/>
              <a:gd name="T76" fmla="*/ 153 w 214"/>
              <a:gd name="T77" fmla="*/ 6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4" h="214">
                <a:moveTo>
                  <a:pt x="189" y="107"/>
                </a:moveTo>
                <a:cubicBezTo>
                  <a:pt x="189" y="85"/>
                  <a:pt x="180" y="64"/>
                  <a:pt x="165" y="49"/>
                </a:cubicBezTo>
                <a:cubicBezTo>
                  <a:pt x="170" y="43"/>
                  <a:pt x="170" y="43"/>
                  <a:pt x="170" y="43"/>
                </a:cubicBezTo>
                <a:cubicBezTo>
                  <a:pt x="187" y="60"/>
                  <a:pt x="196" y="83"/>
                  <a:pt x="196" y="107"/>
                </a:cubicBezTo>
                <a:cubicBezTo>
                  <a:pt x="196" y="111"/>
                  <a:pt x="196" y="116"/>
                  <a:pt x="196" y="120"/>
                </a:cubicBezTo>
                <a:cubicBezTo>
                  <a:pt x="188" y="119"/>
                  <a:pt x="188" y="119"/>
                  <a:pt x="188" y="119"/>
                </a:cubicBezTo>
                <a:cubicBezTo>
                  <a:pt x="188" y="115"/>
                  <a:pt x="189" y="111"/>
                  <a:pt x="189" y="107"/>
                </a:cubicBezTo>
                <a:moveTo>
                  <a:pt x="214" y="107"/>
                </a:moveTo>
                <a:cubicBezTo>
                  <a:pt x="214" y="166"/>
                  <a:pt x="166" y="214"/>
                  <a:pt x="107" y="214"/>
                </a:cubicBezTo>
                <a:cubicBezTo>
                  <a:pt x="48" y="214"/>
                  <a:pt x="0" y="166"/>
                  <a:pt x="0" y="107"/>
                </a:cubicBezTo>
                <a:cubicBezTo>
                  <a:pt x="0" y="48"/>
                  <a:pt x="48" y="0"/>
                  <a:pt x="107" y="0"/>
                </a:cubicBezTo>
                <a:cubicBezTo>
                  <a:pt x="166" y="0"/>
                  <a:pt x="214" y="48"/>
                  <a:pt x="214" y="107"/>
                </a:cubicBezTo>
                <a:moveTo>
                  <a:pt x="13" y="107"/>
                </a:moveTo>
                <a:cubicBezTo>
                  <a:pt x="13" y="120"/>
                  <a:pt x="16" y="132"/>
                  <a:pt x="20" y="143"/>
                </a:cubicBezTo>
                <a:cubicBezTo>
                  <a:pt x="21" y="142"/>
                  <a:pt x="23" y="140"/>
                  <a:pt x="25" y="139"/>
                </a:cubicBezTo>
                <a:cubicBezTo>
                  <a:pt x="38" y="132"/>
                  <a:pt x="38" y="132"/>
                  <a:pt x="38" y="132"/>
                </a:cubicBezTo>
                <a:cubicBezTo>
                  <a:pt x="44" y="129"/>
                  <a:pt x="53" y="127"/>
                  <a:pt x="60" y="127"/>
                </a:cubicBezTo>
                <a:cubicBezTo>
                  <a:pt x="154" y="127"/>
                  <a:pt x="154" y="127"/>
                  <a:pt x="154" y="127"/>
                </a:cubicBezTo>
                <a:cubicBezTo>
                  <a:pt x="160" y="127"/>
                  <a:pt x="170" y="129"/>
                  <a:pt x="176" y="132"/>
                </a:cubicBezTo>
                <a:cubicBezTo>
                  <a:pt x="189" y="139"/>
                  <a:pt x="189" y="139"/>
                  <a:pt x="189" y="139"/>
                </a:cubicBezTo>
                <a:cubicBezTo>
                  <a:pt x="190" y="140"/>
                  <a:pt x="192" y="141"/>
                  <a:pt x="193" y="143"/>
                </a:cubicBezTo>
                <a:cubicBezTo>
                  <a:pt x="198" y="132"/>
                  <a:pt x="200" y="120"/>
                  <a:pt x="200" y="107"/>
                </a:cubicBezTo>
                <a:cubicBezTo>
                  <a:pt x="200" y="55"/>
                  <a:pt x="158" y="13"/>
                  <a:pt x="107" y="13"/>
                </a:cubicBezTo>
                <a:cubicBezTo>
                  <a:pt x="55" y="13"/>
                  <a:pt x="13" y="55"/>
                  <a:pt x="13" y="107"/>
                </a:cubicBezTo>
                <a:moveTo>
                  <a:pt x="133" y="148"/>
                </a:moveTo>
                <a:cubicBezTo>
                  <a:pt x="133" y="145"/>
                  <a:pt x="131" y="142"/>
                  <a:pt x="128" y="142"/>
                </a:cubicBezTo>
                <a:cubicBezTo>
                  <a:pt x="85" y="142"/>
                  <a:pt x="85" y="142"/>
                  <a:pt x="85" y="142"/>
                </a:cubicBezTo>
                <a:cubicBezTo>
                  <a:pt x="82" y="142"/>
                  <a:pt x="80" y="145"/>
                  <a:pt x="80" y="148"/>
                </a:cubicBezTo>
                <a:cubicBezTo>
                  <a:pt x="80" y="149"/>
                  <a:pt x="80" y="149"/>
                  <a:pt x="80" y="149"/>
                </a:cubicBezTo>
                <a:cubicBezTo>
                  <a:pt x="80" y="152"/>
                  <a:pt x="82" y="154"/>
                  <a:pt x="85" y="154"/>
                </a:cubicBezTo>
                <a:cubicBezTo>
                  <a:pt x="128" y="154"/>
                  <a:pt x="128" y="154"/>
                  <a:pt x="128" y="154"/>
                </a:cubicBezTo>
                <a:cubicBezTo>
                  <a:pt x="131" y="154"/>
                  <a:pt x="133" y="152"/>
                  <a:pt x="133" y="149"/>
                </a:cubicBezTo>
                <a:lnTo>
                  <a:pt x="133" y="148"/>
                </a:lnTo>
                <a:close/>
                <a:moveTo>
                  <a:pt x="107" y="122"/>
                </a:moveTo>
                <a:cubicBezTo>
                  <a:pt x="112" y="122"/>
                  <a:pt x="117" y="119"/>
                  <a:pt x="119" y="115"/>
                </a:cubicBezTo>
                <a:cubicBezTo>
                  <a:pt x="132" y="112"/>
                  <a:pt x="150" y="109"/>
                  <a:pt x="150" y="109"/>
                </a:cubicBezTo>
                <a:cubicBezTo>
                  <a:pt x="156" y="108"/>
                  <a:pt x="156" y="106"/>
                  <a:pt x="150" y="105"/>
                </a:cubicBezTo>
                <a:cubicBezTo>
                  <a:pt x="150" y="105"/>
                  <a:pt x="132" y="101"/>
                  <a:pt x="119" y="99"/>
                </a:cubicBezTo>
                <a:cubicBezTo>
                  <a:pt x="117" y="95"/>
                  <a:pt x="112" y="92"/>
                  <a:pt x="107" y="92"/>
                </a:cubicBezTo>
                <a:cubicBezTo>
                  <a:pt x="98" y="92"/>
                  <a:pt x="92" y="98"/>
                  <a:pt x="92" y="107"/>
                </a:cubicBezTo>
                <a:cubicBezTo>
                  <a:pt x="92" y="115"/>
                  <a:pt x="98" y="122"/>
                  <a:pt x="107" y="122"/>
                </a:cubicBezTo>
                <a:moveTo>
                  <a:pt x="107" y="45"/>
                </a:moveTo>
                <a:cubicBezTo>
                  <a:pt x="109" y="45"/>
                  <a:pt x="111" y="43"/>
                  <a:pt x="111" y="41"/>
                </a:cubicBezTo>
                <a:cubicBezTo>
                  <a:pt x="111" y="34"/>
                  <a:pt x="111" y="34"/>
                  <a:pt x="111" y="34"/>
                </a:cubicBezTo>
                <a:cubicBezTo>
                  <a:pt x="111" y="32"/>
                  <a:pt x="109" y="30"/>
                  <a:pt x="107" y="30"/>
                </a:cubicBezTo>
                <a:cubicBezTo>
                  <a:pt x="105" y="30"/>
                  <a:pt x="103" y="32"/>
                  <a:pt x="103" y="34"/>
                </a:cubicBezTo>
                <a:cubicBezTo>
                  <a:pt x="103" y="41"/>
                  <a:pt x="103" y="41"/>
                  <a:pt x="103" y="41"/>
                </a:cubicBezTo>
                <a:cubicBezTo>
                  <a:pt x="103" y="43"/>
                  <a:pt x="105" y="45"/>
                  <a:pt x="107" y="45"/>
                </a:cubicBezTo>
                <a:moveTo>
                  <a:pt x="179" y="103"/>
                </a:moveTo>
                <a:cubicBezTo>
                  <a:pt x="172" y="103"/>
                  <a:pt x="172" y="103"/>
                  <a:pt x="172" y="103"/>
                </a:cubicBezTo>
                <a:cubicBezTo>
                  <a:pt x="170" y="103"/>
                  <a:pt x="168" y="105"/>
                  <a:pt x="168" y="107"/>
                </a:cubicBezTo>
                <a:cubicBezTo>
                  <a:pt x="168" y="109"/>
                  <a:pt x="170" y="111"/>
                  <a:pt x="172" y="111"/>
                </a:cubicBezTo>
                <a:cubicBezTo>
                  <a:pt x="179" y="111"/>
                  <a:pt x="179" y="111"/>
                  <a:pt x="179" y="111"/>
                </a:cubicBezTo>
                <a:cubicBezTo>
                  <a:pt x="181" y="111"/>
                  <a:pt x="183" y="109"/>
                  <a:pt x="183" y="107"/>
                </a:cubicBezTo>
                <a:cubicBezTo>
                  <a:pt x="183" y="105"/>
                  <a:pt x="181" y="103"/>
                  <a:pt x="179" y="103"/>
                </a:cubicBezTo>
                <a:moveTo>
                  <a:pt x="34" y="111"/>
                </a:moveTo>
                <a:cubicBezTo>
                  <a:pt x="41" y="111"/>
                  <a:pt x="41" y="111"/>
                  <a:pt x="41" y="111"/>
                </a:cubicBezTo>
                <a:cubicBezTo>
                  <a:pt x="43" y="111"/>
                  <a:pt x="45" y="109"/>
                  <a:pt x="45" y="107"/>
                </a:cubicBezTo>
                <a:cubicBezTo>
                  <a:pt x="45" y="105"/>
                  <a:pt x="43" y="103"/>
                  <a:pt x="41" y="103"/>
                </a:cubicBezTo>
                <a:cubicBezTo>
                  <a:pt x="34" y="103"/>
                  <a:pt x="34" y="103"/>
                  <a:pt x="34" y="103"/>
                </a:cubicBezTo>
                <a:cubicBezTo>
                  <a:pt x="32" y="103"/>
                  <a:pt x="30" y="105"/>
                  <a:pt x="30" y="107"/>
                </a:cubicBezTo>
                <a:cubicBezTo>
                  <a:pt x="30" y="109"/>
                  <a:pt x="32" y="111"/>
                  <a:pt x="34" y="111"/>
                </a:cubicBezTo>
                <a:moveTo>
                  <a:pt x="58" y="63"/>
                </a:moveTo>
                <a:cubicBezTo>
                  <a:pt x="58" y="64"/>
                  <a:pt x="59" y="64"/>
                  <a:pt x="60" y="64"/>
                </a:cubicBezTo>
                <a:cubicBezTo>
                  <a:pt x="61" y="64"/>
                  <a:pt x="62" y="64"/>
                  <a:pt x="63" y="63"/>
                </a:cubicBezTo>
                <a:cubicBezTo>
                  <a:pt x="65" y="62"/>
                  <a:pt x="65" y="59"/>
                  <a:pt x="63" y="58"/>
                </a:cubicBezTo>
                <a:cubicBezTo>
                  <a:pt x="58" y="53"/>
                  <a:pt x="58" y="53"/>
                  <a:pt x="58" y="53"/>
                </a:cubicBezTo>
                <a:cubicBezTo>
                  <a:pt x="57" y="51"/>
                  <a:pt x="54" y="51"/>
                  <a:pt x="53" y="53"/>
                </a:cubicBezTo>
                <a:cubicBezTo>
                  <a:pt x="51" y="54"/>
                  <a:pt x="51" y="57"/>
                  <a:pt x="53" y="58"/>
                </a:cubicBezTo>
                <a:lnTo>
                  <a:pt x="58" y="63"/>
                </a:lnTo>
                <a:close/>
                <a:moveTo>
                  <a:pt x="153" y="64"/>
                </a:moveTo>
                <a:cubicBezTo>
                  <a:pt x="154" y="64"/>
                  <a:pt x="155" y="64"/>
                  <a:pt x="156" y="63"/>
                </a:cubicBezTo>
                <a:cubicBezTo>
                  <a:pt x="161" y="58"/>
                  <a:pt x="161" y="58"/>
                  <a:pt x="161" y="58"/>
                </a:cubicBezTo>
                <a:cubicBezTo>
                  <a:pt x="162" y="57"/>
                  <a:pt x="162" y="54"/>
                  <a:pt x="161" y="53"/>
                </a:cubicBezTo>
                <a:cubicBezTo>
                  <a:pt x="159" y="51"/>
                  <a:pt x="157" y="51"/>
                  <a:pt x="155" y="53"/>
                </a:cubicBezTo>
                <a:cubicBezTo>
                  <a:pt x="150" y="58"/>
                  <a:pt x="150" y="58"/>
                  <a:pt x="150" y="58"/>
                </a:cubicBezTo>
                <a:cubicBezTo>
                  <a:pt x="149" y="59"/>
                  <a:pt x="149" y="62"/>
                  <a:pt x="150" y="63"/>
                </a:cubicBezTo>
                <a:cubicBezTo>
                  <a:pt x="151" y="64"/>
                  <a:pt x="152" y="64"/>
                  <a:pt x="153" y="64"/>
                </a:cubicBezTo>
              </a:path>
            </a:pathLst>
          </a:custGeom>
          <a:solidFill>
            <a:schemeClr val="bg2"/>
          </a:solidFill>
          <a:ln>
            <a:noFill/>
          </a:ln>
        </p:spPr>
        <p:txBody>
          <a:bodyPr vert="horz" wrap="square" lIns="91440" tIns="45720" rIns="91440" bIns="45720" numCol="1" anchor="t" anchorCtr="0" compatLnSpc="1"/>
          <a:p>
            <a:endParaRPr lang="en-US"/>
          </a:p>
        </p:txBody>
      </p:sp>
      <p:sp>
        <p:nvSpPr>
          <p:cNvPr id="25" name="Freeform 7"/>
          <p:cNvSpPr>
            <a:spLocks noEditPoints="1"/>
          </p:cNvSpPr>
          <p:nvPr/>
        </p:nvSpPr>
        <p:spPr bwMode="auto">
          <a:xfrm>
            <a:off x="3883025" y="4472940"/>
            <a:ext cx="353695" cy="358140"/>
          </a:xfrm>
          <a:custGeom>
            <a:avLst/>
            <a:gdLst>
              <a:gd name="T0" fmla="*/ 194 w 194"/>
              <a:gd name="T1" fmla="*/ 45 h 196"/>
              <a:gd name="T2" fmla="*/ 148 w 194"/>
              <a:gd name="T3" fmla="*/ 91 h 196"/>
              <a:gd name="T4" fmla="*/ 124 w 194"/>
              <a:gd name="T5" fmla="*/ 84 h 196"/>
              <a:gd name="T6" fmla="*/ 103 w 194"/>
              <a:gd name="T7" fmla="*/ 99 h 196"/>
              <a:gd name="T8" fmla="*/ 113 w 194"/>
              <a:gd name="T9" fmla="*/ 73 h 196"/>
              <a:gd name="T10" fmla="*/ 103 w 194"/>
              <a:gd name="T11" fmla="*/ 45 h 196"/>
              <a:gd name="T12" fmla="*/ 148 w 194"/>
              <a:gd name="T13" fmla="*/ 0 h 196"/>
              <a:gd name="T14" fmla="*/ 194 w 194"/>
              <a:gd name="T15" fmla="*/ 45 h 196"/>
              <a:gd name="T16" fmla="*/ 156 w 194"/>
              <a:gd name="T17" fmla="*/ 182 h 196"/>
              <a:gd name="T18" fmla="*/ 12 w 194"/>
              <a:gd name="T19" fmla="*/ 182 h 196"/>
              <a:gd name="T20" fmla="*/ 12 w 194"/>
              <a:gd name="T21" fmla="*/ 68 h 196"/>
              <a:gd name="T22" fmla="*/ 99 w 194"/>
              <a:gd name="T23" fmla="*/ 68 h 196"/>
              <a:gd name="T24" fmla="*/ 95 w 194"/>
              <a:gd name="T25" fmla="*/ 55 h 196"/>
              <a:gd name="T26" fmla="*/ 15 w 194"/>
              <a:gd name="T27" fmla="*/ 55 h 196"/>
              <a:gd name="T28" fmla="*/ 0 w 194"/>
              <a:gd name="T29" fmla="*/ 70 h 196"/>
              <a:gd name="T30" fmla="*/ 0 w 194"/>
              <a:gd name="T31" fmla="*/ 181 h 196"/>
              <a:gd name="T32" fmla="*/ 15 w 194"/>
              <a:gd name="T33" fmla="*/ 196 h 196"/>
              <a:gd name="T34" fmla="*/ 154 w 194"/>
              <a:gd name="T35" fmla="*/ 196 h 196"/>
              <a:gd name="T36" fmla="*/ 168 w 194"/>
              <a:gd name="T37" fmla="*/ 181 h 196"/>
              <a:gd name="T38" fmla="*/ 168 w 194"/>
              <a:gd name="T39" fmla="*/ 95 h 196"/>
              <a:gd name="T40" fmla="*/ 156 w 194"/>
              <a:gd name="T41" fmla="*/ 99 h 196"/>
              <a:gd name="T42" fmla="*/ 156 w 194"/>
              <a:gd name="T43" fmla="*/ 182 h 196"/>
              <a:gd name="T44" fmla="*/ 109 w 194"/>
              <a:gd name="T45" fmla="*/ 99 h 196"/>
              <a:gd name="T46" fmla="*/ 109 w 194"/>
              <a:gd name="T47" fmla="*/ 170 h 196"/>
              <a:gd name="T48" fmla="*/ 133 w 194"/>
              <a:gd name="T49" fmla="*/ 170 h 196"/>
              <a:gd name="T50" fmla="*/ 133 w 194"/>
              <a:gd name="T51" fmla="*/ 99 h 196"/>
              <a:gd name="T52" fmla="*/ 109 w 194"/>
              <a:gd name="T53" fmla="*/ 99 h 196"/>
              <a:gd name="T54" fmla="*/ 96 w 194"/>
              <a:gd name="T55" fmla="*/ 170 h 196"/>
              <a:gd name="T56" fmla="*/ 96 w 194"/>
              <a:gd name="T57" fmla="*/ 118 h 196"/>
              <a:gd name="T58" fmla="*/ 72 w 194"/>
              <a:gd name="T59" fmla="*/ 118 h 196"/>
              <a:gd name="T60" fmla="*/ 72 w 194"/>
              <a:gd name="T61" fmla="*/ 170 h 196"/>
              <a:gd name="T62" fmla="*/ 96 w 194"/>
              <a:gd name="T63" fmla="*/ 170 h 196"/>
              <a:gd name="T64" fmla="*/ 60 w 194"/>
              <a:gd name="T65" fmla="*/ 170 h 196"/>
              <a:gd name="T66" fmla="*/ 60 w 194"/>
              <a:gd name="T67" fmla="*/ 136 h 196"/>
              <a:gd name="T68" fmla="*/ 36 w 194"/>
              <a:gd name="T69" fmla="*/ 136 h 196"/>
              <a:gd name="T70" fmla="*/ 36 w 194"/>
              <a:gd name="T71" fmla="*/ 170 h 196"/>
              <a:gd name="T72" fmla="*/ 60 w 194"/>
              <a:gd name="T7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4" h="196">
                <a:moveTo>
                  <a:pt x="194" y="45"/>
                </a:moveTo>
                <a:cubicBezTo>
                  <a:pt x="194" y="70"/>
                  <a:pt x="174" y="91"/>
                  <a:pt x="148" y="91"/>
                </a:cubicBezTo>
                <a:cubicBezTo>
                  <a:pt x="139" y="91"/>
                  <a:pt x="131" y="88"/>
                  <a:pt x="124" y="84"/>
                </a:cubicBezTo>
                <a:cubicBezTo>
                  <a:pt x="103" y="99"/>
                  <a:pt x="103" y="99"/>
                  <a:pt x="103" y="99"/>
                </a:cubicBezTo>
                <a:cubicBezTo>
                  <a:pt x="113" y="73"/>
                  <a:pt x="113" y="73"/>
                  <a:pt x="113" y="73"/>
                </a:cubicBezTo>
                <a:cubicBezTo>
                  <a:pt x="106" y="66"/>
                  <a:pt x="103" y="56"/>
                  <a:pt x="103" y="45"/>
                </a:cubicBezTo>
                <a:cubicBezTo>
                  <a:pt x="103" y="20"/>
                  <a:pt x="123" y="0"/>
                  <a:pt x="148" y="0"/>
                </a:cubicBezTo>
                <a:cubicBezTo>
                  <a:pt x="174" y="0"/>
                  <a:pt x="194" y="20"/>
                  <a:pt x="194" y="45"/>
                </a:cubicBezTo>
                <a:close/>
                <a:moveTo>
                  <a:pt x="156" y="182"/>
                </a:moveTo>
                <a:cubicBezTo>
                  <a:pt x="12" y="182"/>
                  <a:pt x="12" y="182"/>
                  <a:pt x="12" y="182"/>
                </a:cubicBezTo>
                <a:cubicBezTo>
                  <a:pt x="12" y="68"/>
                  <a:pt x="12" y="68"/>
                  <a:pt x="12" y="68"/>
                </a:cubicBezTo>
                <a:cubicBezTo>
                  <a:pt x="99" y="68"/>
                  <a:pt x="99" y="68"/>
                  <a:pt x="99" y="68"/>
                </a:cubicBezTo>
                <a:cubicBezTo>
                  <a:pt x="97" y="64"/>
                  <a:pt x="96" y="60"/>
                  <a:pt x="95" y="55"/>
                </a:cubicBezTo>
                <a:cubicBezTo>
                  <a:pt x="15" y="55"/>
                  <a:pt x="15" y="55"/>
                  <a:pt x="15" y="55"/>
                </a:cubicBezTo>
                <a:cubicBezTo>
                  <a:pt x="7" y="55"/>
                  <a:pt x="0" y="62"/>
                  <a:pt x="0" y="70"/>
                </a:cubicBezTo>
                <a:cubicBezTo>
                  <a:pt x="0" y="181"/>
                  <a:pt x="0" y="181"/>
                  <a:pt x="0" y="181"/>
                </a:cubicBezTo>
                <a:cubicBezTo>
                  <a:pt x="0" y="189"/>
                  <a:pt x="7" y="196"/>
                  <a:pt x="15" y="196"/>
                </a:cubicBezTo>
                <a:cubicBezTo>
                  <a:pt x="154" y="196"/>
                  <a:pt x="154" y="196"/>
                  <a:pt x="154" y="196"/>
                </a:cubicBezTo>
                <a:cubicBezTo>
                  <a:pt x="162" y="196"/>
                  <a:pt x="168" y="189"/>
                  <a:pt x="168" y="181"/>
                </a:cubicBezTo>
                <a:cubicBezTo>
                  <a:pt x="168" y="95"/>
                  <a:pt x="168" y="95"/>
                  <a:pt x="168" y="95"/>
                </a:cubicBezTo>
                <a:cubicBezTo>
                  <a:pt x="165" y="97"/>
                  <a:pt x="161" y="98"/>
                  <a:pt x="156" y="99"/>
                </a:cubicBezTo>
                <a:lnTo>
                  <a:pt x="156" y="182"/>
                </a:lnTo>
                <a:close/>
                <a:moveTo>
                  <a:pt x="109" y="99"/>
                </a:moveTo>
                <a:cubicBezTo>
                  <a:pt x="109" y="170"/>
                  <a:pt x="109" y="170"/>
                  <a:pt x="109" y="170"/>
                </a:cubicBezTo>
                <a:cubicBezTo>
                  <a:pt x="133" y="170"/>
                  <a:pt x="133" y="170"/>
                  <a:pt x="133" y="170"/>
                </a:cubicBezTo>
                <a:cubicBezTo>
                  <a:pt x="133" y="99"/>
                  <a:pt x="133" y="99"/>
                  <a:pt x="133" y="99"/>
                </a:cubicBezTo>
                <a:lnTo>
                  <a:pt x="109" y="99"/>
                </a:lnTo>
                <a:close/>
                <a:moveTo>
                  <a:pt x="96" y="170"/>
                </a:moveTo>
                <a:cubicBezTo>
                  <a:pt x="96" y="118"/>
                  <a:pt x="96" y="118"/>
                  <a:pt x="96" y="118"/>
                </a:cubicBezTo>
                <a:cubicBezTo>
                  <a:pt x="72" y="118"/>
                  <a:pt x="72" y="118"/>
                  <a:pt x="72" y="118"/>
                </a:cubicBezTo>
                <a:cubicBezTo>
                  <a:pt x="72" y="170"/>
                  <a:pt x="72" y="170"/>
                  <a:pt x="72" y="170"/>
                </a:cubicBezTo>
                <a:lnTo>
                  <a:pt x="96" y="170"/>
                </a:lnTo>
                <a:close/>
                <a:moveTo>
                  <a:pt x="60" y="170"/>
                </a:moveTo>
                <a:cubicBezTo>
                  <a:pt x="60" y="136"/>
                  <a:pt x="60" y="136"/>
                  <a:pt x="60" y="136"/>
                </a:cubicBezTo>
                <a:cubicBezTo>
                  <a:pt x="36" y="136"/>
                  <a:pt x="36" y="136"/>
                  <a:pt x="36" y="136"/>
                </a:cubicBezTo>
                <a:cubicBezTo>
                  <a:pt x="36" y="170"/>
                  <a:pt x="36" y="170"/>
                  <a:pt x="36" y="170"/>
                </a:cubicBezTo>
                <a:lnTo>
                  <a:pt x="60" y="170"/>
                </a:lnTo>
                <a:close/>
              </a:path>
            </a:pathLst>
          </a:custGeom>
          <a:solidFill>
            <a:schemeClr val="bg2"/>
          </a:solidFill>
          <a:ln>
            <a:noFill/>
          </a:ln>
        </p:spPr>
        <p:txBody>
          <a:bodyPr vert="horz" wrap="square" lIns="91440" tIns="45720" rIns="91440" bIns="45720" numCol="1" anchor="t" anchorCtr="0" compatLnSpc="1"/>
          <a:p>
            <a:endParaRPr lang="en-US"/>
          </a:p>
        </p:txBody>
      </p:sp>
      <p:sp>
        <p:nvSpPr>
          <p:cNvPr id="27" name="Freeform 10"/>
          <p:cNvSpPr>
            <a:spLocks noEditPoints="1"/>
          </p:cNvSpPr>
          <p:nvPr/>
        </p:nvSpPr>
        <p:spPr bwMode="auto">
          <a:xfrm>
            <a:off x="5889625" y="2627630"/>
            <a:ext cx="361315" cy="314325"/>
          </a:xfrm>
          <a:custGeom>
            <a:avLst/>
            <a:gdLst>
              <a:gd name="T0" fmla="*/ 138 w 198"/>
              <a:gd name="T1" fmla="*/ 51 h 172"/>
              <a:gd name="T2" fmla="*/ 155 w 198"/>
              <a:gd name="T3" fmla="*/ 39 h 172"/>
              <a:gd name="T4" fmla="*/ 144 w 198"/>
              <a:gd name="T5" fmla="*/ 56 h 172"/>
              <a:gd name="T6" fmla="*/ 104 w 198"/>
              <a:gd name="T7" fmla="*/ 70 h 172"/>
              <a:gd name="T8" fmla="*/ 84 w 198"/>
              <a:gd name="T9" fmla="*/ 89 h 172"/>
              <a:gd name="T10" fmla="*/ 81 w 198"/>
              <a:gd name="T11" fmla="*/ 82 h 172"/>
              <a:gd name="T12" fmla="*/ 117 w 198"/>
              <a:gd name="T13" fmla="*/ 72 h 172"/>
              <a:gd name="T14" fmla="*/ 140 w 198"/>
              <a:gd name="T15" fmla="*/ 102 h 172"/>
              <a:gd name="T16" fmla="*/ 133 w 198"/>
              <a:gd name="T17" fmla="*/ 103 h 172"/>
              <a:gd name="T18" fmla="*/ 137 w 198"/>
              <a:gd name="T19" fmla="*/ 68 h 172"/>
              <a:gd name="T20" fmla="*/ 121 w 198"/>
              <a:gd name="T21" fmla="*/ 101 h 172"/>
              <a:gd name="T22" fmla="*/ 77 w 198"/>
              <a:gd name="T23" fmla="*/ 57 h 172"/>
              <a:gd name="T24" fmla="*/ 124 w 198"/>
              <a:gd name="T25" fmla="*/ 60 h 172"/>
              <a:gd name="T26" fmla="*/ 127 w 198"/>
              <a:gd name="T27" fmla="*/ 51 h 172"/>
              <a:gd name="T28" fmla="*/ 71 w 198"/>
              <a:gd name="T29" fmla="*/ 107 h 172"/>
              <a:gd name="T30" fmla="*/ 122 w 198"/>
              <a:gd name="T31" fmla="*/ 114 h 172"/>
              <a:gd name="T32" fmla="*/ 122 w 198"/>
              <a:gd name="T33" fmla="*/ 120 h 172"/>
              <a:gd name="T34" fmla="*/ 178 w 198"/>
              <a:gd name="T35" fmla="*/ 170 h 172"/>
              <a:gd name="T36" fmla="*/ 179 w 198"/>
              <a:gd name="T37" fmla="*/ 170 h 172"/>
              <a:gd name="T38" fmla="*/ 190 w 198"/>
              <a:gd name="T39" fmla="*/ 163 h 172"/>
              <a:gd name="T40" fmla="*/ 189 w 198"/>
              <a:gd name="T41" fmla="*/ 159 h 172"/>
              <a:gd name="T42" fmla="*/ 190 w 198"/>
              <a:gd name="T43" fmla="*/ 153 h 172"/>
              <a:gd name="T44" fmla="*/ 198 w 198"/>
              <a:gd name="T45" fmla="*/ 132 h 172"/>
              <a:gd name="T46" fmla="*/ 170 w 198"/>
              <a:gd name="T47" fmla="*/ 125 h 172"/>
              <a:gd name="T48" fmla="*/ 186 w 198"/>
              <a:gd name="T49" fmla="*/ 20 h 172"/>
              <a:gd name="T50" fmla="*/ 12 w 198"/>
              <a:gd name="T51" fmla="*/ 125 h 172"/>
              <a:gd name="T52" fmla="*/ 140 w 198"/>
              <a:gd name="T53" fmla="*/ 146 h 172"/>
              <a:gd name="T54" fmla="*/ 0 w 198"/>
              <a:gd name="T55" fmla="*/ 132 h 172"/>
              <a:gd name="T56" fmla="*/ 14 w 198"/>
              <a:gd name="T57" fmla="*/ 0 h 172"/>
              <a:gd name="T58" fmla="*/ 198 w 198"/>
              <a:gd name="T59" fmla="*/ 14 h 172"/>
              <a:gd name="T60" fmla="*/ 22 w 198"/>
              <a:gd name="T61" fmla="*/ 16 h 172"/>
              <a:gd name="T62" fmla="*/ 22 w 198"/>
              <a:gd name="T63" fmla="*/ 8 h 172"/>
              <a:gd name="T64" fmla="*/ 33 w 198"/>
              <a:gd name="T65" fmla="*/ 12 h 172"/>
              <a:gd name="T66" fmla="*/ 41 w 198"/>
              <a:gd name="T67" fmla="*/ 12 h 172"/>
              <a:gd name="T68" fmla="*/ 33 w 198"/>
              <a:gd name="T69" fmla="*/ 12 h 172"/>
              <a:gd name="T70" fmla="*/ 52 w 198"/>
              <a:gd name="T71" fmla="*/ 16 h 172"/>
              <a:gd name="T72" fmla="*/ 52 w 198"/>
              <a:gd name="T73" fmla="*/ 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72">
                <a:moveTo>
                  <a:pt x="117" y="72"/>
                </a:moveTo>
                <a:cubicBezTo>
                  <a:pt x="138" y="51"/>
                  <a:pt x="138" y="51"/>
                  <a:pt x="138" y="51"/>
                </a:cubicBezTo>
                <a:cubicBezTo>
                  <a:pt x="133" y="45"/>
                  <a:pt x="133" y="45"/>
                  <a:pt x="133" y="45"/>
                </a:cubicBezTo>
                <a:cubicBezTo>
                  <a:pt x="155" y="39"/>
                  <a:pt x="155" y="39"/>
                  <a:pt x="155" y="39"/>
                </a:cubicBezTo>
                <a:cubicBezTo>
                  <a:pt x="149" y="61"/>
                  <a:pt x="149" y="61"/>
                  <a:pt x="149" y="61"/>
                </a:cubicBezTo>
                <a:cubicBezTo>
                  <a:pt x="144" y="56"/>
                  <a:pt x="144" y="56"/>
                  <a:pt x="144" y="56"/>
                </a:cubicBezTo>
                <a:cubicBezTo>
                  <a:pt x="117" y="83"/>
                  <a:pt x="117" y="83"/>
                  <a:pt x="117" y="83"/>
                </a:cubicBezTo>
                <a:cubicBezTo>
                  <a:pt x="104" y="70"/>
                  <a:pt x="104" y="70"/>
                  <a:pt x="104" y="70"/>
                </a:cubicBezTo>
                <a:cubicBezTo>
                  <a:pt x="87" y="88"/>
                  <a:pt x="87" y="88"/>
                  <a:pt x="87" y="88"/>
                </a:cubicBezTo>
                <a:cubicBezTo>
                  <a:pt x="86" y="88"/>
                  <a:pt x="85" y="89"/>
                  <a:pt x="84" y="89"/>
                </a:cubicBezTo>
                <a:cubicBezTo>
                  <a:pt x="83" y="89"/>
                  <a:pt x="82" y="88"/>
                  <a:pt x="81" y="88"/>
                </a:cubicBezTo>
                <a:cubicBezTo>
                  <a:pt x="80" y="86"/>
                  <a:pt x="80" y="84"/>
                  <a:pt x="81" y="82"/>
                </a:cubicBezTo>
                <a:cubicBezTo>
                  <a:pt x="104" y="59"/>
                  <a:pt x="104" y="59"/>
                  <a:pt x="104" y="59"/>
                </a:cubicBezTo>
                <a:lnTo>
                  <a:pt x="117" y="72"/>
                </a:lnTo>
                <a:close/>
                <a:moveTo>
                  <a:pt x="190" y="153"/>
                </a:moveTo>
                <a:cubicBezTo>
                  <a:pt x="150" y="113"/>
                  <a:pt x="140" y="102"/>
                  <a:pt x="140" y="102"/>
                </a:cubicBezTo>
                <a:cubicBezTo>
                  <a:pt x="138" y="101"/>
                  <a:pt x="135" y="101"/>
                  <a:pt x="134" y="102"/>
                </a:cubicBezTo>
                <a:cubicBezTo>
                  <a:pt x="133" y="103"/>
                  <a:pt x="133" y="103"/>
                  <a:pt x="133" y="103"/>
                </a:cubicBezTo>
                <a:cubicBezTo>
                  <a:pt x="132" y="101"/>
                  <a:pt x="132" y="101"/>
                  <a:pt x="132" y="101"/>
                </a:cubicBezTo>
                <a:cubicBezTo>
                  <a:pt x="138" y="91"/>
                  <a:pt x="140" y="79"/>
                  <a:pt x="137" y="68"/>
                </a:cubicBezTo>
                <a:cubicBezTo>
                  <a:pt x="130" y="76"/>
                  <a:pt x="130" y="76"/>
                  <a:pt x="130" y="76"/>
                </a:cubicBezTo>
                <a:cubicBezTo>
                  <a:pt x="131" y="85"/>
                  <a:pt x="128" y="94"/>
                  <a:pt x="121" y="101"/>
                </a:cubicBezTo>
                <a:cubicBezTo>
                  <a:pt x="109" y="113"/>
                  <a:pt x="89" y="113"/>
                  <a:pt x="76" y="101"/>
                </a:cubicBezTo>
                <a:cubicBezTo>
                  <a:pt x="64" y="89"/>
                  <a:pt x="64" y="69"/>
                  <a:pt x="77" y="57"/>
                </a:cubicBezTo>
                <a:cubicBezTo>
                  <a:pt x="89" y="44"/>
                  <a:pt x="109" y="45"/>
                  <a:pt x="121" y="57"/>
                </a:cubicBezTo>
                <a:cubicBezTo>
                  <a:pt x="122" y="58"/>
                  <a:pt x="123" y="59"/>
                  <a:pt x="124" y="60"/>
                </a:cubicBezTo>
                <a:cubicBezTo>
                  <a:pt x="130" y="54"/>
                  <a:pt x="130" y="54"/>
                  <a:pt x="130" y="54"/>
                </a:cubicBezTo>
                <a:cubicBezTo>
                  <a:pt x="129" y="53"/>
                  <a:pt x="128" y="52"/>
                  <a:pt x="127" y="51"/>
                </a:cubicBezTo>
                <a:cubicBezTo>
                  <a:pt x="111" y="35"/>
                  <a:pt x="86" y="35"/>
                  <a:pt x="71" y="51"/>
                </a:cubicBezTo>
                <a:cubicBezTo>
                  <a:pt x="55" y="66"/>
                  <a:pt x="55" y="92"/>
                  <a:pt x="71" y="107"/>
                </a:cubicBezTo>
                <a:cubicBezTo>
                  <a:pt x="84" y="121"/>
                  <a:pt x="105" y="122"/>
                  <a:pt x="121" y="112"/>
                </a:cubicBezTo>
                <a:cubicBezTo>
                  <a:pt x="122" y="114"/>
                  <a:pt x="122" y="114"/>
                  <a:pt x="122" y="114"/>
                </a:cubicBezTo>
                <a:cubicBezTo>
                  <a:pt x="122" y="114"/>
                  <a:pt x="122" y="114"/>
                  <a:pt x="122" y="114"/>
                </a:cubicBezTo>
                <a:cubicBezTo>
                  <a:pt x="120" y="116"/>
                  <a:pt x="120" y="118"/>
                  <a:pt x="122" y="120"/>
                </a:cubicBezTo>
                <a:cubicBezTo>
                  <a:pt x="161" y="159"/>
                  <a:pt x="172" y="170"/>
                  <a:pt x="172" y="170"/>
                </a:cubicBezTo>
                <a:cubicBezTo>
                  <a:pt x="174" y="172"/>
                  <a:pt x="176" y="172"/>
                  <a:pt x="178" y="170"/>
                </a:cubicBezTo>
                <a:cubicBezTo>
                  <a:pt x="178" y="170"/>
                  <a:pt x="178" y="170"/>
                  <a:pt x="178" y="170"/>
                </a:cubicBezTo>
                <a:cubicBezTo>
                  <a:pt x="179" y="170"/>
                  <a:pt x="179" y="170"/>
                  <a:pt x="179" y="170"/>
                </a:cubicBezTo>
                <a:cubicBezTo>
                  <a:pt x="180" y="171"/>
                  <a:pt x="181" y="171"/>
                  <a:pt x="182" y="170"/>
                </a:cubicBezTo>
                <a:cubicBezTo>
                  <a:pt x="190" y="163"/>
                  <a:pt x="190" y="163"/>
                  <a:pt x="190" y="163"/>
                </a:cubicBezTo>
                <a:cubicBezTo>
                  <a:pt x="191" y="162"/>
                  <a:pt x="191" y="160"/>
                  <a:pt x="190" y="159"/>
                </a:cubicBezTo>
                <a:cubicBezTo>
                  <a:pt x="189" y="159"/>
                  <a:pt x="189" y="159"/>
                  <a:pt x="189" y="159"/>
                </a:cubicBezTo>
                <a:cubicBezTo>
                  <a:pt x="190" y="158"/>
                  <a:pt x="190" y="158"/>
                  <a:pt x="190" y="158"/>
                </a:cubicBezTo>
                <a:cubicBezTo>
                  <a:pt x="191" y="157"/>
                  <a:pt x="191" y="154"/>
                  <a:pt x="190" y="153"/>
                </a:cubicBezTo>
                <a:close/>
                <a:moveTo>
                  <a:pt x="198" y="14"/>
                </a:moveTo>
                <a:cubicBezTo>
                  <a:pt x="198" y="132"/>
                  <a:pt x="198" y="132"/>
                  <a:pt x="198" y="132"/>
                </a:cubicBezTo>
                <a:cubicBezTo>
                  <a:pt x="198" y="138"/>
                  <a:pt x="195" y="142"/>
                  <a:pt x="190" y="145"/>
                </a:cubicBezTo>
                <a:cubicBezTo>
                  <a:pt x="170" y="125"/>
                  <a:pt x="170" y="125"/>
                  <a:pt x="170" y="125"/>
                </a:cubicBezTo>
                <a:cubicBezTo>
                  <a:pt x="186" y="125"/>
                  <a:pt x="186" y="125"/>
                  <a:pt x="186" y="125"/>
                </a:cubicBezTo>
                <a:cubicBezTo>
                  <a:pt x="186" y="20"/>
                  <a:pt x="186" y="20"/>
                  <a:pt x="186" y="20"/>
                </a:cubicBezTo>
                <a:cubicBezTo>
                  <a:pt x="12" y="20"/>
                  <a:pt x="12" y="20"/>
                  <a:pt x="12" y="20"/>
                </a:cubicBezTo>
                <a:cubicBezTo>
                  <a:pt x="12" y="125"/>
                  <a:pt x="12" y="125"/>
                  <a:pt x="12" y="125"/>
                </a:cubicBezTo>
                <a:cubicBezTo>
                  <a:pt x="119" y="125"/>
                  <a:pt x="119" y="125"/>
                  <a:pt x="119" y="125"/>
                </a:cubicBezTo>
                <a:cubicBezTo>
                  <a:pt x="140" y="146"/>
                  <a:pt x="140" y="146"/>
                  <a:pt x="140" y="146"/>
                </a:cubicBezTo>
                <a:cubicBezTo>
                  <a:pt x="14" y="146"/>
                  <a:pt x="14" y="146"/>
                  <a:pt x="14" y="146"/>
                </a:cubicBezTo>
                <a:cubicBezTo>
                  <a:pt x="7" y="146"/>
                  <a:pt x="0" y="140"/>
                  <a:pt x="0" y="132"/>
                </a:cubicBezTo>
                <a:cubicBezTo>
                  <a:pt x="0" y="14"/>
                  <a:pt x="0" y="14"/>
                  <a:pt x="0" y="14"/>
                </a:cubicBezTo>
                <a:cubicBezTo>
                  <a:pt x="0" y="7"/>
                  <a:pt x="7" y="0"/>
                  <a:pt x="14" y="0"/>
                </a:cubicBezTo>
                <a:cubicBezTo>
                  <a:pt x="184" y="0"/>
                  <a:pt x="184" y="0"/>
                  <a:pt x="184" y="0"/>
                </a:cubicBezTo>
                <a:cubicBezTo>
                  <a:pt x="192" y="0"/>
                  <a:pt x="198" y="7"/>
                  <a:pt x="198" y="14"/>
                </a:cubicBezTo>
                <a:close/>
                <a:moveTo>
                  <a:pt x="17" y="12"/>
                </a:moveTo>
                <a:cubicBezTo>
                  <a:pt x="17" y="14"/>
                  <a:pt x="19" y="16"/>
                  <a:pt x="22" y="16"/>
                </a:cubicBezTo>
                <a:cubicBezTo>
                  <a:pt x="24" y="16"/>
                  <a:pt x="26" y="14"/>
                  <a:pt x="26" y="12"/>
                </a:cubicBezTo>
                <a:cubicBezTo>
                  <a:pt x="26" y="10"/>
                  <a:pt x="24" y="8"/>
                  <a:pt x="22" y="8"/>
                </a:cubicBezTo>
                <a:cubicBezTo>
                  <a:pt x="19" y="8"/>
                  <a:pt x="17" y="10"/>
                  <a:pt x="17" y="12"/>
                </a:cubicBezTo>
                <a:close/>
                <a:moveTo>
                  <a:pt x="33" y="12"/>
                </a:moveTo>
                <a:cubicBezTo>
                  <a:pt x="33" y="14"/>
                  <a:pt x="35" y="16"/>
                  <a:pt x="37" y="16"/>
                </a:cubicBezTo>
                <a:cubicBezTo>
                  <a:pt x="39" y="16"/>
                  <a:pt x="41" y="14"/>
                  <a:pt x="41" y="12"/>
                </a:cubicBezTo>
                <a:cubicBezTo>
                  <a:pt x="41" y="10"/>
                  <a:pt x="39" y="8"/>
                  <a:pt x="37" y="8"/>
                </a:cubicBezTo>
                <a:cubicBezTo>
                  <a:pt x="35" y="8"/>
                  <a:pt x="33" y="10"/>
                  <a:pt x="33" y="12"/>
                </a:cubicBezTo>
                <a:close/>
                <a:moveTo>
                  <a:pt x="48" y="12"/>
                </a:moveTo>
                <a:cubicBezTo>
                  <a:pt x="48" y="14"/>
                  <a:pt x="50" y="16"/>
                  <a:pt x="52" y="16"/>
                </a:cubicBezTo>
                <a:cubicBezTo>
                  <a:pt x="55" y="16"/>
                  <a:pt x="57" y="14"/>
                  <a:pt x="57" y="12"/>
                </a:cubicBezTo>
                <a:cubicBezTo>
                  <a:pt x="57" y="10"/>
                  <a:pt x="55" y="8"/>
                  <a:pt x="52" y="8"/>
                </a:cubicBezTo>
                <a:cubicBezTo>
                  <a:pt x="50" y="8"/>
                  <a:pt x="48" y="10"/>
                  <a:pt x="48" y="12"/>
                </a:cubicBezTo>
                <a:close/>
              </a:path>
            </a:pathLst>
          </a:custGeom>
          <a:solidFill>
            <a:schemeClr val="bg2"/>
          </a:solidFill>
          <a:ln>
            <a:noFill/>
          </a:ln>
        </p:spPr>
        <p:txBody>
          <a:bodyPr vert="horz" wrap="square" lIns="91440" tIns="45720" rIns="91440" bIns="45720" numCol="1" anchor="t" anchorCtr="0" compatLnSpc="1"/>
          <a:p>
            <a:endParaRPr lang="en-US"/>
          </a:p>
        </p:txBody>
      </p:sp>
      <p:sp>
        <p:nvSpPr>
          <p:cNvPr id="35" name="Freeform 20"/>
          <p:cNvSpPr>
            <a:spLocks noEditPoints="1"/>
          </p:cNvSpPr>
          <p:nvPr/>
        </p:nvSpPr>
        <p:spPr bwMode="auto">
          <a:xfrm>
            <a:off x="1855470" y="2623820"/>
            <a:ext cx="321310" cy="321945"/>
          </a:xfrm>
          <a:custGeom>
            <a:avLst/>
            <a:gdLst>
              <a:gd name="T0" fmla="*/ 42 w 176"/>
              <a:gd name="T1" fmla="*/ 117 h 176"/>
              <a:gd name="T2" fmla="*/ 59 w 176"/>
              <a:gd name="T3" fmla="*/ 134 h 176"/>
              <a:gd name="T4" fmla="*/ 55 w 176"/>
              <a:gd name="T5" fmla="*/ 139 h 176"/>
              <a:gd name="T6" fmla="*/ 21 w 176"/>
              <a:gd name="T7" fmla="*/ 155 h 176"/>
              <a:gd name="T8" fmla="*/ 37 w 176"/>
              <a:gd name="T9" fmla="*/ 120 h 176"/>
              <a:gd name="T10" fmla="*/ 42 w 176"/>
              <a:gd name="T11" fmla="*/ 117 h 176"/>
              <a:gd name="T12" fmla="*/ 41 w 176"/>
              <a:gd name="T13" fmla="*/ 98 h 176"/>
              <a:gd name="T14" fmla="*/ 48 w 176"/>
              <a:gd name="T15" fmla="*/ 91 h 176"/>
              <a:gd name="T16" fmla="*/ 64 w 176"/>
              <a:gd name="T17" fmla="*/ 63 h 176"/>
              <a:gd name="T18" fmla="*/ 30 w 176"/>
              <a:gd name="T19" fmla="*/ 68 h 176"/>
              <a:gd name="T20" fmla="*/ 0 w 176"/>
              <a:gd name="T21" fmla="*/ 97 h 176"/>
              <a:gd name="T22" fmla="*/ 25 w 176"/>
              <a:gd name="T23" fmla="*/ 93 h 176"/>
              <a:gd name="T24" fmla="*/ 41 w 176"/>
              <a:gd name="T25" fmla="*/ 98 h 176"/>
              <a:gd name="T26" fmla="*/ 41 w 176"/>
              <a:gd name="T27" fmla="*/ 107 h 176"/>
              <a:gd name="T28" fmla="*/ 68 w 176"/>
              <a:gd name="T29" fmla="*/ 134 h 176"/>
              <a:gd name="T30" fmla="*/ 77 w 176"/>
              <a:gd name="T31" fmla="*/ 126 h 176"/>
              <a:gd name="T32" fmla="*/ 50 w 176"/>
              <a:gd name="T33" fmla="*/ 99 h 176"/>
              <a:gd name="T34" fmla="*/ 41 w 176"/>
              <a:gd name="T35" fmla="*/ 107 h 176"/>
              <a:gd name="T36" fmla="*/ 176 w 176"/>
              <a:gd name="T37" fmla="*/ 0 h 176"/>
              <a:gd name="T38" fmla="*/ 163 w 176"/>
              <a:gd name="T39" fmla="*/ 56 h 176"/>
              <a:gd name="T40" fmla="*/ 153 w 176"/>
              <a:gd name="T41" fmla="*/ 70 h 176"/>
              <a:gd name="T42" fmla="*/ 129 w 176"/>
              <a:gd name="T43" fmla="*/ 90 h 176"/>
              <a:gd name="T44" fmla="*/ 84 w 176"/>
              <a:gd name="T45" fmla="*/ 122 h 176"/>
              <a:gd name="T46" fmla="*/ 54 w 176"/>
              <a:gd name="T47" fmla="*/ 92 h 176"/>
              <a:gd name="T48" fmla="*/ 85 w 176"/>
              <a:gd name="T49" fmla="*/ 46 h 176"/>
              <a:gd name="T50" fmla="*/ 105 w 176"/>
              <a:gd name="T51" fmla="*/ 22 h 176"/>
              <a:gd name="T52" fmla="*/ 119 w 176"/>
              <a:gd name="T53" fmla="*/ 13 h 176"/>
              <a:gd name="T54" fmla="*/ 176 w 176"/>
              <a:gd name="T55" fmla="*/ 0 h 176"/>
              <a:gd name="T56" fmla="*/ 152 w 176"/>
              <a:gd name="T57" fmla="*/ 58 h 176"/>
              <a:gd name="T58" fmla="*/ 118 w 176"/>
              <a:gd name="T59" fmla="*/ 24 h 176"/>
              <a:gd name="T60" fmla="*/ 112 w 176"/>
              <a:gd name="T61" fmla="*/ 29 h 176"/>
              <a:gd name="T62" fmla="*/ 97 w 176"/>
              <a:gd name="T63" fmla="*/ 45 h 176"/>
              <a:gd name="T64" fmla="*/ 130 w 176"/>
              <a:gd name="T65" fmla="*/ 78 h 176"/>
              <a:gd name="T66" fmla="*/ 147 w 176"/>
              <a:gd name="T67" fmla="*/ 64 h 176"/>
              <a:gd name="T68" fmla="*/ 152 w 176"/>
              <a:gd name="T69" fmla="*/ 58 h 176"/>
              <a:gd name="T70" fmla="*/ 117 w 176"/>
              <a:gd name="T71" fmla="*/ 58 h 176"/>
              <a:gd name="T72" fmla="*/ 131 w 176"/>
              <a:gd name="T73" fmla="*/ 58 h 176"/>
              <a:gd name="T74" fmla="*/ 131 w 176"/>
              <a:gd name="T75" fmla="*/ 45 h 176"/>
              <a:gd name="T76" fmla="*/ 117 w 176"/>
              <a:gd name="T77" fmla="*/ 45 h 176"/>
              <a:gd name="T78" fmla="*/ 117 w 176"/>
              <a:gd name="T79" fmla="*/ 58 h 176"/>
              <a:gd name="T80" fmla="*/ 85 w 176"/>
              <a:gd name="T81" fmla="*/ 128 h 176"/>
              <a:gd name="T82" fmla="*/ 77 w 176"/>
              <a:gd name="T83" fmla="*/ 135 h 176"/>
              <a:gd name="T84" fmla="*/ 83 w 176"/>
              <a:gd name="T85" fmla="*/ 151 h 176"/>
              <a:gd name="T86" fmla="*/ 78 w 176"/>
              <a:gd name="T87" fmla="*/ 176 h 176"/>
              <a:gd name="T88" fmla="*/ 108 w 176"/>
              <a:gd name="T89" fmla="*/ 146 h 176"/>
              <a:gd name="T90" fmla="*/ 112 w 176"/>
              <a:gd name="T91" fmla="*/ 112 h 176"/>
              <a:gd name="T92" fmla="*/ 85 w 176"/>
              <a:gd name="T93"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2" y="117"/>
                </a:moveTo>
                <a:cubicBezTo>
                  <a:pt x="59" y="134"/>
                  <a:pt x="59" y="134"/>
                  <a:pt x="59" y="134"/>
                </a:cubicBezTo>
                <a:cubicBezTo>
                  <a:pt x="58" y="135"/>
                  <a:pt x="57" y="137"/>
                  <a:pt x="55" y="139"/>
                </a:cubicBezTo>
                <a:cubicBezTo>
                  <a:pt x="50" y="144"/>
                  <a:pt x="21" y="155"/>
                  <a:pt x="21" y="155"/>
                </a:cubicBezTo>
                <a:cubicBezTo>
                  <a:pt x="21" y="155"/>
                  <a:pt x="31" y="126"/>
                  <a:pt x="37" y="120"/>
                </a:cubicBezTo>
                <a:cubicBezTo>
                  <a:pt x="38" y="119"/>
                  <a:pt x="40" y="117"/>
                  <a:pt x="42" y="117"/>
                </a:cubicBezTo>
                <a:close/>
                <a:moveTo>
                  <a:pt x="41" y="98"/>
                </a:moveTo>
                <a:cubicBezTo>
                  <a:pt x="48" y="91"/>
                  <a:pt x="48" y="91"/>
                  <a:pt x="48" y="91"/>
                </a:cubicBezTo>
                <a:cubicBezTo>
                  <a:pt x="64" y="63"/>
                  <a:pt x="64" y="63"/>
                  <a:pt x="64" y="63"/>
                </a:cubicBezTo>
                <a:cubicBezTo>
                  <a:pt x="64" y="63"/>
                  <a:pt x="34" y="63"/>
                  <a:pt x="30" y="68"/>
                </a:cubicBezTo>
                <a:cubicBezTo>
                  <a:pt x="25" y="72"/>
                  <a:pt x="0" y="97"/>
                  <a:pt x="0" y="97"/>
                </a:cubicBezTo>
                <a:cubicBezTo>
                  <a:pt x="0" y="97"/>
                  <a:pt x="15" y="90"/>
                  <a:pt x="25" y="93"/>
                </a:cubicBezTo>
                <a:cubicBezTo>
                  <a:pt x="31" y="95"/>
                  <a:pt x="41" y="98"/>
                  <a:pt x="41" y="98"/>
                </a:cubicBezTo>
                <a:close/>
                <a:moveTo>
                  <a:pt x="41" y="107"/>
                </a:moveTo>
                <a:cubicBezTo>
                  <a:pt x="68" y="134"/>
                  <a:pt x="68" y="134"/>
                  <a:pt x="68" y="134"/>
                </a:cubicBezTo>
                <a:cubicBezTo>
                  <a:pt x="77" y="126"/>
                  <a:pt x="77" y="126"/>
                  <a:pt x="77" y="126"/>
                </a:cubicBezTo>
                <a:cubicBezTo>
                  <a:pt x="50" y="99"/>
                  <a:pt x="50" y="99"/>
                  <a:pt x="50" y="99"/>
                </a:cubicBezTo>
                <a:lnTo>
                  <a:pt x="41" y="107"/>
                </a:lnTo>
                <a:close/>
                <a:moveTo>
                  <a:pt x="176" y="0"/>
                </a:moveTo>
                <a:cubicBezTo>
                  <a:pt x="176" y="0"/>
                  <a:pt x="174" y="33"/>
                  <a:pt x="163" y="56"/>
                </a:cubicBezTo>
                <a:cubicBezTo>
                  <a:pt x="160" y="62"/>
                  <a:pt x="157" y="66"/>
                  <a:pt x="153" y="70"/>
                </a:cubicBezTo>
                <a:cubicBezTo>
                  <a:pt x="147" y="76"/>
                  <a:pt x="139" y="83"/>
                  <a:pt x="129" y="90"/>
                </a:cubicBezTo>
                <a:cubicBezTo>
                  <a:pt x="108" y="106"/>
                  <a:pt x="84" y="122"/>
                  <a:pt x="84" y="122"/>
                </a:cubicBezTo>
                <a:cubicBezTo>
                  <a:pt x="54" y="92"/>
                  <a:pt x="54" y="92"/>
                  <a:pt x="54" y="92"/>
                </a:cubicBezTo>
                <a:cubicBezTo>
                  <a:pt x="54" y="92"/>
                  <a:pt x="69" y="68"/>
                  <a:pt x="85" y="46"/>
                </a:cubicBezTo>
                <a:cubicBezTo>
                  <a:pt x="92" y="37"/>
                  <a:pt x="99" y="28"/>
                  <a:pt x="105" y="22"/>
                </a:cubicBezTo>
                <a:cubicBezTo>
                  <a:pt x="109" y="18"/>
                  <a:pt x="114" y="15"/>
                  <a:pt x="119" y="13"/>
                </a:cubicBezTo>
                <a:cubicBezTo>
                  <a:pt x="143" y="1"/>
                  <a:pt x="176" y="0"/>
                  <a:pt x="176" y="0"/>
                </a:cubicBezTo>
                <a:close/>
                <a:moveTo>
                  <a:pt x="152" y="58"/>
                </a:moveTo>
                <a:cubicBezTo>
                  <a:pt x="118" y="24"/>
                  <a:pt x="118" y="24"/>
                  <a:pt x="118" y="24"/>
                </a:cubicBezTo>
                <a:cubicBezTo>
                  <a:pt x="115" y="25"/>
                  <a:pt x="113" y="27"/>
                  <a:pt x="112" y="29"/>
                </a:cubicBezTo>
                <a:cubicBezTo>
                  <a:pt x="108" y="33"/>
                  <a:pt x="103" y="38"/>
                  <a:pt x="97" y="45"/>
                </a:cubicBezTo>
                <a:cubicBezTo>
                  <a:pt x="130" y="78"/>
                  <a:pt x="130" y="78"/>
                  <a:pt x="130" y="78"/>
                </a:cubicBezTo>
                <a:cubicBezTo>
                  <a:pt x="137" y="73"/>
                  <a:pt x="143" y="68"/>
                  <a:pt x="147" y="64"/>
                </a:cubicBezTo>
                <a:cubicBezTo>
                  <a:pt x="149" y="62"/>
                  <a:pt x="150" y="60"/>
                  <a:pt x="152" y="58"/>
                </a:cubicBezTo>
                <a:close/>
                <a:moveTo>
                  <a:pt x="117" y="58"/>
                </a:moveTo>
                <a:cubicBezTo>
                  <a:pt x="121" y="62"/>
                  <a:pt x="127" y="62"/>
                  <a:pt x="131" y="58"/>
                </a:cubicBezTo>
                <a:cubicBezTo>
                  <a:pt x="134" y="55"/>
                  <a:pt x="134" y="49"/>
                  <a:pt x="131" y="45"/>
                </a:cubicBezTo>
                <a:cubicBezTo>
                  <a:pt x="127" y="41"/>
                  <a:pt x="121" y="41"/>
                  <a:pt x="117" y="45"/>
                </a:cubicBezTo>
                <a:cubicBezTo>
                  <a:pt x="114" y="49"/>
                  <a:pt x="114" y="55"/>
                  <a:pt x="117" y="58"/>
                </a:cubicBezTo>
                <a:close/>
                <a:moveTo>
                  <a:pt x="85" y="128"/>
                </a:moveTo>
                <a:cubicBezTo>
                  <a:pt x="77" y="135"/>
                  <a:pt x="77" y="135"/>
                  <a:pt x="77" y="135"/>
                </a:cubicBezTo>
                <a:cubicBezTo>
                  <a:pt x="77" y="135"/>
                  <a:pt x="81" y="145"/>
                  <a:pt x="83" y="151"/>
                </a:cubicBezTo>
                <a:cubicBezTo>
                  <a:pt x="86" y="161"/>
                  <a:pt x="78" y="176"/>
                  <a:pt x="78" y="176"/>
                </a:cubicBezTo>
                <a:cubicBezTo>
                  <a:pt x="78" y="176"/>
                  <a:pt x="104" y="150"/>
                  <a:pt x="108" y="146"/>
                </a:cubicBezTo>
                <a:cubicBezTo>
                  <a:pt x="112" y="141"/>
                  <a:pt x="112" y="112"/>
                  <a:pt x="112" y="112"/>
                </a:cubicBezTo>
                <a:lnTo>
                  <a:pt x="85" y="128"/>
                </a:lnTo>
                <a:close/>
              </a:path>
            </a:pathLst>
          </a:custGeom>
          <a:solidFill>
            <a:schemeClr val="bg2"/>
          </a:solidFill>
          <a:ln>
            <a:noFill/>
          </a:ln>
        </p:spPr>
        <p:txBody>
          <a:bodyPr vert="horz" wrap="square" lIns="91440" tIns="45720" rIns="91440" bIns="45720" numCol="1" anchor="t" anchorCtr="0" compatLnSpc="1"/>
          <a:p>
            <a:endParaRPr lang="en-US"/>
          </a:p>
        </p:txBody>
      </p:sp>
      <p:sp>
        <p:nvSpPr>
          <p:cNvPr id="36" name="Freeform 21"/>
          <p:cNvSpPr>
            <a:spLocks noEditPoints="1"/>
          </p:cNvSpPr>
          <p:nvPr/>
        </p:nvSpPr>
        <p:spPr bwMode="auto">
          <a:xfrm>
            <a:off x="9945370" y="2651125"/>
            <a:ext cx="359410" cy="267335"/>
          </a:xfrm>
          <a:custGeom>
            <a:avLst/>
            <a:gdLst>
              <a:gd name="T0" fmla="*/ 183 w 197"/>
              <a:gd name="T1" fmla="*/ 0 h 146"/>
              <a:gd name="T2" fmla="*/ 14 w 197"/>
              <a:gd name="T3" fmla="*/ 0 h 146"/>
              <a:gd name="T4" fmla="*/ 0 w 197"/>
              <a:gd name="T5" fmla="*/ 14 h 146"/>
              <a:gd name="T6" fmla="*/ 0 w 197"/>
              <a:gd name="T7" fmla="*/ 132 h 146"/>
              <a:gd name="T8" fmla="*/ 14 w 197"/>
              <a:gd name="T9" fmla="*/ 146 h 146"/>
              <a:gd name="T10" fmla="*/ 183 w 197"/>
              <a:gd name="T11" fmla="*/ 146 h 146"/>
              <a:gd name="T12" fmla="*/ 197 w 197"/>
              <a:gd name="T13" fmla="*/ 132 h 146"/>
              <a:gd name="T14" fmla="*/ 197 w 197"/>
              <a:gd name="T15" fmla="*/ 14 h 146"/>
              <a:gd name="T16" fmla="*/ 183 w 197"/>
              <a:gd name="T17" fmla="*/ 0 h 146"/>
              <a:gd name="T18" fmla="*/ 52 w 197"/>
              <a:gd name="T19" fmla="*/ 8 h 146"/>
              <a:gd name="T20" fmla="*/ 56 w 197"/>
              <a:gd name="T21" fmla="*/ 12 h 146"/>
              <a:gd name="T22" fmla="*/ 52 w 197"/>
              <a:gd name="T23" fmla="*/ 17 h 146"/>
              <a:gd name="T24" fmla="*/ 47 w 197"/>
              <a:gd name="T25" fmla="*/ 12 h 146"/>
              <a:gd name="T26" fmla="*/ 52 w 197"/>
              <a:gd name="T27" fmla="*/ 8 h 146"/>
              <a:gd name="T28" fmla="*/ 37 w 197"/>
              <a:gd name="T29" fmla="*/ 8 h 146"/>
              <a:gd name="T30" fmla="*/ 41 w 197"/>
              <a:gd name="T31" fmla="*/ 12 h 146"/>
              <a:gd name="T32" fmla="*/ 37 w 197"/>
              <a:gd name="T33" fmla="*/ 17 h 146"/>
              <a:gd name="T34" fmla="*/ 32 w 197"/>
              <a:gd name="T35" fmla="*/ 12 h 146"/>
              <a:gd name="T36" fmla="*/ 37 w 197"/>
              <a:gd name="T37" fmla="*/ 8 h 146"/>
              <a:gd name="T38" fmla="*/ 21 w 197"/>
              <a:gd name="T39" fmla="*/ 8 h 146"/>
              <a:gd name="T40" fmla="*/ 26 w 197"/>
              <a:gd name="T41" fmla="*/ 12 h 146"/>
              <a:gd name="T42" fmla="*/ 21 w 197"/>
              <a:gd name="T43" fmla="*/ 17 h 146"/>
              <a:gd name="T44" fmla="*/ 17 w 197"/>
              <a:gd name="T45" fmla="*/ 12 h 146"/>
              <a:gd name="T46" fmla="*/ 21 w 197"/>
              <a:gd name="T47" fmla="*/ 8 h 146"/>
              <a:gd name="T48" fmla="*/ 185 w 197"/>
              <a:gd name="T49" fmla="*/ 125 h 146"/>
              <a:gd name="T50" fmla="*/ 12 w 197"/>
              <a:gd name="T51" fmla="*/ 125 h 146"/>
              <a:gd name="T52" fmla="*/ 12 w 197"/>
              <a:gd name="T53" fmla="*/ 20 h 146"/>
              <a:gd name="T54" fmla="*/ 185 w 197"/>
              <a:gd name="T55" fmla="*/ 20 h 146"/>
              <a:gd name="T56" fmla="*/ 185 w 197"/>
              <a:gd name="T57" fmla="*/ 125 h 146"/>
              <a:gd name="T58" fmla="*/ 84 w 197"/>
              <a:gd name="T59" fmla="*/ 47 h 146"/>
              <a:gd name="T60" fmla="*/ 99 w 197"/>
              <a:gd name="T61" fmla="*/ 33 h 146"/>
              <a:gd name="T62" fmla="*/ 113 w 197"/>
              <a:gd name="T63" fmla="*/ 47 h 146"/>
              <a:gd name="T64" fmla="*/ 99 w 197"/>
              <a:gd name="T65" fmla="*/ 61 h 146"/>
              <a:gd name="T66" fmla="*/ 84 w 197"/>
              <a:gd name="T67" fmla="*/ 47 h 146"/>
              <a:gd name="T68" fmla="*/ 75 w 197"/>
              <a:gd name="T69" fmla="*/ 91 h 146"/>
              <a:gd name="T70" fmla="*/ 73 w 197"/>
              <a:gd name="T71" fmla="*/ 68 h 146"/>
              <a:gd name="T72" fmla="*/ 87 w 197"/>
              <a:gd name="T73" fmla="*/ 65 h 146"/>
              <a:gd name="T74" fmla="*/ 99 w 197"/>
              <a:gd name="T75" fmla="*/ 63 h 146"/>
              <a:gd name="T76" fmla="*/ 109 w 197"/>
              <a:gd name="T77" fmla="*/ 65 h 146"/>
              <a:gd name="T78" fmla="*/ 124 w 197"/>
              <a:gd name="T79" fmla="*/ 68 h 146"/>
              <a:gd name="T80" fmla="*/ 121 w 197"/>
              <a:gd name="T81" fmla="*/ 91 h 146"/>
              <a:gd name="T82" fmla="*/ 115 w 197"/>
              <a:gd name="T83" fmla="*/ 101 h 146"/>
              <a:gd name="T84" fmla="*/ 115 w 197"/>
              <a:gd name="T85" fmla="*/ 112 h 146"/>
              <a:gd name="T86" fmla="*/ 99 w 197"/>
              <a:gd name="T87" fmla="*/ 114 h 146"/>
              <a:gd name="T88" fmla="*/ 82 w 197"/>
              <a:gd name="T89" fmla="*/ 112 h 146"/>
              <a:gd name="T90" fmla="*/ 82 w 197"/>
              <a:gd name="T91" fmla="*/ 101 h 146"/>
              <a:gd name="T92" fmla="*/ 75 w 197"/>
              <a:gd name="T93" fmla="*/ 9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 h="146">
                <a:moveTo>
                  <a:pt x="183" y="0"/>
                </a:moveTo>
                <a:cubicBezTo>
                  <a:pt x="14" y="0"/>
                  <a:pt x="14" y="0"/>
                  <a:pt x="14" y="0"/>
                </a:cubicBezTo>
                <a:cubicBezTo>
                  <a:pt x="6" y="0"/>
                  <a:pt x="0" y="7"/>
                  <a:pt x="0" y="14"/>
                </a:cubicBezTo>
                <a:cubicBezTo>
                  <a:pt x="0" y="132"/>
                  <a:pt x="0" y="132"/>
                  <a:pt x="0" y="132"/>
                </a:cubicBezTo>
                <a:cubicBezTo>
                  <a:pt x="0" y="140"/>
                  <a:pt x="6" y="146"/>
                  <a:pt x="14" y="146"/>
                </a:cubicBezTo>
                <a:cubicBezTo>
                  <a:pt x="183" y="146"/>
                  <a:pt x="183" y="146"/>
                  <a:pt x="183" y="146"/>
                </a:cubicBezTo>
                <a:cubicBezTo>
                  <a:pt x="191" y="146"/>
                  <a:pt x="197" y="140"/>
                  <a:pt x="197" y="132"/>
                </a:cubicBezTo>
                <a:cubicBezTo>
                  <a:pt x="197" y="14"/>
                  <a:pt x="197" y="14"/>
                  <a:pt x="197" y="14"/>
                </a:cubicBezTo>
                <a:cubicBezTo>
                  <a:pt x="197" y="7"/>
                  <a:pt x="191" y="0"/>
                  <a:pt x="183" y="0"/>
                </a:cubicBezTo>
                <a:close/>
                <a:moveTo>
                  <a:pt x="52" y="8"/>
                </a:moveTo>
                <a:cubicBezTo>
                  <a:pt x="54" y="8"/>
                  <a:pt x="56" y="10"/>
                  <a:pt x="56" y="12"/>
                </a:cubicBezTo>
                <a:cubicBezTo>
                  <a:pt x="56" y="15"/>
                  <a:pt x="54" y="17"/>
                  <a:pt x="52" y="17"/>
                </a:cubicBezTo>
                <a:cubicBezTo>
                  <a:pt x="49" y="17"/>
                  <a:pt x="47" y="15"/>
                  <a:pt x="47" y="12"/>
                </a:cubicBezTo>
                <a:cubicBezTo>
                  <a:pt x="47" y="10"/>
                  <a:pt x="49" y="8"/>
                  <a:pt x="52" y="8"/>
                </a:cubicBezTo>
                <a:close/>
                <a:moveTo>
                  <a:pt x="37" y="8"/>
                </a:moveTo>
                <a:cubicBezTo>
                  <a:pt x="39" y="8"/>
                  <a:pt x="41" y="10"/>
                  <a:pt x="41" y="12"/>
                </a:cubicBezTo>
                <a:cubicBezTo>
                  <a:pt x="41" y="15"/>
                  <a:pt x="39" y="17"/>
                  <a:pt x="37" y="17"/>
                </a:cubicBezTo>
                <a:cubicBezTo>
                  <a:pt x="34" y="17"/>
                  <a:pt x="32" y="15"/>
                  <a:pt x="32" y="12"/>
                </a:cubicBezTo>
                <a:cubicBezTo>
                  <a:pt x="32" y="10"/>
                  <a:pt x="34" y="8"/>
                  <a:pt x="37" y="8"/>
                </a:cubicBezTo>
                <a:close/>
                <a:moveTo>
                  <a:pt x="21" y="8"/>
                </a:moveTo>
                <a:cubicBezTo>
                  <a:pt x="24" y="8"/>
                  <a:pt x="26" y="10"/>
                  <a:pt x="26" y="12"/>
                </a:cubicBezTo>
                <a:cubicBezTo>
                  <a:pt x="26" y="15"/>
                  <a:pt x="24" y="17"/>
                  <a:pt x="21" y="17"/>
                </a:cubicBezTo>
                <a:cubicBezTo>
                  <a:pt x="19" y="17"/>
                  <a:pt x="17" y="15"/>
                  <a:pt x="17" y="12"/>
                </a:cubicBezTo>
                <a:cubicBezTo>
                  <a:pt x="17" y="10"/>
                  <a:pt x="19" y="8"/>
                  <a:pt x="21" y="8"/>
                </a:cubicBezTo>
                <a:close/>
                <a:moveTo>
                  <a:pt x="185" y="125"/>
                </a:moveTo>
                <a:cubicBezTo>
                  <a:pt x="12" y="125"/>
                  <a:pt x="12" y="125"/>
                  <a:pt x="12" y="125"/>
                </a:cubicBezTo>
                <a:cubicBezTo>
                  <a:pt x="12" y="20"/>
                  <a:pt x="12" y="20"/>
                  <a:pt x="12" y="20"/>
                </a:cubicBezTo>
                <a:cubicBezTo>
                  <a:pt x="185" y="20"/>
                  <a:pt x="185" y="20"/>
                  <a:pt x="185" y="20"/>
                </a:cubicBezTo>
                <a:lnTo>
                  <a:pt x="185" y="125"/>
                </a:lnTo>
                <a:close/>
                <a:moveTo>
                  <a:pt x="84" y="47"/>
                </a:moveTo>
                <a:cubicBezTo>
                  <a:pt x="84" y="39"/>
                  <a:pt x="90" y="33"/>
                  <a:pt x="99" y="33"/>
                </a:cubicBezTo>
                <a:cubicBezTo>
                  <a:pt x="106" y="33"/>
                  <a:pt x="113" y="39"/>
                  <a:pt x="113" y="47"/>
                </a:cubicBezTo>
                <a:cubicBezTo>
                  <a:pt x="113" y="55"/>
                  <a:pt x="106" y="61"/>
                  <a:pt x="99" y="61"/>
                </a:cubicBezTo>
                <a:cubicBezTo>
                  <a:pt x="90" y="61"/>
                  <a:pt x="84" y="55"/>
                  <a:pt x="84" y="47"/>
                </a:cubicBezTo>
                <a:close/>
                <a:moveTo>
                  <a:pt x="75" y="91"/>
                </a:moveTo>
                <a:cubicBezTo>
                  <a:pt x="74" y="87"/>
                  <a:pt x="73" y="68"/>
                  <a:pt x="73" y="68"/>
                </a:cubicBezTo>
                <a:cubicBezTo>
                  <a:pt x="73" y="68"/>
                  <a:pt x="78" y="66"/>
                  <a:pt x="87" y="65"/>
                </a:cubicBezTo>
                <a:cubicBezTo>
                  <a:pt x="89" y="65"/>
                  <a:pt x="93" y="63"/>
                  <a:pt x="99" y="63"/>
                </a:cubicBezTo>
                <a:cubicBezTo>
                  <a:pt x="104" y="63"/>
                  <a:pt x="108" y="65"/>
                  <a:pt x="109" y="65"/>
                </a:cubicBezTo>
                <a:cubicBezTo>
                  <a:pt x="119" y="66"/>
                  <a:pt x="124" y="68"/>
                  <a:pt x="124" y="68"/>
                </a:cubicBezTo>
                <a:cubicBezTo>
                  <a:pt x="124" y="68"/>
                  <a:pt x="123" y="87"/>
                  <a:pt x="121" y="91"/>
                </a:cubicBezTo>
                <a:cubicBezTo>
                  <a:pt x="120" y="95"/>
                  <a:pt x="115" y="97"/>
                  <a:pt x="115" y="101"/>
                </a:cubicBezTo>
                <a:cubicBezTo>
                  <a:pt x="115" y="112"/>
                  <a:pt x="115" y="112"/>
                  <a:pt x="115" y="112"/>
                </a:cubicBezTo>
                <a:cubicBezTo>
                  <a:pt x="115" y="112"/>
                  <a:pt x="107" y="114"/>
                  <a:pt x="99" y="114"/>
                </a:cubicBezTo>
                <a:cubicBezTo>
                  <a:pt x="90" y="114"/>
                  <a:pt x="82" y="112"/>
                  <a:pt x="82" y="112"/>
                </a:cubicBezTo>
                <a:cubicBezTo>
                  <a:pt x="82" y="101"/>
                  <a:pt x="82" y="101"/>
                  <a:pt x="82" y="101"/>
                </a:cubicBezTo>
                <a:cubicBezTo>
                  <a:pt x="82" y="97"/>
                  <a:pt x="77" y="95"/>
                  <a:pt x="75" y="91"/>
                </a:cubicBezTo>
                <a:close/>
              </a:path>
            </a:pathLst>
          </a:custGeom>
          <a:solidFill>
            <a:schemeClr val="bg2"/>
          </a:solidFill>
          <a:ln>
            <a:noFill/>
          </a:ln>
        </p:spPr>
        <p:txBody>
          <a:bodyPr vert="horz" wrap="square" lIns="91440" tIns="45720" rIns="91440" bIns="45720" numCol="1" anchor="t" anchorCtr="0" compatLnSpc="1"/>
          <a:p>
            <a:endParaRPr lang="en-US"/>
          </a:p>
        </p:txBody>
      </p:sp>
      <p:grpSp>
        <p:nvGrpSpPr>
          <p:cNvPr id="37" name="组合 36"/>
          <p:cNvGrpSpPr/>
          <p:nvPr/>
        </p:nvGrpSpPr>
        <p:grpSpPr>
          <a:xfrm>
            <a:off x="1089025" y="4094480"/>
            <a:ext cx="1990725" cy="1850390"/>
            <a:chOff x="2006" y="6308"/>
            <a:chExt cx="3135" cy="2914"/>
          </a:xfrm>
        </p:grpSpPr>
        <p:sp>
          <p:nvSpPr>
            <p:cNvPr id="78" name="文本框 77"/>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tx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tx1"/>
                  </a:solidFill>
                  <a:latin typeface="方正苏新诗柳楷简体" panose="02000000000000000000" charset="-122"/>
                  <a:ea typeface="方正苏新诗柳楷简体" panose="02000000000000000000" charset="-122"/>
                </a:rPr>
                <a:t>说明以</a:t>
              </a:r>
              <a:r>
                <a:rPr lang="zh-CN" altLang="en-US" sz="1600" dirty="0">
                  <a:solidFill>
                    <a:schemeClr val="tx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tx1"/>
                  </a:solidFill>
                  <a:latin typeface="方正苏新诗柳楷简体" panose="02000000000000000000" charset="-122"/>
                  <a:ea typeface="方正苏新诗柳楷简体" panose="02000000000000000000" charset="-122"/>
                </a:rPr>
                <a:t>内容</a:t>
              </a:r>
              <a:r>
                <a:rPr lang="zh-CN" sz="1600" dirty="0">
                  <a:solidFill>
                    <a:schemeClr val="tx1"/>
                  </a:solidFill>
                  <a:latin typeface="方正苏新诗柳楷简体" panose="02000000000000000000" charset="-122"/>
                  <a:ea typeface="方正苏新诗柳楷简体" panose="02000000000000000000" charset="-122"/>
                  <a:sym typeface="+mn-ea"/>
                </a:rPr>
                <a:t>。</a:t>
              </a:r>
              <a:endParaRPr lang="zh-CN" sz="1600" dirty="0" smtClean="0">
                <a:solidFill>
                  <a:schemeClr val="tx1"/>
                </a:solidFill>
                <a:latin typeface="方正苏新诗柳楷简体" panose="02000000000000000000" charset="-122"/>
                <a:ea typeface="方正苏新诗柳楷简体" panose="02000000000000000000" charset="-122"/>
                <a:sym typeface="+mn-ea"/>
              </a:endParaRPr>
            </a:p>
          </p:txBody>
        </p:sp>
        <p:sp>
          <p:nvSpPr>
            <p:cNvPr id="79" name="文本框 78"/>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tx1"/>
                  </a:solidFill>
                  <a:latin typeface="新蒂文征明简繁" panose="03000600000000000000" charset="-122"/>
                  <a:ea typeface="新蒂文征明简繁" panose="03000600000000000000" charset="-122"/>
                </a:rPr>
                <a:t>点击添加标题</a:t>
              </a:r>
              <a:endParaRPr lang="zh-CN" altLang="en-US" sz="2000">
                <a:solidFill>
                  <a:schemeClr val="tx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tx1"/>
                </a:solidFill>
                <a:latin typeface="新蒂文征明简繁" panose="03000600000000000000" charset="-122"/>
                <a:ea typeface="新蒂文征明简繁" panose="03000600000000000000" charset="-122"/>
              </a:endParaRPr>
            </a:p>
          </p:txBody>
        </p:sp>
      </p:grpSp>
      <p:grpSp>
        <p:nvGrpSpPr>
          <p:cNvPr id="28" name="组合 27"/>
          <p:cNvGrpSpPr/>
          <p:nvPr/>
        </p:nvGrpSpPr>
        <p:grpSpPr>
          <a:xfrm>
            <a:off x="2979420" y="1548765"/>
            <a:ext cx="1990725" cy="1850390"/>
            <a:chOff x="2006" y="6308"/>
            <a:chExt cx="3135" cy="2914"/>
          </a:xfrm>
        </p:grpSpPr>
        <p:sp>
          <p:nvSpPr>
            <p:cNvPr id="29" name="文本框 28"/>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rgbClr val="5AB27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rgbClr val="5AB271"/>
                  </a:solidFill>
                  <a:latin typeface="方正苏新诗柳楷简体" panose="02000000000000000000" charset="-122"/>
                  <a:ea typeface="方正苏新诗柳楷简体" panose="02000000000000000000" charset="-122"/>
                </a:rPr>
                <a:t>说明以</a:t>
              </a:r>
              <a:r>
                <a:rPr lang="zh-CN" altLang="en-US" sz="1600" dirty="0">
                  <a:solidFill>
                    <a:srgbClr val="5AB27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rgbClr val="5AB271"/>
                  </a:solidFill>
                  <a:latin typeface="方正苏新诗柳楷简体" panose="02000000000000000000" charset="-122"/>
                  <a:ea typeface="方正苏新诗柳楷简体" panose="02000000000000000000" charset="-122"/>
                </a:rPr>
                <a:t>内容</a:t>
              </a:r>
              <a:r>
                <a:rPr lang="zh-CN" sz="1600" dirty="0">
                  <a:solidFill>
                    <a:srgbClr val="5AB271"/>
                  </a:solidFill>
                  <a:latin typeface="方正苏新诗柳楷简体" panose="02000000000000000000" charset="-122"/>
                  <a:ea typeface="方正苏新诗柳楷简体" panose="02000000000000000000" charset="-122"/>
                  <a:sym typeface="+mn-ea"/>
                </a:rPr>
                <a:t>。</a:t>
              </a:r>
              <a:endParaRPr lang="zh-CN" sz="1600" dirty="0" smtClean="0">
                <a:solidFill>
                  <a:srgbClr val="5AB271"/>
                </a:solidFill>
                <a:latin typeface="方正苏新诗柳楷简体" panose="02000000000000000000" charset="-122"/>
                <a:ea typeface="方正苏新诗柳楷简体" panose="02000000000000000000" charset="-122"/>
                <a:sym typeface="+mn-ea"/>
              </a:endParaRPr>
            </a:p>
          </p:txBody>
        </p:sp>
        <p:sp>
          <p:nvSpPr>
            <p:cNvPr id="30" name="文本框 29"/>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rgbClr val="5AB271"/>
                </a:solidFill>
                <a:latin typeface="新蒂文征明简繁" panose="03000600000000000000" charset="-122"/>
                <a:ea typeface="新蒂文征明简繁" panose="03000600000000000000" charset="-122"/>
              </a:endParaRPr>
            </a:p>
          </p:txBody>
        </p:sp>
      </p:grpSp>
      <p:grpSp>
        <p:nvGrpSpPr>
          <p:cNvPr id="31" name="组合 30"/>
          <p:cNvGrpSpPr/>
          <p:nvPr/>
        </p:nvGrpSpPr>
        <p:grpSpPr>
          <a:xfrm>
            <a:off x="5100320" y="3900170"/>
            <a:ext cx="1990725" cy="1850390"/>
            <a:chOff x="2006" y="6308"/>
            <a:chExt cx="3135" cy="2914"/>
          </a:xfrm>
        </p:grpSpPr>
        <p:sp>
          <p:nvSpPr>
            <p:cNvPr id="38" name="文本框 37"/>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tx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tx1"/>
                  </a:solidFill>
                  <a:latin typeface="方正苏新诗柳楷简体" panose="02000000000000000000" charset="-122"/>
                  <a:ea typeface="方正苏新诗柳楷简体" panose="02000000000000000000" charset="-122"/>
                </a:rPr>
                <a:t>说明以</a:t>
              </a:r>
              <a:r>
                <a:rPr lang="zh-CN" altLang="en-US" sz="1600" dirty="0">
                  <a:solidFill>
                    <a:schemeClr val="tx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tx1"/>
                  </a:solidFill>
                  <a:latin typeface="方正苏新诗柳楷简体" panose="02000000000000000000" charset="-122"/>
                  <a:ea typeface="方正苏新诗柳楷简体" panose="02000000000000000000" charset="-122"/>
                </a:rPr>
                <a:t>内容</a:t>
              </a:r>
              <a:r>
                <a:rPr lang="zh-CN" sz="1600" dirty="0">
                  <a:solidFill>
                    <a:schemeClr val="tx1"/>
                  </a:solidFill>
                  <a:latin typeface="方正苏新诗柳楷简体" panose="02000000000000000000" charset="-122"/>
                  <a:ea typeface="方正苏新诗柳楷简体" panose="02000000000000000000" charset="-122"/>
                  <a:sym typeface="+mn-ea"/>
                </a:rPr>
                <a:t>。</a:t>
              </a:r>
              <a:endParaRPr lang="zh-CN" sz="1600" dirty="0" smtClean="0">
                <a:solidFill>
                  <a:schemeClr val="tx1"/>
                </a:solidFill>
                <a:latin typeface="方正苏新诗柳楷简体" panose="02000000000000000000" charset="-122"/>
                <a:ea typeface="方正苏新诗柳楷简体" panose="02000000000000000000" charset="-122"/>
                <a:sym typeface="+mn-ea"/>
              </a:endParaRPr>
            </a:p>
          </p:txBody>
        </p:sp>
        <p:sp>
          <p:nvSpPr>
            <p:cNvPr id="39" name="文本框 38"/>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tx1"/>
                  </a:solidFill>
                  <a:latin typeface="新蒂文征明简繁" panose="03000600000000000000" charset="-122"/>
                  <a:ea typeface="新蒂文征明简繁" panose="03000600000000000000" charset="-122"/>
                </a:rPr>
                <a:t>点击添加标题</a:t>
              </a:r>
              <a:endParaRPr lang="zh-CN" altLang="en-US" sz="2000">
                <a:solidFill>
                  <a:schemeClr val="tx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tx1"/>
                </a:solidFill>
                <a:latin typeface="新蒂文征明简繁" panose="03000600000000000000" charset="-122"/>
                <a:ea typeface="新蒂文征明简繁" panose="03000600000000000000" charset="-122"/>
              </a:endParaRPr>
            </a:p>
          </p:txBody>
        </p:sp>
      </p:grpSp>
      <p:grpSp>
        <p:nvGrpSpPr>
          <p:cNvPr id="40" name="组合 39"/>
          <p:cNvGrpSpPr/>
          <p:nvPr/>
        </p:nvGrpSpPr>
        <p:grpSpPr>
          <a:xfrm>
            <a:off x="7033895" y="1548765"/>
            <a:ext cx="1990725" cy="1850390"/>
            <a:chOff x="2006" y="6308"/>
            <a:chExt cx="3135" cy="2914"/>
          </a:xfrm>
        </p:grpSpPr>
        <p:sp>
          <p:nvSpPr>
            <p:cNvPr id="41" name="文本框 40"/>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rgbClr val="5AB27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rgbClr val="5AB271"/>
                  </a:solidFill>
                  <a:latin typeface="方正苏新诗柳楷简体" panose="02000000000000000000" charset="-122"/>
                  <a:ea typeface="方正苏新诗柳楷简体" panose="02000000000000000000" charset="-122"/>
                </a:rPr>
                <a:t>说明以</a:t>
              </a:r>
              <a:r>
                <a:rPr lang="zh-CN" altLang="en-US" sz="1600" dirty="0">
                  <a:solidFill>
                    <a:srgbClr val="5AB27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rgbClr val="5AB271"/>
                  </a:solidFill>
                  <a:latin typeface="方正苏新诗柳楷简体" panose="02000000000000000000" charset="-122"/>
                  <a:ea typeface="方正苏新诗柳楷简体" panose="02000000000000000000" charset="-122"/>
                </a:rPr>
                <a:t>内容</a:t>
              </a:r>
              <a:r>
                <a:rPr lang="zh-CN" sz="1600" dirty="0">
                  <a:solidFill>
                    <a:srgbClr val="5AB271"/>
                  </a:solidFill>
                  <a:latin typeface="方正苏新诗柳楷简体" panose="02000000000000000000" charset="-122"/>
                  <a:ea typeface="方正苏新诗柳楷简体" panose="02000000000000000000" charset="-122"/>
                  <a:sym typeface="+mn-ea"/>
                </a:rPr>
                <a:t>。</a:t>
              </a:r>
              <a:endParaRPr lang="zh-CN" sz="1600" dirty="0" smtClean="0">
                <a:solidFill>
                  <a:srgbClr val="5AB271"/>
                </a:solidFill>
                <a:latin typeface="方正苏新诗柳楷简体" panose="02000000000000000000" charset="-122"/>
                <a:ea typeface="方正苏新诗柳楷简体" panose="02000000000000000000" charset="-122"/>
                <a:sym typeface="+mn-ea"/>
              </a:endParaRPr>
            </a:p>
          </p:txBody>
        </p:sp>
        <p:sp>
          <p:nvSpPr>
            <p:cNvPr id="42" name="文本框 41"/>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rgbClr val="5AB271"/>
                  </a:solidFill>
                  <a:latin typeface="新蒂文征明简繁" panose="03000600000000000000" charset="-122"/>
                  <a:ea typeface="新蒂文征明简繁" panose="03000600000000000000" charset="-122"/>
                </a:rPr>
                <a:t>点击添加标题</a:t>
              </a:r>
              <a:endParaRPr lang="zh-CN" altLang="en-US" sz="2000">
                <a:solidFill>
                  <a:srgbClr val="5AB27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rgbClr val="5AB271"/>
                </a:solidFill>
                <a:latin typeface="新蒂文征明简繁" panose="03000600000000000000" charset="-122"/>
                <a:ea typeface="新蒂文征明简繁" panose="03000600000000000000" charset="-122"/>
              </a:endParaRPr>
            </a:p>
          </p:txBody>
        </p:sp>
      </p:grpSp>
      <p:grpSp>
        <p:nvGrpSpPr>
          <p:cNvPr id="43" name="组合 42"/>
          <p:cNvGrpSpPr/>
          <p:nvPr/>
        </p:nvGrpSpPr>
        <p:grpSpPr>
          <a:xfrm>
            <a:off x="9129395" y="3900170"/>
            <a:ext cx="1990725" cy="1850390"/>
            <a:chOff x="2006" y="6308"/>
            <a:chExt cx="3135" cy="2914"/>
          </a:xfrm>
        </p:grpSpPr>
        <p:sp>
          <p:nvSpPr>
            <p:cNvPr id="44" name="文本框 43"/>
            <p:cNvSpPr txBox="1"/>
            <p:nvPr/>
          </p:nvSpPr>
          <p:spPr>
            <a:xfrm>
              <a:off x="2006" y="6774"/>
              <a:ext cx="3135" cy="2448"/>
            </a:xfrm>
            <a:prstGeom prst="rect">
              <a:avLst/>
            </a:prstGeom>
            <a:noFill/>
          </p:spPr>
          <p:txBody>
            <a:bodyPr wrap="square" rtlCol="0">
              <a:spAutoFit/>
            </a:bodyPr>
            <a:p>
              <a:pPr algn="ctr">
                <a:lnSpc>
                  <a:spcPct val="150000"/>
                </a:lnSpc>
              </a:pPr>
              <a:r>
                <a:rPr lang="zh-CN" altLang="en-US" sz="1600" dirty="0">
                  <a:solidFill>
                    <a:schemeClr val="tx1"/>
                  </a:solidFill>
                  <a:latin typeface="方正苏新诗柳楷简体" panose="02000000000000000000" charset="-122"/>
                  <a:ea typeface="方正苏新诗柳楷简体" panose="02000000000000000000" charset="-122"/>
                </a:rPr>
                <a:t>请输入适量文字在此处进行解释</a:t>
              </a:r>
              <a:r>
                <a:rPr lang="zh-CN" altLang="en-US" sz="1600" dirty="0" smtClean="0">
                  <a:solidFill>
                    <a:schemeClr val="tx1"/>
                  </a:solidFill>
                  <a:latin typeface="方正苏新诗柳楷简体" panose="02000000000000000000" charset="-122"/>
                  <a:ea typeface="方正苏新诗柳楷简体" panose="02000000000000000000" charset="-122"/>
                </a:rPr>
                <a:t>说明以</a:t>
              </a:r>
              <a:r>
                <a:rPr lang="zh-CN" altLang="en-US" sz="1600" dirty="0">
                  <a:solidFill>
                    <a:schemeClr val="tx1"/>
                  </a:solidFill>
                  <a:latin typeface="方正苏新诗柳楷简体" panose="02000000000000000000" charset="-122"/>
                  <a:ea typeface="方正苏新诗柳楷简体" panose="02000000000000000000" charset="-122"/>
                </a:rPr>
                <a:t>便于读者合理理解上述标题的</a:t>
              </a:r>
              <a:r>
                <a:rPr lang="zh-CN" altLang="en-US" sz="1600" dirty="0" smtClean="0">
                  <a:solidFill>
                    <a:schemeClr val="tx1"/>
                  </a:solidFill>
                  <a:latin typeface="方正苏新诗柳楷简体" panose="02000000000000000000" charset="-122"/>
                  <a:ea typeface="方正苏新诗柳楷简体" panose="02000000000000000000" charset="-122"/>
                </a:rPr>
                <a:t>内容</a:t>
              </a:r>
              <a:r>
                <a:rPr lang="zh-CN" sz="1600" dirty="0">
                  <a:solidFill>
                    <a:schemeClr val="tx1"/>
                  </a:solidFill>
                  <a:latin typeface="方正苏新诗柳楷简体" panose="02000000000000000000" charset="-122"/>
                  <a:ea typeface="方正苏新诗柳楷简体" panose="02000000000000000000" charset="-122"/>
                  <a:sym typeface="+mn-ea"/>
                </a:rPr>
                <a:t>。</a:t>
              </a:r>
              <a:endParaRPr lang="zh-CN" sz="1600" dirty="0" smtClean="0">
                <a:solidFill>
                  <a:schemeClr val="tx1"/>
                </a:solidFill>
                <a:latin typeface="方正苏新诗柳楷简体" panose="02000000000000000000" charset="-122"/>
                <a:ea typeface="方正苏新诗柳楷简体" panose="02000000000000000000" charset="-122"/>
                <a:sym typeface="+mn-ea"/>
              </a:endParaRPr>
            </a:p>
          </p:txBody>
        </p:sp>
        <p:sp>
          <p:nvSpPr>
            <p:cNvPr id="45" name="文本框 44"/>
            <p:cNvSpPr txBox="1"/>
            <p:nvPr/>
          </p:nvSpPr>
          <p:spPr>
            <a:xfrm>
              <a:off x="2090" y="6308"/>
              <a:ext cx="2828" cy="1190"/>
            </a:xfrm>
            <a:prstGeom prst="rect">
              <a:avLst/>
            </a:prstGeom>
            <a:noFill/>
          </p:spPr>
          <p:txBody>
            <a:bodyPr wrap="square" rtlCol="0">
              <a:spAutoFit/>
            </a:bodyPr>
            <a:p>
              <a:pPr algn="ctr">
                <a:lnSpc>
                  <a:spcPct val="90000"/>
                </a:lnSpc>
              </a:pPr>
              <a:r>
                <a:rPr lang="zh-CN" altLang="en-US" sz="2000">
                  <a:solidFill>
                    <a:schemeClr val="tx1"/>
                  </a:solidFill>
                  <a:latin typeface="新蒂文征明简繁" panose="03000600000000000000" charset="-122"/>
                  <a:ea typeface="新蒂文征明简繁" panose="03000600000000000000" charset="-122"/>
                </a:rPr>
                <a:t>点击添加标题</a:t>
              </a:r>
              <a:endParaRPr lang="zh-CN" altLang="en-US" sz="2000">
                <a:solidFill>
                  <a:schemeClr val="tx1"/>
                </a:solidFill>
                <a:latin typeface="新蒂文征明简繁" panose="03000600000000000000" charset="-122"/>
                <a:ea typeface="新蒂文征明简繁" panose="03000600000000000000" charset="-122"/>
              </a:endParaRPr>
            </a:p>
            <a:p>
              <a:pPr algn="ctr">
                <a:lnSpc>
                  <a:spcPct val="90000"/>
                </a:lnSpc>
              </a:pPr>
              <a:endParaRPr lang="zh-CN" altLang="en-US" sz="2000">
                <a:solidFill>
                  <a:schemeClr val="tx1"/>
                </a:solidFill>
                <a:latin typeface="新蒂文征明简繁" panose="03000600000000000000" charset="-122"/>
                <a:ea typeface="新蒂文征明简繁" panose="03000600000000000000" charset="-122"/>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Four</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肆</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6" name="组合 5"/>
          <p:cNvGrpSpPr/>
          <p:nvPr/>
        </p:nvGrpSpPr>
        <p:grpSpPr>
          <a:xfrm>
            <a:off x="638810" y="1855470"/>
            <a:ext cx="5273040" cy="1375410"/>
            <a:chOff x="568" y="2612"/>
            <a:chExt cx="8304" cy="2166"/>
          </a:xfrm>
        </p:grpSpPr>
        <p:grpSp>
          <p:nvGrpSpPr>
            <p:cNvPr id="11" name="组合 10"/>
            <p:cNvGrpSpPr/>
            <p:nvPr/>
          </p:nvGrpSpPr>
          <p:grpSpPr>
            <a:xfrm>
              <a:off x="568" y="2612"/>
              <a:ext cx="8304" cy="2166"/>
              <a:chOff x="589" y="2612"/>
              <a:chExt cx="8304" cy="2166"/>
            </a:xfrm>
          </p:grpSpPr>
          <p:sp>
            <p:nvSpPr>
              <p:cNvPr id="12" name="Freeform 5"/>
              <p:cNvSpPr/>
              <p:nvPr/>
            </p:nvSpPr>
            <p:spPr bwMode="auto">
              <a:xfrm>
                <a:off x="589" y="2612"/>
                <a:ext cx="8305" cy="2167"/>
              </a:xfrm>
              <a:custGeom>
                <a:avLst/>
                <a:gdLst>
                  <a:gd name="T0" fmla="*/ 0 w 3330"/>
                  <a:gd name="T1" fmla="*/ 581 h 646"/>
                  <a:gd name="T2" fmla="*/ 65 w 3330"/>
                  <a:gd name="T3" fmla="*/ 646 h 646"/>
                  <a:gd name="T4" fmla="*/ 3266 w 3330"/>
                  <a:gd name="T5" fmla="*/ 646 h 646"/>
                  <a:gd name="T6" fmla="*/ 3330 w 3330"/>
                  <a:gd name="T7" fmla="*/ 581 h 646"/>
                  <a:gd name="T8" fmla="*/ 3330 w 3330"/>
                  <a:gd name="T9" fmla="*/ 64 h 646"/>
                  <a:gd name="T10" fmla="*/ 3266 w 3330"/>
                  <a:gd name="T11" fmla="*/ 0 h 646"/>
                  <a:gd name="T12" fmla="*/ 65 w 3330"/>
                  <a:gd name="T13" fmla="*/ 0 h 646"/>
                  <a:gd name="T14" fmla="*/ 0 w 3330"/>
                  <a:gd name="T15" fmla="*/ 64 h 646"/>
                  <a:gd name="T16" fmla="*/ 0 w 3330"/>
                  <a:gd name="T17" fmla="*/ 581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0" h="646">
                    <a:moveTo>
                      <a:pt x="0" y="581"/>
                    </a:moveTo>
                    <a:cubicBezTo>
                      <a:pt x="0" y="617"/>
                      <a:pt x="29" y="646"/>
                      <a:pt x="65" y="646"/>
                    </a:cubicBezTo>
                    <a:cubicBezTo>
                      <a:pt x="3266" y="646"/>
                      <a:pt x="3266" y="646"/>
                      <a:pt x="3266" y="646"/>
                    </a:cubicBezTo>
                    <a:cubicBezTo>
                      <a:pt x="3302" y="646"/>
                      <a:pt x="3330" y="617"/>
                      <a:pt x="3330" y="581"/>
                    </a:cubicBezTo>
                    <a:cubicBezTo>
                      <a:pt x="3330" y="64"/>
                      <a:pt x="3330" y="64"/>
                      <a:pt x="3330" y="64"/>
                    </a:cubicBezTo>
                    <a:cubicBezTo>
                      <a:pt x="3330" y="28"/>
                      <a:pt x="3302" y="0"/>
                      <a:pt x="3266" y="0"/>
                    </a:cubicBezTo>
                    <a:cubicBezTo>
                      <a:pt x="65" y="0"/>
                      <a:pt x="65" y="0"/>
                      <a:pt x="65" y="0"/>
                    </a:cubicBezTo>
                    <a:cubicBezTo>
                      <a:pt x="29" y="0"/>
                      <a:pt x="0" y="28"/>
                      <a:pt x="0" y="64"/>
                    </a:cubicBezTo>
                    <a:lnTo>
                      <a:pt x="0" y="581"/>
                    </a:lnTo>
                    <a:close/>
                  </a:path>
                </a:pathLst>
              </a:custGeom>
              <a:solidFill>
                <a:srgbClr val="FFFFFF">
                  <a:lumMod val="95000"/>
                </a:srgbClr>
              </a:solidFill>
              <a:ln>
                <a:solidFill>
                  <a:srgbClr val="FFFFFF">
                    <a:lumMod val="95000"/>
                  </a:srgbClr>
                </a:solidFill>
              </a:ln>
              <a:effectLst>
                <a:outerShdw blurRad="50800" dist="38100" dir="5400000" algn="t" rotWithShape="0">
                  <a:prstClr val="black">
                    <a:alpha val="25000"/>
                  </a:prstClr>
                </a:outerShdw>
              </a:effectLst>
            </p:spPr>
            <p:txBody>
              <a:bodyPr vert="horz" wrap="square" lIns="91440" tIns="45720" rIns="91440" bIns="45720" numCol="1" anchor="t" anchorCtr="0" compatLnSpc="1"/>
              <a:p>
                <a:endParaRPr lang="en-US"/>
              </a:p>
            </p:txBody>
          </p:sp>
          <p:sp>
            <p:nvSpPr>
              <p:cNvPr id="13" name="Freeform 6"/>
              <p:cNvSpPr/>
              <p:nvPr/>
            </p:nvSpPr>
            <p:spPr bwMode="auto">
              <a:xfrm>
                <a:off x="777" y="2612"/>
                <a:ext cx="3372" cy="2167"/>
              </a:xfrm>
              <a:custGeom>
                <a:avLst/>
                <a:gdLst>
                  <a:gd name="T0" fmla="*/ 1495 w 1495"/>
                  <a:gd name="T1" fmla="*/ 0 h 1005"/>
                  <a:gd name="T2" fmla="*/ 587 w 1495"/>
                  <a:gd name="T3" fmla="*/ 0 h 1005"/>
                  <a:gd name="T4" fmla="*/ 0 w 1495"/>
                  <a:gd name="T5" fmla="*/ 1005 h 1005"/>
                  <a:gd name="T6" fmla="*/ 907 w 1495"/>
                  <a:gd name="T7" fmla="*/ 1005 h 1005"/>
                  <a:gd name="T8" fmla="*/ 1495 w 1495"/>
                  <a:gd name="T9" fmla="*/ 0 h 1005"/>
                </a:gdLst>
                <a:ahLst/>
                <a:cxnLst>
                  <a:cxn ang="0">
                    <a:pos x="T0" y="T1"/>
                  </a:cxn>
                  <a:cxn ang="0">
                    <a:pos x="T2" y="T3"/>
                  </a:cxn>
                  <a:cxn ang="0">
                    <a:pos x="T4" y="T5"/>
                  </a:cxn>
                  <a:cxn ang="0">
                    <a:pos x="T6" y="T7"/>
                  </a:cxn>
                  <a:cxn ang="0">
                    <a:pos x="T8" y="T9"/>
                  </a:cxn>
                </a:cxnLst>
                <a:rect l="0" t="0" r="r" b="b"/>
                <a:pathLst>
                  <a:path w="1495" h="1005">
                    <a:moveTo>
                      <a:pt x="1495" y="0"/>
                    </a:moveTo>
                    <a:lnTo>
                      <a:pt x="587" y="0"/>
                    </a:lnTo>
                    <a:lnTo>
                      <a:pt x="0" y="1005"/>
                    </a:lnTo>
                    <a:lnTo>
                      <a:pt x="907" y="1005"/>
                    </a:lnTo>
                    <a:lnTo>
                      <a:pt x="1495" y="0"/>
                    </a:lnTo>
                    <a:close/>
                  </a:path>
                </a:pathLst>
              </a:custGeom>
              <a:solidFill>
                <a:srgbClr val="8FCBA2"/>
              </a:solidFill>
              <a:ln>
                <a:noFill/>
              </a:ln>
              <a:effectLst>
                <a:outerShdw blurRad="50800" dist="38100" algn="l" rotWithShape="0">
                  <a:prstClr val="black">
                    <a:alpha val="25000"/>
                  </a:prstClr>
                </a:outerShdw>
              </a:effectLst>
            </p:spPr>
            <p:txBody>
              <a:bodyPr vert="horz" wrap="square" lIns="91440" tIns="45720" rIns="91440" bIns="45720" numCol="1" anchor="t" anchorCtr="0" compatLnSpc="1"/>
              <a:p>
                <a:endParaRPr lang="en-US"/>
              </a:p>
            </p:txBody>
          </p:sp>
        </p:grpSp>
        <p:sp>
          <p:nvSpPr>
            <p:cNvPr id="14" name="Freeform 32"/>
            <p:cNvSpPr>
              <a:spLocks noEditPoints="1"/>
            </p:cNvSpPr>
            <p:nvPr/>
          </p:nvSpPr>
          <p:spPr bwMode="auto">
            <a:xfrm>
              <a:off x="1947" y="3384"/>
              <a:ext cx="832" cy="937"/>
            </a:xfrm>
            <a:custGeom>
              <a:avLst/>
              <a:gdLst>
                <a:gd name="T0" fmla="*/ 129 w 166"/>
                <a:gd name="T1" fmla="*/ 48 h 187"/>
                <a:gd name="T2" fmla="*/ 108 w 166"/>
                <a:gd name="T3" fmla="*/ 28 h 187"/>
                <a:gd name="T4" fmla="*/ 123 w 166"/>
                <a:gd name="T5" fmla="*/ 7 h 187"/>
                <a:gd name="T6" fmla="*/ 108 w 166"/>
                <a:gd name="T7" fmla="*/ 10 h 187"/>
                <a:gd name="T8" fmla="*/ 95 w 166"/>
                <a:gd name="T9" fmla="*/ 28 h 187"/>
                <a:gd name="T10" fmla="*/ 106 w 166"/>
                <a:gd name="T11" fmla="*/ 71 h 187"/>
                <a:gd name="T12" fmla="*/ 91 w 166"/>
                <a:gd name="T13" fmla="*/ 44 h 187"/>
                <a:gd name="T14" fmla="*/ 93 w 166"/>
                <a:gd name="T15" fmla="*/ 48 h 187"/>
                <a:gd name="T16" fmla="*/ 101 w 166"/>
                <a:gd name="T17" fmla="*/ 63 h 187"/>
                <a:gd name="T18" fmla="*/ 98 w 166"/>
                <a:gd name="T19" fmla="*/ 64 h 187"/>
                <a:gd name="T20" fmla="*/ 88 w 166"/>
                <a:gd name="T21" fmla="*/ 47 h 187"/>
                <a:gd name="T22" fmla="*/ 106 w 166"/>
                <a:gd name="T23" fmla="*/ 75 h 187"/>
                <a:gd name="T24" fmla="*/ 79 w 166"/>
                <a:gd name="T25" fmla="*/ 44 h 187"/>
                <a:gd name="T26" fmla="*/ 0 w 166"/>
                <a:gd name="T27" fmla="*/ 140 h 187"/>
                <a:gd name="T28" fmla="*/ 0 w 166"/>
                <a:gd name="T29" fmla="*/ 187 h 187"/>
                <a:gd name="T30" fmla="*/ 166 w 166"/>
                <a:gd name="T31" fmla="*/ 142 h 187"/>
                <a:gd name="T32" fmla="*/ 166 w 166"/>
                <a:gd name="T33" fmla="*/ 82 h 187"/>
                <a:gd name="T34" fmla="*/ 158 w 166"/>
                <a:gd name="T35" fmla="*/ 163 h 187"/>
                <a:gd name="T36" fmla="*/ 8 w 166"/>
                <a:gd name="T37" fmla="*/ 158 h 187"/>
                <a:gd name="T38" fmla="*/ 158 w 166"/>
                <a:gd name="T39" fmla="*/ 163 h 187"/>
                <a:gd name="T40" fmla="*/ 8 w 166"/>
                <a:gd name="T41" fmla="*/ 151 h 187"/>
                <a:gd name="T42" fmla="*/ 24 w 166"/>
                <a:gd name="T43" fmla="*/ 134 h 187"/>
                <a:gd name="T44" fmla="*/ 55 w 166"/>
                <a:gd name="T45" fmla="*/ 145 h 187"/>
                <a:gd name="T46" fmla="*/ 83 w 166"/>
                <a:gd name="T47" fmla="*/ 127 h 187"/>
                <a:gd name="T48" fmla="*/ 114 w 166"/>
                <a:gd name="T49" fmla="*/ 139 h 187"/>
                <a:gd name="T50" fmla="*/ 142 w 166"/>
                <a:gd name="T51" fmla="*/ 121 h 187"/>
                <a:gd name="T52" fmla="*/ 158 w 166"/>
                <a:gd name="T53" fmla="*/ 135 h 187"/>
                <a:gd name="T54" fmla="*/ 141 w 166"/>
                <a:gd name="T55" fmla="*/ 113 h 187"/>
                <a:gd name="T56" fmla="*/ 82 w 166"/>
                <a:gd name="T57" fmla="*/ 119 h 187"/>
                <a:gd name="T58" fmla="*/ 23 w 166"/>
                <a:gd name="T59" fmla="*/ 125 h 187"/>
                <a:gd name="T60" fmla="*/ 8 w 166"/>
                <a:gd name="T61" fmla="*/ 106 h 187"/>
                <a:gd name="T62" fmla="*/ 158 w 166"/>
                <a:gd name="T63" fmla="*/ 11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6" h="187">
                  <a:moveTo>
                    <a:pt x="106" y="71"/>
                  </a:moveTo>
                  <a:cubicBezTo>
                    <a:pt x="118" y="71"/>
                    <a:pt x="129" y="61"/>
                    <a:pt x="129" y="48"/>
                  </a:cubicBezTo>
                  <a:cubicBezTo>
                    <a:pt x="129" y="40"/>
                    <a:pt x="125" y="33"/>
                    <a:pt x="118" y="29"/>
                  </a:cubicBezTo>
                  <a:cubicBezTo>
                    <a:pt x="115" y="27"/>
                    <a:pt x="110" y="28"/>
                    <a:pt x="108" y="28"/>
                  </a:cubicBezTo>
                  <a:cubicBezTo>
                    <a:pt x="108" y="25"/>
                    <a:pt x="108" y="18"/>
                    <a:pt x="112" y="13"/>
                  </a:cubicBezTo>
                  <a:cubicBezTo>
                    <a:pt x="117" y="7"/>
                    <a:pt x="123" y="7"/>
                    <a:pt x="123" y="7"/>
                  </a:cubicBezTo>
                  <a:cubicBezTo>
                    <a:pt x="123" y="1"/>
                    <a:pt x="123" y="1"/>
                    <a:pt x="123" y="1"/>
                  </a:cubicBezTo>
                  <a:cubicBezTo>
                    <a:pt x="123" y="1"/>
                    <a:pt x="115" y="0"/>
                    <a:pt x="108" y="10"/>
                  </a:cubicBezTo>
                  <a:cubicBezTo>
                    <a:pt x="104" y="16"/>
                    <a:pt x="104" y="23"/>
                    <a:pt x="104" y="28"/>
                  </a:cubicBezTo>
                  <a:cubicBezTo>
                    <a:pt x="101" y="27"/>
                    <a:pt x="98" y="27"/>
                    <a:pt x="95" y="28"/>
                  </a:cubicBezTo>
                  <a:cubicBezTo>
                    <a:pt x="87" y="31"/>
                    <a:pt x="83" y="39"/>
                    <a:pt x="83" y="48"/>
                  </a:cubicBezTo>
                  <a:cubicBezTo>
                    <a:pt x="83" y="61"/>
                    <a:pt x="93" y="71"/>
                    <a:pt x="106" y="71"/>
                  </a:cubicBezTo>
                  <a:close/>
                  <a:moveTo>
                    <a:pt x="88" y="47"/>
                  </a:moveTo>
                  <a:cubicBezTo>
                    <a:pt x="88" y="45"/>
                    <a:pt x="89" y="44"/>
                    <a:pt x="91" y="44"/>
                  </a:cubicBezTo>
                  <a:cubicBezTo>
                    <a:pt x="92" y="45"/>
                    <a:pt x="93" y="46"/>
                    <a:pt x="93" y="47"/>
                  </a:cubicBezTo>
                  <a:cubicBezTo>
                    <a:pt x="93" y="47"/>
                    <a:pt x="93" y="48"/>
                    <a:pt x="93" y="48"/>
                  </a:cubicBezTo>
                  <a:cubicBezTo>
                    <a:pt x="93" y="53"/>
                    <a:pt x="96" y="58"/>
                    <a:pt x="100" y="60"/>
                  </a:cubicBezTo>
                  <a:cubicBezTo>
                    <a:pt x="101" y="60"/>
                    <a:pt x="102" y="62"/>
                    <a:pt x="101" y="63"/>
                  </a:cubicBezTo>
                  <a:cubicBezTo>
                    <a:pt x="101" y="64"/>
                    <a:pt x="100" y="64"/>
                    <a:pt x="99" y="64"/>
                  </a:cubicBezTo>
                  <a:cubicBezTo>
                    <a:pt x="99" y="64"/>
                    <a:pt x="98" y="64"/>
                    <a:pt x="98" y="64"/>
                  </a:cubicBezTo>
                  <a:cubicBezTo>
                    <a:pt x="92" y="61"/>
                    <a:pt x="88" y="55"/>
                    <a:pt x="88" y="48"/>
                  </a:cubicBezTo>
                  <a:cubicBezTo>
                    <a:pt x="88" y="48"/>
                    <a:pt x="88" y="47"/>
                    <a:pt x="88" y="47"/>
                  </a:cubicBezTo>
                  <a:close/>
                  <a:moveTo>
                    <a:pt x="132" y="52"/>
                  </a:moveTo>
                  <a:cubicBezTo>
                    <a:pt x="130" y="65"/>
                    <a:pt x="119" y="75"/>
                    <a:pt x="106" y="75"/>
                  </a:cubicBezTo>
                  <a:cubicBezTo>
                    <a:pt x="91" y="75"/>
                    <a:pt x="79" y="63"/>
                    <a:pt x="79" y="48"/>
                  </a:cubicBezTo>
                  <a:cubicBezTo>
                    <a:pt x="79" y="47"/>
                    <a:pt x="79" y="45"/>
                    <a:pt x="79" y="44"/>
                  </a:cubicBezTo>
                  <a:cubicBezTo>
                    <a:pt x="0" y="99"/>
                    <a:pt x="0" y="99"/>
                    <a:pt x="0" y="99"/>
                  </a:cubicBezTo>
                  <a:cubicBezTo>
                    <a:pt x="0" y="140"/>
                    <a:pt x="0" y="140"/>
                    <a:pt x="0" y="140"/>
                  </a:cubicBezTo>
                  <a:cubicBezTo>
                    <a:pt x="0" y="159"/>
                    <a:pt x="0" y="159"/>
                    <a:pt x="0" y="159"/>
                  </a:cubicBezTo>
                  <a:cubicBezTo>
                    <a:pt x="0" y="187"/>
                    <a:pt x="0" y="187"/>
                    <a:pt x="0" y="187"/>
                  </a:cubicBezTo>
                  <a:cubicBezTo>
                    <a:pt x="166" y="169"/>
                    <a:pt x="166" y="169"/>
                    <a:pt x="166" y="169"/>
                  </a:cubicBezTo>
                  <a:cubicBezTo>
                    <a:pt x="166" y="142"/>
                    <a:pt x="166" y="142"/>
                    <a:pt x="166" y="142"/>
                  </a:cubicBezTo>
                  <a:cubicBezTo>
                    <a:pt x="166" y="122"/>
                    <a:pt x="166" y="122"/>
                    <a:pt x="166" y="122"/>
                  </a:cubicBezTo>
                  <a:cubicBezTo>
                    <a:pt x="166" y="82"/>
                    <a:pt x="166" y="82"/>
                    <a:pt x="166" y="82"/>
                  </a:cubicBezTo>
                  <a:cubicBezTo>
                    <a:pt x="166" y="82"/>
                    <a:pt x="153" y="61"/>
                    <a:pt x="132" y="52"/>
                  </a:cubicBezTo>
                  <a:close/>
                  <a:moveTo>
                    <a:pt x="158" y="163"/>
                  </a:moveTo>
                  <a:cubicBezTo>
                    <a:pt x="8" y="178"/>
                    <a:pt x="8" y="178"/>
                    <a:pt x="8" y="178"/>
                  </a:cubicBezTo>
                  <a:cubicBezTo>
                    <a:pt x="8" y="158"/>
                    <a:pt x="8" y="158"/>
                    <a:pt x="8" y="158"/>
                  </a:cubicBezTo>
                  <a:cubicBezTo>
                    <a:pt x="158" y="143"/>
                    <a:pt x="158" y="143"/>
                    <a:pt x="158" y="143"/>
                  </a:cubicBezTo>
                  <a:lnTo>
                    <a:pt x="158" y="163"/>
                  </a:lnTo>
                  <a:close/>
                  <a:moveTo>
                    <a:pt x="158" y="135"/>
                  </a:moveTo>
                  <a:cubicBezTo>
                    <a:pt x="8" y="151"/>
                    <a:pt x="8" y="151"/>
                    <a:pt x="8" y="151"/>
                  </a:cubicBezTo>
                  <a:cubicBezTo>
                    <a:pt x="8" y="144"/>
                    <a:pt x="8" y="144"/>
                    <a:pt x="8" y="144"/>
                  </a:cubicBezTo>
                  <a:cubicBezTo>
                    <a:pt x="24" y="134"/>
                    <a:pt x="24" y="134"/>
                    <a:pt x="24" y="134"/>
                  </a:cubicBezTo>
                  <a:cubicBezTo>
                    <a:pt x="51" y="144"/>
                    <a:pt x="51" y="144"/>
                    <a:pt x="51" y="144"/>
                  </a:cubicBezTo>
                  <a:cubicBezTo>
                    <a:pt x="55" y="145"/>
                    <a:pt x="55" y="145"/>
                    <a:pt x="55" y="145"/>
                  </a:cubicBezTo>
                  <a:cubicBezTo>
                    <a:pt x="58" y="143"/>
                    <a:pt x="58" y="143"/>
                    <a:pt x="58" y="143"/>
                  </a:cubicBezTo>
                  <a:cubicBezTo>
                    <a:pt x="83" y="127"/>
                    <a:pt x="83" y="127"/>
                    <a:pt x="83" y="127"/>
                  </a:cubicBezTo>
                  <a:cubicBezTo>
                    <a:pt x="110" y="138"/>
                    <a:pt x="110" y="138"/>
                    <a:pt x="110" y="138"/>
                  </a:cubicBezTo>
                  <a:cubicBezTo>
                    <a:pt x="114" y="139"/>
                    <a:pt x="114" y="139"/>
                    <a:pt x="114" y="139"/>
                  </a:cubicBezTo>
                  <a:cubicBezTo>
                    <a:pt x="117" y="137"/>
                    <a:pt x="117" y="137"/>
                    <a:pt x="117" y="137"/>
                  </a:cubicBezTo>
                  <a:cubicBezTo>
                    <a:pt x="142" y="121"/>
                    <a:pt x="142" y="121"/>
                    <a:pt x="142" y="121"/>
                  </a:cubicBezTo>
                  <a:cubicBezTo>
                    <a:pt x="158" y="127"/>
                    <a:pt x="158" y="127"/>
                    <a:pt x="158" y="127"/>
                  </a:cubicBezTo>
                  <a:lnTo>
                    <a:pt x="158" y="135"/>
                  </a:lnTo>
                  <a:close/>
                  <a:moveTo>
                    <a:pt x="158" y="119"/>
                  </a:moveTo>
                  <a:cubicBezTo>
                    <a:pt x="141" y="113"/>
                    <a:pt x="141" y="113"/>
                    <a:pt x="141" y="113"/>
                  </a:cubicBezTo>
                  <a:cubicBezTo>
                    <a:pt x="113" y="131"/>
                    <a:pt x="113" y="131"/>
                    <a:pt x="113" y="131"/>
                  </a:cubicBezTo>
                  <a:cubicBezTo>
                    <a:pt x="82" y="119"/>
                    <a:pt x="82" y="119"/>
                    <a:pt x="82" y="119"/>
                  </a:cubicBezTo>
                  <a:cubicBezTo>
                    <a:pt x="54" y="137"/>
                    <a:pt x="54" y="137"/>
                    <a:pt x="54" y="137"/>
                  </a:cubicBezTo>
                  <a:cubicBezTo>
                    <a:pt x="23" y="125"/>
                    <a:pt x="23" y="125"/>
                    <a:pt x="23" y="125"/>
                  </a:cubicBezTo>
                  <a:cubicBezTo>
                    <a:pt x="8" y="135"/>
                    <a:pt x="8" y="135"/>
                    <a:pt x="8" y="135"/>
                  </a:cubicBezTo>
                  <a:cubicBezTo>
                    <a:pt x="8" y="106"/>
                    <a:pt x="8" y="106"/>
                    <a:pt x="8" y="106"/>
                  </a:cubicBezTo>
                  <a:cubicBezTo>
                    <a:pt x="158" y="90"/>
                    <a:pt x="158" y="90"/>
                    <a:pt x="158" y="90"/>
                  </a:cubicBezTo>
                  <a:lnTo>
                    <a:pt x="158" y="119"/>
                  </a:lnTo>
                  <a:close/>
                </a:path>
              </a:pathLst>
            </a:custGeom>
            <a:solidFill>
              <a:srgbClr val="FFFFFF"/>
            </a:solidFill>
            <a:ln>
              <a:noFill/>
            </a:ln>
          </p:spPr>
          <p:txBody>
            <a:bodyPr vert="horz" wrap="square" lIns="182880" tIns="91440" rIns="182880" bIns="91440" numCol="1" anchor="t" anchorCtr="0" compatLnSpc="1"/>
            <a:p>
              <a:endParaRPr lang="en-US" sz="7200"/>
            </a:p>
          </p:txBody>
        </p:sp>
      </p:grpSp>
      <p:grpSp>
        <p:nvGrpSpPr>
          <p:cNvPr id="16" name="组合 15"/>
          <p:cNvGrpSpPr/>
          <p:nvPr/>
        </p:nvGrpSpPr>
        <p:grpSpPr>
          <a:xfrm>
            <a:off x="6275070" y="1855470"/>
            <a:ext cx="5273040" cy="1375410"/>
            <a:chOff x="9391" y="2612"/>
            <a:chExt cx="8304" cy="2166"/>
          </a:xfrm>
        </p:grpSpPr>
        <p:sp>
          <p:nvSpPr>
            <p:cNvPr id="17" name="Freeform 15"/>
            <p:cNvSpPr/>
            <p:nvPr/>
          </p:nvSpPr>
          <p:spPr bwMode="auto">
            <a:xfrm>
              <a:off x="9391" y="2612"/>
              <a:ext cx="8305" cy="2167"/>
            </a:xfrm>
            <a:custGeom>
              <a:avLst/>
              <a:gdLst>
                <a:gd name="T0" fmla="*/ 0 w 3330"/>
                <a:gd name="T1" fmla="*/ 581 h 646"/>
                <a:gd name="T2" fmla="*/ 65 w 3330"/>
                <a:gd name="T3" fmla="*/ 646 h 646"/>
                <a:gd name="T4" fmla="*/ 3266 w 3330"/>
                <a:gd name="T5" fmla="*/ 646 h 646"/>
                <a:gd name="T6" fmla="*/ 3330 w 3330"/>
                <a:gd name="T7" fmla="*/ 581 h 646"/>
                <a:gd name="T8" fmla="*/ 3330 w 3330"/>
                <a:gd name="T9" fmla="*/ 64 h 646"/>
                <a:gd name="T10" fmla="*/ 3266 w 3330"/>
                <a:gd name="T11" fmla="*/ 0 h 646"/>
                <a:gd name="T12" fmla="*/ 65 w 3330"/>
                <a:gd name="T13" fmla="*/ 0 h 646"/>
                <a:gd name="T14" fmla="*/ 0 w 3330"/>
                <a:gd name="T15" fmla="*/ 64 h 646"/>
                <a:gd name="T16" fmla="*/ 0 w 3330"/>
                <a:gd name="T17" fmla="*/ 581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0" h="646">
                  <a:moveTo>
                    <a:pt x="0" y="581"/>
                  </a:moveTo>
                  <a:cubicBezTo>
                    <a:pt x="0" y="617"/>
                    <a:pt x="29" y="646"/>
                    <a:pt x="65" y="646"/>
                  </a:cubicBezTo>
                  <a:cubicBezTo>
                    <a:pt x="3266" y="646"/>
                    <a:pt x="3266" y="646"/>
                    <a:pt x="3266" y="646"/>
                  </a:cubicBezTo>
                  <a:cubicBezTo>
                    <a:pt x="3302" y="646"/>
                    <a:pt x="3330" y="617"/>
                    <a:pt x="3330" y="581"/>
                  </a:cubicBezTo>
                  <a:cubicBezTo>
                    <a:pt x="3330" y="64"/>
                    <a:pt x="3330" y="64"/>
                    <a:pt x="3330" y="64"/>
                  </a:cubicBezTo>
                  <a:cubicBezTo>
                    <a:pt x="3330" y="28"/>
                    <a:pt x="3302" y="0"/>
                    <a:pt x="3266" y="0"/>
                  </a:cubicBezTo>
                  <a:cubicBezTo>
                    <a:pt x="65" y="0"/>
                    <a:pt x="65" y="0"/>
                    <a:pt x="65" y="0"/>
                  </a:cubicBezTo>
                  <a:cubicBezTo>
                    <a:pt x="29" y="0"/>
                    <a:pt x="0" y="28"/>
                    <a:pt x="0" y="64"/>
                  </a:cubicBezTo>
                  <a:lnTo>
                    <a:pt x="0" y="581"/>
                  </a:lnTo>
                  <a:close/>
                </a:path>
              </a:pathLst>
            </a:custGeom>
            <a:solidFill>
              <a:srgbClr val="FFFFFF">
                <a:lumMod val="95000"/>
              </a:srgbClr>
            </a:solidFill>
            <a:ln>
              <a:solidFill>
                <a:srgbClr val="FFFFFF">
                  <a:lumMod val="95000"/>
                </a:srgbClr>
              </a:solidFill>
            </a:ln>
            <a:effectLst>
              <a:outerShdw blurRad="50800" dist="38100" dir="5400000" algn="t" rotWithShape="0">
                <a:prstClr val="black">
                  <a:alpha val="25000"/>
                </a:prstClr>
              </a:outerShdw>
            </a:effectLst>
          </p:spPr>
          <p:txBody>
            <a:bodyPr vert="horz" wrap="square" lIns="91440" tIns="45720" rIns="91440" bIns="45720" numCol="1" anchor="t" anchorCtr="0" compatLnSpc="1"/>
            <a:p>
              <a:endParaRPr lang="en-US"/>
            </a:p>
          </p:txBody>
        </p:sp>
        <p:sp>
          <p:nvSpPr>
            <p:cNvPr id="18" name="Freeform 16"/>
            <p:cNvSpPr/>
            <p:nvPr/>
          </p:nvSpPr>
          <p:spPr bwMode="auto">
            <a:xfrm>
              <a:off x="9580" y="2612"/>
              <a:ext cx="3372" cy="2167"/>
            </a:xfrm>
            <a:custGeom>
              <a:avLst/>
              <a:gdLst>
                <a:gd name="T0" fmla="*/ 1495 w 1495"/>
                <a:gd name="T1" fmla="*/ 0 h 1005"/>
                <a:gd name="T2" fmla="*/ 587 w 1495"/>
                <a:gd name="T3" fmla="*/ 0 h 1005"/>
                <a:gd name="T4" fmla="*/ 0 w 1495"/>
                <a:gd name="T5" fmla="*/ 1005 h 1005"/>
                <a:gd name="T6" fmla="*/ 907 w 1495"/>
                <a:gd name="T7" fmla="*/ 1005 h 1005"/>
                <a:gd name="T8" fmla="*/ 1495 w 1495"/>
                <a:gd name="T9" fmla="*/ 0 h 1005"/>
              </a:gdLst>
              <a:ahLst/>
              <a:cxnLst>
                <a:cxn ang="0">
                  <a:pos x="T0" y="T1"/>
                </a:cxn>
                <a:cxn ang="0">
                  <a:pos x="T2" y="T3"/>
                </a:cxn>
                <a:cxn ang="0">
                  <a:pos x="T4" y="T5"/>
                </a:cxn>
                <a:cxn ang="0">
                  <a:pos x="T6" y="T7"/>
                </a:cxn>
                <a:cxn ang="0">
                  <a:pos x="T8" y="T9"/>
                </a:cxn>
              </a:cxnLst>
              <a:rect l="0" t="0" r="r" b="b"/>
              <a:pathLst>
                <a:path w="1495" h="1005">
                  <a:moveTo>
                    <a:pt x="1495" y="0"/>
                  </a:moveTo>
                  <a:lnTo>
                    <a:pt x="587" y="0"/>
                  </a:lnTo>
                  <a:lnTo>
                    <a:pt x="0" y="1005"/>
                  </a:lnTo>
                  <a:lnTo>
                    <a:pt x="907" y="1005"/>
                  </a:lnTo>
                  <a:lnTo>
                    <a:pt x="1495" y="0"/>
                  </a:lnTo>
                  <a:close/>
                </a:path>
              </a:pathLst>
            </a:custGeom>
            <a:solidFill>
              <a:schemeClr val="tx1"/>
            </a:solidFill>
            <a:ln>
              <a:noFill/>
            </a:ln>
            <a:effectLst>
              <a:outerShdw blurRad="50800" dist="38100" algn="l" rotWithShape="0">
                <a:prstClr val="black">
                  <a:alpha val="25000"/>
                </a:prstClr>
              </a:outerShdw>
            </a:effectLst>
          </p:spPr>
          <p:txBody>
            <a:bodyPr vert="horz" wrap="square" lIns="91440" tIns="45720" rIns="91440" bIns="45720" numCol="1" anchor="t" anchorCtr="0" compatLnSpc="1"/>
            <a:p>
              <a:endParaRPr lang="en-US"/>
            </a:p>
          </p:txBody>
        </p:sp>
        <p:sp>
          <p:nvSpPr>
            <p:cNvPr id="30" name="Freeform 29"/>
            <p:cNvSpPr>
              <a:spLocks noEditPoints="1"/>
            </p:cNvSpPr>
            <p:nvPr/>
          </p:nvSpPr>
          <p:spPr bwMode="auto">
            <a:xfrm>
              <a:off x="10546" y="3499"/>
              <a:ext cx="764" cy="1012"/>
            </a:xfrm>
            <a:custGeom>
              <a:avLst/>
              <a:gdLst>
                <a:gd name="T0" fmla="*/ 130 w 153"/>
                <a:gd name="T1" fmla="*/ 107 h 202"/>
                <a:gd name="T2" fmla="*/ 106 w 153"/>
                <a:gd name="T3" fmla="*/ 106 h 202"/>
                <a:gd name="T4" fmla="*/ 82 w 153"/>
                <a:gd name="T5" fmla="*/ 99 h 202"/>
                <a:gd name="T6" fmla="*/ 61 w 153"/>
                <a:gd name="T7" fmla="*/ 106 h 202"/>
                <a:gd name="T8" fmla="*/ 30 w 153"/>
                <a:gd name="T9" fmla="*/ 106 h 202"/>
                <a:gd name="T10" fmla="*/ 11 w 153"/>
                <a:gd name="T11" fmla="*/ 122 h 202"/>
                <a:gd name="T12" fmla="*/ 30 w 153"/>
                <a:gd name="T13" fmla="*/ 202 h 202"/>
                <a:gd name="T14" fmla="*/ 118 w 153"/>
                <a:gd name="T15" fmla="*/ 202 h 202"/>
                <a:gd name="T16" fmla="*/ 133 w 153"/>
                <a:gd name="T17" fmla="*/ 194 h 202"/>
                <a:gd name="T18" fmla="*/ 136 w 153"/>
                <a:gd name="T19" fmla="*/ 112 h 202"/>
                <a:gd name="T20" fmla="*/ 35 w 153"/>
                <a:gd name="T21" fmla="*/ 188 h 202"/>
                <a:gd name="T22" fmla="*/ 26 w 153"/>
                <a:gd name="T23" fmla="*/ 127 h 202"/>
                <a:gd name="T24" fmla="*/ 34 w 153"/>
                <a:gd name="T25" fmla="*/ 126 h 202"/>
                <a:gd name="T26" fmla="*/ 35 w 153"/>
                <a:gd name="T27" fmla="*/ 188 h 202"/>
                <a:gd name="T28" fmla="*/ 56 w 153"/>
                <a:gd name="T29" fmla="*/ 188 h 202"/>
                <a:gd name="T30" fmla="*/ 49 w 153"/>
                <a:gd name="T31" fmla="*/ 127 h 202"/>
                <a:gd name="T32" fmla="*/ 57 w 153"/>
                <a:gd name="T33" fmla="*/ 127 h 202"/>
                <a:gd name="T34" fmla="*/ 56 w 153"/>
                <a:gd name="T35" fmla="*/ 188 h 202"/>
                <a:gd name="T36" fmla="*/ 77 w 153"/>
                <a:gd name="T37" fmla="*/ 188 h 202"/>
                <a:gd name="T38" fmla="*/ 73 w 153"/>
                <a:gd name="T39" fmla="*/ 127 h 202"/>
                <a:gd name="T40" fmla="*/ 81 w 153"/>
                <a:gd name="T41" fmla="*/ 127 h 202"/>
                <a:gd name="T42" fmla="*/ 101 w 153"/>
                <a:gd name="T43" fmla="*/ 185 h 202"/>
                <a:gd name="T44" fmla="*/ 97 w 153"/>
                <a:gd name="T45" fmla="*/ 188 h 202"/>
                <a:gd name="T46" fmla="*/ 96 w 153"/>
                <a:gd name="T47" fmla="*/ 127 h 202"/>
                <a:gd name="T48" fmla="*/ 104 w 153"/>
                <a:gd name="T49" fmla="*/ 127 h 202"/>
                <a:gd name="T50" fmla="*/ 122 w 153"/>
                <a:gd name="T51" fmla="*/ 185 h 202"/>
                <a:gd name="T52" fmla="*/ 118 w 153"/>
                <a:gd name="T53" fmla="*/ 188 h 202"/>
                <a:gd name="T54" fmla="*/ 119 w 153"/>
                <a:gd name="T55" fmla="*/ 126 h 202"/>
                <a:gd name="T56" fmla="*/ 127 w 153"/>
                <a:gd name="T57" fmla="*/ 127 h 202"/>
                <a:gd name="T58" fmla="*/ 153 w 153"/>
                <a:gd name="T59" fmla="*/ 89 h 202"/>
                <a:gd name="T60" fmla="*/ 146 w 153"/>
                <a:gd name="T61" fmla="*/ 107 h 202"/>
                <a:gd name="T62" fmla="*/ 112 w 153"/>
                <a:gd name="T63" fmla="*/ 97 h 202"/>
                <a:gd name="T64" fmla="*/ 92 w 153"/>
                <a:gd name="T65" fmla="*/ 95 h 202"/>
                <a:gd name="T66" fmla="*/ 68 w 153"/>
                <a:gd name="T67" fmla="*/ 94 h 202"/>
                <a:gd name="T68" fmla="*/ 44 w 153"/>
                <a:gd name="T69" fmla="*/ 98 h 202"/>
                <a:gd name="T70" fmla="*/ 7 w 153"/>
                <a:gd name="T71" fmla="*/ 107 h 202"/>
                <a:gd name="T72" fmla="*/ 0 w 153"/>
                <a:gd name="T73" fmla="*/ 89 h 202"/>
                <a:gd name="T74" fmla="*/ 77 w 153"/>
                <a:gd name="T75" fmla="*/ 64 h 202"/>
                <a:gd name="T76" fmla="*/ 153 w 153"/>
                <a:gd name="T77" fmla="*/ 89 h 202"/>
                <a:gd name="T78" fmla="*/ 38 w 153"/>
                <a:gd name="T79" fmla="*/ 15 h 202"/>
                <a:gd name="T80" fmla="*/ 48 w 153"/>
                <a:gd name="T81" fmla="*/ 4 h 202"/>
                <a:gd name="T82" fmla="*/ 42 w 153"/>
                <a:gd name="T83" fmla="*/ 22 h 202"/>
                <a:gd name="T84" fmla="*/ 42 w 153"/>
                <a:gd name="T85" fmla="*/ 38 h 202"/>
                <a:gd name="T86" fmla="*/ 48 w 153"/>
                <a:gd name="T87" fmla="*/ 56 h 202"/>
                <a:gd name="T88" fmla="*/ 38 w 153"/>
                <a:gd name="T89" fmla="*/ 44 h 202"/>
                <a:gd name="T90" fmla="*/ 65 w 153"/>
                <a:gd name="T91" fmla="*/ 26 h 202"/>
                <a:gd name="T92" fmla="*/ 81 w 153"/>
                <a:gd name="T93" fmla="*/ 4 h 202"/>
                <a:gd name="T94" fmla="*/ 89 w 153"/>
                <a:gd name="T95" fmla="*/ 4 h 202"/>
                <a:gd name="T96" fmla="*/ 73 w 153"/>
                <a:gd name="T97" fmla="*/ 26 h 202"/>
                <a:gd name="T98" fmla="*/ 89 w 153"/>
                <a:gd name="T99" fmla="*/ 48 h 202"/>
                <a:gd name="T100" fmla="*/ 81 w 153"/>
                <a:gd name="T101" fmla="*/ 48 h 202"/>
                <a:gd name="T102" fmla="*/ 65 w 153"/>
                <a:gd name="T103" fmla="*/ 26 h 202"/>
                <a:gd name="T104" fmla="*/ 111 w 153"/>
                <a:gd name="T105" fmla="*/ 15 h 202"/>
                <a:gd name="T106" fmla="*/ 122 w 153"/>
                <a:gd name="T107" fmla="*/ 4 h 202"/>
                <a:gd name="T108" fmla="*/ 116 w 153"/>
                <a:gd name="T109" fmla="*/ 22 h 202"/>
                <a:gd name="T110" fmla="*/ 116 w 153"/>
                <a:gd name="T111" fmla="*/ 38 h 202"/>
                <a:gd name="T112" fmla="*/ 122 w 153"/>
                <a:gd name="T113" fmla="*/ 56 h 202"/>
                <a:gd name="T114" fmla="*/ 111 w 153"/>
                <a:gd name="T115" fmla="*/ 4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202">
                  <a:moveTo>
                    <a:pt x="136" y="112"/>
                  </a:moveTo>
                  <a:cubicBezTo>
                    <a:pt x="136" y="112"/>
                    <a:pt x="134" y="111"/>
                    <a:pt x="130" y="107"/>
                  </a:cubicBezTo>
                  <a:cubicBezTo>
                    <a:pt x="125" y="102"/>
                    <a:pt x="122" y="103"/>
                    <a:pt x="114" y="105"/>
                  </a:cubicBezTo>
                  <a:cubicBezTo>
                    <a:pt x="112" y="105"/>
                    <a:pt x="109" y="106"/>
                    <a:pt x="106" y="106"/>
                  </a:cubicBezTo>
                  <a:cubicBezTo>
                    <a:pt x="97" y="107"/>
                    <a:pt x="94" y="105"/>
                    <a:pt x="88" y="102"/>
                  </a:cubicBezTo>
                  <a:cubicBezTo>
                    <a:pt x="86" y="102"/>
                    <a:pt x="84" y="101"/>
                    <a:pt x="82" y="99"/>
                  </a:cubicBezTo>
                  <a:cubicBezTo>
                    <a:pt x="77" y="98"/>
                    <a:pt x="76" y="99"/>
                    <a:pt x="72" y="101"/>
                  </a:cubicBezTo>
                  <a:cubicBezTo>
                    <a:pt x="70" y="103"/>
                    <a:pt x="66" y="105"/>
                    <a:pt x="61" y="106"/>
                  </a:cubicBezTo>
                  <a:cubicBezTo>
                    <a:pt x="55" y="107"/>
                    <a:pt x="49" y="107"/>
                    <a:pt x="43" y="106"/>
                  </a:cubicBezTo>
                  <a:cubicBezTo>
                    <a:pt x="39" y="106"/>
                    <a:pt x="35" y="106"/>
                    <a:pt x="30" y="106"/>
                  </a:cubicBezTo>
                  <a:cubicBezTo>
                    <a:pt x="23" y="106"/>
                    <a:pt x="17" y="110"/>
                    <a:pt x="17" y="110"/>
                  </a:cubicBezTo>
                  <a:cubicBezTo>
                    <a:pt x="13" y="112"/>
                    <a:pt x="11" y="118"/>
                    <a:pt x="11" y="122"/>
                  </a:cubicBezTo>
                  <a:cubicBezTo>
                    <a:pt x="21" y="194"/>
                    <a:pt x="21" y="194"/>
                    <a:pt x="21" y="194"/>
                  </a:cubicBezTo>
                  <a:cubicBezTo>
                    <a:pt x="22" y="198"/>
                    <a:pt x="26" y="202"/>
                    <a:pt x="30" y="202"/>
                  </a:cubicBezTo>
                  <a:cubicBezTo>
                    <a:pt x="37" y="202"/>
                    <a:pt x="37" y="202"/>
                    <a:pt x="37" y="202"/>
                  </a:cubicBezTo>
                  <a:cubicBezTo>
                    <a:pt x="118" y="202"/>
                    <a:pt x="118" y="202"/>
                    <a:pt x="118" y="202"/>
                  </a:cubicBezTo>
                  <a:cubicBezTo>
                    <a:pt x="124" y="202"/>
                    <a:pt x="124" y="202"/>
                    <a:pt x="124" y="202"/>
                  </a:cubicBezTo>
                  <a:cubicBezTo>
                    <a:pt x="128" y="202"/>
                    <a:pt x="132" y="198"/>
                    <a:pt x="133" y="194"/>
                  </a:cubicBezTo>
                  <a:cubicBezTo>
                    <a:pt x="143" y="123"/>
                    <a:pt x="143" y="123"/>
                    <a:pt x="143" y="123"/>
                  </a:cubicBezTo>
                  <a:cubicBezTo>
                    <a:pt x="143" y="118"/>
                    <a:pt x="140" y="113"/>
                    <a:pt x="136" y="112"/>
                  </a:cubicBezTo>
                  <a:close/>
                  <a:moveTo>
                    <a:pt x="35" y="188"/>
                  </a:moveTo>
                  <a:cubicBezTo>
                    <a:pt x="35" y="188"/>
                    <a:pt x="35" y="188"/>
                    <a:pt x="35" y="188"/>
                  </a:cubicBezTo>
                  <a:cubicBezTo>
                    <a:pt x="33" y="188"/>
                    <a:pt x="31" y="187"/>
                    <a:pt x="31" y="185"/>
                  </a:cubicBezTo>
                  <a:cubicBezTo>
                    <a:pt x="26" y="127"/>
                    <a:pt x="26" y="127"/>
                    <a:pt x="26" y="127"/>
                  </a:cubicBezTo>
                  <a:cubicBezTo>
                    <a:pt x="26" y="125"/>
                    <a:pt x="27" y="123"/>
                    <a:pt x="29" y="123"/>
                  </a:cubicBezTo>
                  <a:cubicBezTo>
                    <a:pt x="32" y="123"/>
                    <a:pt x="34" y="124"/>
                    <a:pt x="34" y="126"/>
                  </a:cubicBezTo>
                  <a:cubicBezTo>
                    <a:pt x="39" y="184"/>
                    <a:pt x="39" y="184"/>
                    <a:pt x="39" y="184"/>
                  </a:cubicBezTo>
                  <a:cubicBezTo>
                    <a:pt x="39" y="186"/>
                    <a:pt x="38" y="188"/>
                    <a:pt x="35" y="188"/>
                  </a:cubicBezTo>
                  <a:close/>
                  <a:moveTo>
                    <a:pt x="56" y="188"/>
                  </a:moveTo>
                  <a:cubicBezTo>
                    <a:pt x="56" y="188"/>
                    <a:pt x="56" y="188"/>
                    <a:pt x="56" y="188"/>
                  </a:cubicBezTo>
                  <a:cubicBezTo>
                    <a:pt x="54" y="188"/>
                    <a:pt x="52" y="187"/>
                    <a:pt x="52" y="185"/>
                  </a:cubicBezTo>
                  <a:cubicBezTo>
                    <a:pt x="49" y="127"/>
                    <a:pt x="49" y="127"/>
                    <a:pt x="49" y="127"/>
                  </a:cubicBezTo>
                  <a:cubicBezTo>
                    <a:pt x="49" y="125"/>
                    <a:pt x="51" y="123"/>
                    <a:pt x="53" y="123"/>
                  </a:cubicBezTo>
                  <a:cubicBezTo>
                    <a:pt x="55" y="123"/>
                    <a:pt x="57" y="124"/>
                    <a:pt x="57" y="127"/>
                  </a:cubicBezTo>
                  <a:cubicBezTo>
                    <a:pt x="60" y="184"/>
                    <a:pt x="60" y="184"/>
                    <a:pt x="60" y="184"/>
                  </a:cubicBezTo>
                  <a:cubicBezTo>
                    <a:pt x="60" y="186"/>
                    <a:pt x="58" y="188"/>
                    <a:pt x="56" y="188"/>
                  </a:cubicBezTo>
                  <a:close/>
                  <a:moveTo>
                    <a:pt x="81" y="184"/>
                  </a:moveTo>
                  <a:cubicBezTo>
                    <a:pt x="81" y="187"/>
                    <a:pt x="79" y="188"/>
                    <a:pt x="77" y="188"/>
                  </a:cubicBezTo>
                  <a:cubicBezTo>
                    <a:pt x="74" y="188"/>
                    <a:pt x="73" y="187"/>
                    <a:pt x="73" y="184"/>
                  </a:cubicBezTo>
                  <a:cubicBezTo>
                    <a:pt x="73" y="127"/>
                    <a:pt x="73" y="127"/>
                    <a:pt x="73" y="127"/>
                  </a:cubicBezTo>
                  <a:cubicBezTo>
                    <a:pt x="73" y="125"/>
                    <a:pt x="74" y="123"/>
                    <a:pt x="77" y="123"/>
                  </a:cubicBezTo>
                  <a:cubicBezTo>
                    <a:pt x="79" y="123"/>
                    <a:pt x="81" y="125"/>
                    <a:pt x="81" y="127"/>
                  </a:cubicBezTo>
                  <a:lnTo>
                    <a:pt x="81" y="184"/>
                  </a:lnTo>
                  <a:close/>
                  <a:moveTo>
                    <a:pt x="101" y="185"/>
                  </a:moveTo>
                  <a:cubicBezTo>
                    <a:pt x="101" y="187"/>
                    <a:pt x="99" y="188"/>
                    <a:pt x="97" y="188"/>
                  </a:cubicBezTo>
                  <a:cubicBezTo>
                    <a:pt x="97" y="188"/>
                    <a:pt x="97" y="188"/>
                    <a:pt x="97" y="188"/>
                  </a:cubicBezTo>
                  <a:cubicBezTo>
                    <a:pt x="95" y="188"/>
                    <a:pt x="93" y="186"/>
                    <a:pt x="93" y="184"/>
                  </a:cubicBezTo>
                  <a:cubicBezTo>
                    <a:pt x="96" y="127"/>
                    <a:pt x="96" y="127"/>
                    <a:pt x="96" y="127"/>
                  </a:cubicBezTo>
                  <a:cubicBezTo>
                    <a:pt x="96" y="124"/>
                    <a:pt x="98" y="123"/>
                    <a:pt x="100" y="123"/>
                  </a:cubicBezTo>
                  <a:cubicBezTo>
                    <a:pt x="102" y="123"/>
                    <a:pt x="104" y="125"/>
                    <a:pt x="104" y="127"/>
                  </a:cubicBezTo>
                  <a:lnTo>
                    <a:pt x="101" y="185"/>
                  </a:lnTo>
                  <a:close/>
                  <a:moveTo>
                    <a:pt x="122" y="185"/>
                  </a:moveTo>
                  <a:cubicBezTo>
                    <a:pt x="122" y="187"/>
                    <a:pt x="120" y="188"/>
                    <a:pt x="118" y="188"/>
                  </a:cubicBezTo>
                  <a:cubicBezTo>
                    <a:pt x="118" y="188"/>
                    <a:pt x="118" y="188"/>
                    <a:pt x="118" y="188"/>
                  </a:cubicBezTo>
                  <a:cubicBezTo>
                    <a:pt x="116" y="188"/>
                    <a:pt x="114" y="186"/>
                    <a:pt x="114" y="184"/>
                  </a:cubicBezTo>
                  <a:cubicBezTo>
                    <a:pt x="119" y="126"/>
                    <a:pt x="119" y="126"/>
                    <a:pt x="119" y="126"/>
                  </a:cubicBezTo>
                  <a:cubicBezTo>
                    <a:pt x="119" y="124"/>
                    <a:pt x="121" y="123"/>
                    <a:pt x="124" y="123"/>
                  </a:cubicBezTo>
                  <a:cubicBezTo>
                    <a:pt x="126" y="123"/>
                    <a:pt x="127" y="125"/>
                    <a:pt x="127" y="127"/>
                  </a:cubicBezTo>
                  <a:lnTo>
                    <a:pt x="122" y="185"/>
                  </a:lnTo>
                  <a:close/>
                  <a:moveTo>
                    <a:pt x="153" y="89"/>
                  </a:moveTo>
                  <a:cubicBezTo>
                    <a:pt x="153" y="95"/>
                    <a:pt x="153" y="95"/>
                    <a:pt x="153" y="95"/>
                  </a:cubicBezTo>
                  <a:cubicBezTo>
                    <a:pt x="153" y="100"/>
                    <a:pt x="151" y="104"/>
                    <a:pt x="146" y="107"/>
                  </a:cubicBezTo>
                  <a:cubicBezTo>
                    <a:pt x="142" y="106"/>
                    <a:pt x="138" y="104"/>
                    <a:pt x="136" y="102"/>
                  </a:cubicBezTo>
                  <a:cubicBezTo>
                    <a:pt x="128" y="94"/>
                    <a:pt x="120" y="95"/>
                    <a:pt x="112" y="97"/>
                  </a:cubicBezTo>
                  <a:cubicBezTo>
                    <a:pt x="110" y="97"/>
                    <a:pt x="108" y="98"/>
                    <a:pt x="106" y="98"/>
                  </a:cubicBezTo>
                  <a:cubicBezTo>
                    <a:pt x="99" y="99"/>
                    <a:pt x="97" y="98"/>
                    <a:pt x="92" y="95"/>
                  </a:cubicBezTo>
                  <a:cubicBezTo>
                    <a:pt x="90" y="94"/>
                    <a:pt x="88" y="93"/>
                    <a:pt x="85" y="92"/>
                  </a:cubicBezTo>
                  <a:cubicBezTo>
                    <a:pt x="77" y="89"/>
                    <a:pt x="72" y="92"/>
                    <a:pt x="68" y="94"/>
                  </a:cubicBezTo>
                  <a:cubicBezTo>
                    <a:pt x="65" y="96"/>
                    <a:pt x="63" y="98"/>
                    <a:pt x="60" y="98"/>
                  </a:cubicBezTo>
                  <a:cubicBezTo>
                    <a:pt x="54" y="99"/>
                    <a:pt x="49" y="99"/>
                    <a:pt x="44" y="98"/>
                  </a:cubicBezTo>
                  <a:cubicBezTo>
                    <a:pt x="40" y="98"/>
                    <a:pt x="35" y="98"/>
                    <a:pt x="30" y="98"/>
                  </a:cubicBezTo>
                  <a:cubicBezTo>
                    <a:pt x="21" y="99"/>
                    <a:pt x="12" y="103"/>
                    <a:pt x="7" y="107"/>
                  </a:cubicBezTo>
                  <a:cubicBezTo>
                    <a:pt x="3" y="104"/>
                    <a:pt x="0" y="100"/>
                    <a:pt x="0" y="95"/>
                  </a:cubicBezTo>
                  <a:cubicBezTo>
                    <a:pt x="0" y="89"/>
                    <a:pt x="0" y="89"/>
                    <a:pt x="0" y="89"/>
                  </a:cubicBezTo>
                  <a:cubicBezTo>
                    <a:pt x="0" y="81"/>
                    <a:pt x="7" y="73"/>
                    <a:pt x="15" y="71"/>
                  </a:cubicBezTo>
                  <a:cubicBezTo>
                    <a:pt x="15" y="71"/>
                    <a:pt x="45" y="64"/>
                    <a:pt x="77" y="64"/>
                  </a:cubicBezTo>
                  <a:cubicBezTo>
                    <a:pt x="109" y="64"/>
                    <a:pt x="139" y="71"/>
                    <a:pt x="139" y="71"/>
                  </a:cubicBezTo>
                  <a:cubicBezTo>
                    <a:pt x="147" y="73"/>
                    <a:pt x="153" y="81"/>
                    <a:pt x="153" y="89"/>
                  </a:cubicBezTo>
                  <a:close/>
                  <a:moveTo>
                    <a:pt x="28" y="30"/>
                  </a:moveTo>
                  <a:cubicBezTo>
                    <a:pt x="28" y="22"/>
                    <a:pt x="34" y="18"/>
                    <a:pt x="38" y="15"/>
                  </a:cubicBezTo>
                  <a:cubicBezTo>
                    <a:pt x="42" y="13"/>
                    <a:pt x="44" y="11"/>
                    <a:pt x="44" y="8"/>
                  </a:cubicBezTo>
                  <a:cubicBezTo>
                    <a:pt x="44" y="5"/>
                    <a:pt x="46" y="4"/>
                    <a:pt x="48" y="4"/>
                  </a:cubicBezTo>
                  <a:cubicBezTo>
                    <a:pt x="50" y="4"/>
                    <a:pt x="52" y="5"/>
                    <a:pt x="52" y="8"/>
                  </a:cubicBezTo>
                  <a:cubicBezTo>
                    <a:pt x="52" y="15"/>
                    <a:pt x="47" y="19"/>
                    <a:pt x="42" y="22"/>
                  </a:cubicBezTo>
                  <a:cubicBezTo>
                    <a:pt x="38" y="25"/>
                    <a:pt x="36" y="26"/>
                    <a:pt x="36" y="30"/>
                  </a:cubicBezTo>
                  <a:cubicBezTo>
                    <a:pt x="36" y="33"/>
                    <a:pt x="38" y="35"/>
                    <a:pt x="42" y="38"/>
                  </a:cubicBezTo>
                  <a:cubicBezTo>
                    <a:pt x="47" y="41"/>
                    <a:pt x="52" y="44"/>
                    <a:pt x="52" y="52"/>
                  </a:cubicBezTo>
                  <a:cubicBezTo>
                    <a:pt x="52" y="54"/>
                    <a:pt x="50" y="56"/>
                    <a:pt x="48" y="56"/>
                  </a:cubicBezTo>
                  <a:cubicBezTo>
                    <a:pt x="46" y="56"/>
                    <a:pt x="44" y="54"/>
                    <a:pt x="44" y="52"/>
                  </a:cubicBezTo>
                  <a:cubicBezTo>
                    <a:pt x="44" y="49"/>
                    <a:pt x="42" y="47"/>
                    <a:pt x="38" y="44"/>
                  </a:cubicBezTo>
                  <a:cubicBezTo>
                    <a:pt x="34" y="41"/>
                    <a:pt x="28" y="37"/>
                    <a:pt x="28" y="30"/>
                  </a:cubicBezTo>
                  <a:close/>
                  <a:moveTo>
                    <a:pt x="65" y="26"/>
                  </a:moveTo>
                  <a:cubicBezTo>
                    <a:pt x="65" y="18"/>
                    <a:pt x="70" y="14"/>
                    <a:pt x="75" y="11"/>
                  </a:cubicBezTo>
                  <a:cubicBezTo>
                    <a:pt x="79" y="9"/>
                    <a:pt x="81" y="7"/>
                    <a:pt x="81" y="4"/>
                  </a:cubicBezTo>
                  <a:cubicBezTo>
                    <a:pt x="81" y="1"/>
                    <a:pt x="83" y="0"/>
                    <a:pt x="85" y="0"/>
                  </a:cubicBezTo>
                  <a:cubicBezTo>
                    <a:pt x="87" y="0"/>
                    <a:pt x="89" y="1"/>
                    <a:pt x="89" y="4"/>
                  </a:cubicBezTo>
                  <a:cubicBezTo>
                    <a:pt x="89" y="11"/>
                    <a:pt x="83" y="15"/>
                    <a:pt x="79" y="18"/>
                  </a:cubicBezTo>
                  <a:cubicBezTo>
                    <a:pt x="75" y="21"/>
                    <a:pt x="73" y="22"/>
                    <a:pt x="73" y="26"/>
                  </a:cubicBezTo>
                  <a:cubicBezTo>
                    <a:pt x="73" y="29"/>
                    <a:pt x="75" y="31"/>
                    <a:pt x="79" y="34"/>
                  </a:cubicBezTo>
                  <a:cubicBezTo>
                    <a:pt x="83" y="37"/>
                    <a:pt x="89" y="40"/>
                    <a:pt x="89" y="48"/>
                  </a:cubicBezTo>
                  <a:cubicBezTo>
                    <a:pt x="89" y="50"/>
                    <a:pt x="87" y="52"/>
                    <a:pt x="85" y="52"/>
                  </a:cubicBezTo>
                  <a:cubicBezTo>
                    <a:pt x="83" y="52"/>
                    <a:pt x="81" y="50"/>
                    <a:pt x="81" y="48"/>
                  </a:cubicBezTo>
                  <a:cubicBezTo>
                    <a:pt x="81" y="45"/>
                    <a:pt x="79" y="43"/>
                    <a:pt x="75" y="40"/>
                  </a:cubicBezTo>
                  <a:cubicBezTo>
                    <a:pt x="70" y="37"/>
                    <a:pt x="65" y="33"/>
                    <a:pt x="65" y="26"/>
                  </a:cubicBezTo>
                  <a:close/>
                  <a:moveTo>
                    <a:pt x="102" y="30"/>
                  </a:moveTo>
                  <a:cubicBezTo>
                    <a:pt x="102" y="22"/>
                    <a:pt x="107" y="18"/>
                    <a:pt x="111" y="15"/>
                  </a:cubicBezTo>
                  <a:cubicBezTo>
                    <a:pt x="115" y="13"/>
                    <a:pt x="118" y="11"/>
                    <a:pt x="118" y="8"/>
                  </a:cubicBezTo>
                  <a:cubicBezTo>
                    <a:pt x="118" y="5"/>
                    <a:pt x="119" y="4"/>
                    <a:pt x="122" y="4"/>
                  </a:cubicBezTo>
                  <a:cubicBezTo>
                    <a:pt x="124" y="4"/>
                    <a:pt x="126" y="5"/>
                    <a:pt x="126" y="8"/>
                  </a:cubicBezTo>
                  <a:cubicBezTo>
                    <a:pt x="126" y="15"/>
                    <a:pt x="120" y="19"/>
                    <a:pt x="116" y="22"/>
                  </a:cubicBezTo>
                  <a:cubicBezTo>
                    <a:pt x="112" y="25"/>
                    <a:pt x="110" y="26"/>
                    <a:pt x="110" y="30"/>
                  </a:cubicBezTo>
                  <a:cubicBezTo>
                    <a:pt x="110" y="33"/>
                    <a:pt x="112" y="35"/>
                    <a:pt x="116" y="38"/>
                  </a:cubicBezTo>
                  <a:cubicBezTo>
                    <a:pt x="120" y="41"/>
                    <a:pt x="126" y="44"/>
                    <a:pt x="126" y="52"/>
                  </a:cubicBezTo>
                  <a:cubicBezTo>
                    <a:pt x="126" y="54"/>
                    <a:pt x="124" y="56"/>
                    <a:pt x="122" y="56"/>
                  </a:cubicBezTo>
                  <a:cubicBezTo>
                    <a:pt x="119" y="56"/>
                    <a:pt x="118" y="54"/>
                    <a:pt x="118" y="52"/>
                  </a:cubicBezTo>
                  <a:cubicBezTo>
                    <a:pt x="118" y="49"/>
                    <a:pt x="115" y="47"/>
                    <a:pt x="111" y="44"/>
                  </a:cubicBezTo>
                  <a:cubicBezTo>
                    <a:pt x="107" y="41"/>
                    <a:pt x="102" y="37"/>
                    <a:pt x="102" y="30"/>
                  </a:cubicBezTo>
                  <a:close/>
                </a:path>
              </a:pathLst>
            </a:custGeom>
            <a:solidFill>
              <a:srgbClr val="FFFFFF"/>
            </a:solidFill>
            <a:ln>
              <a:noFill/>
            </a:ln>
          </p:spPr>
          <p:txBody>
            <a:bodyPr vert="horz" wrap="square" lIns="182880" tIns="91440" rIns="182880" bIns="91440" numCol="1" anchor="t" anchorCtr="0" compatLnSpc="1"/>
            <a:p>
              <a:endParaRPr lang="en-US" sz="7200"/>
            </a:p>
          </p:txBody>
        </p:sp>
      </p:grpSp>
      <p:grpSp>
        <p:nvGrpSpPr>
          <p:cNvPr id="19" name="组合 18"/>
          <p:cNvGrpSpPr/>
          <p:nvPr/>
        </p:nvGrpSpPr>
        <p:grpSpPr>
          <a:xfrm>
            <a:off x="638810" y="3688080"/>
            <a:ext cx="5273040" cy="1375410"/>
            <a:chOff x="589" y="5220"/>
            <a:chExt cx="8304" cy="2166"/>
          </a:xfrm>
        </p:grpSpPr>
        <p:sp>
          <p:nvSpPr>
            <p:cNvPr id="20" name="Freeform 9"/>
            <p:cNvSpPr/>
            <p:nvPr/>
          </p:nvSpPr>
          <p:spPr bwMode="auto">
            <a:xfrm>
              <a:off x="589" y="5220"/>
              <a:ext cx="8305" cy="2167"/>
            </a:xfrm>
            <a:custGeom>
              <a:avLst/>
              <a:gdLst>
                <a:gd name="T0" fmla="*/ 0 w 3330"/>
                <a:gd name="T1" fmla="*/ 581 h 646"/>
                <a:gd name="T2" fmla="*/ 65 w 3330"/>
                <a:gd name="T3" fmla="*/ 646 h 646"/>
                <a:gd name="T4" fmla="*/ 3266 w 3330"/>
                <a:gd name="T5" fmla="*/ 646 h 646"/>
                <a:gd name="T6" fmla="*/ 3330 w 3330"/>
                <a:gd name="T7" fmla="*/ 581 h 646"/>
                <a:gd name="T8" fmla="*/ 3330 w 3330"/>
                <a:gd name="T9" fmla="*/ 64 h 646"/>
                <a:gd name="T10" fmla="*/ 3266 w 3330"/>
                <a:gd name="T11" fmla="*/ 0 h 646"/>
                <a:gd name="T12" fmla="*/ 65 w 3330"/>
                <a:gd name="T13" fmla="*/ 0 h 646"/>
                <a:gd name="T14" fmla="*/ 0 w 3330"/>
                <a:gd name="T15" fmla="*/ 64 h 646"/>
                <a:gd name="T16" fmla="*/ 0 w 3330"/>
                <a:gd name="T17" fmla="*/ 581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0" h="646">
                  <a:moveTo>
                    <a:pt x="0" y="581"/>
                  </a:moveTo>
                  <a:cubicBezTo>
                    <a:pt x="0" y="617"/>
                    <a:pt x="29" y="646"/>
                    <a:pt x="65" y="646"/>
                  </a:cubicBezTo>
                  <a:cubicBezTo>
                    <a:pt x="3266" y="646"/>
                    <a:pt x="3266" y="646"/>
                    <a:pt x="3266" y="646"/>
                  </a:cubicBezTo>
                  <a:cubicBezTo>
                    <a:pt x="3302" y="646"/>
                    <a:pt x="3330" y="617"/>
                    <a:pt x="3330" y="581"/>
                  </a:cubicBezTo>
                  <a:cubicBezTo>
                    <a:pt x="3330" y="64"/>
                    <a:pt x="3330" y="64"/>
                    <a:pt x="3330" y="64"/>
                  </a:cubicBezTo>
                  <a:cubicBezTo>
                    <a:pt x="3330" y="28"/>
                    <a:pt x="3302" y="0"/>
                    <a:pt x="3266" y="0"/>
                  </a:cubicBezTo>
                  <a:cubicBezTo>
                    <a:pt x="65" y="0"/>
                    <a:pt x="65" y="0"/>
                    <a:pt x="65" y="0"/>
                  </a:cubicBezTo>
                  <a:cubicBezTo>
                    <a:pt x="29" y="0"/>
                    <a:pt x="0" y="28"/>
                    <a:pt x="0" y="64"/>
                  </a:cubicBezTo>
                  <a:lnTo>
                    <a:pt x="0" y="581"/>
                  </a:lnTo>
                  <a:close/>
                </a:path>
              </a:pathLst>
            </a:custGeom>
            <a:solidFill>
              <a:srgbClr val="FFFFFF">
                <a:lumMod val="95000"/>
              </a:srgbClr>
            </a:solidFill>
            <a:ln>
              <a:solidFill>
                <a:srgbClr val="FFFFFF">
                  <a:lumMod val="95000"/>
                </a:srgbClr>
              </a:solidFill>
            </a:ln>
            <a:effectLst>
              <a:outerShdw blurRad="50800" dist="38100" dir="5400000" algn="t" rotWithShape="0">
                <a:prstClr val="black">
                  <a:alpha val="25000"/>
                </a:prstClr>
              </a:outerShdw>
            </a:effectLst>
          </p:spPr>
          <p:txBody>
            <a:bodyPr vert="horz" wrap="square" lIns="91440" tIns="45720" rIns="91440" bIns="45720" numCol="1" anchor="t" anchorCtr="0" compatLnSpc="1"/>
            <a:p>
              <a:endParaRPr lang="en-US"/>
            </a:p>
          </p:txBody>
        </p:sp>
        <p:sp>
          <p:nvSpPr>
            <p:cNvPr id="21" name="Freeform 10"/>
            <p:cNvSpPr/>
            <p:nvPr/>
          </p:nvSpPr>
          <p:spPr bwMode="auto">
            <a:xfrm>
              <a:off x="777" y="5220"/>
              <a:ext cx="3372" cy="2167"/>
            </a:xfrm>
            <a:custGeom>
              <a:avLst/>
              <a:gdLst>
                <a:gd name="T0" fmla="*/ 1495 w 1495"/>
                <a:gd name="T1" fmla="*/ 0 h 1005"/>
                <a:gd name="T2" fmla="*/ 587 w 1495"/>
                <a:gd name="T3" fmla="*/ 0 h 1005"/>
                <a:gd name="T4" fmla="*/ 0 w 1495"/>
                <a:gd name="T5" fmla="*/ 1005 h 1005"/>
                <a:gd name="T6" fmla="*/ 907 w 1495"/>
                <a:gd name="T7" fmla="*/ 1005 h 1005"/>
                <a:gd name="T8" fmla="*/ 1495 w 1495"/>
                <a:gd name="T9" fmla="*/ 0 h 1005"/>
              </a:gdLst>
              <a:ahLst/>
              <a:cxnLst>
                <a:cxn ang="0">
                  <a:pos x="T0" y="T1"/>
                </a:cxn>
                <a:cxn ang="0">
                  <a:pos x="T2" y="T3"/>
                </a:cxn>
                <a:cxn ang="0">
                  <a:pos x="T4" y="T5"/>
                </a:cxn>
                <a:cxn ang="0">
                  <a:pos x="T6" y="T7"/>
                </a:cxn>
                <a:cxn ang="0">
                  <a:pos x="T8" y="T9"/>
                </a:cxn>
              </a:cxnLst>
              <a:rect l="0" t="0" r="r" b="b"/>
              <a:pathLst>
                <a:path w="1495" h="1005">
                  <a:moveTo>
                    <a:pt x="1495" y="0"/>
                  </a:moveTo>
                  <a:lnTo>
                    <a:pt x="587" y="0"/>
                  </a:lnTo>
                  <a:lnTo>
                    <a:pt x="0" y="1005"/>
                  </a:lnTo>
                  <a:lnTo>
                    <a:pt x="907" y="1005"/>
                  </a:lnTo>
                  <a:lnTo>
                    <a:pt x="1495" y="0"/>
                  </a:lnTo>
                  <a:close/>
                </a:path>
              </a:pathLst>
            </a:custGeom>
            <a:solidFill>
              <a:schemeClr val="tx1"/>
            </a:solidFill>
            <a:ln>
              <a:noFill/>
            </a:ln>
            <a:effectLst>
              <a:outerShdw blurRad="50800" dist="38100" algn="l" rotWithShape="0">
                <a:prstClr val="black">
                  <a:alpha val="25000"/>
                </a:prstClr>
              </a:outerShdw>
            </a:effectLst>
          </p:spPr>
          <p:txBody>
            <a:bodyPr vert="horz" wrap="square" lIns="91440" tIns="45720" rIns="91440" bIns="45720" numCol="1" anchor="t" anchorCtr="0" compatLnSpc="1"/>
            <a:p>
              <a:endParaRPr lang="en-US" dirty="0"/>
            </a:p>
          </p:txBody>
        </p:sp>
        <p:sp>
          <p:nvSpPr>
            <p:cNvPr id="22" name="Freeform 31"/>
            <p:cNvSpPr>
              <a:spLocks noEditPoints="1"/>
            </p:cNvSpPr>
            <p:nvPr/>
          </p:nvSpPr>
          <p:spPr bwMode="auto">
            <a:xfrm>
              <a:off x="1888" y="6056"/>
              <a:ext cx="620" cy="976"/>
            </a:xfrm>
            <a:custGeom>
              <a:avLst/>
              <a:gdLst>
                <a:gd name="T0" fmla="*/ 77 w 124"/>
                <a:gd name="T1" fmla="*/ 26 h 195"/>
                <a:gd name="T2" fmla="*/ 62 w 124"/>
                <a:gd name="T3" fmla="*/ 26 h 195"/>
                <a:gd name="T4" fmla="*/ 70 w 124"/>
                <a:gd name="T5" fmla="*/ 23 h 195"/>
                <a:gd name="T6" fmla="*/ 70 w 124"/>
                <a:gd name="T7" fmla="*/ 30 h 195"/>
                <a:gd name="T8" fmla="*/ 70 w 124"/>
                <a:gd name="T9" fmla="*/ 23 h 195"/>
                <a:gd name="T10" fmla="*/ 86 w 124"/>
                <a:gd name="T11" fmla="*/ 117 h 195"/>
                <a:gd name="T12" fmla="*/ 109 w 124"/>
                <a:gd name="T13" fmla="*/ 3 h 195"/>
                <a:gd name="T14" fmla="*/ 107 w 124"/>
                <a:gd name="T15" fmla="*/ 0 h 195"/>
                <a:gd name="T16" fmla="*/ 105 w 124"/>
                <a:gd name="T17" fmla="*/ 0 h 195"/>
                <a:gd name="T18" fmla="*/ 20 w 124"/>
                <a:gd name="T19" fmla="*/ 0 h 195"/>
                <a:gd name="T20" fmla="*/ 3 w 124"/>
                <a:gd name="T21" fmla="*/ 84 h 195"/>
                <a:gd name="T22" fmla="*/ 46 w 124"/>
                <a:gd name="T23" fmla="*/ 119 h 195"/>
                <a:gd name="T24" fmla="*/ 56 w 124"/>
                <a:gd name="T25" fmla="*/ 187 h 195"/>
                <a:gd name="T26" fmla="*/ 17 w 124"/>
                <a:gd name="T27" fmla="*/ 191 h 195"/>
                <a:gd name="T28" fmla="*/ 103 w 124"/>
                <a:gd name="T29" fmla="*/ 195 h 195"/>
                <a:gd name="T30" fmla="*/ 103 w 124"/>
                <a:gd name="T31" fmla="*/ 187 h 195"/>
                <a:gd name="T32" fmla="*/ 68 w 124"/>
                <a:gd name="T33" fmla="*/ 140 h 195"/>
                <a:gd name="T34" fmla="*/ 62 w 124"/>
                <a:gd name="T35" fmla="*/ 111 h 195"/>
                <a:gd name="T36" fmla="*/ 11 w 124"/>
                <a:gd name="T37" fmla="*/ 85 h 195"/>
                <a:gd name="T38" fmla="*/ 23 w 124"/>
                <a:gd name="T39" fmla="*/ 4 h 195"/>
                <a:gd name="T40" fmla="*/ 102 w 124"/>
                <a:gd name="T41" fmla="*/ 5 h 195"/>
                <a:gd name="T42" fmla="*/ 84 w 124"/>
                <a:gd name="T43" fmla="*/ 109 h 195"/>
                <a:gd name="T44" fmla="*/ 107 w 124"/>
                <a:gd name="T45" fmla="*/ 86 h 195"/>
                <a:gd name="T46" fmla="*/ 87 w 124"/>
                <a:gd name="T47" fmla="*/ 47 h 195"/>
                <a:gd name="T48" fmla="*/ 68 w 124"/>
                <a:gd name="T49" fmla="*/ 45 h 195"/>
                <a:gd name="T50" fmla="*/ 44 w 124"/>
                <a:gd name="T51" fmla="*/ 29 h 195"/>
                <a:gd name="T52" fmla="*/ 23 w 124"/>
                <a:gd name="T53" fmla="*/ 43 h 195"/>
                <a:gd name="T54" fmla="*/ 41 w 124"/>
                <a:gd name="T55" fmla="*/ 104 h 195"/>
                <a:gd name="T56" fmla="*/ 83 w 124"/>
                <a:gd name="T57" fmla="*/ 104 h 195"/>
                <a:gd name="T58" fmla="*/ 37 w 124"/>
                <a:gd name="T59" fmla="*/ 74 h 195"/>
                <a:gd name="T60" fmla="*/ 37 w 124"/>
                <a:gd name="T61" fmla="*/ 67 h 195"/>
                <a:gd name="T62" fmla="*/ 37 w 124"/>
                <a:gd name="T63" fmla="*/ 74 h 195"/>
                <a:gd name="T64" fmla="*/ 37 w 124"/>
                <a:gd name="T65" fmla="*/ 39 h 195"/>
                <a:gd name="T66" fmla="*/ 37 w 124"/>
                <a:gd name="T67" fmla="*/ 38 h 195"/>
                <a:gd name="T68" fmla="*/ 52 w 124"/>
                <a:gd name="T69" fmla="*/ 39 h 195"/>
                <a:gd name="T70" fmla="*/ 44 w 124"/>
                <a:gd name="T71" fmla="*/ 49 h 195"/>
                <a:gd name="T72" fmla="*/ 55 w 124"/>
                <a:gd name="T73" fmla="*/ 70 h 195"/>
                <a:gd name="T74" fmla="*/ 55 w 124"/>
                <a:gd name="T75" fmla="*/ 55 h 195"/>
                <a:gd name="T76" fmla="*/ 55 w 124"/>
                <a:gd name="T77" fmla="*/ 70 h 195"/>
                <a:gd name="T78" fmla="*/ 72 w 124"/>
                <a:gd name="T79" fmla="*/ 78 h 195"/>
                <a:gd name="T80" fmla="*/ 80 w 124"/>
                <a:gd name="T81" fmla="*/ 78 h 195"/>
                <a:gd name="T82" fmla="*/ 77 w 124"/>
                <a:gd name="T83" fmla="*/ 55 h 195"/>
                <a:gd name="T84" fmla="*/ 71 w 124"/>
                <a:gd name="T85" fmla="*/ 47 h 195"/>
                <a:gd name="T86" fmla="*/ 72 w 124"/>
                <a:gd name="T87" fmla="*/ 46 h 195"/>
                <a:gd name="T88" fmla="*/ 83 w 124"/>
                <a:gd name="T89" fmla="*/ 47 h 195"/>
                <a:gd name="T90" fmla="*/ 77 w 124"/>
                <a:gd name="T91" fmla="*/ 5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4" h="195">
                  <a:moveTo>
                    <a:pt x="70" y="34"/>
                  </a:moveTo>
                  <a:cubicBezTo>
                    <a:pt x="74" y="34"/>
                    <a:pt x="77" y="30"/>
                    <a:pt x="77" y="26"/>
                  </a:cubicBezTo>
                  <a:cubicBezTo>
                    <a:pt x="77" y="22"/>
                    <a:pt x="74" y="19"/>
                    <a:pt x="70" y="19"/>
                  </a:cubicBezTo>
                  <a:cubicBezTo>
                    <a:pt x="65" y="19"/>
                    <a:pt x="62" y="22"/>
                    <a:pt x="62" y="26"/>
                  </a:cubicBezTo>
                  <a:cubicBezTo>
                    <a:pt x="62" y="30"/>
                    <a:pt x="65" y="34"/>
                    <a:pt x="70" y="34"/>
                  </a:cubicBezTo>
                  <a:close/>
                  <a:moveTo>
                    <a:pt x="70" y="23"/>
                  </a:moveTo>
                  <a:cubicBezTo>
                    <a:pt x="72" y="23"/>
                    <a:pt x="73" y="24"/>
                    <a:pt x="73" y="26"/>
                  </a:cubicBezTo>
                  <a:cubicBezTo>
                    <a:pt x="73" y="28"/>
                    <a:pt x="72" y="30"/>
                    <a:pt x="70" y="30"/>
                  </a:cubicBezTo>
                  <a:cubicBezTo>
                    <a:pt x="68" y="30"/>
                    <a:pt x="66" y="28"/>
                    <a:pt x="66" y="26"/>
                  </a:cubicBezTo>
                  <a:cubicBezTo>
                    <a:pt x="66" y="24"/>
                    <a:pt x="68" y="23"/>
                    <a:pt x="70" y="23"/>
                  </a:cubicBezTo>
                  <a:close/>
                  <a:moveTo>
                    <a:pt x="78" y="119"/>
                  </a:moveTo>
                  <a:cubicBezTo>
                    <a:pt x="80" y="119"/>
                    <a:pt x="83" y="118"/>
                    <a:pt x="86" y="117"/>
                  </a:cubicBezTo>
                  <a:cubicBezTo>
                    <a:pt x="100" y="114"/>
                    <a:pt x="124" y="109"/>
                    <a:pt x="121" y="84"/>
                  </a:cubicBezTo>
                  <a:cubicBezTo>
                    <a:pt x="118" y="57"/>
                    <a:pt x="110" y="4"/>
                    <a:pt x="109" y="3"/>
                  </a:cubicBezTo>
                  <a:cubicBezTo>
                    <a:pt x="109" y="2"/>
                    <a:pt x="108" y="1"/>
                    <a:pt x="107" y="0"/>
                  </a:cubicBezTo>
                  <a:cubicBezTo>
                    <a:pt x="107" y="0"/>
                    <a:pt x="107" y="0"/>
                    <a:pt x="107" y="0"/>
                  </a:cubicBezTo>
                  <a:cubicBezTo>
                    <a:pt x="106" y="0"/>
                    <a:pt x="106" y="0"/>
                    <a:pt x="105" y="0"/>
                  </a:cubicBezTo>
                  <a:cubicBezTo>
                    <a:pt x="105" y="0"/>
                    <a:pt x="105" y="0"/>
                    <a:pt x="105" y="0"/>
                  </a:cubicBezTo>
                  <a:cubicBezTo>
                    <a:pt x="20" y="0"/>
                    <a:pt x="20" y="0"/>
                    <a:pt x="20" y="0"/>
                  </a:cubicBezTo>
                  <a:cubicBezTo>
                    <a:pt x="20" y="0"/>
                    <a:pt x="20" y="0"/>
                    <a:pt x="20" y="0"/>
                  </a:cubicBezTo>
                  <a:cubicBezTo>
                    <a:pt x="17" y="0"/>
                    <a:pt x="15" y="1"/>
                    <a:pt x="15" y="3"/>
                  </a:cubicBezTo>
                  <a:cubicBezTo>
                    <a:pt x="15" y="4"/>
                    <a:pt x="7" y="57"/>
                    <a:pt x="3" y="84"/>
                  </a:cubicBezTo>
                  <a:cubicBezTo>
                    <a:pt x="0" y="109"/>
                    <a:pt x="25" y="114"/>
                    <a:pt x="38" y="117"/>
                  </a:cubicBezTo>
                  <a:cubicBezTo>
                    <a:pt x="42" y="118"/>
                    <a:pt x="45" y="119"/>
                    <a:pt x="46" y="119"/>
                  </a:cubicBezTo>
                  <a:cubicBezTo>
                    <a:pt x="53" y="122"/>
                    <a:pt x="56" y="125"/>
                    <a:pt x="56" y="140"/>
                  </a:cubicBezTo>
                  <a:cubicBezTo>
                    <a:pt x="56" y="187"/>
                    <a:pt x="56" y="187"/>
                    <a:pt x="56" y="187"/>
                  </a:cubicBezTo>
                  <a:cubicBezTo>
                    <a:pt x="21" y="187"/>
                    <a:pt x="21" y="187"/>
                    <a:pt x="21" y="187"/>
                  </a:cubicBezTo>
                  <a:cubicBezTo>
                    <a:pt x="19" y="187"/>
                    <a:pt x="17" y="188"/>
                    <a:pt x="17" y="191"/>
                  </a:cubicBezTo>
                  <a:cubicBezTo>
                    <a:pt x="17" y="193"/>
                    <a:pt x="19" y="195"/>
                    <a:pt x="21" y="195"/>
                  </a:cubicBezTo>
                  <a:cubicBezTo>
                    <a:pt x="103" y="195"/>
                    <a:pt x="103" y="195"/>
                    <a:pt x="103" y="195"/>
                  </a:cubicBezTo>
                  <a:cubicBezTo>
                    <a:pt x="106" y="195"/>
                    <a:pt x="107" y="193"/>
                    <a:pt x="107" y="191"/>
                  </a:cubicBezTo>
                  <a:cubicBezTo>
                    <a:pt x="107" y="188"/>
                    <a:pt x="106" y="187"/>
                    <a:pt x="103" y="187"/>
                  </a:cubicBezTo>
                  <a:cubicBezTo>
                    <a:pt x="68" y="187"/>
                    <a:pt x="68" y="187"/>
                    <a:pt x="68" y="187"/>
                  </a:cubicBezTo>
                  <a:cubicBezTo>
                    <a:pt x="68" y="140"/>
                    <a:pt x="68" y="140"/>
                    <a:pt x="68" y="140"/>
                  </a:cubicBezTo>
                  <a:cubicBezTo>
                    <a:pt x="68" y="125"/>
                    <a:pt x="72" y="122"/>
                    <a:pt x="78" y="119"/>
                  </a:cubicBezTo>
                  <a:close/>
                  <a:moveTo>
                    <a:pt x="62" y="111"/>
                  </a:moveTo>
                  <a:cubicBezTo>
                    <a:pt x="52" y="111"/>
                    <a:pt x="42" y="110"/>
                    <a:pt x="40" y="109"/>
                  </a:cubicBezTo>
                  <a:cubicBezTo>
                    <a:pt x="24" y="106"/>
                    <a:pt x="9" y="101"/>
                    <a:pt x="11" y="85"/>
                  </a:cubicBezTo>
                  <a:cubicBezTo>
                    <a:pt x="15" y="58"/>
                    <a:pt x="23" y="5"/>
                    <a:pt x="23" y="5"/>
                  </a:cubicBezTo>
                  <a:cubicBezTo>
                    <a:pt x="23" y="5"/>
                    <a:pt x="23" y="4"/>
                    <a:pt x="23" y="4"/>
                  </a:cubicBezTo>
                  <a:cubicBezTo>
                    <a:pt x="102" y="4"/>
                    <a:pt x="102" y="4"/>
                    <a:pt x="102" y="4"/>
                  </a:cubicBezTo>
                  <a:cubicBezTo>
                    <a:pt x="102" y="4"/>
                    <a:pt x="102" y="5"/>
                    <a:pt x="102" y="5"/>
                  </a:cubicBezTo>
                  <a:cubicBezTo>
                    <a:pt x="102" y="5"/>
                    <a:pt x="110" y="58"/>
                    <a:pt x="113" y="85"/>
                  </a:cubicBezTo>
                  <a:cubicBezTo>
                    <a:pt x="115" y="101"/>
                    <a:pt x="101" y="106"/>
                    <a:pt x="84" y="109"/>
                  </a:cubicBezTo>
                  <a:cubicBezTo>
                    <a:pt x="82" y="110"/>
                    <a:pt x="72" y="111"/>
                    <a:pt x="62" y="111"/>
                  </a:cubicBezTo>
                  <a:close/>
                  <a:moveTo>
                    <a:pt x="107" y="86"/>
                  </a:moveTo>
                  <a:cubicBezTo>
                    <a:pt x="106" y="74"/>
                    <a:pt x="103" y="58"/>
                    <a:pt x="101" y="43"/>
                  </a:cubicBezTo>
                  <a:cubicBezTo>
                    <a:pt x="101" y="43"/>
                    <a:pt x="97" y="46"/>
                    <a:pt x="87" y="47"/>
                  </a:cubicBezTo>
                  <a:cubicBezTo>
                    <a:pt x="86" y="42"/>
                    <a:pt x="82" y="39"/>
                    <a:pt x="77" y="39"/>
                  </a:cubicBezTo>
                  <a:cubicBezTo>
                    <a:pt x="73" y="39"/>
                    <a:pt x="70" y="41"/>
                    <a:pt x="68" y="45"/>
                  </a:cubicBezTo>
                  <a:cubicBezTo>
                    <a:pt x="64" y="43"/>
                    <a:pt x="60" y="42"/>
                    <a:pt x="56" y="41"/>
                  </a:cubicBezTo>
                  <a:cubicBezTo>
                    <a:pt x="56" y="34"/>
                    <a:pt x="51" y="29"/>
                    <a:pt x="44" y="29"/>
                  </a:cubicBezTo>
                  <a:cubicBezTo>
                    <a:pt x="39" y="29"/>
                    <a:pt x="34" y="33"/>
                    <a:pt x="33" y="39"/>
                  </a:cubicBezTo>
                  <a:cubicBezTo>
                    <a:pt x="27" y="40"/>
                    <a:pt x="23" y="43"/>
                    <a:pt x="23" y="43"/>
                  </a:cubicBezTo>
                  <a:cubicBezTo>
                    <a:pt x="21" y="58"/>
                    <a:pt x="19" y="74"/>
                    <a:pt x="17" y="86"/>
                  </a:cubicBezTo>
                  <a:cubicBezTo>
                    <a:pt x="16" y="95"/>
                    <a:pt x="22" y="99"/>
                    <a:pt x="41" y="104"/>
                  </a:cubicBezTo>
                  <a:cubicBezTo>
                    <a:pt x="43" y="104"/>
                    <a:pt x="52" y="105"/>
                    <a:pt x="62" y="105"/>
                  </a:cubicBezTo>
                  <a:cubicBezTo>
                    <a:pt x="72" y="105"/>
                    <a:pt x="82" y="104"/>
                    <a:pt x="83" y="104"/>
                  </a:cubicBezTo>
                  <a:cubicBezTo>
                    <a:pt x="103" y="99"/>
                    <a:pt x="109" y="95"/>
                    <a:pt x="107" y="86"/>
                  </a:cubicBezTo>
                  <a:close/>
                  <a:moveTo>
                    <a:pt x="37" y="74"/>
                  </a:moveTo>
                  <a:cubicBezTo>
                    <a:pt x="35" y="74"/>
                    <a:pt x="33" y="72"/>
                    <a:pt x="33" y="71"/>
                  </a:cubicBezTo>
                  <a:cubicBezTo>
                    <a:pt x="33" y="69"/>
                    <a:pt x="35" y="67"/>
                    <a:pt x="37" y="67"/>
                  </a:cubicBezTo>
                  <a:cubicBezTo>
                    <a:pt x="39" y="67"/>
                    <a:pt x="40" y="69"/>
                    <a:pt x="40" y="71"/>
                  </a:cubicBezTo>
                  <a:cubicBezTo>
                    <a:pt x="40" y="72"/>
                    <a:pt x="39" y="74"/>
                    <a:pt x="37" y="74"/>
                  </a:cubicBezTo>
                  <a:close/>
                  <a:moveTo>
                    <a:pt x="37" y="41"/>
                  </a:moveTo>
                  <a:cubicBezTo>
                    <a:pt x="37" y="40"/>
                    <a:pt x="37" y="40"/>
                    <a:pt x="37" y="39"/>
                  </a:cubicBezTo>
                  <a:cubicBezTo>
                    <a:pt x="37" y="39"/>
                    <a:pt x="37" y="39"/>
                    <a:pt x="37" y="39"/>
                  </a:cubicBezTo>
                  <a:cubicBezTo>
                    <a:pt x="37" y="39"/>
                    <a:pt x="37" y="38"/>
                    <a:pt x="37" y="38"/>
                  </a:cubicBezTo>
                  <a:cubicBezTo>
                    <a:pt x="39" y="35"/>
                    <a:pt x="41" y="33"/>
                    <a:pt x="44" y="33"/>
                  </a:cubicBezTo>
                  <a:cubicBezTo>
                    <a:pt x="48" y="33"/>
                    <a:pt x="51" y="36"/>
                    <a:pt x="52" y="39"/>
                  </a:cubicBezTo>
                  <a:cubicBezTo>
                    <a:pt x="52" y="40"/>
                    <a:pt x="52" y="40"/>
                    <a:pt x="52" y="41"/>
                  </a:cubicBezTo>
                  <a:cubicBezTo>
                    <a:pt x="52" y="45"/>
                    <a:pt x="49" y="49"/>
                    <a:pt x="44" y="49"/>
                  </a:cubicBezTo>
                  <a:cubicBezTo>
                    <a:pt x="40" y="49"/>
                    <a:pt x="37" y="45"/>
                    <a:pt x="37" y="41"/>
                  </a:cubicBezTo>
                  <a:close/>
                  <a:moveTo>
                    <a:pt x="55" y="70"/>
                  </a:moveTo>
                  <a:cubicBezTo>
                    <a:pt x="51" y="70"/>
                    <a:pt x="48" y="67"/>
                    <a:pt x="48" y="63"/>
                  </a:cubicBezTo>
                  <a:cubicBezTo>
                    <a:pt x="48" y="58"/>
                    <a:pt x="51" y="55"/>
                    <a:pt x="55" y="55"/>
                  </a:cubicBezTo>
                  <a:cubicBezTo>
                    <a:pt x="60" y="55"/>
                    <a:pt x="63" y="58"/>
                    <a:pt x="63" y="63"/>
                  </a:cubicBezTo>
                  <a:cubicBezTo>
                    <a:pt x="63" y="67"/>
                    <a:pt x="60" y="70"/>
                    <a:pt x="55" y="70"/>
                  </a:cubicBezTo>
                  <a:close/>
                  <a:moveTo>
                    <a:pt x="76" y="82"/>
                  </a:moveTo>
                  <a:cubicBezTo>
                    <a:pt x="74" y="82"/>
                    <a:pt x="72" y="80"/>
                    <a:pt x="72" y="78"/>
                  </a:cubicBezTo>
                  <a:cubicBezTo>
                    <a:pt x="72" y="76"/>
                    <a:pt x="74" y="74"/>
                    <a:pt x="76" y="74"/>
                  </a:cubicBezTo>
                  <a:cubicBezTo>
                    <a:pt x="78" y="74"/>
                    <a:pt x="80" y="76"/>
                    <a:pt x="80" y="78"/>
                  </a:cubicBezTo>
                  <a:cubicBezTo>
                    <a:pt x="80" y="80"/>
                    <a:pt x="78" y="82"/>
                    <a:pt x="76" y="82"/>
                  </a:cubicBezTo>
                  <a:close/>
                  <a:moveTo>
                    <a:pt x="77" y="55"/>
                  </a:moveTo>
                  <a:cubicBezTo>
                    <a:pt x="74" y="55"/>
                    <a:pt x="71" y="52"/>
                    <a:pt x="71" y="49"/>
                  </a:cubicBezTo>
                  <a:cubicBezTo>
                    <a:pt x="71" y="48"/>
                    <a:pt x="71" y="48"/>
                    <a:pt x="71" y="47"/>
                  </a:cubicBezTo>
                  <a:cubicBezTo>
                    <a:pt x="71" y="47"/>
                    <a:pt x="71" y="47"/>
                    <a:pt x="72" y="47"/>
                  </a:cubicBezTo>
                  <a:cubicBezTo>
                    <a:pt x="72" y="47"/>
                    <a:pt x="72" y="46"/>
                    <a:pt x="72" y="46"/>
                  </a:cubicBezTo>
                  <a:cubicBezTo>
                    <a:pt x="73" y="44"/>
                    <a:pt x="75" y="43"/>
                    <a:pt x="77" y="43"/>
                  </a:cubicBezTo>
                  <a:cubicBezTo>
                    <a:pt x="80" y="43"/>
                    <a:pt x="82" y="45"/>
                    <a:pt x="83" y="47"/>
                  </a:cubicBezTo>
                  <a:cubicBezTo>
                    <a:pt x="83" y="48"/>
                    <a:pt x="83" y="48"/>
                    <a:pt x="83" y="49"/>
                  </a:cubicBezTo>
                  <a:cubicBezTo>
                    <a:pt x="83" y="52"/>
                    <a:pt x="80" y="55"/>
                    <a:pt x="77" y="55"/>
                  </a:cubicBezTo>
                  <a:close/>
                </a:path>
              </a:pathLst>
            </a:custGeom>
            <a:solidFill>
              <a:srgbClr val="FFFFFF"/>
            </a:solidFill>
            <a:ln>
              <a:noFill/>
            </a:ln>
          </p:spPr>
          <p:txBody>
            <a:bodyPr vert="horz" wrap="square" lIns="182880" tIns="91440" rIns="182880" bIns="91440" numCol="1" anchor="t" anchorCtr="0" compatLnSpc="1"/>
            <a:p>
              <a:endParaRPr lang="en-US" sz="7200"/>
            </a:p>
          </p:txBody>
        </p:sp>
      </p:grpSp>
      <p:grpSp>
        <p:nvGrpSpPr>
          <p:cNvPr id="23" name="组合 22"/>
          <p:cNvGrpSpPr/>
          <p:nvPr/>
        </p:nvGrpSpPr>
        <p:grpSpPr>
          <a:xfrm>
            <a:off x="6275070" y="3688080"/>
            <a:ext cx="5273040" cy="1375410"/>
            <a:chOff x="9391" y="5220"/>
            <a:chExt cx="8304" cy="2166"/>
          </a:xfrm>
        </p:grpSpPr>
        <p:sp>
          <p:nvSpPr>
            <p:cNvPr id="24" name="Freeform 18"/>
            <p:cNvSpPr/>
            <p:nvPr/>
          </p:nvSpPr>
          <p:spPr bwMode="auto">
            <a:xfrm>
              <a:off x="9391" y="5220"/>
              <a:ext cx="8305" cy="2167"/>
            </a:xfrm>
            <a:custGeom>
              <a:avLst/>
              <a:gdLst>
                <a:gd name="T0" fmla="*/ 0 w 3330"/>
                <a:gd name="T1" fmla="*/ 581 h 646"/>
                <a:gd name="T2" fmla="*/ 65 w 3330"/>
                <a:gd name="T3" fmla="*/ 646 h 646"/>
                <a:gd name="T4" fmla="*/ 3266 w 3330"/>
                <a:gd name="T5" fmla="*/ 646 h 646"/>
                <a:gd name="T6" fmla="*/ 3330 w 3330"/>
                <a:gd name="T7" fmla="*/ 581 h 646"/>
                <a:gd name="T8" fmla="*/ 3330 w 3330"/>
                <a:gd name="T9" fmla="*/ 64 h 646"/>
                <a:gd name="T10" fmla="*/ 3266 w 3330"/>
                <a:gd name="T11" fmla="*/ 0 h 646"/>
                <a:gd name="T12" fmla="*/ 65 w 3330"/>
                <a:gd name="T13" fmla="*/ 0 h 646"/>
                <a:gd name="T14" fmla="*/ 0 w 3330"/>
                <a:gd name="T15" fmla="*/ 64 h 646"/>
                <a:gd name="T16" fmla="*/ 0 w 3330"/>
                <a:gd name="T17" fmla="*/ 581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0" h="646">
                  <a:moveTo>
                    <a:pt x="0" y="581"/>
                  </a:moveTo>
                  <a:cubicBezTo>
                    <a:pt x="0" y="617"/>
                    <a:pt x="29" y="646"/>
                    <a:pt x="65" y="646"/>
                  </a:cubicBezTo>
                  <a:cubicBezTo>
                    <a:pt x="3266" y="646"/>
                    <a:pt x="3266" y="646"/>
                    <a:pt x="3266" y="646"/>
                  </a:cubicBezTo>
                  <a:cubicBezTo>
                    <a:pt x="3302" y="646"/>
                    <a:pt x="3330" y="617"/>
                    <a:pt x="3330" y="581"/>
                  </a:cubicBezTo>
                  <a:cubicBezTo>
                    <a:pt x="3330" y="64"/>
                    <a:pt x="3330" y="64"/>
                    <a:pt x="3330" y="64"/>
                  </a:cubicBezTo>
                  <a:cubicBezTo>
                    <a:pt x="3330" y="28"/>
                    <a:pt x="3302" y="0"/>
                    <a:pt x="3266" y="0"/>
                  </a:cubicBezTo>
                  <a:cubicBezTo>
                    <a:pt x="65" y="0"/>
                    <a:pt x="65" y="0"/>
                    <a:pt x="65" y="0"/>
                  </a:cubicBezTo>
                  <a:cubicBezTo>
                    <a:pt x="29" y="0"/>
                    <a:pt x="0" y="28"/>
                    <a:pt x="0" y="64"/>
                  </a:cubicBezTo>
                  <a:lnTo>
                    <a:pt x="0" y="581"/>
                  </a:lnTo>
                  <a:close/>
                </a:path>
              </a:pathLst>
            </a:custGeom>
            <a:solidFill>
              <a:schemeClr val="bg2">
                <a:lumMod val="95000"/>
                <a:alpha val="16000"/>
              </a:schemeClr>
            </a:solidFill>
            <a:ln>
              <a:solidFill>
                <a:schemeClr val="bg2">
                  <a:lumMod val="95000"/>
                </a:schemeClr>
              </a:solidFill>
            </a:ln>
            <a:effectLst>
              <a:outerShdw blurRad="50800" dist="38100" dir="5400000" algn="t" rotWithShape="0">
                <a:prstClr val="black">
                  <a:alpha val="25000"/>
                </a:prstClr>
              </a:outerShdw>
            </a:effectLst>
          </p:spPr>
          <p:txBody>
            <a:bodyPr vert="horz" wrap="square" lIns="91440" tIns="45720" rIns="91440" bIns="45720" numCol="1" anchor="t" anchorCtr="0" compatLnSpc="1"/>
            <a:p>
              <a:endParaRPr lang="en-US"/>
            </a:p>
          </p:txBody>
        </p:sp>
        <p:sp>
          <p:nvSpPr>
            <p:cNvPr id="25" name="Freeform 19"/>
            <p:cNvSpPr/>
            <p:nvPr/>
          </p:nvSpPr>
          <p:spPr bwMode="auto">
            <a:xfrm>
              <a:off x="9580" y="5220"/>
              <a:ext cx="3372" cy="2167"/>
            </a:xfrm>
            <a:custGeom>
              <a:avLst/>
              <a:gdLst>
                <a:gd name="T0" fmla="*/ 1495 w 1495"/>
                <a:gd name="T1" fmla="*/ 0 h 1005"/>
                <a:gd name="T2" fmla="*/ 587 w 1495"/>
                <a:gd name="T3" fmla="*/ 0 h 1005"/>
                <a:gd name="T4" fmla="*/ 0 w 1495"/>
                <a:gd name="T5" fmla="*/ 1005 h 1005"/>
                <a:gd name="T6" fmla="*/ 907 w 1495"/>
                <a:gd name="T7" fmla="*/ 1005 h 1005"/>
                <a:gd name="T8" fmla="*/ 1495 w 1495"/>
                <a:gd name="T9" fmla="*/ 0 h 1005"/>
              </a:gdLst>
              <a:ahLst/>
              <a:cxnLst>
                <a:cxn ang="0">
                  <a:pos x="T0" y="T1"/>
                </a:cxn>
                <a:cxn ang="0">
                  <a:pos x="T2" y="T3"/>
                </a:cxn>
                <a:cxn ang="0">
                  <a:pos x="T4" y="T5"/>
                </a:cxn>
                <a:cxn ang="0">
                  <a:pos x="T6" y="T7"/>
                </a:cxn>
                <a:cxn ang="0">
                  <a:pos x="T8" y="T9"/>
                </a:cxn>
              </a:cxnLst>
              <a:rect l="0" t="0" r="r" b="b"/>
              <a:pathLst>
                <a:path w="1495" h="1005">
                  <a:moveTo>
                    <a:pt x="1495" y="0"/>
                  </a:moveTo>
                  <a:lnTo>
                    <a:pt x="587" y="0"/>
                  </a:lnTo>
                  <a:lnTo>
                    <a:pt x="0" y="1005"/>
                  </a:lnTo>
                  <a:lnTo>
                    <a:pt x="907" y="1005"/>
                  </a:lnTo>
                  <a:lnTo>
                    <a:pt x="1495" y="0"/>
                  </a:lnTo>
                  <a:close/>
                </a:path>
              </a:pathLst>
            </a:custGeom>
            <a:solidFill>
              <a:srgbClr val="8FCBA2"/>
            </a:solidFill>
            <a:ln>
              <a:noFill/>
            </a:ln>
            <a:effectLst>
              <a:outerShdw blurRad="50800" dist="38100" algn="l" rotWithShape="0">
                <a:prstClr val="black">
                  <a:alpha val="25000"/>
                </a:prstClr>
              </a:outerShdw>
            </a:effectLst>
          </p:spPr>
          <p:txBody>
            <a:bodyPr vert="horz" wrap="square" lIns="91440" tIns="45720" rIns="91440" bIns="45720" numCol="1" anchor="t" anchorCtr="0" compatLnSpc="1"/>
            <a:p>
              <a:endParaRPr lang="en-US"/>
            </a:p>
          </p:txBody>
        </p:sp>
        <p:sp>
          <p:nvSpPr>
            <p:cNvPr id="29" name="Freeform 28"/>
            <p:cNvSpPr>
              <a:spLocks noEditPoints="1"/>
            </p:cNvSpPr>
            <p:nvPr/>
          </p:nvSpPr>
          <p:spPr bwMode="auto">
            <a:xfrm>
              <a:off x="10770" y="6125"/>
              <a:ext cx="540" cy="988"/>
            </a:xfrm>
            <a:custGeom>
              <a:avLst/>
              <a:gdLst>
                <a:gd name="T0" fmla="*/ 19 w 108"/>
                <a:gd name="T1" fmla="*/ 79 h 197"/>
                <a:gd name="T2" fmla="*/ 33 w 108"/>
                <a:gd name="T3" fmla="*/ 91 h 197"/>
                <a:gd name="T4" fmla="*/ 48 w 108"/>
                <a:gd name="T5" fmla="*/ 78 h 197"/>
                <a:gd name="T6" fmla="*/ 62 w 108"/>
                <a:gd name="T7" fmla="*/ 64 h 197"/>
                <a:gd name="T8" fmla="*/ 77 w 108"/>
                <a:gd name="T9" fmla="*/ 50 h 197"/>
                <a:gd name="T10" fmla="*/ 91 w 108"/>
                <a:gd name="T11" fmla="*/ 36 h 197"/>
                <a:gd name="T12" fmla="*/ 105 w 108"/>
                <a:gd name="T13" fmla="*/ 30 h 197"/>
                <a:gd name="T14" fmla="*/ 58 w 108"/>
                <a:gd name="T15" fmla="*/ 0 h 197"/>
                <a:gd name="T16" fmla="*/ 52 w 108"/>
                <a:gd name="T17" fmla="*/ 0 h 197"/>
                <a:gd name="T18" fmla="*/ 0 w 108"/>
                <a:gd name="T19" fmla="*/ 53 h 197"/>
                <a:gd name="T20" fmla="*/ 0 w 108"/>
                <a:gd name="T21" fmla="*/ 65 h 197"/>
                <a:gd name="T22" fmla="*/ 4 w 108"/>
                <a:gd name="T23" fmla="*/ 70 h 197"/>
                <a:gd name="T24" fmla="*/ 19 w 108"/>
                <a:gd name="T25" fmla="*/ 79 h 197"/>
                <a:gd name="T26" fmla="*/ 22 w 108"/>
                <a:gd name="T27" fmla="*/ 20 h 197"/>
                <a:gd name="T28" fmla="*/ 27 w 108"/>
                <a:gd name="T29" fmla="*/ 21 h 197"/>
                <a:gd name="T30" fmla="*/ 27 w 108"/>
                <a:gd name="T31" fmla="*/ 26 h 197"/>
                <a:gd name="T32" fmla="*/ 16 w 108"/>
                <a:gd name="T33" fmla="*/ 53 h 197"/>
                <a:gd name="T34" fmla="*/ 12 w 108"/>
                <a:gd name="T35" fmla="*/ 57 h 197"/>
                <a:gd name="T36" fmla="*/ 8 w 108"/>
                <a:gd name="T37" fmla="*/ 53 h 197"/>
                <a:gd name="T38" fmla="*/ 22 w 108"/>
                <a:gd name="T39" fmla="*/ 20 h 197"/>
                <a:gd name="T40" fmla="*/ 39 w 108"/>
                <a:gd name="T41" fmla="*/ 142 h 197"/>
                <a:gd name="T42" fmla="*/ 69 w 108"/>
                <a:gd name="T43" fmla="*/ 142 h 197"/>
                <a:gd name="T44" fmla="*/ 69 w 108"/>
                <a:gd name="T45" fmla="*/ 185 h 197"/>
                <a:gd name="T46" fmla="*/ 57 w 108"/>
                <a:gd name="T47" fmla="*/ 197 h 197"/>
                <a:gd name="T48" fmla="*/ 51 w 108"/>
                <a:gd name="T49" fmla="*/ 197 h 197"/>
                <a:gd name="T50" fmla="*/ 39 w 108"/>
                <a:gd name="T51" fmla="*/ 185 h 197"/>
                <a:gd name="T52" fmla="*/ 39 w 108"/>
                <a:gd name="T53" fmla="*/ 142 h 197"/>
                <a:gd name="T54" fmla="*/ 108 w 108"/>
                <a:gd name="T55" fmla="*/ 53 h 197"/>
                <a:gd name="T56" fmla="*/ 108 w 108"/>
                <a:gd name="T57" fmla="*/ 125 h 197"/>
                <a:gd name="T58" fmla="*/ 96 w 108"/>
                <a:gd name="T59" fmla="*/ 138 h 197"/>
                <a:gd name="T60" fmla="*/ 14 w 108"/>
                <a:gd name="T61" fmla="*/ 138 h 197"/>
                <a:gd name="T62" fmla="*/ 2 w 108"/>
                <a:gd name="T63" fmla="*/ 125 h 197"/>
                <a:gd name="T64" fmla="*/ 2 w 108"/>
                <a:gd name="T65" fmla="*/ 74 h 197"/>
                <a:gd name="T66" fmla="*/ 4 w 108"/>
                <a:gd name="T67" fmla="*/ 75 h 197"/>
                <a:gd name="T68" fmla="*/ 14 w 108"/>
                <a:gd name="T69" fmla="*/ 79 h 197"/>
                <a:gd name="T70" fmla="*/ 33 w 108"/>
                <a:gd name="T71" fmla="*/ 96 h 197"/>
                <a:gd name="T72" fmla="*/ 52 w 108"/>
                <a:gd name="T73" fmla="*/ 78 h 197"/>
                <a:gd name="T74" fmla="*/ 62 w 108"/>
                <a:gd name="T75" fmla="*/ 68 h 197"/>
                <a:gd name="T76" fmla="*/ 81 w 108"/>
                <a:gd name="T77" fmla="*/ 50 h 197"/>
                <a:gd name="T78" fmla="*/ 91 w 108"/>
                <a:gd name="T79" fmla="*/ 40 h 197"/>
                <a:gd name="T80" fmla="*/ 106 w 108"/>
                <a:gd name="T81" fmla="*/ 37 h 197"/>
                <a:gd name="T82" fmla="*/ 108 w 108"/>
                <a:gd name="T83" fmla="*/ 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97">
                  <a:moveTo>
                    <a:pt x="19" y="79"/>
                  </a:moveTo>
                  <a:cubicBezTo>
                    <a:pt x="19" y="84"/>
                    <a:pt x="25" y="91"/>
                    <a:pt x="33" y="91"/>
                  </a:cubicBezTo>
                  <a:cubicBezTo>
                    <a:pt x="41" y="91"/>
                    <a:pt x="48" y="85"/>
                    <a:pt x="48" y="78"/>
                  </a:cubicBezTo>
                  <a:cubicBezTo>
                    <a:pt x="48" y="70"/>
                    <a:pt x="54" y="64"/>
                    <a:pt x="62" y="64"/>
                  </a:cubicBezTo>
                  <a:cubicBezTo>
                    <a:pt x="70" y="64"/>
                    <a:pt x="77" y="57"/>
                    <a:pt x="77" y="50"/>
                  </a:cubicBezTo>
                  <a:cubicBezTo>
                    <a:pt x="77" y="42"/>
                    <a:pt x="83" y="36"/>
                    <a:pt x="91" y="36"/>
                  </a:cubicBezTo>
                  <a:cubicBezTo>
                    <a:pt x="99" y="36"/>
                    <a:pt x="107" y="34"/>
                    <a:pt x="105" y="30"/>
                  </a:cubicBezTo>
                  <a:cubicBezTo>
                    <a:pt x="97" y="13"/>
                    <a:pt x="79" y="0"/>
                    <a:pt x="58" y="0"/>
                  </a:cubicBezTo>
                  <a:cubicBezTo>
                    <a:pt x="52" y="0"/>
                    <a:pt x="52" y="0"/>
                    <a:pt x="52" y="0"/>
                  </a:cubicBezTo>
                  <a:cubicBezTo>
                    <a:pt x="23" y="0"/>
                    <a:pt x="0" y="24"/>
                    <a:pt x="0" y="53"/>
                  </a:cubicBezTo>
                  <a:cubicBezTo>
                    <a:pt x="0" y="65"/>
                    <a:pt x="0" y="65"/>
                    <a:pt x="0" y="65"/>
                  </a:cubicBezTo>
                  <a:cubicBezTo>
                    <a:pt x="0" y="68"/>
                    <a:pt x="3" y="70"/>
                    <a:pt x="4" y="70"/>
                  </a:cubicBezTo>
                  <a:cubicBezTo>
                    <a:pt x="12" y="70"/>
                    <a:pt x="19" y="74"/>
                    <a:pt x="19" y="79"/>
                  </a:cubicBezTo>
                  <a:close/>
                  <a:moveTo>
                    <a:pt x="22" y="20"/>
                  </a:moveTo>
                  <a:cubicBezTo>
                    <a:pt x="23" y="19"/>
                    <a:pt x="26" y="19"/>
                    <a:pt x="27" y="21"/>
                  </a:cubicBezTo>
                  <a:cubicBezTo>
                    <a:pt x="29" y="22"/>
                    <a:pt x="29" y="25"/>
                    <a:pt x="27" y="26"/>
                  </a:cubicBezTo>
                  <a:cubicBezTo>
                    <a:pt x="20" y="33"/>
                    <a:pt x="16" y="43"/>
                    <a:pt x="16" y="53"/>
                  </a:cubicBezTo>
                  <a:cubicBezTo>
                    <a:pt x="16" y="55"/>
                    <a:pt x="14" y="57"/>
                    <a:pt x="12" y="57"/>
                  </a:cubicBezTo>
                  <a:cubicBezTo>
                    <a:pt x="10" y="57"/>
                    <a:pt x="8" y="55"/>
                    <a:pt x="8" y="53"/>
                  </a:cubicBezTo>
                  <a:cubicBezTo>
                    <a:pt x="8" y="40"/>
                    <a:pt x="13" y="29"/>
                    <a:pt x="22" y="20"/>
                  </a:cubicBezTo>
                  <a:close/>
                  <a:moveTo>
                    <a:pt x="39" y="142"/>
                  </a:moveTo>
                  <a:cubicBezTo>
                    <a:pt x="69" y="142"/>
                    <a:pt x="69" y="142"/>
                    <a:pt x="69" y="142"/>
                  </a:cubicBezTo>
                  <a:cubicBezTo>
                    <a:pt x="69" y="185"/>
                    <a:pt x="69" y="185"/>
                    <a:pt x="69" y="185"/>
                  </a:cubicBezTo>
                  <a:cubicBezTo>
                    <a:pt x="69" y="191"/>
                    <a:pt x="64" y="197"/>
                    <a:pt x="57" y="197"/>
                  </a:cubicBezTo>
                  <a:cubicBezTo>
                    <a:pt x="51" y="197"/>
                    <a:pt x="51" y="197"/>
                    <a:pt x="51" y="197"/>
                  </a:cubicBezTo>
                  <a:cubicBezTo>
                    <a:pt x="44" y="197"/>
                    <a:pt x="39" y="191"/>
                    <a:pt x="39" y="185"/>
                  </a:cubicBezTo>
                  <a:lnTo>
                    <a:pt x="39" y="142"/>
                  </a:lnTo>
                  <a:close/>
                  <a:moveTo>
                    <a:pt x="108" y="53"/>
                  </a:moveTo>
                  <a:cubicBezTo>
                    <a:pt x="108" y="125"/>
                    <a:pt x="108" y="125"/>
                    <a:pt x="108" y="125"/>
                  </a:cubicBezTo>
                  <a:cubicBezTo>
                    <a:pt x="108" y="132"/>
                    <a:pt x="103" y="138"/>
                    <a:pt x="96" y="138"/>
                  </a:cubicBezTo>
                  <a:cubicBezTo>
                    <a:pt x="14" y="138"/>
                    <a:pt x="14" y="138"/>
                    <a:pt x="14" y="138"/>
                  </a:cubicBezTo>
                  <a:cubicBezTo>
                    <a:pt x="7" y="138"/>
                    <a:pt x="2" y="132"/>
                    <a:pt x="2" y="125"/>
                  </a:cubicBezTo>
                  <a:cubicBezTo>
                    <a:pt x="2" y="74"/>
                    <a:pt x="2" y="74"/>
                    <a:pt x="2" y="74"/>
                  </a:cubicBezTo>
                  <a:cubicBezTo>
                    <a:pt x="3" y="74"/>
                    <a:pt x="3" y="75"/>
                    <a:pt x="4" y="75"/>
                  </a:cubicBezTo>
                  <a:cubicBezTo>
                    <a:pt x="9" y="75"/>
                    <a:pt x="14" y="76"/>
                    <a:pt x="14" y="79"/>
                  </a:cubicBezTo>
                  <a:cubicBezTo>
                    <a:pt x="14" y="87"/>
                    <a:pt x="23" y="96"/>
                    <a:pt x="33" y="96"/>
                  </a:cubicBezTo>
                  <a:cubicBezTo>
                    <a:pt x="43" y="96"/>
                    <a:pt x="52" y="88"/>
                    <a:pt x="52" y="78"/>
                  </a:cubicBezTo>
                  <a:cubicBezTo>
                    <a:pt x="52" y="72"/>
                    <a:pt x="56" y="68"/>
                    <a:pt x="62" y="68"/>
                  </a:cubicBezTo>
                  <a:cubicBezTo>
                    <a:pt x="72" y="68"/>
                    <a:pt x="81" y="60"/>
                    <a:pt x="81" y="50"/>
                  </a:cubicBezTo>
                  <a:cubicBezTo>
                    <a:pt x="81" y="45"/>
                    <a:pt x="85" y="40"/>
                    <a:pt x="91" y="40"/>
                  </a:cubicBezTo>
                  <a:cubicBezTo>
                    <a:pt x="96" y="40"/>
                    <a:pt x="102" y="40"/>
                    <a:pt x="106" y="37"/>
                  </a:cubicBezTo>
                  <a:cubicBezTo>
                    <a:pt x="107" y="42"/>
                    <a:pt x="108" y="47"/>
                    <a:pt x="108" y="53"/>
                  </a:cubicBezTo>
                  <a:close/>
                </a:path>
              </a:pathLst>
            </a:custGeom>
            <a:solidFill>
              <a:schemeClr val="bg2"/>
            </a:solidFill>
            <a:ln>
              <a:noFill/>
            </a:ln>
          </p:spPr>
          <p:txBody>
            <a:bodyPr vert="horz" wrap="square" lIns="182880" tIns="91440" rIns="182880" bIns="91440" numCol="1" anchor="t" anchorCtr="0" compatLnSpc="1"/>
            <a:p>
              <a:endParaRPr lang="en-US" sz="7200"/>
            </a:p>
          </p:txBody>
        </p:sp>
      </p:grpSp>
      <p:grpSp>
        <p:nvGrpSpPr>
          <p:cNvPr id="49" name="组合 48"/>
          <p:cNvGrpSpPr/>
          <p:nvPr/>
        </p:nvGrpSpPr>
        <p:grpSpPr>
          <a:xfrm>
            <a:off x="2803525" y="1916430"/>
            <a:ext cx="3063875" cy="1254125"/>
            <a:chOff x="10464" y="3063"/>
            <a:chExt cx="4825" cy="1975"/>
          </a:xfrm>
        </p:grpSpPr>
        <p:sp>
          <p:nvSpPr>
            <p:cNvPr id="50" name="文本框 49"/>
            <p:cNvSpPr txBox="1"/>
            <p:nvPr/>
          </p:nvSpPr>
          <p:spPr>
            <a:xfrm>
              <a:off x="10464" y="3514"/>
              <a:ext cx="482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51" name="文本框 50"/>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26" name="组合 25"/>
          <p:cNvGrpSpPr/>
          <p:nvPr/>
        </p:nvGrpSpPr>
        <p:grpSpPr>
          <a:xfrm>
            <a:off x="8484870" y="3749040"/>
            <a:ext cx="3063875" cy="1254125"/>
            <a:chOff x="10464" y="3063"/>
            <a:chExt cx="4825" cy="1975"/>
          </a:xfrm>
        </p:grpSpPr>
        <p:sp>
          <p:nvSpPr>
            <p:cNvPr id="27" name="文本框 26"/>
            <p:cNvSpPr txBox="1"/>
            <p:nvPr/>
          </p:nvSpPr>
          <p:spPr>
            <a:xfrm>
              <a:off x="10464" y="3514"/>
              <a:ext cx="482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28" name="文本框 27"/>
            <p:cNvSpPr txBox="1"/>
            <p:nvPr/>
          </p:nvSpPr>
          <p:spPr>
            <a:xfrm>
              <a:off x="10511" y="3063"/>
              <a:ext cx="4778" cy="1246"/>
            </a:xfrm>
            <a:prstGeom prst="rect">
              <a:avLst/>
            </a:prstGeom>
            <a:noFill/>
          </p:spPr>
          <p:txBody>
            <a:bodyPr wrap="square" rtlCol="0">
              <a:spAutoFit/>
            </a:bodyPr>
            <a:p>
              <a:r>
                <a:rPr lang="zh-CN" altLang="en-US" sz="2000">
                  <a:solidFill>
                    <a:srgbClr val="5AB271"/>
                  </a:solidFill>
                  <a:latin typeface="新蒂文征明简繁" panose="03000600000000000000" charset="-122"/>
                  <a:ea typeface="新蒂文征明简繁" panose="03000600000000000000" charset="-122"/>
                </a:rPr>
                <a:t>点击输入标题</a:t>
              </a:r>
              <a:endParaRPr lang="zh-CN" altLang="en-US" sz="2000">
                <a:solidFill>
                  <a:srgbClr val="5AB271"/>
                </a:solidFill>
                <a:latin typeface="新蒂文征明简繁" panose="03000600000000000000" charset="-122"/>
                <a:ea typeface="新蒂文征明简繁" panose="03000600000000000000" charset="-122"/>
              </a:endParaRPr>
            </a:p>
            <a:p>
              <a:endParaRPr lang="zh-CN" altLang="en-US" sz="2000" spc="300">
                <a:solidFill>
                  <a:srgbClr val="5AB271"/>
                </a:solidFill>
                <a:uFillTx/>
                <a:latin typeface="新蒂文征明简繁" panose="03000600000000000000" charset="-122"/>
                <a:ea typeface="新蒂文征明简繁" panose="03000600000000000000" charset="-122"/>
              </a:endParaRPr>
            </a:p>
          </p:txBody>
        </p:sp>
      </p:grpSp>
      <p:grpSp>
        <p:nvGrpSpPr>
          <p:cNvPr id="31" name="组合 30"/>
          <p:cNvGrpSpPr/>
          <p:nvPr/>
        </p:nvGrpSpPr>
        <p:grpSpPr>
          <a:xfrm>
            <a:off x="8484870" y="1916430"/>
            <a:ext cx="3063875" cy="1254125"/>
            <a:chOff x="10464" y="3063"/>
            <a:chExt cx="4825" cy="1975"/>
          </a:xfrm>
        </p:grpSpPr>
        <p:sp>
          <p:nvSpPr>
            <p:cNvPr id="35" name="文本框 34"/>
            <p:cNvSpPr txBox="1"/>
            <p:nvPr/>
          </p:nvSpPr>
          <p:spPr>
            <a:xfrm>
              <a:off x="10464" y="3514"/>
              <a:ext cx="482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6" name="文本框 35"/>
            <p:cNvSpPr txBox="1"/>
            <p:nvPr/>
          </p:nvSpPr>
          <p:spPr>
            <a:xfrm>
              <a:off x="10511" y="3063"/>
              <a:ext cx="4778" cy="1246"/>
            </a:xfrm>
            <a:prstGeom prst="rect">
              <a:avLst/>
            </a:prstGeom>
            <a:noFill/>
          </p:spPr>
          <p:txBody>
            <a:bodyPr wrap="square" rtlCol="0">
              <a:spAutoFit/>
            </a:bodyPr>
            <a:p>
              <a:r>
                <a:rPr lang="zh-CN" altLang="en-US" sz="2000">
                  <a:solidFill>
                    <a:schemeClr val="tx1"/>
                  </a:solidFill>
                  <a:latin typeface="新蒂文征明简繁" panose="03000600000000000000" charset="-122"/>
                  <a:ea typeface="新蒂文征明简繁" panose="03000600000000000000" charset="-122"/>
                </a:rPr>
                <a:t>点击输入标题</a:t>
              </a:r>
              <a:endParaRPr lang="zh-CN" altLang="en-US" sz="2000">
                <a:solidFill>
                  <a:schemeClr val="tx1"/>
                </a:solidFill>
                <a:latin typeface="新蒂文征明简繁" panose="03000600000000000000" charset="-122"/>
                <a:ea typeface="新蒂文征明简繁" panose="03000600000000000000" charset="-122"/>
              </a:endParaRPr>
            </a:p>
            <a:p>
              <a:endParaRPr lang="zh-CN" altLang="en-US" sz="2000" spc="300">
                <a:solidFill>
                  <a:schemeClr val="tx1"/>
                </a:solidFill>
                <a:uFillTx/>
                <a:latin typeface="新蒂文征明简繁" panose="03000600000000000000" charset="-122"/>
                <a:ea typeface="新蒂文征明简繁" panose="03000600000000000000" charset="-122"/>
              </a:endParaRPr>
            </a:p>
          </p:txBody>
        </p:sp>
      </p:grpSp>
      <p:grpSp>
        <p:nvGrpSpPr>
          <p:cNvPr id="37" name="组合 36"/>
          <p:cNvGrpSpPr/>
          <p:nvPr/>
        </p:nvGrpSpPr>
        <p:grpSpPr>
          <a:xfrm>
            <a:off x="2803525" y="3749040"/>
            <a:ext cx="3063875" cy="1254125"/>
            <a:chOff x="10464" y="3063"/>
            <a:chExt cx="4825" cy="1975"/>
          </a:xfrm>
        </p:grpSpPr>
        <p:sp>
          <p:nvSpPr>
            <p:cNvPr id="38" name="文本框 37"/>
            <p:cNvSpPr txBox="1"/>
            <p:nvPr/>
          </p:nvSpPr>
          <p:spPr>
            <a:xfrm>
              <a:off x="10464" y="3514"/>
              <a:ext cx="4825" cy="1524"/>
            </a:xfrm>
            <a:prstGeom prst="rect">
              <a:avLst/>
            </a:prstGeom>
            <a:noFill/>
          </p:spPr>
          <p:txBody>
            <a:bodyPr wrap="square" rtlCol="0">
              <a:spAutoFit/>
            </a:bodyPr>
            <a:p>
              <a:pPr algn="l">
                <a:lnSpc>
                  <a:spcPct val="120000"/>
                </a:lnSpc>
              </a:pPr>
              <a:r>
                <a:rPr lang="en-US" altLang="zh-CN"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请输入适量文字在此处进行解释说明以便于读者合理理解上述标题的内容请输入适量文字</a:t>
              </a:r>
              <a:r>
                <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rPr>
                <a:t>。</a:t>
              </a:r>
              <a:endParaRPr lang="zh-CN" altLang="en-US" sz="1600" dirty="0">
                <a:solidFill>
                  <a:schemeClr val="tx1"/>
                </a:solidFill>
                <a:latin typeface="方正苏新诗柳楷简体" panose="02000000000000000000" charset="-122"/>
                <a:ea typeface="方正苏新诗柳楷简体" panose="02000000000000000000" charset="-122"/>
                <a:cs typeface="华文黑体" charset="-122"/>
                <a:sym typeface="微软雅黑 Light" panose="02010600030101010101" charset="-122"/>
              </a:endParaRPr>
            </a:p>
          </p:txBody>
        </p:sp>
        <p:sp>
          <p:nvSpPr>
            <p:cNvPr id="39" name="文本框 38"/>
            <p:cNvSpPr txBox="1"/>
            <p:nvPr/>
          </p:nvSpPr>
          <p:spPr>
            <a:xfrm>
              <a:off x="10511" y="3063"/>
              <a:ext cx="4778" cy="1246"/>
            </a:xfrm>
            <a:prstGeom prst="rect">
              <a:avLst/>
            </a:prstGeom>
            <a:noFill/>
          </p:spPr>
          <p:txBody>
            <a:bodyPr wrap="square" rtlCol="0">
              <a:spAutoFit/>
            </a:bodyPr>
            <a:p>
              <a:r>
                <a:rPr lang="zh-CN" altLang="en-US" sz="2000">
                  <a:solidFill>
                    <a:schemeClr val="tx1"/>
                  </a:solidFill>
                  <a:latin typeface="新蒂文征明简繁" panose="03000600000000000000" charset="-122"/>
                  <a:ea typeface="新蒂文征明简繁" panose="03000600000000000000" charset="-122"/>
                </a:rPr>
                <a:t>点击输入标题</a:t>
              </a:r>
              <a:endParaRPr lang="zh-CN" altLang="en-US" sz="2000">
                <a:solidFill>
                  <a:schemeClr val="tx1"/>
                </a:solidFill>
                <a:latin typeface="新蒂文征明简繁" panose="03000600000000000000" charset="-122"/>
                <a:ea typeface="新蒂文征明简繁" panose="03000600000000000000" charset="-122"/>
              </a:endParaRPr>
            </a:p>
            <a:p>
              <a:endParaRPr lang="zh-CN" altLang="en-US" sz="2000" spc="300">
                <a:solidFill>
                  <a:schemeClr val="tx1"/>
                </a:solidFill>
                <a:uFillTx/>
                <a:latin typeface="新蒂文征明简繁" panose="03000600000000000000" charset="-122"/>
                <a:ea typeface="新蒂文征明简繁" panose="03000600000000000000" charset="-122"/>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98000">
              <a:schemeClr val="bg1"/>
            </a:gs>
            <a:gs pos="0">
              <a:srgbClr val="D2EBD8"/>
            </a:gs>
          </a:gsLst>
          <a:lin ang="18900000" scaled="0"/>
        </a:gradFill>
        <a:effectLst/>
      </p:bgPr>
    </p:bg>
    <p:spTree>
      <p:nvGrpSpPr>
        <p:cNvPr id="1" name=""/>
        <p:cNvGrpSpPr/>
        <p:nvPr/>
      </p:nvGrpSpPr>
      <p:grpSpPr>
        <a:xfrm>
          <a:off x="0" y="0"/>
          <a:ext cx="0" cy="0"/>
          <a:chOff x="0" y="0"/>
          <a:chExt cx="0" cy="0"/>
        </a:xfrm>
      </p:grpSpPr>
      <p:pic>
        <p:nvPicPr>
          <p:cNvPr id="2" name="图片 1" descr="7230dc34e09bdef188d8789a9377c191"/>
          <p:cNvPicPr>
            <a:picLocks noChangeAspect="1"/>
          </p:cNvPicPr>
          <p:nvPr/>
        </p:nvPicPr>
        <p:blipFill>
          <a:blip r:embed="rId1">
            <a:lum bright="-12000" contrast="48000"/>
          </a:blip>
          <a:srcRect l="12588" t="20878" r="8447" b="18277"/>
          <a:stretch>
            <a:fillRect/>
          </a:stretch>
        </p:blipFill>
        <p:spPr>
          <a:xfrm>
            <a:off x="-130175" y="1899920"/>
            <a:ext cx="6385560" cy="5049520"/>
          </a:xfrm>
          <a:prstGeom prst="rect">
            <a:avLst/>
          </a:prstGeom>
        </p:spPr>
      </p:pic>
      <p:sp>
        <p:nvSpPr>
          <p:cNvPr id="3" name="文本框 2"/>
          <p:cNvSpPr txBox="1"/>
          <p:nvPr/>
        </p:nvSpPr>
        <p:spPr>
          <a:xfrm>
            <a:off x="2909570" y="3467100"/>
            <a:ext cx="9726295" cy="762000"/>
          </a:xfrm>
          <a:prstGeom prst="rect">
            <a:avLst/>
          </a:prstGeom>
          <a:noFill/>
        </p:spPr>
        <p:txBody>
          <a:bodyPr wrap="square" rtlCol="0">
            <a:spAutoFit/>
          </a:bodyPr>
          <a:p>
            <a:pPr algn="ctr"/>
            <a:r>
              <a:rPr lang="en-US" altLang="zh-CN" sz="4400">
                <a:solidFill>
                  <a:srgbClr val="5AB271"/>
                </a:solidFill>
                <a:latin typeface="Britannic Bold" panose="020B0903060703020204" charset="0"/>
              </a:rPr>
              <a:t>TAHNK YOU </a:t>
            </a:r>
            <a:r>
              <a:rPr lang="en-US" altLang="zh-CN" sz="4400">
                <a:ln>
                  <a:solidFill>
                    <a:srgbClr val="3B7D4C"/>
                  </a:solidFill>
                </a:ln>
                <a:solidFill>
                  <a:schemeClr val="bg1"/>
                </a:solidFill>
                <a:latin typeface="Britannic Bold" panose="020B0903060703020204" charset="0"/>
              </a:rPr>
              <a:t>FOR WATCHING !</a:t>
            </a:r>
            <a:endParaRPr lang="en-US" altLang="zh-CN" sz="4400">
              <a:ln>
                <a:solidFill>
                  <a:srgbClr val="3B7D4C"/>
                </a:solidFill>
              </a:ln>
              <a:solidFill>
                <a:schemeClr val="bg1"/>
              </a:solidFill>
              <a:latin typeface="Britannic Bold" panose="020B0903060703020204" charset="0"/>
            </a:endParaRPr>
          </a:p>
        </p:txBody>
      </p:sp>
      <p:sp>
        <p:nvSpPr>
          <p:cNvPr id="4" name="文本框 3"/>
          <p:cNvSpPr txBox="1"/>
          <p:nvPr/>
        </p:nvSpPr>
        <p:spPr>
          <a:xfrm>
            <a:off x="5087620" y="1565275"/>
            <a:ext cx="6539865" cy="2360930"/>
          </a:xfrm>
          <a:prstGeom prst="rect">
            <a:avLst/>
          </a:prstGeom>
          <a:noFill/>
        </p:spPr>
        <p:txBody>
          <a:bodyPr wrap="square" rtlCol="0">
            <a:spAutoFit/>
          </a:bodyPr>
          <a:p>
            <a:pPr algn="r"/>
            <a:r>
              <a:rPr lang="zh-CN" altLang="en-US" sz="11500">
                <a:latin typeface="新蒂文征明简繁" panose="03000600000000000000" charset="-122"/>
                <a:ea typeface="新蒂文征明简繁" panose="03000600000000000000" charset="-122"/>
              </a:rPr>
              <a:t>谢谢</a:t>
            </a:r>
            <a:r>
              <a:rPr lang="zh-CN" altLang="en-US" sz="11500">
                <a:solidFill>
                  <a:srgbClr val="5AB271"/>
                </a:solidFill>
                <a:latin typeface="新蒂文征明简繁" panose="03000600000000000000" charset="-122"/>
                <a:ea typeface="新蒂文征明简繁" panose="03000600000000000000" charset="-122"/>
              </a:rPr>
              <a:t>观赏</a:t>
            </a:r>
            <a:endParaRPr lang="zh-CN" altLang="en-US" sz="11500">
              <a:solidFill>
                <a:srgbClr val="5AB271"/>
              </a:solidFill>
              <a:latin typeface="新蒂文征明简繁" panose="03000600000000000000" charset="-122"/>
              <a:ea typeface="新蒂文征明简繁" panose="030006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grpSp>
        <p:nvGrpSpPr>
          <p:cNvPr id="9" name="组合 8"/>
          <p:cNvGrpSpPr/>
          <p:nvPr/>
        </p:nvGrpSpPr>
        <p:grpSpPr>
          <a:xfrm>
            <a:off x="344805" y="227330"/>
            <a:ext cx="6045200" cy="1137285"/>
            <a:chOff x="543" y="358"/>
            <a:chExt cx="9520" cy="1791"/>
          </a:xfrm>
        </p:grpSpPr>
        <p:sp>
          <p:nvSpPr>
            <p:cNvPr id="5" name="圆角矩形 4"/>
            <p:cNvSpPr/>
            <p:nvPr/>
          </p:nvSpPr>
          <p:spPr>
            <a:xfrm>
              <a:off x="543" y="787"/>
              <a:ext cx="1243" cy="1144"/>
            </a:xfrm>
            <a:prstGeom prst="roundRect">
              <a:avLst>
                <a:gd name="adj" fmla="val 0"/>
              </a:avLst>
            </a:prstGeom>
            <a:noFill/>
            <a:ln w="3175">
              <a:solidFill>
                <a:srgbClr val="8FCB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新蒂文征明简繁" panose="03000600000000000000" charset="-122"/>
                <a:ea typeface="新蒂文征明简繁" panose="03000600000000000000" charset="-122"/>
              </a:endParaRPr>
            </a:p>
          </p:txBody>
        </p:sp>
        <p:grpSp>
          <p:nvGrpSpPr>
            <p:cNvPr id="8" name="组合 7"/>
            <p:cNvGrpSpPr/>
            <p:nvPr/>
          </p:nvGrpSpPr>
          <p:grpSpPr>
            <a:xfrm>
              <a:off x="561" y="358"/>
              <a:ext cx="9502" cy="1791"/>
              <a:chOff x="298" y="262"/>
              <a:chExt cx="9502" cy="1791"/>
            </a:xfrm>
          </p:grpSpPr>
          <p:sp>
            <p:nvSpPr>
              <p:cNvPr id="4" name="文本框 3"/>
              <p:cNvSpPr txBox="1"/>
              <p:nvPr/>
            </p:nvSpPr>
            <p:spPr>
              <a:xfrm>
                <a:off x="1272" y="262"/>
                <a:ext cx="2496" cy="624"/>
              </a:xfrm>
              <a:prstGeom prst="rect">
                <a:avLst/>
              </a:prstGeom>
              <a:solidFill>
                <a:schemeClr val="bg1"/>
              </a:solidFill>
            </p:spPr>
            <p:txBody>
              <a:bodyPr wrap="square" rtlCol="0">
                <a:spAutoFit/>
              </a:bodyPr>
              <a:p>
                <a:pPr algn="l"/>
                <a:r>
                  <a:rPr lang="en-US" altLang="zh-CN" sz="2000">
                    <a:solidFill>
                      <a:srgbClr val="8FCBA2"/>
                    </a:solidFill>
                    <a:latin typeface="Britannic Bold" panose="020B0903060703020204" charset="0"/>
                  </a:rPr>
                  <a:t>PART Four</a:t>
                </a:r>
                <a:endParaRPr lang="en-US" altLang="zh-CN" sz="2000">
                  <a:solidFill>
                    <a:srgbClr val="8FCBA2"/>
                  </a:solidFill>
                  <a:latin typeface="Britannic Bold" panose="020B0903060703020204" charset="0"/>
                </a:endParaRPr>
              </a:p>
            </p:txBody>
          </p:sp>
          <p:sp>
            <p:nvSpPr>
              <p:cNvPr id="10" name="文本框 9"/>
              <p:cNvSpPr txBox="1"/>
              <p:nvPr/>
            </p:nvSpPr>
            <p:spPr>
              <a:xfrm>
                <a:off x="1475" y="703"/>
                <a:ext cx="8325" cy="1350"/>
              </a:xfrm>
              <a:prstGeom prst="rect">
                <a:avLst/>
              </a:prstGeom>
              <a:noFill/>
            </p:spPr>
            <p:txBody>
              <a:bodyPr wrap="square" rtlCol="0">
                <a:spAutoFit/>
              </a:bodyPr>
              <a:p>
                <a:pPr algn="l">
                  <a:lnSpc>
                    <a:spcPct val="100000"/>
                  </a:lnSpc>
                </a:pPr>
                <a:r>
                  <a:rPr lang="zh-CN" altLang="en-US" sz="2800">
                    <a:latin typeface="新蒂文征明简繁" panose="03000600000000000000" charset="-122"/>
                    <a:ea typeface="新蒂文征明简繁" panose="03000600000000000000" charset="-122"/>
                  </a:rPr>
                  <a:t>点击此处添加标题</a:t>
                </a:r>
                <a:endParaRPr lang="zh-CN" altLang="en-US" sz="2800">
                  <a:latin typeface="新蒂文征明简繁" panose="03000600000000000000" charset="-122"/>
                  <a:ea typeface="新蒂文征明简繁" panose="03000600000000000000" charset="-122"/>
                </a:endParaRPr>
              </a:p>
              <a:p>
                <a:pPr algn="l">
                  <a:lnSpc>
                    <a:spcPct val="100000"/>
                  </a:lnSpc>
                </a:pPr>
                <a:r>
                  <a:rPr lang="zh-CN" altLang="en-US" sz="1400" spc="200">
                    <a:solidFill>
                      <a:srgbClr val="5AB271"/>
                    </a:solidFill>
                    <a:uFillTx/>
                    <a:latin typeface="方正行楷简体" panose="03000509000000000000" charset="-122"/>
                    <a:ea typeface="方正行楷简体" panose="03000509000000000000" charset="-122"/>
                  </a:rPr>
                  <a:t>Click here to add caption text</a:t>
                </a:r>
                <a:endParaRPr lang="zh-CN" altLang="en-US" sz="1400" spc="200">
                  <a:solidFill>
                    <a:srgbClr val="5AB271"/>
                  </a:solidFill>
                  <a:uFillTx/>
                  <a:latin typeface="方正行楷简体" panose="03000509000000000000" charset="-122"/>
                  <a:ea typeface="方正行楷简体" panose="03000509000000000000" charset="-122"/>
                </a:endParaRPr>
              </a:p>
            </p:txBody>
          </p:sp>
          <p:sp>
            <p:nvSpPr>
              <p:cNvPr id="7" name="文本框 6"/>
              <p:cNvSpPr txBox="1"/>
              <p:nvPr/>
            </p:nvSpPr>
            <p:spPr>
              <a:xfrm>
                <a:off x="298" y="598"/>
                <a:ext cx="1227" cy="1388"/>
              </a:xfrm>
              <a:prstGeom prst="rect">
                <a:avLst/>
              </a:prstGeom>
              <a:noFill/>
            </p:spPr>
            <p:txBody>
              <a:bodyPr wrap="square" rtlCol="0">
                <a:spAutoFit/>
              </a:bodyPr>
              <a:p>
                <a:r>
                  <a:rPr lang="zh-CN" altLang="en-US" sz="4000">
                    <a:latin typeface="新蒂文征明简繁" panose="03000600000000000000" charset="-122"/>
                    <a:ea typeface="新蒂文征明简繁" panose="03000600000000000000" charset="-122"/>
                    <a:sym typeface="+mn-ea"/>
                  </a:rPr>
                  <a:t>肆</a:t>
                </a:r>
                <a:endParaRPr lang="zh-CN" altLang="en-US" sz="4000">
                  <a:latin typeface="新蒂文征明简繁" panose="03000600000000000000" charset="-122"/>
                  <a:ea typeface="新蒂文征明简繁" panose="03000600000000000000" charset="-122"/>
                  <a:sym typeface="+mn-ea"/>
                </a:endParaRPr>
              </a:p>
            </p:txBody>
          </p:sp>
        </p:grpSp>
      </p:grpSp>
      <p:pic>
        <p:nvPicPr>
          <p:cNvPr id="15" name="图片 14" descr="108c536cbfccd37a0485a4795bebca4b"/>
          <p:cNvPicPr>
            <a:picLocks noChangeAspect="1"/>
          </p:cNvPicPr>
          <p:nvPr/>
        </p:nvPicPr>
        <p:blipFill>
          <a:blip r:embed="rId1">
            <a:lum bright="66000" contrast="6000"/>
          </a:blip>
          <a:srcRect r="8963" b="12908"/>
          <a:stretch>
            <a:fillRect/>
          </a:stretch>
        </p:blipFill>
        <p:spPr>
          <a:xfrm>
            <a:off x="6275070" y="5273040"/>
            <a:ext cx="5894705" cy="1550670"/>
          </a:xfrm>
          <a:prstGeom prst="rect">
            <a:avLst/>
          </a:prstGeom>
        </p:spPr>
      </p:pic>
      <p:grpSp>
        <p:nvGrpSpPr>
          <p:cNvPr id="32" name="组合 31"/>
          <p:cNvGrpSpPr/>
          <p:nvPr/>
        </p:nvGrpSpPr>
        <p:grpSpPr>
          <a:xfrm>
            <a:off x="9998075" y="102235"/>
            <a:ext cx="1932940" cy="886460"/>
            <a:chOff x="14599" y="161"/>
            <a:chExt cx="4190" cy="1921"/>
          </a:xfrm>
        </p:grpSpPr>
        <p:pic>
          <p:nvPicPr>
            <p:cNvPr id="33" name="图片 32" descr="043c3c17ae4137cd4b153940c6d44b54"/>
            <p:cNvPicPr>
              <a:picLocks noChangeAspect="1"/>
            </p:cNvPicPr>
            <p:nvPr/>
          </p:nvPicPr>
          <p:blipFill>
            <a:blip r:embed="rId2">
              <a:lum bright="36000" contrast="-12000"/>
            </a:blip>
            <a:srcRect l="51114"/>
            <a:stretch>
              <a:fillRect/>
            </a:stretch>
          </p:blipFill>
          <p:spPr>
            <a:xfrm>
              <a:off x="14599" y="161"/>
              <a:ext cx="4191" cy="1474"/>
            </a:xfrm>
            <a:prstGeom prst="rect">
              <a:avLst/>
            </a:prstGeom>
          </p:spPr>
        </p:pic>
        <p:pic>
          <p:nvPicPr>
            <p:cNvPr id="34" name="图片 33" descr="043c3c17ae4137cd4b153940c6d44b54"/>
            <p:cNvPicPr>
              <a:picLocks noChangeAspect="1"/>
            </p:cNvPicPr>
            <p:nvPr/>
          </p:nvPicPr>
          <p:blipFill>
            <a:blip r:embed="rId2">
              <a:lum bright="36000" contrast="-12000"/>
            </a:blip>
            <a:srcRect l="51114"/>
            <a:stretch>
              <a:fillRect/>
            </a:stretch>
          </p:blipFill>
          <p:spPr>
            <a:xfrm>
              <a:off x="14770" y="1184"/>
              <a:ext cx="2553" cy="898"/>
            </a:xfrm>
            <a:prstGeom prst="rect">
              <a:avLst/>
            </a:prstGeom>
          </p:spPr>
        </p:pic>
      </p:grpSp>
      <p:grpSp>
        <p:nvGrpSpPr>
          <p:cNvPr id="2" name="组合 1"/>
          <p:cNvGrpSpPr/>
          <p:nvPr/>
        </p:nvGrpSpPr>
        <p:grpSpPr>
          <a:xfrm>
            <a:off x="1492885" y="1804035"/>
            <a:ext cx="8983345" cy="3641725"/>
            <a:chOff x="2526" y="4088"/>
            <a:chExt cx="14147" cy="5735"/>
          </a:xfrm>
        </p:grpSpPr>
        <p:grpSp>
          <p:nvGrpSpPr>
            <p:cNvPr id="305" name="组合 304"/>
            <p:cNvGrpSpPr/>
            <p:nvPr/>
          </p:nvGrpSpPr>
          <p:grpSpPr>
            <a:xfrm>
              <a:off x="4283" y="5805"/>
              <a:ext cx="482" cy="652"/>
              <a:chOff x="1865313" y="2490788"/>
              <a:chExt cx="306387" cy="414337"/>
            </a:xfrm>
          </p:grpSpPr>
          <p:sp>
            <p:nvSpPr>
              <p:cNvPr id="3" name="Oval 5"/>
              <p:cNvSpPr>
                <a:spLocks noChangeArrowheads="1"/>
              </p:cNvSpPr>
              <p:nvPr/>
            </p:nvSpPr>
            <p:spPr bwMode="auto">
              <a:xfrm>
                <a:off x="1973263" y="2652713"/>
                <a:ext cx="90487" cy="90487"/>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 name="Freeform 6"/>
              <p:cNvSpPr/>
              <p:nvPr/>
            </p:nvSpPr>
            <p:spPr bwMode="auto">
              <a:xfrm>
                <a:off x="1901825" y="2814638"/>
                <a:ext cx="233363" cy="90487"/>
              </a:xfrm>
              <a:custGeom>
                <a:avLst/>
                <a:gdLst>
                  <a:gd name="T0" fmla="*/ 0 w 104"/>
                  <a:gd name="T1" fmla="*/ 20 h 40"/>
                  <a:gd name="T2" fmla="*/ 20 w 104"/>
                  <a:gd name="T3" fmla="*/ 0 h 40"/>
                  <a:gd name="T4" fmla="*/ 84 w 104"/>
                  <a:gd name="T5" fmla="*/ 0 h 40"/>
                  <a:gd name="T6" fmla="*/ 104 w 104"/>
                  <a:gd name="T7" fmla="*/ 20 h 40"/>
                  <a:gd name="T8" fmla="*/ 104 w 104"/>
                  <a:gd name="T9" fmla="*/ 40 h 40"/>
                  <a:gd name="T10" fmla="*/ 0 w 104"/>
                  <a:gd name="T11" fmla="*/ 40 h 40"/>
                  <a:gd name="T12" fmla="*/ 0 w 104"/>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 name="Freeform 7"/>
              <p:cNvSpPr/>
              <p:nvPr/>
            </p:nvSpPr>
            <p:spPr bwMode="auto">
              <a:xfrm>
                <a:off x="1865313" y="2490788"/>
                <a:ext cx="306387" cy="323850"/>
              </a:xfrm>
              <a:custGeom>
                <a:avLst/>
                <a:gdLst>
                  <a:gd name="T0" fmla="*/ 237 w 322"/>
                  <a:gd name="T1" fmla="*/ 340 h 340"/>
                  <a:gd name="T2" fmla="*/ 322 w 322"/>
                  <a:gd name="T3" fmla="*/ 227 h 340"/>
                  <a:gd name="T4" fmla="*/ 161 w 322"/>
                  <a:gd name="T5" fmla="*/ 0 h 340"/>
                  <a:gd name="T6" fmla="*/ 0 w 322"/>
                  <a:gd name="T7" fmla="*/ 227 h 340"/>
                  <a:gd name="T8" fmla="*/ 85 w 322"/>
                  <a:gd name="T9" fmla="*/ 340 h 340"/>
                </a:gdLst>
                <a:ahLst/>
                <a:cxnLst>
                  <a:cxn ang="0">
                    <a:pos x="T0" y="T1"/>
                  </a:cxn>
                  <a:cxn ang="0">
                    <a:pos x="T2" y="T3"/>
                  </a:cxn>
                  <a:cxn ang="0">
                    <a:pos x="T4" y="T5"/>
                  </a:cxn>
                  <a:cxn ang="0">
                    <a:pos x="T6" y="T7"/>
                  </a:cxn>
                  <a:cxn ang="0">
                    <a:pos x="T8" y="T9"/>
                  </a:cxn>
                </a:cxnLst>
                <a:rect l="0" t="0" r="r" b="b"/>
                <a:pathLst>
                  <a:path w="322" h="340">
                    <a:moveTo>
                      <a:pt x="237" y="340"/>
                    </a:moveTo>
                    <a:lnTo>
                      <a:pt x="322" y="227"/>
                    </a:lnTo>
                    <a:lnTo>
                      <a:pt x="161" y="0"/>
                    </a:lnTo>
                    <a:lnTo>
                      <a:pt x="0" y="227"/>
                    </a:lnTo>
                    <a:lnTo>
                      <a:pt x="85" y="34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 name="Line 8"/>
              <p:cNvSpPr>
                <a:spLocks noChangeShapeType="1"/>
              </p:cNvSpPr>
              <p:nvPr/>
            </p:nvSpPr>
            <p:spPr bwMode="auto">
              <a:xfrm>
                <a:off x="2019300" y="2490788"/>
                <a:ext cx="0" cy="16192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4" name="组合 303"/>
            <p:cNvGrpSpPr/>
            <p:nvPr/>
          </p:nvGrpSpPr>
          <p:grpSpPr>
            <a:xfrm>
              <a:off x="5871" y="5805"/>
              <a:ext cx="655" cy="652"/>
              <a:chOff x="2873375" y="2490788"/>
              <a:chExt cx="415925" cy="414337"/>
            </a:xfrm>
          </p:grpSpPr>
          <p:sp>
            <p:nvSpPr>
              <p:cNvPr id="13" name="Rectangle 9"/>
              <p:cNvSpPr>
                <a:spLocks noChangeArrowheads="1"/>
              </p:cNvSpPr>
              <p:nvPr/>
            </p:nvSpPr>
            <p:spPr bwMode="auto">
              <a:xfrm>
                <a:off x="2873375" y="2490788"/>
                <a:ext cx="415925" cy="414337"/>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 name="Line 10"/>
              <p:cNvSpPr>
                <a:spLocks noChangeShapeType="1"/>
              </p:cNvSpPr>
              <p:nvPr/>
            </p:nvSpPr>
            <p:spPr bwMode="auto">
              <a:xfrm>
                <a:off x="2873375" y="2543175"/>
                <a:ext cx="41592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 name="Line 11"/>
              <p:cNvSpPr>
                <a:spLocks noChangeShapeType="1"/>
              </p:cNvSpPr>
              <p:nvPr/>
            </p:nvSpPr>
            <p:spPr bwMode="auto">
              <a:xfrm>
                <a:off x="2873375" y="2687638"/>
                <a:ext cx="41592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 name="Line 12"/>
              <p:cNvSpPr>
                <a:spLocks noChangeShapeType="1"/>
              </p:cNvSpPr>
              <p:nvPr/>
            </p:nvSpPr>
            <p:spPr bwMode="auto">
              <a:xfrm>
                <a:off x="3017838" y="2598738"/>
                <a:ext cx="1270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 name="Line 13"/>
              <p:cNvSpPr>
                <a:spLocks noChangeShapeType="1"/>
              </p:cNvSpPr>
              <p:nvPr/>
            </p:nvSpPr>
            <p:spPr bwMode="auto">
              <a:xfrm>
                <a:off x="3108325" y="2743200"/>
                <a:ext cx="125413"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 name="Line 14"/>
              <p:cNvSpPr>
                <a:spLocks noChangeShapeType="1"/>
              </p:cNvSpPr>
              <p:nvPr/>
            </p:nvSpPr>
            <p:spPr bwMode="auto">
              <a:xfrm>
                <a:off x="3108325" y="2795588"/>
                <a:ext cx="125413"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 name="Line 15"/>
              <p:cNvSpPr>
                <a:spLocks noChangeShapeType="1"/>
              </p:cNvSpPr>
              <p:nvPr/>
            </p:nvSpPr>
            <p:spPr bwMode="auto">
              <a:xfrm>
                <a:off x="3108325" y="2849563"/>
                <a:ext cx="125413"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 name="Line 16"/>
              <p:cNvSpPr>
                <a:spLocks noChangeShapeType="1"/>
              </p:cNvSpPr>
              <p:nvPr/>
            </p:nvSpPr>
            <p:spPr bwMode="auto">
              <a:xfrm>
                <a:off x="2982913" y="2633663"/>
                <a:ext cx="19685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 name="Rectangle 17"/>
              <p:cNvSpPr>
                <a:spLocks noChangeArrowheads="1"/>
              </p:cNvSpPr>
              <p:nvPr/>
            </p:nvSpPr>
            <p:spPr bwMode="auto">
              <a:xfrm>
                <a:off x="2927350" y="2724150"/>
                <a:ext cx="146050" cy="14446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7" name="组合 306"/>
            <p:cNvGrpSpPr/>
            <p:nvPr/>
          </p:nvGrpSpPr>
          <p:grpSpPr>
            <a:xfrm>
              <a:off x="2526" y="7470"/>
              <a:ext cx="658" cy="660"/>
              <a:chOff x="749300" y="3548063"/>
              <a:chExt cx="417513" cy="419100"/>
            </a:xfrm>
          </p:grpSpPr>
          <p:sp>
            <p:nvSpPr>
              <p:cNvPr id="23" name="Freeform 18"/>
              <p:cNvSpPr/>
              <p:nvPr/>
            </p:nvSpPr>
            <p:spPr bwMode="auto">
              <a:xfrm>
                <a:off x="749300" y="3660775"/>
                <a:ext cx="306388" cy="306388"/>
              </a:xfrm>
              <a:custGeom>
                <a:avLst/>
                <a:gdLst>
                  <a:gd name="T0" fmla="*/ 249 w 322"/>
                  <a:gd name="T1" fmla="*/ 322 h 322"/>
                  <a:gd name="T2" fmla="*/ 0 w 322"/>
                  <a:gd name="T3" fmla="*/ 73 h 322"/>
                  <a:gd name="T4" fmla="*/ 73 w 322"/>
                  <a:gd name="T5" fmla="*/ 0 h 322"/>
                  <a:gd name="T6" fmla="*/ 322 w 322"/>
                  <a:gd name="T7" fmla="*/ 248 h 322"/>
                  <a:gd name="T8" fmla="*/ 249 w 322"/>
                  <a:gd name="T9" fmla="*/ 322 h 322"/>
                </a:gdLst>
                <a:ahLst/>
                <a:cxnLst>
                  <a:cxn ang="0">
                    <a:pos x="T0" y="T1"/>
                  </a:cxn>
                  <a:cxn ang="0">
                    <a:pos x="T2" y="T3"/>
                  </a:cxn>
                  <a:cxn ang="0">
                    <a:pos x="T4" y="T5"/>
                  </a:cxn>
                  <a:cxn ang="0">
                    <a:pos x="T6" y="T7"/>
                  </a:cxn>
                  <a:cxn ang="0">
                    <a:pos x="T8" y="T9"/>
                  </a:cxn>
                </a:cxnLst>
                <a:rect l="0" t="0" r="r" b="b"/>
                <a:pathLst>
                  <a:path w="322" h="322">
                    <a:moveTo>
                      <a:pt x="249" y="322"/>
                    </a:moveTo>
                    <a:lnTo>
                      <a:pt x="0" y="73"/>
                    </a:lnTo>
                    <a:lnTo>
                      <a:pt x="73" y="0"/>
                    </a:lnTo>
                    <a:lnTo>
                      <a:pt x="322" y="248"/>
                    </a:lnTo>
                    <a:lnTo>
                      <a:pt x="249" y="322"/>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 name="Freeform 19"/>
              <p:cNvSpPr/>
              <p:nvPr/>
            </p:nvSpPr>
            <p:spPr bwMode="auto">
              <a:xfrm>
                <a:off x="974725" y="3705225"/>
                <a:ext cx="152400" cy="261938"/>
              </a:xfrm>
              <a:custGeom>
                <a:avLst/>
                <a:gdLst>
                  <a:gd name="T0" fmla="*/ 38 w 161"/>
                  <a:gd name="T1" fmla="*/ 0 h 275"/>
                  <a:gd name="T2" fmla="*/ 0 w 161"/>
                  <a:gd name="T3" fmla="*/ 38 h 275"/>
                  <a:gd name="T4" fmla="*/ 161 w 161"/>
                  <a:gd name="T5" fmla="*/ 199 h 275"/>
                  <a:gd name="T6" fmla="*/ 85 w 161"/>
                  <a:gd name="T7" fmla="*/ 275 h 275"/>
                  <a:gd name="T8" fmla="*/ 71 w 161"/>
                  <a:gd name="T9" fmla="*/ 260 h 275"/>
                </a:gdLst>
                <a:ahLst/>
                <a:cxnLst>
                  <a:cxn ang="0">
                    <a:pos x="T0" y="T1"/>
                  </a:cxn>
                  <a:cxn ang="0">
                    <a:pos x="T2" y="T3"/>
                  </a:cxn>
                  <a:cxn ang="0">
                    <a:pos x="T4" y="T5"/>
                  </a:cxn>
                  <a:cxn ang="0">
                    <a:pos x="T6" y="T7"/>
                  </a:cxn>
                  <a:cxn ang="0">
                    <a:pos x="T8" y="T9"/>
                  </a:cxn>
                </a:cxnLst>
                <a:rect l="0" t="0" r="r" b="b"/>
                <a:pathLst>
                  <a:path w="161" h="275">
                    <a:moveTo>
                      <a:pt x="38" y="0"/>
                    </a:moveTo>
                    <a:lnTo>
                      <a:pt x="0" y="38"/>
                    </a:lnTo>
                    <a:lnTo>
                      <a:pt x="161" y="199"/>
                    </a:lnTo>
                    <a:lnTo>
                      <a:pt x="85" y="275"/>
                    </a:lnTo>
                    <a:lnTo>
                      <a:pt x="71" y="26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 name="Freeform 20"/>
              <p:cNvSpPr/>
              <p:nvPr/>
            </p:nvSpPr>
            <p:spPr bwMode="auto">
              <a:xfrm>
                <a:off x="982663" y="3548063"/>
                <a:ext cx="184150" cy="184150"/>
              </a:xfrm>
              <a:custGeom>
                <a:avLst/>
                <a:gdLst>
                  <a:gd name="T0" fmla="*/ 24 w 82"/>
                  <a:gd name="T1" fmla="*/ 82 h 82"/>
                  <a:gd name="T2" fmla="*/ 75 w 82"/>
                  <a:gd name="T3" fmla="*/ 29 h 82"/>
                  <a:gd name="T4" fmla="*/ 75 w 82"/>
                  <a:gd name="T5" fmla="*/ 29 h 82"/>
                  <a:gd name="T6" fmla="*/ 75 w 82"/>
                  <a:gd name="T7" fmla="*/ 7 h 82"/>
                  <a:gd name="T8" fmla="*/ 53 w 82"/>
                  <a:gd name="T9" fmla="*/ 7 h 82"/>
                  <a:gd name="T10" fmla="*/ 0 w 82"/>
                  <a:gd name="T11" fmla="*/ 58 h 82"/>
                  <a:gd name="T12" fmla="*/ 24 w 82"/>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24" y="82"/>
                    </a:moveTo>
                    <a:cubicBezTo>
                      <a:pt x="75" y="29"/>
                      <a:pt x="75" y="29"/>
                      <a:pt x="75" y="29"/>
                    </a:cubicBezTo>
                    <a:cubicBezTo>
                      <a:pt x="75" y="29"/>
                      <a:pt x="75" y="29"/>
                      <a:pt x="75" y="29"/>
                    </a:cubicBezTo>
                    <a:cubicBezTo>
                      <a:pt x="82" y="23"/>
                      <a:pt x="82" y="13"/>
                      <a:pt x="75" y="7"/>
                    </a:cubicBezTo>
                    <a:cubicBezTo>
                      <a:pt x="69" y="0"/>
                      <a:pt x="59" y="0"/>
                      <a:pt x="53" y="7"/>
                    </a:cubicBezTo>
                    <a:cubicBezTo>
                      <a:pt x="0" y="58"/>
                      <a:pt x="0" y="58"/>
                      <a:pt x="0" y="58"/>
                    </a:cubicBezTo>
                    <a:lnTo>
                      <a:pt x="24" y="82"/>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 name="Line 21"/>
              <p:cNvSpPr>
                <a:spLocks noChangeShapeType="1"/>
              </p:cNvSpPr>
              <p:nvPr/>
            </p:nvSpPr>
            <p:spPr bwMode="auto">
              <a:xfrm flipV="1">
                <a:off x="1035050" y="3587750"/>
                <a:ext cx="92075" cy="90488"/>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 name="Freeform 22"/>
              <p:cNvSpPr/>
              <p:nvPr/>
            </p:nvSpPr>
            <p:spPr bwMode="auto">
              <a:xfrm>
                <a:off x="1014413" y="3925888"/>
                <a:ext cx="33337" cy="33337"/>
              </a:xfrm>
              <a:custGeom>
                <a:avLst/>
                <a:gdLst>
                  <a:gd name="T0" fmla="*/ 12 w 15"/>
                  <a:gd name="T1" fmla="*/ 0 h 15"/>
                  <a:gd name="T2" fmla="*/ 12 w 15"/>
                  <a:gd name="T3" fmla="*/ 12 h 15"/>
                  <a:gd name="T4" fmla="*/ 0 w 15"/>
                  <a:gd name="T5" fmla="*/ 12 h 15"/>
                </a:gdLst>
                <a:ahLst/>
                <a:cxnLst>
                  <a:cxn ang="0">
                    <a:pos x="T0" y="T1"/>
                  </a:cxn>
                  <a:cxn ang="0">
                    <a:pos x="T2" y="T3"/>
                  </a:cxn>
                  <a:cxn ang="0">
                    <a:pos x="T4" y="T5"/>
                  </a:cxn>
                </a:cxnLst>
                <a:rect l="0" t="0" r="r" b="b"/>
                <a:pathLst>
                  <a:path w="15" h="15">
                    <a:moveTo>
                      <a:pt x="12" y="0"/>
                    </a:moveTo>
                    <a:cubicBezTo>
                      <a:pt x="15" y="3"/>
                      <a:pt x="15" y="8"/>
                      <a:pt x="12" y="12"/>
                    </a:cubicBezTo>
                    <a:cubicBezTo>
                      <a:pt x="9" y="15"/>
                      <a:pt x="4" y="15"/>
                      <a:pt x="0" y="12"/>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28" name="Freeform 23"/>
            <p:cNvSpPr/>
            <p:nvPr/>
          </p:nvSpPr>
          <p:spPr bwMode="auto">
            <a:xfrm>
              <a:off x="7658" y="5805"/>
              <a:ext cx="425" cy="652"/>
            </a:xfrm>
            <a:custGeom>
              <a:avLst/>
              <a:gdLst>
                <a:gd name="T0" fmla="*/ 60 w 120"/>
                <a:gd name="T1" fmla="*/ 0 h 184"/>
                <a:gd name="T2" fmla="*/ 7 w 120"/>
                <a:gd name="T3" fmla="*/ 96 h 184"/>
                <a:gd name="T4" fmla="*/ 0 w 120"/>
                <a:gd name="T5" fmla="*/ 124 h 184"/>
                <a:gd name="T6" fmla="*/ 60 w 120"/>
                <a:gd name="T7" fmla="*/ 184 h 184"/>
                <a:gd name="T8" fmla="*/ 120 w 120"/>
                <a:gd name="T9" fmla="*/ 124 h 184"/>
                <a:gd name="T10" fmla="*/ 113 w 120"/>
                <a:gd name="T11" fmla="*/ 96 h 184"/>
                <a:gd name="T12" fmla="*/ 60 w 120"/>
                <a:gd name="T13" fmla="*/ 0 h 184"/>
              </a:gdLst>
              <a:ahLst/>
              <a:cxnLst>
                <a:cxn ang="0">
                  <a:pos x="T0" y="T1"/>
                </a:cxn>
                <a:cxn ang="0">
                  <a:pos x="T2" y="T3"/>
                </a:cxn>
                <a:cxn ang="0">
                  <a:pos x="T4" y="T5"/>
                </a:cxn>
                <a:cxn ang="0">
                  <a:pos x="T6" y="T7"/>
                </a:cxn>
                <a:cxn ang="0">
                  <a:pos x="T8" y="T9"/>
                </a:cxn>
                <a:cxn ang="0">
                  <a:pos x="T10" y="T11"/>
                </a:cxn>
                <a:cxn ang="0">
                  <a:pos x="T12" y="T13"/>
                </a:cxn>
              </a:cxnLst>
              <a:rect l="0" t="0" r="r" b="b"/>
              <a:pathLst>
                <a:path w="120" h="184">
                  <a:moveTo>
                    <a:pt x="60" y="0"/>
                  </a:moveTo>
                  <a:cubicBezTo>
                    <a:pt x="7" y="96"/>
                    <a:pt x="7" y="96"/>
                    <a:pt x="7" y="96"/>
                  </a:cubicBezTo>
                  <a:cubicBezTo>
                    <a:pt x="3" y="104"/>
                    <a:pt x="0" y="114"/>
                    <a:pt x="0" y="124"/>
                  </a:cubicBezTo>
                  <a:cubicBezTo>
                    <a:pt x="0" y="157"/>
                    <a:pt x="27" y="184"/>
                    <a:pt x="60" y="184"/>
                  </a:cubicBezTo>
                  <a:cubicBezTo>
                    <a:pt x="93" y="184"/>
                    <a:pt x="120" y="157"/>
                    <a:pt x="120" y="124"/>
                  </a:cubicBezTo>
                  <a:cubicBezTo>
                    <a:pt x="120" y="114"/>
                    <a:pt x="118" y="104"/>
                    <a:pt x="113" y="96"/>
                  </a:cubicBezTo>
                  <a:lnTo>
                    <a:pt x="60" y="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nvGrpSpPr>
            <p:cNvPr id="294" name="组合 293"/>
            <p:cNvGrpSpPr/>
            <p:nvPr/>
          </p:nvGrpSpPr>
          <p:grpSpPr>
            <a:xfrm>
              <a:off x="7601" y="4128"/>
              <a:ext cx="545" cy="655"/>
              <a:chOff x="3971925" y="1425575"/>
              <a:chExt cx="346075" cy="415925"/>
            </a:xfrm>
          </p:grpSpPr>
          <p:sp>
            <p:nvSpPr>
              <p:cNvPr id="29" name="Freeform 24"/>
              <p:cNvSpPr/>
              <p:nvPr/>
            </p:nvSpPr>
            <p:spPr bwMode="auto">
              <a:xfrm>
                <a:off x="4117975" y="1452563"/>
                <a:ext cx="173038" cy="173037"/>
              </a:xfrm>
              <a:custGeom>
                <a:avLst/>
                <a:gdLst>
                  <a:gd name="T0" fmla="*/ 52 w 182"/>
                  <a:gd name="T1" fmla="*/ 168 h 182"/>
                  <a:gd name="T2" fmla="*/ 0 w 182"/>
                  <a:gd name="T3" fmla="*/ 182 h 182"/>
                  <a:gd name="T4" fmla="*/ 14 w 182"/>
                  <a:gd name="T5" fmla="*/ 130 h 182"/>
                  <a:gd name="T6" fmla="*/ 142 w 182"/>
                  <a:gd name="T7" fmla="*/ 0 h 182"/>
                  <a:gd name="T8" fmla="*/ 182 w 182"/>
                  <a:gd name="T9" fmla="*/ 40 h 182"/>
                  <a:gd name="T10" fmla="*/ 52 w 182"/>
                  <a:gd name="T11" fmla="*/ 168 h 182"/>
                </a:gdLst>
                <a:ahLst/>
                <a:cxnLst>
                  <a:cxn ang="0">
                    <a:pos x="T0" y="T1"/>
                  </a:cxn>
                  <a:cxn ang="0">
                    <a:pos x="T2" y="T3"/>
                  </a:cxn>
                  <a:cxn ang="0">
                    <a:pos x="T4" y="T5"/>
                  </a:cxn>
                  <a:cxn ang="0">
                    <a:pos x="T6" y="T7"/>
                  </a:cxn>
                  <a:cxn ang="0">
                    <a:pos x="T8" y="T9"/>
                  </a:cxn>
                  <a:cxn ang="0">
                    <a:pos x="T10" y="T11"/>
                  </a:cxn>
                </a:cxnLst>
                <a:rect l="0" t="0" r="r" b="b"/>
                <a:pathLst>
                  <a:path w="182" h="182">
                    <a:moveTo>
                      <a:pt x="52" y="168"/>
                    </a:moveTo>
                    <a:lnTo>
                      <a:pt x="0" y="182"/>
                    </a:lnTo>
                    <a:lnTo>
                      <a:pt x="14" y="130"/>
                    </a:lnTo>
                    <a:lnTo>
                      <a:pt x="142" y="0"/>
                    </a:lnTo>
                    <a:lnTo>
                      <a:pt x="182" y="40"/>
                    </a:lnTo>
                    <a:lnTo>
                      <a:pt x="52" y="16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 name="Freeform 25"/>
              <p:cNvSpPr/>
              <p:nvPr/>
            </p:nvSpPr>
            <p:spPr bwMode="auto">
              <a:xfrm>
                <a:off x="4252913" y="1425575"/>
                <a:ext cx="65087" cy="65088"/>
              </a:xfrm>
              <a:custGeom>
                <a:avLst/>
                <a:gdLst>
                  <a:gd name="T0" fmla="*/ 17 w 29"/>
                  <a:gd name="T1" fmla="*/ 29 h 29"/>
                  <a:gd name="T2" fmla="*/ 25 w 29"/>
                  <a:gd name="T3" fmla="*/ 21 h 29"/>
                  <a:gd name="T4" fmla="*/ 25 w 29"/>
                  <a:gd name="T5" fmla="*/ 4 h 29"/>
                  <a:gd name="T6" fmla="*/ 8 w 29"/>
                  <a:gd name="T7" fmla="*/ 4 h 29"/>
                  <a:gd name="T8" fmla="*/ 0 w 29"/>
                  <a:gd name="T9" fmla="*/ 12 h 29"/>
                </a:gdLst>
                <a:ahLst/>
                <a:cxnLst>
                  <a:cxn ang="0">
                    <a:pos x="T0" y="T1"/>
                  </a:cxn>
                  <a:cxn ang="0">
                    <a:pos x="T2" y="T3"/>
                  </a:cxn>
                  <a:cxn ang="0">
                    <a:pos x="T4" y="T5"/>
                  </a:cxn>
                  <a:cxn ang="0">
                    <a:pos x="T6" y="T7"/>
                  </a:cxn>
                  <a:cxn ang="0">
                    <a:pos x="T8" y="T9"/>
                  </a:cxn>
                </a:cxnLst>
                <a:rect l="0" t="0" r="r" b="b"/>
                <a:pathLst>
                  <a:path w="29" h="29">
                    <a:moveTo>
                      <a:pt x="17" y="29"/>
                    </a:moveTo>
                    <a:cubicBezTo>
                      <a:pt x="25" y="21"/>
                      <a:pt x="25" y="21"/>
                      <a:pt x="25" y="21"/>
                    </a:cubicBezTo>
                    <a:cubicBezTo>
                      <a:pt x="29" y="16"/>
                      <a:pt x="29" y="9"/>
                      <a:pt x="25" y="4"/>
                    </a:cubicBezTo>
                    <a:cubicBezTo>
                      <a:pt x="20" y="0"/>
                      <a:pt x="13" y="0"/>
                      <a:pt x="8" y="4"/>
                    </a:cubicBezTo>
                    <a:cubicBezTo>
                      <a:pt x="0" y="12"/>
                      <a:pt x="0" y="12"/>
                      <a:pt x="0" y="12"/>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1" name="Freeform 26"/>
              <p:cNvSpPr/>
              <p:nvPr/>
            </p:nvSpPr>
            <p:spPr bwMode="auto">
              <a:xfrm>
                <a:off x="3971925" y="1427163"/>
                <a:ext cx="342900" cy="414337"/>
              </a:xfrm>
              <a:custGeom>
                <a:avLst/>
                <a:gdLst>
                  <a:gd name="T0" fmla="*/ 360 w 360"/>
                  <a:gd name="T1" fmla="*/ 95 h 435"/>
                  <a:gd name="T2" fmla="*/ 360 w 360"/>
                  <a:gd name="T3" fmla="*/ 435 h 435"/>
                  <a:gd name="T4" fmla="*/ 0 w 360"/>
                  <a:gd name="T5" fmla="*/ 435 h 435"/>
                  <a:gd name="T6" fmla="*/ 0 w 360"/>
                  <a:gd name="T7" fmla="*/ 0 h 435"/>
                  <a:gd name="T8" fmla="*/ 266 w 360"/>
                  <a:gd name="T9" fmla="*/ 0 h 435"/>
                </a:gdLst>
                <a:ahLst/>
                <a:cxnLst>
                  <a:cxn ang="0">
                    <a:pos x="T0" y="T1"/>
                  </a:cxn>
                  <a:cxn ang="0">
                    <a:pos x="T2" y="T3"/>
                  </a:cxn>
                  <a:cxn ang="0">
                    <a:pos x="T4" y="T5"/>
                  </a:cxn>
                  <a:cxn ang="0">
                    <a:pos x="T6" y="T7"/>
                  </a:cxn>
                  <a:cxn ang="0">
                    <a:pos x="T8" y="T9"/>
                  </a:cxn>
                </a:cxnLst>
                <a:rect l="0" t="0" r="r" b="b"/>
                <a:pathLst>
                  <a:path w="360" h="435">
                    <a:moveTo>
                      <a:pt x="360" y="95"/>
                    </a:moveTo>
                    <a:lnTo>
                      <a:pt x="360" y="435"/>
                    </a:lnTo>
                    <a:lnTo>
                      <a:pt x="0" y="435"/>
                    </a:lnTo>
                    <a:lnTo>
                      <a:pt x="0" y="0"/>
                    </a:lnTo>
                    <a:lnTo>
                      <a:pt x="266"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5" name="Line 27"/>
              <p:cNvSpPr>
                <a:spLocks noChangeShapeType="1"/>
              </p:cNvSpPr>
              <p:nvPr/>
            </p:nvSpPr>
            <p:spPr bwMode="auto">
              <a:xfrm>
                <a:off x="4027488" y="1517650"/>
                <a:ext cx="1524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6" name="Line 28"/>
              <p:cNvSpPr>
                <a:spLocks noChangeShapeType="1"/>
              </p:cNvSpPr>
              <p:nvPr/>
            </p:nvSpPr>
            <p:spPr bwMode="auto">
              <a:xfrm>
                <a:off x="4027488" y="1573213"/>
                <a:ext cx="9842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7" name="Line 29"/>
              <p:cNvSpPr>
                <a:spLocks noChangeShapeType="1"/>
              </p:cNvSpPr>
              <p:nvPr/>
            </p:nvSpPr>
            <p:spPr bwMode="auto">
              <a:xfrm>
                <a:off x="4027488" y="1625600"/>
                <a:ext cx="5397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3" name="组合 292"/>
            <p:cNvGrpSpPr/>
            <p:nvPr/>
          </p:nvGrpSpPr>
          <p:grpSpPr>
            <a:xfrm>
              <a:off x="5871" y="4160"/>
              <a:ext cx="655" cy="595"/>
              <a:chOff x="2873375" y="1446213"/>
              <a:chExt cx="415925" cy="377825"/>
            </a:xfrm>
          </p:grpSpPr>
          <p:sp>
            <p:nvSpPr>
              <p:cNvPr id="38" name="Freeform 30"/>
              <p:cNvSpPr/>
              <p:nvPr/>
            </p:nvSpPr>
            <p:spPr bwMode="auto">
              <a:xfrm>
                <a:off x="2873375" y="1446213"/>
                <a:ext cx="415925" cy="377825"/>
              </a:xfrm>
              <a:custGeom>
                <a:avLst/>
                <a:gdLst>
                  <a:gd name="T0" fmla="*/ 176 w 184"/>
                  <a:gd name="T1" fmla="*/ 0 h 168"/>
                  <a:gd name="T2" fmla="*/ 184 w 184"/>
                  <a:gd name="T3" fmla="*/ 8 h 168"/>
                  <a:gd name="T4" fmla="*/ 184 w 184"/>
                  <a:gd name="T5" fmla="*/ 160 h 168"/>
                  <a:gd name="T6" fmla="*/ 176 w 184"/>
                  <a:gd name="T7" fmla="*/ 168 h 168"/>
                  <a:gd name="T8" fmla="*/ 8 w 184"/>
                  <a:gd name="T9" fmla="*/ 168 h 168"/>
                  <a:gd name="T10" fmla="*/ 0 w 184"/>
                  <a:gd name="T11" fmla="*/ 160 h 168"/>
                  <a:gd name="T12" fmla="*/ 0 w 184"/>
                  <a:gd name="T13" fmla="*/ 8 h 168"/>
                  <a:gd name="T14" fmla="*/ 8 w 184"/>
                  <a:gd name="T15" fmla="*/ 0 h 168"/>
                  <a:gd name="T16" fmla="*/ 176 w 184"/>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68">
                    <a:moveTo>
                      <a:pt x="176" y="0"/>
                    </a:moveTo>
                    <a:cubicBezTo>
                      <a:pt x="181" y="0"/>
                      <a:pt x="184" y="3"/>
                      <a:pt x="184" y="8"/>
                    </a:cubicBezTo>
                    <a:cubicBezTo>
                      <a:pt x="184" y="160"/>
                      <a:pt x="184" y="160"/>
                      <a:pt x="184" y="160"/>
                    </a:cubicBezTo>
                    <a:cubicBezTo>
                      <a:pt x="184" y="164"/>
                      <a:pt x="181" y="168"/>
                      <a:pt x="176" y="168"/>
                    </a:cubicBezTo>
                    <a:cubicBezTo>
                      <a:pt x="8" y="168"/>
                      <a:pt x="8" y="168"/>
                      <a:pt x="8" y="168"/>
                    </a:cubicBezTo>
                    <a:cubicBezTo>
                      <a:pt x="4" y="168"/>
                      <a:pt x="0" y="164"/>
                      <a:pt x="0" y="160"/>
                    </a:cubicBezTo>
                    <a:cubicBezTo>
                      <a:pt x="0" y="8"/>
                      <a:pt x="0" y="8"/>
                      <a:pt x="0" y="8"/>
                    </a:cubicBezTo>
                    <a:cubicBezTo>
                      <a:pt x="0" y="3"/>
                      <a:pt x="4" y="0"/>
                      <a:pt x="8" y="0"/>
                    </a:cubicBezTo>
                    <a:lnTo>
                      <a:pt x="176" y="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9" name="Line 31"/>
              <p:cNvSpPr>
                <a:spLocks noChangeShapeType="1"/>
              </p:cNvSpPr>
              <p:nvPr/>
            </p:nvSpPr>
            <p:spPr bwMode="auto">
              <a:xfrm flipV="1">
                <a:off x="3189288" y="1500188"/>
                <a:ext cx="0" cy="1254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0" name="Line 32"/>
              <p:cNvSpPr>
                <a:spLocks noChangeShapeType="1"/>
              </p:cNvSpPr>
              <p:nvPr/>
            </p:nvSpPr>
            <p:spPr bwMode="auto">
              <a:xfrm flipV="1">
                <a:off x="3189288" y="1662113"/>
                <a:ext cx="0" cy="1746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1" name="Rectangle 33"/>
              <p:cNvSpPr>
                <a:spLocks noChangeArrowheads="1"/>
              </p:cNvSpPr>
              <p:nvPr/>
            </p:nvSpPr>
            <p:spPr bwMode="auto">
              <a:xfrm>
                <a:off x="3144838" y="1625600"/>
                <a:ext cx="88900" cy="3651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2" name="Line 34"/>
              <p:cNvSpPr>
                <a:spLocks noChangeShapeType="1"/>
              </p:cNvSpPr>
              <p:nvPr/>
            </p:nvSpPr>
            <p:spPr bwMode="auto">
              <a:xfrm flipV="1">
                <a:off x="2973388" y="1500188"/>
                <a:ext cx="0" cy="889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3" name="Line 35"/>
              <p:cNvSpPr>
                <a:spLocks noChangeShapeType="1"/>
              </p:cNvSpPr>
              <p:nvPr/>
            </p:nvSpPr>
            <p:spPr bwMode="auto">
              <a:xfrm flipV="1">
                <a:off x="2973388" y="1625600"/>
                <a:ext cx="0"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4" name="Rectangle 36"/>
              <p:cNvSpPr>
                <a:spLocks noChangeArrowheads="1"/>
              </p:cNvSpPr>
              <p:nvPr/>
            </p:nvSpPr>
            <p:spPr bwMode="auto">
              <a:xfrm>
                <a:off x="2927350" y="1589088"/>
                <a:ext cx="90488" cy="3651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5" name="Line 37"/>
              <p:cNvSpPr>
                <a:spLocks noChangeShapeType="1"/>
              </p:cNvSpPr>
              <p:nvPr/>
            </p:nvSpPr>
            <p:spPr bwMode="auto">
              <a:xfrm flipV="1">
                <a:off x="3081338" y="1500188"/>
                <a:ext cx="0" cy="1746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6" name="Line 38"/>
              <p:cNvSpPr>
                <a:spLocks noChangeShapeType="1"/>
              </p:cNvSpPr>
              <p:nvPr/>
            </p:nvSpPr>
            <p:spPr bwMode="auto">
              <a:xfrm flipV="1">
                <a:off x="3081338" y="1554163"/>
                <a:ext cx="0" cy="1254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7" name="Rectangle 39"/>
              <p:cNvSpPr>
                <a:spLocks noChangeArrowheads="1"/>
              </p:cNvSpPr>
              <p:nvPr/>
            </p:nvSpPr>
            <p:spPr bwMode="auto">
              <a:xfrm>
                <a:off x="3036888" y="1517650"/>
                <a:ext cx="90487" cy="3651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8" name="Oval 40"/>
              <p:cNvSpPr>
                <a:spLocks noChangeArrowheads="1"/>
              </p:cNvSpPr>
              <p:nvPr/>
            </p:nvSpPr>
            <p:spPr bwMode="auto">
              <a:xfrm>
                <a:off x="3054350" y="1716088"/>
                <a:ext cx="53975" cy="539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9" name="Oval 41"/>
              <p:cNvSpPr>
                <a:spLocks noChangeArrowheads="1"/>
              </p:cNvSpPr>
              <p:nvPr/>
            </p:nvSpPr>
            <p:spPr bwMode="auto">
              <a:xfrm>
                <a:off x="3162300" y="1716088"/>
                <a:ext cx="53975" cy="539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0" name="Oval 42"/>
              <p:cNvSpPr>
                <a:spLocks noChangeArrowheads="1"/>
              </p:cNvSpPr>
              <p:nvPr/>
            </p:nvSpPr>
            <p:spPr bwMode="auto">
              <a:xfrm>
                <a:off x="2946400" y="1716088"/>
                <a:ext cx="53975" cy="539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6" name="组合 305"/>
            <p:cNvGrpSpPr/>
            <p:nvPr/>
          </p:nvGrpSpPr>
          <p:grpSpPr>
            <a:xfrm>
              <a:off x="2581" y="5805"/>
              <a:ext cx="540" cy="652"/>
              <a:chOff x="784225" y="2490788"/>
              <a:chExt cx="342900" cy="414337"/>
            </a:xfrm>
          </p:grpSpPr>
          <p:sp>
            <p:nvSpPr>
              <p:cNvPr id="51" name="Freeform 43"/>
              <p:cNvSpPr/>
              <p:nvPr/>
            </p:nvSpPr>
            <p:spPr bwMode="auto">
              <a:xfrm>
                <a:off x="820738" y="2589213"/>
                <a:ext cx="269875" cy="315912"/>
              </a:xfrm>
              <a:custGeom>
                <a:avLst/>
                <a:gdLst>
                  <a:gd name="T0" fmla="*/ 284 w 284"/>
                  <a:gd name="T1" fmla="*/ 0 h 331"/>
                  <a:gd name="T2" fmla="*/ 265 w 284"/>
                  <a:gd name="T3" fmla="*/ 331 h 331"/>
                  <a:gd name="T4" fmla="*/ 19 w 284"/>
                  <a:gd name="T5" fmla="*/ 331 h 331"/>
                  <a:gd name="T6" fmla="*/ 0 w 284"/>
                  <a:gd name="T7" fmla="*/ 0 h 331"/>
                </a:gdLst>
                <a:ahLst/>
                <a:cxnLst>
                  <a:cxn ang="0">
                    <a:pos x="T0" y="T1"/>
                  </a:cxn>
                  <a:cxn ang="0">
                    <a:pos x="T2" y="T3"/>
                  </a:cxn>
                  <a:cxn ang="0">
                    <a:pos x="T4" y="T5"/>
                  </a:cxn>
                  <a:cxn ang="0">
                    <a:pos x="T6" y="T7"/>
                  </a:cxn>
                </a:cxnLst>
                <a:rect l="0" t="0" r="r" b="b"/>
                <a:pathLst>
                  <a:path w="284" h="331">
                    <a:moveTo>
                      <a:pt x="284" y="0"/>
                    </a:moveTo>
                    <a:lnTo>
                      <a:pt x="265" y="331"/>
                    </a:lnTo>
                    <a:lnTo>
                      <a:pt x="19" y="331"/>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2" name="Freeform 44"/>
              <p:cNvSpPr/>
              <p:nvPr/>
            </p:nvSpPr>
            <p:spPr bwMode="auto">
              <a:xfrm>
                <a:off x="784225" y="2490788"/>
                <a:ext cx="342900" cy="88900"/>
              </a:xfrm>
              <a:custGeom>
                <a:avLst/>
                <a:gdLst>
                  <a:gd name="T0" fmla="*/ 360 w 360"/>
                  <a:gd name="T1" fmla="*/ 56 h 94"/>
                  <a:gd name="T2" fmla="*/ 360 w 360"/>
                  <a:gd name="T3" fmla="*/ 94 h 94"/>
                  <a:gd name="T4" fmla="*/ 0 w 360"/>
                  <a:gd name="T5" fmla="*/ 94 h 94"/>
                  <a:gd name="T6" fmla="*/ 0 w 360"/>
                  <a:gd name="T7" fmla="*/ 56 h 94"/>
                  <a:gd name="T8" fmla="*/ 114 w 360"/>
                  <a:gd name="T9" fmla="*/ 38 h 94"/>
                  <a:gd name="T10" fmla="*/ 123 w 360"/>
                  <a:gd name="T11" fmla="*/ 0 h 94"/>
                  <a:gd name="T12" fmla="*/ 237 w 360"/>
                  <a:gd name="T13" fmla="*/ 0 h 94"/>
                  <a:gd name="T14" fmla="*/ 246 w 360"/>
                  <a:gd name="T15" fmla="*/ 38 h 94"/>
                  <a:gd name="T16" fmla="*/ 360 w 360"/>
                  <a:gd name="T17"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94">
                    <a:moveTo>
                      <a:pt x="360" y="56"/>
                    </a:moveTo>
                    <a:lnTo>
                      <a:pt x="360" y="94"/>
                    </a:lnTo>
                    <a:lnTo>
                      <a:pt x="0" y="94"/>
                    </a:lnTo>
                    <a:lnTo>
                      <a:pt x="0" y="56"/>
                    </a:lnTo>
                    <a:lnTo>
                      <a:pt x="114" y="38"/>
                    </a:lnTo>
                    <a:lnTo>
                      <a:pt x="123" y="0"/>
                    </a:lnTo>
                    <a:lnTo>
                      <a:pt x="237" y="0"/>
                    </a:lnTo>
                    <a:lnTo>
                      <a:pt x="246" y="38"/>
                    </a:lnTo>
                    <a:lnTo>
                      <a:pt x="360" y="56"/>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3" name="Line 45"/>
              <p:cNvSpPr>
                <a:spLocks noChangeShapeType="1"/>
              </p:cNvSpPr>
              <p:nvPr/>
            </p:nvSpPr>
            <p:spPr bwMode="auto">
              <a:xfrm flipH="1">
                <a:off x="1009650" y="2633663"/>
                <a:ext cx="9525" cy="2159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4" name="Line 46"/>
              <p:cNvSpPr>
                <a:spLocks noChangeShapeType="1"/>
              </p:cNvSpPr>
              <p:nvPr/>
            </p:nvSpPr>
            <p:spPr bwMode="auto">
              <a:xfrm>
                <a:off x="893763" y="2633663"/>
                <a:ext cx="7937" cy="2159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5" name="Line 47"/>
              <p:cNvSpPr>
                <a:spLocks noChangeShapeType="1"/>
              </p:cNvSpPr>
              <p:nvPr/>
            </p:nvSpPr>
            <p:spPr bwMode="auto">
              <a:xfrm>
                <a:off x="955675" y="2633663"/>
                <a:ext cx="0" cy="2159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1" name="组合 290"/>
            <p:cNvGrpSpPr/>
            <p:nvPr/>
          </p:nvGrpSpPr>
          <p:grpSpPr>
            <a:xfrm>
              <a:off x="2526" y="4130"/>
              <a:ext cx="653" cy="652"/>
              <a:chOff x="749300" y="1427163"/>
              <a:chExt cx="414338" cy="414337"/>
            </a:xfrm>
          </p:grpSpPr>
          <p:sp>
            <p:nvSpPr>
              <p:cNvPr id="56" name="Freeform 48"/>
              <p:cNvSpPr/>
              <p:nvPr/>
            </p:nvSpPr>
            <p:spPr bwMode="auto">
              <a:xfrm>
                <a:off x="749300" y="1427163"/>
                <a:ext cx="269875" cy="271462"/>
              </a:xfrm>
              <a:custGeom>
                <a:avLst/>
                <a:gdLst>
                  <a:gd name="T0" fmla="*/ 104 w 120"/>
                  <a:gd name="T1" fmla="*/ 67 h 120"/>
                  <a:gd name="T2" fmla="*/ 120 w 120"/>
                  <a:gd name="T3" fmla="*/ 76 h 120"/>
                  <a:gd name="T4" fmla="*/ 114 w 120"/>
                  <a:gd name="T5" fmla="*/ 91 h 120"/>
                  <a:gd name="T6" fmla="*/ 96 w 120"/>
                  <a:gd name="T7" fmla="*/ 86 h 120"/>
                  <a:gd name="T8" fmla="*/ 86 w 120"/>
                  <a:gd name="T9" fmla="*/ 96 h 120"/>
                  <a:gd name="T10" fmla="*/ 91 w 120"/>
                  <a:gd name="T11" fmla="*/ 114 h 120"/>
                  <a:gd name="T12" fmla="*/ 76 w 120"/>
                  <a:gd name="T13" fmla="*/ 120 h 120"/>
                  <a:gd name="T14" fmla="*/ 66 w 120"/>
                  <a:gd name="T15" fmla="*/ 104 h 120"/>
                  <a:gd name="T16" fmla="*/ 60 w 120"/>
                  <a:gd name="T17" fmla="*/ 104 h 120"/>
                  <a:gd name="T18" fmla="*/ 53 w 120"/>
                  <a:gd name="T19" fmla="*/ 104 h 120"/>
                  <a:gd name="T20" fmla="*/ 53 w 120"/>
                  <a:gd name="T21" fmla="*/ 104 h 120"/>
                  <a:gd name="T22" fmla="*/ 44 w 120"/>
                  <a:gd name="T23" fmla="*/ 120 h 120"/>
                  <a:gd name="T24" fmla="*/ 29 w 120"/>
                  <a:gd name="T25" fmla="*/ 114 h 120"/>
                  <a:gd name="T26" fmla="*/ 34 w 120"/>
                  <a:gd name="T27" fmla="*/ 95 h 120"/>
                  <a:gd name="T28" fmla="*/ 24 w 120"/>
                  <a:gd name="T29" fmla="*/ 86 h 120"/>
                  <a:gd name="T30" fmla="*/ 6 w 120"/>
                  <a:gd name="T31" fmla="*/ 91 h 120"/>
                  <a:gd name="T32" fmla="*/ 0 w 120"/>
                  <a:gd name="T33" fmla="*/ 76 h 120"/>
                  <a:gd name="T34" fmla="*/ 16 w 120"/>
                  <a:gd name="T35" fmla="*/ 66 h 120"/>
                  <a:gd name="T36" fmla="*/ 16 w 120"/>
                  <a:gd name="T37" fmla="*/ 60 h 120"/>
                  <a:gd name="T38" fmla="*/ 16 w 120"/>
                  <a:gd name="T39" fmla="*/ 53 h 120"/>
                  <a:gd name="T40" fmla="*/ 16 w 120"/>
                  <a:gd name="T41" fmla="*/ 53 h 120"/>
                  <a:gd name="T42" fmla="*/ 0 w 120"/>
                  <a:gd name="T43" fmla="*/ 43 h 120"/>
                  <a:gd name="T44" fmla="*/ 6 w 120"/>
                  <a:gd name="T45" fmla="*/ 29 h 120"/>
                  <a:gd name="T46" fmla="*/ 24 w 120"/>
                  <a:gd name="T47" fmla="*/ 34 h 120"/>
                  <a:gd name="T48" fmla="*/ 34 w 120"/>
                  <a:gd name="T49" fmla="*/ 24 h 120"/>
                  <a:gd name="T50" fmla="*/ 29 w 120"/>
                  <a:gd name="T51" fmla="*/ 6 h 120"/>
                  <a:gd name="T52" fmla="*/ 44 w 120"/>
                  <a:gd name="T53" fmla="*/ 0 h 120"/>
                  <a:gd name="T54" fmla="*/ 54 w 120"/>
                  <a:gd name="T55" fmla="*/ 16 h 120"/>
                  <a:gd name="T56" fmla="*/ 60 w 120"/>
                  <a:gd name="T57" fmla="*/ 16 h 120"/>
                  <a:gd name="T58" fmla="*/ 67 w 120"/>
                  <a:gd name="T59" fmla="*/ 16 h 120"/>
                  <a:gd name="T60" fmla="*/ 77 w 120"/>
                  <a:gd name="T61" fmla="*/ 0 h 120"/>
                  <a:gd name="T62" fmla="*/ 91 w 120"/>
                  <a:gd name="T63" fmla="*/ 6 h 120"/>
                  <a:gd name="T64" fmla="*/ 87 w 120"/>
                  <a:gd name="T65" fmla="*/ 24 h 120"/>
                  <a:gd name="T66" fmla="*/ 96 w 120"/>
                  <a:gd name="T67" fmla="*/ 34 h 120"/>
                  <a:gd name="T68" fmla="*/ 114 w 120"/>
                  <a:gd name="T69" fmla="*/ 29 h 120"/>
                  <a:gd name="T70" fmla="*/ 120 w 120"/>
                  <a:gd name="T71" fmla="*/ 44 h 120"/>
                  <a:gd name="T72" fmla="*/ 104 w 120"/>
                  <a:gd name="T73" fmla="*/ 54 h 120"/>
                  <a:gd name="T74" fmla="*/ 104 w 120"/>
                  <a:gd name="T75" fmla="*/ 60 h 120"/>
                  <a:gd name="T76" fmla="*/ 104 w 120"/>
                  <a:gd name="T77"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7" name="Freeform 49"/>
              <p:cNvSpPr/>
              <p:nvPr/>
            </p:nvSpPr>
            <p:spPr bwMode="auto">
              <a:xfrm>
                <a:off x="835025" y="1512888"/>
                <a:ext cx="98425" cy="100012"/>
              </a:xfrm>
              <a:custGeom>
                <a:avLst/>
                <a:gdLst>
                  <a:gd name="T0" fmla="*/ 8 w 44"/>
                  <a:gd name="T1" fmla="*/ 36 h 44"/>
                  <a:gd name="T2" fmla="*/ 36 w 44"/>
                  <a:gd name="T3" fmla="*/ 36 h 44"/>
                  <a:gd name="T4" fmla="*/ 36 w 44"/>
                  <a:gd name="T5" fmla="*/ 8 h 44"/>
                  <a:gd name="T6" fmla="*/ 8 w 44"/>
                  <a:gd name="T7" fmla="*/ 8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16" y="44"/>
                      <a:pt x="28" y="44"/>
                      <a:pt x="36" y="36"/>
                    </a:cubicBezTo>
                    <a:cubicBezTo>
                      <a:pt x="44" y="28"/>
                      <a:pt x="44" y="16"/>
                      <a:pt x="36" y="8"/>
                    </a:cubicBezTo>
                    <a:cubicBezTo>
                      <a:pt x="28" y="0"/>
                      <a:pt x="16" y="0"/>
                      <a:pt x="8" y="8"/>
                    </a:cubicBezTo>
                    <a:cubicBezTo>
                      <a:pt x="0" y="16"/>
                      <a:pt x="0" y="28"/>
                      <a:pt x="8" y="36"/>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8" name="Freeform 50"/>
              <p:cNvSpPr/>
              <p:nvPr/>
            </p:nvSpPr>
            <p:spPr bwMode="auto">
              <a:xfrm>
                <a:off x="965200" y="1644650"/>
                <a:ext cx="198438" cy="196850"/>
              </a:xfrm>
              <a:custGeom>
                <a:avLst/>
                <a:gdLst>
                  <a:gd name="T0" fmla="*/ 75 w 88"/>
                  <a:gd name="T1" fmla="*/ 36 h 88"/>
                  <a:gd name="T2" fmla="*/ 88 w 88"/>
                  <a:gd name="T3" fmla="*/ 38 h 88"/>
                  <a:gd name="T4" fmla="*/ 88 w 88"/>
                  <a:gd name="T5" fmla="*/ 49 h 88"/>
                  <a:gd name="T6" fmla="*/ 75 w 88"/>
                  <a:gd name="T7" fmla="*/ 51 h 88"/>
                  <a:gd name="T8" fmla="*/ 71 w 88"/>
                  <a:gd name="T9" fmla="*/ 60 h 88"/>
                  <a:gd name="T10" fmla="*/ 79 w 88"/>
                  <a:gd name="T11" fmla="*/ 71 h 88"/>
                  <a:gd name="T12" fmla="*/ 71 w 88"/>
                  <a:gd name="T13" fmla="*/ 79 h 88"/>
                  <a:gd name="T14" fmla="*/ 61 w 88"/>
                  <a:gd name="T15" fmla="*/ 71 h 88"/>
                  <a:gd name="T16" fmla="*/ 57 w 88"/>
                  <a:gd name="T17" fmla="*/ 73 h 88"/>
                  <a:gd name="T18" fmla="*/ 52 w 88"/>
                  <a:gd name="T19" fmla="*/ 75 h 88"/>
                  <a:gd name="T20" fmla="*/ 52 w 88"/>
                  <a:gd name="T21" fmla="*/ 75 h 88"/>
                  <a:gd name="T22" fmla="*/ 50 w 88"/>
                  <a:gd name="T23" fmla="*/ 88 h 88"/>
                  <a:gd name="T24" fmla="*/ 39 w 88"/>
                  <a:gd name="T25" fmla="*/ 88 h 88"/>
                  <a:gd name="T26" fmla="*/ 37 w 88"/>
                  <a:gd name="T27" fmla="*/ 75 h 88"/>
                  <a:gd name="T28" fmla="*/ 28 w 88"/>
                  <a:gd name="T29" fmla="*/ 71 h 88"/>
                  <a:gd name="T30" fmla="*/ 17 w 88"/>
                  <a:gd name="T31" fmla="*/ 79 h 88"/>
                  <a:gd name="T32" fmla="*/ 9 w 88"/>
                  <a:gd name="T33" fmla="*/ 71 h 88"/>
                  <a:gd name="T34" fmla="*/ 17 w 88"/>
                  <a:gd name="T35" fmla="*/ 60 h 88"/>
                  <a:gd name="T36" fmla="*/ 15 w 88"/>
                  <a:gd name="T37" fmla="*/ 56 h 88"/>
                  <a:gd name="T38" fmla="*/ 13 w 88"/>
                  <a:gd name="T39" fmla="*/ 51 h 88"/>
                  <a:gd name="T40" fmla="*/ 13 w 88"/>
                  <a:gd name="T41" fmla="*/ 51 h 88"/>
                  <a:gd name="T42" fmla="*/ 0 w 88"/>
                  <a:gd name="T43" fmla="*/ 50 h 88"/>
                  <a:gd name="T44" fmla="*/ 0 w 88"/>
                  <a:gd name="T45" fmla="*/ 38 h 88"/>
                  <a:gd name="T46" fmla="*/ 13 w 88"/>
                  <a:gd name="T47" fmla="*/ 37 h 88"/>
                  <a:gd name="T48" fmla="*/ 17 w 88"/>
                  <a:gd name="T49" fmla="*/ 28 h 88"/>
                  <a:gd name="T50" fmla="*/ 9 w 88"/>
                  <a:gd name="T51" fmla="*/ 17 h 88"/>
                  <a:gd name="T52" fmla="*/ 17 w 88"/>
                  <a:gd name="T53" fmla="*/ 9 h 88"/>
                  <a:gd name="T54" fmla="*/ 28 w 88"/>
                  <a:gd name="T55" fmla="*/ 17 h 88"/>
                  <a:gd name="T56" fmla="*/ 32 w 88"/>
                  <a:gd name="T57" fmla="*/ 15 h 88"/>
                  <a:gd name="T58" fmla="*/ 36 w 88"/>
                  <a:gd name="T59" fmla="*/ 13 h 88"/>
                  <a:gd name="T60" fmla="*/ 38 w 88"/>
                  <a:gd name="T61" fmla="*/ 0 h 88"/>
                  <a:gd name="T62" fmla="*/ 50 w 88"/>
                  <a:gd name="T63" fmla="*/ 0 h 88"/>
                  <a:gd name="T64" fmla="*/ 51 w 88"/>
                  <a:gd name="T65" fmla="*/ 13 h 88"/>
                  <a:gd name="T66" fmla="*/ 60 w 88"/>
                  <a:gd name="T67" fmla="*/ 17 h 88"/>
                  <a:gd name="T68" fmla="*/ 71 w 88"/>
                  <a:gd name="T69" fmla="*/ 9 h 88"/>
                  <a:gd name="T70" fmla="*/ 79 w 88"/>
                  <a:gd name="T71" fmla="*/ 17 h 88"/>
                  <a:gd name="T72" fmla="*/ 71 w 88"/>
                  <a:gd name="T73" fmla="*/ 27 h 88"/>
                  <a:gd name="T74" fmla="*/ 73 w 88"/>
                  <a:gd name="T75" fmla="*/ 31 h 88"/>
                  <a:gd name="T76" fmla="*/ 75 w 88"/>
                  <a:gd name="T77"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88">
                    <a:moveTo>
                      <a:pt x="75" y="36"/>
                    </a:moveTo>
                    <a:cubicBezTo>
                      <a:pt x="88" y="38"/>
                      <a:pt x="88" y="38"/>
                      <a:pt x="88" y="38"/>
                    </a:cubicBezTo>
                    <a:cubicBezTo>
                      <a:pt x="88" y="49"/>
                      <a:pt x="88" y="49"/>
                      <a:pt x="88" y="49"/>
                    </a:cubicBezTo>
                    <a:cubicBezTo>
                      <a:pt x="75" y="51"/>
                      <a:pt x="75" y="51"/>
                      <a:pt x="75" y="51"/>
                    </a:cubicBezTo>
                    <a:cubicBezTo>
                      <a:pt x="74" y="54"/>
                      <a:pt x="73" y="57"/>
                      <a:pt x="71" y="60"/>
                    </a:cubicBezTo>
                    <a:cubicBezTo>
                      <a:pt x="79" y="71"/>
                      <a:pt x="79" y="71"/>
                      <a:pt x="79" y="71"/>
                    </a:cubicBezTo>
                    <a:cubicBezTo>
                      <a:pt x="71" y="79"/>
                      <a:pt x="71" y="79"/>
                      <a:pt x="71" y="79"/>
                    </a:cubicBezTo>
                    <a:cubicBezTo>
                      <a:pt x="61" y="71"/>
                      <a:pt x="61" y="71"/>
                      <a:pt x="61" y="71"/>
                    </a:cubicBezTo>
                    <a:cubicBezTo>
                      <a:pt x="59" y="72"/>
                      <a:pt x="58" y="72"/>
                      <a:pt x="57" y="73"/>
                    </a:cubicBezTo>
                    <a:cubicBezTo>
                      <a:pt x="55" y="74"/>
                      <a:pt x="54" y="74"/>
                      <a:pt x="52" y="75"/>
                    </a:cubicBezTo>
                    <a:cubicBezTo>
                      <a:pt x="52" y="75"/>
                      <a:pt x="52" y="75"/>
                      <a:pt x="52" y="75"/>
                    </a:cubicBezTo>
                    <a:cubicBezTo>
                      <a:pt x="50" y="88"/>
                      <a:pt x="50" y="88"/>
                      <a:pt x="50" y="88"/>
                    </a:cubicBezTo>
                    <a:cubicBezTo>
                      <a:pt x="39" y="88"/>
                      <a:pt x="39" y="88"/>
                      <a:pt x="39" y="88"/>
                    </a:cubicBezTo>
                    <a:cubicBezTo>
                      <a:pt x="37" y="75"/>
                      <a:pt x="37" y="75"/>
                      <a:pt x="37" y="75"/>
                    </a:cubicBezTo>
                    <a:cubicBezTo>
                      <a:pt x="34" y="74"/>
                      <a:pt x="31" y="73"/>
                      <a:pt x="28" y="71"/>
                    </a:cubicBezTo>
                    <a:cubicBezTo>
                      <a:pt x="17" y="79"/>
                      <a:pt x="17" y="79"/>
                      <a:pt x="17" y="79"/>
                    </a:cubicBezTo>
                    <a:cubicBezTo>
                      <a:pt x="9" y="71"/>
                      <a:pt x="9" y="71"/>
                      <a:pt x="9" y="71"/>
                    </a:cubicBezTo>
                    <a:cubicBezTo>
                      <a:pt x="17" y="60"/>
                      <a:pt x="17" y="60"/>
                      <a:pt x="17" y="60"/>
                    </a:cubicBezTo>
                    <a:cubicBezTo>
                      <a:pt x="16" y="59"/>
                      <a:pt x="16" y="58"/>
                      <a:pt x="15" y="56"/>
                    </a:cubicBezTo>
                    <a:cubicBezTo>
                      <a:pt x="14" y="55"/>
                      <a:pt x="14" y="53"/>
                      <a:pt x="13" y="51"/>
                    </a:cubicBezTo>
                    <a:cubicBezTo>
                      <a:pt x="13" y="51"/>
                      <a:pt x="13" y="51"/>
                      <a:pt x="13" y="51"/>
                    </a:cubicBezTo>
                    <a:cubicBezTo>
                      <a:pt x="0" y="50"/>
                      <a:pt x="0" y="50"/>
                      <a:pt x="0" y="50"/>
                    </a:cubicBezTo>
                    <a:cubicBezTo>
                      <a:pt x="0" y="38"/>
                      <a:pt x="0" y="38"/>
                      <a:pt x="0" y="38"/>
                    </a:cubicBezTo>
                    <a:cubicBezTo>
                      <a:pt x="13" y="37"/>
                      <a:pt x="13" y="37"/>
                      <a:pt x="13" y="37"/>
                    </a:cubicBezTo>
                    <a:cubicBezTo>
                      <a:pt x="14" y="33"/>
                      <a:pt x="15" y="30"/>
                      <a:pt x="17" y="28"/>
                    </a:cubicBezTo>
                    <a:cubicBezTo>
                      <a:pt x="9" y="17"/>
                      <a:pt x="9" y="17"/>
                      <a:pt x="9" y="17"/>
                    </a:cubicBezTo>
                    <a:cubicBezTo>
                      <a:pt x="17" y="9"/>
                      <a:pt x="17" y="9"/>
                      <a:pt x="17" y="9"/>
                    </a:cubicBezTo>
                    <a:cubicBezTo>
                      <a:pt x="28" y="17"/>
                      <a:pt x="28" y="17"/>
                      <a:pt x="28" y="17"/>
                    </a:cubicBezTo>
                    <a:cubicBezTo>
                      <a:pt x="29" y="16"/>
                      <a:pt x="30" y="15"/>
                      <a:pt x="32" y="15"/>
                    </a:cubicBezTo>
                    <a:cubicBezTo>
                      <a:pt x="33" y="14"/>
                      <a:pt x="35" y="14"/>
                      <a:pt x="36" y="13"/>
                    </a:cubicBezTo>
                    <a:cubicBezTo>
                      <a:pt x="38" y="0"/>
                      <a:pt x="38" y="0"/>
                      <a:pt x="38" y="0"/>
                    </a:cubicBezTo>
                    <a:cubicBezTo>
                      <a:pt x="50" y="0"/>
                      <a:pt x="50" y="0"/>
                      <a:pt x="50" y="0"/>
                    </a:cubicBezTo>
                    <a:cubicBezTo>
                      <a:pt x="51" y="13"/>
                      <a:pt x="51" y="13"/>
                      <a:pt x="51" y="13"/>
                    </a:cubicBezTo>
                    <a:cubicBezTo>
                      <a:pt x="55" y="14"/>
                      <a:pt x="58" y="15"/>
                      <a:pt x="60" y="17"/>
                    </a:cubicBezTo>
                    <a:cubicBezTo>
                      <a:pt x="71" y="9"/>
                      <a:pt x="71" y="9"/>
                      <a:pt x="71" y="9"/>
                    </a:cubicBezTo>
                    <a:cubicBezTo>
                      <a:pt x="79" y="17"/>
                      <a:pt x="79" y="17"/>
                      <a:pt x="79" y="17"/>
                    </a:cubicBezTo>
                    <a:cubicBezTo>
                      <a:pt x="71" y="27"/>
                      <a:pt x="71" y="27"/>
                      <a:pt x="71" y="27"/>
                    </a:cubicBezTo>
                    <a:cubicBezTo>
                      <a:pt x="72" y="29"/>
                      <a:pt x="73" y="30"/>
                      <a:pt x="73" y="31"/>
                    </a:cubicBezTo>
                    <a:cubicBezTo>
                      <a:pt x="74" y="33"/>
                      <a:pt x="74" y="35"/>
                      <a:pt x="75" y="36"/>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9" name="Freeform 51"/>
              <p:cNvSpPr/>
              <p:nvPr/>
            </p:nvSpPr>
            <p:spPr bwMode="auto">
              <a:xfrm>
                <a:off x="1035050" y="1711325"/>
                <a:ext cx="60325" cy="60325"/>
              </a:xfrm>
              <a:custGeom>
                <a:avLst/>
                <a:gdLst>
                  <a:gd name="T0" fmla="*/ 9 w 27"/>
                  <a:gd name="T1" fmla="*/ 25 h 27"/>
                  <a:gd name="T2" fmla="*/ 24 w 27"/>
                  <a:gd name="T3" fmla="*/ 18 h 27"/>
                  <a:gd name="T4" fmla="*/ 18 w 27"/>
                  <a:gd name="T5" fmla="*/ 3 h 27"/>
                  <a:gd name="T6" fmla="*/ 2 w 27"/>
                  <a:gd name="T7" fmla="*/ 9 h 27"/>
                  <a:gd name="T8" fmla="*/ 9 w 27"/>
                  <a:gd name="T9" fmla="*/ 25 h 27"/>
                </a:gdLst>
                <a:ahLst/>
                <a:cxnLst>
                  <a:cxn ang="0">
                    <a:pos x="T0" y="T1"/>
                  </a:cxn>
                  <a:cxn ang="0">
                    <a:pos x="T2" y="T3"/>
                  </a:cxn>
                  <a:cxn ang="0">
                    <a:pos x="T4" y="T5"/>
                  </a:cxn>
                  <a:cxn ang="0">
                    <a:pos x="T6" y="T7"/>
                  </a:cxn>
                  <a:cxn ang="0">
                    <a:pos x="T8" y="T9"/>
                  </a:cxn>
                </a:cxnLst>
                <a:rect l="0" t="0" r="r" b="b"/>
                <a:pathLst>
                  <a:path w="27" h="27">
                    <a:moveTo>
                      <a:pt x="9" y="25"/>
                    </a:moveTo>
                    <a:cubicBezTo>
                      <a:pt x="15" y="27"/>
                      <a:pt x="22" y="24"/>
                      <a:pt x="24" y="18"/>
                    </a:cubicBezTo>
                    <a:cubicBezTo>
                      <a:pt x="27" y="12"/>
                      <a:pt x="24" y="5"/>
                      <a:pt x="18" y="3"/>
                    </a:cubicBezTo>
                    <a:cubicBezTo>
                      <a:pt x="11" y="0"/>
                      <a:pt x="4" y="3"/>
                      <a:pt x="2" y="9"/>
                    </a:cubicBezTo>
                    <a:cubicBezTo>
                      <a:pt x="0" y="16"/>
                      <a:pt x="3" y="23"/>
                      <a:pt x="9" y="25"/>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2" name="组合 291"/>
            <p:cNvGrpSpPr/>
            <p:nvPr/>
          </p:nvGrpSpPr>
          <p:grpSpPr>
            <a:xfrm>
              <a:off x="4196" y="4130"/>
              <a:ext cx="658" cy="652"/>
              <a:chOff x="1809750" y="1427163"/>
              <a:chExt cx="417513" cy="414337"/>
            </a:xfrm>
          </p:grpSpPr>
          <p:sp>
            <p:nvSpPr>
              <p:cNvPr id="60" name="Freeform 52"/>
              <p:cNvSpPr/>
              <p:nvPr/>
            </p:nvSpPr>
            <p:spPr bwMode="auto">
              <a:xfrm>
                <a:off x="1809750" y="1427163"/>
                <a:ext cx="417513" cy="254000"/>
              </a:xfrm>
              <a:custGeom>
                <a:avLst/>
                <a:gdLst>
                  <a:gd name="T0" fmla="*/ 93 w 186"/>
                  <a:gd name="T1" fmla="*/ 35 h 113"/>
                  <a:gd name="T2" fmla="*/ 165 w 186"/>
                  <a:gd name="T3" fmla="*/ 108 h 113"/>
                  <a:gd name="T4" fmla="*/ 182 w 186"/>
                  <a:gd name="T5" fmla="*/ 108 h 113"/>
                  <a:gd name="T6" fmla="*/ 182 w 186"/>
                  <a:gd name="T7" fmla="*/ 91 h 113"/>
                  <a:gd name="T8" fmla="*/ 93 w 186"/>
                  <a:gd name="T9" fmla="*/ 0 h 113"/>
                  <a:gd name="T10" fmla="*/ 5 w 186"/>
                  <a:gd name="T11" fmla="*/ 91 h 113"/>
                  <a:gd name="T12" fmla="*/ 5 w 186"/>
                  <a:gd name="T13" fmla="*/ 108 h 113"/>
                  <a:gd name="T14" fmla="*/ 22 w 186"/>
                  <a:gd name="T15" fmla="*/ 108 h 113"/>
                  <a:gd name="T16" fmla="*/ 93 w 186"/>
                  <a:gd name="T17"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13">
                    <a:moveTo>
                      <a:pt x="93" y="35"/>
                    </a:moveTo>
                    <a:cubicBezTo>
                      <a:pt x="165" y="108"/>
                      <a:pt x="165" y="108"/>
                      <a:pt x="165" y="108"/>
                    </a:cubicBezTo>
                    <a:cubicBezTo>
                      <a:pt x="169" y="113"/>
                      <a:pt x="177" y="113"/>
                      <a:pt x="182" y="108"/>
                    </a:cubicBezTo>
                    <a:cubicBezTo>
                      <a:pt x="186" y="103"/>
                      <a:pt x="186" y="96"/>
                      <a:pt x="182" y="91"/>
                    </a:cubicBezTo>
                    <a:cubicBezTo>
                      <a:pt x="93" y="0"/>
                      <a:pt x="93" y="0"/>
                      <a:pt x="93" y="0"/>
                    </a:cubicBezTo>
                    <a:cubicBezTo>
                      <a:pt x="5" y="91"/>
                      <a:pt x="5" y="91"/>
                      <a:pt x="5" y="91"/>
                    </a:cubicBezTo>
                    <a:cubicBezTo>
                      <a:pt x="0" y="96"/>
                      <a:pt x="0" y="103"/>
                      <a:pt x="5" y="108"/>
                    </a:cubicBezTo>
                    <a:cubicBezTo>
                      <a:pt x="9" y="113"/>
                      <a:pt x="17" y="113"/>
                      <a:pt x="22" y="108"/>
                    </a:cubicBezTo>
                    <a:lnTo>
                      <a:pt x="93" y="35"/>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1" name="Freeform 53"/>
              <p:cNvSpPr/>
              <p:nvPr/>
            </p:nvSpPr>
            <p:spPr bwMode="auto">
              <a:xfrm>
                <a:off x="1865313" y="1665288"/>
                <a:ext cx="306387" cy="176212"/>
              </a:xfrm>
              <a:custGeom>
                <a:avLst/>
                <a:gdLst>
                  <a:gd name="T0" fmla="*/ 0 w 322"/>
                  <a:gd name="T1" fmla="*/ 0 h 186"/>
                  <a:gd name="T2" fmla="*/ 0 w 322"/>
                  <a:gd name="T3" fmla="*/ 186 h 186"/>
                  <a:gd name="T4" fmla="*/ 114 w 322"/>
                  <a:gd name="T5" fmla="*/ 186 h 186"/>
                  <a:gd name="T6" fmla="*/ 114 w 322"/>
                  <a:gd name="T7" fmla="*/ 54 h 186"/>
                  <a:gd name="T8" fmla="*/ 208 w 322"/>
                  <a:gd name="T9" fmla="*/ 54 h 186"/>
                  <a:gd name="T10" fmla="*/ 208 w 322"/>
                  <a:gd name="T11" fmla="*/ 186 h 186"/>
                  <a:gd name="T12" fmla="*/ 322 w 322"/>
                  <a:gd name="T13" fmla="*/ 186 h 186"/>
                  <a:gd name="T14" fmla="*/ 322 w 322"/>
                  <a:gd name="T15" fmla="*/ 0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186">
                    <a:moveTo>
                      <a:pt x="0" y="0"/>
                    </a:moveTo>
                    <a:lnTo>
                      <a:pt x="0" y="186"/>
                    </a:lnTo>
                    <a:lnTo>
                      <a:pt x="114" y="186"/>
                    </a:lnTo>
                    <a:lnTo>
                      <a:pt x="114" y="54"/>
                    </a:lnTo>
                    <a:lnTo>
                      <a:pt x="208" y="54"/>
                    </a:lnTo>
                    <a:lnTo>
                      <a:pt x="208" y="186"/>
                    </a:lnTo>
                    <a:lnTo>
                      <a:pt x="322" y="186"/>
                    </a:lnTo>
                    <a:lnTo>
                      <a:pt x="322"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8" name="组合 307"/>
            <p:cNvGrpSpPr/>
            <p:nvPr/>
          </p:nvGrpSpPr>
          <p:grpSpPr>
            <a:xfrm>
              <a:off x="4283" y="7478"/>
              <a:ext cx="482" cy="653"/>
              <a:chOff x="1865313" y="3552825"/>
              <a:chExt cx="306387" cy="414338"/>
            </a:xfrm>
          </p:grpSpPr>
          <p:sp>
            <p:nvSpPr>
              <p:cNvPr id="62" name="Oval 54"/>
              <p:cNvSpPr>
                <a:spLocks noChangeArrowheads="1"/>
              </p:cNvSpPr>
              <p:nvPr/>
            </p:nvSpPr>
            <p:spPr bwMode="auto">
              <a:xfrm>
                <a:off x="1973263" y="3660775"/>
                <a:ext cx="90487" cy="88900"/>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3" name="Freeform 55"/>
              <p:cNvSpPr/>
              <p:nvPr/>
            </p:nvSpPr>
            <p:spPr bwMode="auto">
              <a:xfrm>
                <a:off x="1865313" y="3552825"/>
                <a:ext cx="306387" cy="414338"/>
              </a:xfrm>
              <a:custGeom>
                <a:avLst/>
                <a:gdLst>
                  <a:gd name="T0" fmla="*/ 97 w 136"/>
                  <a:gd name="T1" fmla="*/ 129 h 184"/>
                  <a:gd name="T2" fmla="*/ 68 w 136"/>
                  <a:gd name="T3" fmla="*/ 184 h 184"/>
                  <a:gd name="T4" fmla="*/ 40 w 136"/>
                  <a:gd name="T5" fmla="*/ 129 h 184"/>
                  <a:gd name="T6" fmla="*/ 0 w 136"/>
                  <a:gd name="T7" fmla="*/ 68 h 184"/>
                  <a:gd name="T8" fmla="*/ 68 w 136"/>
                  <a:gd name="T9" fmla="*/ 0 h 184"/>
                  <a:gd name="T10" fmla="*/ 136 w 136"/>
                  <a:gd name="T11" fmla="*/ 68 h 184"/>
                  <a:gd name="T12" fmla="*/ 97 w 136"/>
                  <a:gd name="T13" fmla="*/ 129 h 184"/>
                </a:gdLst>
                <a:ahLst/>
                <a:cxnLst>
                  <a:cxn ang="0">
                    <a:pos x="T0" y="T1"/>
                  </a:cxn>
                  <a:cxn ang="0">
                    <a:pos x="T2" y="T3"/>
                  </a:cxn>
                  <a:cxn ang="0">
                    <a:pos x="T4" y="T5"/>
                  </a:cxn>
                  <a:cxn ang="0">
                    <a:pos x="T6" y="T7"/>
                  </a:cxn>
                  <a:cxn ang="0">
                    <a:pos x="T8" y="T9"/>
                  </a:cxn>
                  <a:cxn ang="0">
                    <a:pos x="T10" y="T11"/>
                  </a:cxn>
                  <a:cxn ang="0">
                    <a:pos x="T12" y="T13"/>
                  </a:cxn>
                </a:cxnLst>
                <a:rect l="0" t="0" r="r" b="b"/>
                <a:pathLst>
                  <a:path w="136" h="184">
                    <a:moveTo>
                      <a:pt x="97" y="129"/>
                    </a:moveTo>
                    <a:cubicBezTo>
                      <a:pt x="68" y="184"/>
                      <a:pt x="68" y="184"/>
                      <a:pt x="68" y="184"/>
                    </a:cubicBezTo>
                    <a:cubicBezTo>
                      <a:pt x="40" y="129"/>
                      <a:pt x="40" y="129"/>
                      <a:pt x="40" y="129"/>
                    </a:cubicBezTo>
                    <a:cubicBezTo>
                      <a:pt x="16" y="119"/>
                      <a:pt x="0" y="95"/>
                      <a:pt x="0" y="68"/>
                    </a:cubicBezTo>
                    <a:cubicBezTo>
                      <a:pt x="0" y="30"/>
                      <a:pt x="31" y="0"/>
                      <a:pt x="68" y="0"/>
                    </a:cubicBezTo>
                    <a:cubicBezTo>
                      <a:pt x="106" y="0"/>
                      <a:pt x="136" y="30"/>
                      <a:pt x="136" y="68"/>
                    </a:cubicBezTo>
                    <a:cubicBezTo>
                      <a:pt x="136" y="95"/>
                      <a:pt x="120" y="119"/>
                      <a:pt x="97" y="129"/>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0" name="组合 309"/>
            <p:cNvGrpSpPr/>
            <p:nvPr/>
          </p:nvGrpSpPr>
          <p:grpSpPr>
            <a:xfrm>
              <a:off x="7546" y="7478"/>
              <a:ext cx="653" cy="653"/>
              <a:chOff x="3937000" y="3552825"/>
              <a:chExt cx="414338" cy="414338"/>
            </a:xfrm>
          </p:grpSpPr>
          <p:sp>
            <p:nvSpPr>
              <p:cNvPr id="64" name="Oval 56"/>
              <p:cNvSpPr>
                <a:spLocks noChangeArrowheads="1"/>
              </p:cNvSpPr>
              <p:nvPr/>
            </p:nvSpPr>
            <p:spPr bwMode="auto">
              <a:xfrm>
                <a:off x="3937000" y="3552825"/>
                <a:ext cx="414338" cy="414338"/>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5" name="Freeform 57"/>
              <p:cNvSpPr/>
              <p:nvPr/>
            </p:nvSpPr>
            <p:spPr bwMode="auto">
              <a:xfrm>
                <a:off x="4000500" y="3606800"/>
                <a:ext cx="214313" cy="195263"/>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6" name="Freeform 58"/>
              <p:cNvSpPr/>
              <p:nvPr/>
            </p:nvSpPr>
            <p:spPr bwMode="auto">
              <a:xfrm>
                <a:off x="4114800" y="3757613"/>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7" name="Freeform 59"/>
              <p:cNvSpPr/>
              <p:nvPr/>
            </p:nvSpPr>
            <p:spPr bwMode="auto">
              <a:xfrm>
                <a:off x="4202113" y="3562350"/>
                <a:ext cx="142875" cy="266700"/>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9" name="组合 308"/>
            <p:cNvGrpSpPr/>
            <p:nvPr/>
          </p:nvGrpSpPr>
          <p:grpSpPr>
            <a:xfrm>
              <a:off x="5871" y="7478"/>
              <a:ext cx="655" cy="653"/>
              <a:chOff x="2873375" y="3552825"/>
              <a:chExt cx="415925" cy="414338"/>
            </a:xfrm>
          </p:grpSpPr>
          <p:sp>
            <p:nvSpPr>
              <p:cNvPr id="68" name="Oval 60"/>
              <p:cNvSpPr>
                <a:spLocks noChangeArrowheads="1"/>
              </p:cNvSpPr>
              <p:nvPr/>
            </p:nvSpPr>
            <p:spPr bwMode="auto">
              <a:xfrm>
                <a:off x="2873375" y="3552825"/>
                <a:ext cx="415925" cy="414338"/>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9" name="Oval 61"/>
              <p:cNvSpPr>
                <a:spLocks noChangeArrowheads="1"/>
              </p:cNvSpPr>
              <p:nvPr/>
            </p:nvSpPr>
            <p:spPr bwMode="auto">
              <a:xfrm>
                <a:off x="3054350" y="3732213"/>
                <a:ext cx="53975" cy="539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0" name="Oval 62"/>
              <p:cNvSpPr>
                <a:spLocks noChangeArrowheads="1"/>
              </p:cNvSpPr>
              <p:nvPr/>
            </p:nvSpPr>
            <p:spPr bwMode="auto">
              <a:xfrm>
                <a:off x="3000375" y="3803650"/>
                <a:ext cx="36513" cy="36513"/>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1" name="Line 63"/>
              <p:cNvSpPr>
                <a:spLocks noChangeShapeType="1"/>
              </p:cNvSpPr>
              <p:nvPr/>
            </p:nvSpPr>
            <p:spPr bwMode="auto">
              <a:xfrm flipV="1">
                <a:off x="3101975" y="3660775"/>
                <a:ext cx="77788" cy="793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2" name="Line 64"/>
              <p:cNvSpPr>
                <a:spLocks noChangeShapeType="1"/>
              </p:cNvSpPr>
              <p:nvPr/>
            </p:nvSpPr>
            <p:spPr bwMode="auto">
              <a:xfrm flipV="1">
                <a:off x="3036888" y="3778250"/>
                <a:ext cx="26987" cy="254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3" name="Freeform 65"/>
              <p:cNvSpPr/>
              <p:nvPr/>
            </p:nvSpPr>
            <p:spPr bwMode="auto">
              <a:xfrm>
                <a:off x="3063875" y="3606800"/>
                <a:ext cx="34925" cy="17463"/>
              </a:xfrm>
              <a:custGeom>
                <a:avLst/>
                <a:gdLst>
                  <a:gd name="T0" fmla="*/ 38 w 38"/>
                  <a:gd name="T1" fmla="*/ 19 h 19"/>
                  <a:gd name="T2" fmla="*/ 19 w 38"/>
                  <a:gd name="T3" fmla="*/ 0 h 19"/>
                  <a:gd name="T4" fmla="*/ 0 w 38"/>
                  <a:gd name="T5" fmla="*/ 19 h 19"/>
                </a:gdLst>
                <a:ahLst/>
                <a:cxnLst>
                  <a:cxn ang="0">
                    <a:pos x="T0" y="T1"/>
                  </a:cxn>
                  <a:cxn ang="0">
                    <a:pos x="T2" y="T3"/>
                  </a:cxn>
                  <a:cxn ang="0">
                    <a:pos x="T4" y="T5"/>
                  </a:cxn>
                </a:cxnLst>
                <a:rect l="0" t="0" r="r" b="b"/>
                <a:pathLst>
                  <a:path w="38" h="19">
                    <a:moveTo>
                      <a:pt x="38" y="19"/>
                    </a:moveTo>
                    <a:lnTo>
                      <a:pt x="19" y="0"/>
                    </a:lnTo>
                    <a:lnTo>
                      <a:pt x="0" y="19"/>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4" name="Freeform 66"/>
              <p:cNvSpPr/>
              <p:nvPr/>
            </p:nvSpPr>
            <p:spPr bwMode="auto">
              <a:xfrm>
                <a:off x="3063875" y="3894138"/>
                <a:ext cx="34925" cy="19050"/>
              </a:xfrm>
              <a:custGeom>
                <a:avLst/>
                <a:gdLst>
                  <a:gd name="T0" fmla="*/ 0 w 38"/>
                  <a:gd name="T1" fmla="*/ 0 h 19"/>
                  <a:gd name="T2" fmla="*/ 19 w 38"/>
                  <a:gd name="T3" fmla="*/ 19 h 19"/>
                  <a:gd name="T4" fmla="*/ 38 w 38"/>
                  <a:gd name="T5" fmla="*/ 0 h 19"/>
                </a:gdLst>
                <a:ahLst/>
                <a:cxnLst>
                  <a:cxn ang="0">
                    <a:pos x="T0" y="T1"/>
                  </a:cxn>
                  <a:cxn ang="0">
                    <a:pos x="T2" y="T3"/>
                  </a:cxn>
                  <a:cxn ang="0">
                    <a:pos x="T4" y="T5"/>
                  </a:cxn>
                </a:cxnLst>
                <a:rect l="0" t="0" r="r" b="b"/>
                <a:pathLst>
                  <a:path w="38" h="19">
                    <a:moveTo>
                      <a:pt x="0" y="0"/>
                    </a:moveTo>
                    <a:lnTo>
                      <a:pt x="19" y="19"/>
                    </a:lnTo>
                    <a:lnTo>
                      <a:pt x="38"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5" name="Freeform 67"/>
              <p:cNvSpPr/>
              <p:nvPr/>
            </p:nvSpPr>
            <p:spPr bwMode="auto">
              <a:xfrm>
                <a:off x="3216275" y="3741738"/>
                <a:ext cx="17463" cy="36512"/>
              </a:xfrm>
              <a:custGeom>
                <a:avLst/>
                <a:gdLst>
                  <a:gd name="T0" fmla="*/ 0 w 19"/>
                  <a:gd name="T1" fmla="*/ 38 h 38"/>
                  <a:gd name="T2" fmla="*/ 19 w 19"/>
                  <a:gd name="T3" fmla="*/ 19 h 38"/>
                  <a:gd name="T4" fmla="*/ 0 w 19"/>
                  <a:gd name="T5" fmla="*/ 0 h 38"/>
                </a:gdLst>
                <a:ahLst/>
                <a:cxnLst>
                  <a:cxn ang="0">
                    <a:pos x="T0" y="T1"/>
                  </a:cxn>
                  <a:cxn ang="0">
                    <a:pos x="T2" y="T3"/>
                  </a:cxn>
                  <a:cxn ang="0">
                    <a:pos x="T4" y="T5"/>
                  </a:cxn>
                </a:cxnLst>
                <a:rect l="0" t="0" r="r" b="b"/>
                <a:pathLst>
                  <a:path w="19" h="38">
                    <a:moveTo>
                      <a:pt x="0" y="38"/>
                    </a:moveTo>
                    <a:lnTo>
                      <a:pt x="19" y="19"/>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6" name="Freeform 68"/>
              <p:cNvSpPr/>
              <p:nvPr/>
            </p:nvSpPr>
            <p:spPr bwMode="auto">
              <a:xfrm>
                <a:off x="2927350" y="3741738"/>
                <a:ext cx="19050" cy="36512"/>
              </a:xfrm>
              <a:custGeom>
                <a:avLst/>
                <a:gdLst>
                  <a:gd name="T0" fmla="*/ 19 w 19"/>
                  <a:gd name="T1" fmla="*/ 0 h 38"/>
                  <a:gd name="T2" fmla="*/ 0 w 19"/>
                  <a:gd name="T3" fmla="*/ 19 h 38"/>
                  <a:gd name="T4" fmla="*/ 19 w 19"/>
                  <a:gd name="T5" fmla="*/ 38 h 38"/>
                </a:gdLst>
                <a:ahLst/>
                <a:cxnLst>
                  <a:cxn ang="0">
                    <a:pos x="T0" y="T1"/>
                  </a:cxn>
                  <a:cxn ang="0">
                    <a:pos x="T2" y="T3"/>
                  </a:cxn>
                  <a:cxn ang="0">
                    <a:pos x="T4" y="T5"/>
                  </a:cxn>
                </a:cxnLst>
                <a:rect l="0" t="0" r="r" b="b"/>
                <a:pathLst>
                  <a:path w="19" h="38">
                    <a:moveTo>
                      <a:pt x="19" y="0"/>
                    </a:moveTo>
                    <a:lnTo>
                      <a:pt x="0" y="19"/>
                    </a:lnTo>
                    <a:lnTo>
                      <a:pt x="19" y="38"/>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4" name="组合 323"/>
            <p:cNvGrpSpPr/>
            <p:nvPr/>
          </p:nvGrpSpPr>
          <p:grpSpPr>
            <a:xfrm>
              <a:off x="2526" y="9150"/>
              <a:ext cx="653" cy="652"/>
              <a:chOff x="749300" y="4614863"/>
              <a:chExt cx="414338" cy="414337"/>
            </a:xfrm>
          </p:grpSpPr>
          <p:sp>
            <p:nvSpPr>
              <p:cNvPr id="77" name="Oval 69"/>
              <p:cNvSpPr>
                <a:spLocks noChangeArrowheads="1"/>
              </p:cNvSpPr>
              <p:nvPr/>
            </p:nvSpPr>
            <p:spPr bwMode="auto">
              <a:xfrm>
                <a:off x="749300" y="4614863"/>
                <a:ext cx="414338" cy="414337"/>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8" name="Freeform 70"/>
              <p:cNvSpPr/>
              <p:nvPr/>
            </p:nvSpPr>
            <p:spPr bwMode="auto">
              <a:xfrm>
                <a:off x="839788" y="4740275"/>
                <a:ext cx="196850" cy="198438"/>
              </a:xfrm>
              <a:custGeom>
                <a:avLst/>
                <a:gdLst>
                  <a:gd name="T0" fmla="*/ 139 w 208"/>
                  <a:gd name="T1" fmla="*/ 208 h 208"/>
                  <a:gd name="T2" fmla="*/ 104 w 208"/>
                  <a:gd name="T3" fmla="*/ 104 h 208"/>
                  <a:gd name="T4" fmla="*/ 0 w 208"/>
                  <a:gd name="T5" fmla="*/ 69 h 208"/>
                  <a:gd name="T6" fmla="*/ 208 w 208"/>
                  <a:gd name="T7" fmla="*/ 0 h 208"/>
                  <a:gd name="T8" fmla="*/ 139 w 208"/>
                  <a:gd name="T9" fmla="*/ 208 h 208"/>
                </a:gdLst>
                <a:ahLst/>
                <a:cxnLst>
                  <a:cxn ang="0">
                    <a:pos x="T0" y="T1"/>
                  </a:cxn>
                  <a:cxn ang="0">
                    <a:pos x="T2" y="T3"/>
                  </a:cxn>
                  <a:cxn ang="0">
                    <a:pos x="T4" y="T5"/>
                  </a:cxn>
                  <a:cxn ang="0">
                    <a:pos x="T6" y="T7"/>
                  </a:cxn>
                  <a:cxn ang="0">
                    <a:pos x="T8" y="T9"/>
                  </a:cxn>
                </a:cxnLst>
                <a:rect l="0" t="0" r="r" b="b"/>
                <a:pathLst>
                  <a:path w="208" h="208">
                    <a:moveTo>
                      <a:pt x="139" y="208"/>
                    </a:moveTo>
                    <a:lnTo>
                      <a:pt x="104" y="104"/>
                    </a:lnTo>
                    <a:lnTo>
                      <a:pt x="0" y="69"/>
                    </a:lnTo>
                    <a:lnTo>
                      <a:pt x="208" y="0"/>
                    </a:lnTo>
                    <a:lnTo>
                      <a:pt x="139" y="20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3" name="组合 322"/>
            <p:cNvGrpSpPr/>
            <p:nvPr/>
          </p:nvGrpSpPr>
          <p:grpSpPr>
            <a:xfrm>
              <a:off x="4198" y="9150"/>
              <a:ext cx="652" cy="652"/>
              <a:chOff x="1811338" y="4614863"/>
              <a:chExt cx="414337" cy="414337"/>
            </a:xfrm>
          </p:grpSpPr>
          <p:sp>
            <p:nvSpPr>
              <p:cNvPr id="79" name="Freeform 71"/>
              <p:cNvSpPr/>
              <p:nvPr/>
            </p:nvSpPr>
            <p:spPr bwMode="auto">
              <a:xfrm>
                <a:off x="1811338" y="4614863"/>
                <a:ext cx="414337"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284 w 436"/>
                  <a:gd name="T15" fmla="*/ 76 h 435"/>
                  <a:gd name="T16" fmla="*/ 152 w 436"/>
                  <a:gd name="T17"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5">
                    <a:moveTo>
                      <a:pt x="152" y="0"/>
                    </a:moveTo>
                    <a:lnTo>
                      <a:pt x="0" y="38"/>
                    </a:lnTo>
                    <a:lnTo>
                      <a:pt x="0" y="397"/>
                    </a:lnTo>
                    <a:lnTo>
                      <a:pt x="152" y="359"/>
                    </a:lnTo>
                    <a:lnTo>
                      <a:pt x="284" y="435"/>
                    </a:lnTo>
                    <a:lnTo>
                      <a:pt x="436" y="397"/>
                    </a:lnTo>
                    <a:lnTo>
                      <a:pt x="436" y="38"/>
                    </a:lnTo>
                    <a:lnTo>
                      <a:pt x="284" y="76"/>
                    </a:lnTo>
                    <a:lnTo>
                      <a:pt x="152"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0" name="Line 72"/>
              <p:cNvSpPr>
                <a:spLocks noChangeShapeType="1"/>
              </p:cNvSpPr>
              <p:nvPr/>
            </p:nvSpPr>
            <p:spPr bwMode="auto">
              <a:xfrm>
                <a:off x="2081213" y="46863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1" name="Line 73"/>
              <p:cNvSpPr>
                <a:spLocks noChangeShapeType="1"/>
              </p:cNvSpPr>
              <p:nvPr/>
            </p:nvSpPr>
            <p:spPr bwMode="auto">
              <a:xfrm flipV="1">
                <a:off x="2081213" y="4686300"/>
                <a:ext cx="0" cy="3429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2" name="Line 74"/>
              <p:cNvSpPr>
                <a:spLocks noChangeShapeType="1"/>
              </p:cNvSpPr>
              <p:nvPr/>
            </p:nvSpPr>
            <p:spPr bwMode="auto">
              <a:xfrm flipV="1">
                <a:off x="1955800" y="4614863"/>
                <a:ext cx="0" cy="3413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2" name="组合 321"/>
            <p:cNvGrpSpPr/>
            <p:nvPr/>
          </p:nvGrpSpPr>
          <p:grpSpPr>
            <a:xfrm>
              <a:off x="5871" y="9150"/>
              <a:ext cx="655" cy="652"/>
              <a:chOff x="2873375" y="4614863"/>
              <a:chExt cx="415925" cy="414337"/>
            </a:xfrm>
          </p:grpSpPr>
          <p:sp>
            <p:nvSpPr>
              <p:cNvPr id="83" name="Oval 75"/>
              <p:cNvSpPr>
                <a:spLocks noChangeArrowheads="1"/>
              </p:cNvSpPr>
              <p:nvPr/>
            </p:nvSpPr>
            <p:spPr bwMode="auto">
              <a:xfrm>
                <a:off x="3054350" y="4703763"/>
                <a:ext cx="53975" cy="539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4" name="Freeform 76"/>
              <p:cNvSpPr/>
              <p:nvPr/>
            </p:nvSpPr>
            <p:spPr bwMode="auto">
              <a:xfrm>
                <a:off x="2982913" y="4632325"/>
                <a:ext cx="196850" cy="271463"/>
              </a:xfrm>
              <a:custGeom>
                <a:avLst/>
                <a:gdLst>
                  <a:gd name="T0" fmla="*/ 63 w 88"/>
                  <a:gd name="T1" fmla="*/ 84 h 120"/>
                  <a:gd name="T2" fmla="*/ 44 w 88"/>
                  <a:gd name="T3" fmla="*/ 120 h 120"/>
                  <a:gd name="T4" fmla="*/ 26 w 88"/>
                  <a:gd name="T5" fmla="*/ 84 h 120"/>
                  <a:gd name="T6" fmla="*/ 0 w 88"/>
                  <a:gd name="T7" fmla="*/ 44 h 120"/>
                  <a:gd name="T8" fmla="*/ 44 w 88"/>
                  <a:gd name="T9" fmla="*/ 0 h 120"/>
                  <a:gd name="T10" fmla="*/ 88 w 88"/>
                  <a:gd name="T11" fmla="*/ 44 h 120"/>
                  <a:gd name="T12" fmla="*/ 63 w 88"/>
                  <a:gd name="T13" fmla="*/ 84 h 120"/>
                </a:gdLst>
                <a:ahLst/>
                <a:cxnLst>
                  <a:cxn ang="0">
                    <a:pos x="T0" y="T1"/>
                  </a:cxn>
                  <a:cxn ang="0">
                    <a:pos x="T2" y="T3"/>
                  </a:cxn>
                  <a:cxn ang="0">
                    <a:pos x="T4" y="T5"/>
                  </a:cxn>
                  <a:cxn ang="0">
                    <a:pos x="T6" y="T7"/>
                  </a:cxn>
                  <a:cxn ang="0">
                    <a:pos x="T8" y="T9"/>
                  </a:cxn>
                  <a:cxn ang="0">
                    <a:pos x="T10" y="T11"/>
                  </a:cxn>
                  <a:cxn ang="0">
                    <a:pos x="T12" y="T13"/>
                  </a:cxn>
                </a:cxnLst>
                <a:rect l="0" t="0" r="r" b="b"/>
                <a:pathLst>
                  <a:path w="88" h="120">
                    <a:moveTo>
                      <a:pt x="63" y="84"/>
                    </a:moveTo>
                    <a:cubicBezTo>
                      <a:pt x="44" y="120"/>
                      <a:pt x="44" y="120"/>
                      <a:pt x="44" y="120"/>
                    </a:cubicBezTo>
                    <a:cubicBezTo>
                      <a:pt x="26" y="84"/>
                      <a:pt x="26" y="84"/>
                      <a:pt x="26" y="84"/>
                    </a:cubicBezTo>
                    <a:cubicBezTo>
                      <a:pt x="11" y="77"/>
                      <a:pt x="0" y="61"/>
                      <a:pt x="0" y="44"/>
                    </a:cubicBezTo>
                    <a:cubicBezTo>
                      <a:pt x="0" y="20"/>
                      <a:pt x="20" y="0"/>
                      <a:pt x="44" y="0"/>
                    </a:cubicBezTo>
                    <a:cubicBezTo>
                      <a:pt x="68" y="0"/>
                      <a:pt x="88" y="20"/>
                      <a:pt x="88" y="44"/>
                    </a:cubicBezTo>
                    <a:cubicBezTo>
                      <a:pt x="88" y="61"/>
                      <a:pt x="78" y="77"/>
                      <a:pt x="63" y="84"/>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5" name="Line 77"/>
              <p:cNvSpPr>
                <a:spLocks noChangeShapeType="1"/>
              </p:cNvSpPr>
              <p:nvPr/>
            </p:nvSpPr>
            <p:spPr bwMode="auto">
              <a:xfrm>
                <a:off x="3017838" y="46148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6" name="Freeform 78"/>
              <p:cNvSpPr/>
              <p:nvPr/>
            </p:nvSpPr>
            <p:spPr bwMode="auto">
              <a:xfrm>
                <a:off x="2873375" y="4614863"/>
                <a:ext cx="415925"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308 w 436"/>
                  <a:gd name="T15" fmla="*/ 68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6" h="435">
                    <a:moveTo>
                      <a:pt x="152" y="0"/>
                    </a:moveTo>
                    <a:lnTo>
                      <a:pt x="0" y="38"/>
                    </a:lnTo>
                    <a:lnTo>
                      <a:pt x="0" y="397"/>
                    </a:lnTo>
                    <a:lnTo>
                      <a:pt x="152" y="359"/>
                    </a:lnTo>
                    <a:lnTo>
                      <a:pt x="284" y="435"/>
                    </a:lnTo>
                    <a:lnTo>
                      <a:pt x="436" y="397"/>
                    </a:lnTo>
                    <a:lnTo>
                      <a:pt x="436" y="38"/>
                    </a:lnTo>
                    <a:lnTo>
                      <a:pt x="308" y="68"/>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7" name="Line 79"/>
              <p:cNvSpPr>
                <a:spLocks noChangeShapeType="1"/>
              </p:cNvSpPr>
              <p:nvPr/>
            </p:nvSpPr>
            <p:spPr bwMode="auto">
              <a:xfrm flipV="1">
                <a:off x="3144838" y="4808538"/>
                <a:ext cx="0" cy="22066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8" name="Line 80"/>
              <p:cNvSpPr>
                <a:spLocks noChangeShapeType="1"/>
              </p:cNvSpPr>
              <p:nvPr/>
            </p:nvSpPr>
            <p:spPr bwMode="auto">
              <a:xfrm flipV="1">
                <a:off x="3017838" y="4614863"/>
                <a:ext cx="0" cy="396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9" name="Line 81"/>
              <p:cNvSpPr>
                <a:spLocks noChangeShapeType="1"/>
              </p:cNvSpPr>
              <p:nvPr/>
            </p:nvSpPr>
            <p:spPr bwMode="auto">
              <a:xfrm flipV="1">
                <a:off x="3017838" y="4808538"/>
                <a:ext cx="0" cy="14763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0" name="Line 82"/>
              <p:cNvSpPr>
                <a:spLocks noChangeShapeType="1"/>
              </p:cNvSpPr>
              <p:nvPr/>
            </p:nvSpPr>
            <p:spPr bwMode="auto">
              <a:xfrm flipH="1" flipV="1">
                <a:off x="3017838" y="4614863"/>
                <a:ext cx="38100" cy="2063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1" name="组合 320"/>
            <p:cNvGrpSpPr/>
            <p:nvPr/>
          </p:nvGrpSpPr>
          <p:grpSpPr>
            <a:xfrm>
              <a:off x="7546" y="9145"/>
              <a:ext cx="655" cy="657"/>
              <a:chOff x="3937000" y="4611688"/>
              <a:chExt cx="415925" cy="417512"/>
            </a:xfrm>
          </p:grpSpPr>
          <p:sp>
            <p:nvSpPr>
              <p:cNvPr id="91" name="Freeform 83"/>
              <p:cNvSpPr/>
              <p:nvPr/>
            </p:nvSpPr>
            <p:spPr bwMode="auto">
              <a:xfrm>
                <a:off x="4135438" y="4611688"/>
                <a:ext cx="217487" cy="219075"/>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2" name="Line 84"/>
              <p:cNvSpPr>
                <a:spLocks noChangeShapeType="1"/>
              </p:cNvSpPr>
              <p:nvPr/>
            </p:nvSpPr>
            <p:spPr bwMode="auto">
              <a:xfrm>
                <a:off x="4171950" y="4722813"/>
                <a:ext cx="7143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3" name="Line 85"/>
              <p:cNvSpPr>
                <a:spLocks noChangeShapeType="1"/>
              </p:cNvSpPr>
              <p:nvPr/>
            </p:nvSpPr>
            <p:spPr bwMode="auto">
              <a:xfrm>
                <a:off x="4243388" y="4651375"/>
                <a:ext cx="0" cy="71438"/>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4" name="Freeform 86"/>
              <p:cNvSpPr/>
              <p:nvPr/>
            </p:nvSpPr>
            <p:spPr bwMode="auto">
              <a:xfrm>
                <a:off x="3937000" y="4614863"/>
                <a:ext cx="414338" cy="414337"/>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5" name="Freeform 87"/>
              <p:cNvSpPr/>
              <p:nvPr/>
            </p:nvSpPr>
            <p:spPr bwMode="auto">
              <a:xfrm>
                <a:off x="4000500" y="4668838"/>
                <a:ext cx="142875" cy="195262"/>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6" name="Freeform 88"/>
              <p:cNvSpPr/>
              <p:nvPr/>
            </p:nvSpPr>
            <p:spPr bwMode="auto">
              <a:xfrm>
                <a:off x="4114800" y="4819650"/>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7" name="Freeform 89"/>
              <p:cNvSpPr/>
              <p:nvPr/>
            </p:nvSpPr>
            <p:spPr bwMode="auto">
              <a:xfrm>
                <a:off x="4297363" y="4794250"/>
                <a:ext cx="47625" cy="9683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5" name="组合 294"/>
            <p:cNvGrpSpPr/>
            <p:nvPr/>
          </p:nvGrpSpPr>
          <p:grpSpPr>
            <a:xfrm>
              <a:off x="9228" y="4145"/>
              <a:ext cx="660" cy="545"/>
              <a:chOff x="5005388" y="1436688"/>
              <a:chExt cx="419100" cy="346075"/>
            </a:xfrm>
          </p:grpSpPr>
          <p:sp>
            <p:nvSpPr>
              <p:cNvPr id="112" name="Rectangle 116"/>
              <p:cNvSpPr>
                <a:spLocks noChangeArrowheads="1"/>
              </p:cNvSpPr>
              <p:nvPr/>
            </p:nvSpPr>
            <p:spPr bwMode="auto">
              <a:xfrm>
                <a:off x="5005388" y="1436688"/>
                <a:ext cx="419100" cy="346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3" name="Line 117"/>
              <p:cNvSpPr>
                <a:spLocks noChangeShapeType="1"/>
              </p:cNvSpPr>
              <p:nvPr/>
            </p:nvSpPr>
            <p:spPr bwMode="auto">
              <a:xfrm flipH="1">
                <a:off x="5222875" y="1709738"/>
                <a:ext cx="9207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4" name="Line 118"/>
              <p:cNvSpPr>
                <a:spLocks noChangeShapeType="1"/>
              </p:cNvSpPr>
              <p:nvPr/>
            </p:nvSpPr>
            <p:spPr bwMode="auto">
              <a:xfrm>
                <a:off x="5005388" y="1509713"/>
                <a:ext cx="4191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5" name="Line 119"/>
              <p:cNvSpPr>
                <a:spLocks noChangeShapeType="1"/>
              </p:cNvSpPr>
              <p:nvPr/>
            </p:nvSpPr>
            <p:spPr bwMode="auto">
              <a:xfrm>
                <a:off x="5041900"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6" name="Line 120"/>
              <p:cNvSpPr>
                <a:spLocks noChangeShapeType="1"/>
              </p:cNvSpPr>
              <p:nvPr/>
            </p:nvSpPr>
            <p:spPr bwMode="auto">
              <a:xfrm>
                <a:off x="5078413"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7" name="Line 121"/>
              <p:cNvSpPr>
                <a:spLocks noChangeShapeType="1"/>
              </p:cNvSpPr>
              <p:nvPr/>
            </p:nvSpPr>
            <p:spPr bwMode="auto">
              <a:xfrm>
                <a:off x="5114925"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8" name="Freeform 122"/>
              <p:cNvSpPr/>
              <p:nvPr/>
            </p:nvSpPr>
            <p:spPr bwMode="auto">
              <a:xfrm>
                <a:off x="5114925" y="1582738"/>
                <a:ext cx="53975" cy="127000"/>
              </a:xfrm>
              <a:custGeom>
                <a:avLst/>
                <a:gdLst>
                  <a:gd name="T0" fmla="*/ 0 w 56"/>
                  <a:gd name="T1" fmla="*/ 0 h 133"/>
                  <a:gd name="T2" fmla="*/ 56 w 56"/>
                  <a:gd name="T3" fmla="*/ 66 h 133"/>
                  <a:gd name="T4" fmla="*/ 0 w 56"/>
                  <a:gd name="T5" fmla="*/ 133 h 133"/>
                </a:gdLst>
                <a:ahLst/>
                <a:cxnLst>
                  <a:cxn ang="0">
                    <a:pos x="T0" y="T1"/>
                  </a:cxn>
                  <a:cxn ang="0">
                    <a:pos x="T2" y="T3"/>
                  </a:cxn>
                  <a:cxn ang="0">
                    <a:pos x="T4" y="T5"/>
                  </a:cxn>
                </a:cxnLst>
                <a:rect l="0" t="0" r="r" b="b"/>
                <a:pathLst>
                  <a:path w="56" h="133">
                    <a:moveTo>
                      <a:pt x="0" y="0"/>
                    </a:moveTo>
                    <a:lnTo>
                      <a:pt x="56" y="66"/>
                    </a:lnTo>
                    <a:lnTo>
                      <a:pt x="0" y="133"/>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6" name="组合 295"/>
            <p:cNvGrpSpPr/>
            <p:nvPr/>
          </p:nvGrpSpPr>
          <p:grpSpPr>
            <a:xfrm>
              <a:off x="10978" y="4088"/>
              <a:ext cx="545" cy="660"/>
              <a:chOff x="6116638" y="1400175"/>
              <a:chExt cx="346075" cy="419100"/>
            </a:xfrm>
          </p:grpSpPr>
          <p:sp>
            <p:nvSpPr>
              <p:cNvPr id="119" name="Freeform 123"/>
              <p:cNvSpPr/>
              <p:nvPr/>
            </p:nvSpPr>
            <p:spPr bwMode="auto">
              <a:xfrm>
                <a:off x="6207125" y="1582738"/>
                <a:ext cx="163513" cy="236537"/>
              </a:xfrm>
              <a:custGeom>
                <a:avLst/>
                <a:gdLst>
                  <a:gd name="T0" fmla="*/ 36 w 72"/>
                  <a:gd name="T1" fmla="*/ 104 h 104"/>
                  <a:gd name="T2" fmla="*/ 0 w 72"/>
                  <a:gd name="T3" fmla="*/ 59 h 104"/>
                  <a:gd name="T4" fmla="*/ 0 w 72"/>
                  <a:gd name="T5" fmla="*/ 37 h 104"/>
                  <a:gd name="T6" fmla="*/ 36 w 72"/>
                  <a:gd name="T7" fmla="*/ 0 h 104"/>
                  <a:gd name="T8" fmla="*/ 72 w 72"/>
                  <a:gd name="T9" fmla="*/ 37 h 104"/>
                  <a:gd name="T10" fmla="*/ 72 w 72"/>
                  <a:gd name="T11" fmla="*/ 59 h 104"/>
                  <a:gd name="T12" fmla="*/ 36 w 72"/>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72" h="104">
                    <a:moveTo>
                      <a:pt x="36" y="104"/>
                    </a:moveTo>
                    <a:cubicBezTo>
                      <a:pt x="0" y="95"/>
                      <a:pt x="0" y="59"/>
                      <a:pt x="0" y="59"/>
                    </a:cubicBezTo>
                    <a:cubicBezTo>
                      <a:pt x="0" y="37"/>
                      <a:pt x="0" y="37"/>
                      <a:pt x="0" y="37"/>
                    </a:cubicBezTo>
                    <a:cubicBezTo>
                      <a:pt x="0" y="10"/>
                      <a:pt x="16" y="0"/>
                      <a:pt x="36" y="0"/>
                    </a:cubicBezTo>
                    <a:cubicBezTo>
                      <a:pt x="56" y="0"/>
                      <a:pt x="72" y="10"/>
                      <a:pt x="72" y="37"/>
                    </a:cubicBezTo>
                    <a:cubicBezTo>
                      <a:pt x="72" y="59"/>
                      <a:pt x="72" y="59"/>
                      <a:pt x="72" y="59"/>
                    </a:cubicBezTo>
                    <a:cubicBezTo>
                      <a:pt x="72" y="59"/>
                      <a:pt x="72" y="95"/>
                      <a:pt x="36" y="10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0" name="Freeform 124"/>
              <p:cNvSpPr/>
              <p:nvPr/>
            </p:nvSpPr>
            <p:spPr bwMode="auto">
              <a:xfrm>
                <a:off x="6226175" y="1492250"/>
                <a:ext cx="127000" cy="103188"/>
              </a:xfrm>
              <a:custGeom>
                <a:avLst/>
                <a:gdLst>
                  <a:gd name="T0" fmla="*/ 6 w 56"/>
                  <a:gd name="T1" fmla="*/ 46 h 46"/>
                  <a:gd name="T2" fmla="*/ 0 w 56"/>
                  <a:gd name="T3" fmla="*/ 28 h 46"/>
                  <a:gd name="T4" fmla="*/ 28 w 56"/>
                  <a:gd name="T5" fmla="*/ 0 h 46"/>
                  <a:gd name="T6" fmla="*/ 56 w 56"/>
                  <a:gd name="T7" fmla="*/ 28 h 46"/>
                  <a:gd name="T8" fmla="*/ 50 w 56"/>
                  <a:gd name="T9" fmla="*/ 45 h 46"/>
                </a:gdLst>
                <a:ahLst/>
                <a:cxnLst>
                  <a:cxn ang="0">
                    <a:pos x="T0" y="T1"/>
                  </a:cxn>
                  <a:cxn ang="0">
                    <a:pos x="T2" y="T3"/>
                  </a:cxn>
                  <a:cxn ang="0">
                    <a:pos x="T4" y="T5"/>
                  </a:cxn>
                  <a:cxn ang="0">
                    <a:pos x="T6" y="T7"/>
                  </a:cxn>
                  <a:cxn ang="0">
                    <a:pos x="T8" y="T9"/>
                  </a:cxn>
                </a:cxnLst>
                <a:rect l="0" t="0" r="r" b="b"/>
                <a:pathLst>
                  <a:path w="56" h="46">
                    <a:moveTo>
                      <a:pt x="6" y="46"/>
                    </a:moveTo>
                    <a:cubicBezTo>
                      <a:pt x="3" y="41"/>
                      <a:pt x="0" y="35"/>
                      <a:pt x="0" y="28"/>
                    </a:cubicBezTo>
                    <a:cubicBezTo>
                      <a:pt x="0" y="12"/>
                      <a:pt x="13" y="0"/>
                      <a:pt x="28" y="0"/>
                    </a:cubicBezTo>
                    <a:cubicBezTo>
                      <a:pt x="44" y="0"/>
                      <a:pt x="56" y="12"/>
                      <a:pt x="56" y="28"/>
                    </a:cubicBezTo>
                    <a:cubicBezTo>
                      <a:pt x="56" y="34"/>
                      <a:pt x="54" y="40"/>
                      <a:pt x="50" y="45"/>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1" name="Freeform 125"/>
              <p:cNvSpPr/>
              <p:nvPr/>
            </p:nvSpPr>
            <p:spPr bwMode="auto">
              <a:xfrm>
                <a:off x="6243638" y="1436688"/>
                <a:ext cx="90487" cy="55562"/>
              </a:xfrm>
              <a:custGeom>
                <a:avLst/>
                <a:gdLst>
                  <a:gd name="T0" fmla="*/ 12 w 40"/>
                  <a:gd name="T1" fmla="*/ 24 h 24"/>
                  <a:gd name="T2" fmla="*/ 0 w 40"/>
                  <a:gd name="T3" fmla="*/ 12 h 24"/>
                  <a:gd name="T4" fmla="*/ 12 w 40"/>
                  <a:gd name="T5" fmla="*/ 0 h 24"/>
                  <a:gd name="T6" fmla="*/ 28 w 40"/>
                  <a:gd name="T7" fmla="*/ 0 h 24"/>
                  <a:gd name="T8" fmla="*/ 40 w 40"/>
                  <a:gd name="T9" fmla="*/ 12 h 24"/>
                  <a:gd name="T10" fmla="*/ 28 w 40"/>
                  <a:gd name="T11" fmla="*/ 24 h 24"/>
                  <a:gd name="T12" fmla="*/ 12 w 40"/>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40" h="24">
                    <a:moveTo>
                      <a:pt x="12" y="24"/>
                    </a:moveTo>
                    <a:cubicBezTo>
                      <a:pt x="6" y="24"/>
                      <a:pt x="0" y="18"/>
                      <a:pt x="0" y="12"/>
                    </a:cubicBezTo>
                    <a:cubicBezTo>
                      <a:pt x="0" y="5"/>
                      <a:pt x="6" y="0"/>
                      <a:pt x="12" y="0"/>
                    </a:cubicBezTo>
                    <a:cubicBezTo>
                      <a:pt x="28" y="0"/>
                      <a:pt x="28" y="0"/>
                      <a:pt x="28" y="0"/>
                    </a:cubicBezTo>
                    <a:cubicBezTo>
                      <a:pt x="35" y="0"/>
                      <a:pt x="40" y="5"/>
                      <a:pt x="40" y="12"/>
                    </a:cubicBezTo>
                    <a:cubicBezTo>
                      <a:pt x="40" y="18"/>
                      <a:pt x="35" y="24"/>
                      <a:pt x="28" y="24"/>
                    </a:cubicBezTo>
                    <a:lnTo>
                      <a:pt x="12" y="24"/>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2" name="Freeform 126"/>
              <p:cNvSpPr/>
              <p:nvPr/>
            </p:nvSpPr>
            <p:spPr bwMode="auto">
              <a:xfrm>
                <a:off x="6353175" y="1546225"/>
                <a:ext cx="109538" cy="53975"/>
              </a:xfrm>
              <a:custGeom>
                <a:avLst/>
                <a:gdLst>
                  <a:gd name="T0" fmla="*/ 48 w 48"/>
                  <a:gd name="T1" fmla="*/ 0 h 24"/>
                  <a:gd name="T2" fmla="*/ 40 w 48"/>
                  <a:gd name="T3" fmla="*/ 8 h 24"/>
                  <a:gd name="T4" fmla="*/ 8 w 48"/>
                  <a:gd name="T5" fmla="*/ 8 h 24"/>
                  <a:gd name="T6" fmla="*/ 0 w 48"/>
                  <a:gd name="T7" fmla="*/ 16 h 24"/>
                  <a:gd name="T8" fmla="*/ 0 w 48"/>
                  <a:gd name="T9" fmla="*/ 24 h 24"/>
                </a:gdLst>
                <a:ahLst/>
                <a:cxnLst>
                  <a:cxn ang="0">
                    <a:pos x="T0" y="T1"/>
                  </a:cxn>
                  <a:cxn ang="0">
                    <a:pos x="T2" y="T3"/>
                  </a:cxn>
                  <a:cxn ang="0">
                    <a:pos x="T4" y="T5"/>
                  </a:cxn>
                  <a:cxn ang="0">
                    <a:pos x="T6" y="T7"/>
                  </a:cxn>
                  <a:cxn ang="0">
                    <a:pos x="T8" y="T9"/>
                  </a:cxn>
                </a:cxnLst>
                <a:rect l="0" t="0" r="r" b="b"/>
                <a:pathLst>
                  <a:path w="48" h="24">
                    <a:moveTo>
                      <a:pt x="48" y="0"/>
                    </a:moveTo>
                    <a:cubicBezTo>
                      <a:pt x="48" y="4"/>
                      <a:pt x="45" y="8"/>
                      <a:pt x="40" y="8"/>
                    </a:cubicBezTo>
                    <a:cubicBezTo>
                      <a:pt x="8" y="8"/>
                      <a:pt x="8" y="8"/>
                      <a:pt x="8" y="8"/>
                    </a:cubicBezTo>
                    <a:cubicBezTo>
                      <a:pt x="4" y="8"/>
                      <a:pt x="0" y="11"/>
                      <a:pt x="0" y="16"/>
                    </a:cubicBezTo>
                    <a:cubicBezTo>
                      <a:pt x="0" y="24"/>
                      <a:pt x="0" y="24"/>
                      <a:pt x="0"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3" name="Freeform 127"/>
              <p:cNvSpPr/>
              <p:nvPr/>
            </p:nvSpPr>
            <p:spPr bwMode="auto">
              <a:xfrm>
                <a:off x="6353175" y="1600200"/>
                <a:ext cx="90488" cy="182563"/>
              </a:xfrm>
              <a:custGeom>
                <a:avLst/>
                <a:gdLst>
                  <a:gd name="T0" fmla="*/ 0 w 95"/>
                  <a:gd name="T1" fmla="*/ 0 h 189"/>
                  <a:gd name="T2" fmla="*/ 76 w 95"/>
                  <a:gd name="T3" fmla="*/ 38 h 189"/>
                  <a:gd name="T4" fmla="*/ 95 w 95"/>
                  <a:gd name="T5" fmla="*/ 189 h 189"/>
                </a:gdLst>
                <a:ahLst/>
                <a:cxnLst>
                  <a:cxn ang="0">
                    <a:pos x="T0" y="T1"/>
                  </a:cxn>
                  <a:cxn ang="0">
                    <a:pos x="T2" y="T3"/>
                  </a:cxn>
                  <a:cxn ang="0">
                    <a:pos x="T4" y="T5"/>
                  </a:cxn>
                </a:cxnLst>
                <a:rect l="0" t="0" r="r" b="b"/>
                <a:pathLst>
                  <a:path w="95" h="189">
                    <a:moveTo>
                      <a:pt x="0" y="0"/>
                    </a:moveTo>
                    <a:lnTo>
                      <a:pt x="76" y="38"/>
                    </a:lnTo>
                    <a:lnTo>
                      <a:pt x="95" y="189"/>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4" name="Freeform 128"/>
              <p:cNvSpPr/>
              <p:nvPr/>
            </p:nvSpPr>
            <p:spPr bwMode="auto">
              <a:xfrm>
                <a:off x="6170613" y="1419225"/>
                <a:ext cx="55562" cy="107950"/>
              </a:xfrm>
              <a:custGeom>
                <a:avLst/>
                <a:gdLst>
                  <a:gd name="T0" fmla="*/ 0 w 24"/>
                  <a:gd name="T1" fmla="*/ 0 h 48"/>
                  <a:gd name="T2" fmla="*/ 8 w 24"/>
                  <a:gd name="T3" fmla="*/ 8 h 48"/>
                  <a:gd name="T4" fmla="*/ 8 w 24"/>
                  <a:gd name="T5" fmla="*/ 40 h 48"/>
                  <a:gd name="T6" fmla="*/ 16 w 24"/>
                  <a:gd name="T7" fmla="*/ 48 h 48"/>
                  <a:gd name="T8" fmla="*/ 24 w 24"/>
                  <a:gd name="T9" fmla="*/ 48 h 48"/>
                </a:gdLst>
                <a:ahLst/>
                <a:cxnLst>
                  <a:cxn ang="0">
                    <a:pos x="T0" y="T1"/>
                  </a:cxn>
                  <a:cxn ang="0">
                    <a:pos x="T2" y="T3"/>
                  </a:cxn>
                  <a:cxn ang="0">
                    <a:pos x="T4" y="T5"/>
                  </a:cxn>
                  <a:cxn ang="0">
                    <a:pos x="T6" y="T7"/>
                  </a:cxn>
                  <a:cxn ang="0">
                    <a:pos x="T8" y="T9"/>
                  </a:cxn>
                </a:cxnLst>
                <a:rect l="0" t="0" r="r" b="b"/>
                <a:pathLst>
                  <a:path w="24" h="48">
                    <a:moveTo>
                      <a:pt x="0" y="0"/>
                    </a:moveTo>
                    <a:cubicBezTo>
                      <a:pt x="5" y="0"/>
                      <a:pt x="8" y="3"/>
                      <a:pt x="8" y="8"/>
                    </a:cubicBezTo>
                    <a:cubicBezTo>
                      <a:pt x="8" y="40"/>
                      <a:pt x="8" y="40"/>
                      <a:pt x="8" y="40"/>
                    </a:cubicBezTo>
                    <a:cubicBezTo>
                      <a:pt x="8" y="44"/>
                      <a:pt x="12" y="48"/>
                      <a:pt x="16" y="48"/>
                    </a:cubicBezTo>
                    <a:cubicBezTo>
                      <a:pt x="24" y="48"/>
                      <a:pt x="24" y="48"/>
                      <a:pt x="24" y="48"/>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5" name="Freeform 129"/>
              <p:cNvSpPr/>
              <p:nvPr/>
            </p:nvSpPr>
            <p:spPr bwMode="auto">
              <a:xfrm>
                <a:off x="6116638" y="1546225"/>
                <a:ext cx="109537" cy="53975"/>
              </a:xfrm>
              <a:custGeom>
                <a:avLst/>
                <a:gdLst>
                  <a:gd name="T0" fmla="*/ 0 w 48"/>
                  <a:gd name="T1" fmla="*/ 0 h 24"/>
                  <a:gd name="T2" fmla="*/ 8 w 48"/>
                  <a:gd name="T3" fmla="*/ 8 h 24"/>
                  <a:gd name="T4" fmla="*/ 40 w 48"/>
                  <a:gd name="T5" fmla="*/ 8 h 24"/>
                  <a:gd name="T6" fmla="*/ 48 w 48"/>
                  <a:gd name="T7" fmla="*/ 16 h 24"/>
                  <a:gd name="T8" fmla="*/ 48 w 48"/>
                  <a:gd name="T9" fmla="*/ 24 h 24"/>
                </a:gdLst>
                <a:ahLst/>
                <a:cxnLst>
                  <a:cxn ang="0">
                    <a:pos x="T0" y="T1"/>
                  </a:cxn>
                  <a:cxn ang="0">
                    <a:pos x="T2" y="T3"/>
                  </a:cxn>
                  <a:cxn ang="0">
                    <a:pos x="T4" y="T5"/>
                  </a:cxn>
                  <a:cxn ang="0">
                    <a:pos x="T6" y="T7"/>
                  </a:cxn>
                  <a:cxn ang="0">
                    <a:pos x="T8" y="T9"/>
                  </a:cxn>
                </a:cxnLst>
                <a:rect l="0" t="0" r="r" b="b"/>
                <a:pathLst>
                  <a:path w="48" h="24">
                    <a:moveTo>
                      <a:pt x="0" y="0"/>
                    </a:moveTo>
                    <a:cubicBezTo>
                      <a:pt x="0" y="4"/>
                      <a:pt x="4" y="8"/>
                      <a:pt x="8" y="8"/>
                    </a:cubicBezTo>
                    <a:cubicBezTo>
                      <a:pt x="40" y="8"/>
                      <a:pt x="40" y="8"/>
                      <a:pt x="40" y="8"/>
                    </a:cubicBezTo>
                    <a:cubicBezTo>
                      <a:pt x="45" y="8"/>
                      <a:pt x="48" y="11"/>
                      <a:pt x="48" y="16"/>
                    </a:cubicBezTo>
                    <a:cubicBezTo>
                      <a:pt x="48" y="24"/>
                      <a:pt x="48" y="24"/>
                      <a:pt x="48"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6" name="Freeform 130"/>
              <p:cNvSpPr/>
              <p:nvPr/>
            </p:nvSpPr>
            <p:spPr bwMode="auto">
              <a:xfrm>
                <a:off x="6443663" y="1782763"/>
                <a:ext cx="19050" cy="17462"/>
              </a:xfrm>
              <a:custGeom>
                <a:avLst/>
                <a:gdLst>
                  <a:gd name="T0" fmla="*/ 0 w 8"/>
                  <a:gd name="T1" fmla="*/ 0 h 8"/>
                  <a:gd name="T2" fmla="*/ 8 w 8"/>
                  <a:gd name="T3" fmla="*/ 8 h 8"/>
                </a:gdLst>
                <a:ahLst/>
                <a:cxnLst>
                  <a:cxn ang="0">
                    <a:pos x="T0" y="T1"/>
                  </a:cxn>
                  <a:cxn ang="0">
                    <a:pos x="T2" y="T3"/>
                  </a:cxn>
                </a:cxnLst>
                <a:rect l="0" t="0" r="r" b="b"/>
                <a:pathLst>
                  <a:path w="8" h="8">
                    <a:moveTo>
                      <a:pt x="0" y="0"/>
                    </a:moveTo>
                    <a:cubicBezTo>
                      <a:pt x="0" y="4"/>
                      <a:pt x="4" y="8"/>
                      <a:pt x="8" y="8"/>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7" name="Freeform 131"/>
              <p:cNvSpPr/>
              <p:nvPr/>
            </p:nvSpPr>
            <p:spPr bwMode="auto">
              <a:xfrm>
                <a:off x="6353175" y="1419225"/>
                <a:ext cx="53975" cy="107950"/>
              </a:xfrm>
              <a:custGeom>
                <a:avLst/>
                <a:gdLst>
                  <a:gd name="T0" fmla="*/ 0 w 24"/>
                  <a:gd name="T1" fmla="*/ 48 h 48"/>
                  <a:gd name="T2" fmla="*/ 8 w 24"/>
                  <a:gd name="T3" fmla="*/ 48 h 48"/>
                  <a:gd name="T4" fmla="*/ 16 w 24"/>
                  <a:gd name="T5" fmla="*/ 40 h 48"/>
                  <a:gd name="T6" fmla="*/ 16 w 24"/>
                  <a:gd name="T7" fmla="*/ 8 h 48"/>
                  <a:gd name="T8" fmla="*/ 24 w 24"/>
                  <a:gd name="T9" fmla="*/ 0 h 48"/>
                </a:gdLst>
                <a:ahLst/>
                <a:cxnLst>
                  <a:cxn ang="0">
                    <a:pos x="T0" y="T1"/>
                  </a:cxn>
                  <a:cxn ang="0">
                    <a:pos x="T2" y="T3"/>
                  </a:cxn>
                  <a:cxn ang="0">
                    <a:pos x="T4" y="T5"/>
                  </a:cxn>
                  <a:cxn ang="0">
                    <a:pos x="T6" y="T7"/>
                  </a:cxn>
                  <a:cxn ang="0">
                    <a:pos x="T8" y="T9"/>
                  </a:cxn>
                </a:cxnLst>
                <a:rect l="0" t="0" r="r" b="b"/>
                <a:pathLst>
                  <a:path w="24" h="48">
                    <a:moveTo>
                      <a:pt x="0" y="48"/>
                    </a:moveTo>
                    <a:cubicBezTo>
                      <a:pt x="8" y="48"/>
                      <a:pt x="8" y="48"/>
                      <a:pt x="8" y="48"/>
                    </a:cubicBezTo>
                    <a:cubicBezTo>
                      <a:pt x="13" y="48"/>
                      <a:pt x="16" y="44"/>
                      <a:pt x="16" y="40"/>
                    </a:cubicBezTo>
                    <a:cubicBezTo>
                      <a:pt x="16" y="8"/>
                      <a:pt x="16" y="8"/>
                      <a:pt x="16" y="8"/>
                    </a:cubicBezTo>
                    <a:cubicBezTo>
                      <a:pt x="16" y="3"/>
                      <a:pt x="20" y="0"/>
                      <a:pt x="24" y="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8" name="Freeform 132"/>
              <p:cNvSpPr/>
              <p:nvPr/>
            </p:nvSpPr>
            <p:spPr bwMode="auto">
              <a:xfrm>
                <a:off x="6116638" y="1600200"/>
                <a:ext cx="109537" cy="200025"/>
              </a:xfrm>
              <a:custGeom>
                <a:avLst/>
                <a:gdLst>
                  <a:gd name="T0" fmla="*/ 48 w 48"/>
                  <a:gd name="T1" fmla="*/ 0 h 88"/>
                  <a:gd name="T2" fmla="*/ 16 w 48"/>
                  <a:gd name="T3" fmla="*/ 16 h 88"/>
                  <a:gd name="T4" fmla="*/ 8 w 48"/>
                  <a:gd name="T5" fmla="*/ 80 h 88"/>
                  <a:gd name="T6" fmla="*/ 0 w 48"/>
                  <a:gd name="T7" fmla="*/ 88 h 88"/>
                </a:gdLst>
                <a:ahLst/>
                <a:cxnLst>
                  <a:cxn ang="0">
                    <a:pos x="T0" y="T1"/>
                  </a:cxn>
                  <a:cxn ang="0">
                    <a:pos x="T2" y="T3"/>
                  </a:cxn>
                  <a:cxn ang="0">
                    <a:pos x="T4" y="T5"/>
                  </a:cxn>
                  <a:cxn ang="0">
                    <a:pos x="T6" y="T7"/>
                  </a:cxn>
                </a:cxnLst>
                <a:rect l="0" t="0" r="r" b="b"/>
                <a:pathLst>
                  <a:path w="48" h="88">
                    <a:moveTo>
                      <a:pt x="48" y="0"/>
                    </a:moveTo>
                    <a:cubicBezTo>
                      <a:pt x="16" y="16"/>
                      <a:pt x="16" y="16"/>
                      <a:pt x="16" y="16"/>
                    </a:cubicBezTo>
                    <a:cubicBezTo>
                      <a:pt x="8" y="80"/>
                      <a:pt x="8" y="80"/>
                      <a:pt x="8" y="80"/>
                    </a:cubicBezTo>
                    <a:cubicBezTo>
                      <a:pt x="8" y="84"/>
                      <a:pt x="5" y="88"/>
                      <a:pt x="0" y="88"/>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9" name="Line 133"/>
              <p:cNvSpPr>
                <a:spLocks noChangeShapeType="1"/>
              </p:cNvSpPr>
              <p:nvPr/>
            </p:nvSpPr>
            <p:spPr bwMode="auto">
              <a:xfrm flipH="1" flipV="1">
                <a:off x="6234113" y="1400175"/>
                <a:ext cx="36512" cy="36513"/>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0" name="Line 134"/>
              <p:cNvSpPr>
                <a:spLocks noChangeShapeType="1"/>
              </p:cNvSpPr>
              <p:nvPr/>
            </p:nvSpPr>
            <p:spPr bwMode="auto">
              <a:xfrm flipV="1">
                <a:off x="6307138" y="1400175"/>
                <a:ext cx="36512" cy="36513"/>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7" name="组合 296"/>
            <p:cNvGrpSpPr/>
            <p:nvPr/>
          </p:nvGrpSpPr>
          <p:grpSpPr>
            <a:xfrm>
              <a:off x="12611" y="4145"/>
              <a:ext cx="663" cy="545"/>
              <a:chOff x="7153275" y="1436688"/>
              <a:chExt cx="420688" cy="346075"/>
            </a:xfrm>
          </p:grpSpPr>
          <p:sp>
            <p:nvSpPr>
              <p:cNvPr id="131" name="Rectangle 135"/>
              <p:cNvSpPr>
                <a:spLocks noChangeArrowheads="1"/>
              </p:cNvSpPr>
              <p:nvPr/>
            </p:nvSpPr>
            <p:spPr bwMode="auto">
              <a:xfrm>
                <a:off x="7153275" y="1436688"/>
                <a:ext cx="420688" cy="346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2" name="Line 136"/>
              <p:cNvSpPr>
                <a:spLocks noChangeShapeType="1"/>
              </p:cNvSpPr>
              <p:nvPr/>
            </p:nvSpPr>
            <p:spPr bwMode="auto">
              <a:xfrm>
                <a:off x="7153275" y="1509713"/>
                <a:ext cx="42068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3" name="Line 137"/>
              <p:cNvSpPr>
                <a:spLocks noChangeShapeType="1"/>
              </p:cNvSpPr>
              <p:nvPr/>
            </p:nvSpPr>
            <p:spPr bwMode="auto">
              <a:xfrm>
                <a:off x="7189788"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4" name="Line 138"/>
              <p:cNvSpPr>
                <a:spLocks noChangeShapeType="1"/>
              </p:cNvSpPr>
              <p:nvPr/>
            </p:nvSpPr>
            <p:spPr bwMode="auto">
              <a:xfrm>
                <a:off x="7227888"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5" name="Line 139"/>
              <p:cNvSpPr>
                <a:spLocks noChangeShapeType="1"/>
              </p:cNvSpPr>
              <p:nvPr/>
            </p:nvSpPr>
            <p:spPr bwMode="auto">
              <a:xfrm>
                <a:off x="7264400" y="1473200"/>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6" name="Oval 140"/>
              <p:cNvSpPr>
                <a:spLocks noChangeArrowheads="1"/>
              </p:cNvSpPr>
              <p:nvPr/>
            </p:nvSpPr>
            <p:spPr bwMode="auto">
              <a:xfrm>
                <a:off x="7227888" y="1563688"/>
                <a:ext cx="53975" cy="55562"/>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7" name="Oval 141"/>
              <p:cNvSpPr>
                <a:spLocks noChangeArrowheads="1"/>
              </p:cNvSpPr>
              <p:nvPr/>
            </p:nvSpPr>
            <p:spPr bwMode="auto">
              <a:xfrm>
                <a:off x="7445375" y="1563688"/>
                <a:ext cx="55563" cy="55562"/>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8" name="Oval 142"/>
              <p:cNvSpPr>
                <a:spLocks noChangeArrowheads="1"/>
              </p:cNvSpPr>
              <p:nvPr/>
            </p:nvSpPr>
            <p:spPr bwMode="auto">
              <a:xfrm>
                <a:off x="7337425" y="1673225"/>
                <a:ext cx="53975" cy="55563"/>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9" name="Freeform 143"/>
              <p:cNvSpPr/>
              <p:nvPr/>
            </p:nvSpPr>
            <p:spPr bwMode="auto">
              <a:xfrm>
                <a:off x="7354888" y="1563688"/>
                <a:ext cx="19050" cy="55562"/>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0" name="Freeform 144"/>
              <p:cNvSpPr/>
              <p:nvPr/>
            </p:nvSpPr>
            <p:spPr bwMode="auto">
              <a:xfrm>
                <a:off x="7245350" y="1673225"/>
                <a:ext cx="19050"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1" name="Freeform 145"/>
              <p:cNvSpPr/>
              <p:nvPr/>
            </p:nvSpPr>
            <p:spPr bwMode="auto">
              <a:xfrm>
                <a:off x="7464425" y="1673225"/>
                <a:ext cx="17463"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142" name="Freeform 146"/>
            <p:cNvSpPr/>
            <p:nvPr/>
          </p:nvSpPr>
          <p:spPr bwMode="auto">
            <a:xfrm>
              <a:off x="14333" y="4088"/>
              <a:ext cx="602" cy="660"/>
            </a:xfrm>
            <a:custGeom>
              <a:avLst/>
              <a:gdLst>
                <a:gd name="T0" fmla="*/ 8 w 168"/>
                <a:gd name="T1" fmla="*/ 40 h 184"/>
                <a:gd name="T2" fmla="*/ 84 w 168"/>
                <a:gd name="T3" fmla="*/ 184 h 184"/>
                <a:gd name="T4" fmla="*/ 84 w 168"/>
                <a:gd name="T5" fmla="*/ 184 h 184"/>
                <a:gd name="T6" fmla="*/ 160 w 168"/>
                <a:gd name="T7" fmla="*/ 40 h 184"/>
                <a:gd name="T8" fmla="*/ 84 w 168"/>
                <a:gd name="T9" fmla="*/ 0 h 184"/>
                <a:gd name="T10" fmla="*/ 8 w 168"/>
                <a:gd name="T11" fmla="*/ 40 h 184"/>
              </a:gdLst>
              <a:ahLst/>
              <a:cxnLst>
                <a:cxn ang="0">
                  <a:pos x="T0" y="T1"/>
                </a:cxn>
                <a:cxn ang="0">
                  <a:pos x="T2" y="T3"/>
                </a:cxn>
                <a:cxn ang="0">
                  <a:pos x="T4" y="T5"/>
                </a:cxn>
                <a:cxn ang="0">
                  <a:pos x="T6" y="T7"/>
                </a:cxn>
                <a:cxn ang="0">
                  <a:pos x="T8" y="T9"/>
                </a:cxn>
                <a:cxn ang="0">
                  <a:pos x="T10" y="T11"/>
                </a:cxn>
              </a:cxnLst>
              <a:rect l="0" t="0" r="r" b="b"/>
              <a:pathLst>
                <a:path w="168" h="184">
                  <a:moveTo>
                    <a:pt x="8" y="40"/>
                  </a:moveTo>
                  <a:cubicBezTo>
                    <a:pt x="8" y="40"/>
                    <a:pt x="0" y="132"/>
                    <a:pt x="84" y="184"/>
                  </a:cubicBezTo>
                  <a:cubicBezTo>
                    <a:pt x="84" y="184"/>
                    <a:pt x="84" y="184"/>
                    <a:pt x="84" y="184"/>
                  </a:cubicBezTo>
                  <a:cubicBezTo>
                    <a:pt x="168" y="132"/>
                    <a:pt x="160" y="40"/>
                    <a:pt x="160" y="40"/>
                  </a:cubicBezTo>
                  <a:cubicBezTo>
                    <a:pt x="160" y="40"/>
                    <a:pt x="109" y="39"/>
                    <a:pt x="84" y="0"/>
                  </a:cubicBezTo>
                  <a:cubicBezTo>
                    <a:pt x="59" y="39"/>
                    <a:pt x="8" y="40"/>
                    <a:pt x="8" y="4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nvGrpSpPr>
            <p:cNvPr id="303" name="组合 302"/>
            <p:cNvGrpSpPr/>
            <p:nvPr/>
          </p:nvGrpSpPr>
          <p:grpSpPr>
            <a:xfrm>
              <a:off x="9313" y="5780"/>
              <a:ext cx="487" cy="660"/>
              <a:chOff x="5059363" y="2474913"/>
              <a:chExt cx="309562" cy="419100"/>
            </a:xfrm>
          </p:grpSpPr>
          <p:sp>
            <p:nvSpPr>
              <p:cNvPr id="143" name="Freeform 147"/>
              <p:cNvSpPr/>
              <p:nvPr/>
            </p:nvSpPr>
            <p:spPr bwMode="auto">
              <a:xfrm>
                <a:off x="5078413" y="2838450"/>
                <a:ext cx="273050" cy="55563"/>
              </a:xfrm>
              <a:custGeom>
                <a:avLst/>
                <a:gdLst>
                  <a:gd name="T0" fmla="*/ 0 w 284"/>
                  <a:gd name="T1" fmla="*/ 0 h 57"/>
                  <a:gd name="T2" fmla="*/ 0 w 284"/>
                  <a:gd name="T3" fmla="*/ 57 h 57"/>
                  <a:gd name="T4" fmla="*/ 284 w 284"/>
                  <a:gd name="T5" fmla="*/ 57 h 57"/>
                  <a:gd name="T6" fmla="*/ 284 w 284"/>
                  <a:gd name="T7" fmla="*/ 0 h 57"/>
                </a:gdLst>
                <a:ahLst/>
                <a:cxnLst>
                  <a:cxn ang="0">
                    <a:pos x="T0" y="T1"/>
                  </a:cxn>
                  <a:cxn ang="0">
                    <a:pos x="T2" y="T3"/>
                  </a:cxn>
                  <a:cxn ang="0">
                    <a:pos x="T4" y="T5"/>
                  </a:cxn>
                  <a:cxn ang="0">
                    <a:pos x="T6" y="T7"/>
                  </a:cxn>
                </a:cxnLst>
                <a:rect l="0" t="0" r="r" b="b"/>
                <a:pathLst>
                  <a:path w="284" h="57">
                    <a:moveTo>
                      <a:pt x="0" y="0"/>
                    </a:moveTo>
                    <a:lnTo>
                      <a:pt x="0" y="57"/>
                    </a:lnTo>
                    <a:lnTo>
                      <a:pt x="284" y="57"/>
                    </a:lnTo>
                    <a:lnTo>
                      <a:pt x="284"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4" name="Freeform 148"/>
              <p:cNvSpPr/>
              <p:nvPr/>
            </p:nvSpPr>
            <p:spPr bwMode="auto">
              <a:xfrm>
                <a:off x="5168900" y="2511425"/>
                <a:ext cx="36513" cy="73025"/>
              </a:xfrm>
              <a:custGeom>
                <a:avLst/>
                <a:gdLst>
                  <a:gd name="T0" fmla="*/ 16 w 16"/>
                  <a:gd name="T1" fmla="*/ 0 h 32"/>
                  <a:gd name="T2" fmla="*/ 0 w 16"/>
                  <a:gd name="T3" fmla="*/ 20 h 32"/>
                  <a:gd name="T4" fmla="*/ 4 w 16"/>
                  <a:gd name="T5" fmla="*/ 32 h 32"/>
                </a:gdLst>
                <a:ahLst/>
                <a:cxnLst>
                  <a:cxn ang="0">
                    <a:pos x="T0" y="T1"/>
                  </a:cxn>
                  <a:cxn ang="0">
                    <a:pos x="T2" y="T3"/>
                  </a:cxn>
                  <a:cxn ang="0">
                    <a:pos x="T4" y="T5"/>
                  </a:cxn>
                </a:cxnLst>
                <a:rect l="0" t="0" r="r" b="b"/>
                <a:pathLst>
                  <a:path w="16" h="32">
                    <a:moveTo>
                      <a:pt x="16" y="0"/>
                    </a:moveTo>
                    <a:cubicBezTo>
                      <a:pt x="7" y="2"/>
                      <a:pt x="0" y="10"/>
                      <a:pt x="0" y="20"/>
                    </a:cubicBezTo>
                    <a:cubicBezTo>
                      <a:pt x="0" y="24"/>
                      <a:pt x="2" y="28"/>
                      <a:pt x="4" y="32"/>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5" name="Freeform 149"/>
              <p:cNvSpPr/>
              <p:nvPr/>
            </p:nvSpPr>
            <p:spPr bwMode="auto">
              <a:xfrm>
                <a:off x="5059363" y="2474913"/>
                <a:ext cx="309562" cy="363537"/>
              </a:xfrm>
              <a:custGeom>
                <a:avLst/>
                <a:gdLst>
                  <a:gd name="T0" fmla="*/ 136 w 136"/>
                  <a:gd name="T1" fmla="*/ 160 h 160"/>
                  <a:gd name="T2" fmla="*/ 0 w 136"/>
                  <a:gd name="T3" fmla="*/ 160 h 160"/>
                  <a:gd name="T4" fmla="*/ 0 w 136"/>
                  <a:gd name="T5" fmla="*/ 148 h 160"/>
                  <a:gd name="T6" fmla="*/ 8 w 136"/>
                  <a:gd name="T7" fmla="*/ 140 h 160"/>
                  <a:gd name="T8" fmla="*/ 56 w 136"/>
                  <a:gd name="T9" fmla="*/ 108 h 160"/>
                  <a:gd name="T10" fmla="*/ 56 w 136"/>
                  <a:gd name="T11" fmla="*/ 84 h 160"/>
                  <a:gd name="T12" fmla="*/ 45 w 136"/>
                  <a:gd name="T13" fmla="*/ 63 h 160"/>
                  <a:gd name="T14" fmla="*/ 32 w 136"/>
                  <a:gd name="T15" fmla="*/ 36 h 160"/>
                  <a:gd name="T16" fmla="*/ 68 w 136"/>
                  <a:gd name="T17" fmla="*/ 0 h 160"/>
                  <a:gd name="T18" fmla="*/ 104 w 136"/>
                  <a:gd name="T19" fmla="*/ 36 h 160"/>
                  <a:gd name="T20" fmla="*/ 91 w 136"/>
                  <a:gd name="T21" fmla="*/ 63 h 160"/>
                  <a:gd name="T22" fmla="*/ 80 w 136"/>
                  <a:gd name="T23" fmla="*/ 83 h 160"/>
                  <a:gd name="T24" fmla="*/ 80 w 136"/>
                  <a:gd name="T25" fmla="*/ 108 h 160"/>
                  <a:gd name="T26" fmla="*/ 128 w 136"/>
                  <a:gd name="T27" fmla="*/ 140 h 160"/>
                  <a:gd name="T28" fmla="*/ 136 w 136"/>
                  <a:gd name="T29" fmla="*/ 148 h 160"/>
                  <a:gd name="T30" fmla="*/ 136 w 136"/>
                  <a:gd name="T3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136" y="160"/>
                    </a:moveTo>
                    <a:cubicBezTo>
                      <a:pt x="0" y="160"/>
                      <a:pt x="0" y="160"/>
                      <a:pt x="0" y="160"/>
                    </a:cubicBezTo>
                    <a:cubicBezTo>
                      <a:pt x="0" y="148"/>
                      <a:pt x="0" y="148"/>
                      <a:pt x="0" y="148"/>
                    </a:cubicBezTo>
                    <a:cubicBezTo>
                      <a:pt x="0" y="143"/>
                      <a:pt x="4" y="140"/>
                      <a:pt x="8" y="140"/>
                    </a:cubicBezTo>
                    <a:cubicBezTo>
                      <a:pt x="26" y="140"/>
                      <a:pt x="56" y="126"/>
                      <a:pt x="56" y="108"/>
                    </a:cubicBezTo>
                    <a:cubicBezTo>
                      <a:pt x="56" y="108"/>
                      <a:pt x="56" y="88"/>
                      <a:pt x="56" y="84"/>
                    </a:cubicBezTo>
                    <a:cubicBezTo>
                      <a:pt x="56" y="76"/>
                      <a:pt x="56" y="74"/>
                      <a:pt x="45" y="63"/>
                    </a:cubicBezTo>
                    <a:cubicBezTo>
                      <a:pt x="37" y="57"/>
                      <a:pt x="32" y="47"/>
                      <a:pt x="32" y="36"/>
                    </a:cubicBezTo>
                    <a:cubicBezTo>
                      <a:pt x="32" y="16"/>
                      <a:pt x="48" y="0"/>
                      <a:pt x="68" y="0"/>
                    </a:cubicBezTo>
                    <a:cubicBezTo>
                      <a:pt x="88" y="0"/>
                      <a:pt x="104" y="16"/>
                      <a:pt x="104" y="36"/>
                    </a:cubicBezTo>
                    <a:cubicBezTo>
                      <a:pt x="104" y="47"/>
                      <a:pt x="99" y="57"/>
                      <a:pt x="91" y="63"/>
                    </a:cubicBezTo>
                    <a:cubicBezTo>
                      <a:pt x="81" y="74"/>
                      <a:pt x="80" y="76"/>
                      <a:pt x="80" y="83"/>
                    </a:cubicBezTo>
                    <a:cubicBezTo>
                      <a:pt x="80" y="86"/>
                      <a:pt x="80" y="108"/>
                      <a:pt x="80" y="108"/>
                    </a:cubicBezTo>
                    <a:cubicBezTo>
                      <a:pt x="80" y="126"/>
                      <a:pt x="110" y="140"/>
                      <a:pt x="128" y="140"/>
                    </a:cubicBezTo>
                    <a:cubicBezTo>
                      <a:pt x="133" y="140"/>
                      <a:pt x="136" y="143"/>
                      <a:pt x="136" y="148"/>
                    </a:cubicBezTo>
                    <a:lnTo>
                      <a:pt x="136" y="16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2" name="组合 301"/>
            <p:cNvGrpSpPr/>
            <p:nvPr/>
          </p:nvGrpSpPr>
          <p:grpSpPr>
            <a:xfrm>
              <a:off x="10921" y="5780"/>
              <a:ext cx="660" cy="660"/>
              <a:chOff x="6080125" y="2474913"/>
              <a:chExt cx="419100" cy="419100"/>
            </a:xfrm>
          </p:grpSpPr>
          <p:sp>
            <p:nvSpPr>
              <p:cNvPr id="146" name="Line 150"/>
              <p:cNvSpPr>
                <a:spLocks noChangeShapeType="1"/>
              </p:cNvSpPr>
              <p:nvPr/>
            </p:nvSpPr>
            <p:spPr bwMode="auto">
              <a:xfrm flipV="1">
                <a:off x="6389688" y="2657475"/>
                <a:ext cx="53975"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7" name="Line 151"/>
              <p:cNvSpPr>
                <a:spLocks noChangeShapeType="1"/>
              </p:cNvSpPr>
              <p:nvPr/>
            </p:nvSpPr>
            <p:spPr bwMode="auto">
              <a:xfrm>
                <a:off x="6389688" y="2657475"/>
                <a:ext cx="53975"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8" name="Line 152"/>
              <p:cNvSpPr>
                <a:spLocks noChangeShapeType="1"/>
              </p:cNvSpPr>
              <p:nvPr/>
            </p:nvSpPr>
            <p:spPr bwMode="auto">
              <a:xfrm flipV="1">
                <a:off x="6134100" y="2767013"/>
                <a:ext cx="55563"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9" name="Line 153"/>
              <p:cNvSpPr>
                <a:spLocks noChangeShapeType="1"/>
              </p:cNvSpPr>
              <p:nvPr/>
            </p:nvSpPr>
            <p:spPr bwMode="auto">
              <a:xfrm>
                <a:off x="6134100" y="2767013"/>
                <a:ext cx="55563"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0" name="Line 154"/>
              <p:cNvSpPr>
                <a:spLocks noChangeShapeType="1"/>
              </p:cNvSpPr>
              <p:nvPr/>
            </p:nvSpPr>
            <p:spPr bwMode="auto">
              <a:xfrm flipV="1">
                <a:off x="6262688" y="2767013"/>
                <a:ext cx="53975"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1" name="Line 155"/>
              <p:cNvSpPr>
                <a:spLocks noChangeShapeType="1"/>
              </p:cNvSpPr>
              <p:nvPr/>
            </p:nvSpPr>
            <p:spPr bwMode="auto">
              <a:xfrm>
                <a:off x="6262688" y="2767013"/>
                <a:ext cx="53975"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2" name="Line 156"/>
              <p:cNvSpPr>
                <a:spLocks noChangeShapeType="1"/>
              </p:cNvSpPr>
              <p:nvPr/>
            </p:nvSpPr>
            <p:spPr bwMode="auto">
              <a:xfrm flipV="1">
                <a:off x="6262688" y="2657475"/>
                <a:ext cx="53975" cy="539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3" name="Line 157"/>
              <p:cNvSpPr>
                <a:spLocks noChangeShapeType="1"/>
              </p:cNvSpPr>
              <p:nvPr/>
            </p:nvSpPr>
            <p:spPr bwMode="auto">
              <a:xfrm>
                <a:off x="6289675" y="2684463"/>
                <a:ext cx="26988" cy="269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4" name="Freeform 158"/>
              <p:cNvSpPr/>
              <p:nvPr/>
            </p:nvSpPr>
            <p:spPr bwMode="auto">
              <a:xfrm>
                <a:off x="6370638" y="2474913"/>
                <a:ext cx="36512" cy="109537"/>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5" name="Line 159"/>
              <p:cNvSpPr>
                <a:spLocks noChangeShapeType="1"/>
              </p:cNvSpPr>
              <p:nvPr/>
            </p:nvSpPr>
            <p:spPr bwMode="auto">
              <a:xfrm>
                <a:off x="6334125" y="2528888"/>
                <a:ext cx="36513"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6" name="Freeform 160"/>
              <p:cNvSpPr/>
              <p:nvPr/>
            </p:nvSpPr>
            <p:spPr bwMode="auto">
              <a:xfrm>
                <a:off x="6080125" y="2528888"/>
                <a:ext cx="419100" cy="365125"/>
              </a:xfrm>
              <a:custGeom>
                <a:avLst/>
                <a:gdLst>
                  <a:gd name="T0" fmla="*/ 341 w 436"/>
                  <a:gd name="T1" fmla="*/ 0 h 379"/>
                  <a:gd name="T2" fmla="*/ 436 w 436"/>
                  <a:gd name="T3" fmla="*/ 0 h 379"/>
                  <a:gd name="T4" fmla="*/ 436 w 436"/>
                  <a:gd name="T5" fmla="*/ 379 h 379"/>
                  <a:gd name="T6" fmla="*/ 436 w 436"/>
                  <a:gd name="T7" fmla="*/ 379 h 379"/>
                  <a:gd name="T8" fmla="*/ 0 w 436"/>
                  <a:gd name="T9" fmla="*/ 379 h 379"/>
                  <a:gd name="T10" fmla="*/ 0 w 436"/>
                  <a:gd name="T11" fmla="*/ 171 h 379"/>
                </a:gdLst>
                <a:ahLst/>
                <a:cxnLst>
                  <a:cxn ang="0">
                    <a:pos x="T0" y="T1"/>
                  </a:cxn>
                  <a:cxn ang="0">
                    <a:pos x="T2" y="T3"/>
                  </a:cxn>
                  <a:cxn ang="0">
                    <a:pos x="T4" y="T5"/>
                  </a:cxn>
                  <a:cxn ang="0">
                    <a:pos x="T6" y="T7"/>
                  </a:cxn>
                  <a:cxn ang="0">
                    <a:pos x="T8" y="T9"/>
                  </a:cxn>
                  <a:cxn ang="0">
                    <a:pos x="T10" y="T11"/>
                  </a:cxn>
                </a:cxnLst>
                <a:rect l="0" t="0" r="r" b="b"/>
                <a:pathLst>
                  <a:path w="436" h="379">
                    <a:moveTo>
                      <a:pt x="341" y="0"/>
                    </a:moveTo>
                    <a:lnTo>
                      <a:pt x="436" y="0"/>
                    </a:lnTo>
                    <a:lnTo>
                      <a:pt x="436" y="379"/>
                    </a:lnTo>
                    <a:lnTo>
                      <a:pt x="436" y="379"/>
                    </a:lnTo>
                    <a:lnTo>
                      <a:pt x="0" y="379"/>
                    </a:lnTo>
                    <a:lnTo>
                      <a:pt x="0" y="171"/>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7" name="Rectangle 161"/>
              <p:cNvSpPr>
                <a:spLocks noChangeArrowheads="1"/>
              </p:cNvSpPr>
              <p:nvPr/>
            </p:nvSpPr>
            <p:spPr bwMode="auto">
              <a:xfrm>
                <a:off x="6389688" y="2767013"/>
                <a:ext cx="53975" cy="539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8" name="Oval 162"/>
              <p:cNvSpPr>
                <a:spLocks noChangeArrowheads="1"/>
              </p:cNvSpPr>
              <p:nvPr/>
            </p:nvSpPr>
            <p:spPr bwMode="auto">
              <a:xfrm>
                <a:off x="6080125" y="2474913"/>
                <a:ext cx="217488" cy="2190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9" name="Line 163"/>
              <p:cNvSpPr>
                <a:spLocks noChangeShapeType="1"/>
              </p:cNvSpPr>
              <p:nvPr/>
            </p:nvSpPr>
            <p:spPr bwMode="auto">
              <a:xfrm>
                <a:off x="6116638" y="2584450"/>
                <a:ext cx="73025"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0" name="Line 164"/>
              <p:cNvSpPr>
                <a:spLocks noChangeShapeType="1"/>
              </p:cNvSpPr>
              <p:nvPr/>
            </p:nvSpPr>
            <p:spPr bwMode="auto">
              <a:xfrm>
                <a:off x="6189663" y="2511425"/>
                <a:ext cx="0" cy="7302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1" name="组合 300"/>
            <p:cNvGrpSpPr/>
            <p:nvPr/>
          </p:nvGrpSpPr>
          <p:grpSpPr>
            <a:xfrm>
              <a:off x="12611" y="5838"/>
              <a:ext cx="663" cy="545"/>
              <a:chOff x="7153275" y="2511425"/>
              <a:chExt cx="420688" cy="346075"/>
            </a:xfrm>
          </p:grpSpPr>
          <p:sp>
            <p:nvSpPr>
              <p:cNvPr id="161" name="Rectangle 165"/>
              <p:cNvSpPr>
                <a:spLocks noChangeArrowheads="1"/>
              </p:cNvSpPr>
              <p:nvPr/>
            </p:nvSpPr>
            <p:spPr bwMode="auto">
              <a:xfrm>
                <a:off x="7172325" y="2701925"/>
                <a:ext cx="55563" cy="1555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2" name="Rectangle 166"/>
              <p:cNvSpPr>
                <a:spLocks noChangeArrowheads="1"/>
              </p:cNvSpPr>
              <p:nvPr/>
            </p:nvSpPr>
            <p:spPr bwMode="auto">
              <a:xfrm>
                <a:off x="7281863" y="2584450"/>
                <a:ext cx="55562" cy="273050"/>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3" name="Rectangle 167"/>
              <p:cNvSpPr>
                <a:spLocks noChangeArrowheads="1"/>
              </p:cNvSpPr>
              <p:nvPr/>
            </p:nvSpPr>
            <p:spPr bwMode="auto">
              <a:xfrm>
                <a:off x="7391400" y="2638425"/>
                <a:ext cx="53975" cy="219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4" name="Rectangle 168"/>
              <p:cNvSpPr>
                <a:spLocks noChangeArrowheads="1"/>
              </p:cNvSpPr>
              <p:nvPr/>
            </p:nvSpPr>
            <p:spPr bwMode="auto">
              <a:xfrm>
                <a:off x="7500938" y="2511425"/>
                <a:ext cx="53975" cy="346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5" name="Line 169"/>
              <p:cNvSpPr>
                <a:spLocks noChangeShapeType="1"/>
              </p:cNvSpPr>
              <p:nvPr/>
            </p:nvSpPr>
            <p:spPr bwMode="auto">
              <a:xfrm flipH="1">
                <a:off x="7153275" y="2857500"/>
                <a:ext cx="42068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0" name="组合 299"/>
            <p:cNvGrpSpPr/>
            <p:nvPr/>
          </p:nvGrpSpPr>
          <p:grpSpPr>
            <a:xfrm>
              <a:off x="14306" y="5780"/>
              <a:ext cx="660" cy="660"/>
              <a:chOff x="8229600" y="2474913"/>
              <a:chExt cx="419100" cy="419100"/>
            </a:xfrm>
          </p:grpSpPr>
          <p:sp>
            <p:nvSpPr>
              <p:cNvPr id="166" name="Freeform 170"/>
              <p:cNvSpPr/>
              <p:nvPr/>
            </p:nvSpPr>
            <p:spPr bwMode="auto">
              <a:xfrm>
                <a:off x="8229600" y="2565400"/>
                <a:ext cx="327025" cy="328613"/>
              </a:xfrm>
              <a:custGeom>
                <a:avLst/>
                <a:gdLst>
                  <a:gd name="T0" fmla="*/ 144 w 144"/>
                  <a:gd name="T1" fmla="*/ 72 h 144"/>
                  <a:gd name="T2" fmla="*/ 72 w 144"/>
                  <a:gd name="T3" fmla="*/ 144 h 144"/>
                  <a:gd name="T4" fmla="*/ 0 w 144"/>
                  <a:gd name="T5" fmla="*/ 72 h 144"/>
                  <a:gd name="T6" fmla="*/ 72 w 144"/>
                  <a:gd name="T7" fmla="*/ 0 h 144"/>
                  <a:gd name="T8" fmla="*/ 72 w 144"/>
                  <a:gd name="T9" fmla="*/ 72 h 144"/>
                  <a:gd name="T10" fmla="*/ 144 w 144"/>
                  <a:gd name="T11" fmla="*/ 72 h 144"/>
                </a:gdLst>
                <a:ahLst/>
                <a:cxnLst>
                  <a:cxn ang="0">
                    <a:pos x="T0" y="T1"/>
                  </a:cxn>
                  <a:cxn ang="0">
                    <a:pos x="T2" y="T3"/>
                  </a:cxn>
                  <a:cxn ang="0">
                    <a:pos x="T4" y="T5"/>
                  </a:cxn>
                  <a:cxn ang="0">
                    <a:pos x="T6" y="T7"/>
                  </a:cxn>
                  <a:cxn ang="0">
                    <a:pos x="T8" y="T9"/>
                  </a:cxn>
                  <a:cxn ang="0">
                    <a:pos x="T10" y="T11"/>
                  </a:cxn>
                </a:cxnLst>
                <a:rect l="0" t="0" r="r" b="b"/>
                <a:pathLst>
                  <a:path w="144" h="144">
                    <a:moveTo>
                      <a:pt x="144" y="72"/>
                    </a:moveTo>
                    <a:cubicBezTo>
                      <a:pt x="144" y="112"/>
                      <a:pt x="112" y="144"/>
                      <a:pt x="72" y="144"/>
                    </a:cubicBezTo>
                    <a:cubicBezTo>
                      <a:pt x="32" y="144"/>
                      <a:pt x="0" y="112"/>
                      <a:pt x="0" y="72"/>
                    </a:cubicBezTo>
                    <a:cubicBezTo>
                      <a:pt x="0" y="32"/>
                      <a:pt x="32" y="0"/>
                      <a:pt x="72" y="0"/>
                    </a:cubicBezTo>
                    <a:cubicBezTo>
                      <a:pt x="72" y="72"/>
                      <a:pt x="72" y="72"/>
                      <a:pt x="72" y="72"/>
                    </a:cubicBezTo>
                    <a:lnTo>
                      <a:pt x="144" y="72"/>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7" name="Freeform 171"/>
              <p:cNvSpPr/>
              <p:nvPr/>
            </p:nvSpPr>
            <p:spPr bwMode="auto">
              <a:xfrm>
                <a:off x="8429625" y="2474913"/>
                <a:ext cx="219075" cy="219075"/>
              </a:xfrm>
              <a:custGeom>
                <a:avLst/>
                <a:gdLst>
                  <a:gd name="T0" fmla="*/ 96 w 96"/>
                  <a:gd name="T1" fmla="*/ 96 h 96"/>
                  <a:gd name="T2" fmla="*/ 0 w 96"/>
                  <a:gd name="T3" fmla="*/ 0 h 96"/>
                  <a:gd name="T4" fmla="*/ 0 w 96"/>
                  <a:gd name="T5" fmla="*/ 96 h 96"/>
                  <a:gd name="T6" fmla="*/ 96 w 96"/>
                  <a:gd name="T7" fmla="*/ 96 h 96"/>
                </a:gdLst>
                <a:ahLst/>
                <a:cxnLst>
                  <a:cxn ang="0">
                    <a:pos x="T0" y="T1"/>
                  </a:cxn>
                  <a:cxn ang="0">
                    <a:pos x="T2" y="T3"/>
                  </a:cxn>
                  <a:cxn ang="0">
                    <a:pos x="T4" y="T5"/>
                  </a:cxn>
                  <a:cxn ang="0">
                    <a:pos x="T6" y="T7"/>
                  </a:cxn>
                </a:cxnLst>
                <a:rect l="0" t="0" r="r" b="b"/>
                <a:pathLst>
                  <a:path w="96" h="96">
                    <a:moveTo>
                      <a:pt x="96" y="96"/>
                    </a:moveTo>
                    <a:cubicBezTo>
                      <a:pt x="96" y="43"/>
                      <a:pt x="53" y="0"/>
                      <a:pt x="0" y="0"/>
                    </a:cubicBezTo>
                    <a:cubicBezTo>
                      <a:pt x="0" y="96"/>
                      <a:pt x="0" y="96"/>
                      <a:pt x="0" y="96"/>
                    </a:cubicBezTo>
                    <a:lnTo>
                      <a:pt x="96" y="96"/>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2" name="组合 311"/>
            <p:cNvGrpSpPr/>
            <p:nvPr/>
          </p:nvGrpSpPr>
          <p:grpSpPr>
            <a:xfrm>
              <a:off x="10921" y="7525"/>
              <a:ext cx="660" cy="550"/>
              <a:chOff x="6080125" y="3582988"/>
              <a:chExt cx="419100" cy="349250"/>
            </a:xfrm>
          </p:grpSpPr>
          <p:sp>
            <p:nvSpPr>
              <p:cNvPr id="168" name="Freeform 172"/>
              <p:cNvSpPr/>
              <p:nvPr/>
            </p:nvSpPr>
            <p:spPr bwMode="auto">
              <a:xfrm>
                <a:off x="6103938" y="3765550"/>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9" name="Freeform 173"/>
              <p:cNvSpPr/>
              <p:nvPr/>
            </p:nvSpPr>
            <p:spPr bwMode="auto">
              <a:xfrm>
                <a:off x="6213475" y="3656013"/>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0" name="Rectangle 174"/>
              <p:cNvSpPr>
                <a:spLocks noChangeArrowheads="1"/>
              </p:cNvSpPr>
              <p:nvPr/>
            </p:nvSpPr>
            <p:spPr bwMode="auto">
              <a:xfrm>
                <a:off x="6097588" y="3859213"/>
                <a:ext cx="55562" cy="7302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1" name="Rectangle 175"/>
              <p:cNvSpPr>
                <a:spLocks noChangeArrowheads="1"/>
              </p:cNvSpPr>
              <p:nvPr/>
            </p:nvSpPr>
            <p:spPr bwMode="auto">
              <a:xfrm>
                <a:off x="6207125" y="3749675"/>
                <a:ext cx="55563" cy="18256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2" name="Rectangle 176"/>
              <p:cNvSpPr>
                <a:spLocks noChangeArrowheads="1"/>
              </p:cNvSpPr>
              <p:nvPr/>
            </p:nvSpPr>
            <p:spPr bwMode="auto">
              <a:xfrm>
                <a:off x="6316663" y="3803650"/>
                <a:ext cx="53975" cy="128588"/>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3" name="Rectangle 177"/>
              <p:cNvSpPr>
                <a:spLocks noChangeArrowheads="1"/>
              </p:cNvSpPr>
              <p:nvPr/>
            </p:nvSpPr>
            <p:spPr bwMode="auto">
              <a:xfrm>
                <a:off x="6426200" y="3676650"/>
                <a:ext cx="53975" cy="255588"/>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4" name="Line 178"/>
              <p:cNvSpPr>
                <a:spLocks noChangeShapeType="1"/>
              </p:cNvSpPr>
              <p:nvPr/>
            </p:nvSpPr>
            <p:spPr bwMode="auto">
              <a:xfrm flipH="1">
                <a:off x="6080125" y="3932238"/>
                <a:ext cx="4191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5" name="Freeform 179"/>
              <p:cNvSpPr/>
              <p:nvPr/>
            </p:nvSpPr>
            <p:spPr bwMode="auto">
              <a:xfrm>
                <a:off x="6323013" y="3709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6" name="Freeform 180"/>
              <p:cNvSpPr/>
              <p:nvPr/>
            </p:nvSpPr>
            <p:spPr bwMode="auto">
              <a:xfrm>
                <a:off x="6432550" y="3582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7" name="Line 181"/>
              <p:cNvSpPr>
                <a:spLocks noChangeShapeType="1"/>
              </p:cNvSpPr>
              <p:nvPr/>
            </p:nvSpPr>
            <p:spPr bwMode="auto">
              <a:xfrm>
                <a:off x="6453188" y="3603625"/>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8" name="Line 182"/>
              <p:cNvSpPr>
                <a:spLocks noChangeShapeType="1"/>
              </p:cNvSpPr>
              <p:nvPr/>
            </p:nvSpPr>
            <p:spPr bwMode="auto">
              <a:xfrm>
                <a:off x="6253163" y="3684588"/>
                <a:ext cx="73025" cy="3810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9" name="Line 183"/>
              <p:cNvSpPr>
                <a:spLocks noChangeShapeType="1"/>
              </p:cNvSpPr>
              <p:nvPr/>
            </p:nvSpPr>
            <p:spPr bwMode="auto">
              <a:xfrm>
                <a:off x="6143625" y="3768725"/>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0" name="Line 184"/>
              <p:cNvSpPr>
                <a:spLocks noChangeShapeType="1"/>
              </p:cNvSpPr>
              <p:nvPr/>
            </p:nvSpPr>
            <p:spPr bwMode="auto">
              <a:xfrm flipV="1">
                <a:off x="6143625" y="3695700"/>
                <a:ext cx="73025" cy="7302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1" name="Line 185"/>
              <p:cNvSpPr>
                <a:spLocks noChangeShapeType="1"/>
              </p:cNvSpPr>
              <p:nvPr/>
            </p:nvSpPr>
            <p:spPr bwMode="auto">
              <a:xfrm flipV="1">
                <a:off x="6362700" y="3621088"/>
                <a:ext cx="71438" cy="9207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4" name="组合 313"/>
            <p:cNvGrpSpPr/>
            <p:nvPr/>
          </p:nvGrpSpPr>
          <p:grpSpPr>
            <a:xfrm>
              <a:off x="14306" y="7470"/>
              <a:ext cx="660" cy="662"/>
              <a:chOff x="8229600" y="3548063"/>
              <a:chExt cx="419100" cy="420687"/>
            </a:xfrm>
          </p:grpSpPr>
          <p:sp>
            <p:nvSpPr>
              <p:cNvPr id="182" name="Freeform 186"/>
              <p:cNvSpPr/>
              <p:nvPr/>
            </p:nvSpPr>
            <p:spPr bwMode="auto">
              <a:xfrm>
                <a:off x="8320088" y="3548063"/>
                <a:ext cx="36512"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3" name="Freeform 187"/>
              <p:cNvSpPr/>
              <p:nvPr/>
            </p:nvSpPr>
            <p:spPr bwMode="auto">
              <a:xfrm>
                <a:off x="8521700" y="3548063"/>
                <a:ext cx="34925"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4" name="Rectangle 188"/>
              <p:cNvSpPr>
                <a:spLocks noChangeArrowheads="1"/>
              </p:cNvSpPr>
              <p:nvPr/>
            </p:nvSpPr>
            <p:spPr bwMode="auto">
              <a:xfrm>
                <a:off x="8539163" y="3732213"/>
                <a:ext cx="53975" cy="52387"/>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5" name="Rectangle 189"/>
              <p:cNvSpPr>
                <a:spLocks noChangeArrowheads="1"/>
              </p:cNvSpPr>
              <p:nvPr/>
            </p:nvSpPr>
            <p:spPr bwMode="auto">
              <a:xfrm>
                <a:off x="8283575" y="3840163"/>
                <a:ext cx="53975" cy="55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6" name="Rectangle 190"/>
              <p:cNvSpPr>
                <a:spLocks noChangeArrowheads="1"/>
              </p:cNvSpPr>
              <p:nvPr/>
            </p:nvSpPr>
            <p:spPr bwMode="auto">
              <a:xfrm>
                <a:off x="8412163" y="3840163"/>
                <a:ext cx="53975" cy="55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7" name="Rectangle 191"/>
              <p:cNvSpPr>
                <a:spLocks noChangeArrowheads="1"/>
              </p:cNvSpPr>
              <p:nvPr/>
            </p:nvSpPr>
            <p:spPr bwMode="auto">
              <a:xfrm>
                <a:off x="8539163" y="3840163"/>
                <a:ext cx="53975" cy="55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8" name="Line 192"/>
              <p:cNvSpPr>
                <a:spLocks noChangeShapeType="1"/>
              </p:cNvSpPr>
              <p:nvPr/>
            </p:nvSpPr>
            <p:spPr bwMode="auto">
              <a:xfrm flipV="1">
                <a:off x="8283575" y="3732213"/>
                <a:ext cx="53975" cy="523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9" name="Line 193"/>
              <p:cNvSpPr>
                <a:spLocks noChangeShapeType="1"/>
              </p:cNvSpPr>
              <p:nvPr/>
            </p:nvSpPr>
            <p:spPr bwMode="auto">
              <a:xfrm>
                <a:off x="8283575" y="3732213"/>
                <a:ext cx="53975" cy="523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0" name="Line 194"/>
              <p:cNvSpPr>
                <a:spLocks noChangeShapeType="1"/>
              </p:cNvSpPr>
              <p:nvPr/>
            </p:nvSpPr>
            <p:spPr bwMode="auto">
              <a:xfrm flipV="1">
                <a:off x="8412163" y="3732213"/>
                <a:ext cx="53975" cy="523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1" name="Line 195"/>
              <p:cNvSpPr>
                <a:spLocks noChangeShapeType="1"/>
              </p:cNvSpPr>
              <p:nvPr/>
            </p:nvSpPr>
            <p:spPr bwMode="auto">
              <a:xfrm>
                <a:off x="8412163" y="3732213"/>
                <a:ext cx="53975" cy="5238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2" name="Freeform 196"/>
              <p:cNvSpPr/>
              <p:nvPr/>
            </p:nvSpPr>
            <p:spPr bwMode="auto">
              <a:xfrm>
                <a:off x="8229600" y="3603625"/>
                <a:ext cx="419100" cy="365125"/>
              </a:xfrm>
              <a:custGeom>
                <a:avLst/>
                <a:gdLst>
                  <a:gd name="T0" fmla="*/ 340 w 435"/>
                  <a:gd name="T1" fmla="*/ 0 h 379"/>
                  <a:gd name="T2" fmla="*/ 435 w 435"/>
                  <a:gd name="T3" fmla="*/ 0 h 379"/>
                  <a:gd name="T4" fmla="*/ 435 w 435"/>
                  <a:gd name="T5" fmla="*/ 379 h 379"/>
                  <a:gd name="T6" fmla="*/ 0 w 435"/>
                  <a:gd name="T7" fmla="*/ 379 h 379"/>
                  <a:gd name="T8" fmla="*/ 0 w 435"/>
                  <a:gd name="T9" fmla="*/ 0 h 379"/>
                  <a:gd name="T10" fmla="*/ 94 w 435"/>
                  <a:gd name="T11" fmla="*/ 0 h 379"/>
                </a:gdLst>
                <a:ahLst/>
                <a:cxnLst>
                  <a:cxn ang="0">
                    <a:pos x="T0" y="T1"/>
                  </a:cxn>
                  <a:cxn ang="0">
                    <a:pos x="T2" y="T3"/>
                  </a:cxn>
                  <a:cxn ang="0">
                    <a:pos x="T4" y="T5"/>
                  </a:cxn>
                  <a:cxn ang="0">
                    <a:pos x="T6" y="T7"/>
                  </a:cxn>
                  <a:cxn ang="0">
                    <a:pos x="T8" y="T9"/>
                  </a:cxn>
                  <a:cxn ang="0">
                    <a:pos x="T10" y="T11"/>
                  </a:cxn>
                </a:cxnLst>
                <a:rect l="0" t="0" r="r" b="b"/>
                <a:pathLst>
                  <a:path w="435" h="379">
                    <a:moveTo>
                      <a:pt x="340" y="0"/>
                    </a:moveTo>
                    <a:lnTo>
                      <a:pt x="435" y="0"/>
                    </a:lnTo>
                    <a:lnTo>
                      <a:pt x="435" y="379"/>
                    </a:lnTo>
                    <a:lnTo>
                      <a:pt x="0" y="379"/>
                    </a:lnTo>
                    <a:lnTo>
                      <a:pt x="0" y="0"/>
                    </a:lnTo>
                    <a:lnTo>
                      <a:pt x="94"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3" name="Line 197"/>
              <p:cNvSpPr>
                <a:spLocks noChangeShapeType="1"/>
              </p:cNvSpPr>
              <p:nvPr/>
            </p:nvSpPr>
            <p:spPr bwMode="auto">
              <a:xfrm>
                <a:off x="8356600" y="3603625"/>
                <a:ext cx="1651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1" name="组合 310"/>
            <p:cNvGrpSpPr/>
            <p:nvPr/>
          </p:nvGrpSpPr>
          <p:grpSpPr>
            <a:xfrm>
              <a:off x="9228" y="7470"/>
              <a:ext cx="660" cy="662"/>
              <a:chOff x="5005388" y="3548063"/>
              <a:chExt cx="419100" cy="420687"/>
            </a:xfrm>
          </p:grpSpPr>
          <p:sp>
            <p:nvSpPr>
              <p:cNvPr id="194" name="Freeform 198"/>
              <p:cNvSpPr/>
              <p:nvPr/>
            </p:nvSpPr>
            <p:spPr bwMode="auto">
              <a:xfrm>
                <a:off x="5005388" y="3603625"/>
                <a:ext cx="363537" cy="365125"/>
              </a:xfrm>
              <a:custGeom>
                <a:avLst/>
                <a:gdLst>
                  <a:gd name="T0" fmla="*/ 160 w 160"/>
                  <a:gd name="T1" fmla="*/ 80 h 160"/>
                  <a:gd name="T2" fmla="*/ 80 w 160"/>
                  <a:gd name="T3" fmla="*/ 160 h 160"/>
                  <a:gd name="T4" fmla="*/ 0 w 160"/>
                  <a:gd name="T5" fmla="*/ 80 h 160"/>
                  <a:gd name="T6" fmla="*/ 80 w 160"/>
                  <a:gd name="T7" fmla="*/ 0 h 160"/>
                </a:gdLst>
                <a:ahLst/>
                <a:cxnLst>
                  <a:cxn ang="0">
                    <a:pos x="T0" y="T1"/>
                  </a:cxn>
                  <a:cxn ang="0">
                    <a:pos x="T2" y="T3"/>
                  </a:cxn>
                  <a:cxn ang="0">
                    <a:pos x="T4" y="T5"/>
                  </a:cxn>
                  <a:cxn ang="0">
                    <a:pos x="T6" y="T7"/>
                  </a:cxn>
                </a:cxnLst>
                <a:rect l="0" t="0" r="r" b="b"/>
                <a:pathLst>
                  <a:path w="160" h="160">
                    <a:moveTo>
                      <a:pt x="160" y="80"/>
                    </a:moveTo>
                    <a:cubicBezTo>
                      <a:pt x="160" y="124"/>
                      <a:pt x="124" y="160"/>
                      <a:pt x="80" y="160"/>
                    </a:cubicBezTo>
                    <a:cubicBezTo>
                      <a:pt x="36" y="160"/>
                      <a:pt x="0" y="124"/>
                      <a:pt x="0" y="80"/>
                    </a:cubicBezTo>
                    <a:cubicBezTo>
                      <a:pt x="0" y="36"/>
                      <a:pt x="36" y="0"/>
                      <a:pt x="80" y="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5" name="Oval 199"/>
              <p:cNvSpPr>
                <a:spLocks noChangeArrowheads="1"/>
              </p:cNvSpPr>
              <p:nvPr/>
            </p:nvSpPr>
            <p:spPr bwMode="auto">
              <a:xfrm>
                <a:off x="5141913" y="3740150"/>
                <a:ext cx="90487" cy="92075"/>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6" name="Line 200"/>
              <p:cNvSpPr>
                <a:spLocks noChangeShapeType="1"/>
              </p:cNvSpPr>
              <p:nvPr/>
            </p:nvSpPr>
            <p:spPr bwMode="auto">
              <a:xfrm flipH="1" flipV="1">
                <a:off x="5222875" y="3822700"/>
                <a:ext cx="93663" cy="90488"/>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7" name="Line 201"/>
              <p:cNvSpPr>
                <a:spLocks noChangeShapeType="1"/>
              </p:cNvSpPr>
              <p:nvPr/>
            </p:nvSpPr>
            <p:spPr bwMode="auto">
              <a:xfrm>
                <a:off x="5237163" y="3784600"/>
                <a:ext cx="131762"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8" name="Line 202"/>
              <p:cNvSpPr>
                <a:spLocks noChangeShapeType="1"/>
              </p:cNvSpPr>
              <p:nvPr/>
            </p:nvSpPr>
            <p:spPr bwMode="auto">
              <a:xfrm flipV="1">
                <a:off x="5186363" y="3603625"/>
                <a:ext cx="0" cy="131763"/>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9" name="Freeform 203"/>
              <p:cNvSpPr/>
              <p:nvPr/>
            </p:nvSpPr>
            <p:spPr bwMode="auto">
              <a:xfrm>
                <a:off x="5222875" y="3548063"/>
                <a:ext cx="201613" cy="201612"/>
              </a:xfrm>
              <a:custGeom>
                <a:avLst/>
                <a:gdLst>
                  <a:gd name="T0" fmla="*/ 88 w 88"/>
                  <a:gd name="T1" fmla="*/ 88 h 88"/>
                  <a:gd name="T2" fmla="*/ 0 w 88"/>
                  <a:gd name="T3" fmla="*/ 0 h 88"/>
                  <a:gd name="T4" fmla="*/ 0 w 88"/>
                  <a:gd name="T5" fmla="*/ 0 h 88"/>
                  <a:gd name="T6" fmla="*/ 0 w 88"/>
                  <a:gd name="T7" fmla="*/ 69 h 88"/>
                  <a:gd name="T8" fmla="*/ 19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cubicBezTo>
                      <a:pt x="88" y="39"/>
                      <a:pt x="49" y="0"/>
                      <a:pt x="0" y="0"/>
                    </a:cubicBezTo>
                    <a:cubicBezTo>
                      <a:pt x="0" y="0"/>
                      <a:pt x="0" y="0"/>
                      <a:pt x="0" y="0"/>
                    </a:cubicBezTo>
                    <a:cubicBezTo>
                      <a:pt x="0" y="69"/>
                      <a:pt x="0" y="69"/>
                      <a:pt x="0" y="69"/>
                    </a:cubicBezTo>
                    <a:cubicBezTo>
                      <a:pt x="11" y="69"/>
                      <a:pt x="19" y="77"/>
                      <a:pt x="19" y="88"/>
                    </a:cubicBezTo>
                    <a:lnTo>
                      <a:pt x="88" y="8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0" name="组合 319"/>
            <p:cNvGrpSpPr/>
            <p:nvPr/>
          </p:nvGrpSpPr>
          <p:grpSpPr>
            <a:xfrm>
              <a:off x="9228" y="9193"/>
              <a:ext cx="660" cy="603"/>
              <a:chOff x="5005388" y="4641850"/>
              <a:chExt cx="419100" cy="382588"/>
            </a:xfrm>
          </p:grpSpPr>
          <p:sp>
            <p:nvSpPr>
              <p:cNvPr id="200" name="Freeform 204"/>
              <p:cNvSpPr/>
              <p:nvPr/>
            </p:nvSpPr>
            <p:spPr bwMode="auto">
              <a:xfrm>
                <a:off x="5005388" y="4859338"/>
                <a:ext cx="419100" cy="165100"/>
              </a:xfrm>
              <a:custGeom>
                <a:avLst/>
                <a:gdLst>
                  <a:gd name="T0" fmla="*/ 0 w 184"/>
                  <a:gd name="T1" fmla="*/ 0 h 72"/>
                  <a:gd name="T2" fmla="*/ 184 w 184"/>
                  <a:gd name="T3" fmla="*/ 0 h 72"/>
                  <a:gd name="T4" fmla="*/ 184 w 184"/>
                  <a:gd name="T5" fmla="*/ 56 h 72"/>
                  <a:gd name="T6" fmla="*/ 168 w 184"/>
                  <a:gd name="T7" fmla="*/ 72 h 72"/>
                  <a:gd name="T8" fmla="*/ 16 w 184"/>
                  <a:gd name="T9" fmla="*/ 72 h 72"/>
                  <a:gd name="T10" fmla="*/ 0 w 184"/>
                  <a:gd name="T11" fmla="*/ 56 h 72"/>
                  <a:gd name="T12" fmla="*/ 0 w 184"/>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184" h="72">
                    <a:moveTo>
                      <a:pt x="0" y="0"/>
                    </a:moveTo>
                    <a:cubicBezTo>
                      <a:pt x="184" y="0"/>
                      <a:pt x="184" y="0"/>
                      <a:pt x="184" y="0"/>
                    </a:cubicBezTo>
                    <a:cubicBezTo>
                      <a:pt x="184" y="56"/>
                      <a:pt x="184" y="56"/>
                      <a:pt x="184" y="56"/>
                    </a:cubicBezTo>
                    <a:cubicBezTo>
                      <a:pt x="184" y="65"/>
                      <a:pt x="177" y="72"/>
                      <a:pt x="168" y="72"/>
                    </a:cubicBezTo>
                    <a:cubicBezTo>
                      <a:pt x="16" y="72"/>
                      <a:pt x="16" y="72"/>
                      <a:pt x="16" y="72"/>
                    </a:cubicBezTo>
                    <a:cubicBezTo>
                      <a:pt x="7" y="72"/>
                      <a:pt x="0" y="65"/>
                      <a:pt x="0" y="56"/>
                    </a:cubicBezTo>
                    <a:lnTo>
                      <a:pt x="0" y="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1" name="Freeform 205"/>
              <p:cNvSpPr/>
              <p:nvPr/>
            </p:nvSpPr>
            <p:spPr bwMode="auto">
              <a:xfrm>
                <a:off x="5005388" y="4714875"/>
                <a:ext cx="419100" cy="144463"/>
              </a:xfrm>
              <a:custGeom>
                <a:avLst/>
                <a:gdLst>
                  <a:gd name="T0" fmla="*/ 0 w 436"/>
                  <a:gd name="T1" fmla="*/ 151 h 151"/>
                  <a:gd name="T2" fmla="*/ 0 w 436"/>
                  <a:gd name="T3" fmla="*/ 0 h 151"/>
                  <a:gd name="T4" fmla="*/ 436 w 436"/>
                  <a:gd name="T5" fmla="*/ 0 h 151"/>
                  <a:gd name="T6" fmla="*/ 436 w 436"/>
                  <a:gd name="T7" fmla="*/ 151 h 151"/>
                </a:gdLst>
                <a:ahLst/>
                <a:cxnLst>
                  <a:cxn ang="0">
                    <a:pos x="T0" y="T1"/>
                  </a:cxn>
                  <a:cxn ang="0">
                    <a:pos x="T2" y="T3"/>
                  </a:cxn>
                  <a:cxn ang="0">
                    <a:pos x="T4" y="T5"/>
                  </a:cxn>
                  <a:cxn ang="0">
                    <a:pos x="T6" y="T7"/>
                  </a:cxn>
                </a:cxnLst>
                <a:rect l="0" t="0" r="r" b="b"/>
                <a:pathLst>
                  <a:path w="436" h="151">
                    <a:moveTo>
                      <a:pt x="0" y="151"/>
                    </a:moveTo>
                    <a:lnTo>
                      <a:pt x="0" y="0"/>
                    </a:lnTo>
                    <a:lnTo>
                      <a:pt x="436" y="0"/>
                    </a:lnTo>
                    <a:lnTo>
                      <a:pt x="436" y="151"/>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2" name="Freeform 206"/>
              <p:cNvSpPr/>
              <p:nvPr/>
            </p:nvSpPr>
            <p:spPr bwMode="auto">
              <a:xfrm>
                <a:off x="5095875" y="4659313"/>
                <a:ext cx="73025" cy="55562"/>
              </a:xfrm>
              <a:custGeom>
                <a:avLst/>
                <a:gdLst>
                  <a:gd name="T0" fmla="*/ 32 w 32"/>
                  <a:gd name="T1" fmla="*/ 0 h 24"/>
                  <a:gd name="T2" fmla="*/ 24 w 32"/>
                  <a:gd name="T3" fmla="*/ 0 h 24"/>
                  <a:gd name="T4" fmla="*/ 16 w 32"/>
                  <a:gd name="T5" fmla="*/ 8 h 24"/>
                  <a:gd name="T6" fmla="*/ 16 w 32"/>
                  <a:gd name="T7" fmla="*/ 16 h 24"/>
                  <a:gd name="T8" fmla="*/ 0 w 32"/>
                  <a:gd name="T9" fmla="*/ 16 h 24"/>
                  <a:gd name="T10" fmla="*/ 0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32" y="0"/>
                    </a:moveTo>
                    <a:cubicBezTo>
                      <a:pt x="24" y="0"/>
                      <a:pt x="24" y="0"/>
                      <a:pt x="24" y="0"/>
                    </a:cubicBezTo>
                    <a:cubicBezTo>
                      <a:pt x="20" y="0"/>
                      <a:pt x="16" y="3"/>
                      <a:pt x="16" y="8"/>
                    </a:cubicBezTo>
                    <a:cubicBezTo>
                      <a:pt x="16" y="16"/>
                      <a:pt x="16" y="16"/>
                      <a:pt x="16" y="16"/>
                    </a:cubicBezTo>
                    <a:cubicBezTo>
                      <a:pt x="0" y="16"/>
                      <a:pt x="0" y="16"/>
                      <a:pt x="0" y="16"/>
                    </a:cubicBezTo>
                    <a:cubicBezTo>
                      <a:pt x="0" y="24"/>
                      <a:pt x="0" y="24"/>
                      <a:pt x="0"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3" name="Rectangle 207"/>
              <p:cNvSpPr>
                <a:spLocks noChangeArrowheads="1"/>
              </p:cNvSpPr>
              <p:nvPr/>
            </p:nvSpPr>
            <p:spPr bwMode="auto">
              <a:xfrm>
                <a:off x="5168900" y="4641850"/>
                <a:ext cx="90488" cy="3651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4" name="Freeform 208"/>
              <p:cNvSpPr/>
              <p:nvPr/>
            </p:nvSpPr>
            <p:spPr bwMode="auto">
              <a:xfrm>
                <a:off x="5259388" y="4659313"/>
                <a:ext cx="73025" cy="55562"/>
              </a:xfrm>
              <a:custGeom>
                <a:avLst/>
                <a:gdLst>
                  <a:gd name="T0" fmla="*/ 0 w 32"/>
                  <a:gd name="T1" fmla="*/ 0 h 24"/>
                  <a:gd name="T2" fmla="*/ 8 w 32"/>
                  <a:gd name="T3" fmla="*/ 0 h 24"/>
                  <a:gd name="T4" fmla="*/ 16 w 32"/>
                  <a:gd name="T5" fmla="*/ 8 h 24"/>
                  <a:gd name="T6" fmla="*/ 16 w 32"/>
                  <a:gd name="T7" fmla="*/ 16 h 24"/>
                  <a:gd name="T8" fmla="*/ 32 w 32"/>
                  <a:gd name="T9" fmla="*/ 16 h 24"/>
                  <a:gd name="T10" fmla="*/ 32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0" y="0"/>
                    </a:moveTo>
                    <a:cubicBezTo>
                      <a:pt x="8" y="0"/>
                      <a:pt x="8" y="0"/>
                      <a:pt x="8" y="0"/>
                    </a:cubicBezTo>
                    <a:cubicBezTo>
                      <a:pt x="13" y="0"/>
                      <a:pt x="16" y="3"/>
                      <a:pt x="16" y="8"/>
                    </a:cubicBezTo>
                    <a:cubicBezTo>
                      <a:pt x="16" y="16"/>
                      <a:pt x="16" y="16"/>
                      <a:pt x="16" y="16"/>
                    </a:cubicBezTo>
                    <a:cubicBezTo>
                      <a:pt x="32" y="16"/>
                      <a:pt x="32" y="16"/>
                      <a:pt x="32" y="16"/>
                    </a:cubicBezTo>
                    <a:cubicBezTo>
                      <a:pt x="32" y="24"/>
                      <a:pt x="32" y="24"/>
                      <a:pt x="32"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5" name="Rectangle 209"/>
              <p:cNvSpPr>
                <a:spLocks noChangeArrowheads="1"/>
              </p:cNvSpPr>
              <p:nvPr/>
            </p:nvSpPr>
            <p:spPr bwMode="auto">
              <a:xfrm>
                <a:off x="5095875" y="4822825"/>
                <a:ext cx="55563" cy="92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6" name="Rectangle 210"/>
              <p:cNvSpPr>
                <a:spLocks noChangeArrowheads="1"/>
              </p:cNvSpPr>
              <p:nvPr/>
            </p:nvSpPr>
            <p:spPr bwMode="auto">
              <a:xfrm>
                <a:off x="5278438" y="4822825"/>
                <a:ext cx="53975" cy="92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3" name="组合 312"/>
            <p:cNvGrpSpPr/>
            <p:nvPr/>
          </p:nvGrpSpPr>
          <p:grpSpPr>
            <a:xfrm>
              <a:off x="12611" y="7470"/>
              <a:ext cx="663" cy="662"/>
              <a:chOff x="7153275" y="3548063"/>
              <a:chExt cx="420688" cy="420687"/>
            </a:xfrm>
          </p:grpSpPr>
          <p:sp>
            <p:nvSpPr>
              <p:cNvPr id="207" name="Rectangle 211"/>
              <p:cNvSpPr>
                <a:spLocks noChangeArrowheads="1"/>
              </p:cNvSpPr>
              <p:nvPr/>
            </p:nvSpPr>
            <p:spPr bwMode="auto">
              <a:xfrm>
                <a:off x="7172325" y="3913188"/>
                <a:ext cx="55563" cy="55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8" name="Rectangle 212"/>
              <p:cNvSpPr>
                <a:spLocks noChangeArrowheads="1"/>
              </p:cNvSpPr>
              <p:nvPr/>
            </p:nvSpPr>
            <p:spPr bwMode="auto">
              <a:xfrm>
                <a:off x="7281863" y="3840163"/>
                <a:ext cx="55562" cy="128587"/>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9" name="Rectangle 213"/>
              <p:cNvSpPr>
                <a:spLocks noChangeArrowheads="1"/>
              </p:cNvSpPr>
              <p:nvPr/>
            </p:nvSpPr>
            <p:spPr bwMode="auto">
              <a:xfrm>
                <a:off x="7391400" y="3749675"/>
                <a:ext cx="53975" cy="219075"/>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0" name="Rectangle 214"/>
              <p:cNvSpPr>
                <a:spLocks noChangeArrowheads="1"/>
              </p:cNvSpPr>
              <p:nvPr/>
            </p:nvSpPr>
            <p:spPr bwMode="auto">
              <a:xfrm>
                <a:off x="7500938" y="3659188"/>
                <a:ext cx="53975" cy="309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1" name="Line 215"/>
              <p:cNvSpPr>
                <a:spLocks noChangeShapeType="1"/>
              </p:cNvSpPr>
              <p:nvPr/>
            </p:nvSpPr>
            <p:spPr bwMode="auto">
              <a:xfrm flipH="1">
                <a:off x="7153275" y="3968750"/>
                <a:ext cx="42068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2" name="Line 216"/>
              <p:cNvSpPr>
                <a:spLocks noChangeShapeType="1"/>
              </p:cNvSpPr>
              <p:nvPr/>
            </p:nvSpPr>
            <p:spPr bwMode="auto">
              <a:xfrm flipH="1">
                <a:off x="7172325" y="3548063"/>
                <a:ext cx="382588" cy="3286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3" name="Freeform 217"/>
              <p:cNvSpPr/>
              <p:nvPr/>
            </p:nvSpPr>
            <p:spPr bwMode="auto">
              <a:xfrm>
                <a:off x="7500938" y="3548063"/>
                <a:ext cx="53975" cy="55562"/>
              </a:xfrm>
              <a:custGeom>
                <a:avLst/>
                <a:gdLst>
                  <a:gd name="T0" fmla="*/ 0 w 57"/>
                  <a:gd name="T1" fmla="*/ 0 h 57"/>
                  <a:gd name="T2" fmla="*/ 57 w 57"/>
                  <a:gd name="T3" fmla="*/ 0 h 57"/>
                  <a:gd name="T4" fmla="*/ 57 w 57"/>
                  <a:gd name="T5" fmla="*/ 57 h 57"/>
                </a:gdLst>
                <a:ahLst/>
                <a:cxnLst>
                  <a:cxn ang="0">
                    <a:pos x="T0" y="T1"/>
                  </a:cxn>
                  <a:cxn ang="0">
                    <a:pos x="T2" y="T3"/>
                  </a:cxn>
                  <a:cxn ang="0">
                    <a:pos x="T4" y="T5"/>
                  </a:cxn>
                </a:cxnLst>
                <a:rect l="0" t="0" r="r" b="b"/>
                <a:pathLst>
                  <a:path w="57" h="57">
                    <a:moveTo>
                      <a:pt x="0" y="0"/>
                    </a:moveTo>
                    <a:lnTo>
                      <a:pt x="57" y="0"/>
                    </a:lnTo>
                    <a:lnTo>
                      <a:pt x="57" y="57"/>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9" name="组合 318"/>
            <p:cNvGrpSpPr/>
            <p:nvPr/>
          </p:nvGrpSpPr>
          <p:grpSpPr>
            <a:xfrm>
              <a:off x="10921" y="9250"/>
              <a:ext cx="660" cy="487"/>
              <a:chOff x="6080125" y="4678363"/>
              <a:chExt cx="419100" cy="309562"/>
            </a:xfrm>
          </p:grpSpPr>
          <p:sp>
            <p:nvSpPr>
              <p:cNvPr id="214" name="Rectangle 218"/>
              <p:cNvSpPr>
                <a:spLocks noChangeArrowheads="1"/>
              </p:cNvSpPr>
              <p:nvPr/>
            </p:nvSpPr>
            <p:spPr bwMode="auto">
              <a:xfrm>
                <a:off x="6080125" y="4678363"/>
                <a:ext cx="419100" cy="30956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5" name="Line 219"/>
              <p:cNvSpPr>
                <a:spLocks noChangeShapeType="1"/>
              </p:cNvSpPr>
              <p:nvPr/>
            </p:nvSpPr>
            <p:spPr bwMode="auto">
              <a:xfrm flipV="1">
                <a:off x="6134100" y="4732338"/>
                <a:ext cx="0" cy="20002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6" name="Line 220"/>
              <p:cNvSpPr>
                <a:spLocks noChangeShapeType="1"/>
              </p:cNvSpPr>
              <p:nvPr/>
            </p:nvSpPr>
            <p:spPr bwMode="auto">
              <a:xfrm flipV="1">
                <a:off x="6170613"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7" name="Line 221"/>
              <p:cNvSpPr>
                <a:spLocks noChangeShapeType="1"/>
              </p:cNvSpPr>
              <p:nvPr/>
            </p:nvSpPr>
            <p:spPr bwMode="auto">
              <a:xfrm flipV="1">
                <a:off x="6226175"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8" name="Line 222"/>
              <p:cNvSpPr>
                <a:spLocks noChangeShapeType="1"/>
              </p:cNvSpPr>
              <p:nvPr/>
            </p:nvSpPr>
            <p:spPr bwMode="auto">
              <a:xfrm flipV="1">
                <a:off x="6262688"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9" name="Line 223"/>
              <p:cNvSpPr>
                <a:spLocks noChangeShapeType="1"/>
              </p:cNvSpPr>
              <p:nvPr/>
            </p:nvSpPr>
            <p:spPr bwMode="auto">
              <a:xfrm flipV="1">
                <a:off x="6297613"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0" name="Line 224"/>
              <p:cNvSpPr>
                <a:spLocks noChangeShapeType="1"/>
              </p:cNvSpPr>
              <p:nvPr/>
            </p:nvSpPr>
            <p:spPr bwMode="auto">
              <a:xfrm flipV="1">
                <a:off x="6353175"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1" name="Line 225"/>
              <p:cNvSpPr>
                <a:spLocks noChangeShapeType="1"/>
              </p:cNvSpPr>
              <p:nvPr/>
            </p:nvSpPr>
            <p:spPr bwMode="auto">
              <a:xfrm flipV="1">
                <a:off x="6389688" y="4732338"/>
                <a:ext cx="0" cy="163512"/>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2" name="Line 226"/>
              <p:cNvSpPr>
                <a:spLocks noChangeShapeType="1"/>
              </p:cNvSpPr>
              <p:nvPr/>
            </p:nvSpPr>
            <p:spPr bwMode="auto">
              <a:xfrm>
                <a:off x="6170613"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3" name="Line 227"/>
              <p:cNvSpPr>
                <a:spLocks noChangeShapeType="1"/>
              </p:cNvSpPr>
              <p:nvPr/>
            </p:nvSpPr>
            <p:spPr bwMode="auto">
              <a:xfrm>
                <a:off x="6226175"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4" name="Line 228"/>
              <p:cNvSpPr>
                <a:spLocks noChangeShapeType="1"/>
              </p:cNvSpPr>
              <p:nvPr/>
            </p:nvSpPr>
            <p:spPr bwMode="auto">
              <a:xfrm>
                <a:off x="6262688"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5" name="Line 229"/>
              <p:cNvSpPr>
                <a:spLocks noChangeShapeType="1"/>
              </p:cNvSpPr>
              <p:nvPr/>
            </p:nvSpPr>
            <p:spPr bwMode="auto">
              <a:xfrm>
                <a:off x="6297613"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6" name="Line 230"/>
              <p:cNvSpPr>
                <a:spLocks noChangeShapeType="1"/>
              </p:cNvSpPr>
              <p:nvPr/>
            </p:nvSpPr>
            <p:spPr bwMode="auto">
              <a:xfrm>
                <a:off x="6353175"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7" name="Line 231"/>
              <p:cNvSpPr>
                <a:spLocks noChangeShapeType="1"/>
              </p:cNvSpPr>
              <p:nvPr/>
            </p:nvSpPr>
            <p:spPr bwMode="auto">
              <a:xfrm>
                <a:off x="6389688" y="4932363"/>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8" name="Line 232"/>
              <p:cNvSpPr>
                <a:spLocks noChangeShapeType="1"/>
              </p:cNvSpPr>
              <p:nvPr/>
            </p:nvSpPr>
            <p:spPr bwMode="auto">
              <a:xfrm flipV="1">
                <a:off x="6443663" y="4732338"/>
                <a:ext cx="0" cy="200025"/>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8" name="组合 317"/>
            <p:cNvGrpSpPr/>
            <p:nvPr/>
          </p:nvGrpSpPr>
          <p:grpSpPr>
            <a:xfrm>
              <a:off x="12611" y="9163"/>
              <a:ext cx="663" cy="660"/>
              <a:chOff x="7153275" y="4622800"/>
              <a:chExt cx="420688" cy="419100"/>
            </a:xfrm>
          </p:grpSpPr>
          <p:sp>
            <p:nvSpPr>
              <p:cNvPr id="229" name="Oval 233"/>
              <p:cNvSpPr>
                <a:spLocks noChangeArrowheads="1"/>
              </p:cNvSpPr>
              <p:nvPr/>
            </p:nvSpPr>
            <p:spPr bwMode="auto">
              <a:xfrm>
                <a:off x="7300913" y="4859338"/>
                <a:ext cx="127000" cy="128587"/>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0" name="Freeform 234"/>
              <p:cNvSpPr/>
              <p:nvPr/>
            </p:nvSpPr>
            <p:spPr bwMode="auto">
              <a:xfrm>
                <a:off x="7300913" y="4732338"/>
                <a:ext cx="127000" cy="63500"/>
              </a:xfrm>
              <a:custGeom>
                <a:avLst/>
                <a:gdLst>
                  <a:gd name="T0" fmla="*/ 0 w 56"/>
                  <a:gd name="T1" fmla="*/ 28 h 28"/>
                  <a:gd name="T2" fmla="*/ 28 w 56"/>
                  <a:gd name="T3" fmla="*/ 0 h 28"/>
                  <a:gd name="T4" fmla="*/ 56 w 56"/>
                  <a:gd name="T5" fmla="*/ 28 h 28"/>
                </a:gdLst>
                <a:ahLst/>
                <a:cxnLst>
                  <a:cxn ang="0">
                    <a:pos x="T0" y="T1"/>
                  </a:cxn>
                  <a:cxn ang="0">
                    <a:pos x="T2" y="T3"/>
                  </a:cxn>
                  <a:cxn ang="0">
                    <a:pos x="T4" y="T5"/>
                  </a:cxn>
                </a:cxnLst>
                <a:rect l="0" t="0" r="r" b="b"/>
                <a:pathLst>
                  <a:path w="56" h="28">
                    <a:moveTo>
                      <a:pt x="0" y="28"/>
                    </a:moveTo>
                    <a:cubicBezTo>
                      <a:pt x="0" y="12"/>
                      <a:pt x="13" y="0"/>
                      <a:pt x="28" y="0"/>
                    </a:cubicBezTo>
                    <a:cubicBezTo>
                      <a:pt x="44" y="0"/>
                      <a:pt x="56" y="12"/>
                      <a:pt x="56" y="28"/>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1" name="Rectangle 235"/>
              <p:cNvSpPr>
                <a:spLocks noChangeArrowheads="1"/>
              </p:cNvSpPr>
              <p:nvPr/>
            </p:nvSpPr>
            <p:spPr bwMode="auto">
              <a:xfrm>
                <a:off x="7172325" y="4805363"/>
                <a:ext cx="382588" cy="236537"/>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2" name="Freeform 236"/>
              <p:cNvSpPr/>
              <p:nvPr/>
            </p:nvSpPr>
            <p:spPr bwMode="auto">
              <a:xfrm>
                <a:off x="7172325" y="4805363"/>
                <a:ext cx="55563" cy="53975"/>
              </a:xfrm>
              <a:custGeom>
                <a:avLst/>
                <a:gdLst>
                  <a:gd name="T0" fmla="*/ 24 w 24"/>
                  <a:gd name="T1" fmla="*/ 0 h 24"/>
                  <a:gd name="T2" fmla="*/ 0 w 24"/>
                  <a:gd name="T3" fmla="*/ 24 h 24"/>
                </a:gdLst>
                <a:ahLst/>
                <a:cxnLst>
                  <a:cxn ang="0">
                    <a:pos x="T0" y="T1"/>
                  </a:cxn>
                  <a:cxn ang="0">
                    <a:pos x="T2" y="T3"/>
                  </a:cxn>
                </a:cxnLst>
                <a:rect l="0" t="0" r="r" b="b"/>
                <a:pathLst>
                  <a:path w="24" h="24">
                    <a:moveTo>
                      <a:pt x="24" y="0"/>
                    </a:moveTo>
                    <a:cubicBezTo>
                      <a:pt x="24" y="13"/>
                      <a:pt x="13" y="24"/>
                      <a:pt x="0"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3" name="Freeform 237"/>
              <p:cNvSpPr/>
              <p:nvPr/>
            </p:nvSpPr>
            <p:spPr bwMode="auto">
              <a:xfrm>
                <a:off x="7497763" y="4805363"/>
                <a:ext cx="55562" cy="53975"/>
              </a:xfrm>
              <a:custGeom>
                <a:avLst/>
                <a:gdLst>
                  <a:gd name="T0" fmla="*/ 24 w 24"/>
                  <a:gd name="T1" fmla="*/ 24 h 24"/>
                  <a:gd name="T2" fmla="*/ 0 w 24"/>
                  <a:gd name="T3" fmla="*/ 0 h 24"/>
                </a:gdLst>
                <a:ahLst/>
                <a:cxnLst>
                  <a:cxn ang="0">
                    <a:pos x="T0" y="T1"/>
                  </a:cxn>
                  <a:cxn ang="0">
                    <a:pos x="T2" y="T3"/>
                  </a:cxn>
                </a:cxnLst>
                <a:rect l="0" t="0" r="r" b="b"/>
                <a:pathLst>
                  <a:path w="24" h="24">
                    <a:moveTo>
                      <a:pt x="24" y="24"/>
                    </a:moveTo>
                    <a:cubicBezTo>
                      <a:pt x="11" y="24"/>
                      <a:pt x="0" y="13"/>
                      <a:pt x="0" y="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4" name="Freeform 238"/>
              <p:cNvSpPr/>
              <p:nvPr/>
            </p:nvSpPr>
            <p:spPr bwMode="auto">
              <a:xfrm>
                <a:off x="7500938" y="4987925"/>
                <a:ext cx="53975" cy="53975"/>
              </a:xfrm>
              <a:custGeom>
                <a:avLst/>
                <a:gdLst>
                  <a:gd name="T0" fmla="*/ 0 w 24"/>
                  <a:gd name="T1" fmla="*/ 24 h 24"/>
                  <a:gd name="T2" fmla="*/ 24 w 24"/>
                  <a:gd name="T3" fmla="*/ 0 h 24"/>
                </a:gdLst>
                <a:ahLst/>
                <a:cxnLst>
                  <a:cxn ang="0">
                    <a:pos x="T0" y="T1"/>
                  </a:cxn>
                  <a:cxn ang="0">
                    <a:pos x="T2" y="T3"/>
                  </a:cxn>
                </a:cxnLst>
                <a:rect l="0" t="0" r="r" b="b"/>
                <a:pathLst>
                  <a:path w="24" h="24">
                    <a:moveTo>
                      <a:pt x="0" y="24"/>
                    </a:moveTo>
                    <a:cubicBezTo>
                      <a:pt x="0" y="11"/>
                      <a:pt x="11" y="0"/>
                      <a:pt x="24" y="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5" name="Freeform 239"/>
              <p:cNvSpPr/>
              <p:nvPr/>
            </p:nvSpPr>
            <p:spPr bwMode="auto">
              <a:xfrm>
                <a:off x="7172325" y="4987925"/>
                <a:ext cx="55563" cy="53975"/>
              </a:xfrm>
              <a:custGeom>
                <a:avLst/>
                <a:gdLst>
                  <a:gd name="T0" fmla="*/ 0 w 24"/>
                  <a:gd name="T1" fmla="*/ 0 h 24"/>
                  <a:gd name="T2" fmla="*/ 24 w 24"/>
                  <a:gd name="T3" fmla="*/ 24 h 24"/>
                </a:gdLst>
                <a:ahLst/>
                <a:cxnLst>
                  <a:cxn ang="0">
                    <a:pos x="T0" y="T1"/>
                  </a:cxn>
                  <a:cxn ang="0">
                    <a:pos x="T2" y="T3"/>
                  </a:cxn>
                </a:cxnLst>
                <a:rect l="0" t="0" r="r" b="b"/>
                <a:pathLst>
                  <a:path w="24" h="24">
                    <a:moveTo>
                      <a:pt x="0" y="0"/>
                    </a:moveTo>
                    <a:cubicBezTo>
                      <a:pt x="13" y="0"/>
                      <a:pt x="24" y="11"/>
                      <a:pt x="24" y="24"/>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6" name="Freeform 240"/>
              <p:cNvSpPr/>
              <p:nvPr/>
            </p:nvSpPr>
            <p:spPr bwMode="auto">
              <a:xfrm>
                <a:off x="7153275" y="4622800"/>
                <a:ext cx="420688" cy="246063"/>
              </a:xfrm>
              <a:custGeom>
                <a:avLst/>
                <a:gdLst>
                  <a:gd name="T0" fmla="*/ 19 w 436"/>
                  <a:gd name="T1" fmla="*/ 189 h 256"/>
                  <a:gd name="T2" fmla="*/ 0 w 436"/>
                  <a:gd name="T3" fmla="*/ 73 h 256"/>
                  <a:gd name="T4" fmla="*/ 393 w 436"/>
                  <a:gd name="T5" fmla="*/ 0 h 256"/>
                  <a:gd name="T6" fmla="*/ 436 w 436"/>
                  <a:gd name="T7" fmla="*/ 249 h 256"/>
                  <a:gd name="T8" fmla="*/ 417 w 436"/>
                  <a:gd name="T9" fmla="*/ 256 h 256"/>
                </a:gdLst>
                <a:ahLst/>
                <a:cxnLst>
                  <a:cxn ang="0">
                    <a:pos x="T0" y="T1"/>
                  </a:cxn>
                  <a:cxn ang="0">
                    <a:pos x="T2" y="T3"/>
                  </a:cxn>
                  <a:cxn ang="0">
                    <a:pos x="T4" y="T5"/>
                  </a:cxn>
                  <a:cxn ang="0">
                    <a:pos x="T6" y="T7"/>
                  </a:cxn>
                  <a:cxn ang="0">
                    <a:pos x="T8" y="T9"/>
                  </a:cxn>
                </a:cxnLst>
                <a:rect l="0" t="0" r="r" b="b"/>
                <a:pathLst>
                  <a:path w="436" h="256">
                    <a:moveTo>
                      <a:pt x="19" y="189"/>
                    </a:moveTo>
                    <a:lnTo>
                      <a:pt x="0" y="73"/>
                    </a:lnTo>
                    <a:lnTo>
                      <a:pt x="393" y="0"/>
                    </a:lnTo>
                    <a:lnTo>
                      <a:pt x="436" y="249"/>
                    </a:lnTo>
                    <a:lnTo>
                      <a:pt x="417" y="256"/>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7" name="Freeform 241"/>
              <p:cNvSpPr/>
              <p:nvPr/>
            </p:nvSpPr>
            <p:spPr bwMode="auto">
              <a:xfrm>
                <a:off x="7164388" y="4683125"/>
                <a:ext cx="49212" cy="65088"/>
              </a:xfrm>
              <a:custGeom>
                <a:avLst/>
                <a:gdLst>
                  <a:gd name="T0" fmla="*/ 20 w 22"/>
                  <a:gd name="T1" fmla="*/ 0 h 29"/>
                  <a:gd name="T2" fmla="*/ 0 w 22"/>
                  <a:gd name="T3" fmla="*/ 29 h 29"/>
                </a:gdLst>
                <a:ahLst/>
                <a:cxnLst>
                  <a:cxn ang="0">
                    <a:pos x="T0" y="T1"/>
                  </a:cxn>
                  <a:cxn ang="0">
                    <a:pos x="T2" y="T3"/>
                  </a:cxn>
                </a:cxnLst>
                <a:rect l="0" t="0" r="r" b="b"/>
                <a:pathLst>
                  <a:path w="22" h="29">
                    <a:moveTo>
                      <a:pt x="20" y="0"/>
                    </a:moveTo>
                    <a:cubicBezTo>
                      <a:pt x="22" y="14"/>
                      <a:pt x="13" y="27"/>
                      <a:pt x="0" y="29"/>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8" name="Freeform 242"/>
              <p:cNvSpPr/>
              <p:nvPr/>
            </p:nvSpPr>
            <p:spPr bwMode="auto">
              <a:xfrm>
                <a:off x="7478713" y="4632325"/>
                <a:ext cx="63500" cy="52388"/>
              </a:xfrm>
              <a:custGeom>
                <a:avLst/>
                <a:gdLst>
                  <a:gd name="T0" fmla="*/ 28 w 28"/>
                  <a:gd name="T1" fmla="*/ 20 h 23"/>
                  <a:gd name="T2" fmla="*/ 0 w 28"/>
                  <a:gd name="T3" fmla="*/ 0 h 23"/>
                </a:gdLst>
                <a:ahLst/>
                <a:cxnLst>
                  <a:cxn ang="0">
                    <a:pos x="T0" y="T1"/>
                  </a:cxn>
                  <a:cxn ang="0">
                    <a:pos x="T2" y="T3"/>
                  </a:cxn>
                </a:cxnLst>
                <a:rect l="0" t="0" r="r" b="b"/>
                <a:pathLst>
                  <a:path w="28" h="23">
                    <a:moveTo>
                      <a:pt x="28" y="20"/>
                    </a:moveTo>
                    <a:cubicBezTo>
                      <a:pt x="15" y="23"/>
                      <a:pt x="2" y="14"/>
                      <a:pt x="0" y="0"/>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7" name="组合 316"/>
            <p:cNvGrpSpPr/>
            <p:nvPr/>
          </p:nvGrpSpPr>
          <p:grpSpPr>
            <a:xfrm>
              <a:off x="14306" y="9278"/>
              <a:ext cx="660" cy="430"/>
              <a:chOff x="8229600" y="4695825"/>
              <a:chExt cx="419100" cy="273050"/>
            </a:xfrm>
          </p:grpSpPr>
          <p:sp>
            <p:nvSpPr>
              <p:cNvPr id="242" name="Freeform 246"/>
              <p:cNvSpPr/>
              <p:nvPr/>
            </p:nvSpPr>
            <p:spPr bwMode="auto">
              <a:xfrm>
                <a:off x="8229600" y="4695825"/>
                <a:ext cx="419100" cy="273050"/>
              </a:xfrm>
              <a:custGeom>
                <a:avLst/>
                <a:gdLst>
                  <a:gd name="T0" fmla="*/ 184 w 184"/>
                  <a:gd name="T1" fmla="*/ 112 h 120"/>
                  <a:gd name="T2" fmla="*/ 176 w 184"/>
                  <a:gd name="T3" fmla="*/ 120 h 120"/>
                  <a:gd name="T4" fmla="*/ 8 w 184"/>
                  <a:gd name="T5" fmla="*/ 120 h 120"/>
                  <a:gd name="T6" fmla="*/ 0 w 184"/>
                  <a:gd name="T7" fmla="*/ 112 h 120"/>
                  <a:gd name="T8" fmla="*/ 0 w 184"/>
                  <a:gd name="T9" fmla="*/ 8 h 120"/>
                  <a:gd name="T10" fmla="*/ 8 w 184"/>
                  <a:gd name="T11" fmla="*/ 0 h 120"/>
                  <a:gd name="T12" fmla="*/ 176 w 184"/>
                  <a:gd name="T13" fmla="*/ 0 h 120"/>
                  <a:gd name="T14" fmla="*/ 184 w 184"/>
                  <a:gd name="T15" fmla="*/ 8 h 120"/>
                  <a:gd name="T16" fmla="*/ 184 w 184"/>
                  <a:gd name="T17"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20">
                    <a:moveTo>
                      <a:pt x="184" y="112"/>
                    </a:moveTo>
                    <a:cubicBezTo>
                      <a:pt x="184" y="116"/>
                      <a:pt x="181" y="120"/>
                      <a:pt x="176" y="120"/>
                    </a:cubicBezTo>
                    <a:cubicBezTo>
                      <a:pt x="8" y="120"/>
                      <a:pt x="8" y="120"/>
                      <a:pt x="8" y="120"/>
                    </a:cubicBezTo>
                    <a:cubicBezTo>
                      <a:pt x="4" y="120"/>
                      <a:pt x="0" y="116"/>
                      <a:pt x="0" y="112"/>
                    </a:cubicBezTo>
                    <a:cubicBezTo>
                      <a:pt x="0" y="8"/>
                      <a:pt x="0" y="8"/>
                      <a:pt x="0" y="8"/>
                    </a:cubicBezTo>
                    <a:cubicBezTo>
                      <a:pt x="0" y="3"/>
                      <a:pt x="4" y="0"/>
                      <a:pt x="8" y="0"/>
                    </a:cubicBezTo>
                    <a:cubicBezTo>
                      <a:pt x="176" y="0"/>
                      <a:pt x="176" y="0"/>
                      <a:pt x="176" y="0"/>
                    </a:cubicBezTo>
                    <a:cubicBezTo>
                      <a:pt x="181" y="0"/>
                      <a:pt x="184" y="3"/>
                      <a:pt x="184" y="8"/>
                    </a:cubicBezTo>
                    <a:lnTo>
                      <a:pt x="184" y="112"/>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3" name="Line 247"/>
              <p:cNvSpPr>
                <a:spLocks noChangeShapeType="1"/>
              </p:cNvSpPr>
              <p:nvPr/>
            </p:nvSpPr>
            <p:spPr bwMode="auto">
              <a:xfrm>
                <a:off x="8229600" y="4751388"/>
                <a:ext cx="4191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4" name="Line 248"/>
              <p:cNvSpPr>
                <a:spLocks noChangeShapeType="1"/>
              </p:cNvSpPr>
              <p:nvPr/>
            </p:nvSpPr>
            <p:spPr bwMode="auto">
              <a:xfrm>
                <a:off x="8229600" y="4786313"/>
                <a:ext cx="41910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5" name="Line 249"/>
              <p:cNvSpPr>
                <a:spLocks noChangeShapeType="1"/>
              </p:cNvSpPr>
              <p:nvPr/>
            </p:nvSpPr>
            <p:spPr bwMode="auto">
              <a:xfrm>
                <a:off x="8283575" y="4895850"/>
                <a:ext cx="12858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6" name="Freeform 250"/>
              <p:cNvSpPr/>
              <p:nvPr/>
            </p:nvSpPr>
            <p:spPr bwMode="auto">
              <a:xfrm>
                <a:off x="8502650" y="4859338"/>
                <a:ext cx="90488" cy="55562"/>
              </a:xfrm>
              <a:custGeom>
                <a:avLst/>
                <a:gdLst>
                  <a:gd name="T0" fmla="*/ 28 w 40"/>
                  <a:gd name="T1" fmla="*/ 0 h 24"/>
                  <a:gd name="T2" fmla="*/ 20 w 40"/>
                  <a:gd name="T3" fmla="*/ 3 h 24"/>
                  <a:gd name="T4" fmla="*/ 12 w 40"/>
                  <a:gd name="T5" fmla="*/ 0 h 24"/>
                  <a:gd name="T6" fmla="*/ 0 w 40"/>
                  <a:gd name="T7" fmla="*/ 12 h 24"/>
                  <a:gd name="T8" fmla="*/ 12 w 40"/>
                  <a:gd name="T9" fmla="*/ 24 h 24"/>
                  <a:gd name="T10" fmla="*/ 20 w 40"/>
                  <a:gd name="T11" fmla="*/ 21 h 24"/>
                  <a:gd name="T12" fmla="*/ 28 w 40"/>
                  <a:gd name="T13" fmla="*/ 24 h 24"/>
                  <a:gd name="T14" fmla="*/ 40 w 40"/>
                  <a:gd name="T15" fmla="*/ 12 h 24"/>
                  <a:gd name="T16" fmla="*/ 28 w 4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28" y="0"/>
                    </a:moveTo>
                    <a:cubicBezTo>
                      <a:pt x="25" y="0"/>
                      <a:pt x="22" y="1"/>
                      <a:pt x="20" y="3"/>
                    </a:cubicBezTo>
                    <a:cubicBezTo>
                      <a:pt x="18" y="1"/>
                      <a:pt x="15" y="0"/>
                      <a:pt x="12" y="0"/>
                    </a:cubicBezTo>
                    <a:cubicBezTo>
                      <a:pt x="6" y="0"/>
                      <a:pt x="0" y="5"/>
                      <a:pt x="0" y="12"/>
                    </a:cubicBezTo>
                    <a:cubicBezTo>
                      <a:pt x="0" y="18"/>
                      <a:pt x="6" y="24"/>
                      <a:pt x="12" y="24"/>
                    </a:cubicBezTo>
                    <a:cubicBezTo>
                      <a:pt x="15" y="24"/>
                      <a:pt x="18" y="23"/>
                      <a:pt x="20" y="21"/>
                    </a:cubicBezTo>
                    <a:cubicBezTo>
                      <a:pt x="22" y="23"/>
                      <a:pt x="25" y="24"/>
                      <a:pt x="28" y="24"/>
                    </a:cubicBezTo>
                    <a:cubicBezTo>
                      <a:pt x="35" y="24"/>
                      <a:pt x="40" y="18"/>
                      <a:pt x="40" y="12"/>
                    </a:cubicBezTo>
                    <a:cubicBezTo>
                      <a:pt x="40" y="5"/>
                      <a:pt x="35" y="0"/>
                      <a:pt x="28" y="0"/>
                    </a:cubicBez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5" name="组合 314"/>
            <p:cNvGrpSpPr/>
            <p:nvPr/>
          </p:nvGrpSpPr>
          <p:grpSpPr>
            <a:xfrm>
              <a:off x="16153" y="7476"/>
              <a:ext cx="375" cy="655"/>
              <a:chOff x="9402801" y="3551632"/>
              <a:chExt cx="238032" cy="415795"/>
            </a:xfrm>
          </p:grpSpPr>
          <p:sp>
            <p:nvSpPr>
              <p:cNvPr id="258" name="Freeform 264"/>
              <p:cNvSpPr/>
              <p:nvPr/>
            </p:nvSpPr>
            <p:spPr bwMode="auto">
              <a:xfrm>
                <a:off x="9402801" y="3551632"/>
                <a:ext cx="238032" cy="415795"/>
              </a:xfrm>
              <a:custGeom>
                <a:avLst/>
                <a:gdLst>
                  <a:gd name="T0" fmla="*/ 104 w 104"/>
                  <a:gd name="T1" fmla="*/ 176 h 184"/>
                  <a:gd name="T2" fmla="*/ 96 w 104"/>
                  <a:gd name="T3" fmla="*/ 184 h 184"/>
                  <a:gd name="T4" fmla="*/ 8 w 104"/>
                  <a:gd name="T5" fmla="*/ 184 h 184"/>
                  <a:gd name="T6" fmla="*/ 0 w 104"/>
                  <a:gd name="T7" fmla="*/ 176 h 184"/>
                  <a:gd name="T8" fmla="*/ 0 w 104"/>
                  <a:gd name="T9" fmla="*/ 8 h 184"/>
                  <a:gd name="T10" fmla="*/ 8 w 104"/>
                  <a:gd name="T11" fmla="*/ 0 h 184"/>
                  <a:gd name="T12" fmla="*/ 96 w 104"/>
                  <a:gd name="T13" fmla="*/ 0 h 184"/>
                  <a:gd name="T14" fmla="*/ 104 w 104"/>
                  <a:gd name="T15" fmla="*/ 8 h 184"/>
                  <a:gd name="T16" fmla="*/ 104 w 104"/>
                  <a:gd name="T1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84">
                    <a:moveTo>
                      <a:pt x="104" y="176"/>
                    </a:moveTo>
                    <a:cubicBezTo>
                      <a:pt x="104" y="180"/>
                      <a:pt x="101" y="184"/>
                      <a:pt x="96" y="184"/>
                    </a:cubicBezTo>
                    <a:cubicBezTo>
                      <a:pt x="8" y="184"/>
                      <a:pt x="8" y="184"/>
                      <a:pt x="8" y="184"/>
                    </a:cubicBezTo>
                    <a:cubicBezTo>
                      <a:pt x="4" y="184"/>
                      <a:pt x="0" y="180"/>
                      <a:pt x="0" y="176"/>
                    </a:cubicBezTo>
                    <a:cubicBezTo>
                      <a:pt x="0" y="8"/>
                      <a:pt x="0" y="8"/>
                      <a:pt x="0" y="8"/>
                    </a:cubicBezTo>
                    <a:cubicBezTo>
                      <a:pt x="0" y="3"/>
                      <a:pt x="4" y="0"/>
                      <a:pt x="8" y="0"/>
                    </a:cubicBezTo>
                    <a:cubicBezTo>
                      <a:pt x="96" y="0"/>
                      <a:pt x="96" y="0"/>
                      <a:pt x="96" y="0"/>
                    </a:cubicBezTo>
                    <a:cubicBezTo>
                      <a:pt x="101" y="0"/>
                      <a:pt x="104" y="3"/>
                      <a:pt x="104" y="8"/>
                    </a:cubicBezTo>
                    <a:lnTo>
                      <a:pt x="104" y="176"/>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9" name="Line 265"/>
              <p:cNvSpPr>
                <a:spLocks noChangeShapeType="1"/>
              </p:cNvSpPr>
              <p:nvPr/>
            </p:nvSpPr>
            <p:spPr bwMode="auto">
              <a:xfrm>
                <a:off x="9512735" y="3586122"/>
                <a:ext cx="19119"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0" name="Oval 266"/>
              <p:cNvSpPr>
                <a:spLocks noChangeArrowheads="1"/>
              </p:cNvSpPr>
              <p:nvPr/>
            </p:nvSpPr>
            <p:spPr bwMode="auto">
              <a:xfrm>
                <a:off x="9503176" y="3894614"/>
                <a:ext cx="38238" cy="36406"/>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1" name="Rectangle 267"/>
              <p:cNvSpPr>
                <a:spLocks noChangeArrowheads="1"/>
              </p:cNvSpPr>
              <p:nvPr/>
            </p:nvSpPr>
            <p:spPr bwMode="auto">
              <a:xfrm>
                <a:off x="9439127" y="3622528"/>
                <a:ext cx="165379" cy="234723"/>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2" name="Line 268"/>
              <p:cNvSpPr>
                <a:spLocks noChangeShapeType="1"/>
              </p:cNvSpPr>
              <p:nvPr/>
            </p:nvSpPr>
            <p:spPr bwMode="auto">
              <a:xfrm>
                <a:off x="9475453" y="3586122"/>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6" name="组合 315"/>
            <p:cNvGrpSpPr/>
            <p:nvPr/>
          </p:nvGrpSpPr>
          <p:grpSpPr>
            <a:xfrm>
              <a:off x="16009" y="9158"/>
              <a:ext cx="665" cy="658"/>
              <a:chOff x="9311030" y="4619860"/>
              <a:chExt cx="422529" cy="417711"/>
            </a:xfrm>
          </p:grpSpPr>
          <p:sp>
            <p:nvSpPr>
              <p:cNvPr id="263" name="Line 269"/>
              <p:cNvSpPr>
                <a:spLocks noChangeShapeType="1"/>
              </p:cNvSpPr>
              <p:nvPr/>
            </p:nvSpPr>
            <p:spPr bwMode="auto">
              <a:xfrm>
                <a:off x="9512735" y="4927395"/>
                <a:ext cx="74564"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4" name="Freeform 270"/>
              <p:cNvSpPr/>
              <p:nvPr/>
            </p:nvSpPr>
            <p:spPr bwMode="auto">
              <a:xfrm>
                <a:off x="9330149" y="4619860"/>
                <a:ext cx="384292" cy="190652"/>
              </a:xfrm>
              <a:custGeom>
                <a:avLst/>
                <a:gdLst>
                  <a:gd name="T0" fmla="*/ 168 w 168"/>
                  <a:gd name="T1" fmla="*/ 84 h 84"/>
                  <a:gd name="T2" fmla="*/ 168 w 168"/>
                  <a:gd name="T3" fmla="*/ 8 h 84"/>
                  <a:gd name="T4" fmla="*/ 160 w 168"/>
                  <a:gd name="T5" fmla="*/ 0 h 84"/>
                  <a:gd name="T6" fmla="*/ 8 w 168"/>
                  <a:gd name="T7" fmla="*/ 0 h 84"/>
                  <a:gd name="T8" fmla="*/ 0 w 168"/>
                  <a:gd name="T9" fmla="*/ 8 h 84"/>
                  <a:gd name="T10" fmla="*/ 0 w 168"/>
                  <a:gd name="T11" fmla="*/ 56 h 84"/>
                </a:gdLst>
                <a:ahLst/>
                <a:cxnLst>
                  <a:cxn ang="0">
                    <a:pos x="T0" y="T1"/>
                  </a:cxn>
                  <a:cxn ang="0">
                    <a:pos x="T2" y="T3"/>
                  </a:cxn>
                  <a:cxn ang="0">
                    <a:pos x="T4" y="T5"/>
                  </a:cxn>
                  <a:cxn ang="0">
                    <a:pos x="T6" y="T7"/>
                  </a:cxn>
                  <a:cxn ang="0">
                    <a:pos x="T8" y="T9"/>
                  </a:cxn>
                  <a:cxn ang="0">
                    <a:pos x="T10" y="T11"/>
                  </a:cxn>
                </a:cxnLst>
                <a:rect l="0" t="0" r="r" b="b"/>
                <a:pathLst>
                  <a:path w="168" h="84">
                    <a:moveTo>
                      <a:pt x="168" y="84"/>
                    </a:moveTo>
                    <a:cubicBezTo>
                      <a:pt x="168" y="8"/>
                      <a:pt x="168" y="8"/>
                      <a:pt x="168" y="8"/>
                    </a:cubicBezTo>
                    <a:cubicBezTo>
                      <a:pt x="168" y="3"/>
                      <a:pt x="165" y="0"/>
                      <a:pt x="160" y="0"/>
                    </a:cubicBezTo>
                    <a:cubicBezTo>
                      <a:pt x="8" y="0"/>
                      <a:pt x="8" y="0"/>
                      <a:pt x="8" y="0"/>
                    </a:cubicBezTo>
                    <a:cubicBezTo>
                      <a:pt x="4" y="0"/>
                      <a:pt x="0" y="3"/>
                      <a:pt x="0" y="8"/>
                    </a:cubicBezTo>
                    <a:cubicBezTo>
                      <a:pt x="0" y="56"/>
                      <a:pt x="0" y="56"/>
                      <a:pt x="0" y="56"/>
                    </a:cubicBez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5" name="Line 271"/>
              <p:cNvSpPr>
                <a:spLocks noChangeShapeType="1"/>
              </p:cNvSpPr>
              <p:nvPr/>
            </p:nvSpPr>
            <p:spPr bwMode="auto">
              <a:xfrm>
                <a:off x="9512735" y="4873744"/>
                <a:ext cx="74564"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6" name="Freeform 272"/>
              <p:cNvSpPr/>
              <p:nvPr/>
            </p:nvSpPr>
            <p:spPr bwMode="auto">
              <a:xfrm>
                <a:off x="9311030" y="4746323"/>
                <a:ext cx="201705" cy="290290"/>
              </a:xfrm>
              <a:custGeom>
                <a:avLst/>
                <a:gdLst>
                  <a:gd name="T0" fmla="*/ 88 w 88"/>
                  <a:gd name="T1" fmla="*/ 120 h 128"/>
                  <a:gd name="T2" fmla="*/ 80 w 88"/>
                  <a:gd name="T3" fmla="*/ 128 h 128"/>
                  <a:gd name="T4" fmla="*/ 8 w 88"/>
                  <a:gd name="T5" fmla="*/ 128 h 128"/>
                  <a:gd name="T6" fmla="*/ 0 w 88"/>
                  <a:gd name="T7" fmla="*/ 120 h 128"/>
                  <a:gd name="T8" fmla="*/ 0 w 88"/>
                  <a:gd name="T9" fmla="*/ 8 h 128"/>
                  <a:gd name="T10" fmla="*/ 8 w 88"/>
                  <a:gd name="T11" fmla="*/ 0 h 128"/>
                  <a:gd name="T12" fmla="*/ 80 w 88"/>
                  <a:gd name="T13" fmla="*/ 0 h 128"/>
                  <a:gd name="T14" fmla="*/ 88 w 88"/>
                  <a:gd name="T15" fmla="*/ 8 h 128"/>
                  <a:gd name="T16" fmla="*/ 88 w 88"/>
                  <a:gd name="T1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28">
                    <a:moveTo>
                      <a:pt x="88" y="120"/>
                    </a:moveTo>
                    <a:cubicBezTo>
                      <a:pt x="88" y="124"/>
                      <a:pt x="85" y="128"/>
                      <a:pt x="80" y="128"/>
                    </a:cubicBezTo>
                    <a:cubicBezTo>
                      <a:pt x="8" y="128"/>
                      <a:pt x="8" y="128"/>
                      <a:pt x="8" y="128"/>
                    </a:cubicBezTo>
                    <a:cubicBezTo>
                      <a:pt x="4" y="128"/>
                      <a:pt x="0" y="124"/>
                      <a:pt x="0" y="120"/>
                    </a:cubicBezTo>
                    <a:cubicBezTo>
                      <a:pt x="0" y="8"/>
                      <a:pt x="0" y="8"/>
                      <a:pt x="0" y="8"/>
                    </a:cubicBezTo>
                    <a:cubicBezTo>
                      <a:pt x="0" y="3"/>
                      <a:pt x="4" y="0"/>
                      <a:pt x="8" y="0"/>
                    </a:cubicBezTo>
                    <a:cubicBezTo>
                      <a:pt x="80" y="0"/>
                      <a:pt x="80" y="0"/>
                      <a:pt x="80" y="0"/>
                    </a:cubicBezTo>
                    <a:cubicBezTo>
                      <a:pt x="85" y="0"/>
                      <a:pt x="88" y="3"/>
                      <a:pt x="88" y="8"/>
                    </a:cubicBezTo>
                    <a:lnTo>
                      <a:pt x="88" y="120"/>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7" name="Line 273"/>
              <p:cNvSpPr>
                <a:spLocks noChangeShapeType="1"/>
              </p:cNvSpPr>
              <p:nvPr/>
            </p:nvSpPr>
            <p:spPr bwMode="auto">
              <a:xfrm>
                <a:off x="9412360" y="5000207"/>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8" name="Rectangle 274"/>
              <p:cNvSpPr>
                <a:spLocks noChangeArrowheads="1"/>
              </p:cNvSpPr>
              <p:nvPr/>
            </p:nvSpPr>
            <p:spPr bwMode="auto">
              <a:xfrm>
                <a:off x="9347356" y="4782729"/>
                <a:ext cx="129053" cy="181072"/>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9" name="Freeform 275"/>
              <p:cNvSpPr/>
              <p:nvPr/>
            </p:nvSpPr>
            <p:spPr bwMode="auto">
              <a:xfrm>
                <a:off x="9587299" y="4820093"/>
                <a:ext cx="146260" cy="217478"/>
              </a:xfrm>
              <a:custGeom>
                <a:avLst/>
                <a:gdLst>
                  <a:gd name="T0" fmla="*/ 64 w 64"/>
                  <a:gd name="T1" fmla="*/ 88 h 96"/>
                  <a:gd name="T2" fmla="*/ 56 w 64"/>
                  <a:gd name="T3" fmla="*/ 96 h 96"/>
                  <a:gd name="T4" fmla="*/ 8 w 64"/>
                  <a:gd name="T5" fmla="*/ 96 h 96"/>
                  <a:gd name="T6" fmla="*/ 0 w 64"/>
                  <a:gd name="T7" fmla="*/ 88 h 96"/>
                  <a:gd name="T8" fmla="*/ 0 w 64"/>
                  <a:gd name="T9" fmla="*/ 8 h 96"/>
                  <a:gd name="T10" fmla="*/ 8 w 64"/>
                  <a:gd name="T11" fmla="*/ 0 h 96"/>
                  <a:gd name="T12" fmla="*/ 56 w 64"/>
                  <a:gd name="T13" fmla="*/ 0 h 96"/>
                  <a:gd name="T14" fmla="*/ 64 w 64"/>
                  <a:gd name="T15" fmla="*/ 8 h 96"/>
                  <a:gd name="T16" fmla="*/ 64 w 64"/>
                  <a:gd name="T1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96">
                    <a:moveTo>
                      <a:pt x="64" y="88"/>
                    </a:moveTo>
                    <a:cubicBezTo>
                      <a:pt x="64" y="92"/>
                      <a:pt x="61" y="96"/>
                      <a:pt x="56" y="96"/>
                    </a:cubicBezTo>
                    <a:cubicBezTo>
                      <a:pt x="8" y="96"/>
                      <a:pt x="8" y="96"/>
                      <a:pt x="8" y="96"/>
                    </a:cubicBezTo>
                    <a:cubicBezTo>
                      <a:pt x="4" y="96"/>
                      <a:pt x="0" y="92"/>
                      <a:pt x="0" y="88"/>
                    </a:cubicBezTo>
                    <a:cubicBezTo>
                      <a:pt x="0" y="8"/>
                      <a:pt x="0" y="8"/>
                      <a:pt x="0" y="8"/>
                    </a:cubicBezTo>
                    <a:cubicBezTo>
                      <a:pt x="0" y="3"/>
                      <a:pt x="4" y="0"/>
                      <a:pt x="8" y="0"/>
                    </a:cubicBezTo>
                    <a:cubicBezTo>
                      <a:pt x="56" y="0"/>
                      <a:pt x="56" y="0"/>
                      <a:pt x="56" y="0"/>
                    </a:cubicBezTo>
                    <a:cubicBezTo>
                      <a:pt x="61" y="0"/>
                      <a:pt x="64" y="3"/>
                      <a:pt x="64" y="8"/>
                    </a:cubicBezTo>
                    <a:lnTo>
                      <a:pt x="64" y="8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0" name="Line 276"/>
              <p:cNvSpPr>
                <a:spLocks noChangeShapeType="1"/>
              </p:cNvSpPr>
              <p:nvPr/>
            </p:nvSpPr>
            <p:spPr bwMode="auto">
              <a:xfrm>
                <a:off x="9658040" y="5000207"/>
                <a:ext cx="0"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1" name="Rectangle 277"/>
              <p:cNvSpPr>
                <a:spLocks noChangeArrowheads="1"/>
              </p:cNvSpPr>
              <p:nvPr/>
            </p:nvSpPr>
            <p:spPr bwMode="auto">
              <a:xfrm>
                <a:off x="9623625" y="4856499"/>
                <a:ext cx="72652" cy="108260"/>
              </a:xfrm>
              <a:prstGeom prst="rect">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8" name="组合 297"/>
            <p:cNvGrpSpPr/>
            <p:nvPr/>
          </p:nvGrpSpPr>
          <p:grpSpPr>
            <a:xfrm>
              <a:off x="16009" y="4102"/>
              <a:ext cx="665" cy="661"/>
              <a:chOff x="9311030" y="1409427"/>
              <a:chExt cx="422530" cy="419627"/>
            </a:xfrm>
          </p:grpSpPr>
          <p:sp>
            <p:nvSpPr>
              <p:cNvPr id="277" name="Freeform 283"/>
              <p:cNvSpPr/>
              <p:nvPr/>
            </p:nvSpPr>
            <p:spPr bwMode="auto">
              <a:xfrm>
                <a:off x="9311030" y="1483197"/>
                <a:ext cx="422530" cy="128379"/>
              </a:xfrm>
              <a:custGeom>
                <a:avLst/>
                <a:gdLst>
                  <a:gd name="T0" fmla="*/ 0 w 441"/>
                  <a:gd name="T1" fmla="*/ 133 h 133"/>
                  <a:gd name="T2" fmla="*/ 0 w 441"/>
                  <a:gd name="T3" fmla="*/ 0 h 133"/>
                  <a:gd name="T4" fmla="*/ 441 w 441"/>
                  <a:gd name="T5" fmla="*/ 0 h 133"/>
                  <a:gd name="T6" fmla="*/ 441 w 441"/>
                  <a:gd name="T7" fmla="*/ 133 h 133"/>
                </a:gdLst>
                <a:ahLst/>
                <a:cxnLst>
                  <a:cxn ang="0">
                    <a:pos x="T0" y="T1"/>
                  </a:cxn>
                  <a:cxn ang="0">
                    <a:pos x="T2" y="T3"/>
                  </a:cxn>
                  <a:cxn ang="0">
                    <a:pos x="T4" y="T5"/>
                  </a:cxn>
                  <a:cxn ang="0">
                    <a:pos x="T6" y="T7"/>
                  </a:cxn>
                </a:cxnLst>
                <a:rect l="0" t="0" r="r" b="b"/>
                <a:pathLst>
                  <a:path w="441" h="133">
                    <a:moveTo>
                      <a:pt x="0" y="133"/>
                    </a:moveTo>
                    <a:lnTo>
                      <a:pt x="0" y="0"/>
                    </a:lnTo>
                    <a:lnTo>
                      <a:pt x="441" y="0"/>
                    </a:lnTo>
                    <a:lnTo>
                      <a:pt x="441" y="133"/>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8" name="Freeform 284"/>
              <p:cNvSpPr/>
              <p:nvPr/>
            </p:nvSpPr>
            <p:spPr bwMode="auto">
              <a:xfrm>
                <a:off x="9347356" y="1611576"/>
                <a:ext cx="348922" cy="217478"/>
              </a:xfrm>
              <a:custGeom>
                <a:avLst/>
                <a:gdLst>
                  <a:gd name="T0" fmla="*/ 365 w 365"/>
                  <a:gd name="T1" fmla="*/ 0 h 227"/>
                  <a:gd name="T2" fmla="*/ 365 w 365"/>
                  <a:gd name="T3" fmla="*/ 227 h 227"/>
                  <a:gd name="T4" fmla="*/ 0 w 365"/>
                  <a:gd name="T5" fmla="*/ 227 h 227"/>
                  <a:gd name="T6" fmla="*/ 0 w 365"/>
                  <a:gd name="T7" fmla="*/ 0 h 227"/>
                </a:gdLst>
                <a:ahLst/>
                <a:cxnLst>
                  <a:cxn ang="0">
                    <a:pos x="T0" y="T1"/>
                  </a:cxn>
                  <a:cxn ang="0">
                    <a:pos x="T2" y="T3"/>
                  </a:cxn>
                  <a:cxn ang="0">
                    <a:pos x="T4" y="T5"/>
                  </a:cxn>
                  <a:cxn ang="0">
                    <a:pos x="T6" y="T7"/>
                  </a:cxn>
                </a:cxnLst>
                <a:rect l="0" t="0" r="r" b="b"/>
                <a:pathLst>
                  <a:path w="365" h="227">
                    <a:moveTo>
                      <a:pt x="365" y="0"/>
                    </a:moveTo>
                    <a:lnTo>
                      <a:pt x="365" y="227"/>
                    </a:lnTo>
                    <a:lnTo>
                      <a:pt x="0" y="227"/>
                    </a:lnTo>
                    <a:lnTo>
                      <a:pt x="0" y="0"/>
                    </a:lnTo>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9" name="Line 285"/>
              <p:cNvSpPr>
                <a:spLocks noChangeShapeType="1"/>
              </p:cNvSpPr>
              <p:nvPr/>
            </p:nvSpPr>
            <p:spPr bwMode="auto">
              <a:xfrm flipV="1">
                <a:off x="9494572" y="1483197"/>
                <a:ext cx="0" cy="34585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0" name="Line 286"/>
              <p:cNvSpPr>
                <a:spLocks noChangeShapeType="1"/>
              </p:cNvSpPr>
              <p:nvPr/>
            </p:nvSpPr>
            <p:spPr bwMode="auto">
              <a:xfrm>
                <a:off x="9549061" y="1483197"/>
                <a:ext cx="0" cy="345857"/>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1" name="Oval 287"/>
              <p:cNvSpPr>
                <a:spLocks noChangeArrowheads="1"/>
              </p:cNvSpPr>
              <p:nvPr/>
            </p:nvSpPr>
            <p:spPr bwMode="auto">
              <a:xfrm>
                <a:off x="9530898" y="1409427"/>
                <a:ext cx="72652" cy="72812"/>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2" name="Oval 288"/>
              <p:cNvSpPr>
                <a:spLocks noChangeArrowheads="1"/>
              </p:cNvSpPr>
              <p:nvPr/>
            </p:nvSpPr>
            <p:spPr bwMode="auto">
              <a:xfrm>
                <a:off x="9439127" y="1409427"/>
                <a:ext cx="72652" cy="72812"/>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3" name="Line 289"/>
              <p:cNvSpPr>
                <a:spLocks noChangeShapeType="1"/>
              </p:cNvSpPr>
              <p:nvPr/>
            </p:nvSpPr>
            <p:spPr bwMode="auto">
              <a:xfrm flipH="1">
                <a:off x="9311030" y="1611576"/>
                <a:ext cx="18449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4" name="Line 290"/>
              <p:cNvSpPr>
                <a:spLocks noChangeShapeType="1"/>
              </p:cNvSpPr>
              <p:nvPr/>
            </p:nvSpPr>
            <p:spPr bwMode="auto">
              <a:xfrm flipH="1">
                <a:off x="9549061" y="1611576"/>
                <a:ext cx="184498"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9" name="组合 298"/>
            <p:cNvGrpSpPr/>
            <p:nvPr/>
          </p:nvGrpSpPr>
          <p:grpSpPr>
            <a:xfrm>
              <a:off x="16009" y="5818"/>
              <a:ext cx="665" cy="600"/>
              <a:chOff x="9311030" y="2498733"/>
              <a:chExt cx="422529" cy="381304"/>
            </a:xfrm>
          </p:grpSpPr>
          <p:sp>
            <p:nvSpPr>
              <p:cNvPr id="285" name="Freeform 291"/>
              <p:cNvSpPr/>
              <p:nvPr/>
            </p:nvSpPr>
            <p:spPr bwMode="auto">
              <a:xfrm>
                <a:off x="9311030" y="2643398"/>
                <a:ext cx="293477" cy="236639"/>
              </a:xfrm>
              <a:custGeom>
                <a:avLst/>
                <a:gdLst>
                  <a:gd name="T0" fmla="*/ 128 w 128"/>
                  <a:gd name="T1" fmla="*/ 88 h 104"/>
                  <a:gd name="T2" fmla="*/ 112 w 128"/>
                  <a:gd name="T3" fmla="*/ 104 h 104"/>
                  <a:gd name="T4" fmla="*/ 16 w 128"/>
                  <a:gd name="T5" fmla="*/ 104 h 104"/>
                  <a:gd name="T6" fmla="*/ 0 w 128"/>
                  <a:gd name="T7" fmla="*/ 88 h 104"/>
                  <a:gd name="T8" fmla="*/ 0 w 128"/>
                  <a:gd name="T9" fmla="*/ 16 h 104"/>
                  <a:gd name="T10" fmla="*/ 16 w 128"/>
                  <a:gd name="T11" fmla="*/ 0 h 104"/>
                  <a:gd name="T12" fmla="*/ 112 w 128"/>
                  <a:gd name="T13" fmla="*/ 0 h 104"/>
                  <a:gd name="T14" fmla="*/ 128 w 128"/>
                  <a:gd name="T15" fmla="*/ 16 h 104"/>
                  <a:gd name="T16" fmla="*/ 128 w 128"/>
                  <a:gd name="T17" fmla="*/ 8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4">
                    <a:moveTo>
                      <a:pt x="128" y="88"/>
                    </a:moveTo>
                    <a:cubicBezTo>
                      <a:pt x="128" y="97"/>
                      <a:pt x="121" y="104"/>
                      <a:pt x="112" y="104"/>
                    </a:cubicBezTo>
                    <a:cubicBezTo>
                      <a:pt x="16" y="104"/>
                      <a:pt x="16" y="104"/>
                      <a:pt x="16" y="104"/>
                    </a:cubicBezTo>
                    <a:cubicBezTo>
                      <a:pt x="7" y="104"/>
                      <a:pt x="0" y="97"/>
                      <a:pt x="0" y="88"/>
                    </a:cubicBezTo>
                    <a:cubicBezTo>
                      <a:pt x="0" y="16"/>
                      <a:pt x="0" y="16"/>
                      <a:pt x="0" y="16"/>
                    </a:cubicBezTo>
                    <a:cubicBezTo>
                      <a:pt x="0" y="7"/>
                      <a:pt x="7" y="0"/>
                      <a:pt x="16" y="0"/>
                    </a:cubicBezTo>
                    <a:cubicBezTo>
                      <a:pt x="112" y="0"/>
                      <a:pt x="112" y="0"/>
                      <a:pt x="112" y="0"/>
                    </a:cubicBezTo>
                    <a:cubicBezTo>
                      <a:pt x="121" y="0"/>
                      <a:pt x="128" y="7"/>
                      <a:pt x="128" y="16"/>
                    </a:cubicBezTo>
                    <a:lnTo>
                      <a:pt x="128" y="8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6" name="Freeform 292"/>
              <p:cNvSpPr/>
              <p:nvPr/>
            </p:nvSpPr>
            <p:spPr bwMode="auto">
              <a:xfrm>
                <a:off x="9604506" y="2662560"/>
                <a:ext cx="129053" cy="198317"/>
              </a:xfrm>
              <a:custGeom>
                <a:avLst/>
                <a:gdLst>
                  <a:gd name="T0" fmla="*/ 134 w 134"/>
                  <a:gd name="T1" fmla="*/ 208 h 208"/>
                  <a:gd name="T2" fmla="*/ 0 w 134"/>
                  <a:gd name="T3" fmla="*/ 171 h 208"/>
                  <a:gd name="T4" fmla="*/ 0 w 134"/>
                  <a:gd name="T5" fmla="*/ 38 h 208"/>
                  <a:gd name="T6" fmla="*/ 134 w 134"/>
                  <a:gd name="T7" fmla="*/ 0 h 208"/>
                  <a:gd name="T8" fmla="*/ 134 w 134"/>
                  <a:gd name="T9" fmla="*/ 208 h 208"/>
                </a:gdLst>
                <a:ahLst/>
                <a:cxnLst>
                  <a:cxn ang="0">
                    <a:pos x="T0" y="T1"/>
                  </a:cxn>
                  <a:cxn ang="0">
                    <a:pos x="T2" y="T3"/>
                  </a:cxn>
                  <a:cxn ang="0">
                    <a:pos x="T4" y="T5"/>
                  </a:cxn>
                  <a:cxn ang="0">
                    <a:pos x="T6" y="T7"/>
                  </a:cxn>
                  <a:cxn ang="0">
                    <a:pos x="T8" y="T9"/>
                  </a:cxn>
                </a:cxnLst>
                <a:rect l="0" t="0" r="r" b="b"/>
                <a:pathLst>
                  <a:path w="134" h="208">
                    <a:moveTo>
                      <a:pt x="134" y="208"/>
                    </a:moveTo>
                    <a:lnTo>
                      <a:pt x="0" y="171"/>
                    </a:lnTo>
                    <a:lnTo>
                      <a:pt x="0" y="38"/>
                    </a:lnTo>
                    <a:lnTo>
                      <a:pt x="134" y="0"/>
                    </a:lnTo>
                    <a:lnTo>
                      <a:pt x="134" y="208"/>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7" name="Oval 293"/>
              <p:cNvSpPr>
                <a:spLocks noChangeArrowheads="1"/>
              </p:cNvSpPr>
              <p:nvPr/>
            </p:nvSpPr>
            <p:spPr bwMode="auto">
              <a:xfrm>
                <a:off x="9330149" y="2498733"/>
                <a:ext cx="127141" cy="127421"/>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8" name="Oval 294"/>
              <p:cNvSpPr>
                <a:spLocks noChangeArrowheads="1"/>
              </p:cNvSpPr>
              <p:nvPr/>
            </p:nvSpPr>
            <p:spPr bwMode="auto">
              <a:xfrm>
                <a:off x="9475453" y="2535139"/>
                <a:ext cx="91771" cy="90057"/>
              </a:xfrm>
              <a:prstGeom prst="ellipse">
                <a:avLst/>
              </a:pr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9" name="Freeform 295"/>
              <p:cNvSpPr/>
              <p:nvPr/>
            </p:nvSpPr>
            <p:spPr bwMode="auto">
              <a:xfrm>
                <a:off x="9347356" y="2789022"/>
                <a:ext cx="220824" cy="36406"/>
              </a:xfrm>
              <a:custGeom>
                <a:avLst/>
                <a:gdLst>
                  <a:gd name="T0" fmla="*/ 88 w 96"/>
                  <a:gd name="T1" fmla="*/ 16 h 16"/>
                  <a:gd name="T2" fmla="*/ 96 w 96"/>
                  <a:gd name="T3" fmla="*/ 8 h 16"/>
                  <a:gd name="T4" fmla="*/ 88 w 96"/>
                  <a:gd name="T5" fmla="*/ 0 h 16"/>
                  <a:gd name="T6" fmla="*/ 8 w 96"/>
                  <a:gd name="T7" fmla="*/ 0 h 16"/>
                  <a:gd name="T8" fmla="*/ 0 w 96"/>
                  <a:gd name="T9" fmla="*/ 8 h 16"/>
                  <a:gd name="T10" fmla="*/ 8 w 96"/>
                  <a:gd name="T11" fmla="*/ 16 h 16"/>
                  <a:gd name="T12" fmla="*/ 88 w 9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16"/>
                    </a:moveTo>
                    <a:cubicBezTo>
                      <a:pt x="93" y="16"/>
                      <a:pt x="96" y="12"/>
                      <a:pt x="96" y="8"/>
                    </a:cubicBezTo>
                    <a:cubicBezTo>
                      <a:pt x="96" y="3"/>
                      <a:pt x="93" y="0"/>
                      <a:pt x="88" y="0"/>
                    </a:cubicBezTo>
                    <a:cubicBezTo>
                      <a:pt x="8" y="0"/>
                      <a:pt x="8" y="0"/>
                      <a:pt x="8" y="0"/>
                    </a:cubicBezTo>
                    <a:cubicBezTo>
                      <a:pt x="4" y="0"/>
                      <a:pt x="0" y="3"/>
                      <a:pt x="0" y="8"/>
                    </a:cubicBezTo>
                    <a:cubicBezTo>
                      <a:pt x="0" y="12"/>
                      <a:pt x="4" y="16"/>
                      <a:pt x="8" y="16"/>
                    </a:cubicBezTo>
                    <a:lnTo>
                      <a:pt x="88" y="16"/>
                    </a:lnTo>
                    <a:close/>
                  </a:path>
                </a:pathLst>
              </a:custGeom>
              <a:noFill/>
              <a:ln w="30163" cap="rnd">
                <a:solidFill>
                  <a:sysClr val="windowText" lastClr="000000"/>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0" name="Line 296"/>
              <p:cNvSpPr>
                <a:spLocks noChangeShapeType="1"/>
              </p:cNvSpPr>
              <p:nvPr/>
            </p:nvSpPr>
            <p:spPr bwMode="auto">
              <a:xfrm>
                <a:off x="9530898" y="2698965"/>
                <a:ext cx="36326" cy="0"/>
              </a:xfrm>
              <a:prstGeom prst="line">
                <a:avLst/>
              </a:prstGeom>
              <a:noFill/>
              <a:ln w="30163" cap="rnd">
                <a:solidFill>
                  <a:sysClr val="windowText" lastClr="000000"/>
                </a:solidFill>
                <a:prstDash val="solid"/>
                <a:round/>
              </a:ln>
              <a:extLst>
                <a:ext uri="{909E8E84-426E-40DD-AFC4-6F175D3DCCD1}">
                  <a14:hiddenFill xmlns:a14="http://schemas.microsoft.com/office/drawing/2010/main">
                    <a:noFill/>
                  </a14:hiddenFill>
                </a:ext>
              </a:extLst>
            </p:spPr>
            <p:txBody>
              <a:bodyPr lIns="80296" tIns="40148" rIns="80296" bIns="40148"/>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spTree>
  </p:cSld>
  <p:clrMapOvr>
    <a:masterClrMapping/>
  </p:clrMapOvr>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
    <a:dk1>
      <a:sysClr val="windowText" lastClr="000000"/>
    </a:dk1>
    <a:lt1>
      <a:sysClr val="window" lastClr="FFFFFF"/>
    </a:lt1>
    <a:dk2>
      <a:srgbClr val="44546A"/>
    </a:dk2>
    <a:lt2>
      <a:srgbClr val="E7E6E6"/>
    </a:lt2>
    <a:accent1>
      <a:srgbClr val="C33A3E"/>
    </a:accent1>
    <a:accent2>
      <a:srgbClr val="FDC122"/>
    </a:accent2>
    <a:accent3>
      <a:srgbClr val="43BB5F"/>
    </a:accent3>
    <a:accent4>
      <a:srgbClr val="DE5021"/>
    </a:accent4>
    <a:accent5>
      <a:srgbClr val="FD4090"/>
    </a:accent5>
    <a:accent6>
      <a:srgbClr val="02AF48"/>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rgbClr val="FFFFFF"/>
      </a:solidFill>
      <a:gradFill rotWithShape="1">
        <a:gsLst>
          <a:gs pos="0">
            <a:srgbClr val="FFFFFF">
              <a:lumMod val="110000"/>
              <a:satMod val="105000"/>
              <a:tint val="67000"/>
            </a:srgbClr>
          </a:gs>
          <a:gs pos="50000">
            <a:srgbClr val="FFFFFF">
              <a:lumMod val="105000"/>
              <a:satMod val="103000"/>
              <a:tint val="73000"/>
            </a:srgbClr>
          </a:gs>
          <a:gs pos="100000">
            <a:srgbClr val="FFFFFF">
              <a:lumMod val="105000"/>
              <a:satMod val="109000"/>
              <a:tint val="81000"/>
            </a:srgbClr>
          </a:gs>
        </a:gsLst>
        <a:lin ang="5400000" scaled="0"/>
      </a:gradFill>
      <a:gradFill rotWithShape="1">
        <a:gsLst>
          <a:gs pos="0">
            <a:srgbClr val="FFFFFF">
              <a:satMod val="103000"/>
              <a:lumMod val="102000"/>
              <a:tint val="94000"/>
            </a:srgbClr>
          </a:gs>
          <a:gs pos="50000">
            <a:srgbClr val="FFFFFF">
              <a:satMod val="110000"/>
              <a:lumMod val="100000"/>
              <a:shade val="100000"/>
            </a:srgbClr>
          </a:gs>
          <a:gs pos="100000">
            <a:srgbClr val="FFFFFF">
              <a:lumMod val="99000"/>
              <a:satMod val="120000"/>
              <a:shade val="78000"/>
            </a:srgbClr>
          </a:gs>
        </a:gsLst>
        <a:lin ang="5400000" scaled="0"/>
      </a:gradFill>
    </a:fillStyleLst>
    <a:lnStyleLst>
      <a:ln w="6350" cap="flat" cmpd="sng" algn="ctr">
        <a:solidFill>
          <a:srgbClr val="FFFFFF"/>
        </a:solidFill>
        <a:prstDash val="solid"/>
        <a:miter lim="800000"/>
      </a:ln>
      <a:ln w="12700" cap="flat" cmpd="sng" algn="ctr">
        <a:solidFill>
          <a:srgbClr val="FFFFFF"/>
        </a:solidFill>
        <a:prstDash val="solid"/>
        <a:miter lim="800000"/>
      </a:ln>
      <a:ln w="19050" cap="flat" cmpd="sng" algn="ctr">
        <a:solidFill>
          <a:srgbClr val="FFFFFF"/>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rgbClr val="FFFFFF"/>
      </a:solidFill>
      <a:solidFill>
        <a:srgbClr val="FFFFFF">
          <a:tint val="95000"/>
          <a:satMod val="170000"/>
        </a:srgbClr>
      </a:solidFill>
      <a:gradFill rotWithShape="1">
        <a:gsLst>
          <a:gs pos="0">
            <a:srgbClr val="FFFFFF">
              <a:tint val="93000"/>
              <a:satMod val="150000"/>
              <a:shade val="98000"/>
              <a:lumMod val="102000"/>
            </a:srgbClr>
          </a:gs>
          <a:gs pos="50000">
            <a:srgbClr val="FFFFFF">
              <a:tint val="98000"/>
              <a:satMod val="130000"/>
              <a:shade val="90000"/>
              <a:lumMod val="103000"/>
            </a:srgbClr>
          </a:gs>
          <a:gs pos="100000">
            <a:srgbClr val="FFFFFF">
              <a:shade val="63000"/>
              <a:satMod val="120000"/>
            </a:srgb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4488</Words>
  <Application>WPS 演示</Application>
  <PresentationFormat>宽屏</PresentationFormat>
  <Paragraphs>529</Paragraphs>
  <Slides>27</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Arial</vt:lpstr>
      <vt:lpstr>宋体</vt:lpstr>
      <vt:lpstr>Wingdings</vt:lpstr>
      <vt:lpstr>汉仪南宫体简</vt:lpstr>
      <vt:lpstr>方正苏新诗柳楷简体</vt:lpstr>
      <vt:lpstr>Britannic Bold</vt:lpstr>
      <vt:lpstr>华文行楷</vt:lpstr>
      <vt:lpstr>新蒂文征明简繁</vt:lpstr>
      <vt:lpstr>方正行楷简体</vt:lpstr>
      <vt:lpstr>华文黑体</vt:lpstr>
      <vt:lpstr>微软雅黑 Light</vt:lpstr>
      <vt:lpstr>Calibri</vt:lpstr>
      <vt:lpstr>微软雅黑</vt:lpstr>
      <vt:lpstr>Arial Unicode MS</vt:lpstr>
      <vt:lpstr>Calibri Light</vt:lpstr>
      <vt:lpstr>方正苏新诗柳楷简体-yolan</vt:lpstr>
      <vt:lpstr>Lato Black</vt:lpstr>
      <vt:lpstr>华文细黑</vt:lpstr>
      <vt:lpstr>Calibri</vt:lpstr>
      <vt:lpstr>黑体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54</cp:revision>
  <dcterms:created xsi:type="dcterms:W3CDTF">2015-05-05T08:02:00Z</dcterms:created>
  <dcterms:modified xsi:type="dcterms:W3CDTF">2018-03-02T02:08:09Z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