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gif" ContentType="image/gi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8"/>
  </p:handoutMasterIdLst>
  <p:sldIdLst>
    <p:sldId id="8324" r:id="rId3"/>
    <p:sldId id="8327" r:id="rId5"/>
    <p:sldId id="8328" r:id="rId6"/>
    <p:sldId id="8333" r:id="rId7"/>
    <p:sldId id="8334" r:id="rId8"/>
    <p:sldId id="8335" r:id="rId9"/>
    <p:sldId id="8341" r:id="rId10"/>
    <p:sldId id="8329" r:id="rId11"/>
    <p:sldId id="8332" r:id="rId12"/>
    <p:sldId id="8336" r:id="rId13"/>
    <p:sldId id="8342" r:id="rId14"/>
    <p:sldId id="8343" r:id="rId15"/>
    <p:sldId id="8345" r:id="rId16"/>
    <p:sldId id="8330" r:id="rId17"/>
    <p:sldId id="8337" r:id="rId18"/>
    <p:sldId id="8338" r:id="rId19"/>
    <p:sldId id="8339" r:id="rId20"/>
    <p:sldId id="8347" r:id="rId21"/>
    <p:sldId id="8331" r:id="rId22"/>
    <p:sldId id="8344" r:id="rId23"/>
    <p:sldId id="8346" r:id="rId24"/>
    <p:sldId id="8348" r:id="rId25"/>
    <p:sldId id="8340" r:id="rId26"/>
    <p:sldId id="8326" r:id="rId27"/>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C1C"/>
    <a:srgbClr val="FF9933"/>
    <a:srgbClr val="FFFFFF"/>
    <a:srgbClr val="F5D544"/>
    <a:srgbClr val="FFFF21"/>
    <a:srgbClr val="B9CCA4"/>
    <a:srgbClr val="0075BF"/>
    <a:srgbClr val="034EA2"/>
    <a:srgbClr val="0087CD"/>
    <a:srgbClr val="C68F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48" autoAdjust="0"/>
    <p:restoredTop sz="95178" autoAdjust="0"/>
  </p:normalViewPr>
  <p:slideViewPr>
    <p:cSldViewPr>
      <p:cViewPr varScale="1">
        <p:scale>
          <a:sx n="97" d="100"/>
          <a:sy n="97" d="100"/>
        </p:scale>
        <p:origin x="600" y="62"/>
      </p:cViewPr>
      <p:guideLst>
        <p:guide orient="horz" pos="1620"/>
        <p:guide pos="2880"/>
      </p:guideLst>
    </p:cSldViewPr>
  </p:slideViewPr>
  <p:outlineViewPr>
    <p:cViewPr>
      <p:scale>
        <a:sx n="33" d="100"/>
        <a:sy n="33" d="100"/>
      </p:scale>
      <p:origin x="0" y="-1354"/>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64" d="100"/>
          <a:sy n="64" d="100"/>
        </p:scale>
        <p:origin x="3216" y="8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66153755926421"/>
          <c:y val="0"/>
          <c:w val="0.704178176180991"/>
          <c:h val="0.771709694380428"/>
        </c:manualLayout>
      </c:layout>
      <c:barChart>
        <c:barDir val="bar"/>
        <c:grouping val="stacked"/>
        <c:varyColors val="0"/>
        <c:ser>
          <c:idx val="0"/>
          <c:order val="0"/>
          <c:tx>
            <c:strRef>
              <c:f>Sheet1!$B$1</c:f>
              <c:strCache>
                <c:ptCount val="1"/>
                <c:pt idx="0">
                  <c:v>系列 1</c:v>
                </c:pt>
              </c:strCache>
            </c:strRef>
          </c:tx>
          <c:spPr>
            <a:solidFill>
              <a:schemeClr val="accent1"/>
            </a:solidFill>
            <a:effectLst/>
          </c:spPr>
          <c:invertIfNegative val="0"/>
          <c:dPt>
            <c:idx val="0"/>
            <c:invertIfNegative val="0"/>
            <c:bubble3D val="0"/>
            <c:spPr>
              <a:solidFill>
                <a:schemeClr val="accent2"/>
              </a:solidFill>
              <a:effectLst/>
            </c:spPr>
          </c:dPt>
          <c:dPt>
            <c:idx val="2"/>
            <c:invertIfNegative val="0"/>
            <c:bubble3D val="0"/>
            <c:spPr>
              <a:solidFill>
                <a:schemeClr val="accent4"/>
              </a:solidFill>
              <a:effectLst/>
            </c:spPr>
          </c:dPt>
          <c:dPt>
            <c:idx val="4"/>
            <c:invertIfNegative val="0"/>
            <c:bubble3D val="0"/>
            <c:spPr>
              <a:solidFill>
                <a:schemeClr val="accent2"/>
              </a:solidFill>
              <a:effectLst/>
            </c:spPr>
          </c:dPt>
          <c:dLbls>
            <c:dLbl>
              <c:idx val="0"/>
              <c:layout/>
              <c:tx>
                <c:rich>
                  <a:bodyPr rot="0" spcFirstLastPara="0" vertOverflow="ellipsis" vert="horz" wrap="square" lIns="38100" tIns="19050" rIns="38100" bIns="19050" anchor="ctr" anchorCtr="1"/>
                  <a:lstStyle/>
                  <a:p>
                    <a:pPr>
                      <a:defRPr lang="zh-CN" sz="1800" b="0" i="0" u="none" strike="noStrike" kern="1200" baseline="0">
                        <a:solidFill>
                          <a:schemeClr val="bg1"/>
                        </a:solidFill>
                        <a:latin typeface="微软雅黑" panose="020B0503020204020204" pitchFamily="34" charset="-122"/>
                        <a:ea typeface="微软雅黑" panose="020B0503020204020204" pitchFamily="34" charset="-122"/>
                        <a:cs typeface="+mn-cs"/>
                      </a:defRPr>
                    </a:pPr>
                    <a:r>
                      <a:rPr lang="en-US" altLang="zh-CN" sz="1100">
                        <a:latin typeface="微软雅黑" panose="020B0503020204020204" pitchFamily="34" charset="-122"/>
                        <a:ea typeface="微软雅黑" panose="020B0503020204020204" pitchFamily="34" charset="-122"/>
                      </a:rPr>
                      <a:t>60</a:t>
                    </a:r>
                    <a:r>
                      <a:rPr lang="zh-CN" altLang="en-US" sz="1100">
                        <a:latin typeface="微软雅黑" panose="020B0503020204020204" pitchFamily="34" charset="-122"/>
                        <a:ea typeface="微软雅黑" panose="020B0503020204020204" pitchFamily="34" charset="-122"/>
                      </a:rPr>
                      <a:t>万</a:t>
                    </a:r>
                    <a:endParaRPr lang="zh-CN" altLang="en-US"/>
                  </a:p>
                </c:rich>
              </c:tx>
              <c:dLblPos val="ctr"/>
              <c:showLegendKey val="0"/>
              <c:showVal val="1"/>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1800" b="0" i="0" u="none" strike="noStrike" kern="1200" baseline="0">
                        <a:solidFill>
                          <a:schemeClr val="bg1"/>
                        </a:solidFill>
                        <a:latin typeface="微软雅黑" panose="020B0503020204020204" pitchFamily="34" charset="-122"/>
                        <a:ea typeface="微软雅黑" panose="020B0503020204020204" pitchFamily="34" charset="-122"/>
                        <a:cs typeface="+mn-cs"/>
                      </a:defRPr>
                    </a:pPr>
                    <a:r>
                      <a:rPr lang="en-US" altLang="zh-CN" sz="1100">
                        <a:latin typeface="微软雅黑" panose="020B0503020204020204" pitchFamily="34" charset="-122"/>
                        <a:ea typeface="微软雅黑" panose="020B0503020204020204" pitchFamily="34" charset="-122"/>
                      </a:rPr>
                      <a:t>80</a:t>
                    </a:r>
                    <a:r>
                      <a:rPr lang="zh-CN" altLang="en-US" sz="1100">
                        <a:latin typeface="微软雅黑" panose="020B0503020204020204" pitchFamily="34" charset="-122"/>
                        <a:ea typeface="微软雅黑" panose="020B0503020204020204" pitchFamily="34" charset="-122"/>
                      </a:rPr>
                      <a:t>万</a:t>
                    </a:r>
                    <a:endParaRPr lang="zh-CN" altLang="en-US"/>
                  </a:p>
                </c:rich>
              </c:tx>
              <c:dLblPos val="ctr"/>
              <c:showLegendKey val="0"/>
              <c:showVal val="1"/>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1800" b="0" i="0" u="none" strike="noStrike" kern="1200" baseline="0">
                        <a:solidFill>
                          <a:schemeClr val="bg1"/>
                        </a:solidFill>
                        <a:latin typeface="微软雅黑" panose="020B0503020204020204" pitchFamily="34" charset="-122"/>
                        <a:ea typeface="微软雅黑" panose="020B0503020204020204" pitchFamily="34" charset="-122"/>
                        <a:cs typeface="+mn-cs"/>
                      </a:defRPr>
                    </a:pPr>
                    <a:r>
                      <a:rPr lang="en-US" altLang="zh-CN" sz="1100">
                        <a:latin typeface="微软雅黑" panose="020B0503020204020204" pitchFamily="34" charset="-122"/>
                        <a:ea typeface="微软雅黑" panose="020B0503020204020204" pitchFamily="34" charset="-122"/>
                      </a:rPr>
                      <a:t>100</a:t>
                    </a:r>
                    <a:r>
                      <a:rPr lang="zh-CN" altLang="en-US" sz="1100">
                        <a:latin typeface="微软雅黑" panose="020B0503020204020204" pitchFamily="34" charset="-122"/>
                        <a:ea typeface="微软雅黑" panose="020B0503020204020204" pitchFamily="34" charset="-122"/>
                      </a:rPr>
                      <a:t>万</a:t>
                    </a:r>
                    <a:endParaRPr lang="zh-CN" altLang="en-US"/>
                  </a:p>
                </c:rich>
              </c:tx>
              <c:dLblPos val="ctr"/>
              <c:showLegendKey val="0"/>
              <c:showVal val="1"/>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1800" b="0" i="0" u="none" strike="noStrike" kern="1200" baseline="0">
                        <a:solidFill>
                          <a:schemeClr val="bg1"/>
                        </a:solidFill>
                        <a:latin typeface="微软雅黑" panose="020B0503020204020204" pitchFamily="34" charset="-122"/>
                        <a:ea typeface="微软雅黑" panose="020B0503020204020204" pitchFamily="34" charset="-122"/>
                        <a:cs typeface="+mn-cs"/>
                      </a:defRPr>
                    </a:pPr>
                    <a:r>
                      <a:rPr lang="en-US" altLang="zh-CN" sz="1100">
                        <a:latin typeface="微软雅黑" panose="020B0503020204020204" pitchFamily="34" charset="-122"/>
                        <a:ea typeface="微软雅黑" panose="020B0503020204020204" pitchFamily="34" charset="-122"/>
                      </a:rPr>
                      <a:t>60</a:t>
                    </a:r>
                    <a:r>
                      <a:rPr lang="zh-CN" altLang="en-US" sz="1100">
                        <a:latin typeface="微软雅黑" panose="020B0503020204020204" pitchFamily="34" charset="-122"/>
                        <a:ea typeface="微软雅黑" panose="020B0503020204020204" pitchFamily="34" charset="-122"/>
                      </a:rPr>
                      <a:t>万</a:t>
                    </a:r>
                    <a:endParaRPr lang="zh-CN" altLang="en-US"/>
                  </a:p>
                </c:rich>
              </c:tx>
              <c:dLblPos val="ctr"/>
              <c:showLegendKey val="0"/>
              <c:showVal val="1"/>
              <c:showCatName val="0"/>
              <c:showSerName val="0"/>
              <c:showPercent val="0"/>
              <c:showBubbleSize val="0"/>
              <c:extLst>
                <c:ext xmlns:c15="http://schemas.microsoft.com/office/drawing/2012/chart" uri="{CE6537A1-D6FC-4f65-9D91-7224C49458BB}"/>
              </c:extLst>
            </c:dLbl>
            <c:dLbl>
              <c:idx val="4"/>
              <c:layout/>
              <c:tx>
                <c:rich>
                  <a:bodyPr rot="0" spcFirstLastPara="0" vertOverflow="ellipsis" vert="horz" wrap="square" lIns="38100" tIns="19050" rIns="38100" bIns="19050" anchor="ctr" anchorCtr="1"/>
                  <a:lstStyle/>
                  <a:p>
                    <a:pPr>
                      <a:defRPr lang="zh-CN" sz="1800" b="0" i="0" u="none" strike="noStrike" kern="1200" baseline="0">
                        <a:solidFill>
                          <a:schemeClr val="bg1"/>
                        </a:solidFill>
                        <a:latin typeface="微软雅黑" panose="020B0503020204020204" pitchFamily="34" charset="-122"/>
                        <a:ea typeface="微软雅黑" panose="020B0503020204020204" pitchFamily="34" charset="-122"/>
                        <a:cs typeface="+mn-cs"/>
                      </a:defRPr>
                    </a:pPr>
                    <a:r>
                      <a:rPr lang="en-US" altLang="zh-CN" sz="1100">
                        <a:latin typeface="微软雅黑" panose="020B0503020204020204" pitchFamily="34" charset="-122"/>
                        <a:ea typeface="微软雅黑" panose="020B0503020204020204" pitchFamily="34" charset="-122"/>
                      </a:rPr>
                      <a:t>100</a:t>
                    </a:r>
                    <a:r>
                      <a:rPr lang="zh-CN" altLang="en-US" sz="1100">
                        <a:latin typeface="微软雅黑" panose="020B0503020204020204" pitchFamily="34" charset="-122"/>
                        <a:ea typeface="微软雅黑" panose="020B0503020204020204" pitchFamily="34" charset="-122"/>
                      </a:rPr>
                      <a:t>万</a:t>
                    </a:r>
                    <a:endParaRPr lang="zh-CN" altLang="en-US"/>
                  </a:p>
                </c:rich>
              </c:tx>
              <c:dLblPos val="ctr"/>
              <c:showLegendKey val="0"/>
              <c:showVal val="1"/>
              <c:showCatName val="0"/>
              <c:showSerName val="0"/>
              <c:showPercent val="0"/>
              <c:showBubbleSize val="0"/>
              <c:extLst>
                <c:ext xmlns:c15="http://schemas.microsoft.com/office/drawing/2012/chart" uri="{CE6537A1-D6FC-4f65-9D91-7224C49458BB}"/>
              </c:extLst>
            </c:dLbl>
            <c:dLbl>
              <c:idx val="5"/>
              <c:layout/>
              <c:tx>
                <c:rich>
                  <a:bodyPr rot="0" spcFirstLastPara="0" vertOverflow="ellipsis" vert="horz" wrap="square" lIns="38100" tIns="19050" rIns="38100" bIns="19050" anchor="ctr" anchorCtr="1"/>
                  <a:lstStyle/>
                  <a:p>
                    <a:pPr>
                      <a:defRPr lang="zh-CN" sz="1800" b="0" i="0" u="none" strike="noStrike" kern="1200" baseline="0">
                        <a:solidFill>
                          <a:schemeClr val="bg1"/>
                        </a:solidFill>
                        <a:latin typeface="微软雅黑" panose="020B0503020204020204" pitchFamily="34" charset="-122"/>
                        <a:ea typeface="微软雅黑" panose="020B0503020204020204" pitchFamily="34" charset="-122"/>
                        <a:cs typeface="+mn-cs"/>
                      </a:defRPr>
                    </a:pPr>
                    <a:r>
                      <a:rPr lang="en-US" altLang="zh-CN" sz="1100">
                        <a:latin typeface="微软雅黑" panose="020B0503020204020204" pitchFamily="34" charset="-122"/>
                        <a:ea typeface="微软雅黑" panose="020B0503020204020204" pitchFamily="34" charset="-122"/>
                      </a:rPr>
                      <a:t>50</a:t>
                    </a:r>
                    <a:r>
                      <a:rPr lang="zh-CN" altLang="en-US" sz="1100">
                        <a:latin typeface="微软雅黑" panose="020B0503020204020204" pitchFamily="34" charset="-122"/>
                        <a:ea typeface="微软雅黑" panose="020B0503020204020204" pitchFamily="34" charset="-122"/>
                      </a:rPr>
                      <a:t>万</a:t>
                    </a:r>
                    <a:endParaRPr lang="zh-CN" altLang="en-US"/>
                  </a:p>
                </c:rich>
              </c:tx>
              <c:dLblPos val="ct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10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Sheet1!$A$2:$A$7</c:f>
              <c:strCache>
                <c:ptCount val="6"/>
                <c:pt idx="0">
                  <c:v>右键编辑数据</c:v>
                </c:pt>
                <c:pt idx="1">
                  <c:v>右键编辑数据</c:v>
                </c:pt>
                <c:pt idx="2">
                  <c:v>右键编辑数据</c:v>
                </c:pt>
                <c:pt idx="3">
                  <c:v>右键编辑数据</c:v>
                </c:pt>
                <c:pt idx="4">
                  <c:v>右键编辑数据</c:v>
                </c:pt>
                <c:pt idx="5">
                  <c:v>右键编辑数据</c:v>
                </c:pt>
              </c:strCache>
            </c:strRef>
          </c:cat>
          <c:val>
            <c:numRef>
              <c:f>Sheet1!$B$2:$B$7</c:f>
              <c:numCache>
                <c:formatCode>General</c:formatCode>
                <c:ptCount val="6"/>
                <c:pt idx="0">
                  <c:v>60</c:v>
                </c:pt>
                <c:pt idx="1">
                  <c:v>80</c:v>
                </c:pt>
                <c:pt idx="2">
                  <c:v>100</c:v>
                </c:pt>
                <c:pt idx="3">
                  <c:v>60</c:v>
                </c:pt>
                <c:pt idx="4">
                  <c:v>100</c:v>
                </c:pt>
                <c:pt idx="5">
                  <c:v>50</c:v>
                </c:pt>
              </c:numCache>
            </c:numRef>
          </c:val>
        </c:ser>
        <c:dLbls>
          <c:showLegendKey val="0"/>
          <c:showVal val="0"/>
          <c:showCatName val="0"/>
          <c:showSerName val="0"/>
          <c:showPercent val="0"/>
          <c:showBubbleSize val="0"/>
        </c:dLbls>
        <c:gapWidth val="50"/>
        <c:overlap val="100"/>
        <c:axId val="278447616"/>
        <c:axId val="278449152"/>
      </c:barChart>
      <c:catAx>
        <c:axId val="278447616"/>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50" b="0" i="0" u="none" strike="noStrike" kern="1200" baseline="0">
                <a:solidFill>
                  <a:schemeClr val="tx1">
                    <a:lumMod val="50000"/>
                    <a:lumOff val="50000"/>
                  </a:schemeClr>
                </a:solidFill>
                <a:latin typeface="微软雅黑" panose="020B0503020204020204" pitchFamily="34" charset="-122"/>
                <a:ea typeface="微软雅黑" panose="020B0503020204020204" pitchFamily="34" charset="-122"/>
                <a:cs typeface="+mn-cs"/>
              </a:defRPr>
            </a:pPr>
          </a:p>
        </c:txPr>
        <c:crossAx val="278449152"/>
        <c:crosses val="autoZero"/>
        <c:auto val="1"/>
        <c:lblAlgn val="ctr"/>
        <c:lblOffset val="100"/>
        <c:noMultiLvlLbl val="0"/>
      </c:catAx>
      <c:valAx>
        <c:axId val="278449152"/>
        <c:scaling>
          <c:orientation val="minMax"/>
        </c:scaling>
        <c:delete val="0"/>
        <c:axPos val="b"/>
        <c:numFmt formatCode="General" sourceLinked="1"/>
        <c:majorTickMark val="out"/>
        <c:minorTickMark val="none"/>
        <c:tickLblPos val="nextTo"/>
        <c:txPr>
          <a:bodyPr rot="-60000000" spcFirstLastPara="0" vertOverflow="ellipsis" vert="horz" wrap="square" anchor="ctr" anchorCtr="1"/>
          <a:lstStyle/>
          <a:p>
            <a:pPr>
              <a:defRPr lang="zh-CN" sz="1200" b="0" i="0" u="none" strike="noStrike" kern="1200" baseline="0">
                <a:solidFill>
                  <a:schemeClr val="tx1">
                    <a:lumMod val="50000"/>
                    <a:lumOff val="50000"/>
                  </a:schemeClr>
                </a:solidFill>
                <a:latin typeface="Arial" panose="020B0604020202020204" pitchFamily="34" charset="0"/>
                <a:ea typeface="+mn-ea"/>
                <a:cs typeface="Arial" panose="020B0604020202020204" pitchFamily="34" charset="0"/>
              </a:defRPr>
            </a:pPr>
          </a:p>
        </c:txPr>
        <c:crossAx val="278447616"/>
        <c:crosses val="autoZero"/>
        <c:crossBetween val="between"/>
      </c:valAx>
    </c:plotArea>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effectLst>
              <a:outerShdw blurRad="50800" dist="38100" dir="5400000" algn="t" rotWithShape="0">
                <a:prstClr val="black">
                  <a:alpha val="40000"/>
                </a:prstClr>
              </a:outerShdw>
            </a:effectLst>
          </c:spPr>
          <c:explosion val="0"/>
          <c:dPt>
            <c:idx val="0"/>
            <c:bubble3D val="0"/>
            <c:spPr>
              <a:solidFill>
                <a:schemeClr val="accent2"/>
              </a:solidFill>
              <a:effectLst>
                <a:outerShdw blurRad="50800" dist="38100" dir="5400000" algn="t" rotWithShape="0">
                  <a:prstClr val="black">
                    <a:alpha val="40000"/>
                  </a:prstClr>
                </a:outerShdw>
              </a:effectLst>
            </c:spPr>
          </c:dPt>
          <c:dPt>
            <c:idx val="1"/>
            <c:bubble3D val="0"/>
            <c:spPr>
              <a:solidFill>
                <a:schemeClr val="accent1"/>
              </a:solidFill>
              <a:effectLst>
                <a:outerShdw blurRad="50800" dist="38100" dir="5400000" algn="t" rotWithShape="0">
                  <a:prstClr val="black">
                    <a:alpha val="40000"/>
                  </a:prstClr>
                </a:outerShdw>
              </a:effectLst>
            </c:spPr>
          </c:dPt>
          <c:dPt>
            <c:idx val="2"/>
            <c:bubble3D val="0"/>
            <c:spPr>
              <a:solidFill>
                <a:schemeClr val="accent4"/>
              </a:solidFill>
              <a:effectLst>
                <a:outerShdw blurRad="50800" dist="38100" dir="5400000" algn="t" rotWithShape="0">
                  <a:prstClr val="black">
                    <a:alpha val="40000"/>
                  </a:prstClr>
                </a:outerShdw>
              </a:effectLst>
            </c:spPr>
          </c:dPt>
          <c:dPt>
            <c:idx val="3"/>
            <c:bubble3D val="0"/>
            <c:spPr>
              <a:solidFill>
                <a:schemeClr val="accent3"/>
              </a:solidFill>
              <a:effectLst>
                <a:outerShdw blurRad="50800" dist="38100" dir="5400000" algn="t" rotWithShape="0">
                  <a:prstClr val="black">
                    <a:alpha val="40000"/>
                  </a:prstClr>
                </a:outerShdw>
              </a:effectLst>
            </c:spPr>
          </c:dPt>
          <c:dPt>
            <c:idx val="4"/>
            <c:bubble3D val="0"/>
            <c:spPr>
              <a:solidFill>
                <a:schemeClr val="accent2"/>
              </a:solidFill>
              <a:effectLst>
                <a:outerShdw blurRad="50800" dist="38100" dir="5400000" algn="t" rotWithShape="0">
                  <a:prstClr val="black">
                    <a:alpha val="40000"/>
                  </a:prstClr>
                </a:outerShdw>
              </a:effectLst>
            </c:spPr>
          </c:dPt>
          <c:dPt>
            <c:idx val="5"/>
            <c:bubble3D val="0"/>
            <c:spPr>
              <a:solidFill>
                <a:schemeClr val="accent1"/>
              </a:solidFill>
              <a:effectLst>
                <a:outerShdw blurRad="50800" dist="38100" dir="5400000" algn="t" rotWithShape="0">
                  <a:prstClr val="black">
                    <a:alpha val="40000"/>
                  </a:prstClr>
                </a:outerShdw>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bg1"/>
                    </a:solidFill>
                    <a:latin typeface="微软雅黑" panose="020B0503020204020204" pitchFamily="34" charset="-122"/>
                    <a:ea typeface="微软雅黑" panose="020B0503020204020204" pitchFamily="34" charset="-122"/>
                    <a:cs typeface="+mn-cs"/>
                  </a:defRPr>
                </a:pPr>
              </a:p>
            </c:txPr>
            <c:dLblPos val="bestFit"/>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ext>
            </c:extLst>
          </c:dLbls>
          <c:cat>
            <c:strRef>
              <c:f>Sheet1!$A$2:$A$7</c:f>
              <c:strCache>
                <c:ptCount val="6"/>
                <c:pt idx="0">
                  <c:v>流动资金</c:v>
                </c:pt>
                <c:pt idx="1">
                  <c:v>办公地改善及扩建</c:v>
                </c:pt>
                <c:pt idx="2">
                  <c:v>扩招人员及人员工资</c:v>
                </c:pt>
                <c:pt idx="3">
                  <c:v>市场运营与宣传</c:v>
                </c:pt>
                <c:pt idx="4">
                  <c:v>研发投入</c:v>
                </c:pt>
                <c:pt idx="5">
                  <c:v>研发实验设备及服务器</c:v>
                </c:pt>
              </c:strCache>
            </c:strRef>
          </c:cat>
          <c:val>
            <c:numRef>
              <c:f>Sheet1!$B$2:$B$7</c:f>
              <c:numCache>
                <c:formatCode>General</c:formatCode>
                <c:ptCount val="6"/>
                <c:pt idx="0">
                  <c:v>60</c:v>
                </c:pt>
                <c:pt idx="1">
                  <c:v>80</c:v>
                </c:pt>
                <c:pt idx="2">
                  <c:v>100</c:v>
                </c:pt>
                <c:pt idx="3">
                  <c:v>60</c:v>
                </c:pt>
                <c:pt idx="4">
                  <c:v>100</c:v>
                </c:pt>
                <c:pt idx="5">
                  <c:v>50</c:v>
                </c:pt>
              </c:numCache>
            </c:numRef>
          </c:val>
        </c:ser>
        <c:dLbls>
          <c:showLegendKey val="0"/>
          <c:showVal val="0"/>
          <c:showCatName val="0"/>
          <c:showSerName val="0"/>
          <c:showPercent val="0"/>
          <c:showBubbleSize val="0"/>
          <c:showLeaderLines val="1"/>
        </c:dLbls>
        <c:firstSliceAng val="0"/>
      </c:pieChart>
    </c:plotArea>
    <c:plotVisOnly val="1"/>
    <c:dispBlanksAs val="zero"/>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7DE730-E7F5-4CF8-BBFA-6764648D361D}"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A1BD312-4345-49C7-9471-91FF69C0AA82}"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ChangeArrowheads="1"/>
          </p:cNvSpPr>
          <p:nvPr>
            <p:ph type="sldImg" idx="4294967295"/>
          </p:nvPr>
        </p:nvSpPr>
        <p:spPr>
          <a:ln>
            <a:miter lim="800000"/>
          </a:ln>
        </p:spPr>
      </p:sp>
      <p:sp>
        <p:nvSpPr>
          <p:cNvPr id="68610" name="备注占位符 2"/>
          <p:cNvSpPr>
            <a:spLocks noGrp="1" noChangeArrowheads="1"/>
          </p:cNvSpPr>
          <p:nvPr>
            <p:ph type="body" idx="4294967295"/>
          </p:nvPr>
        </p:nvSpPr>
        <p:spPr/>
        <p:txBody>
          <a:bodyPr/>
          <a:lstStyle/>
          <a:p>
            <a:endParaRPr lang="zh-CN" altLang="en-US"/>
          </a:p>
        </p:txBody>
      </p:sp>
      <p:sp>
        <p:nvSpPr>
          <p:cNvPr id="68611" name="灯片编号占位符 3"/>
          <p:cNvSpPr>
            <a:spLocks noGrp="1" noChangeArrowheads="1"/>
          </p:cNvSpPr>
          <p:nvPr>
            <p:ph type="sldNum" sz="quarter" idx="5"/>
          </p:nvPr>
        </p:nvSpPr>
        <p:spPr bwMode="auto">
          <a:noFill/>
          <a:ln>
            <a:miter lim="800000"/>
          </a:ln>
        </p:spPr>
        <p:txBody>
          <a:bodyPr/>
          <a:lstStyle/>
          <a:p>
            <a:fld id="{0B1D1D5F-1AE7-4187-9877-34BBDC6DA5B0}" type="slidenum">
              <a:rPr lang="zh-CN"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F7384D0-E8C0-4FB2-93D8-B1A58490B2C5}"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noChangeArrowheads="1"/>
          </p:cNvSpPr>
          <p:nvPr>
            <p:ph type="sldImg" idx="4294967295"/>
          </p:nvPr>
        </p:nvSpPr>
        <p:spPr>
          <a:ln>
            <a:miter lim="800000"/>
          </a:ln>
        </p:spPr>
      </p:sp>
      <p:sp>
        <p:nvSpPr>
          <p:cNvPr id="58370" name="备注占位符 2"/>
          <p:cNvSpPr>
            <a:spLocks noGrp="1" noChangeArrowheads="1"/>
          </p:cNvSpPr>
          <p:nvPr>
            <p:ph type="body" idx="4294967295"/>
          </p:nvPr>
        </p:nvSpPr>
        <p:spPr/>
        <p:txBody>
          <a:bodyPr/>
          <a:lstStyle/>
          <a:p>
            <a:endParaRPr lang="zh-CN" altLang="en-US"/>
          </a:p>
        </p:txBody>
      </p:sp>
      <p:sp>
        <p:nvSpPr>
          <p:cNvPr id="58371" name="灯片编号占位符 3"/>
          <p:cNvSpPr>
            <a:spLocks noGrp="1" noChangeArrowheads="1"/>
          </p:cNvSpPr>
          <p:nvPr>
            <p:ph type="sldNum" sz="quarter" idx="5"/>
          </p:nvPr>
        </p:nvSpPr>
        <p:spPr bwMode="auto">
          <a:noFill/>
          <a:ln>
            <a:miter lim="800000"/>
          </a:ln>
        </p:spPr>
        <p:txBody>
          <a:bodyPr/>
          <a:lstStyle/>
          <a:p>
            <a:fld id="{3174A17E-35B6-42FD-8E6A-533C3BE16AF1}" type="slidenum">
              <a:rPr lang="zh-CN" altLang="en-US"/>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1DD763D-9BC5-4E2A-A15B-DF11F44058B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2" name="矩形 11"/>
          <p:cNvSpPr/>
          <p:nvPr userDrawn="1"/>
        </p:nvSpPr>
        <p:spPr>
          <a:xfrm>
            <a:off x="179512" y="217241"/>
            <a:ext cx="8712968" cy="4752528"/>
          </a:xfrm>
          <a:prstGeom prst="rect">
            <a:avLst/>
          </a:prstGeom>
          <a:solidFill>
            <a:schemeClr val="bg1">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日期占位符 1"/>
          <p:cNvSpPr>
            <a:spLocks noGrp="1"/>
          </p:cNvSpPr>
          <p:nvPr>
            <p:ph type="dt" sz="half" idx="10"/>
          </p:nvPr>
        </p:nvSpPr>
        <p:spPr/>
        <p:txBody>
          <a:bodyPr/>
          <a:lstStyle/>
          <a:p>
            <a:fld id="{02854A03-91AF-448A-9954-517C0577E5F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fld>
            <a:endParaRPr lang="zh-CN" altLang="en-US"/>
          </a:p>
        </p:txBody>
      </p:sp>
      <p:sp>
        <p:nvSpPr>
          <p:cNvPr id="11" name="文本框 10"/>
          <p:cNvSpPr txBox="1"/>
          <p:nvPr userDrawn="1"/>
        </p:nvSpPr>
        <p:spPr>
          <a:xfrm>
            <a:off x="356595" y="351148"/>
            <a:ext cx="4468411" cy="492410"/>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200" dirty="0">
                <a:solidFill>
                  <a:schemeClr val="tx1">
                    <a:lumMod val="75000"/>
                    <a:lumOff val="25000"/>
                  </a:schemeClr>
                </a:solidFill>
                <a:effectLst/>
              </a:rPr>
              <a:t>MORE THAN TEMPLATE</a:t>
            </a:r>
            <a:endParaRPr lang="en-US" altLang="zh-CN" sz="1200" dirty="0">
              <a:solidFill>
                <a:schemeClr val="tx1">
                  <a:lumMod val="75000"/>
                  <a:lumOff val="25000"/>
                </a:schemeClr>
              </a:solidFill>
              <a:effectLst/>
            </a:endParaRPr>
          </a:p>
          <a:p>
            <a:pPr algn="l"/>
            <a:r>
              <a:rPr lang="zh-CN" altLang="en-US" sz="1200" dirty="0">
                <a:solidFill>
                  <a:schemeClr val="tx1">
                    <a:lumMod val="75000"/>
                    <a:lumOff val="25000"/>
                  </a:schemeClr>
                </a:solidFill>
                <a:effectLst/>
              </a:rPr>
              <a:t>点击此处添加副标题</a:t>
            </a:r>
            <a:endParaRPr lang="zh-CN" altLang="en-US" sz="1200" dirty="0">
              <a:solidFill>
                <a:schemeClr val="tx1">
                  <a:lumMod val="75000"/>
                  <a:lumOff val="25000"/>
                </a:schemeClr>
              </a:solidFill>
              <a:effectLst/>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9298" y="78582"/>
            <a:ext cx="5026819" cy="4985147"/>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endParaRPr lang="en-US" dirty="0"/>
          </a:p>
        </p:txBody>
      </p:sp>
      <p:sp>
        <p:nvSpPr>
          <p:cNvPr id="7" name="Picture Placeholder 5"/>
          <p:cNvSpPr>
            <a:spLocks noGrp="1"/>
          </p:cNvSpPr>
          <p:nvPr>
            <p:ph type="pic" sz="quarter" idx="11" hasCustomPrompt="1"/>
          </p:nvPr>
        </p:nvSpPr>
        <p:spPr>
          <a:xfrm>
            <a:off x="5163702" y="78581"/>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endParaRPr lang="en-US" dirty="0"/>
          </a:p>
        </p:txBody>
      </p:sp>
      <p:sp>
        <p:nvSpPr>
          <p:cNvPr id="8" name="Picture Placeholder 5"/>
          <p:cNvSpPr>
            <a:spLocks noGrp="1"/>
          </p:cNvSpPr>
          <p:nvPr>
            <p:ph type="pic" sz="quarter" idx="12" hasCustomPrompt="1"/>
          </p:nvPr>
        </p:nvSpPr>
        <p:spPr>
          <a:xfrm>
            <a:off x="7131786" y="2595274"/>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7_Big Image Placeholder">
    <p:spTree>
      <p:nvGrpSpPr>
        <p:cNvPr id="1" name=""/>
        <p:cNvGrpSpPr/>
        <p:nvPr/>
      </p:nvGrpSpPr>
      <p:grpSpPr>
        <a:xfrm>
          <a:off x="0" y="0"/>
          <a:ext cx="0" cy="0"/>
          <a:chOff x="0" y="0"/>
          <a:chExt cx="0" cy="0"/>
        </a:xfrm>
      </p:grpSpPr>
      <p:sp>
        <p:nvSpPr>
          <p:cNvPr id="11" name="Picture Placeholder 2"/>
          <p:cNvSpPr>
            <a:spLocks noGrp="1"/>
          </p:cNvSpPr>
          <p:nvPr>
            <p:ph type="pic" sz="quarter" idx="13"/>
          </p:nvPr>
        </p:nvSpPr>
        <p:spPr>
          <a:xfrm>
            <a:off x="475545" y="881870"/>
            <a:ext cx="2650411" cy="2816467"/>
          </a:xfrm>
          <a:prstGeom prst="rect">
            <a:avLst/>
          </a:prstGeom>
        </p:spPr>
        <p:txBody>
          <a:bodyPr rtlCol="0">
            <a:normAutofit/>
          </a:bodyPr>
          <a:lstStyle>
            <a:lvl1pPr marL="0" indent="0">
              <a:buNone/>
              <a:defRPr sz="750">
                <a:latin typeface="Calibri Light" panose="020F0302020204030204"/>
                <a:cs typeface="Calibri Light" panose="020F0302020204030204"/>
              </a:defRPr>
            </a:lvl1pPr>
          </a:lstStyle>
          <a:p>
            <a:pPr lvl="0"/>
            <a:endParaRPr lang="en-US" noProof="0" dirty="0"/>
          </a:p>
        </p:txBody>
      </p:sp>
      <p:sp>
        <p:nvSpPr>
          <p:cNvPr id="12" name="Picture Placeholder 2"/>
          <p:cNvSpPr>
            <a:spLocks noGrp="1"/>
          </p:cNvSpPr>
          <p:nvPr>
            <p:ph type="pic" sz="quarter" idx="14"/>
          </p:nvPr>
        </p:nvSpPr>
        <p:spPr>
          <a:xfrm>
            <a:off x="3240652" y="881870"/>
            <a:ext cx="2650411" cy="2816467"/>
          </a:xfrm>
          <a:prstGeom prst="rect">
            <a:avLst/>
          </a:prstGeom>
        </p:spPr>
        <p:txBody>
          <a:bodyPr rtlCol="0">
            <a:normAutofit/>
          </a:bodyPr>
          <a:lstStyle>
            <a:lvl1pPr marL="0" indent="0">
              <a:buNone/>
              <a:defRPr sz="750">
                <a:latin typeface="Calibri Light" panose="020F0302020204030204"/>
                <a:cs typeface="Calibri Light" panose="020F0302020204030204"/>
              </a:defRPr>
            </a:lvl1pPr>
          </a:lstStyle>
          <a:p>
            <a:pPr lvl="0"/>
            <a:endParaRPr lang="en-US" noProof="0" dirty="0"/>
          </a:p>
        </p:txBody>
      </p:sp>
      <p:sp>
        <p:nvSpPr>
          <p:cNvPr id="13" name="Picture Placeholder 2"/>
          <p:cNvSpPr>
            <a:spLocks noGrp="1"/>
          </p:cNvSpPr>
          <p:nvPr>
            <p:ph type="pic" sz="quarter" idx="15"/>
          </p:nvPr>
        </p:nvSpPr>
        <p:spPr>
          <a:xfrm>
            <a:off x="6005760" y="881870"/>
            <a:ext cx="2650411" cy="2816467"/>
          </a:xfrm>
          <a:prstGeom prst="rect">
            <a:avLst/>
          </a:prstGeom>
        </p:spPr>
        <p:txBody>
          <a:bodyPr rtlCol="0">
            <a:normAutofit/>
          </a:bodyPr>
          <a:lstStyle>
            <a:lvl1pPr marL="0" indent="0">
              <a:buNone/>
              <a:defRPr sz="750">
                <a:latin typeface="Calibri Light" panose="020F0302020204030204"/>
                <a:cs typeface="Calibri Light" panose="020F0302020204030204"/>
              </a:defRPr>
            </a:lvl1pPr>
          </a:lstStyle>
          <a:p>
            <a:pPr lvl="0"/>
            <a:endParaRPr lang="en-US" noProof="0"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ertical Title and Text">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1752601" y="361950"/>
            <a:ext cx="5638800" cy="353524"/>
          </a:xfrm>
          <a:prstGeom prst="rect">
            <a:avLst/>
          </a:prstGeom>
        </p:spPr>
        <p:txBody>
          <a:bodyPr wrap="none" lIns="0" tIns="0" rIns="0" bIns="0" anchor="ctr">
            <a:noAutofit/>
          </a:bodyPr>
          <a:lstStyle>
            <a:lvl1pPr algn="ctr">
              <a:defRPr sz="2400" b="1" baseline="0">
                <a:solidFill>
                  <a:schemeClr val="tx1">
                    <a:lumMod val="50000"/>
                    <a:lumOff val="50000"/>
                  </a:schemeClr>
                </a:solidFill>
              </a:defRPr>
            </a:lvl1pPr>
          </a:lstStyle>
          <a:p>
            <a:r>
              <a:rPr lang="en-US" dirty="0"/>
              <a:t>Click To Edit Master Title Style</a:t>
            </a:r>
            <a:endParaRPr lang="en-US" dirty="0"/>
          </a:p>
        </p:txBody>
      </p:sp>
      <p:sp>
        <p:nvSpPr>
          <p:cNvPr id="10" name="Text Placeholder 3"/>
          <p:cNvSpPr>
            <a:spLocks noGrp="1"/>
          </p:cNvSpPr>
          <p:nvPr>
            <p:ph type="body" sz="half" idx="2" hasCustomPrompt="1"/>
          </p:nvPr>
        </p:nvSpPr>
        <p:spPr>
          <a:xfrm>
            <a:off x="2514600" y="713941"/>
            <a:ext cx="4114800" cy="200746"/>
          </a:xfrm>
          <a:prstGeom prst="rect">
            <a:avLst/>
          </a:prstGeom>
        </p:spPr>
        <p:txBody>
          <a:bodyPr wrap="none" lIns="0" tIns="0" rIns="0" bIns="0" anchor="ctr">
            <a:noAutofit/>
          </a:bodyPr>
          <a:lstStyle>
            <a:lvl1pPr marL="0" indent="0" algn="ctr">
              <a:buNone/>
              <a:defRPr sz="1200" b="1"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Subtext Goes Here</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build="p">
        <p:tmplLst>
          <p:tmpl lvl="1">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仅标题">
    <p:bg>
      <p:bgPr>
        <a:solidFill>
          <a:schemeClr val="tx2">
            <a:lumMod val="75000"/>
          </a:schemeClr>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advTm="1000">
        <p:random/>
      </p:transition>
    </mc:Choice>
    <mc:Fallback>
      <p:transition spd="slow" advTm="1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2_节标题">
    <p:spTree>
      <p:nvGrpSpPr>
        <p:cNvPr id="1" name=""/>
        <p:cNvGrpSpPr/>
        <p:nvPr/>
      </p:nvGrpSpPr>
      <p:grpSpPr>
        <a:xfrm>
          <a:off x="0" y="0"/>
          <a:ext cx="0" cy="0"/>
          <a:chOff x="0" y="0"/>
          <a:chExt cx="0" cy="0"/>
        </a:xfrm>
      </p:grpSpPr>
      <p:sp>
        <p:nvSpPr>
          <p:cNvPr id="3" name="矩形 2"/>
          <p:cNvSpPr/>
          <p:nvPr userDrawn="1"/>
        </p:nvSpPr>
        <p:spPr>
          <a:xfrm>
            <a:off x="0" y="-9031"/>
            <a:ext cx="9144000" cy="5152531"/>
          </a:xfrm>
          <a:prstGeom prst="rect">
            <a:avLst/>
          </a:prstGeom>
          <a:solidFill>
            <a:srgbClr val="231F2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24" name="Picture Placeholder 7"/>
          <p:cNvSpPr>
            <a:spLocks noGrp="1"/>
          </p:cNvSpPr>
          <p:nvPr>
            <p:ph type="pic" sz="quarter" idx="10"/>
          </p:nvPr>
        </p:nvSpPr>
        <p:spPr>
          <a:xfrm>
            <a:off x="4572000" y="1043151"/>
            <a:ext cx="2710543" cy="3576940"/>
          </a:xfrm>
          <a:prstGeom prst="rect">
            <a:avLst/>
          </a:prstGeom>
          <a:solidFill>
            <a:schemeClr val="bg1">
              <a:lumMod val="65000"/>
            </a:schemeClr>
          </a:solidFill>
        </p:spPr>
        <p:txBody>
          <a:bodyPr/>
          <a:lstStyle>
            <a:lvl1pPr marL="0" indent="0">
              <a:buNone/>
              <a:defRPr sz="750">
                <a:solidFill>
                  <a:schemeClr val="bg1"/>
                </a:solidFill>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Recent Project">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1373983" y="685800"/>
            <a:ext cx="3198019" cy="1885950"/>
          </a:xfrm>
          <a:prstGeom prst="rect">
            <a:avLst/>
          </a:prstGeom>
          <a:solidFill>
            <a:schemeClr val="bg1">
              <a:lumMod val="85000"/>
            </a:schemeClr>
          </a:solidFill>
        </p:spPr>
        <p:txBody>
          <a:bodyPr/>
          <a:lstStyle/>
          <a:p>
            <a:endParaRPr lang="en-US"/>
          </a:p>
        </p:txBody>
      </p:sp>
      <p:sp>
        <p:nvSpPr>
          <p:cNvPr id="21" name="Picture Placeholder 20"/>
          <p:cNvSpPr>
            <a:spLocks noGrp="1"/>
          </p:cNvSpPr>
          <p:nvPr>
            <p:ph type="pic" sz="quarter" idx="11"/>
          </p:nvPr>
        </p:nvSpPr>
        <p:spPr>
          <a:xfrm>
            <a:off x="4572000" y="2571750"/>
            <a:ext cx="3198019" cy="1885950"/>
          </a:xfrm>
          <a:prstGeom prst="rect">
            <a:avLst/>
          </a:prstGeom>
          <a:solidFill>
            <a:schemeClr val="bg1">
              <a:lumMod val="85000"/>
            </a:schemeClr>
          </a:solidFill>
        </p:spPr>
        <p:txBody>
          <a:body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合理交通结构">
    <p:spTree>
      <p:nvGrpSpPr>
        <p:cNvPr id="1" name=""/>
        <p:cNvGrpSpPr/>
        <p:nvPr/>
      </p:nvGrpSpPr>
      <p:grpSpPr>
        <a:xfrm>
          <a:off x="0" y="0"/>
          <a:ext cx="0" cy="0"/>
          <a:chOff x="0" y="0"/>
          <a:chExt cx="0" cy="0"/>
        </a:xfrm>
      </p:grpSpPr>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with content Clear">
    <p:spTree>
      <p:nvGrpSpPr>
        <p:cNvPr id="1" name=""/>
        <p:cNvGrpSpPr/>
        <p:nvPr/>
      </p:nvGrpSpPr>
      <p:grpSpPr>
        <a:xfrm>
          <a:off x="0" y="0"/>
          <a:ext cx="0" cy="0"/>
          <a:chOff x="0" y="0"/>
          <a:chExt cx="0" cy="0"/>
        </a:xfrm>
      </p:grpSpPr>
      <p:sp>
        <p:nvSpPr>
          <p:cNvPr id="4" name="Text Placeholder 7"/>
          <p:cNvSpPr>
            <a:spLocks noGrp="1"/>
          </p:cNvSpPr>
          <p:nvPr>
            <p:ph type="body" sz="quarter" idx="40" hasCustomPrompt="1"/>
          </p:nvPr>
        </p:nvSpPr>
        <p:spPr>
          <a:xfrm>
            <a:off x="452439" y="1100821"/>
            <a:ext cx="2948682" cy="323835"/>
          </a:xfrm>
          <a:prstGeom prst="rect">
            <a:avLst/>
          </a:prstGeom>
        </p:spPr>
        <p:txBody>
          <a:bodyPr vert="horz" lIns="0" tIns="40504" rIns="0" bIns="40504" anchor="ctr"/>
          <a:lstStyle>
            <a:lvl1pPr marL="0" indent="0" algn="l">
              <a:lnSpc>
                <a:spcPct val="100000"/>
              </a:lnSpc>
              <a:spcBef>
                <a:spcPts val="0"/>
              </a:spcBef>
              <a:buNone/>
              <a:defRPr sz="1440" b="1">
                <a:solidFill>
                  <a:schemeClr val="bg1"/>
                </a:solidFill>
                <a:latin typeface="Lato Light"/>
                <a:cs typeface="Lato Light"/>
              </a:defRPr>
            </a:lvl1pPr>
          </a:lstStyle>
          <a:p>
            <a:pPr lvl="0"/>
            <a:r>
              <a:rPr lang="es-ES_tradnl" dirty="0" err="1"/>
              <a:t>Title</a:t>
            </a:r>
            <a:r>
              <a:rPr lang="es-ES_tradnl" dirty="0"/>
              <a:t> </a:t>
            </a:r>
            <a:r>
              <a:rPr lang="es-ES_tradnl" dirty="0" err="1"/>
              <a:t>example</a:t>
            </a:r>
            <a:r>
              <a:rPr lang="es-ES_tradnl" dirty="0"/>
              <a:t> </a:t>
            </a:r>
            <a:r>
              <a:rPr lang="es-ES_tradnl" dirty="0" err="1"/>
              <a:t>here</a:t>
            </a:r>
            <a:endParaRPr lang="es-ES_tradnl" dirty="0"/>
          </a:p>
        </p:txBody>
      </p:sp>
      <p:sp>
        <p:nvSpPr>
          <p:cNvPr id="5" name="Text Placeholder 7"/>
          <p:cNvSpPr>
            <a:spLocks noGrp="1"/>
          </p:cNvSpPr>
          <p:nvPr>
            <p:ph type="body" sz="quarter" idx="41" hasCustomPrompt="1"/>
          </p:nvPr>
        </p:nvSpPr>
        <p:spPr>
          <a:xfrm>
            <a:off x="452441" y="1462467"/>
            <a:ext cx="2948683"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r>
              <a:rPr lang="es-ES_tradnl" dirty="0"/>
              <a:t> </a:t>
            </a:r>
            <a:r>
              <a:rPr lang="es-ES_tradnl" dirty="0" err="1"/>
              <a:t>Here</a:t>
            </a:r>
            <a:endParaRPr lang="es-ES_tradnl" dirty="0"/>
          </a:p>
        </p:txBody>
      </p:sp>
      <p:sp>
        <p:nvSpPr>
          <p:cNvPr id="7" name="Text Placeholder 2"/>
          <p:cNvSpPr>
            <a:spLocks noGrp="1"/>
          </p:cNvSpPr>
          <p:nvPr>
            <p:ph type="body" sz="quarter" idx="42" hasCustomPrompt="1"/>
          </p:nvPr>
        </p:nvSpPr>
        <p:spPr>
          <a:xfrm>
            <a:off x="467787" y="1710698"/>
            <a:ext cx="2932641" cy="1614211"/>
          </a:xfrm>
          <a:prstGeom prst="rect">
            <a:avLst/>
          </a:prstGeom>
        </p:spPr>
        <p:txBody>
          <a:bodyPr vert="horz" lIns="0" tIns="0" rIns="0" bIns="0"/>
          <a:lstStyle>
            <a:lvl1pPr marL="0" marR="0" indent="0" algn="just" defTabSz="364490" rtl="0" eaLnBrk="1" fontAlgn="auto" latinLnBrk="0" hangingPunct="1">
              <a:lnSpc>
                <a:spcPct val="130000"/>
              </a:lnSpc>
              <a:spcBef>
                <a:spcPct val="20000"/>
              </a:spcBef>
              <a:spcAft>
                <a:spcPts val="0"/>
              </a:spcAft>
              <a:buClrTx/>
              <a:buSzTx/>
              <a:buFont typeface="Arial" panose="020B0604020202020204"/>
              <a:buNone/>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 et in </a:t>
            </a:r>
            <a:r>
              <a:rPr lang="en-US" dirty="0" err="1"/>
              <a:t>metus</a:t>
            </a:r>
            <a:r>
              <a:rPr lang="en-US" dirty="0"/>
              <a:t>. </a:t>
            </a:r>
            <a:endParaRPr lang="en-US" dirty="0"/>
          </a:p>
          <a:p>
            <a:pPr lvl="0"/>
            <a:r>
              <a:rPr lang="en-US" dirty="0" err="1"/>
              <a:t>Duis</a:t>
            </a:r>
            <a:r>
              <a:rPr lang="en-US" dirty="0"/>
              <a:t> </a:t>
            </a:r>
            <a:r>
              <a:rPr lang="en-US" dirty="0" err="1"/>
              <a:t>congue</a:t>
            </a:r>
            <a:r>
              <a:rPr lang="en-US" dirty="0"/>
              <a:t> </a:t>
            </a:r>
            <a:r>
              <a:rPr lang="en-US" dirty="0" err="1"/>
              <a:t>eros</a:t>
            </a:r>
            <a:r>
              <a:rPr lang="en-US" dirty="0"/>
              <a:t> </a:t>
            </a:r>
            <a:r>
              <a:rPr lang="en-US" dirty="0" err="1"/>
              <a:t>vel</a:t>
            </a:r>
            <a:r>
              <a:rPr lang="en-US" dirty="0"/>
              <a:t> </a:t>
            </a:r>
            <a:r>
              <a:rPr lang="en-US" dirty="0" err="1"/>
              <a:t>lectus</a:t>
            </a:r>
            <a:r>
              <a:rPr lang="en-US" dirty="0"/>
              <a:t> semper semper. </a:t>
            </a:r>
            <a:r>
              <a:rPr lang="en-US" dirty="0" err="1"/>
              <a:t>Nullam</a:t>
            </a:r>
            <a:r>
              <a:rPr lang="en-US" dirty="0"/>
              <a:t> </a:t>
            </a:r>
            <a:r>
              <a:rPr lang="en-US" dirty="0" err="1"/>
              <a:t>fus</a:t>
            </a:r>
            <a:r>
              <a:rPr lang="en-US" dirty="0"/>
              <a:t> </a:t>
            </a:r>
            <a:r>
              <a:rPr lang="en-US" dirty="0" err="1"/>
              <a:t>nisl</a:t>
            </a:r>
            <a:r>
              <a:rPr lang="en-US" dirty="0"/>
              <a:t> </a:t>
            </a:r>
            <a:r>
              <a:rPr lang="en-US" dirty="0" err="1"/>
              <a:t>ut</a:t>
            </a:r>
            <a:r>
              <a:rPr lang="en-US" dirty="0"/>
              <a:t> ligula </a:t>
            </a:r>
            <a:r>
              <a:rPr lang="en-US" dirty="0" err="1"/>
              <a:t>vestibulum</a:t>
            </a:r>
            <a:r>
              <a:rPr lang="en-US" dirty="0"/>
              <a:t>, </a:t>
            </a:r>
            <a:r>
              <a:rPr lang="en-US" dirty="0" err="1"/>
              <a:t>ut</a:t>
            </a:r>
            <a:r>
              <a:rPr lang="en-US" dirty="0"/>
              <a:t> semper ex </a:t>
            </a:r>
            <a:r>
              <a:rPr lang="en-US" dirty="0" err="1"/>
              <a:t>suscipit</a:t>
            </a:r>
            <a:r>
              <a:rPr lang="en-US" dirty="0"/>
              <a:t> </a:t>
            </a:r>
            <a:r>
              <a:rPr lang="en-US" dirty="0" err="1"/>
              <a:t>fringillascipit</a:t>
            </a:r>
            <a:r>
              <a:rPr lang="en-US" dirty="0"/>
              <a:t> </a:t>
            </a:r>
            <a:r>
              <a:rPr lang="en-US" dirty="0" err="1"/>
              <a:t>cursus</a:t>
            </a:r>
            <a:r>
              <a:rPr lang="en-US" dirty="0"/>
              <a:t>. </a:t>
            </a:r>
            <a:r>
              <a:rPr lang="en-US" dirty="0" err="1"/>
              <a:t>Aenean</a:t>
            </a:r>
            <a:r>
              <a:rPr lang="en-US" dirty="0"/>
              <a:t> </a:t>
            </a:r>
            <a:r>
              <a:rPr lang="en-US" dirty="0" err="1"/>
              <a:t>accumsan</a:t>
            </a:r>
            <a:r>
              <a:rPr lang="en-US" dirty="0"/>
              <a:t> </a:t>
            </a:r>
            <a:r>
              <a:rPr lang="en-US" dirty="0" err="1"/>
              <a:t>malesuada</a:t>
            </a:r>
            <a:r>
              <a:rPr lang="en-US" dirty="0"/>
              <a:t> </a:t>
            </a:r>
            <a:r>
              <a:rPr lang="en-US" dirty="0" err="1"/>
              <a:t>hendrerit</a:t>
            </a:r>
            <a:r>
              <a:rPr lang="en-US" dirty="0"/>
              <a:t>. </a:t>
            </a:r>
            <a:r>
              <a:rPr lang="en-US" dirty="0" err="1"/>
              <a:t>Morbi</a:t>
            </a:r>
            <a:r>
              <a:rPr lang="en-US" dirty="0"/>
              <a:t> sit </a:t>
            </a:r>
            <a:r>
              <a:rPr lang="en-US" dirty="0" err="1"/>
              <a:t>amet</a:t>
            </a:r>
            <a:r>
              <a:rPr lang="en-US" dirty="0"/>
              <a:t> dolor ante. </a:t>
            </a:r>
            <a:r>
              <a:rPr lang="en-US" dirty="0" err="1"/>
              <a:t>Duis</a:t>
            </a:r>
            <a:r>
              <a:rPr lang="en-US" dirty="0"/>
              <a:t> </a:t>
            </a:r>
            <a:r>
              <a:rPr lang="en-US" dirty="0" err="1"/>
              <a:t>quis</a:t>
            </a:r>
            <a:r>
              <a:rPr lang="en-US" dirty="0"/>
              <a:t> </a:t>
            </a:r>
            <a:r>
              <a:rPr lang="en-US" dirty="0" err="1"/>
              <a:t>viverra</a:t>
            </a:r>
            <a:r>
              <a:rPr lang="en-US" dirty="0"/>
              <a:t> </a:t>
            </a:r>
            <a:r>
              <a:rPr lang="en-US" dirty="0" err="1"/>
              <a:t>urna</a:t>
            </a:r>
            <a:r>
              <a:rPr lang="en-US" dirty="0"/>
              <a:t>, in </a:t>
            </a:r>
            <a:r>
              <a:rPr lang="en-US" dirty="0" err="1"/>
              <a:t>ultricies</a:t>
            </a:r>
            <a:r>
              <a:rPr lang="en-US" dirty="0"/>
              <a:t> diam. </a:t>
            </a:r>
            <a:endParaRPr lang="en-US" dirty="0"/>
          </a:p>
        </p:txBody>
      </p:sp>
      <p:sp>
        <p:nvSpPr>
          <p:cNvPr id="9" name="Text Placeholder 2"/>
          <p:cNvSpPr>
            <a:spLocks noGrp="1"/>
          </p:cNvSpPr>
          <p:nvPr>
            <p:ph type="body" sz="quarter" idx="64" hasCustomPrompt="1"/>
          </p:nvPr>
        </p:nvSpPr>
        <p:spPr>
          <a:xfrm>
            <a:off x="467786" y="4070930"/>
            <a:ext cx="2932641" cy="631045"/>
          </a:xfrm>
          <a:prstGeom prst="rect">
            <a:avLst/>
          </a:prstGeom>
        </p:spPr>
        <p:txBody>
          <a:bodyPr vert="horz" lIns="0" tIns="0" rIns="0" bIns="0"/>
          <a:lstStyle>
            <a:lvl1pPr marL="0" indent="0" algn="just">
              <a:lnSpc>
                <a:spcPct val="130000"/>
              </a:lnSpc>
              <a:buNone/>
              <a:defRPr sz="81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endParaRPr lang="en-US" dirty="0"/>
          </a:p>
        </p:txBody>
      </p:sp>
      <p:sp>
        <p:nvSpPr>
          <p:cNvPr id="10" name="Text Placeholder 7"/>
          <p:cNvSpPr>
            <a:spLocks noGrp="1"/>
          </p:cNvSpPr>
          <p:nvPr>
            <p:ph type="body" sz="quarter" idx="18" hasCustomPrompt="1"/>
          </p:nvPr>
        </p:nvSpPr>
        <p:spPr>
          <a:xfrm>
            <a:off x="467786" y="3577125"/>
            <a:ext cx="2932641" cy="259035"/>
          </a:xfrm>
          <a:prstGeom prst="rect">
            <a:avLst/>
          </a:prstGeom>
        </p:spPr>
        <p:txBody>
          <a:bodyPr vert="horz" lIns="0" tIns="40504" rIns="0" bIns="40504" anchor="ctr"/>
          <a:lstStyle>
            <a:lvl1pPr marL="0" indent="0" algn="l">
              <a:lnSpc>
                <a:spcPct val="100000"/>
              </a:lnSpc>
              <a:spcBef>
                <a:spcPts val="0"/>
              </a:spcBef>
              <a:buNone/>
              <a:defRPr sz="1800" b="1" baseline="0">
                <a:solidFill>
                  <a:schemeClr val="bg1"/>
                </a:solidFill>
                <a:latin typeface="Lato Light"/>
                <a:cs typeface="Lato Light"/>
              </a:defRPr>
            </a:lvl1pPr>
          </a:lstStyle>
          <a:p>
            <a:pPr lvl="0"/>
            <a:r>
              <a:rPr lang="es-ES_tradnl" dirty="0"/>
              <a:t>RESULT 1</a:t>
            </a:r>
            <a:endParaRPr lang="es-ES_tradnl" dirty="0"/>
          </a:p>
        </p:txBody>
      </p:sp>
      <p:sp>
        <p:nvSpPr>
          <p:cNvPr id="11" name="Text Placeholder 7"/>
          <p:cNvSpPr>
            <a:spLocks noGrp="1"/>
          </p:cNvSpPr>
          <p:nvPr>
            <p:ph type="body" sz="quarter" idx="65" hasCustomPrompt="1"/>
          </p:nvPr>
        </p:nvSpPr>
        <p:spPr>
          <a:xfrm>
            <a:off x="467786" y="3885817"/>
            <a:ext cx="2932641" cy="171338"/>
          </a:xfrm>
          <a:prstGeom prst="rect">
            <a:avLst/>
          </a:prstGeom>
        </p:spPr>
        <p:txBody>
          <a:bodyPr vert="horz" lIns="0" tIns="40504" rIns="0" bIns="40504" anchor="ctr"/>
          <a:lstStyle>
            <a:lvl1pPr marL="0" indent="0" algn="l">
              <a:lnSpc>
                <a:spcPct val="100000"/>
              </a:lnSpc>
              <a:spcBef>
                <a:spcPts val="0"/>
              </a:spcBef>
              <a:spcAft>
                <a:spcPts val="0"/>
              </a:spcAft>
              <a:buNone/>
              <a:defRPr sz="108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400"/>
                                        <p:tgtEl>
                                          <p:spTgt spid="4">
                                            <p:txEl>
                                              <p:pRg st="0" end="0"/>
                                            </p:txEl>
                                          </p:spTgt>
                                        </p:tgtEl>
                                      </p:cBhvr>
                                    </p:animEffect>
                                    <p:anim calcmode="lin" valueType="num">
                                      <p:cBhvr>
                                        <p:cTn id="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500"/>
                                        <p:tgtEl>
                                          <p:spTgt spid="5">
                                            <p:txEl>
                                              <p:pRg st="0" end="0"/>
                                            </p:txEl>
                                          </p:spTgt>
                                        </p:tgtEl>
                                      </p:cBhvr>
                                    </p:animEffect>
                                    <p:anim calcmode="lin" valueType="num">
                                      <p:cBhvr>
                                        <p:cTn id="1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5">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par>
                                <p:cTn id="21" presetID="10" presetClass="entr" presetSubtype="0" fill="hold" grpId="0" nodeType="withEffect">
                                  <p:stCondLst>
                                    <p:cond delay="800"/>
                                  </p:stCondLst>
                                  <p:childTnLst>
                                    <p:set>
                                      <p:cBhvr>
                                        <p:cTn id="22" dur="1" fill="hold">
                                          <p:stCondLst>
                                            <p:cond delay="0"/>
                                          </p:stCondLst>
                                        </p:cTn>
                                        <p:tgtEl>
                                          <p:spTgt spid="9">
                                            <p:txEl>
                                              <p:pRg st="0" end="0"/>
                                            </p:txEl>
                                          </p:spTgt>
                                        </p:tgtEl>
                                        <p:attrNameLst>
                                          <p:attrName>style.visibility</p:attrName>
                                        </p:attrNameLst>
                                      </p:cBhvr>
                                      <p:to>
                                        <p:strVal val="visible"/>
                                      </p:to>
                                    </p:set>
                                    <p:animEffect transition="in" filter="fade">
                                      <p:cBhvr>
                                        <p:cTn id="23" dur="500"/>
                                        <p:tgtEl>
                                          <p:spTgt spid="9">
                                            <p:txEl>
                                              <p:pRg st="0" end="0"/>
                                            </p:txEl>
                                          </p:spTgt>
                                        </p:tgtEl>
                                      </p:cBhvr>
                                    </p:animEffect>
                                  </p:childTnLst>
                                </p:cTn>
                              </p:par>
                              <p:par>
                                <p:cTn id="24" presetID="42" presetClass="entr" presetSubtype="0" fill="hold" grpId="0" nodeType="withEffect">
                                  <p:stCondLst>
                                    <p:cond delay="200"/>
                                  </p:stCondLst>
                                  <p:childTnLst>
                                    <p:set>
                                      <p:cBhvr>
                                        <p:cTn id="25" dur="1" fill="hold">
                                          <p:stCondLst>
                                            <p:cond delay="0"/>
                                          </p:stCondLst>
                                        </p:cTn>
                                        <p:tgtEl>
                                          <p:spTgt spid="10">
                                            <p:txEl>
                                              <p:pRg st="0" end="0"/>
                                            </p:txEl>
                                          </p:spTgt>
                                        </p:tgtEl>
                                        <p:attrNameLst>
                                          <p:attrName>style.visibility</p:attrName>
                                        </p:attrNameLst>
                                      </p:cBhvr>
                                      <p:to>
                                        <p:strVal val="visible"/>
                                      </p:to>
                                    </p:set>
                                    <p:animEffect transition="in" filter="fade">
                                      <p:cBhvr>
                                        <p:cTn id="26" dur="400"/>
                                        <p:tgtEl>
                                          <p:spTgt spid="10">
                                            <p:txEl>
                                              <p:pRg st="0" end="0"/>
                                            </p:txEl>
                                          </p:spTgt>
                                        </p:tgtEl>
                                      </p:cBhvr>
                                    </p:animEffect>
                                    <p:anim calcmode="lin" valueType="num">
                                      <p:cBhvr>
                                        <p:cTn id="2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2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00"/>
                                  </p:stCondLst>
                                  <p:childTnLst>
                                    <p:set>
                                      <p:cBhvr>
                                        <p:cTn id="30" dur="1" fill="hold">
                                          <p:stCondLst>
                                            <p:cond delay="0"/>
                                          </p:stCondLst>
                                        </p:cTn>
                                        <p:tgtEl>
                                          <p:spTgt spid="11">
                                            <p:txEl>
                                              <p:pRg st="0" end="0"/>
                                            </p:txEl>
                                          </p:spTgt>
                                        </p:tgtEl>
                                        <p:attrNameLst>
                                          <p:attrName>style.visibility</p:attrName>
                                        </p:attrNameLst>
                                      </p:cBhvr>
                                      <p:to>
                                        <p:strVal val="visible"/>
                                      </p:to>
                                    </p:set>
                                    <p:animEffect transition="in" filter="fade">
                                      <p:cBhvr>
                                        <p:cTn id="31" dur="500"/>
                                        <p:tgtEl>
                                          <p:spTgt spid="11">
                                            <p:txEl>
                                              <p:pRg st="0" end="0"/>
                                            </p:txEl>
                                          </p:spTgt>
                                        </p:tgtEl>
                                      </p:cBhvr>
                                    </p:animEffect>
                                    <p:anim calcmode="lin" valueType="num">
                                      <p:cBhvr>
                                        <p:cTn id="3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3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0957" y="274636"/>
            <a:ext cx="2755681" cy="355983"/>
          </a:xfrm>
          <a:prstGeom prst="rect">
            <a:avLst/>
          </a:prstGeom>
        </p:spPr>
        <p:txBody>
          <a:bodyPr/>
          <a:lstStyle>
            <a:lvl1pPr>
              <a:defRPr sz="1600" b="0">
                <a:solidFill>
                  <a:srgbClr val="613620"/>
                </a:solidFill>
              </a:defRPr>
            </a:lvl1pPr>
          </a:lstStyle>
          <a:p>
            <a:r>
              <a:rPr lang="zh-CN" altLang="en-US"/>
              <a:t>单击此处编辑母版标题样式</a:t>
            </a:r>
            <a:endParaRPr lang="zh-CN" altLang="en-US"/>
          </a:p>
        </p:txBody>
      </p:sp>
      <p:grpSp>
        <p:nvGrpSpPr>
          <p:cNvPr id="3" name="组合 2"/>
          <p:cNvGrpSpPr/>
          <p:nvPr userDrawn="1"/>
        </p:nvGrpSpPr>
        <p:grpSpPr>
          <a:xfrm flipV="1">
            <a:off x="0" y="5056414"/>
            <a:ext cx="9144000" cy="87086"/>
            <a:chOff x="1239791" y="3373704"/>
            <a:chExt cx="5327375" cy="56535"/>
          </a:xfrm>
        </p:grpSpPr>
        <p:sp>
          <p:nvSpPr>
            <p:cNvPr id="4" name="矩形 3"/>
            <p:cNvSpPr/>
            <p:nvPr/>
          </p:nvSpPr>
          <p:spPr>
            <a:xfrm>
              <a:off x="1239791" y="3373704"/>
              <a:ext cx="1068443" cy="56535"/>
            </a:xfrm>
            <a:prstGeom prst="rect">
              <a:avLst/>
            </a:prstGeom>
            <a:solidFill>
              <a:srgbClr val="2E5660"/>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5" name="矩形 4"/>
            <p:cNvSpPr/>
            <p:nvPr/>
          </p:nvSpPr>
          <p:spPr>
            <a:xfrm>
              <a:off x="5498723" y="3373704"/>
              <a:ext cx="1068443" cy="56535"/>
            </a:xfrm>
            <a:prstGeom prst="rect">
              <a:avLst/>
            </a:prstGeom>
            <a:solidFill>
              <a:srgbClr val="CAA884"/>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6" name="矩形 5"/>
            <p:cNvSpPr/>
            <p:nvPr/>
          </p:nvSpPr>
          <p:spPr>
            <a:xfrm>
              <a:off x="2305265" y="3373704"/>
              <a:ext cx="1068443" cy="56535"/>
            </a:xfrm>
            <a:prstGeom prst="rect">
              <a:avLst/>
            </a:prstGeom>
            <a:solidFill>
              <a:srgbClr val="613620"/>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7" name="矩形 6"/>
            <p:cNvSpPr/>
            <p:nvPr/>
          </p:nvSpPr>
          <p:spPr>
            <a:xfrm>
              <a:off x="4433247" y="3373704"/>
              <a:ext cx="1068443" cy="56535"/>
            </a:xfrm>
            <a:prstGeom prst="rect">
              <a:avLst/>
            </a:prstGeom>
            <a:solidFill>
              <a:srgbClr val="C51729"/>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sp>
          <p:nvSpPr>
            <p:cNvPr id="8" name="矩形 7"/>
            <p:cNvSpPr/>
            <p:nvPr/>
          </p:nvSpPr>
          <p:spPr>
            <a:xfrm>
              <a:off x="3370741" y="3373704"/>
              <a:ext cx="1068443" cy="56535"/>
            </a:xfrm>
            <a:prstGeom prst="rect">
              <a:avLst/>
            </a:prstGeom>
            <a:solidFill>
              <a:srgbClr val="D8D8D8"/>
            </a:solidFill>
            <a:ln w="12700" cap="flat" cmpd="sng" algn="ctr">
              <a:noFill/>
              <a:prstDash val="solid"/>
              <a:miter lim="800000"/>
            </a:ln>
            <a:effectLst/>
          </p:spPr>
          <p:txBody>
            <a:bodyPr rtlCol="0" anchor="ctr"/>
            <a:lstStyle/>
            <a:p>
              <a:pPr algn="ctr">
                <a:defRPr/>
              </a:pPr>
              <a:endParaRPr lang="zh-CN" altLang="en-US" kern="0">
                <a:solidFill>
                  <a:prstClr val="white"/>
                </a:solidFill>
              </a:endParaRPr>
            </a:p>
          </p:txBody>
        </p:sp>
      </p:grpSp>
      <p:sp>
        <p:nvSpPr>
          <p:cNvPr id="9" name="矩形 8"/>
          <p:cNvSpPr/>
          <p:nvPr userDrawn="1"/>
        </p:nvSpPr>
        <p:spPr>
          <a:xfrm>
            <a:off x="0" y="148513"/>
            <a:ext cx="441434" cy="6082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5">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280" dirty="0">
              <a:solidFill>
                <a:schemeClr val="bg1"/>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6" name="任意多边形 5"/>
          <p:cNvSpPr>
            <a:spLocks noGrp="1"/>
          </p:cNvSpPr>
          <p:nvPr>
            <p:ph type="pic" sz="quarter" idx="10"/>
          </p:nvPr>
        </p:nvSpPr>
        <p:spPr>
          <a:xfrm>
            <a:off x="6331263" y="1"/>
            <a:ext cx="2812737" cy="2989257"/>
          </a:xfrm>
          <a:custGeom>
            <a:avLst/>
            <a:gdLst>
              <a:gd name="connsiteX0" fmla="*/ 0 w 3750316"/>
              <a:gd name="connsiteY0" fmla="*/ 0 h 3985676"/>
              <a:gd name="connsiteX1" fmla="*/ 3750315 w 3750316"/>
              <a:gd name="connsiteY1" fmla="*/ 0 h 3985676"/>
              <a:gd name="connsiteX2" fmla="*/ 3750316 w 3750316"/>
              <a:gd name="connsiteY2" fmla="*/ 2112432 h 3985676"/>
              <a:gd name="connsiteX3" fmla="*/ 3706366 w 3750316"/>
              <a:gd name="connsiteY3" fmla="*/ 2159832 h 3985676"/>
              <a:gd name="connsiteX4" fmla="*/ 1290736 w 3750316"/>
              <a:gd name="connsiteY4" fmla="*/ 3985676 h 3985676"/>
              <a:gd name="connsiteX5" fmla="*/ 336297 w 3750316"/>
              <a:gd name="connsiteY5" fmla="*/ 1205301 h 398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750316" h="3985676">
                <a:moveTo>
                  <a:pt x="0" y="0"/>
                </a:moveTo>
                <a:lnTo>
                  <a:pt x="3750315" y="0"/>
                </a:lnTo>
                <a:lnTo>
                  <a:pt x="3750316" y="2112432"/>
                </a:lnTo>
                <a:lnTo>
                  <a:pt x="3706366" y="2159832"/>
                </a:lnTo>
                <a:cubicBezTo>
                  <a:pt x="3015456" y="2882747"/>
                  <a:pt x="2267396" y="3548512"/>
                  <a:pt x="1290736" y="3985676"/>
                </a:cubicBezTo>
                <a:cubicBezTo>
                  <a:pt x="901152" y="3087460"/>
                  <a:pt x="606817" y="2151142"/>
                  <a:pt x="336297" y="1205301"/>
                </a:cubicBezTo>
                <a:close/>
              </a:path>
            </a:pathLst>
          </a:custGeom>
        </p:spPr>
        <p:txBody>
          <a:bodyPr wrap="square">
            <a:noAutofit/>
          </a:bodyPr>
          <a:lstStyle/>
          <a:p>
            <a:endParaRPr lang="zh-CN" alt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lvl1pPr>
              <a:defRPr smtClean="0"/>
            </a:lvl1pPr>
          </a:lstStyle>
          <a:p>
            <a:pPr>
              <a:defRPr/>
            </a:pPr>
            <a:fld id="{8B04BA93-52C8-48D1-AFCC-D916E1C5D690}" type="datetime1">
              <a:rPr lang="zh-CN" altLang="en-US"/>
            </a:fld>
            <a:endParaRPr lang="zh-CN" altLang="en-US" sz="1420" dirty="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zh-CN"/>
          </a:p>
        </p:txBody>
      </p:sp>
      <p:sp>
        <p:nvSpPr>
          <p:cNvPr id="5" name="灯片编号占位符 4"/>
          <p:cNvSpPr>
            <a:spLocks noGrp="1"/>
          </p:cNvSpPr>
          <p:nvPr>
            <p:ph type="sldNum" sz="quarter" idx="12"/>
          </p:nvPr>
        </p:nvSpPr>
        <p:spPr/>
        <p:txBody>
          <a:bodyPr/>
          <a:lstStyle>
            <a:lvl1pPr>
              <a:defRPr smtClean="0"/>
            </a:lvl1pPr>
          </a:lstStyle>
          <a:p>
            <a:pPr>
              <a:defRPr/>
            </a:pPr>
            <a:fld id="{228A834C-A173-490B-9B01-7995B236AE02}" type="slidenum">
              <a:rPr lang="zh-CN" altLang="en-US"/>
            </a:fld>
            <a:endParaRPr lang="zh-CN" altLang="en-US" sz="1420" dirty="0">
              <a:solidFill>
                <a:schemeClr val="tx1"/>
              </a:solidFill>
            </a:endParaRPr>
          </a:p>
        </p:txBody>
      </p:sp>
    </p:spTree>
  </p:cSld>
  <p:clrMapOvr>
    <a:masterClrMapping/>
  </p:clrMapOvr>
  <p:transition spd="med"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Iconic list 3">
    <p:spTree>
      <p:nvGrpSpPr>
        <p:cNvPr id="1" name=""/>
        <p:cNvGrpSpPr/>
        <p:nvPr/>
      </p:nvGrpSpPr>
      <p:grpSpPr>
        <a:xfrm>
          <a:off x="0" y="0"/>
          <a:ext cx="0" cy="0"/>
          <a:chOff x="0" y="0"/>
          <a:chExt cx="0" cy="0"/>
        </a:xfrm>
      </p:grpSpPr>
      <p:sp>
        <p:nvSpPr>
          <p:cNvPr id="3" name="Rounded Rectangle 2"/>
          <p:cNvSpPr/>
          <p:nvPr userDrawn="1"/>
        </p:nvSpPr>
        <p:spPr>
          <a:xfrm>
            <a:off x="483132" y="1229006"/>
            <a:ext cx="2272768" cy="58721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 name="Text Placeholder 7"/>
          <p:cNvSpPr>
            <a:spLocks noGrp="1"/>
          </p:cNvSpPr>
          <p:nvPr>
            <p:ph type="body" sz="quarter" idx="39" hasCustomPrompt="1"/>
          </p:nvPr>
        </p:nvSpPr>
        <p:spPr>
          <a:xfrm>
            <a:off x="826036"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32" name="Text Placeholder 7"/>
          <p:cNvSpPr>
            <a:spLocks noGrp="1"/>
          </p:cNvSpPr>
          <p:nvPr>
            <p:ph type="body" sz="quarter" idx="55" hasCustomPrompt="1"/>
          </p:nvPr>
        </p:nvSpPr>
        <p:spPr>
          <a:xfrm>
            <a:off x="1438806"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endParaRPr lang="es-ES_tradnl" dirty="0"/>
          </a:p>
        </p:txBody>
      </p:sp>
      <p:sp>
        <p:nvSpPr>
          <p:cNvPr id="38" name="Text Placeholder 7"/>
          <p:cNvSpPr>
            <a:spLocks noGrp="1"/>
          </p:cNvSpPr>
          <p:nvPr>
            <p:ph type="body" sz="quarter" idx="19" hasCustomPrompt="1"/>
          </p:nvPr>
        </p:nvSpPr>
        <p:spPr>
          <a:xfrm>
            <a:off x="452438"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9" name="Text Placeholder 2"/>
          <p:cNvSpPr>
            <a:spLocks noGrp="1"/>
          </p:cNvSpPr>
          <p:nvPr>
            <p:ph type="body" sz="quarter" idx="16" hasCustomPrompt="1"/>
          </p:nvPr>
        </p:nvSpPr>
        <p:spPr>
          <a:xfrm>
            <a:off x="452442"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endParaRPr lang="en-US" dirty="0"/>
          </a:p>
        </p:txBody>
      </p:sp>
      <p:sp>
        <p:nvSpPr>
          <p:cNvPr id="65" name="Rounded Rectangle 64"/>
          <p:cNvSpPr/>
          <p:nvPr userDrawn="1"/>
        </p:nvSpPr>
        <p:spPr>
          <a:xfrm>
            <a:off x="3411539" y="1229006"/>
            <a:ext cx="2303462" cy="58721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66" name="Text Placeholder 7"/>
          <p:cNvSpPr>
            <a:spLocks noGrp="1"/>
          </p:cNvSpPr>
          <p:nvPr>
            <p:ph type="body" sz="quarter" idx="40" hasCustomPrompt="1"/>
          </p:nvPr>
        </p:nvSpPr>
        <p:spPr>
          <a:xfrm>
            <a:off x="3785135"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69" name="Text Placeholder 7"/>
          <p:cNvSpPr>
            <a:spLocks noGrp="1"/>
          </p:cNvSpPr>
          <p:nvPr>
            <p:ph type="body" sz="quarter" idx="56" hasCustomPrompt="1"/>
          </p:nvPr>
        </p:nvSpPr>
        <p:spPr>
          <a:xfrm>
            <a:off x="4364040"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endParaRPr lang="es-ES_tradnl" dirty="0"/>
          </a:p>
        </p:txBody>
      </p:sp>
      <p:sp>
        <p:nvSpPr>
          <p:cNvPr id="71" name="Text Placeholder 7"/>
          <p:cNvSpPr>
            <a:spLocks noGrp="1"/>
          </p:cNvSpPr>
          <p:nvPr>
            <p:ph type="body" sz="quarter" idx="41" hasCustomPrompt="1"/>
          </p:nvPr>
        </p:nvSpPr>
        <p:spPr>
          <a:xfrm>
            <a:off x="3411539"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92" name="Text Placeholder 2"/>
          <p:cNvSpPr>
            <a:spLocks noGrp="1"/>
          </p:cNvSpPr>
          <p:nvPr>
            <p:ph type="body" sz="quarter" idx="42" hasCustomPrompt="1"/>
          </p:nvPr>
        </p:nvSpPr>
        <p:spPr>
          <a:xfrm>
            <a:off x="3411541"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endParaRPr lang="en-US" dirty="0"/>
          </a:p>
        </p:txBody>
      </p:sp>
      <p:sp>
        <p:nvSpPr>
          <p:cNvPr id="110" name="Rounded Rectangle 109"/>
          <p:cNvSpPr/>
          <p:nvPr userDrawn="1"/>
        </p:nvSpPr>
        <p:spPr>
          <a:xfrm>
            <a:off x="6378577" y="1229006"/>
            <a:ext cx="2303462" cy="58721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11" name="Text Placeholder 7"/>
          <p:cNvSpPr>
            <a:spLocks noGrp="1"/>
          </p:cNvSpPr>
          <p:nvPr>
            <p:ph type="body" sz="quarter" idx="43" hasCustomPrompt="1"/>
          </p:nvPr>
        </p:nvSpPr>
        <p:spPr>
          <a:xfrm>
            <a:off x="6752173"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12" name="Text Placeholder 7"/>
          <p:cNvSpPr>
            <a:spLocks noGrp="1"/>
          </p:cNvSpPr>
          <p:nvPr>
            <p:ph type="body" sz="quarter" idx="57" hasCustomPrompt="1"/>
          </p:nvPr>
        </p:nvSpPr>
        <p:spPr>
          <a:xfrm>
            <a:off x="7314145"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endParaRPr lang="es-ES_tradnl" dirty="0"/>
          </a:p>
        </p:txBody>
      </p:sp>
      <p:sp>
        <p:nvSpPr>
          <p:cNvPr id="113" name="Text Placeholder 7"/>
          <p:cNvSpPr>
            <a:spLocks noGrp="1"/>
          </p:cNvSpPr>
          <p:nvPr>
            <p:ph type="body" sz="quarter" idx="44" hasCustomPrompt="1"/>
          </p:nvPr>
        </p:nvSpPr>
        <p:spPr>
          <a:xfrm>
            <a:off x="6378577"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14" name="Text Placeholder 2"/>
          <p:cNvSpPr>
            <a:spLocks noGrp="1"/>
          </p:cNvSpPr>
          <p:nvPr>
            <p:ph type="body" sz="quarter" idx="45" hasCustomPrompt="1"/>
          </p:nvPr>
        </p:nvSpPr>
        <p:spPr>
          <a:xfrm>
            <a:off x="6378579"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endParaRPr lang="en-US" dirty="0"/>
          </a:p>
        </p:txBody>
      </p:sp>
      <p:sp>
        <p:nvSpPr>
          <p:cNvPr id="130" name="Rounded Rectangle 129"/>
          <p:cNvSpPr/>
          <p:nvPr userDrawn="1"/>
        </p:nvSpPr>
        <p:spPr>
          <a:xfrm>
            <a:off x="483135" y="3050184"/>
            <a:ext cx="2272767" cy="58721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1" name="Text Placeholder 7"/>
          <p:cNvSpPr>
            <a:spLocks noGrp="1"/>
          </p:cNvSpPr>
          <p:nvPr>
            <p:ph type="body" sz="quarter" idx="46" hasCustomPrompt="1"/>
          </p:nvPr>
        </p:nvSpPr>
        <p:spPr>
          <a:xfrm>
            <a:off x="826036"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36" name="Text Placeholder 7"/>
          <p:cNvSpPr>
            <a:spLocks noGrp="1"/>
          </p:cNvSpPr>
          <p:nvPr>
            <p:ph type="body" sz="quarter" idx="58" hasCustomPrompt="1"/>
          </p:nvPr>
        </p:nvSpPr>
        <p:spPr>
          <a:xfrm>
            <a:off x="1438806"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endParaRPr lang="es-ES_tradnl" dirty="0"/>
          </a:p>
        </p:txBody>
      </p:sp>
      <p:sp>
        <p:nvSpPr>
          <p:cNvPr id="139" name="Text Placeholder 7"/>
          <p:cNvSpPr>
            <a:spLocks noGrp="1"/>
          </p:cNvSpPr>
          <p:nvPr>
            <p:ph type="body" sz="quarter" idx="47" hasCustomPrompt="1"/>
          </p:nvPr>
        </p:nvSpPr>
        <p:spPr>
          <a:xfrm>
            <a:off x="452438"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40" name="Text Placeholder 2"/>
          <p:cNvSpPr>
            <a:spLocks noGrp="1"/>
          </p:cNvSpPr>
          <p:nvPr>
            <p:ph type="body" sz="quarter" idx="48" hasCustomPrompt="1"/>
          </p:nvPr>
        </p:nvSpPr>
        <p:spPr>
          <a:xfrm>
            <a:off x="452442"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endParaRPr lang="en-US" dirty="0"/>
          </a:p>
        </p:txBody>
      </p:sp>
      <p:sp>
        <p:nvSpPr>
          <p:cNvPr id="145" name="Rounded Rectangle 144"/>
          <p:cNvSpPr/>
          <p:nvPr userDrawn="1"/>
        </p:nvSpPr>
        <p:spPr>
          <a:xfrm>
            <a:off x="3411540" y="3050184"/>
            <a:ext cx="2303460" cy="587216"/>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46" name="Text Placeholder 7"/>
          <p:cNvSpPr>
            <a:spLocks noGrp="1"/>
          </p:cNvSpPr>
          <p:nvPr>
            <p:ph type="body" sz="quarter" idx="49" hasCustomPrompt="1"/>
          </p:nvPr>
        </p:nvSpPr>
        <p:spPr>
          <a:xfrm>
            <a:off x="3785135"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49" name="Text Placeholder 7"/>
          <p:cNvSpPr>
            <a:spLocks noGrp="1"/>
          </p:cNvSpPr>
          <p:nvPr>
            <p:ph type="body" sz="quarter" idx="59" hasCustomPrompt="1"/>
          </p:nvPr>
        </p:nvSpPr>
        <p:spPr>
          <a:xfrm>
            <a:off x="4364040"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endParaRPr lang="es-ES_tradnl" dirty="0"/>
          </a:p>
        </p:txBody>
      </p:sp>
      <p:sp>
        <p:nvSpPr>
          <p:cNvPr id="151" name="Text Placeholder 7"/>
          <p:cNvSpPr>
            <a:spLocks noGrp="1"/>
          </p:cNvSpPr>
          <p:nvPr>
            <p:ph type="body" sz="quarter" idx="50" hasCustomPrompt="1"/>
          </p:nvPr>
        </p:nvSpPr>
        <p:spPr>
          <a:xfrm>
            <a:off x="3411539"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2" name="Text Placeholder 2"/>
          <p:cNvSpPr>
            <a:spLocks noGrp="1"/>
          </p:cNvSpPr>
          <p:nvPr>
            <p:ph type="body" sz="quarter" idx="51" hasCustomPrompt="1"/>
          </p:nvPr>
        </p:nvSpPr>
        <p:spPr>
          <a:xfrm>
            <a:off x="3411541"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endParaRPr lang="en-US" dirty="0"/>
          </a:p>
        </p:txBody>
      </p:sp>
      <p:sp>
        <p:nvSpPr>
          <p:cNvPr id="155" name="Rounded Rectangle 154"/>
          <p:cNvSpPr/>
          <p:nvPr userDrawn="1"/>
        </p:nvSpPr>
        <p:spPr>
          <a:xfrm>
            <a:off x="6378578" y="3050184"/>
            <a:ext cx="2303460" cy="587216"/>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56" name="Text Placeholder 7"/>
          <p:cNvSpPr>
            <a:spLocks noGrp="1"/>
          </p:cNvSpPr>
          <p:nvPr>
            <p:ph type="body" sz="quarter" idx="52" hasCustomPrompt="1"/>
          </p:nvPr>
        </p:nvSpPr>
        <p:spPr>
          <a:xfrm>
            <a:off x="6752173"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57" name="Text Placeholder 7"/>
          <p:cNvSpPr>
            <a:spLocks noGrp="1"/>
          </p:cNvSpPr>
          <p:nvPr>
            <p:ph type="body" sz="quarter" idx="60" hasCustomPrompt="1"/>
          </p:nvPr>
        </p:nvSpPr>
        <p:spPr>
          <a:xfrm>
            <a:off x="7314145"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endParaRPr lang="es-ES_tradnl" dirty="0"/>
          </a:p>
        </p:txBody>
      </p:sp>
      <p:sp>
        <p:nvSpPr>
          <p:cNvPr id="158" name="Text Placeholder 7"/>
          <p:cNvSpPr>
            <a:spLocks noGrp="1"/>
          </p:cNvSpPr>
          <p:nvPr>
            <p:ph type="body" sz="quarter" idx="53" hasCustomPrompt="1"/>
          </p:nvPr>
        </p:nvSpPr>
        <p:spPr>
          <a:xfrm>
            <a:off x="6378577"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9" name="Text Placeholder 2"/>
          <p:cNvSpPr>
            <a:spLocks noGrp="1"/>
          </p:cNvSpPr>
          <p:nvPr>
            <p:ph type="body" sz="quarter" idx="54" hasCustomPrompt="1"/>
          </p:nvPr>
        </p:nvSpPr>
        <p:spPr>
          <a:xfrm>
            <a:off x="6378579"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400" fill="hold"/>
                                        <p:tgtEl>
                                          <p:spTgt spid="3"/>
                                        </p:tgtEl>
                                        <p:attrNameLst>
                                          <p:attrName>ppt_w</p:attrName>
                                        </p:attrNameLst>
                                      </p:cBhvr>
                                      <p:tavLst>
                                        <p:tav tm="0">
                                          <p:val>
                                            <p:fltVal val="0"/>
                                          </p:val>
                                        </p:tav>
                                        <p:tav tm="100000">
                                          <p:val>
                                            <p:strVal val="#ppt_w"/>
                                          </p:val>
                                        </p:tav>
                                      </p:tavLst>
                                    </p:anim>
                                    <p:anim calcmode="lin" valueType="num">
                                      <p:cBhvr>
                                        <p:cTn id="8" dur="400" fill="hold"/>
                                        <p:tgtEl>
                                          <p:spTgt spid="3"/>
                                        </p:tgtEl>
                                        <p:attrNameLst>
                                          <p:attrName>ppt_h</p:attrName>
                                        </p:attrNameLst>
                                      </p:cBhvr>
                                      <p:tavLst>
                                        <p:tav tm="0">
                                          <p:val>
                                            <p:fltVal val="0"/>
                                          </p:val>
                                        </p:tav>
                                        <p:tav tm="100000">
                                          <p:val>
                                            <p:strVal val="#ppt_h"/>
                                          </p:val>
                                        </p:tav>
                                      </p:tavLst>
                                    </p:anim>
                                    <p:animEffect transition="in" filter="fade">
                                      <p:cBhvr>
                                        <p:cTn id="9" dur="4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p:cTn id="13"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4"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5" dur="300"/>
                                        <p:tgtEl>
                                          <p:spTgt spid="13">
                                            <p:txEl>
                                              <p:pRg st="0" end="0"/>
                                            </p:txEl>
                                          </p:spTgt>
                                        </p:tgtEl>
                                      </p:cBhvr>
                                    </p:animEffect>
                                  </p:childTnLst>
                                </p:cTn>
                              </p:par>
                              <p:par>
                                <p:cTn id="16" presetID="42" presetClass="entr" presetSubtype="0" fill="hold" grpId="0" nodeType="withEffect">
                                  <p:stCondLst>
                                    <p:cond delay="200"/>
                                  </p:stCondLst>
                                  <p:childTnLst>
                                    <p:set>
                                      <p:cBhvr>
                                        <p:cTn id="17" dur="1" fill="hold">
                                          <p:stCondLst>
                                            <p:cond delay="0"/>
                                          </p:stCondLst>
                                        </p:cTn>
                                        <p:tgtEl>
                                          <p:spTgt spid="32">
                                            <p:txEl>
                                              <p:pRg st="0" end="0"/>
                                            </p:txEl>
                                          </p:spTgt>
                                        </p:tgtEl>
                                        <p:attrNameLst>
                                          <p:attrName>style.visibility</p:attrName>
                                        </p:attrNameLst>
                                      </p:cBhvr>
                                      <p:to>
                                        <p:strVal val="visible"/>
                                      </p:to>
                                    </p:set>
                                    <p:animEffect transition="in" filter="fade">
                                      <p:cBhvr>
                                        <p:cTn id="18" dur="400"/>
                                        <p:tgtEl>
                                          <p:spTgt spid="32">
                                            <p:txEl>
                                              <p:pRg st="0" end="0"/>
                                            </p:txEl>
                                          </p:spTgt>
                                        </p:tgtEl>
                                      </p:cBhvr>
                                    </p:animEffect>
                                    <p:anim calcmode="lin" valueType="num">
                                      <p:cBhvr>
                                        <p:cTn id="19"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20" dur="400" fill="hold"/>
                                        <p:tgtEl>
                                          <p:spTgt spid="32">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00"/>
                                  </p:stCondLst>
                                  <p:childTnLst>
                                    <p:set>
                                      <p:cBhvr>
                                        <p:cTn id="22" dur="1" fill="hold">
                                          <p:stCondLst>
                                            <p:cond delay="0"/>
                                          </p:stCondLst>
                                        </p:cTn>
                                        <p:tgtEl>
                                          <p:spTgt spid="38">
                                            <p:txEl>
                                              <p:pRg st="0" end="0"/>
                                            </p:txEl>
                                          </p:spTgt>
                                        </p:tgtEl>
                                        <p:attrNameLst>
                                          <p:attrName>style.visibility</p:attrName>
                                        </p:attrNameLst>
                                      </p:cBhvr>
                                      <p:to>
                                        <p:strVal val="visible"/>
                                      </p:to>
                                    </p:set>
                                    <p:animEffect transition="in" filter="fade">
                                      <p:cBhvr>
                                        <p:cTn id="23" dur="500"/>
                                        <p:tgtEl>
                                          <p:spTgt spid="38">
                                            <p:txEl>
                                              <p:pRg st="0" end="0"/>
                                            </p:txEl>
                                          </p:spTgt>
                                        </p:tgtEl>
                                      </p:cBhvr>
                                    </p:animEffect>
                                    <p:anim calcmode="lin" valueType="num">
                                      <p:cBhvr>
                                        <p:cTn id="24"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38">
                                            <p:txEl>
                                              <p:pRg st="0" end="0"/>
                                            </p:txEl>
                                          </p:spTgt>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800"/>
                                  </p:stCondLst>
                                  <p:childTnLst>
                                    <p:set>
                                      <p:cBhvr>
                                        <p:cTn id="27" dur="1" fill="hold">
                                          <p:stCondLst>
                                            <p:cond delay="0"/>
                                          </p:stCondLst>
                                        </p:cTn>
                                        <p:tgtEl>
                                          <p:spTgt spid="39">
                                            <p:txEl>
                                              <p:pRg st="0" end="0"/>
                                            </p:txEl>
                                          </p:spTgt>
                                        </p:tgtEl>
                                        <p:attrNameLst>
                                          <p:attrName>style.visibility</p:attrName>
                                        </p:attrNameLst>
                                      </p:cBhvr>
                                      <p:to>
                                        <p:strVal val="visible"/>
                                      </p:to>
                                    </p:set>
                                    <p:animEffect transition="in" filter="fade">
                                      <p:cBhvr>
                                        <p:cTn id="28" dur="500"/>
                                        <p:tgtEl>
                                          <p:spTgt spid="39">
                                            <p:txEl>
                                              <p:pRg st="0" end="0"/>
                                            </p:txEl>
                                          </p:spTgt>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400" fill="hold"/>
                                        <p:tgtEl>
                                          <p:spTgt spid="65"/>
                                        </p:tgtEl>
                                        <p:attrNameLst>
                                          <p:attrName>ppt_w</p:attrName>
                                        </p:attrNameLst>
                                      </p:cBhvr>
                                      <p:tavLst>
                                        <p:tav tm="0">
                                          <p:val>
                                            <p:fltVal val="0"/>
                                          </p:val>
                                        </p:tav>
                                        <p:tav tm="100000">
                                          <p:val>
                                            <p:strVal val="#ppt_w"/>
                                          </p:val>
                                        </p:tav>
                                      </p:tavLst>
                                    </p:anim>
                                    <p:anim calcmode="lin" valueType="num">
                                      <p:cBhvr>
                                        <p:cTn id="33" dur="400" fill="hold"/>
                                        <p:tgtEl>
                                          <p:spTgt spid="65"/>
                                        </p:tgtEl>
                                        <p:attrNameLst>
                                          <p:attrName>ppt_h</p:attrName>
                                        </p:attrNameLst>
                                      </p:cBhvr>
                                      <p:tavLst>
                                        <p:tav tm="0">
                                          <p:val>
                                            <p:fltVal val="0"/>
                                          </p:val>
                                        </p:tav>
                                        <p:tav tm="100000">
                                          <p:val>
                                            <p:strVal val="#ppt_h"/>
                                          </p:val>
                                        </p:tav>
                                      </p:tavLst>
                                    </p:anim>
                                    <p:animEffect transition="in" filter="fade">
                                      <p:cBhvr>
                                        <p:cTn id="34" dur="400"/>
                                        <p:tgtEl>
                                          <p:spTgt spid="65"/>
                                        </p:tgtEl>
                                      </p:cBhvr>
                                    </p:animEffect>
                                  </p:childTnLst>
                                </p:cTn>
                              </p:par>
                            </p:childTnLst>
                          </p:cTn>
                        </p:par>
                        <p:par>
                          <p:cTn id="35" fill="hold">
                            <p:stCondLst>
                              <p:cond delay="1500"/>
                            </p:stCondLst>
                            <p:childTnLst>
                              <p:par>
                                <p:cTn id="36" presetID="53" presetClass="entr" presetSubtype="16" fill="hold" grpId="0" nodeType="afterEffect">
                                  <p:stCondLst>
                                    <p:cond delay="0"/>
                                  </p:stCondLst>
                                  <p:childTnLst>
                                    <p:set>
                                      <p:cBhvr>
                                        <p:cTn id="37" dur="1" fill="hold">
                                          <p:stCondLst>
                                            <p:cond delay="0"/>
                                          </p:stCondLst>
                                        </p:cTn>
                                        <p:tgtEl>
                                          <p:spTgt spid="66">
                                            <p:txEl>
                                              <p:pRg st="0" end="0"/>
                                            </p:txEl>
                                          </p:spTgt>
                                        </p:tgtEl>
                                        <p:attrNameLst>
                                          <p:attrName>style.visibility</p:attrName>
                                        </p:attrNameLst>
                                      </p:cBhvr>
                                      <p:to>
                                        <p:strVal val="visible"/>
                                      </p:to>
                                    </p:set>
                                    <p:anim calcmode="lin" valueType="num">
                                      <p:cBhvr>
                                        <p:cTn id="38" dur="3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39" dur="3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40" dur="300"/>
                                        <p:tgtEl>
                                          <p:spTgt spid="66">
                                            <p:txEl>
                                              <p:pRg st="0" end="0"/>
                                            </p:txEl>
                                          </p:spTgt>
                                        </p:tgtEl>
                                      </p:cBhvr>
                                    </p:animEffect>
                                  </p:childTnLst>
                                </p:cTn>
                              </p:par>
                              <p:par>
                                <p:cTn id="41" presetID="42" presetClass="entr" presetSubtype="0" fill="hold" grpId="0" nodeType="withEffect">
                                  <p:stCondLst>
                                    <p:cond delay="200"/>
                                  </p:stCondLst>
                                  <p:childTnLst>
                                    <p:set>
                                      <p:cBhvr>
                                        <p:cTn id="42" dur="1" fill="hold">
                                          <p:stCondLst>
                                            <p:cond delay="0"/>
                                          </p:stCondLst>
                                        </p:cTn>
                                        <p:tgtEl>
                                          <p:spTgt spid="69">
                                            <p:txEl>
                                              <p:pRg st="0" end="0"/>
                                            </p:txEl>
                                          </p:spTgt>
                                        </p:tgtEl>
                                        <p:attrNameLst>
                                          <p:attrName>style.visibility</p:attrName>
                                        </p:attrNameLst>
                                      </p:cBhvr>
                                      <p:to>
                                        <p:strVal val="visible"/>
                                      </p:to>
                                    </p:set>
                                    <p:animEffect transition="in" filter="fade">
                                      <p:cBhvr>
                                        <p:cTn id="43" dur="400"/>
                                        <p:tgtEl>
                                          <p:spTgt spid="69">
                                            <p:txEl>
                                              <p:pRg st="0" end="0"/>
                                            </p:txEl>
                                          </p:spTgt>
                                        </p:tgtEl>
                                      </p:cBhvr>
                                    </p:animEffect>
                                    <p:anim calcmode="lin" valueType="num">
                                      <p:cBhvr>
                                        <p:cTn id="44"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45" dur="400" fill="hold"/>
                                        <p:tgtEl>
                                          <p:spTgt spid="69">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
                                  </p:stCondLst>
                                  <p:childTnLst>
                                    <p:set>
                                      <p:cBhvr>
                                        <p:cTn id="47" dur="1" fill="hold">
                                          <p:stCondLst>
                                            <p:cond delay="0"/>
                                          </p:stCondLst>
                                        </p:cTn>
                                        <p:tgtEl>
                                          <p:spTgt spid="71">
                                            <p:txEl>
                                              <p:pRg st="0" end="0"/>
                                            </p:txEl>
                                          </p:spTgt>
                                        </p:tgtEl>
                                        <p:attrNameLst>
                                          <p:attrName>style.visibility</p:attrName>
                                        </p:attrNameLst>
                                      </p:cBhvr>
                                      <p:to>
                                        <p:strVal val="visible"/>
                                      </p:to>
                                    </p:set>
                                    <p:animEffect transition="in" filter="fade">
                                      <p:cBhvr>
                                        <p:cTn id="48" dur="500"/>
                                        <p:tgtEl>
                                          <p:spTgt spid="71">
                                            <p:txEl>
                                              <p:pRg st="0" end="0"/>
                                            </p:txEl>
                                          </p:spTgt>
                                        </p:tgtEl>
                                      </p:cBhvr>
                                    </p:animEffect>
                                    <p:anim calcmode="lin" valueType="num">
                                      <p:cBhvr>
                                        <p:cTn id="49"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71">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92">
                                            <p:txEl>
                                              <p:pRg st="0" end="0"/>
                                            </p:txEl>
                                          </p:spTgt>
                                        </p:tgtEl>
                                        <p:attrNameLst>
                                          <p:attrName>style.visibility</p:attrName>
                                        </p:attrNameLst>
                                      </p:cBhvr>
                                      <p:to>
                                        <p:strVal val="visible"/>
                                      </p:to>
                                    </p:set>
                                    <p:animEffect transition="in" filter="fade">
                                      <p:cBhvr>
                                        <p:cTn id="53" dur="500"/>
                                        <p:tgtEl>
                                          <p:spTgt spid="92">
                                            <p:txEl>
                                              <p:pRg st="0" end="0"/>
                                            </p:txEl>
                                          </p:spTgt>
                                        </p:tgtEl>
                                      </p:cBhvr>
                                    </p:animEffect>
                                  </p:childTnLst>
                                </p:cTn>
                              </p:par>
                            </p:childTnLst>
                          </p:cTn>
                        </p:par>
                        <p:par>
                          <p:cTn id="54" fill="hold">
                            <p:stCondLst>
                              <p:cond delay="2000"/>
                            </p:stCondLst>
                            <p:childTnLst>
                              <p:par>
                                <p:cTn id="55" presetID="53" presetClass="entr" presetSubtype="16" fill="hold" grpId="0" nodeType="afterEffect">
                                  <p:stCondLst>
                                    <p:cond delay="0"/>
                                  </p:stCondLst>
                                  <p:childTnLst>
                                    <p:set>
                                      <p:cBhvr>
                                        <p:cTn id="56" dur="1" fill="hold">
                                          <p:stCondLst>
                                            <p:cond delay="0"/>
                                          </p:stCondLst>
                                        </p:cTn>
                                        <p:tgtEl>
                                          <p:spTgt spid="110"/>
                                        </p:tgtEl>
                                        <p:attrNameLst>
                                          <p:attrName>style.visibility</p:attrName>
                                        </p:attrNameLst>
                                      </p:cBhvr>
                                      <p:to>
                                        <p:strVal val="visible"/>
                                      </p:to>
                                    </p:set>
                                    <p:anim calcmode="lin" valueType="num">
                                      <p:cBhvr>
                                        <p:cTn id="57" dur="400" fill="hold"/>
                                        <p:tgtEl>
                                          <p:spTgt spid="110"/>
                                        </p:tgtEl>
                                        <p:attrNameLst>
                                          <p:attrName>ppt_w</p:attrName>
                                        </p:attrNameLst>
                                      </p:cBhvr>
                                      <p:tavLst>
                                        <p:tav tm="0">
                                          <p:val>
                                            <p:fltVal val="0"/>
                                          </p:val>
                                        </p:tav>
                                        <p:tav tm="100000">
                                          <p:val>
                                            <p:strVal val="#ppt_w"/>
                                          </p:val>
                                        </p:tav>
                                      </p:tavLst>
                                    </p:anim>
                                    <p:anim calcmode="lin" valueType="num">
                                      <p:cBhvr>
                                        <p:cTn id="58" dur="400" fill="hold"/>
                                        <p:tgtEl>
                                          <p:spTgt spid="110"/>
                                        </p:tgtEl>
                                        <p:attrNameLst>
                                          <p:attrName>ppt_h</p:attrName>
                                        </p:attrNameLst>
                                      </p:cBhvr>
                                      <p:tavLst>
                                        <p:tav tm="0">
                                          <p:val>
                                            <p:fltVal val="0"/>
                                          </p:val>
                                        </p:tav>
                                        <p:tav tm="100000">
                                          <p:val>
                                            <p:strVal val="#ppt_h"/>
                                          </p:val>
                                        </p:tav>
                                      </p:tavLst>
                                    </p:anim>
                                    <p:animEffect transition="in" filter="fade">
                                      <p:cBhvr>
                                        <p:cTn id="59" dur="400"/>
                                        <p:tgtEl>
                                          <p:spTgt spid="110"/>
                                        </p:tgtEl>
                                      </p:cBhvr>
                                    </p:animEffect>
                                  </p:childTnLst>
                                </p:cTn>
                              </p:par>
                            </p:childTnLst>
                          </p:cTn>
                        </p:par>
                        <p:par>
                          <p:cTn id="60" fill="hold">
                            <p:stCondLst>
                              <p:cond delay="2500"/>
                            </p:stCondLst>
                            <p:childTnLst>
                              <p:par>
                                <p:cTn id="61" presetID="53" presetClass="entr" presetSubtype="16" fill="hold" grpId="0" nodeType="afterEffect">
                                  <p:stCondLst>
                                    <p:cond delay="0"/>
                                  </p:stCondLst>
                                  <p:childTnLst>
                                    <p:set>
                                      <p:cBhvr>
                                        <p:cTn id="62" dur="1" fill="hold">
                                          <p:stCondLst>
                                            <p:cond delay="0"/>
                                          </p:stCondLst>
                                        </p:cTn>
                                        <p:tgtEl>
                                          <p:spTgt spid="111">
                                            <p:txEl>
                                              <p:pRg st="0" end="0"/>
                                            </p:txEl>
                                          </p:spTgt>
                                        </p:tgtEl>
                                        <p:attrNameLst>
                                          <p:attrName>style.visibility</p:attrName>
                                        </p:attrNameLst>
                                      </p:cBhvr>
                                      <p:to>
                                        <p:strVal val="visible"/>
                                      </p:to>
                                    </p:set>
                                    <p:anim calcmode="lin" valueType="num">
                                      <p:cBhvr>
                                        <p:cTn id="63" dur="3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64" dur="300" fill="hold"/>
                                        <p:tgtEl>
                                          <p:spTgt spid="111">
                                            <p:txEl>
                                              <p:pRg st="0" end="0"/>
                                            </p:txEl>
                                          </p:spTgt>
                                        </p:tgtEl>
                                        <p:attrNameLst>
                                          <p:attrName>ppt_h</p:attrName>
                                        </p:attrNameLst>
                                      </p:cBhvr>
                                      <p:tavLst>
                                        <p:tav tm="0">
                                          <p:val>
                                            <p:fltVal val="0"/>
                                          </p:val>
                                        </p:tav>
                                        <p:tav tm="100000">
                                          <p:val>
                                            <p:strVal val="#ppt_h"/>
                                          </p:val>
                                        </p:tav>
                                      </p:tavLst>
                                    </p:anim>
                                    <p:animEffect transition="in" filter="fade">
                                      <p:cBhvr>
                                        <p:cTn id="65" dur="300"/>
                                        <p:tgtEl>
                                          <p:spTgt spid="111">
                                            <p:txEl>
                                              <p:pRg st="0" end="0"/>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112">
                                            <p:txEl>
                                              <p:pRg st="0" end="0"/>
                                            </p:txEl>
                                          </p:spTgt>
                                        </p:tgtEl>
                                        <p:attrNameLst>
                                          <p:attrName>style.visibility</p:attrName>
                                        </p:attrNameLst>
                                      </p:cBhvr>
                                      <p:to>
                                        <p:strVal val="visible"/>
                                      </p:to>
                                    </p:set>
                                    <p:animEffect transition="in" filter="fade">
                                      <p:cBhvr>
                                        <p:cTn id="68" dur="400"/>
                                        <p:tgtEl>
                                          <p:spTgt spid="112">
                                            <p:txEl>
                                              <p:pRg st="0" end="0"/>
                                            </p:txEl>
                                          </p:spTgt>
                                        </p:tgtEl>
                                      </p:cBhvr>
                                    </p:animEffect>
                                    <p:anim calcmode="lin" valueType="num">
                                      <p:cBhvr>
                                        <p:cTn id="69" dur="4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112">
                                            <p:txEl>
                                              <p:pRg st="0" end="0"/>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00"/>
                                  </p:stCondLst>
                                  <p:childTnLst>
                                    <p:set>
                                      <p:cBhvr>
                                        <p:cTn id="72" dur="1" fill="hold">
                                          <p:stCondLst>
                                            <p:cond delay="0"/>
                                          </p:stCondLst>
                                        </p:cTn>
                                        <p:tgtEl>
                                          <p:spTgt spid="113">
                                            <p:txEl>
                                              <p:pRg st="0" end="0"/>
                                            </p:txEl>
                                          </p:spTgt>
                                        </p:tgtEl>
                                        <p:attrNameLst>
                                          <p:attrName>style.visibility</p:attrName>
                                        </p:attrNameLst>
                                      </p:cBhvr>
                                      <p:to>
                                        <p:strVal val="visible"/>
                                      </p:to>
                                    </p:set>
                                    <p:animEffect transition="in" filter="fade">
                                      <p:cBhvr>
                                        <p:cTn id="73" dur="500"/>
                                        <p:tgtEl>
                                          <p:spTgt spid="113">
                                            <p:txEl>
                                              <p:pRg st="0" end="0"/>
                                            </p:txEl>
                                          </p:spTgt>
                                        </p:tgtEl>
                                      </p:cBhvr>
                                    </p:animEffect>
                                    <p:anim calcmode="lin" valueType="num">
                                      <p:cBhvr>
                                        <p:cTn id="74" dur="5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75" dur="500" fill="hold"/>
                                        <p:tgtEl>
                                          <p:spTgt spid="113">
                                            <p:txEl>
                                              <p:pRg st="0" end="0"/>
                                            </p:txEl>
                                          </p:spTgt>
                                        </p:tgtEl>
                                        <p:attrNameLst>
                                          <p:attrName>ppt_y</p:attrName>
                                        </p:attrNameLst>
                                      </p:cBhvr>
                                      <p:tavLst>
                                        <p:tav tm="0">
                                          <p:val>
                                            <p:strVal val="#ppt_y+.1"/>
                                          </p:val>
                                        </p:tav>
                                        <p:tav tm="100000">
                                          <p:val>
                                            <p:strVal val="#ppt_y"/>
                                          </p:val>
                                        </p:tav>
                                      </p:tavLst>
                                    </p:anim>
                                  </p:childTnLst>
                                </p:cTn>
                              </p:par>
                              <p:par>
                                <p:cTn id="76" presetID="10" presetClass="entr" presetSubtype="0" fill="hold" grpId="0" nodeType="withEffect">
                                  <p:stCondLst>
                                    <p:cond delay="800"/>
                                  </p:stCondLst>
                                  <p:childTnLst>
                                    <p:set>
                                      <p:cBhvr>
                                        <p:cTn id="77" dur="1" fill="hold">
                                          <p:stCondLst>
                                            <p:cond delay="0"/>
                                          </p:stCondLst>
                                        </p:cTn>
                                        <p:tgtEl>
                                          <p:spTgt spid="114">
                                            <p:txEl>
                                              <p:pRg st="0" end="0"/>
                                            </p:txEl>
                                          </p:spTgt>
                                        </p:tgtEl>
                                        <p:attrNameLst>
                                          <p:attrName>style.visibility</p:attrName>
                                        </p:attrNameLst>
                                      </p:cBhvr>
                                      <p:to>
                                        <p:strVal val="visible"/>
                                      </p:to>
                                    </p:set>
                                    <p:animEffect transition="in" filter="fade">
                                      <p:cBhvr>
                                        <p:cTn id="78" dur="500"/>
                                        <p:tgtEl>
                                          <p:spTgt spid="114">
                                            <p:txEl>
                                              <p:pRg st="0" end="0"/>
                                            </p:txEl>
                                          </p:spTgt>
                                        </p:tgtEl>
                                      </p:cBhvr>
                                    </p:animEffect>
                                  </p:childTnLst>
                                </p:cTn>
                              </p:par>
                            </p:childTnLst>
                          </p:cTn>
                        </p:par>
                        <p:par>
                          <p:cTn id="79" fill="hold">
                            <p:stCondLst>
                              <p:cond delay="3000"/>
                            </p:stCondLst>
                            <p:childTnLst>
                              <p:par>
                                <p:cTn id="80" presetID="53" presetClass="entr" presetSubtype="16" fill="hold" grpId="0" nodeType="afterEffect">
                                  <p:stCondLst>
                                    <p:cond delay="0"/>
                                  </p:stCondLst>
                                  <p:childTnLst>
                                    <p:set>
                                      <p:cBhvr>
                                        <p:cTn id="81" dur="1" fill="hold">
                                          <p:stCondLst>
                                            <p:cond delay="0"/>
                                          </p:stCondLst>
                                        </p:cTn>
                                        <p:tgtEl>
                                          <p:spTgt spid="130"/>
                                        </p:tgtEl>
                                        <p:attrNameLst>
                                          <p:attrName>style.visibility</p:attrName>
                                        </p:attrNameLst>
                                      </p:cBhvr>
                                      <p:to>
                                        <p:strVal val="visible"/>
                                      </p:to>
                                    </p:set>
                                    <p:anim calcmode="lin" valueType="num">
                                      <p:cBhvr>
                                        <p:cTn id="82" dur="400" fill="hold"/>
                                        <p:tgtEl>
                                          <p:spTgt spid="130"/>
                                        </p:tgtEl>
                                        <p:attrNameLst>
                                          <p:attrName>ppt_w</p:attrName>
                                        </p:attrNameLst>
                                      </p:cBhvr>
                                      <p:tavLst>
                                        <p:tav tm="0">
                                          <p:val>
                                            <p:fltVal val="0"/>
                                          </p:val>
                                        </p:tav>
                                        <p:tav tm="100000">
                                          <p:val>
                                            <p:strVal val="#ppt_w"/>
                                          </p:val>
                                        </p:tav>
                                      </p:tavLst>
                                    </p:anim>
                                    <p:anim calcmode="lin" valueType="num">
                                      <p:cBhvr>
                                        <p:cTn id="83" dur="400" fill="hold"/>
                                        <p:tgtEl>
                                          <p:spTgt spid="130"/>
                                        </p:tgtEl>
                                        <p:attrNameLst>
                                          <p:attrName>ppt_h</p:attrName>
                                        </p:attrNameLst>
                                      </p:cBhvr>
                                      <p:tavLst>
                                        <p:tav tm="0">
                                          <p:val>
                                            <p:fltVal val="0"/>
                                          </p:val>
                                        </p:tav>
                                        <p:tav tm="100000">
                                          <p:val>
                                            <p:strVal val="#ppt_h"/>
                                          </p:val>
                                        </p:tav>
                                      </p:tavLst>
                                    </p:anim>
                                    <p:animEffect transition="in" filter="fade">
                                      <p:cBhvr>
                                        <p:cTn id="84" dur="400"/>
                                        <p:tgtEl>
                                          <p:spTgt spid="130"/>
                                        </p:tgtEl>
                                      </p:cBhvr>
                                    </p:animEffect>
                                  </p:childTnLst>
                                </p:cTn>
                              </p:par>
                            </p:childTnLst>
                          </p:cTn>
                        </p:par>
                        <p:par>
                          <p:cTn id="85" fill="hold">
                            <p:stCondLst>
                              <p:cond delay="3500"/>
                            </p:stCondLst>
                            <p:childTnLst>
                              <p:par>
                                <p:cTn id="86" presetID="53" presetClass="entr" presetSubtype="16" fill="hold" grpId="0" nodeType="afterEffect">
                                  <p:stCondLst>
                                    <p:cond delay="0"/>
                                  </p:stCondLst>
                                  <p:childTnLst>
                                    <p:set>
                                      <p:cBhvr>
                                        <p:cTn id="87" dur="1" fill="hold">
                                          <p:stCondLst>
                                            <p:cond delay="0"/>
                                          </p:stCondLst>
                                        </p:cTn>
                                        <p:tgtEl>
                                          <p:spTgt spid="131">
                                            <p:txEl>
                                              <p:pRg st="0" end="0"/>
                                            </p:txEl>
                                          </p:spTgt>
                                        </p:tgtEl>
                                        <p:attrNameLst>
                                          <p:attrName>style.visibility</p:attrName>
                                        </p:attrNameLst>
                                      </p:cBhvr>
                                      <p:to>
                                        <p:strVal val="visible"/>
                                      </p:to>
                                    </p:set>
                                    <p:anim calcmode="lin" valueType="num">
                                      <p:cBhvr>
                                        <p:cTn id="88" dur="300" fill="hold"/>
                                        <p:tgtEl>
                                          <p:spTgt spid="131">
                                            <p:txEl>
                                              <p:pRg st="0" end="0"/>
                                            </p:txEl>
                                          </p:spTgt>
                                        </p:tgtEl>
                                        <p:attrNameLst>
                                          <p:attrName>ppt_w</p:attrName>
                                        </p:attrNameLst>
                                      </p:cBhvr>
                                      <p:tavLst>
                                        <p:tav tm="0">
                                          <p:val>
                                            <p:fltVal val="0"/>
                                          </p:val>
                                        </p:tav>
                                        <p:tav tm="100000">
                                          <p:val>
                                            <p:strVal val="#ppt_w"/>
                                          </p:val>
                                        </p:tav>
                                      </p:tavLst>
                                    </p:anim>
                                    <p:anim calcmode="lin" valueType="num">
                                      <p:cBhvr>
                                        <p:cTn id="89" dur="300" fill="hold"/>
                                        <p:tgtEl>
                                          <p:spTgt spid="131">
                                            <p:txEl>
                                              <p:pRg st="0" end="0"/>
                                            </p:txEl>
                                          </p:spTgt>
                                        </p:tgtEl>
                                        <p:attrNameLst>
                                          <p:attrName>ppt_h</p:attrName>
                                        </p:attrNameLst>
                                      </p:cBhvr>
                                      <p:tavLst>
                                        <p:tav tm="0">
                                          <p:val>
                                            <p:fltVal val="0"/>
                                          </p:val>
                                        </p:tav>
                                        <p:tav tm="100000">
                                          <p:val>
                                            <p:strVal val="#ppt_h"/>
                                          </p:val>
                                        </p:tav>
                                      </p:tavLst>
                                    </p:anim>
                                    <p:animEffect transition="in" filter="fade">
                                      <p:cBhvr>
                                        <p:cTn id="90" dur="300"/>
                                        <p:tgtEl>
                                          <p:spTgt spid="131">
                                            <p:txEl>
                                              <p:pRg st="0" end="0"/>
                                            </p:txEl>
                                          </p:spTgt>
                                        </p:tgtEl>
                                      </p:cBhvr>
                                    </p:animEffect>
                                  </p:childTnLst>
                                </p:cTn>
                              </p:par>
                              <p:par>
                                <p:cTn id="91" presetID="42" presetClass="entr" presetSubtype="0" fill="hold" grpId="0" nodeType="withEffect">
                                  <p:stCondLst>
                                    <p:cond delay="200"/>
                                  </p:stCondLst>
                                  <p:childTnLst>
                                    <p:set>
                                      <p:cBhvr>
                                        <p:cTn id="92" dur="1" fill="hold">
                                          <p:stCondLst>
                                            <p:cond delay="0"/>
                                          </p:stCondLst>
                                        </p:cTn>
                                        <p:tgtEl>
                                          <p:spTgt spid="136">
                                            <p:txEl>
                                              <p:pRg st="0" end="0"/>
                                            </p:txEl>
                                          </p:spTgt>
                                        </p:tgtEl>
                                        <p:attrNameLst>
                                          <p:attrName>style.visibility</p:attrName>
                                        </p:attrNameLst>
                                      </p:cBhvr>
                                      <p:to>
                                        <p:strVal val="visible"/>
                                      </p:to>
                                    </p:set>
                                    <p:animEffect transition="in" filter="fade">
                                      <p:cBhvr>
                                        <p:cTn id="93" dur="400"/>
                                        <p:tgtEl>
                                          <p:spTgt spid="136">
                                            <p:txEl>
                                              <p:pRg st="0" end="0"/>
                                            </p:txEl>
                                          </p:spTgt>
                                        </p:tgtEl>
                                      </p:cBhvr>
                                    </p:animEffect>
                                    <p:anim calcmode="lin" valueType="num">
                                      <p:cBhvr>
                                        <p:cTn id="94" dur="4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95" dur="400" fill="hold"/>
                                        <p:tgtEl>
                                          <p:spTgt spid="136">
                                            <p:txEl>
                                              <p:pRg st="0" end="0"/>
                                            </p:txEl>
                                          </p:spTgt>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200"/>
                                  </p:stCondLst>
                                  <p:childTnLst>
                                    <p:set>
                                      <p:cBhvr>
                                        <p:cTn id="97" dur="1" fill="hold">
                                          <p:stCondLst>
                                            <p:cond delay="0"/>
                                          </p:stCondLst>
                                        </p:cTn>
                                        <p:tgtEl>
                                          <p:spTgt spid="139">
                                            <p:txEl>
                                              <p:pRg st="0" end="0"/>
                                            </p:txEl>
                                          </p:spTgt>
                                        </p:tgtEl>
                                        <p:attrNameLst>
                                          <p:attrName>style.visibility</p:attrName>
                                        </p:attrNameLst>
                                      </p:cBhvr>
                                      <p:to>
                                        <p:strVal val="visible"/>
                                      </p:to>
                                    </p:set>
                                    <p:animEffect transition="in" filter="fade">
                                      <p:cBhvr>
                                        <p:cTn id="98" dur="500"/>
                                        <p:tgtEl>
                                          <p:spTgt spid="139">
                                            <p:txEl>
                                              <p:pRg st="0" end="0"/>
                                            </p:txEl>
                                          </p:spTgt>
                                        </p:tgtEl>
                                      </p:cBhvr>
                                    </p:animEffect>
                                    <p:anim calcmode="lin" valueType="num">
                                      <p:cBhvr>
                                        <p:cTn id="99" dur="5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00" dur="500" fill="hold"/>
                                        <p:tgtEl>
                                          <p:spTgt spid="139">
                                            <p:txEl>
                                              <p:pRg st="0" end="0"/>
                                            </p:txEl>
                                          </p:spTgt>
                                        </p:tgtEl>
                                        <p:attrNameLst>
                                          <p:attrName>ppt_y</p:attrName>
                                        </p:attrNameLst>
                                      </p:cBhvr>
                                      <p:tavLst>
                                        <p:tav tm="0">
                                          <p:val>
                                            <p:strVal val="#ppt_y+.1"/>
                                          </p:val>
                                        </p:tav>
                                        <p:tav tm="100000">
                                          <p:val>
                                            <p:strVal val="#ppt_y"/>
                                          </p:val>
                                        </p:tav>
                                      </p:tavLst>
                                    </p:anim>
                                  </p:childTnLst>
                                </p:cTn>
                              </p:par>
                              <p:par>
                                <p:cTn id="101" presetID="10" presetClass="entr" presetSubtype="0" fill="hold" grpId="0" nodeType="withEffect">
                                  <p:stCondLst>
                                    <p:cond delay="800"/>
                                  </p:stCondLst>
                                  <p:childTnLst>
                                    <p:set>
                                      <p:cBhvr>
                                        <p:cTn id="102" dur="1" fill="hold">
                                          <p:stCondLst>
                                            <p:cond delay="0"/>
                                          </p:stCondLst>
                                        </p:cTn>
                                        <p:tgtEl>
                                          <p:spTgt spid="140">
                                            <p:txEl>
                                              <p:pRg st="0" end="0"/>
                                            </p:txEl>
                                          </p:spTgt>
                                        </p:tgtEl>
                                        <p:attrNameLst>
                                          <p:attrName>style.visibility</p:attrName>
                                        </p:attrNameLst>
                                      </p:cBhvr>
                                      <p:to>
                                        <p:strVal val="visible"/>
                                      </p:to>
                                    </p:set>
                                    <p:animEffect transition="in" filter="fade">
                                      <p:cBhvr>
                                        <p:cTn id="103" dur="500"/>
                                        <p:tgtEl>
                                          <p:spTgt spid="140">
                                            <p:txEl>
                                              <p:pRg st="0" end="0"/>
                                            </p:txEl>
                                          </p:spTgt>
                                        </p:tgtEl>
                                      </p:cBhvr>
                                    </p:animEffect>
                                  </p:childTnLst>
                                </p:cTn>
                              </p:par>
                            </p:childTnLst>
                          </p:cTn>
                        </p:par>
                        <p:par>
                          <p:cTn id="104" fill="hold">
                            <p:stCondLst>
                              <p:cond delay="4000"/>
                            </p:stCondLst>
                            <p:childTnLst>
                              <p:par>
                                <p:cTn id="105" presetID="53" presetClass="entr" presetSubtype="16" fill="hold" grpId="0" nodeType="afterEffect">
                                  <p:stCondLst>
                                    <p:cond delay="0"/>
                                  </p:stCondLst>
                                  <p:childTnLst>
                                    <p:set>
                                      <p:cBhvr>
                                        <p:cTn id="106" dur="1" fill="hold">
                                          <p:stCondLst>
                                            <p:cond delay="0"/>
                                          </p:stCondLst>
                                        </p:cTn>
                                        <p:tgtEl>
                                          <p:spTgt spid="145"/>
                                        </p:tgtEl>
                                        <p:attrNameLst>
                                          <p:attrName>style.visibility</p:attrName>
                                        </p:attrNameLst>
                                      </p:cBhvr>
                                      <p:to>
                                        <p:strVal val="visible"/>
                                      </p:to>
                                    </p:set>
                                    <p:anim calcmode="lin" valueType="num">
                                      <p:cBhvr>
                                        <p:cTn id="107" dur="400" fill="hold"/>
                                        <p:tgtEl>
                                          <p:spTgt spid="145"/>
                                        </p:tgtEl>
                                        <p:attrNameLst>
                                          <p:attrName>ppt_w</p:attrName>
                                        </p:attrNameLst>
                                      </p:cBhvr>
                                      <p:tavLst>
                                        <p:tav tm="0">
                                          <p:val>
                                            <p:fltVal val="0"/>
                                          </p:val>
                                        </p:tav>
                                        <p:tav tm="100000">
                                          <p:val>
                                            <p:strVal val="#ppt_w"/>
                                          </p:val>
                                        </p:tav>
                                      </p:tavLst>
                                    </p:anim>
                                    <p:anim calcmode="lin" valueType="num">
                                      <p:cBhvr>
                                        <p:cTn id="108" dur="400" fill="hold"/>
                                        <p:tgtEl>
                                          <p:spTgt spid="145"/>
                                        </p:tgtEl>
                                        <p:attrNameLst>
                                          <p:attrName>ppt_h</p:attrName>
                                        </p:attrNameLst>
                                      </p:cBhvr>
                                      <p:tavLst>
                                        <p:tav tm="0">
                                          <p:val>
                                            <p:fltVal val="0"/>
                                          </p:val>
                                        </p:tav>
                                        <p:tav tm="100000">
                                          <p:val>
                                            <p:strVal val="#ppt_h"/>
                                          </p:val>
                                        </p:tav>
                                      </p:tavLst>
                                    </p:anim>
                                    <p:animEffect transition="in" filter="fade">
                                      <p:cBhvr>
                                        <p:cTn id="109" dur="400"/>
                                        <p:tgtEl>
                                          <p:spTgt spid="145"/>
                                        </p:tgtEl>
                                      </p:cBhvr>
                                    </p:animEffect>
                                  </p:childTnLst>
                                </p:cTn>
                              </p:par>
                            </p:childTnLst>
                          </p:cTn>
                        </p:par>
                        <p:par>
                          <p:cTn id="110" fill="hold">
                            <p:stCondLst>
                              <p:cond delay="4500"/>
                            </p:stCondLst>
                            <p:childTnLst>
                              <p:par>
                                <p:cTn id="111" presetID="53" presetClass="entr" presetSubtype="16" fill="hold" grpId="0" nodeType="afterEffect">
                                  <p:stCondLst>
                                    <p:cond delay="0"/>
                                  </p:stCondLst>
                                  <p:childTnLst>
                                    <p:set>
                                      <p:cBhvr>
                                        <p:cTn id="112" dur="1" fill="hold">
                                          <p:stCondLst>
                                            <p:cond delay="0"/>
                                          </p:stCondLst>
                                        </p:cTn>
                                        <p:tgtEl>
                                          <p:spTgt spid="146">
                                            <p:txEl>
                                              <p:pRg st="0" end="0"/>
                                            </p:txEl>
                                          </p:spTgt>
                                        </p:tgtEl>
                                        <p:attrNameLst>
                                          <p:attrName>style.visibility</p:attrName>
                                        </p:attrNameLst>
                                      </p:cBhvr>
                                      <p:to>
                                        <p:strVal val="visible"/>
                                      </p:to>
                                    </p:set>
                                    <p:anim calcmode="lin" valueType="num">
                                      <p:cBhvr>
                                        <p:cTn id="113" dur="300" fill="hold"/>
                                        <p:tgtEl>
                                          <p:spTgt spid="146">
                                            <p:txEl>
                                              <p:pRg st="0" end="0"/>
                                            </p:txEl>
                                          </p:spTgt>
                                        </p:tgtEl>
                                        <p:attrNameLst>
                                          <p:attrName>ppt_w</p:attrName>
                                        </p:attrNameLst>
                                      </p:cBhvr>
                                      <p:tavLst>
                                        <p:tav tm="0">
                                          <p:val>
                                            <p:fltVal val="0"/>
                                          </p:val>
                                        </p:tav>
                                        <p:tav tm="100000">
                                          <p:val>
                                            <p:strVal val="#ppt_w"/>
                                          </p:val>
                                        </p:tav>
                                      </p:tavLst>
                                    </p:anim>
                                    <p:anim calcmode="lin" valueType="num">
                                      <p:cBhvr>
                                        <p:cTn id="114" dur="300" fill="hold"/>
                                        <p:tgtEl>
                                          <p:spTgt spid="146">
                                            <p:txEl>
                                              <p:pRg st="0" end="0"/>
                                            </p:txEl>
                                          </p:spTgt>
                                        </p:tgtEl>
                                        <p:attrNameLst>
                                          <p:attrName>ppt_h</p:attrName>
                                        </p:attrNameLst>
                                      </p:cBhvr>
                                      <p:tavLst>
                                        <p:tav tm="0">
                                          <p:val>
                                            <p:fltVal val="0"/>
                                          </p:val>
                                        </p:tav>
                                        <p:tav tm="100000">
                                          <p:val>
                                            <p:strVal val="#ppt_h"/>
                                          </p:val>
                                        </p:tav>
                                      </p:tavLst>
                                    </p:anim>
                                    <p:animEffect transition="in" filter="fade">
                                      <p:cBhvr>
                                        <p:cTn id="115" dur="300"/>
                                        <p:tgtEl>
                                          <p:spTgt spid="146">
                                            <p:txEl>
                                              <p:pRg st="0" end="0"/>
                                            </p:txEl>
                                          </p:spTgt>
                                        </p:tgtEl>
                                      </p:cBhvr>
                                    </p:animEffect>
                                  </p:childTnLst>
                                </p:cTn>
                              </p:par>
                              <p:par>
                                <p:cTn id="116" presetID="42" presetClass="entr" presetSubtype="0" fill="hold" grpId="0" nodeType="withEffect">
                                  <p:stCondLst>
                                    <p:cond delay="200"/>
                                  </p:stCondLst>
                                  <p:childTnLst>
                                    <p:set>
                                      <p:cBhvr>
                                        <p:cTn id="117" dur="1" fill="hold">
                                          <p:stCondLst>
                                            <p:cond delay="0"/>
                                          </p:stCondLst>
                                        </p:cTn>
                                        <p:tgtEl>
                                          <p:spTgt spid="149">
                                            <p:txEl>
                                              <p:pRg st="0" end="0"/>
                                            </p:txEl>
                                          </p:spTgt>
                                        </p:tgtEl>
                                        <p:attrNameLst>
                                          <p:attrName>style.visibility</p:attrName>
                                        </p:attrNameLst>
                                      </p:cBhvr>
                                      <p:to>
                                        <p:strVal val="visible"/>
                                      </p:to>
                                    </p:set>
                                    <p:animEffect transition="in" filter="fade">
                                      <p:cBhvr>
                                        <p:cTn id="118" dur="400"/>
                                        <p:tgtEl>
                                          <p:spTgt spid="149">
                                            <p:txEl>
                                              <p:pRg st="0" end="0"/>
                                            </p:txEl>
                                          </p:spTgt>
                                        </p:tgtEl>
                                      </p:cBhvr>
                                    </p:animEffect>
                                    <p:anim calcmode="lin" valueType="num">
                                      <p:cBhvr>
                                        <p:cTn id="119" dur="400" fill="hold"/>
                                        <p:tgtEl>
                                          <p:spTgt spid="149">
                                            <p:txEl>
                                              <p:pRg st="0" end="0"/>
                                            </p:txEl>
                                          </p:spTgt>
                                        </p:tgtEl>
                                        <p:attrNameLst>
                                          <p:attrName>ppt_x</p:attrName>
                                        </p:attrNameLst>
                                      </p:cBhvr>
                                      <p:tavLst>
                                        <p:tav tm="0">
                                          <p:val>
                                            <p:strVal val="#ppt_x"/>
                                          </p:val>
                                        </p:tav>
                                        <p:tav tm="100000">
                                          <p:val>
                                            <p:strVal val="#ppt_x"/>
                                          </p:val>
                                        </p:tav>
                                      </p:tavLst>
                                    </p:anim>
                                    <p:anim calcmode="lin" valueType="num">
                                      <p:cBhvr>
                                        <p:cTn id="120" dur="400" fill="hold"/>
                                        <p:tgtEl>
                                          <p:spTgt spid="149">
                                            <p:txEl>
                                              <p:pRg st="0" end="0"/>
                                            </p:txEl>
                                          </p:spTgt>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200"/>
                                  </p:stCondLst>
                                  <p:childTnLst>
                                    <p:set>
                                      <p:cBhvr>
                                        <p:cTn id="122" dur="1" fill="hold">
                                          <p:stCondLst>
                                            <p:cond delay="0"/>
                                          </p:stCondLst>
                                        </p:cTn>
                                        <p:tgtEl>
                                          <p:spTgt spid="151">
                                            <p:txEl>
                                              <p:pRg st="0" end="0"/>
                                            </p:txEl>
                                          </p:spTgt>
                                        </p:tgtEl>
                                        <p:attrNameLst>
                                          <p:attrName>style.visibility</p:attrName>
                                        </p:attrNameLst>
                                      </p:cBhvr>
                                      <p:to>
                                        <p:strVal val="visible"/>
                                      </p:to>
                                    </p:set>
                                    <p:animEffect transition="in" filter="fade">
                                      <p:cBhvr>
                                        <p:cTn id="123" dur="500"/>
                                        <p:tgtEl>
                                          <p:spTgt spid="151">
                                            <p:txEl>
                                              <p:pRg st="0" end="0"/>
                                            </p:txEl>
                                          </p:spTgt>
                                        </p:tgtEl>
                                      </p:cBhvr>
                                    </p:animEffect>
                                    <p:anim calcmode="lin" valueType="num">
                                      <p:cBhvr>
                                        <p:cTn id="124" dur="500" fill="hold"/>
                                        <p:tgtEl>
                                          <p:spTgt spid="151">
                                            <p:txEl>
                                              <p:pRg st="0" end="0"/>
                                            </p:txEl>
                                          </p:spTgt>
                                        </p:tgtEl>
                                        <p:attrNameLst>
                                          <p:attrName>ppt_x</p:attrName>
                                        </p:attrNameLst>
                                      </p:cBhvr>
                                      <p:tavLst>
                                        <p:tav tm="0">
                                          <p:val>
                                            <p:strVal val="#ppt_x"/>
                                          </p:val>
                                        </p:tav>
                                        <p:tav tm="100000">
                                          <p:val>
                                            <p:strVal val="#ppt_x"/>
                                          </p:val>
                                        </p:tav>
                                      </p:tavLst>
                                    </p:anim>
                                    <p:anim calcmode="lin" valueType="num">
                                      <p:cBhvr>
                                        <p:cTn id="125" dur="500" fill="hold"/>
                                        <p:tgtEl>
                                          <p:spTgt spid="151">
                                            <p:txEl>
                                              <p:pRg st="0" end="0"/>
                                            </p:txEl>
                                          </p:spTgt>
                                        </p:tgtEl>
                                        <p:attrNameLst>
                                          <p:attrName>ppt_y</p:attrName>
                                        </p:attrNameLst>
                                      </p:cBhvr>
                                      <p:tavLst>
                                        <p:tav tm="0">
                                          <p:val>
                                            <p:strVal val="#ppt_y+.1"/>
                                          </p:val>
                                        </p:tav>
                                        <p:tav tm="100000">
                                          <p:val>
                                            <p:strVal val="#ppt_y"/>
                                          </p:val>
                                        </p:tav>
                                      </p:tavLst>
                                    </p:anim>
                                  </p:childTnLst>
                                </p:cTn>
                              </p:par>
                              <p:par>
                                <p:cTn id="126" presetID="10" presetClass="entr" presetSubtype="0" fill="hold" grpId="0" nodeType="withEffect">
                                  <p:stCondLst>
                                    <p:cond delay="800"/>
                                  </p:stCondLst>
                                  <p:childTnLst>
                                    <p:set>
                                      <p:cBhvr>
                                        <p:cTn id="127" dur="1" fill="hold">
                                          <p:stCondLst>
                                            <p:cond delay="0"/>
                                          </p:stCondLst>
                                        </p:cTn>
                                        <p:tgtEl>
                                          <p:spTgt spid="152">
                                            <p:txEl>
                                              <p:pRg st="0" end="0"/>
                                            </p:txEl>
                                          </p:spTgt>
                                        </p:tgtEl>
                                        <p:attrNameLst>
                                          <p:attrName>style.visibility</p:attrName>
                                        </p:attrNameLst>
                                      </p:cBhvr>
                                      <p:to>
                                        <p:strVal val="visible"/>
                                      </p:to>
                                    </p:set>
                                    <p:animEffect transition="in" filter="fade">
                                      <p:cBhvr>
                                        <p:cTn id="128" dur="500"/>
                                        <p:tgtEl>
                                          <p:spTgt spid="152">
                                            <p:txEl>
                                              <p:pRg st="0" end="0"/>
                                            </p:txEl>
                                          </p:spTgt>
                                        </p:tgtEl>
                                      </p:cBhvr>
                                    </p:animEffect>
                                  </p:childTnLst>
                                </p:cTn>
                              </p:par>
                            </p:childTnLst>
                          </p:cTn>
                        </p:par>
                        <p:par>
                          <p:cTn id="129" fill="hold">
                            <p:stCondLst>
                              <p:cond delay="5000"/>
                            </p:stCondLst>
                            <p:childTnLst>
                              <p:par>
                                <p:cTn id="130" presetID="53" presetClass="entr" presetSubtype="16" fill="hold" grpId="0" nodeType="afterEffect">
                                  <p:stCondLst>
                                    <p:cond delay="0"/>
                                  </p:stCondLst>
                                  <p:childTnLst>
                                    <p:set>
                                      <p:cBhvr>
                                        <p:cTn id="131" dur="1" fill="hold">
                                          <p:stCondLst>
                                            <p:cond delay="0"/>
                                          </p:stCondLst>
                                        </p:cTn>
                                        <p:tgtEl>
                                          <p:spTgt spid="155"/>
                                        </p:tgtEl>
                                        <p:attrNameLst>
                                          <p:attrName>style.visibility</p:attrName>
                                        </p:attrNameLst>
                                      </p:cBhvr>
                                      <p:to>
                                        <p:strVal val="visible"/>
                                      </p:to>
                                    </p:set>
                                    <p:anim calcmode="lin" valueType="num">
                                      <p:cBhvr>
                                        <p:cTn id="132" dur="400" fill="hold"/>
                                        <p:tgtEl>
                                          <p:spTgt spid="155"/>
                                        </p:tgtEl>
                                        <p:attrNameLst>
                                          <p:attrName>ppt_w</p:attrName>
                                        </p:attrNameLst>
                                      </p:cBhvr>
                                      <p:tavLst>
                                        <p:tav tm="0">
                                          <p:val>
                                            <p:fltVal val="0"/>
                                          </p:val>
                                        </p:tav>
                                        <p:tav tm="100000">
                                          <p:val>
                                            <p:strVal val="#ppt_w"/>
                                          </p:val>
                                        </p:tav>
                                      </p:tavLst>
                                    </p:anim>
                                    <p:anim calcmode="lin" valueType="num">
                                      <p:cBhvr>
                                        <p:cTn id="133" dur="400" fill="hold"/>
                                        <p:tgtEl>
                                          <p:spTgt spid="155"/>
                                        </p:tgtEl>
                                        <p:attrNameLst>
                                          <p:attrName>ppt_h</p:attrName>
                                        </p:attrNameLst>
                                      </p:cBhvr>
                                      <p:tavLst>
                                        <p:tav tm="0">
                                          <p:val>
                                            <p:fltVal val="0"/>
                                          </p:val>
                                        </p:tav>
                                        <p:tav tm="100000">
                                          <p:val>
                                            <p:strVal val="#ppt_h"/>
                                          </p:val>
                                        </p:tav>
                                      </p:tavLst>
                                    </p:anim>
                                    <p:animEffect transition="in" filter="fade">
                                      <p:cBhvr>
                                        <p:cTn id="134" dur="400"/>
                                        <p:tgtEl>
                                          <p:spTgt spid="155"/>
                                        </p:tgtEl>
                                      </p:cBhvr>
                                    </p:animEffect>
                                  </p:childTnLst>
                                </p:cTn>
                              </p:par>
                            </p:childTnLst>
                          </p:cTn>
                        </p:par>
                        <p:par>
                          <p:cTn id="135" fill="hold">
                            <p:stCondLst>
                              <p:cond delay="5500"/>
                            </p:stCondLst>
                            <p:childTnLst>
                              <p:par>
                                <p:cTn id="136" presetID="53" presetClass="entr" presetSubtype="16" fill="hold" grpId="0" nodeType="afterEffect">
                                  <p:stCondLst>
                                    <p:cond delay="0"/>
                                  </p:stCondLst>
                                  <p:childTnLst>
                                    <p:set>
                                      <p:cBhvr>
                                        <p:cTn id="137" dur="1" fill="hold">
                                          <p:stCondLst>
                                            <p:cond delay="0"/>
                                          </p:stCondLst>
                                        </p:cTn>
                                        <p:tgtEl>
                                          <p:spTgt spid="156">
                                            <p:txEl>
                                              <p:pRg st="0" end="0"/>
                                            </p:txEl>
                                          </p:spTgt>
                                        </p:tgtEl>
                                        <p:attrNameLst>
                                          <p:attrName>style.visibility</p:attrName>
                                        </p:attrNameLst>
                                      </p:cBhvr>
                                      <p:to>
                                        <p:strVal val="visible"/>
                                      </p:to>
                                    </p:set>
                                    <p:anim calcmode="lin" valueType="num">
                                      <p:cBhvr>
                                        <p:cTn id="138" dur="300" fill="hold"/>
                                        <p:tgtEl>
                                          <p:spTgt spid="156">
                                            <p:txEl>
                                              <p:pRg st="0" end="0"/>
                                            </p:txEl>
                                          </p:spTgt>
                                        </p:tgtEl>
                                        <p:attrNameLst>
                                          <p:attrName>ppt_w</p:attrName>
                                        </p:attrNameLst>
                                      </p:cBhvr>
                                      <p:tavLst>
                                        <p:tav tm="0">
                                          <p:val>
                                            <p:fltVal val="0"/>
                                          </p:val>
                                        </p:tav>
                                        <p:tav tm="100000">
                                          <p:val>
                                            <p:strVal val="#ppt_w"/>
                                          </p:val>
                                        </p:tav>
                                      </p:tavLst>
                                    </p:anim>
                                    <p:anim calcmode="lin" valueType="num">
                                      <p:cBhvr>
                                        <p:cTn id="139" dur="300" fill="hold"/>
                                        <p:tgtEl>
                                          <p:spTgt spid="156">
                                            <p:txEl>
                                              <p:pRg st="0" end="0"/>
                                            </p:txEl>
                                          </p:spTgt>
                                        </p:tgtEl>
                                        <p:attrNameLst>
                                          <p:attrName>ppt_h</p:attrName>
                                        </p:attrNameLst>
                                      </p:cBhvr>
                                      <p:tavLst>
                                        <p:tav tm="0">
                                          <p:val>
                                            <p:fltVal val="0"/>
                                          </p:val>
                                        </p:tav>
                                        <p:tav tm="100000">
                                          <p:val>
                                            <p:strVal val="#ppt_h"/>
                                          </p:val>
                                        </p:tav>
                                      </p:tavLst>
                                    </p:anim>
                                    <p:animEffect transition="in" filter="fade">
                                      <p:cBhvr>
                                        <p:cTn id="140" dur="300"/>
                                        <p:tgtEl>
                                          <p:spTgt spid="156">
                                            <p:txEl>
                                              <p:pRg st="0" end="0"/>
                                            </p:txEl>
                                          </p:spTgt>
                                        </p:tgtEl>
                                      </p:cBhvr>
                                    </p:animEffect>
                                  </p:childTnLst>
                                </p:cTn>
                              </p:par>
                              <p:par>
                                <p:cTn id="141" presetID="42" presetClass="entr" presetSubtype="0" fill="hold" grpId="0" nodeType="withEffect">
                                  <p:stCondLst>
                                    <p:cond delay="200"/>
                                  </p:stCondLst>
                                  <p:childTnLst>
                                    <p:set>
                                      <p:cBhvr>
                                        <p:cTn id="142" dur="1" fill="hold">
                                          <p:stCondLst>
                                            <p:cond delay="0"/>
                                          </p:stCondLst>
                                        </p:cTn>
                                        <p:tgtEl>
                                          <p:spTgt spid="157">
                                            <p:txEl>
                                              <p:pRg st="0" end="0"/>
                                            </p:txEl>
                                          </p:spTgt>
                                        </p:tgtEl>
                                        <p:attrNameLst>
                                          <p:attrName>style.visibility</p:attrName>
                                        </p:attrNameLst>
                                      </p:cBhvr>
                                      <p:to>
                                        <p:strVal val="visible"/>
                                      </p:to>
                                    </p:set>
                                    <p:animEffect transition="in" filter="fade">
                                      <p:cBhvr>
                                        <p:cTn id="143" dur="400"/>
                                        <p:tgtEl>
                                          <p:spTgt spid="157">
                                            <p:txEl>
                                              <p:pRg st="0" end="0"/>
                                            </p:txEl>
                                          </p:spTgt>
                                        </p:tgtEl>
                                      </p:cBhvr>
                                    </p:animEffect>
                                    <p:anim calcmode="lin" valueType="num">
                                      <p:cBhvr>
                                        <p:cTn id="144" dur="400" fill="hold"/>
                                        <p:tgtEl>
                                          <p:spTgt spid="157">
                                            <p:txEl>
                                              <p:pRg st="0" end="0"/>
                                            </p:txEl>
                                          </p:spTgt>
                                        </p:tgtEl>
                                        <p:attrNameLst>
                                          <p:attrName>ppt_x</p:attrName>
                                        </p:attrNameLst>
                                      </p:cBhvr>
                                      <p:tavLst>
                                        <p:tav tm="0">
                                          <p:val>
                                            <p:strVal val="#ppt_x"/>
                                          </p:val>
                                        </p:tav>
                                        <p:tav tm="100000">
                                          <p:val>
                                            <p:strVal val="#ppt_x"/>
                                          </p:val>
                                        </p:tav>
                                      </p:tavLst>
                                    </p:anim>
                                    <p:anim calcmode="lin" valueType="num">
                                      <p:cBhvr>
                                        <p:cTn id="145" dur="400" fill="hold"/>
                                        <p:tgtEl>
                                          <p:spTgt spid="157">
                                            <p:txEl>
                                              <p:pRg st="0" end="0"/>
                                            </p:txEl>
                                          </p:spTgt>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200"/>
                                  </p:stCondLst>
                                  <p:childTnLst>
                                    <p:set>
                                      <p:cBhvr>
                                        <p:cTn id="147" dur="1" fill="hold">
                                          <p:stCondLst>
                                            <p:cond delay="0"/>
                                          </p:stCondLst>
                                        </p:cTn>
                                        <p:tgtEl>
                                          <p:spTgt spid="158">
                                            <p:txEl>
                                              <p:pRg st="0" end="0"/>
                                            </p:txEl>
                                          </p:spTgt>
                                        </p:tgtEl>
                                        <p:attrNameLst>
                                          <p:attrName>style.visibility</p:attrName>
                                        </p:attrNameLst>
                                      </p:cBhvr>
                                      <p:to>
                                        <p:strVal val="visible"/>
                                      </p:to>
                                    </p:set>
                                    <p:animEffect transition="in" filter="fade">
                                      <p:cBhvr>
                                        <p:cTn id="148" dur="500"/>
                                        <p:tgtEl>
                                          <p:spTgt spid="158">
                                            <p:txEl>
                                              <p:pRg st="0" end="0"/>
                                            </p:txEl>
                                          </p:spTgt>
                                        </p:tgtEl>
                                      </p:cBhvr>
                                    </p:animEffect>
                                    <p:anim calcmode="lin" valueType="num">
                                      <p:cBhvr>
                                        <p:cTn id="149"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150" dur="500" fill="hold"/>
                                        <p:tgtEl>
                                          <p:spTgt spid="158">
                                            <p:txEl>
                                              <p:pRg st="0" end="0"/>
                                            </p:txEl>
                                          </p:spTgt>
                                        </p:tgtEl>
                                        <p:attrNameLst>
                                          <p:attrName>ppt_y</p:attrName>
                                        </p:attrNameLst>
                                      </p:cBhvr>
                                      <p:tavLst>
                                        <p:tav tm="0">
                                          <p:val>
                                            <p:strVal val="#ppt_y+.1"/>
                                          </p:val>
                                        </p:tav>
                                        <p:tav tm="100000">
                                          <p:val>
                                            <p:strVal val="#ppt_y"/>
                                          </p:val>
                                        </p:tav>
                                      </p:tavLst>
                                    </p:anim>
                                  </p:childTnLst>
                                </p:cTn>
                              </p:par>
                              <p:par>
                                <p:cTn id="151" presetID="10" presetClass="entr" presetSubtype="0" fill="hold" grpId="0" nodeType="withEffect">
                                  <p:stCondLst>
                                    <p:cond delay="800"/>
                                  </p:stCondLst>
                                  <p:childTnLst>
                                    <p:set>
                                      <p:cBhvr>
                                        <p:cTn id="152" dur="1" fill="hold">
                                          <p:stCondLst>
                                            <p:cond delay="0"/>
                                          </p:stCondLst>
                                        </p:cTn>
                                        <p:tgtEl>
                                          <p:spTgt spid="159">
                                            <p:txEl>
                                              <p:pRg st="0" end="0"/>
                                            </p:txEl>
                                          </p:spTgt>
                                        </p:tgtEl>
                                        <p:attrNameLst>
                                          <p:attrName>style.visibility</p:attrName>
                                        </p:attrNameLst>
                                      </p:cBhvr>
                                      <p:to>
                                        <p:strVal val="visible"/>
                                      </p:to>
                                    </p:set>
                                    <p:animEffect transition="in" filter="fade">
                                      <p:cBhvr>
                                        <p:cTn id="153" dur="500"/>
                                        <p:tgtEl>
                                          <p:spTgt spid="1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65" grpId="0" animBg="1"/>
      <p:bldP spid="66" grpId="0" build="p">
        <p:tmplLst>
          <p:tmpl lvl="1">
            <p:tnLst>
              <p:par>
                <p:cTn presetID="53" presetClass="entr" presetSubtype="16"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p:cTn dur="300" fill="hold"/>
                        <p:tgtEl>
                          <p:spTgt spid="66"/>
                        </p:tgtEl>
                        <p:attrNameLst>
                          <p:attrName>ppt_w</p:attrName>
                        </p:attrNameLst>
                      </p:cBhvr>
                      <p:tavLst>
                        <p:tav tm="0">
                          <p:val>
                            <p:fltVal val="0"/>
                          </p:val>
                        </p:tav>
                        <p:tav tm="100000">
                          <p:val>
                            <p:strVal val="#ppt_w"/>
                          </p:val>
                        </p:tav>
                      </p:tavLst>
                    </p:anim>
                    <p:anim calcmode="lin" valueType="num">
                      <p:cBhvr>
                        <p:cTn dur="300" fill="hold"/>
                        <p:tgtEl>
                          <p:spTgt spid="66"/>
                        </p:tgtEl>
                        <p:attrNameLst>
                          <p:attrName>ppt_h</p:attrName>
                        </p:attrNameLst>
                      </p:cBhvr>
                      <p:tavLst>
                        <p:tav tm="0">
                          <p:val>
                            <p:fltVal val="0"/>
                          </p:val>
                        </p:tav>
                        <p:tav tm="100000">
                          <p:val>
                            <p:strVal val="#ppt_h"/>
                          </p:val>
                        </p:tav>
                      </p:tavLst>
                    </p:anim>
                    <p:animEffect transition="in" filter="fade">
                      <p:cBhvr>
                        <p:cTn dur="300"/>
                        <p:tgtEl>
                          <p:spTgt spid="66"/>
                        </p:tgtEl>
                      </p:cBhvr>
                    </p:animEffect>
                  </p:childTnLst>
                </p:cTn>
              </p:par>
            </p:tnLst>
          </p:tmpl>
        </p:tmplLst>
      </p:bldP>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42" presetClass="entr" presetSubtype="0" fill="hold" nodeType="withEffect">
                  <p:stCondLst>
                    <p:cond delay="2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anim calcmode="lin" valueType="num">
                      <p:cBhvr>
                        <p:cTn dur="500" fill="hold"/>
                        <p:tgtEl>
                          <p:spTgt spid="71"/>
                        </p:tgtEl>
                        <p:attrNameLst>
                          <p:attrName>ppt_x</p:attrName>
                        </p:attrNameLst>
                      </p:cBhvr>
                      <p:tavLst>
                        <p:tav tm="0">
                          <p:val>
                            <p:strVal val="#ppt_x"/>
                          </p:val>
                        </p:tav>
                        <p:tav tm="100000">
                          <p:val>
                            <p:strVal val="#ppt_x"/>
                          </p:val>
                        </p:tav>
                      </p:tavLst>
                    </p:anim>
                    <p:anim calcmode="lin" valueType="num">
                      <p:cBhvr>
                        <p:cTn dur="500" fill="hold"/>
                        <p:tgtEl>
                          <p:spTgt spid="71"/>
                        </p:tgtEl>
                        <p:attrNameLst>
                          <p:attrName>ppt_y</p:attrName>
                        </p:attrNameLst>
                      </p:cBhvr>
                      <p:tavLst>
                        <p:tav tm="0">
                          <p:val>
                            <p:strVal val="#ppt_y+.1"/>
                          </p:val>
                        </p:tav>
                        <p:tav tm="100000">
                          <p:val>
                            <p:strVal val="#ppt_y"/>
                          </p:val>
                        </p:tav>
                      </p:tavLst>
                    </p:anim>
                  </p:childTnLst>
                </p:cTn>
              </p:par>
            </p:tnLst>
          </p:tmpl>
        </p:tmplLst>
      </p:bldP>
      <p:bldP spid="92" grpId="0" build="p">
        <p:tmplLst>
          <p:tmpl lvl="1">
            <p:tnLst>
              <p:par>
                <p:cTn presetID="10" presetClass="entr" presetSubtype="0" fill="hold" nodeType="withEffect">
                  <p:stCondLst>
                    <p:cond delay="80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110" grpId="0" animBg="1"/>
      <p:bldP spid="111" grpId="0" build="p">
        <p:tmplLst>
          <p:tmpl lvl="1">
            <p:tnLst>
              <p:par>
                <p:cTn presetID="53" presetClass="entr" presetSubtype="16" fill="hold" nodeType="afterEffect">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p:cTn dur="300" fill="hold"/>
                        <p:tgtEl>
                          <p:spTgt spid="111"/>
                        </p:tgtEl>
                        <p:attrNameLst>
                          <p:attrName>ppt_w</p:attrName>
                        </p:attrNameLst>
                      </p:cBhvr>
                      <p:tavLst>
                        <p:tav tm="0">
                          <p:val>
                            <p:fltVal val="0"/>
                          </p:val>
                        </p:tav>
                        <p:tav tm="100000">
                          <p:val>
                            <p:strVal val="#ppt_w"/>
                          </p:val>
                        </p:tav>
                      </p:tavLst>
                    </p:anim>
                    <p:anim calcmode="lin" valueType="num">
                      <p:cBhvr>
                        <p:cTn dur="300" fill="hold"/>
                        <p:tgtEl>
                          <p:spTgt spid="111"/>
                        </p:tgtEl>
                        <p:attrNameLst>
                          <p:attrName>ppt_h</p:attrName>
                        </p:attrNameLst>
                      </p:cBhvr>
                      <p:tavLst>
                        <p:tav tm="0">
                          <p:val>
                            <p:fltVal val="0"/>
                          </p:val>
                        </p:tav>
                        <p:tav tm="100000">
                          <p:val>
                            <p:strVal val="#ppt_h"/>
                          </p:val>
                        </p:tav>
                      </p:tavLst>
                    </p:anim>
                    <p:animEffect transition="in" filter="fade">
                      <p:cBhvr>
                        <p:cTn dur="300"/>
                        <p:tgtEl>
                          <p:spTgt spid="111"/>
                        </p:tgtEl>
                      </p:cBhvr>
                    </p:animEffect>
                  </p:childTnLst>
                </p:cTn>
              </p:par>
            </p:tnLst>
          </p:tmpl>
        </p:tmplLst>
      </p:bldP>
      <p:bldP spid="112" grpId="0" build="p">
        <p:tmplLst>
          <p:tmpl lvl="1">
            <p:tnLst>
              <p:par>
                <p:cTn presetID="42" presetClass="entr" presetSubtype="0" fill="hold" nodeType="withEffect">
                  <p:stCondLst>
                    <p:cond delay="200"/>
                  </p:stCondLst>
                  <p:childTnLst>
                    <p:set>
                      <p:cBhvr>
                        <p:cTn dur="1" fill="hold">
                          <p:stCondLst>
                            <p:cond delay="0"/>
                          </p:stCondLst>
                        </p:cTn>
                        <p:tgtEl>
                          <p:spTgt spid="112"/>
                        </p:tgtEl>
                        <p:attrNameLst>
                          <p:attrName>style.visibility</p:attrName>
                        </p:attrNameLst>
                      </p:cBhvr>
                      <p:to>
                        <p:strVal val="visible"/>
                      </p:to>
                    </p:set>
                    <p:animEffect transition="in" filter="fade">
                      <p:cBhvr>
                        <p:cTn dur="400"/>
                        <p:tgtEl>
                          <p:spTgt spid="112"/>
                        </p:tgtEl>
                      </p:cBhvr>
                    </p:animEffect>
                    <p:anim calcmode="lin" valueType="num">
                      <p:cBhvr>
                        <p:cTn dur="400" fill="hold"/>
                        <p:tgtEl>
                          <p:spTgt spid="112"/>
                        </p:tgtEl>
                        <p:attrNameLst>
                          <p:attrName>ppt_x</p:attrName>
                        </p:attrNameLst>
                      </p:cBhvr>
                      <p:tavLst>
                        <p:tav tm="0">
                          <p:val>
                            <p:strVal val="#ppt_x"/>
                          </p:val>
                        </p:tav>
                        <p:tav tm="100000">
                          <p:val>
                            <p:strVal val="#ppt_x"/>
                          </p:val>
                        </p:tav>
                      </p:tavLst>
                    </p:anim>
                    <p:anim calcmode="lin" valueType="num">
                      <p:cBhvr>
                        <p:cTn dur="400" fill="hold"/>
                        <p:tgtEl>
                          <p:spTgt spid="112"/>
                        </p:tgtEl>
                        <p:attrNameLst>
                          <p:attrName>ppt_y</p:attrName>
                        </p:attrNameLst>
                      </p:cBhvr>
                      <p:tavLst>
                        <p:tav tm="0">
                          <p:val>
                            <p:strVal val="#ppt_y+.1"/>
                          </p:val>
                        </p:tav>
                        <p:tav tm="100000">
                          <p:val>
                            <p:strVal val="#ppt_y"/>
                          </p:val>
                        </p:tav>
                      </p:tavLst>
                    </p:anim>
                  </p:childTnLst>
                </p:cTn>
              </p:par>
            </p:tnLst>
          </p:tmpl>
        </p:tmplLst>
      </p:bldP>
      <p:bldP spid="113" grpId="0" build="p">
        <p:tmplLst>
          <p:tmpl lvl="1">
            <p:tnLst>
              <p:par>
                <p:cTn presetID="42" presetClass="entr" presetSubtype="0"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Effect transition="in" filter="fade">
                      <p:cBhvr>
                        <p:cTn dur="500"/>
                        <p:tgtEl>
                          <p:spTgt spid="113"/>
                        </p:tgtEl>
                      </p:cBhvr>
                    </p:animEffect>
                    <p:anim calcmode="lin" valueType="num">
                      <p:cBhvr>
                        <p:cTn dur="500" fill="hold"/>
                        <p:tgtEl>
                          <p:spTgt spid="113"/>
                        </p:tgtEl>
                        <p:attrNameLst>
                          <p:attrName>ppt_x</p:attrName>
                        </p:attrNameLst>
                      </p:cBhvr>
                      <p:tavLst>
                        <p:tav tm="0">
                          <p:val>
                            <p:strVal val="#ppt_x"/>
                          </p:val>
                        </p:tav>
                        <p:tav tm="100000">
                          <p:val>
                            <p:strVal val="#ppt_x"/>
                          </p:val>
                        </p:tav>
                      </p:tavLst>
                    </p:anim>
                    <p:anim calcmode="lin" valueType="num">
                      <p:cBhvr>
                        <p:cTn dur="500" fill="hold"/>
                        <p:tgtEl>
                          <p:spTgt spid="113"/>
                        </p:tgtEl>
                        <p:attrNameLst>
                          <p:attrName>ppt_y</p:attrName>
                        </p:attrNameLst>
                      </p:cBhvr>
                      <p:tavLst>
                        <p:tav tm="0">
                          <p:val>
                            <p:strVal val="#ppt_y+.1"/>
                          </p:val>
                        </p:tav>
                        <p:tav tm="100000">
                          <p:val>
                            <p:strVal val="#ppt_y"/>
                          </p:val>
                        </p:tav>
                      </p:tavLst>
                    </p:anim>
                  </p:childTnLst>
                </p:cTn>
              </p:par>
            </p:tnLst>
          </p:tmpl>
        </p:tmplLst>
      </p:bldP>
      <p:bldP spid="114" grpId="0" build="p">
        <p:tmplLst>
          <p:tmpl lvl="1">
            <p:tnLst>
              <p:par>
                <p:cTn presetID="10" presetClass="entr" presetSubtype="0" fill="hold" nodeType="withEffect">
                  <p:stCondLst>
                    <p:cond delay="800"/>
                  </p:stCondLst>
                  <p:childTnLst>
                    <p:set>
                      <p:cBhvr>
                        <p:cTn dur="1" fill="hold">
                          <p:stCondLst>
                            <p:cond delay="0"/>
                          </p:stCondLst>
                        </p:cTn>
                        <p:tgtEl>
                          <p:spTgt spid="114"/>
                        </p:tgtEl>
                        <p:attrNameLst>
                          <p:attrName>style.visibility</p:attrName>
                        </p:attrNameLst>
                      </p:cBhvr>
                      <p:to>
                        <p:strVal val="visible"/>
                      </p:to>
                    </p:set>
                    <p:animEffect transition="in" filter="fade">
                      <p:cBhvr>
                        <p:cTn dur="500"/>
                        <p:tgtEl>
                          <p:spTgt spid="114"/>
                        </p:tgtEl>
                      </p:cBhvr>
                    </p:animEffect>
                  </p:childTnLst>
                </p:cTn>
              </p:par>
            </p:tnLst>
          </p:tmpl>
        </p:tmplLst>
      </p:bldP>
      <p:bldP spid="130" grpId="0" animBg="1"/>
      <p:bldP spid="131" grpId="0" build="p">
        <p:tmplLst>
          <p:tmpl lvl="1">
            <p:tnLst>
              <p:par>
                <p:cTn presetID="53" presetClass="entr" presetSubtype="16" fill="hold" nodeType="afterEffect">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p:cTn dur="300" fill="hold"/>
                        <p:tgtEl>
                          <p:spTgt spid="131"/>
                        </p:tgtEl>
                        <p:attrNameLst>
                          <p:attrName>ppt_w</p:attrName>
                        </p:attrNameLst>
                      </p:cBhvr>
                      <p:tavLst>
                        <p:tav tm="0">
                          <p:val>
                            <p:fltVal val="0"/>
                          </p:val>
                        </p:tav>
                        <p:tav tm="100000">
                          <p:val>
                            <p:strVal val="#ppt_w"/>
                          </p:val>
                        </p:tav>
                      </p:tavLst>
                    </p:anim>
                    <p:anim calcmode="lin" valueType="num">
                      <p:cBhvr>
                        <p:cTn dur="300" fill="hold"/>
                        <p:tgtEl>
                          <p:spTgt spid="131"/>
                        </p:tgtEl>
                        <p:attrNameLst>
                          <p:attrName>ppt_h</p:attrName>
                        </p:attrNameLst>
                      </p:cBhvr>
                      <p:tavLst>
                        <p:tav tm="0">
                          <p:val>
                            <p:fltVal val="0"/>
                          </p:val>
                        </p:tav>
                        <p:tav tm="100000">
                          <p:val>
                            <p:strVal val="#ppt_h"/>
                          </p:val>
                        </p:tav>
                      </p:tavLst>
                    </p:anim>
                    <p:animEffect transition="in" filter="fade">
                      <p:cBhvr>
                        <p:cTn dur="300"/>
                        <p:tgtEl>
                          <p:spTgt spid="131"/>
                        </p:tgtEl>
                      </p:cBhvr>
                    </p:animEffect>
                  </p:childTnLst>
                </p:cTn>
              </p:par>
            </p:tnLst>
          </p:tmpl>
        </p:tmplLst>
      </p:bldP>
      <p:bldP spid="136" grpId="0" build="p">
        <p:tmplLst>
          <p:tmpl lvl="1">
            <p:tnLst>
              <p:par>
                <p:cTn presetID="42" presetClass="entr" presetSubtype="0" fill="hold" nodeType="withEffect">
                  <p:stCondLst>
                    <p:cond delay="200"/>
                  </p:stCondLst>
                  <p:childTnLst>
                    <p:set>
                      <p:cBhvr>
                        <p:cTn dur="1" fill="hold">
                          <p:stCondLst>
                            <p:cond delay="0"/>
                          </p:stCondLst>
                        </p:cTn>
                        <p:tgtEl>
                          <p:spTgt spid="136"/>
                        </p:tgtEl>
                        <p:attrNameLst>
                          <p:attrName>style.visibility</p:attrName>
                        </p:attrNameLst>
                      </p:cBhvr>
                      <p:to>
                        <p:strVal val="visible"/>
                      </p:to>
                    </p:set>
                    <p:animEffect transition="in" filter="fade">
                      <p:cBhvr>
                        <p:cTn dur="400"/>
                        <p:tgtEl>
                          <p:spTgt spid="136"/>
                        </p:tgtEl>
                      </p:cBhvr>
                    </p:animEffect>
                    <p:anim calcmode="lin" valueType="num">
                      <p:cBhvr>
                        <p:cTn dur="400" fill="hold"/>
                        <p:tgtEl>
                          <p:spTgt spid="136"/>
                        </p:tgtEl>
                        <p:attrNameLst>
                          <p:attrName>ppt_x</p:attrName>
                        </p:attrNameLst>
                      </p:cBhvr>
                      <p:tavLst>
                        <p:tav tm="0">
                          <p:val>
                            <p:strVal val="#ppt_x"/>
                          </p:val>
                        </p:tav>
                        <p:tav tm="100000">
                          <p:val>
                            <p:strVal val="#ppt_x"/>
                          </p:val>
                        </p:tav>
                      </p:tavLst>
                    </p:anim>
                    <p:anim calcmode="lin" valueType="num">
                      <p:cBhvr>
                        <p:cTn dur="400" fill="hold"/>
                        <p:tgtEl>
                          <p:spTgt spid="136"/>
                        </p:tgtEl>
                        <p:attrNameLst>
                          <p:attrName>ppt_y</p:attrName>
                        </p:attrNameLst>
                      </p:cBhvr>
                      <p:tavLst>
                        <p:tav tm="0">
                          <p:val>
                            <p:strVal val="#ppt_y+.1"/>
                          </p:val>
                        </p:tav>
                        <p:tav tm="100000">
                          <p:val>
                            <p:strVal val="#ppt_y"/>
                          </p:val>
                        </p:tav>
                      </p:tavLst>
                    </p:anim>
                  </p:childTnLst>
                </p:cTn>
              </p:par>
            </p:tnLst>
          </p:tmpl>
        </p:tmplLst>
      </p:bldP>
      <p:bldP spid="139" grpId="0" build="p">
        <p:tmplLst>
          <p:tmpl lvl="1">
            <p:tnLst>
              <p:par>
                <p:cTn presetID="42" presetClass="entr" presetSubtype="0" fill="hold" nodeType="withEffect">
                  <p:stCondLst>
                    <p:cond delay="200"/>
                  </p:stCondLst>
                  <p:childTnLst>
                    <p:set>
                      <p:cBhvr>
                        <p:cTn dur="1" fill="hold">
                          <p:stCondLst>
                            <p:cond delay="0"/>
                          </p:stCondLst>
                        </p:cTn>
                        <p:tgtEl>
                          <p:spTgt spid="139"/>
                        </p:tgtEl>
                        <p:attrNameLst>
                          <p:attrName>style.visibility</p:attrName>
                        </p:attrNameLst>
                      </p:cBhvr>
                      <p:to>
                        <p:strVal val="visible"/>
                      </p:to>
                    </p:set>
                    <p:animEffect transition="in" filter="fade">
                      <p:cBhvr>
                        <p:cTn dur="500"/>
                        <p:tgtEl>
                          <p:spTgt spid="139"/>
                        </p:tgtEl>
                      </p:cBhvr>
                    </p:animEffect>
                    <p:anim calcmode="lin" valueType="num">
                      <p:cBhvr>
                        <p:cTn dur="500" fill="hold"/>
                        <p:tgtEl>
                          <p:spTgt spid="139"/>
                        </p:tgtEl>
                        <p:attrNameLst>
                          <p:attrName>ppt_x</p:attrName>
                        </p:attrNameLst>
                      </p:cBhvr>
                      <p:tavLst>
                        <p:tav tm="0">
                          <p:val>
                            <p:strVal val="#ppt_x"/>
                          </p:val>
                        </p:tav>
                        <p:tav tm="100000">
                          <p:val>
                            <p:strVal val="#ppt_x"/>
                          </p:val>
                        </p:tav>
                      </p:tavLst>
                    </p:anim>
                    <p:anim calcmode="lin" valueType="num">
                      <p:cBhvr>
                        <p:cTn dur="500" fill="hold"/>
                        <p:tgtEl>
                          <p:spTgt spid="139"/>
                        </p:tgtEl>
                        <p:attrNameLst>
                          <p:attrName>ppt_y</p:attrName>
                        </p:attrNameLst>
                      </p:cBhvr>
                      <p:tavLst>
                        <p:tav tm="0">
                          <p:val>
                            <p:strVal val="#ppt_y+.1"/>
                          </p:val>
                        </p:tav>
                        <p:tav tm="100000">
                          <p:val>
                            <p:strVal val="#ppt_y"/>
                          </p:val>
                        </p:tav>
                      </p:tavLst>
                    </p:anim>
                  </p:childTnLst>
                </p:cTn>
              </p:par>
            </p:tnLst>
          </p:tmpl>
        </p:tmplLst>
      </p:bldP>
      <p:bldP spid="140" grpId="0" build="p">
        <p:tmplLst>
          <p:tmpl lvl="1">
            <p:tnLst>
              <p:par>
                <p:cTn presetID="10" presetClass="entr" presetSubtype="0" fill="hold" nodeType="withEffect">
                  <p:stCondLst>
                    <p:cond delay="800"/>
                  </p:stCondLst>
                  <p:childTnLst>
                    <p:set>
                      <p:cBhvr>
                        <p:cTn dur="1" fill="hold">
                          <p:stCondLst>
                            <p:cond delay="0"/>
                          </p:stCondLst>
                        </p:cTn>
                        <p:tgtEl>
                          <p:spTgt spid="140"/>
                        </p:tgtEl>
                        <p:attrNameLst>
                          <p:attrName>style.visibility</p:attrName>
                        </p:attrNameLst>
                      </p:cBhvr>
                      <p:to>
                        <p:strVal val="visible"/>
                      </p:to>
                    </p:set>
                    <p:animEffect transition="in" filter="fade">
                      <p:cBhvr>
                        <p:cTn dur="500"/>
                        <p:tgtEl>
                          <p:spTgt spid="140"/>
                        </p:tgtEl>
                      </p:cBhvr>
                    </p:animEffect>
                  </p:childTnLst>
                </p:cTn>
              </p:par>
            </p:tnLst>
          </p:tmpl>
        </p:tmplLst>
      </p:bldP>
      <p:bldP spid="145" grpId="0" animBg="1"/>
      <p:bldP spid="146" grpId="0" build="p">
        <p:tmplLst>
          <p:tmpl lvl="1">
            <p:tnLst>
              <p:par>
                <p:cTn presetID="53" presetClass="entr" presetSubtype="16" fill="hold" nodeType="afterEffect">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p:cTn dur="300" fill="hold"/>
                        <p:tgtEl>
                          <p:spTgt spid="146"/>
                        </p:tgtEl>
                        <p:attrNameLst>
                          <p:attrName>ppt_w</p:attrName>
                        </p:attrNameLst>
                      </p:cBhvr>
                      <p:tavLst>
                        <p:tav tm="0">
                          <p:val>
                            <p:fltVal val="0"/>
                          </p:val>
                        </p:tav>
                        <p:tav tm="100000">
                          <p:val>
                            <p:strVal val="#ppt_w"/>
                          </p:val>
                        </p:tav>
                      </p:tavLst>
                    </p:anim>
                    <p:anim calcmode="lin" valueType="num">
                      <p:cBhvr>
                        <p:cTn dur="300" fill="hold"/>
                        <p:tgtEl>
                          <p:spTgt spid="146"/>
                        </p:tgtEl>
                        <p:attrNameLst>
                          <p:attrName>ppt_h</p:attrName>
                        </p:attrNameLst>
                      </p:cBhvr>
                      <p:tavLst>
                        <p:tav tm="0">
                          <p:val>
                            <p:fltVal val="0"/>
                          </p:val>
                        </p:tav>
                        <p:tav tm="100000">
                          <p:val>
                            <p:strVal val="#ppt_h"/>
                          </p:val>
                        </p:tav>
                      </p:tavLst>
                    </p:anim>
                    <p:animEffect transition="in" filter="fade">
                      <p:cBhvr>
                        <p:cTn dur="300"/>
                        <p:tgtEl>
                          <p:spTgt spid="146"/>
                        </p:tgtEl>
                      </p:cBhvr>
                    </p:animEffect>
                  </p:childTnLst>
                </p:cTn>
              </p:par>
            </p:tnLst>
          </p:tmpl>
        </p:tmplLst>
      </p:bldP>
      <p:bldP spid="149" grpId="0" build="p">
        <p:tmplLst>
          <p:tmpl lvl="1">
            <p:tnLst>
              <p:par>
                <p:cTn presetID="42" presetClass="entr" presetSubtype="0" fill="hold" nodeType="withEffect">
                  <p:stCondLst>
                    <p:cond delay="200"/>
                  </p:stCondLst>
                  <p:childTnLst>
                    <p:set>
                      <p:cBhvr>
                        <p:cTn dur="1" fill="hold">
                          <p:stCondLst>
                            <p:cond delay="0"/>
                          </p:stCondLst>
                        </p:cTn>
                        <p:tgtEl>
                          <p:spTgt spid="149"/>
                        </p:tgtEl>
                        <p:attrNameLst>
                          <p:attrName>style.visibility</p:attrName>
                        </p:attrNameLst>
                      </p:cBhvr>
                      <p:to>
                        <p:strVal val="visible"/>
                      </p:to>
                    </p:set>
                    <p:animEffect transition="in" filter="fade">
                      <p:cBhvr>
                        <p:cTn dur="400"/>
                        <p:tgtEl>
                          <p:spTgt spid="149"/>
                        </p:tgtEl>
                      </p:cBhvr>
                    </p:animEffect>
                    <p:anim calcmode="lin" valueType="num">
                      <p:cBhvr>
                        <p:cTn dur="400" fill="hold"/>
                        <p:tgtEl>
                          <p:spTgt spid="149"/>
                        </p:tgtEl>
                        <p:attrNameLst>
                          <p:attrName>ppt_x</p:attrName>
                        </p:attrNameLst>
                      </p:cBhvr>
                      <p:tavLst>
                        <p:tav tm="0">
                          <p:val>
                            <p:strVal val="#ppt_x"/>
                          </p:val>
                        </p:tav>
                        <p:tav tm="100000">
                          <p:val>
                            <p:strVal val="#ppt_x"/>
                          </p:val>
                        </p:tav>
                      </p:tavLst>
                    </p:anim>
                    <p:anim calcmode="lin" valueType="num">
                      <p:cBhvr>
                        <p:cTn dur="400" fill="hold"/>
                        <p:tgtEl>
                          <p:spTgt spid="149"/>
                        </p:tgtEl>
                        <p:attrNameLst>
                          <p:attrName>ppt_y</p:attrName>
                        </p:attrNameLst>
                      </p:cBhvr>
                      <p:tavLst>
                        <p:tav tm="0">
                          <p:val>
                            <p:strVal val="#ppt_y+.1"/>
                          </p:val>
                        </p:tav>
                        <p:tav tm="100000">
                          <p:val>
                            <p:strVal val="#ppt_y"/>
                          </p:val>
                        </p:tav>
                      </p:tavLst>
                    </p:anim>
                  </p:childTnLst>
                </p:cTn>
              </p:par>
            </p:tnLst>
          </p:tmpl>
        </p:tmplLst>
      </p:bldP>
      <p:bldP spid="151" grpId="0" build="p">
        <p:tmplLst>
          <p:tmpl lvl="1">
            <p:tnLst>
              <p:par>
                <p:cTn presetID="42" presetClass="entr" presetSubtype="0" fill="hold" nodeType="withEffect">
                  <p:stCondLst>
                    <p:cond delay="200"/>
                  </p:stCondLst>
                  <p:childTnLst>
                    <p:set>
                      <p:cBhvr>
                        <p:cTn dur="1" fill="hold">
                          <p:stCondLst>
                            <p:cond delay="0"/>
                          </p:stCondLst>
                        </p:cTn>
                        <p:tgtEl>
                          <p:spTgt spid="151"/>
                        </p:tgtEl>
                        <p:attrNameLst>
                          <p:attrName>style.visibility</p:attrName>
                        </p:attrNameLst>
                      </p:cBhvr>
                      <p:to>
                        <p:strVal val="visible"/>
                      </p:to>
                    </p:set>
                    <p:animEffect transition="in" filter="fade">
                      <p:cBhvr>
                        <p:cTn dur="500"/>
                        <p:tgtEl>
                          <p:spTgt spid="151"/>
                        </p:tgtEl>
                      </p:cBhvr>
                    </p:animEffect>
                    <p:anim calcmode="lin" valueType="num">
                      <p:cBhvr>
                        <p:cTn dur="500" fill="hold"/>
                        <p:tgtEl>
                          <p:spTgt spid="151"/>
                        </p:tgtEl>
                        <p:attrNameLst>
                          <p:attrName>ppt_x</p:attrName>
                        </p:attrNameLst>
                      </p:cBhvr>
                      <p:tavLst>
                        <p:tav tm="0">
                          <p:val>
                            <p:strVal val="#ppt_x"/>
                          </p:val>
                        </p:tav>
                        <p:tav tm="100000">
                          <p:val>
                            <p:strVal val="#ppt_x"/>
                          </p:val>
                        </p:tav>
                      </p:tavLst>
                    </p:anim>
                    <p:anim calcmode="lin" valueType="num">
                      <p:cBhvr>
                        <p:cTn dur="500" fill="hold"/>
                        <p:tgtEl>
                          <p:spTgt spid="151"/>
                        </p:tgtEl>
                        <p:attrNameLst>
                          <p:attrName>ppt_y</p:attrName>
                        </p:attrNameLst>
                      </p:cBhvr>
                      <p:tavLst>
                        <p:tav tm="0">
                          <p:val>
                            <p:strVal val="#ppt_y+.1"/>
                          </p:val>
                        </p:tav>
                        <p:tav tm="100000">
                          <p:val>
                            <p:strVal val="#ppt_y"/>
                          </p:val>
                        </p:tav>
                      </p:tavLst>
                    </p:anim>
                  </p:childTnLst>
                </p:cTn>
              </p:par>
            </p:tnLst>
          </p:tmpl>
        </p:tmplLst>
      </p:bldP>
      <p:bldP spid="152" grpId="0" build="p">
        <p:tmplLst>
          <p:tmpl lvl="1">
            <p:tnLst>
              <p:par>
                <p:cTn presetID="10" presetClass="entr" presetSubtype="0" fill="hold" nodeType="withEffect">
                  <p:stCondLst>
                    <p:cond delay="800"/>
                  </p:st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55" grpId="0" animBg="1"/>
      <p:bldP spid="156" grpId="0" build="p">
        <p:tmplLst>
          <p:tmpl lvl="1">
            <p:tnLst>
              <p:par>
                <p:cTn presetID="53" presetClass="entr" presetSubtype="16" fill="hold" nodeType="afterEffect">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p:cTn dur="300" fill="hold"/>
                        <p:tgtEl>
                          <p:spTgt spid="156"/>
                        </p:tgtEl>
                        <p:attrNameLst>
                          <p:attrName>ppt_w</p:attrName>
                        </p:attrNameLst>
                      </p:cBhvr>
                      <p:tavLst>
                        <p:tav tm="0">
                          <p:val>
                            <p:fltVal val="0"/>
                          </p:val>
                        </p:tav>
                        <p:tav tm="100000">
                          <p:val>
                            <p:strVal val="#ppt_w"/>
                          </p:val>
                        </p:tav>
                      </p:tavLst>
                    </p:anim>
                    <p:anim calcmode="lin" valueType="num">
                      <p:cBhvr>
                        <p:cTn dur="300" fill="hold"/>
                        <p:tgtEl>
                          <p:spTgt spid="156"/>
                        </p:tgtEl>
                        <p:attrNameLst>
                          <p:attrName>ppt_h</p:attrName>
                        </p:attrNameLst>
                      </p:cBhvr>
                      <p:tavLst>
                        <p:tav tm="0">
                          <p:val>
                            <p:fltVal val="0"/>
                          </p:val>
                        </p:tav>
                        <p:tav tm="100000">
                          <p:val>
                            <p:strVal val="#ppt_h"/>
                          </p:val>
                        </p:tav>
                      </p:tavLst>
                    </p:anim>
                    <p:animEffect transition="in" filter="fade">
                      <p:cBhvr>
                        <p:cTn dur="300"/>
                        <p:tgtEl>
                          <p:spTgt spid="156"/>
                        </p:tgtEl>
                      </p:cBhvr>
                    </p:animEffect>
                  </p:childTnLst>
                </p:cTn>
              </p:par>
            </p:tnLst>
          </p:tmpl>
        </p:tmplLst>
      </p:bldP>
      <p:bldP spid="157" grpId="0" build="p">
        <p:tmplLst>
          <p:tmpl lvl="1">
            <p:tnLst>
              <p:par>
                <p:cTn presetID="42" presetClass="entr" presetSubtype="0" fill="hold" nodeType="withEffect">
                  <p:stCondLst>
                    <p:cond delay="200"/>
                  </p:stCondLst>
                  <p:childTnLst>
                    <p:set>
                      <p:cBhvr>
                        <p:cTn dur="1" fill="hold">
                          <p:stCondLst>
                            <p:cond delay="0"/>
                          </p:stCondLst>
                        </p:cTn>
                        <p:tgtEl>
                          <p:spTgt spid="157"/>
                        </p:tgtEl>
                        <p:attrNameLst>
                          <p:attrName>style.visibility</p:attrName>
                        </p:attrNameLst>
                      </p:cBhvr>
                      <p:to>
                        <p:strVal val="visible"/>
                      </p:to>
                    </p:set>
                    <p:animEffect transition="in" filter="fade">
                      <p:cBhvr>
                        <p:cTn dur="400"/>
                        <p:tgtEl>
                          <p:spTgt spid="157"/>
                        </p:tgtEl>
                      </p:cBhvr>
                    </p:animEffect>
                    <p:anim calcmode="lin" valueType="num">
                      <p:cBhvr>
                        <p:cTn dur="400" fill="hold"/>
                        <p:tgtEl>
                          <p:spTgt spid="157"/>
                        </p:tgtEl>
                        <p:attrNameLst>
                          <p:attrName>ppt_x</p:attrName>
                        </p:attrNameLst>
                      </p:cBhvr>
                      <p:tavLst>
                        <p:tav tm="0">
                          <p:val>
                            <p:strVal val="#ppt_x"/>
                          </p:val>
                        </p:tav>
                        <p:tav tm="100000">
                          <p:val>
                            <p:strVal val="#ppt_x"/>
                          </p:val>
                        </p:tav>
                      </p:tavLst>
                    </p:anim>
                    <p:anim calcmode="lin" valueType="num">
                      <p:cBhvr>
                        <p:cTn dur="400" fill="hold"/>
                        <p:tgtEl>
                          <p:spTgt spid="157"/>
                        </p:tgtEl>
                        <p:attrNameLst>
                          <p:attrName>ppt_y</p:attrName>
                        </p:attrNameLst>
                      </p:cBhvr>
                      <p:tavLst>
                        <p:tav tm="0">
                          <p:val>
                            <p:strVal val="#ppt_y+.1"/>
                          </p:val>
                        </p:tav>
                        <p:tav tm="100000">
                          <p:val>
                            <p:strVal val="#ppt_y"/>
                          </p:val>
                        </p:tav>
                      </p:tavLst>
                    </p:anim>
                  </p:childTnLst>
                </p:cTn>
              </p:par>
            </p:tnLst>
          </p:tmpl>
        </p:tmplLst>
      </p:bldP>
      <p:bldP spid="158" grpId="0" build="p">
        <p:tmplLst>
          <p:tmpl lvl="1">
            <p:tnLst>
              <p:par>
                <p:cTn presetID="42" presetClass="entr" presetSubtype="0" fill="hold" nodeType="withEffect">
                  <p:stCondLst>
                    <p:cond delay="200"/>
                  </p:stCondLst>
                  <p:childTnLst>
                    <p:set>
                      <p:cBhvr>
                        <p:cTn dur="1" fill="hold">
                          <p:stCondLst>
                            <p:cond delay="0"/>
                          </p:stCondLst>
                        </p:cTn>
                        <p:tgtEl>
                          <p:spTgt spid="158"/>
                        </p:tgtEl>
                        <p:attrNameLst>
                          <p:attrName>style.visibility</p:attrName>
                        </p:attrNameLst>
                      </p:cBhvr>
                      <p:to>
                        <p:strVal val="visible"/>
                      </p:to>
                    </p:set>
                    <p:animEffect transition="in" filter="fade">
                      <p:cBhvr>
                        <p:cTn dur="500"/>
                        <p:tgtEl>
                          <p:spTgt spid="158"/>
                        </p:tgtEl>
                      </p:cBhvr>
                    </p:animEffect>
                    <p:anim calcmode="lin" valueType="num">
                      <p:cBhvr>
                        <p:cTn dur="500" fill="hold"/>
                        <p:tgtEl>
                          <p:spTgt spid="158"/>
                        </p:tgtEl>
                        <p:attrNameLst>
                          <p:attrName>ppt_x</p:attrName>
                        </p:attrNameLst>
                      </p:cBhvr>
                      <p:tavLst>
                        <p:tav tm="0">
                          <p:val>
                            <p:strVal val="#ppt_x"/>
                          </p:val>
                        </p:tav>
                        <p:tav tm="100000">
                          <p:val>
                            <p:strVal val="#ppt_x"/>
                          </p:val>
                        </p:tav>
                      </p:tavLst>
                    </p:anim>
                    <p:anim calcmode="lin" valueType="num">
                      <p:cBhvr>
                        <p:cTn dur="500" fill="hold"/>
                        <p:tgtEl>
                          <p:spTgt spid="158"/>
                        </p:tgtEl>
                        <p:attrNameLst>
                          <p:attrName>ppt_y</p:attrName>
                        </p:attrNameLst>
                      </p:cBhvr>
                      <p:tavLst>
                        <p:tav tm="0">
                          <p:val>
                            <p:strVal val="#ppt_y+.1"/>
                          </p:val>
                        </p:tav>
                        <p:tav tm="100000">
                          <p:val>
                            <p:strVal val="#ppt_y"/>
                          </p:val>
                        </p:tav>
                      </p:tavLst>
                    </p:anim>
                  </p:childTnLst>
                </p:cTn>
              </p:par>
            </p:tnLst>
          </p:tmpl>
        </p:tmplLst>
      </p:bldP>
      <p:bldP spid="159" grpId="0" build="p">
        <p:tmplLst>
          <p:tmpl lvl="1">
            <p:tnLst>
              <p:par>
                <p:cTn presetID="10" presetClass="entr" presetSubtype="0" fill="hold" nodeType="withEffect">
                  <p:stCondLst>
                    <p:cond delay="800"/>
                  </p:stCondLst>
                  <p:childTnLst>
                    <p:set>
                      <p:cBhvr>
                        <p:cTn dur="1" fill="hold">
                          <p:stCondLst>
                            <p:cond delay="0"/>
                          </p:stCondLst>
                        </p:cTn>
                        <p:tgtEl>
                          <p:spTgt spid="159"/>
                        </p:tgtEl>
                        <p:attrNameLst>
                          <p:attrName>style.visibility</p:attrName>
                        </p:attrNameLst>
                      </p:cBhvr>
                      <p:to>
                        <p:strVal val="visible"/>
                      </p:to>
                    </p:set>
                    <p:animEffect transition="in" filter="fade">
                      <p:cBhvr>
                        <p:cTn dur="500"/>
                        <p:tgtEl>
                          <p:spTgt spid="159"/>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1_仅标题">
    <p:spTree>
      <p:nvGrpSpPr>
        <p:cNvPr id="1" name=""/>
        <p:cNvGrpSpPr/>
        <p:nvPr/>
      </p:nvGrpSpPr>
      <p:grpSpPr>
        <a:xfrm>
          <a:off x="0" y="0"/>
          <a:ext cx="0" cy="0"/>
          <a:chOff x="0" y="0"/>
          <a:chExt cx="0" cy="0"/>
        </a:xfrm>
      </p:grpSpPr>
      <p:sp>
        <p:nvSpPr>
          <p:cNvPr id="5" name="任意多边形 4"/>
          <p:cNvSpPr>
            <a:spLocks noGrp="1"/>
          </p:cNvSpPr>
          <p:nvPr>
            <p:ph type="pic" sz="quarter" idx="10"/>
          </p:nvPr>
        </p:nvSpPr>
        <p:spPr>
          <a:xfrm>
            <a:off x="0" y="0"/>
            <a:ext cx="9144000" cy="51435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1336222"/>
            <a:ext cx="9144000" cy="2296886"/>
          </a:xfrm>
          <a:custGeom>
            <a:avLst/>
            <a:gdLst>
              <a:gd name="connsiteX0" fmla="*/ 0 w 12192000"/>
              <a:gd name="connsiteY0" fmla="*/ 0 h 3062515"/>
              <a:gd name="connsiteX1" fmla="*/ 12192000 w 12192000"/>
              <a:gd name="connsiteY1" fmla="*/ 0 h 3062515"/>
              <a:gd name="connsiteX2" fmla="*/ 12192000 w 12192000"/>
              <a:gd name="connsiteY2" fmla="*/ 3062515 h 3062515"/>
              <a:gd name="connsiteX3" fmla="*/ 0 w 12192000"/>
              <a:gd name="connsiteY3" fmla="*/ 3062515 h 3062515"/>
            </a:gdLst>
            <a:ahLst/>
            <a:cxnLst>
              <a:cxn ang="0">
                <a:pos x="connsiteX0" y="connsiteY0"/>
              </a:cxn>
              <a:cxn ang="0">
                <a:pos x="connsiteX1" y="connsiteY1"/>
              </a:cxn>
              <a:cxn ang="0">
                <a:pos x="connsiteX2" y="connsiteY2"/>
              </a:cxn>
              <a:cxn ang="0">
                <a:pos x="connsiteX3" y="connsiteY3"/>
              </a:cxn>
            </a:cxnLst>
            <a:rect l="l" t="t" r="r" b="b"/>
            <a:pathLst>
              <a:path w="12192000" h="3062515">
                <a:moveTo>
                  <a:pt x="0" y="0"/>
                </a:moveTo>
                <a:lnTo>
                  <a:pt x="12192000" y="0"/>
                </a:lnTo>
                <a:lnTo>
                  <a:pt x="12192000" y="3062515"/>
                </a:lnTo>
                <a:lnTo>
                  <a:pt x="0" y="3062515"/>
                </a:lnTo>
                <a:close/>
              </a:path>
            </a:pathLst>
          </a:custGeom>
        </p:spPr>
        <p:txBody>
          <a:bodyPr wrap="square">
            <a:noAutofit/>
          </a:bodyPr>
          <a:lstStyle/>
          <a:p>
            <a:endParaRPr lang="zh-CN" altLang="en-US"/>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首尾页01">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0" y="0"/>
            <a:ext cx="9144000" cy="5143500"/>
          </a:xfrm>
        </p:spPr>
        <p:txBody>
          <a:bodyPr/>
          <a:lstStyle/>
          <a:p>
            <a:r>
              <a:rPr lang="zh-CN" altLang="en-US"/>
              <a:t>单击图标添加图片</a:t>
            </a:r>
            <a:endParaRPr lang="zh-CN" altLang="en-US" dirty="0"/>
          </a:p>
        </p:txBody>
      </p:sp>
    </p:spTree>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0" y="0"/>
            <a:ext cx="9144000" cy="51435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zh-CN" altLang="en-US"/>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Portfolio #4">
    <p:spTree>
      <p:nvGrpSpPr>
        <p:cNvPr id="1" name=""/>
        <p:cNvGrpSpPr/>
        <p:nvPr/>
      </p:nvGrpSpPr>
      <p:grpSpPr>
        <a:xfrm>
          <a:off x="0" y="0"/>
          <a:ext cx="0" cy="0"/>
          <a:chOff x="0" y="0"/>
          <a:chExt cx="0" cy="0"/>
        </a:xfrm>
      </p:grpSpPr>
      <p:sp>
        <p:nvSpPr>
          <p:cNvPr id="15" name="Picture Placeholder 14"/>
          <p:cNvSpPr>
            <a:spLocks noGrp="1"/>
          </p:cNvSpPr>
          <p:nvPr>
            <p:ph type="pic" sz="quarter" idx="10" hasCustomPrompt="1"/>
          </p:nvPr>
        </p:nvSpPr>
        <p:spPr>
          <a:xfrm>
            <a:off x="2836069" y="0"/>
            <a:ext cx="2064544" cy="2503885"/>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endParaRPr lang="en-US" dirty="0"/>
          </a:p>
        </p:txBody>
      </p:sp>
      <p:sp>
        <p:nvSpPr>
          <p:cNvPr id="16" name="Picture Placeholder 14"/>
          <p:cNvSpPr>
            <a:spLocks noGrp="1"/>
          </p:cNvSpPr>
          <p:nvPr>
            <p:ph type="pic" sz="quarter" idx="11" hasCustomPrompt="1"/>
          </p:nvPr>
        </p:nvSpPr>
        <p:spPr>
          <a:xfrm>
            <a:off x="7108032" y="1132284"/>
            <a:ext cx="2035969" cy="2811066"/>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endParaRPr lang="en-US" dirty="0"/>
          </a:p>
        </p:txBody>
      </p:sp>
      <p:sp>
        <p:nvSpPr>
          <p:cNvPr id="17" name="Picture Placeholder 14"/>
          <p:cNvSpPr>
            <a:spLocks noGrp="1"/>
          </p:cNvSpPr>
          <p:nvPr>
            <p:ph type="pic" sz="quarter" idx="12" hasCustomPrompt="1"/>
          </p:nvPr>
        </p:nvSpPr>
        <p:spPr>
          <a:xfrm>
            <a:off x="698896" y="1132284"/>
            <a:ext cx="2065734" cy="2811066"/>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endParaRPr lang="en-US" dirty="0"/>
          </a:p>
        </p:txBody>
      </p:sp>
      <p:sp>
        <p:nvSpPr>
          <p:cNvPr id="18" name="Picture Placeholder 14"/>
          <p:cNvSpPr>
            <a:spLocks noGrp="1"/>
          </p:cNvSpPr>
          <p:nvPr>
            <p:ph type="pic" sz="quarter" idx="13" hasCustomPrompt="1"/>
          </p:nvPr>
        </p:nvSpPr>
        <p:spPr>
          <a:xfrm>
            <a:off x="4972051" y="1132284"/>
            <a:ext cx="2065734" cy="1371600"/>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endParaRPr lang="en-US" dirty="0"/>
          </a:p>
        </p:txBody>
      </p:sp>
      <p:sp>
        <p:nvSpPr>
          <p:cNvPr id="19" name="Picture Placeholder 14"/>
          <p:cNvSpPr>
            <a:spLocks noGrp="1"/>
          </p:cNvSpPr>
          <p:nvPr>
            <p:ph type="pic" sz="quarter" idx="14" hasCustomPrompt="1"/>
          </p:nvPr>
        </p:nvSpPr>
        <p:spPr>
          <a:xfrm>
            <a:off x="4972051" y="2571749"/>
            <a:ext cx="2065734" cy="1371600"/>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endParaRPr lang="en-US" dirty="0"/>
          </a:p>
        </p:txBody>
      </p:sp>
      <p:sp>
        <p:nvSpPr>
          <p:cNvPr id="20" name="Picture Placeholder 14"/>
          <p:cNvSpPr>
            <a:spLocks noGrp="1"/>
          </p:cNvSpPr>
          <p:nvPr>
            <p:ph type="pic" sz="quarter" idx="15" hasCustomPrompt="1"/>
          </p:nvPr>
        </p:nvSpPr>
        <p:spPr>
          <a:xfrm>
            <a:off x="2834877" y="2571749"/>
            <a:ext cx="2065734" cy="1371600"/>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9.xml"/><Relationship Id="rId4" Type="http://schemas.openxmlformats.org/officeDocument/2006/relationships/image" Target="../media/image3.jpeg"/><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9.xml"/><Relationship Id="rId2" Type="http://schemas.openxmlformats.org/officeDocument/2006/relationships/tags" Target="../tags/tag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9.xml"/><Relationship Id="rId1"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chart" Target="../charts/chart2.xml"/><Relationship Id="rId1" Type="http://schemas.openxmlformats.org/officeDocument/2006/relationships/chart" Target="../charts/char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9.xml"/><Relationship Id="rId1"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image" Target="../media/image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9.xml"/><Relationship Id="rId1" Type="http://schemas.openxmlformats.org/officeDocument/2006/relationships/image" Target="../media/image3.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19.xml"/><Relationship Id="rId6"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GIF"/></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9.xml"/><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Melanie C - First Day Of My Life">
            <a:hlinkClick r:id="" action="ppaction://media"/>
          </p:cNvPr>
          <p:cNvPicPr>
            <a:picLocks noChangeAspect="1"/>
          </p:cNvPicPr>
          <p:nvPr>
            <a:audioFile r:link="rId1"/>
            <p:extLst>
              <p:ext uri="{DAA4B4D4-6D71-4841-9C94-3DE7FCFB9230}">
                <p14:media xmlns:p14="http://schemas.microsoft.com/office/powerpoint/2010/main" r:embed="rId2">
                  <p14:fade in="5000.000000" out="5000.000000"/>
                </p14:media>
              </p:ext>
            </p:extLst>
          </p:nvPr>
        </p:nvPicPr>
        <p:blipFill>
          <a:blip r:embed="rId3"/>
          <a:stretch>
            <a:fillRect/>
          </a:stretch>
        </p:blipFill>
        <p:spPr>
          <a:xfrm>
            <a:off x="-888357" y="293019"/>
            <a:ext cx="457200" cy="457200"/>
          </a:xfrm>
          <a:prstGeom prst="rect">
            <a:avLst/>
          </a:prstGeom>
        </p:spPr>
      </p:pic>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l="7671" r="7671"/>
          <a:stretch>
            <a:fillRect/>
          </a:stretch>
        </p:blipFill>
        <p:spPr>
          <a:xfrm>
            <a:off x="0" y="-4174"/>
            <a:ext cx="9144000" cy="5143500"/>
          </a:xfrm>
          <a:prstGeom prst="rect">
            <a:avLst/>
          </a:prstGeom>
        </p:spPr>
      </p:pic>
      <p:sp>
        <p:nvSpPr>
          <p:cNvPr id="14" name="文本框 13"/>
          <p:cNvSpPr txBox="1"/>
          <p:nvPr/>
        </p:nvSpPr>
        <p:spPr>
          <a:xfrm>
            <a:off x="3419872" y="1347614"/>
            <a:ext cx="3270594" cy="409432"/>
          </a:xfrm>
          <a:prstGeom prst="rect">
            <a:avLst/>
          </a:prstGeom>
          <a:noFill/>
        </p:spPr>
        <p:txBody>
          <a:bodyPr wrap="square" rtlCol="0">
            <a:spAutoFit/>
          </a:bodyPr>
          <a:lstStyle/>
          <a:p>
            <a:r>
              <a:rPr lang="en-US" altLang="zh-CN" sz="2000" spc="222" dirty="0">
                <a:cs typeface="+mn-ea"/>
                <a:sym typeface="+mn-lt"/>
              </a:rPr>
              <a:t>BUSINESS REPORT</a:t>
            </a:r>
            <a:endParaRPr lang="zh-CN" altLang="en-US" sz="2000" spc="222" dirty="0">
              <a:cs typeface="+mn-ea"/>
              <a:sym typeface="+mn-lt"/>
            </a:endParaRPr>
          </a:p>
        </p:txBody>
      </p:sp>
      <p:sp>
        <p:nvSpPr>
          <p:cNvPr id="17" name="文本框 16"/>
          <p:cNvSpPr txBox="1"/>
          <p:nvPr/>
        </p:nvSpPr>
        <p:spPr>
          <a:xfrm>
            <a:off x="2047278" y="1907955"/>
            <a:ext cx="5333034" cy="523220"/>
          </a:xfrm>
          <a:prstGeom prst="rect">
            <a:avLst/>
          </a:prstGeom>
          <a:noFill/>
        </p:spPr>
        <p:txBody>
          <a:bodyPr wrap="square" rtlCol="0">
            <a:spAutoFit/>
          </a:bodyPr>
          <a:lstStyle/>
          <a:p>
            <a:r>
              <a:rPr lang="zh-CN" altLang="en-US" sz="2800" dirty="0">
                <a:latin typeface="造字工房悦黑演示版常规体" pitchFamily="50" charset="-122"/>
                <a:ea typeface="造字工房悦黑演示版常规体" pitchFamily="50" charset="-122"/>
                <a:cs typeface="+mn-ea"/>
                <a:sym typeface="+mn-lt"/>
              </a:rPr>
              <a:t>工作述职报告工作计划</a:t>
            </a:r>
            <a:r>
              <a:rPr lang="en-US" altLang="zh-CN" sz="2800" dirty="0">
                <a:latin typeface="造字工房悦黑演示版常规体" pitchFamily="50" charset="-122"/>
                <a:ea typeface="造字工房悦黑演示版常规体" pitchFamily="50" charset="-122"/>
                <a:cs typeface="+mn-ea"/>
                <a:sym typeface="+mn-lt"/>
              </a:rPr>
              <a:t>PPT</a:t>
            </a:r>
            <a:r>
              <a:rPr lang="zh-CN" altLang="en-US" sz="2800" dirty="0">
                <a:latin typeface="造字工房悦黑演示版常规体" pitchFamily="50" charset="-122"/>
                <a:ea typeface="造字工房悦黑演示版常规体" pitchFamily="50" charset="-122"/>
                <a:cs typeface="+mn-ea"/>
                <a:sym typeface="+mn-lt"/>
              </a:rPr>
              <a:t>模板</a:t>
            </a:r>
            <a:endParaRPr lang="zh-CN" altLang="en-US" sz="2800" dirty="0">
              <a:latin typeface="造字工房悦黑演示版常规体" pitchFamily="50" charset="-122"/>
              <a:ea typeface="造字工房悦黑演示版常规体" pitchFamily="50" charset="-122"/>
              <a:cs typeface="+mn-ea"/>
              <a:sym typeface="+mn-lt"/>
            </a:endParaRPr>
          </a:p>
        </p:txBody>
      </p:sp>
      <p:sp>
        <p:nvSpPr>
          <p:cNvPr id="18" name="矩形 1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088999" y="2350080"/>
            <a:ext cx="3408977" cy="454925"/>
          </a:xfrm>
          <a:prstGeom prst="rect">
            <a:avLst/>
          </a:prstGeom>
        </p:spPr>
        <p:txBody>
          <a:bodyPr wrap="square">
            <a:spAutoFit/>
          </a:bodyPr>
          <a:lstStyle/>
          <a:p>
            <a:r>
              <a:rPr lang="en-US" altLang="zh-CN" sz="1180" dirty="0">
                <a:solidFill>
                  <a:schemeClr val="tx1">
                    <a:lumMod val="65000"/>
                    <a:lumOff val="35000"/>
                  </a:schemeClr>
                </a:solidFill>
                <a:cs typeface="+mn-ea"/>
                <a:sym typeface="+mn-lt"/>
              </a:rPr>
              <a:t>Lorem ipsum dolor sit </a:t>
            </a:r>
            <a:r>
              <a:rPr lang="en-US" altLang="zh-CN" sz="1180" dirty="0" err="1">
                <a:solidFill>
                  <a:schemeClr val="tx1">
                    <a:lumMod val="65000"/>
                    <a:lumOff val="35000"/>
                  </a:schemeClr>
                </a:solidFill>
                <a:cs typeface="+mn-ea"/>
                <a:sym typeface="+mn-lt"/>
              </a:rPr>
              <a:t>amet</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consectetur</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adipiscingelit</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Ut</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efficitur</a:t>
            </a:r>
            <a:r>
              <a:rPr lang="en-US" altLang="zh-CN" sz="1180" dirty="0">
                <a:solidFill>
                  <a:schemeClr val="bg1"/>
                </a:solidFill>
                <a:cs typeface="+mn-ea"/>
                <a:sym typeface="+mn-lt"/>
              </a:rPr>
              <a:t> </a:t>
            </a:r>
            <a:endParaRPr lang="en-US" altLang="zh-CN" sz="1180" dirty="0">
              <a:solidFill>
                <a:schemeClr val="bg1"/>
              </a:solidFill>
              <a:cs typeface="+mn-ea"/>
              <a:sym typeface="+mn-lt"/>
            </a:endParaRPr>
          </a:p>
        </p:txBody>
      </p:sp>
      <p:sp>
        <p:nvSpPr>
          <p:cNvPr id="19" name="矩形 18"/>
          <p:cNvSpPr/>
          <p:nvPr/>
        </p:nvSpPr>
        <p:spPr>
          <a:xfrm>
            <a:off x="2173418" y="1271409"/>
            <a:ext cx="1246454" cy="5105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0" dirty="0">
                <a:solidFill>
                  <a:schemeClr val="bg1"/>
                </a:solidFill>
                <a:cs typeface="+mn-ea"/>
                <a:sym typeface="+mn-lt"/>
              </a:rPr>
              <a:t>2 0 1 9</a:t>
            </a:r>
            <a:endParaRPr lang="zh-CN" altLang="en-US" sz="2660" dirty="0">
              <a:solidFill>
                <a:schemeClr val="bg1"/>
              </a:solidFill>
              <a:cs typeface="+mn-ea"/>
              <a:sym typeface="+mn-lt"/>
            </a:endParaRPr>
          </a:p>
        </p:txBody>
      </p:sp>
      <p:sp>
        <p:nvSpPr>
          <p:cNvPr id="20" name="矩形 19"/>
          <p:cNvSpPr/>
          <p:nvPr/>
        </p:nvSpPr>
        <p:spPr>
          <a:xfrm>
            <a:off x="2067990" y="3105300"/>
            <a:ext cx="2685351" cy="276999"/>
          </a:xfrm>
          <a:prstGeom prst="rect">
            <a:avLst/>
          </a:prstGeom>
        </p:spPr>
        <p:txBody>
          <a:bodyPr wrap="none">
            <a:spAutoFit/>
          </a:bodyPr>
          <a:lstStyle/>
          <a:p>
            <a:r>
              <a:rPr lang="zh-CN" altLang="en-US" sz="1200" dirty="0">
                <a:latin typeface="造字工房悦黑演示版常规体" pitchFamily="50" charset="-122"/>
                <a:ea typeface="造字工房悦黑演示版常规体" pitchFamily="50" charset="-122"/>
                <a:cs typeface="+mn-ea"/>
                <a:sym typeface="+mn-lt"/>
              </a:rPr>
              <a:t>汇报时间：</a:t>
            </a:r>
            <a:r>
              <a:rPr lang="en-US" altLang="zh-CN" sz="1200" dirty="0">
                <a:latin typeface="造字工房悦黑演示版常规体" pitchFamily="50" charset="-122"/>
                <a:ea typeface="造字工房悦黑演示版常规体" pitchFamily="50" charset="-122"/>
                <a:cs typeface="+mn-ea"/>
                <a:sym typeface="+mn-lt"/>
              </a:rPr>
              <a:t>2019</a:t>
            </a:r>
            <a:r>
              <a:rPr lang="zh-CN" altLang="en-US" sz="1200" dirty="0">
                <a:latin typeface="造字工房悦黑演示版常规体" pitchFamily="50" charset="-122"/>
                <a:ea typeface="造字工房悦黑演示版常规体" pitchFamily="50" charset="-122"/>
                <a:cs typeface="+mn-ea"/>
                <a:sym typeface="+mn-lt"/>
              </a:rPr>
              <a:t>年</a:t>
            </a:r>
            <a:r>
              <a:rPr lang="en-US" altLang="zh-CN" sz="1200" dirty="0">
                <a:latin typeface="造字工房悦黑演示版常规体" pitchFamily="50" charset="-122"/>
                <a:ea typeface="造字工房悦黑演示版常规体" pitchFamily="50" charset="-122"/>
                <a:cs typeface="+mn-ea"/>
                <a:sym typeface="+mn-lt"/>
              </a:rPr>
              <a:t>12</a:t>
            </a:r>
            <a:r>
              <a:rPr lang="zh-CN" altLang="en-US" sz="1200" dirty="0">
                <a:latin typeface="造字工房悦黑演示版常规体" pitchFamily="50" charset="-122"/>
                <a:ea typeface="造字工房悦黑演示版常规体" pitchFamily="50" charset="-122"/>
                <a:cs typeface="+mn-ea"/>
                <a:sym typeface="+mn-lt"/>
              </a:rPr>
              <a:t>月      汇报人：</a:t>
            </a:r>
            <a:endParaRPr lang="zh-CN" altLang="en-US" sz="1200" dirty="0">
              <a:latin typeface="造字工房悦黑演示版常规体" pitchFamily="50" charset="-122"/>
              <a:ea typeface="造字工房悦黑演示版常规体" pitchFamily="50"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9"/>
                                        </p:tgtEl>
                                      </p:cBhvr>
                                    </p:cmd>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randombar(horizontal)">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par>
                                <p:cTn id="20" presetID="3" presetClass="entr" presetSubtype="10"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par>
                                <p:cTn id="23" presetID="3" presetClass="entr" presetSubtype="1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blinds(horizontal)">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3" repeatCount="indefinite" fill="hold" display="0">
                  <p:stCondLst>
                    <p:cond delay="indefinite"/>
                  </p:stCondLst>
                  <p:endCondLst>
                    <p:cond evt="onStopAudio" delay="0">
                      <p:tgtEl>
                        <p:sldTgt/>
                      </p:tgtEl>
                    </p:cond>
                  </p:endCondLst>
                </p:cTn>
                <p:tgtEl>
                  <p:spTgt spid="89"/>
                </p:tgtEl>
              </p:cMediaNode>
            </p:audio>
          </p:childTnLst>
        </p:cTn>
      </p:par>
    </p:tnLst>
    <p:bldLst>
      <p:bldP spid="14" grpId="0"/>
      <p:bldP spid="17" grpId="0"/>
      <p:bldP spid="18" grpId="0"/>
      <p:bldP spid="19" grpId="0" animBg="1"/>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7671" r="7671"/>
          <a:stretch>
            <a:fillRect/>
          </a:stretch>
        </p:blipFill>
        <p:spPr>
          <a:xfrm>
            <a:off x="0" y="-4174"/>
            <a:ext cx="9144000" cy="5143500"/>
          </a:xfrm>
          <a:prstGeom prst="rect">
            <a:avLst/>
          </a:prstGeom>
        </p:spPr>
      </p:pic>
      <p:sp>
        <p:nvSpPr>
          <p:cNvPr id="8" name="椭圆 7"/>
          <p:cNvSpPr/>
          <p:nvPr/>
        </p:nvSpPr>
        <p:spPr>
          <a:xfrm>
            <a:off x="7139198" y="2349206"/>
            <a:ext cx="619923" cy="592063"/>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dirty="0">
              <a:solidFill>
                <a:schemeClr val="bg1"/>
              </a:solidFill>
              <a:cs typeface="+mn-ea"/>
              <a:sym typeface="+mn-lt"/>
            </a:endParaRPr>
          </a:p>
        </p:txBody>
      </p:sp>
      <p:sp>
        <p:nvSpPr>
          <p:cNvPr id="9" name="椭圆 8"/>
          <p:cNvSpPr/>
          <p:nvPr/>
        </p:nvSpPr>
        <p:spPr>
          <a:xfrm>
            <a:off x="5224423" y="2345793"/>
            <a:ext cx="619923" cy="592063"/>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a:solidFill>
                <a:schemeClr val="bg1"/>
              </a:solidFill>
              <a:cs typeface="+mn-ea"/>
              <a:sym typeface="+mn-lt"/>
            </a:endParaRPr>
          </a:p>
        </p:txBody>
      </p:sp>
      <p:cxnSp>
        <p:nvCxnSpPr>
          <p:cNvPr id="10" name="直接连接符 9"/>
          <p:cNvCxnSpPr/>
          <p:nvPr/>
        </p:nvCxnSpPr>
        <p:spPr>
          <a:xfrm>
            <a:off x="965899" y="3237233"/>
            <a:ext cx="124705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1279465" y="2393097"/>
            <a:ext cx="619923" cy="592063"/>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dirty="0">
              <a:solidFill>
                <a:schemeClr val="bg1"/>
              </a:solidFill>
              <a:cs typeface="+mn-ea"/>
              <a:sym typeface="+mn-lt"/>
            </a:endParaRPr>
          </a:p>
        </p:txBody>
      </p:sp>
      <p:sp>
        <p:nvSpPr>
          <p:cNvPr id="12" name="文本框 11"/>
          <p:cNvSpPr txBox="1"/>
          <p:nvPr/>
        </p:nvSpPr>
        <p:spPr>
          <a:xfrm>
            <a:off x="1349958" y="2529177"/>
            <a:ext cx="415498" cy="365356"/>
          </a:xfrm>
          <a:prstGeom prst="rect">
            <a:avLst/>
          </a:prstGeom>
          <a:noFill/>
        </p:spPr>
        <p:txBody>
          <a:bodyPr wrap="none" rtlCol="0">
            <a:spAutoFit/>
          </a:bodyPr>
          <a:lstStyle/>
          <a:p>
            <a:r>
              <a:rPr lang="en-US" altLang="zh-CN" sz="1775" b="1" dirty="0">
                <a:solidFill>
                  <a:schemeClr val="bg1"/>
                </a:solidFill>
                <a:cs typeface="+mn-ea"/>
                <a:sym typeface="+mn-lt"/>
              </a:rPr>
              <a:t>01</a:t>
            </a:r>
            <a:endParaRPr lang="zh-CN" altLang="en-US" sz="1775" b="1" dirty="0">
              <a:solidFill>
                <a:schemeClr val="bg1"/>
              </a:solidFill>
              <a:cs typeface="+mn-ea"/>
              <a:sym typeface="+mn-lt"/>
            </a:endParaRPr>
          </a:p>
        </p:txBody>
      </p:sp>
      <p:sp>
        <p:nvSpPr>
          <p:cNvPr id="15" name="文本框 14"/>
          <p:cNvSpPr txBox="1"/>
          <p:nvPr/>
        </p:nvSpPr>
        <p:spPr>
          <a:xfrm>
            <a:off x="970286" y="3582419"/>
            <a:ext cx="990726" cy="333612"/>
          </a:xfrm>
          <a:prstGeom prst="rect">
            <a:avLst/>
          </a:prstGeom>
          <a:noFill/>
        </p:spPr>
        <p:txBody>
          <a:bodyPr wrap="none" rtlCol="0">
            <a:spAutoFit/>
          </a:bodyPr>
          <a:lstStyle/>
          <a:p>
            <a:pPr defTabSz="337185">
              <a:defRPr/>
            </a:pPr>
            <a:r>
              <a:rPr lang="zh-CN" altLang="en-US" sz="1575" b="1" dirty="0">
                <a:solidFill>
                  <a:schemeClr val="tx1">
                    <a:lumMod val="95000"/>
                    <a:lumOff val="5000"/>
                  </a:schemeClr>
                </a:solidFill>
                <a:cs typeface="+mn-ea"/>
                <a:sym typeface="+mn-lt"/>
              </a:rPr>
              <a:t>工作概述</a:t>
            </a:r>
            <a:endParaRPr kumimoji="1" lang="zh-CN" altLang="en-US" sz="1575" b="1" kern="0" dirty="0">
              <a:solidFill>
                <a:schemeClr val="tx1">
                  <a:lumMod val="95000"/>
                  <a:lumOff val="5000"/>
                </a:schemeClr>
              </a:solidFill>
              <a:cs typeface="+mn-ea"/>
              <a:sym typeface="+mn-lt"/>
            </a:endParaRPr>
          </a:p>
        </p:txBody>
      </p:sp>
      <p:sp>
        <p:nvSpPr>
          <p:cNvPr id="16" name="文本框 15"/>
          <p:cNvSpPr txBox="1"/>
          <p:nvPr/>
        </p:nvSpPr>
        <p:spPr>
          <a:xfrm>
            <a:off x="871072" y="3913299"/>
            <a:ext cx="1788024" cy="242627"/>
          </a:xfrm>
          <a:prstGeom prst="rect">
            <a:avLst/>
          </a:prstGeom>
          <a:noFill/>
        </p:spPr>
        <p:txBody>
          <a:bodyPr wrap="square" rtlCol="0">
            <a:spAutoFit/>
          </a:bodyPr>
          <a:lstStyle/>
          <a:p>
            <a:r>
              <a:rPr lang="zh-CN" altLang="en-US" sz="985" b="1" dirty="0">
                <a:solidFill>
                  <a:schemeClr val="tx1">
                    <a:lumMod val="95000"/>
                    <a:lumOff val="5000"/>
                  </a:schemeClr>
                </a:solidFill>
                <a:cs typeface="+mn-ea"/>
                <a:sym typeface="+mn-lt"/>
              </a:rPr>
              <a:t>Summary of work</a:t>
            </a:r>
            <a:endParaRPr lang="zh-CN" altLang="en-US" sz="985" b="1" dirty="0">
              <a:solidFill>
                <a:schemeClr val="tx1">
                  <a:lumMod val="95000"/>
                  <a:lumOff val="5000"/>
                </a:schemeClr>
              </a:solidFill>
              <a:cs typeface="+mn-ea"/>
              <a:sym typeface="+mn-lt"/>
            </a:endParaRPr>
          </a:p>
        </p:txBody>
      </p:sp>
      <p:cxnSp>
        <p:nvCxnSpPr>
          <p:cNvPr id="21" name="直接连接符 20"/>
          <p:cNvCxnSpPr/>
          <p:nvPr/>
        </p:nvCxnSpPr>
        <p:spPr>
          <a:xfrm>
            <a:off x="2953911" y="3237233"/>
            <a:ext cx="1247055"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a:off x="3184275" y="2362720"/>
            <a:ext cx="619923" cy="592063"/>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a:solidFill>
                <a:schemeClr val="bg1"/>
              </a:solidFill>
              <a:cs typeface="+mn-ea"/>
              <a:sym typeface="+mn-lt"/>
            </a:endParaRPr>
          </a:p>
        </p:txBody>
      </p:sp>
      <p:sp>
        <p:nvSpPr>
          <p:cNvPr id="23" name="文本框 22"/>
          <p:cNvSpPr txBox="1"/>
          <p:nvPr/>
        </p:nvSpPr>
        <p:spPr>
          <a:xfrm>
            <a:off x="3261377" y="2476781"/>
            <a:ext cx="415498" cy="365356"/>
          </a:xfrm>
          <a:prstGeom prst="rect">
            <a:avLst/>
          </a:prstGeom>
          <a:noFill/>
        </p:spPr>
        <p:txBody>
          <a:bodyPr wrap="none" rtlCol="0">
            <a:spAutoFit/>
          </a:bodyPr>
          <a:lstStyle/>
          <a:p>
            <a:r>
              <a:rPr lang="en-US" altLang="zh-CN" sz="1775" b="1" dirty="0">
                <a:solidFill>
                  <a:schemeClr val="bg1"/>
                </a:solidFill>
                <a:cs typeface="+mn-ea"/>
                <a:sym typeface="+mn-lt"/>
              </a:rPr>
              <a:t>02</a:t>
            </a:r>
            <a:endParaRPr lang="zh-CN" altLang="en-US" sz="1775" b="1" dirty="0">
              <a:solidFill>
                <a:schemeClr val="bg1"/>
              </a:solidFill>
              <a:cs typeface="+mn-ea"/>
              <a:sym typeface="+mn-lt"/>
            </a:endParaRPr>
          </a:p>
        </p:txBody>
      </p:sp>
      <p:sp>
        <p:nvSpPr>
          <p:cNvPr id="24" name="文本框 23"/>
          <p:cNvSpPr txBox="1"/>
          <p:nvPr/>
        </p:nvSpPr>
        <p:spPr>
          <a:xfrm>
            <a:off x="2908918" y="3523879"/>
            <a:ext cx="990726" cy="333612"/>
          </a:xfrm>
          <a:prstGeom prst="rect">
            <a:avLst/>
          </a:prstGeom>
          <a:noFill/>
        </p:spPr>
        <p:txBody>
          <a:bodyPr wrap="none" rtlCol="0">
            <a:spAutoFit/>
          </a:bodyPr>
          <a:lstStyle/>
          <a:p>
            <a:pPr defTabSz="337185">
              <a:defRPr/>
            </a:pPr>
            <a:r>
              <a:rPr lang="zh-CN" altLang="en-US" sz="1575" b="1" dirty="0">
                <a:cs typeface="+mn-ea"/>
                <a:sym typeface="+mn-lt"/>
              </a:rPr>
              <a:t>完成情况</a:t>
            </a:r>
            <a:endParaRPr kumimoji="1" lang="zh-CN" altLang="en-US" sz="1575" b="1" kern="0" dirty="0">
              <a:cs typeface="+mn-ea"/>
              <a:sym typeface="+mn-lt"/>
            </a:endParaRPr>
          </a:p>
        </p:txBody>
      </p:sp>
      <p:sp>
        <p:nvSpPr>
          <p:cNvPr id="25" name="文本框 24"/>
          <p:cNvSpPr txBox="1"/>
          <p:nvPr/>
        </p:nvSpPr>
        <p:spPr>
          <a:xfrm>
            <a:off x="2953910" y="3873456"/>
            <a:ext cx="1459516" cy="242627"/>
          </a:xfrm>
          <a:prstGeom prst="rect">
            <a:avLst/>
          </a:prstGeom>
          <a:noFill/>
        </p:spPr>
        <p:txBody>
          <a:bodyPr wrap="square" rtlCol="0">
            <a:spAutoFit/>
          </a:bodyPr>
          <a:lstStyle/>
          <a:p>
            <a:r>
              <a:rPr lang="zh-CN" altLang="en-US" sz="985" b="1" dirty="0">
                <a:cs typeface="+mn-ea"/>
                <a:sym typeface="+mn-lt"/>
              </a:rPr>
              <a:t>completion</a:t>
            </a:r>
            <a:endParaRPr lang="zh-CN" altLang="en-US" sz="985" b="1" dirty="0">
              <a:cs typeface="+mn-ea"/>
              <a:sym typeface="+mn-lt"/>
            </a:endParaRPr>
          </a:p>
        </p:txBody>
      </p:sp>
      <p:cxnSp>
        <p:nvCxnSpPr>
          <p:cNvPr id="26" name="直接连接符 25"/>
          <p:cNvCxnSpPr/>
          <p:nvPr/>
        </p:nvCxnSpPr>
        <p:spPr>
          <a:xfrm>
            <a:off x="4969948" y="3184837"/>
            <a:ext cx="124705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5291514" y="2476781"/>
            <a:ext cx="415498" cy="365356"/>
          </a:xfrm>
          <a:prstGeom prst="rect">
            <a:avLst/>
          </a:prstGeom>
          <a:noFill/>
        </p:spPr>
        <p:txBody>
          <a:bodyPr wrap="none" rtlCol="0">
            <a:spAutoFit/>
          </a:bodyPr>
          <a:lstStyle/>
          <a:p>
            <a:r>
              <a:rPr lang="en-US" altLang="zh-CN" sz="1775" b="1" dirty="0">
                <a:solidFill>
                  <a:schemeClr val="bg1"/>
                </a:solidFill>
                <a:cs typeface="+mn-ea"/>
                <a:sym typeface="+mn-lt"/>
              </a:rPr>
              <a:t>03</a:t>
            </a:r>
            <a:endParaRPr lang="zh-CN" altLang="en-US" sz="1775" b="1" dirty="0">
              <a:solidFill>
                <a:schemeClr val="bg1"/>
              </a:solidFill>
              <a:cs typeface="+mn-ea"/>
              <a:sym typeface="+mn-lt"/>
            </a:endParaRPr>
          </a:p>
        </p:txBody>
      </p:sp>
      <p:sp>
        <p:nvSpPr>
          <p:cNvPr id="28" name="文本框 27"/>
          <p:cNvSpPr txBox="1"/>
          <p:nvPr/>
        </p:nvSpPr>
        <p:spPr>
          <a:xfrm>
            <a:off x="5034792" y="3510341"/>
            <a:ext cx="990726" cy="333612"/>
          </a:xfrm>
          <a:prstGeom prst="rect">
            <a:avLst/>
          </a:prstGeom>
          <a:noFill/>
        </p:spPr>
        <p:txBody>
          <a:bodyPr wrap="none" rtlCol="0">
            <a:spAutoFit/>
          </a:bodyPr>
          <a:lstStyle/>
          <a:p>
            <a:pPr defTabSz="337185">
              <a:defRPr/>
            </a:pPr>
            <a:r>
              <a:rPr lang="zh-CN" altLang="en-US" sz="1575" b="1" dirty="0">
                <a:solidFill>
                  <a:schemeClr val="tx1">
                    <a:lumMod val="95000"/>
                    <a:lumOff val="5000"/>
                  </a:schemeClr>
                </a:solidFill>
                <a:cs typeface="+mn-ea"/>
                <a:sym typeface="+mn-lt"/>
              </a:rPr>
              <a:t>不足之处</a:t>
            </a:r>
            <a:endParaRPr kumimoji="1" lang="zh-CN" altLang="en-US" sz="1575" b="1" kern="0" dirty="0">
              <a:solidFill>
                <a:schemeClr val="tx1">
                  <a:lumMod val="95000"/>
                  <a:lumOff val="5000"/>
                </a:schemeClr>
              </a:solidFill>
              <a:cs typeface="+mn-ea"/>
              <a:sym typeface="+mn-lt"/>
            </a:endParaRPr>
          </a:p>
        </p:txBody>
      </p:sp>
      <p:sp>
        <p:nvSpPr>
          <p:cNvPr id="29" name="文本框 28"/>
          <p:cNvSpPr txBox="1"/>
          <p:nvPr/>
        </p:nvSpPr>
        <p:spPr>
          <a:xfrm>
            <a:off x="5015271" y="3891739"/>
            <a:ext cx="1459516" cy="242627"/>
          </a:xfrm>
          <a:prstGeom prst="rect">
            <a:avLst/>
          </a:prstGeom>
          <a:noFill/>
        </p:spPr>
        <p:txBody>
          <a:bodyPr wrap="square" rtlCol="0">
            <a:spAutoFit/>
          </a:bodyPr>
          <a:lstStyle/>
          <a:p>
            <a:r>
              <a:rPr lang="zh-CN" altLang="en-US" sz="985" b="1" dirty="0">
                <a:solidFill>
                  <a:schemeClr val="tx1">
                    <a:lumMod val="95000"/>
                    <a:lumOff val="5000"/>
                  </a:schemeClr>
                </a:solidFill>
                <a:cs typeface="+mn-ea"/>
                <a:sym typeface="+mn-lt"/>
              </a:rPr>
              <a:t>Deficiency in</a:t>
            </a:r>
            <a:endParaRPr lang="zh-CN" altLang="en-US" sz="985" b="1" dirty="0">
              <a:solidFill>
                <a:schemeClr val="tx1">
                  <a:lumMod val="95000"/>
                  <a:lumOff val="5000"/>
                </a:schemeClr>
              </a:solidFill>
              <a:cs typeface="+mn-ea"/>
              <a:sym typeface="+mn-lt"/>
            </a:endParaRPr>
          </a:p>
        </p:txBody>
      </p:sp>
      <p:cxnSp>
        <p:nvCxnSpPr>
          <p:cNvPr id="30" name="直接连接符 29"/>
          <p:cNvCxnSpPr/>
          <p:nvPr/>
        </p:nvCxnSpPr>
        <p:spPr>
          <a:xfrm>
            <a:off x="7022967" y="3188321"/>
            <a:ext cx="124705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1" name="MH_Entry_1">
            <a:hlinkClick r:id="" action="ppaction://noaction"/>
          </p:cNvPr>
          <p:cNvSpPr>
            <a:spLocks noChangeArrowheads="1"/>
          </p:cNvSpPr>
          <p:nvPr>
            <p:custDataLst>
              <p:tags r:id="rId2"/>
            </p:custDataLst>
          </p:nvPr>
        </p:nvSpPr>
        <p:spPr bwMode="auto">
          <a:xfrm>
            <a:off x="6783195" y="2060214"/>
            <a:ext cx="1802102" cy="429505"/>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wrap="square" lIns="26488"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30000"/>
              </a:lnSpc>
              <a:spcBef>
                <a:spcPct val="0"/>
              </a:spcBef>
              <a:buNone/>
            </a:pPr>
            <a:endParaRPr lang="zh-CN" altLang="en-US" sz="945" dirty="0">
              <a:solidFill>
                <a:schemeClr val="bg1"/>
              </a:solidFill>
              <a:effectLst>
                <a:outerShdw blurRad="38100" dist="38100" dir="2700000" algn="tl">
                  <a:srgbClr val="000000">
                    <a:alpha val="43137"/>
                  </a:srgbClr>
                </a:outerShdw>
              </a:effectLst>
              <a:latin typeface="+mn-lt"/>
              <a:ea typeface="+mn-ea"/>
              <a:cs typeface="+mn-ea"/>
              <a:sym typeface="+mn-lt"/>
            </a:endParaRPr>
          </a:p>
        </p:txBody>
      </p:sp>
      <p:sp>
        <p:nvSpPr>
          <p:cNvPr id="32" name="文本框 31"/>
          <p:cNvSpPr txBox="1"/>
          <p:nvPr/>
        </p:nvSpPr>
        <p:spPr>
          <a:xfrm>
            <a:off x="7222541" y="2458246"/>
            <a:ext cx="415498" cy="365356"/>
          </a:xfrm>
          <a:prstGeom prst="rect">
            <a:avLst/>
          </a:prstGeom>
          <a:noFill/>
        </p:spPr>
        <p:txBody>
          <a:bodyPr wrap="none" rtlCol="0">
            <a:spAutoFit/>
          </a:bodyPr>
          <a:lstStyle/>
          <a:p>
            <a:r>
              <a:rPr lang="en-US" altLang="zh-CN" sz="1775" b="1" dirty="0">
                <a:solidFill>
                  <a:schemeClr val="bg1"/>
                </a:solidFill>
                <a:cs typeface="+mn-ea"/>
                <a:sym typeface="+mn-lt"/>
              </a:rPr>
              <a:t>04</a:t>
            </a:r>
            <a:endParaRPr lang="zh-CN" altLang="en-US" sz="1775" b="1" dirty="0">
              <a:solidFill>
                <a:schemeClr val="bg1"/>
              </a:solidFill>
              <a:cs typeface="+mn-ea"/>
              <a:sym typeface="+mn-lt"/>
            </a:endParaRPr>
          </a:p>
        </p:txBody>
      </p:sp>
      <p:sp>
        <p:nvSpPr>
          <p:cNvPr id="33" name="文本框 32"/>
          <p:cNvSpPr txBox="1"/>
          <p:nvPr/>
        </p:nvSpPr>
        <p:spPr>
          <a:xfrm>
            <a:off x="6961628" y="3495071"/>
            <a:ext cx="1395104" cy="333612"/>
          </a:xfrm>
          <a:prstGeom prst="rect">
            <a:avLst/>
          </a:prstGeom>
          <a:noFill/>
        </p:spPr>
        <p:txBody>
          <a:bodyPr wrap="square" rtlCol="0">
            <a:spAutoFit/>
          </a:bodyPr>
          <a:lstStyle/>
          <a:p>
            <a:pPr defTabSz="337185">
              <a:defRPr/>
            </a:pPr>
            <a:r>
              <a:rPr lang="zh-CN" altLang="en-US" sz="1575" b="1" dirty="0">
                <a:solidFill>
                  <a:schemeClr val="tx1">
                    <a:lumMod val="95000"/>
                    <a:lumOff val="5000"/>
                  </a:schemeClr>
                </a:solidFill>
                <a:cs typeface="+mn-ea"/>
                <a:sym typeface="+mn-lt"/>
              </a:rPr>
              <a:t>目标计划</a:t>
            </a:r>
            <a:endParaRPr kumimoji="1" lang="zh-CN" altLang="en-US" sz="1575" b="1" kern="0" dirty="0">
              <a:solidFill>
                <a:schemeClr val="tx1">
                  <a:lumMod val="95000"/>
                  <a:lumOff val="5000"/>
                </a:schemeClr>
              </a:solidFill>
              <a:cs typeface="+mn-ea"/>
              <a:sym typeface="+mn-lt"/>
            </a:endParaRPr>
          </a:p>
        </p:txBody>
      </p:sp>
      <p:sp>
        <p:nvSpPr>
          <p:cNvPr id="34" name="文本框 33"/>
          <p:cNvSpPr txBox="1"/>
          <p:nvPr/>
        </p:nvSpPr>
        <p:spPr>
          <a:xfrm>
            <a:off x="6880062" y="3876939"/>
            <a:ext cx="1425875" cy="242627"/>
          </a:xfrm>
          <a:prstGeom prst="rect">
            <a:avLst/>
          </a:prstGeom>
          <a:noFill/>
        </p:spPr>
        <p:txBody>
          <a:bodyPr wrap="square" rtlCol="0" anchor="t">
            <a:spAutoFit/>
          </a:bodyPr>
          <a:lstStyle/>
          <a:p>
            <a:r>
              <a:rPr lang="zh-CN" altLang="en-US" sz="985" b="1" dirty="0">
                <a:solidFill>
                  <a:schemeClr val="tx1">
                    <a:lumMod val="95000"/>
                    <a:lumOff val="5000"/>
                  </a:schemeClr>
                </a:solidFill>
                <a:cs typeface="+mn-ea"/>
                <a:sym typeface="+mn-lt"/>
              </a:rPr>
              <a:t>The target plan</a:t>
            </a:r>
            <a:endParaRPr lang="zh-CN" altLang="en-US" sz="985" b="1" dirty="0">
              <a:solidFill>
                <a:schemeClr val="tx1">
                  <a:lumMod val="95000"/>
                  <a:lumOff val="5000"/>
                </a:schemeClr>
              </a:solidFill>
              <a:cs typeface="+mn-ea"/>
              <a:sym typeface="+mn-lt"/>
            </a:endParaRPr>
          </a:p>
        </p:txBody>
      </p:sp>
      <p:sp>
        <p:nvSpPr>
          <p:cNvPr id="35" name="文本框 34"/>
          <p:cNvSpPr txBox="1"/>
          <p:nvPr/>
        </p:nvSpPr>
        <p:spPr>
          <a:xfrm>
            <a:off x="4285360" y="1159394"/>
            <a:ext cx="889631" cy="515582"/>
          </a:xfrm>
          <a:prstGeom prst="rect">
            <a:avLst/>
          </a:prstGeom>
          <a:noFill/>
        </p:spPr>
        <p:txBody>
          <a:bodyPr wrap="none" rtlCol="0">
            <a:spAutoFit/>
          </a:bodyPr>
          <a:lstStyle/>
          <a:p>
            <a:r>
              <a:rPr lang="zh-CN" altLang="en-US" sz="2760" b="1" dirty="0">
                <a:solidFill>
                  <a:schemeClr val="tx1">
                    <a:lumMod val="95000"/>
                    <a:lumOff val="5000"/>
                  </a:schemeClr>
                </a:solidFill>
                <a:cs typeface="+mn-ea"/>
                <a:sym typeface="+mn-lt"/>
              </a:rPr>
              <a:t>目录</a:t>
            </a:r>
            <a:endParaRPr lang="zh-CN" altLang="en-US" sz="2760" b="1" dirty="0">
              <a:solidFill>
                <a:schemeClr val="tx1">
                  <a:lumMod val="95000"/>
                  <a:lumOff val="5000"/>
                </a:schemeClr>
              </a:solidFill>
              <a:cs typeface="+mn-ea"/>
              <a:sym typeface="+mn-lt"/>
            </a:endParaRPr>
          </a:p>
        </p:txBody>
      </p:sp>
      <p:sp>
        <p:nvSpPr>
          <p:cNvPr id="36" name="矩形 35"/>
          <p:cNvSpPr/>
          <p:nvPr/>
        </p:nvSpPr>
        <p:spPr>
          <a:xfrm>
            <a:off x="4181548" y="1660658"/>
            <a:ext cx="936667" cy="335028"/>
          </a:xfrm>
          <a:prstGeom prst="rect">
            <a:avLst/>
          </a:prstGeom>
        </p:spPr>
        <p:txBody>
          <a:bodyPr wrap="none">
            <a:spAutoFit/>
          </a:bodyPr>
          <a:lstStyle/>
          <a:p>
            <a:r>
              <a:rPr lang="en-US" altLang="zh-CN" sz="1575" b="1" dirty="0">
                <a:solidFill>
                  <a:schemeClr val="tx1">
                    <a:lumMod val="95000"/>
                    <a:lumOff val="5000"/>
                  </a:schemeClr>
                </a:solidFill>
                <a:cs typeface="+mn-ea"/>
                <a:sym typeface="+mn-lt"/>
              </a:rPr>
              <a:t>Contents</a:t>
            </a:r>
            <a:endParaRPr lang="zh-CN" altLang="en-US" sz="1575" dirty="0">
              <a:solidFill>
                <a:schemeClr val="tx1">
                  <a:lumMod val="95000"/>
                  <a:lumOff val="5000"/>
                </a:schemeClr>
              </a:solidFill>
              <a:cs typeface="+mn-ea"/>
              <a:sym typeface="+mn-lt"/>
            </a:endParaRPr>
          </a:p>
        </p:txBody>
      </p:sp>
      <p:cxnSp>
        <p:nvCxnSpPr>
          <p:cNvPr id="37" name="直接连接符 36"/>
          <p:cNvCxnSpPr/>
          <p:nvPr/>
        </p:nvCxnSpPr>
        <p:spPr>
          <a:xfrm>
            <a:off x="3986262" y="1695449"/>
            <a:ext cx="1487828" cy="0"/>
          </a:xfrm>
          <a:prstGeom prst="line">
            <a:avLst/>
          </a:prstGeom>
          <a:ln>
            <a:solidFill>
              <a:schemeClr val="bg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982589" y="3237233"/>
            <a:ext cx="1247055"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1189454" y="2295133"/>
            <a:ext cx="805479" cy="76927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a:solidFill>
                <a:schemeClr val="bg1"/>
              </a:solidFill>
              <a:cs typeface="+mn-ea"/>
              <a:sym typeface="+mn-lt"/>
            </a:endParaRPr>
          </a:p>
        </p:txBody>
      </p:sp>
      <p:cxnSp>
        <p:nvCxnSpPr>
          <p:cNvPr id="40" name="直接连接符 39"/>
          <p:cNvCxnSpPr/>
          <p:nvPr/>
        </p:nvCxnSpPr>
        <p:spPr>
          <a:xfrm>
            <a:off x="4794355" y="3237233"/>
            <a:ext cx="1247055"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6825631" y="3237233"/>
            <a:ext cx="1247055" cy="0"/>
          </a:xfrm>
          <a:prstGeom prst="line">
            <a:avLst/>
          </a:prstGeom>
          <a:ln>
            <a:solidFill>
              <a:srgbClr val="323B43"/>
            </a:solidFill>
          </a:ln>
        </p:spPr>
        <p:style>
          <a:lnRef idx="1">
            <a:schemeClr val="accent1"/>
          </a:lnRef>
          <a:fillRef idx="0">
            <a:schemeClr val="accent1"/>
          </a:fillRef>
          <a:effectRef idx="0">
            <a:schemeClr val="accent1"/>
          </a:effectRef>
          <a:fontRef idx="minor">
            <a:schemeClr val="tx1"/>
          </a:fontRef>
        </p:style>
      </p:cxnSp>
      <p:sp>
        <p:nvSpPr>
          <p:cNvPr id="42" name="椭圆 41"/>
          <p:cNvSpPr/>
          <p:nvPr/>
        </p:nvSpPr>
        <p:spPr>
          <a:xfrm>
            <a:off x="3091496" y="2272321"/>
            <a:ext cx="805479" cy="76927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a:solidFill>
                <a:schemeClr val="bg1"/>
              </a:solidFill>
              <a:cs typeface="+mn-ea"/>
              <a:sym typeface="+mn-lt"/>
            </a:endParaRPr>
          </a:p>
        </p:txBody>
      </p:sp>
      <p:sp>
        <p:nvSpPr>
          <p:cNvPr id="43" name="椭圆 42"/>
          <p:cNvSpPr/>
          <p:nvPr/>
        </p:nvSpPr>
        <p:spPr>
          <a:xfrm>
            <a:off x="7035013" y="2259806"/>
            <a:ext cx="805479" cy="76927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a:solidFill>
                <a:schemeClr val="bg1"/>
              </a:solidFill>
              <a:cs typeface="+mn-ea"/>
              <a:sym typeface="+mn-lt"/>
            </a:endParaRPr>
          </a:p>
        </p:txBody>
      </p:sp>
      <p:sp>
        <p:nvSpPr>
          <p:cNvPr id="44" name="椭圆 43"/>
          <p:cNvSpPr/>
          <p:nvPr/>
        </p:nvSpPr>
        <p:spPr>
          <a:xfrm>
            <a:off x="5133546" y="2256226"/>
            <a:ext cx="805479" cy="769279"/>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35">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Effect transition="in" filter="wipe(down)">
                                      <p:cBhvr>
                                        <p:cTn id="12" dur="580">
                                          <p:stCondLst>
                                            <p:cond delay="0"/>
                                          </p:stCondLst>
                                        </p:cTn>
                                        <p:tgtEl>
                                          <p:spTgt spid="35"/>
                                        </p:tgtEl>
                                      </p:cBhvr>
                                    </p:animEffect>
                                    <p:anim calcmode="lin" valueType="num">
                                      <p:cBhvr>
                                        <p:cTn id="13"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18" dur="26">
                                          <p:stCondLst>
                                            <p:cond delay="650"/>
                                          </p:stCondLst>
                                        </p:cTn>
                                        <p:tgtEl>
                                          <p:spTgt spid="35"/>
                                        </p:tgtEl>
                                      </p:cBhvr>
                                      <p:to x="100000" y="60000"/>
                                    </p:animScale>
                                    <p:animScale>
                                      <p:cBhvr>
                                        <p:cTn id="19" dur="166" decel="50000">
                                          <p:stCondLst>
                                            <p:cond delay="676"/>
                                          </p:stCondLst>
                                        </p:cTn>
                                        <p:tgtEl>
                                          <p:spTgt spid="35"/>
                                        </p:tgtEl>
                                      </p:cBhvr>
                                      <p:to x="100000" y="100000"/>
                                    </p:animScale>
                                    <p:animScale>
                                      <p:cBhvr>
                                        <p:cTn id="20" dur="26">
                                          <p:stCondLst>
                                            <p:cond delay="1312"/>
                                          </p:stCondLst>
                                        </p:cTn>
                                        <p:tgtEl>
                                          <p:spTgt spid="35"/>
                                        </p:tgtEl>
                                      </p:cBhvr>
                                      <p:to x="100000" y="80000"/>
                                    </p:animScale>
                                    <p:animScale>
                                      <p:cBhvr>
                                        <p:cTn id="21" dur="166" decel="50000">
                                          <p:stCondLst>
                                            <p:cond delay="1338"/>
                                          </p:stCondLst>
                                        </p:cTn>
                                        <p:tgtEl>
                                          <p:spTgt spid="35"/>
                                        </p:tgtEl>
                                      </p:cBhvr>
                                      <p:to x="100000" y="100000"/>
                                    </p:animScale>
                                    <p:animScale>
                                      <p:cBhvr>
                                        <p:cTn id="22" dur="26">
                                          <p:stCondLst>
                                            <p:cond delay="1642"/>
                                          </p:stCondLst>
                                        </p:cTn>
                                        <p:tgtEl>
                                          <p:spTgt spid="35"/>
                                        </p:tgtEl>
                                      </p:cBhvr>
                                      <p:to x="100000" y="90000"/>
                                    </p:animScale>
                                    <p:animScale>
                                      <p:cBhvr>
                                        <p:cTn id="23" dur="166" decel="50000">
                                          <p:stCondLst>
                                            <p:cond delay="1668"/>
                                          </p:stCondLst>
                                        </p:cTn>
                                        <p:tgtEl>
                                          <p:spTgt spid="35"/>
                                        </p:tgtEl>
                                      </p:cBhvr>
                                      <p:to x="100000" y="100000"/>
                                    </p:animScale>
                                    <p:animScale>
                                      <p:cBhvr>
                                        <p:cTn id="24" dur="26">
                                          <p:stCondLst>
                                            <p:cond delay="1808"/>
                                          </p:stCondLst>
                                        </p:cTn>
                                        <p:tgtEl>
                                          <p:spTgt spid="35"/>
                                        </p:tgtEl>
                                      </p:cBhvr>
                                      <p:to x="100000" y="95000"/>
                                    </p:animScale>
                                    <p:animScale>
                                      <p:cBhvr>
                                        <p:cTn id="25" dur="166" decel="50000">
                                          <p:stCondLst>
                                            <p:cond delay="1834"/>
                                          </p:stCondLst>
                                        </p:cTn>
                                        <p:tgtEl>
                                          <p:spTgt spid="35"/>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36"/>
                                        </p:tgtEl>
                                        <p:attrNameLst>
                                          <p:attrName>ppt_y</p:attrName>
                                        </p:attrNameLst>
                                      </p:cBhvr>
                                      <p:tavLst>
                                        <p:tav tm="0">
                                          <p:val>
                                            <p:strVal val="#ppt_y"/>
                                          </p:val>
                                        </p:tav>
                                        <p:tav tm="100000">
                                          <p:val>
                                            <p:strVal val="#ppt_y"/>
                                          </p:val>
                                        </p:tav>
                                      </p:tavLst>
                                    </p:anim>
                                    <p:anim calcmode="lin" valueType="num">
                                      <p:cBhvr>
                                        <p:cTn id="3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7671" r="7671"/>
          <a:stretch>
            <a:fillRect/>
          </a:stretch>
        </p:blipFill>
        <p:spPr>
          <a:xfrm>
            <a:off x="0" y="-4174"/>
            <a:ext cx="9144000" cy="5143500"/>
          </a:xfrm>
          <a:prstGeom prst="rect">
            <a:avLst/>
          </a:prstGeom>
        </p:spPr>
      </p:pic>
      <p:sp>
        <p:nvSpPr>
          <p:cNvPr id="3" name="矩形 2"/>
          <p:cNvSpPr/>
          <p:nvPr/>
        </p:nvSpPr>
        <p:spPr>
          <a:xfrm>
            <a:off x="3735242" y="1635646"/>
            <a:ext cx="1338829" cy="553870"/>
          </a:xfrm>
          <a:prstGeom prst="rect">
            <a:avLst/>
          </a:prstGeom>
        </p:spPr>
        <p:txBody>
          <a:bodyPr wrap="none">
            <a:spAutoFit/>
          </a:bodyPr>
          <a:lstStyle/>
          <a:p>
            <a:pPr algn="ctr"/>
            <a:r>
              <a:rPr lang="zh-CN" altLang="en-US" sz="3000" dirty="0">
                <a:solidFill>
                  <a:schemeClr val="tx1">
                    <a:lumMod val="95000"/>
                    <a:lumOff val="5000"/>
                  </a:schemeClr>
                </a:solidFill>
                <a:latin typeface="造字工房悦黑演示版常规体" pitchFamily="50" charset="-122"/>
                <a:ea typeface="造字工房悦黑演示版常规体" pitchFamily="50" charset="-122"/>
              </a:rPr>
              <a:t>第一章</a:t>
            </a:r>
            <a:endParaRPr lang="zh-CN" altLang="en-US" sz="3000" dirty="0">
              <a:solidFill>
                <a:schemeClr val="tx1">
                  <a:lumMod val="95000"/>
                  <a:lumOff val="5000"/>
                </a:schemeClr>
              </a:solidFill>
              <a:latin typeface="造字工房悦黑演示版常规体" pitchFamily="50" charset="-122"/>
              <a:ea typeface="造字工房悦黑演示版常规体" pitchFamily="50" charset="-122"/>
            </a:endParaRPr>
          </a:p>
        </p:txBody>
      </p:sp>
      <p:grpSp>
        <p:nvGrpSpPr>
          <p:cNvPr id="4" name="组合 3"/>
          <p:cNvGrpSpPr/>
          <p:nvPr/>
        </p:nvGrpSpPr>
        <p:grpSpPr>
          <a:xfrm rot="5400000">
            <a:off x="4190416" y="950464"/>
            <a:ext cx="428481" cy="1901156"/>
            <a:chOff x="4564337" y="378280"/>
            <a:chExt cx="3063327" cy="773790"/>
          </a:xfrm>
        </p:grpSpPr>
        <p:cxnSp>
          <p:nvCxnSpPr>
            <p:cNvPr id="5" name="直接连接符 4"/>
            <p:cNvCxnSpPr/>
            <p:nvPr/>
          </p:nvCxnSpPr>
          <p:spPr>
            <a:xfrm flipH="1">
              <a:off x="4564337" y="115207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564337" y="37828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标题 1"/>
          <p:cNvSpPr txBox="1"/>
          <p:nvPr/>
        </p:nvSpPr>
        <p:spPr>
          <a:xfrm>
            <a:off x="2627784" y="2370932"/>
            <a:ext cx="3541274" cy="895143"/>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defTabSz="337185">
              <a:defRPr/>
            </a:pPr>
            <a:r>
              <a:rPr lang="zh-CN" altLang="en-US" sz="3600" b="1" dirty="0">
                <a:solidFill>
                  <a:schemeClr val="tx1">
                    <a:lumMod val="95000"/>
                    <a:lumOff val="5000"/>
                  </a:schemeClr>
                </a:solidFill>
                <a:cs typeface="+mn-ea"/>
                <a:sym typeface="+mn-lt"/>
              </a:rPr>
              <a:t>工作概述</a:t>
            </a:r>
            <a:endParaRPr kumimoji="1" lang="zh-CN" altLang="en-US" sz="3600" b="1" kern="0" dirty="0">
              <a:solidFill>
                <a:schemeClr val="tx1">
                  <a:lumMod val="95000"/>
                  <a:lumOff val="5000"/>
                </a:schemeClr>
              </a:solidFill>
              <a:cs typeface="+mn-ea"/>
              <a:sym typeface="+mn-lt"/>
            </a:endParaRPr>
          </a:p>
        </p:txBody>
      </p:sp>
      <p:sp>
        <p:nvSpPr>
          <p:cNvPr id="8" name="副标题 2"/>
          <p:cNvSpPr txBox="1"/>
          <p:nvPr/>
        </p:nvSpPr>
        <p:spPr>
          <a:xfrm>
            <a:off x="2756341" y="3116091"/>
            <a:ext cx="3284159" cy="473458"/>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简洁大气</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易编辑</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任意替换内容</a:t>
            </a:r>
            <a:endParaRPr lang="zh-CN" altLang="en-US" sz="1200" dirty="0">
              <a:solidFill>
                <a:schemeClr val="tx1">
                  <a:lumMod val="95000"/>
                  <a:lumOff val="5000"/>
                </a:schemeClr>
              </a:solidFill>
              <a:latin typeface="造字工房悦黑演示版常规体" pitchFamily="50" charset="-122"/>
              <a:ea typeface="造字工房悦黑演示版常规体" pitchFamily="50" charset="-122"/>
            </a:endParaRPr>
          </a:p>
        </p:txBody>
      </p:sp>
      <p:cxnSp>
        <p:nvCxnSpPr>
          <p:cNvPr id="9" name="直接连接符 8"/>
          <p:cNvCxnSpPr/>
          <p:nvPr/>
        </p:nvCxnSpPr>
        <p:spPr>
          <a:xfrm>
            <a:off x="2756342" y="2998095"/>
            <a:ext cx="3284158"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anim calcmode="lin" valueType="num">
                                      <p:cBhvr>
                                        <p:cTn id="34" dur="500" fill="hold"/>
                                        <p:tgtEl>
                                          <p:spTgt spid="8"/>
                                        </p:tgtEl>
                                        <p:attrNameLst>
                                          <p:attrName>ppt_x</p:attrName>
                                        </p:attrNameLst>
                                      </p:cBhvr>
                                      <p:tavLst>
                                        <p:tav tm="0">
                                          <p:val>
                                            <p:strVal val="#ppt_x"/>
                                          </p:val>
                                        </p:tav>
                                        <p:tav tm="100000">
                                          <p:val>
                                            <p:strVal val="#ppt_x"/>
                                          </p:val>
                                        </p:tav>
                                      </p:tavLst>
                                    </p:anim>
                                    <p:anim calcmode="lin" valueType="num">
                                      <p:cBhvr>
                                        <p:cTn id="35"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4"/>
          <p:cNvGrpSpPr/>
          <p:nvPr/>
        </p:nvGrpSpPr>
        <p:grpSpPr>
          <a:xfrm>
            <a:off x="6169395" y="2695179"/>
            <a:ext cx="2148845" cy="414138"/>
            <a:chOff x="7911393" y="3976143"/>
            <a:chExt cx="2865127" cy="552184"/>
          </a:xfrm>
        </p:grpSpPr>
        <p:sp>
          <p:nvSpPr>
            <p:cNvPr id="21" name="TextBox 75"/>
            <p:cNvSpPr txBox="1"/>
            <p:nvPr/>
          </p:nvSpPr>
          <p:spPr bwMode="auto">
            <a:xfrm>
              <a:off x="8463577" y="4033650"/>
              <a:ext cx="2312943" cy="461665"/>
            </a:xfrm>
            <a:prstGeom prst="rect">
              <a:avLst/>
            </a:prstGeom>
          </p:spPr>
          <p:txBody>
            <a:bodyPr wrap="square" lIns="144000" tIns="0" rIns="0" bIns="0" anchor="t" anchorCtr="0">
              <a:normAutofit fontScale="77500" lnSpcReduction="20000"/>
            </a:bodyPr>
            <a:lstStyle/>
            <a:p>
              <a:pPr marL="0" indent="0">
                <a:lnSpc>
                  <a:spcPct val="120000"/>
                </a:lnSpc>
                <a:spcBef>
                  <a:spcPct val="0"/>
                </a:spcBef>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22" name="Freeform: Shape 79"/>
            <p:cNvSpPr/>
            <p:nvPr/>
          </p:nvSpPr>
          <p:spPr bwMode="auto">
            <a:xfrm>
              <a:off x="7911393" y="3976143"/>
              <a:ext cx="552184" cy="5521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lumMod val="100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1"/>
          <p:cNvGrpSpPr/>
          <p:nvPr/>
        </p:nvGrpSpPr>
        <p:grpSpPr>
          <a:xfrm>
            <a:off x="6169395" y="1759542"/>
            <a:ext cx="2148845" cy="414138"/>
            <a:chOff x="7911393" y="2728627"/>
            <a:chExt cx="2865127" cy="552184"/>
          </a:xfrm>
        </p:grpSpPr>
        <p:sp>
          <p:nvSpPr>
            <p:cNvPr id="19" name="TextBox 74"/>
            <p:cNvSpPr txBox="1"/>
            <p:nvPr/>
          </p:nvSpPr>
          <p:spPr bwMode="auto">
            <a:xfrm>
              <a:off x="8463577" y="2767855"/>
              <a:ext cx="2312943" cy="461665"/>
            </a:xfrm>
            <a:prstGeom prst="rect">
              <a:avLst/>
            </a:prstGeom>
          </p:spPr>
          <p:txBody>
            <a:bodyPr wrap="square" lIns="144000" tIns="0" rIns="0" bIns="0" anchor="t" anchorCtr="0">
              <a:normAutofit fontScale="77500" lnSpcReduction="20000"/>
            </a:bodyPr>
            <a:lstStyle/>
            <a:p>
              <a:pPr marL="0" indent="0">
                <a:lnSpc>
                  <a:spcPct val="120000"/>
                </a:lnSpc>
                <a:spcBef>
                  <a:spcPct val="0"/>
                </a:spcBef>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Freeform: Shape 80"/>
            <p:cNvSpPr/>
            <p:nvPr/>
          </p:nvSpPr>
          <p:spPr bwMode="auto">
            <a:xfrm>
              <a:off x="7911393" y="2728627"/>
              <a:ext cx="552184" cy="552184"/>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lumMod val="100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2"/>
          <p:cNvGrpSpPr/>
          <p:nvPr/>
        </p:nvGrpSpPr>
        <p:grpSpPr>
          <a:xfrm>
            <a:off x="823480" y="1759542"/>
            <a:ext cx="2177538" cy="414138"/>
            <a:chOff x="1451484" y="2887683"/>
            <a:chExt cx="2903384" cy="552184"/>
          </a:xfrm>
        </p:grpSpPr>
        <p:sp>
          <p:nvSpPr>
            <p:cNvPr id="17" name="TextBox 71"/>
            <p:cNvSpPr txBox="1"/>
            <p:nvPr/>
          </p:nvSpPr>
          <p:spPr bwMode="auto">
            <a:xfrm>
              <a:off x="1451484" y="2919289"/>
              <a:ext cx="2351200" cy="461665"/>
            </a:xfrm>
            <a:prstGeom prst="rect">
              <a:avLst/>
            </a:prstGeom>
          </p:spPr>
          <p:txBody>
            <a:bodyPr wrap="square" lIns="0" tIns="0" rIns="144000" bIns="0" anchor="t" anchorCtr="0">
              <a:normAutofit fontScale="77500" lnSpcReduction="20000"/>
            </a:bodyPr>
            <a:lstStyle/>
            <a:p>
              <a:pPr marL="0" indent="0" algn="r">
                <a:lnSpc>
                  <a:spcPct val="120000"/>
                </a:lnSpc>
                <a:spcBef>
                  <a:spcPct val="0"/>
                </a:spcBef>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Freeform: Shape 81"/>
            <p:cNvSpPr/>
            <p:nvPr/>
          </p:nvSpPr>
          <p:spPr bwMode="auto">
            <a:xfrm>
              <a:off x="3802684" y="2887683"/>
              <a:ext cx="552184" cy="552184"/>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2">
                <a:lumMod val="100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Group 3"/>
          <p:cNvGrpSpPr/>
          <p:nvPr/>
        </p:nvGrpSpPr>
        <p:grpSpPr>
          <a:xfrm>
            <a:off x="823480" y="2695179"/>
            <a:ext cx="2177538" cy="414138"/>
            <a:chOff x="1451484" y="4164769"/>
            <a:chExt cx="2903384" cy="552184"/>
          </a:xfrm>
        </p:grpSpPr>
        <p:sp>
          <p:nvSpPr>
            <p:cNvPr id="15" name="TextBox 73"/>
            <p:cNvSpPr txBox="1"/>
            <p:nvPr/>
          </p:nvSpPr>
          <p:spPr bwMode="auto">
            <a:xfrm>
              <a:off x="1451484" y="4185084"/>
              <a:ext cx="2351200" cy="461665"/>
            </a:xfrm>
            <a:prstGeom prst="rect">
              <a:avLst/>
            </a:prstGeom>
          </p:spPr>
          <p:txBody>
            <a:bodyPr wrap="square" lIns="0" tIns="0" rIns="144000" bIns="0" anchor="t" anchorCtr="0">
              <a:normAutofit fontScale="77500" lnSpcReduction="20000"/>
            </a:bodyPr>
            <a:lstStyle/>
            <a:p>
              <a:pPr marL="0" indent="0" algn="r">
                <a:lnSpc>
                  <a:spcPct val="120000"/>
                </a:lnSpc>
                <a:spcBef>
                  <a:spcPct val="0"/>
                </a:spcBef>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Freeform: Shape 82"/>
            <p:cNvSpPr/>
            <p:nvPr/>
          </p:nvSpPr>
          <p:spPr bwMode="auto">
            <a:xfrm>
              <a:off x="3802684" y="4164769"/>
              <a:ext cx="552184" cy="552184"/>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1"/>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302859" y="1464627"/>
            <a:ext cx="1131428" cy="2470848"/>
            <a:chOff x="3302859" y="1464627"/>
            <a:chExt cx="1131428" cy="2470848"/>
          </a:xfrm>
        </p:grpSpPr>
        <p:sp>
          <p:nvSpPr>
            <p:cNvPr id="4" name="TextBox 76"/>
            <p:cNvSpPr txBox="1"/>
            <p:nvPr/>
          </p:nvSpPr>
          <p:spPr>
            <a:xfrm>
              <a:off x="3530018" y="3106544"/>
              <a:ext cx="677108" cy="392415"/>
            </a:xfrm>
            <a:prstGeom prst="rect">
              <a:avLst/>
            </a:prstGeom>
          </p:spPr>
          <p:txBody>
            <a:bodyPr wrap="none">
              <a:normAutofit fontScale="85000" lnSpcReduction="20000"/>
            </a:bodyPr>
            <a:lstStyle/>
            <a:p>
              <a:pPr algn="ctr">
                <a:buClr>
                  <a:srgbClr val="C35954"/>
                </a:buClr>
                <a:buSzPct val="120000"/>
              </a:pPr>
              <a:r>
                <a:rPr lang="zh-CN" altLang="en-US" sz="1400" b="1">
                  <a:solidFill>
                    <a:schemeClr val="bg1"/>
                  </a:solidFill>
                </a:rPr>
                <a:t>标题文本</a:t>
              </a:r>
              <a:br>
                <a:rPr lang="zh-CN" altLang="en-US" sz="1400" b="1">
                  <a:solidFill>
                    <a:schemeClr val="bg1"/>
                  </a:solidFill>
                </a:rPr>
              </a:br>
              <a:r>
                <a:rPr lang="zh-CN" altLang="en-US" sz="1400" b="1">
                  <a:solidFill>
                    <a:schemeClr val="bg1"/>
                  </a:solidFill>
                </a:rPr>
                <a:t>预设</a:t>
              </a:r>
              <a:endParaRPr lang="zh-CN" altLang="en-US" sz="1400" b="1">
                <a:solidFill>
                  <a:schemeClr val="bg1"/>
                </a:solidFill>
              </a:endParaRPr>
            </a:p>
          </p:txBody>
        </p:sp>
        <p:sp>
          <p:nvSpPr>
            <p:cNvPr id="11" name="Freeform: Shape 21"/>
            <p:cNvSpPr/>
            <p:nvPr/>
          </p:nvSpPr>
          <p:spPr>
            <a:xfrm>
              <a:off x="3398261" y="1464627"/>
              <a:ext cx="940623" cy="1215135"/>
            </a:xfrm>
            <a:custGeom>
              <a:avLst/>
              <a:gdLst>
                <a:gd name="connsiteX0" fmla="*/ 0 w 1254164"/>
                <a:gd name="connsiteY0" fmla="*/ 0 h 1620180"/>
                <a:gd name="connsiteX1" fmla="*/ 627082 w 1254164"/>
                <a:gd name="connsiteY1" fmla="*/ 218405 h 1620180"/>
                <a:gd name="connsiteX2" fmla="*/ 1254164 w 1254164"/>
                <a:gd name="connsiteY2" fmla="*/ 0 h 1620180"/>
                <a:gd name="connsiteX3" fmla="*/ 1254164 w 1254164"/>
                <a:gd name="connsiteY3" fmla="*/ 1620180 h 1620180"/>
                <a:gd name="connsiteX4" fmla="*/ 0 w 1254164"/>
                <a:gd name="connsiteY4" fmla="*/ 1620180 h 1620180"/>
                <a:gd name="connsiteX5" fmla="*/ 0 w 1254164"/>
                <a:gd name="connsiteY5" fmla="*/ 0 h 162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164" h="1620180">
                  <a:moveTo>
                    <a:pt x="0" y="0"/>
                  </a:moveTo>
                  <a:lnTo>
                    <a:pt x="627082" y="218405"/>
                  </a:lnTo>
                  <a:lnTo>
                    <a:pt x="1254164" y="0"/>
                  </a:lnTo>
                  <a:lnTo>
                    <a:pt x="1254164" y="1620180"/>
                  </a:lnTo>
                  <a:lnTo>
                    <a:pt x="0" y="1620180"/>
                  </a:lnTo>
                  <a:lnTo>
                    <a:pt x="0" y="0"/>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bIns="360000" anchor="b" anchorCtr="1">
              <a:normAutofit/>
            </a:bodyPr>
            <a:lstStyle/>
            <a:p>
              <a:pPr algn="ctr">
                <a:buClr>
                  <a:srgbClr val="F9BD45"/>
                </a:buClr>
                <a:buSzPct val="150000"/>
              </a:pPr>
              <a:r>
                <a:rPr lang="zh-CN" altLang="en-US" b="1" dirty="0">
                  <a:solidFill>
                    <a:schemeClr val="bg1"/>
                  </a:solidFill>
                </a:rPr>
                <a:t>标题文本</a:t>
              </a:r>
              <a:endParaRPr lang="en-US" altLang="zh-CN" b="1" dirty="0">
                <a:solidFill>
                  <a:schemeClr val="bg1"/>
                </a:solidFill>
              </a:endParaRPr>
            </a:p>
            <a:p>
              <a:pPr algn="ctr">
                <a:buClr>
                  <a:srgbClr val="F9BD45"/>
                </a:buClr>
                <a:buSzPct val="150000"/>
              </a:pPr>
              <a:r>
                <a:rPr lang="zh-CN" altLang="en-US" b="1" dirty="0">
                  <a:solidFill>
                    <a:schemeClr val="bg1"/>
                  </a:solidFill>
                </a:rPr>
                <a:t>预设</a:t>
              </a:r>
              <a:endParaRPr lang="zh-CN" altLang="en-US" b="1" dirty="0">
                <a:solidFill>
                  <a:schemeClr val="bg1"/>
                </a:solidFill>
              </a:endParaRPr>
            </a:p>
          </p:txBody>
        </p:sp>
        <p:sp>
          <p:nvSpPr>
            <p:cNvPr id="13" name="Freeform: Shape 18"/>
            <p:cNvSpPr/>
            <p:nvPr/>
          </p:nvSpPr>
          <p:spPr>
            <a:xfrm>
              <a:off x="3302859" y="2679762"/>
              <a:ext cx="1131428" cy="1255713"/>
            </a:xfrm>
            <a:custGeom>
              <a:avLst/>
              <a:gdLst>
                <a:gd name="connsiteX0" fmla="*/ 127203 w 1508570"/>
                <a:gd name="connsiteY0" fmla="*/ 0 h 1674284"/>
                <a:gd name="connsiteX1" fmla="*/ 1381367 w 1508570"/>
                <a:gd name="connsiteY1" fmla="*/ 0 h 1674284"/>
                <a:gd name="connsiteX2" fmla="*/ 1381367 w 1508570"/>
                <a:gd name="connsiteY2" fmla="*/ 919999 h 1674284"/>
                <a:gd name="connsiteX3" fmla="*/ 1508570 w 1508570"/>
                <a:gd name="connsiteY3" fmla="*/ 919999 h 1674284"/>
                <a:gd name="connsiteX4" fmla="*/ 754286 w 1508570"/>
                <a:gd name="connsiteY4" fmla="*/ 1674284 h 1674284"/>
                <a:gd name="connsiteX5" fmla="*/ 0 w 1508570"/>
                <a:gd name="connsiteY5" fmla="*/ 919999 h 1674284"/>
                <a:gd name="connsiteX6" fmla="*/ 127203 w 1508570"/>
                <a:gd name="connsiteY6" fmla="*/ 919999 h 1674284"/>
                <a:gd name="connsiteX7" fmla="*/ 127203 w 1508570"/>
                <a:gd name="connsiteY7" fmla="*/ 0 h 1674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570" h="1674284">
                  <a:moveTo>
                    <a:pt x="127203" y="0"/>
                  </a:moveTo>
                  <a:lnTo>
                    <a:pt x="1381367" y="0"/>
                  </a:lnTo>
                  <a:lnTo>
                    <a:pt x="1381367" y="919999"/>
                  </a:lnTo>
                  <a:lnTo>
                    <a:pt x="1508570" y="919999"/>
                  </a:lnTo>
                  <a:lnTo>
                    <a:pt x="754286" y="1674284"/>
                  </a:lnTo>
                  <a:lnTo>
                    <a:pt x="0" y="919999"/>
                  </a:lnTo>
                  <a:lnTo>
                    <a:pt x="127203" y="919999"/>
                  </a:lnTo>
                  <a:lnTo>
                    <a:pt x="127203" y="0"/>
                  </a:lnTo>
                  <a:close/>
                </a:path>
              </a:pathLst>
            </a:custGeom>
            <a:solidFill>
              <a:schemeClr val="accent1">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buClr>
                  <a:srgbClr val="F9BD45"/>
                </a:buClr>
                <a:buSzPct val="150000"/>
              </a:pPr>
              <a:r>
                <a:rPr lang="zh-CN" altLang="en-US" b="1" dirty="0">
                  <a:solidFill>
                    <a:schemeClr val="bg1"/>
                  </a:solidFill>
                </a:rPr>
                <a:t>标题文本</a:t>
              </a:r>
              <a:br>
                <a:rPr lang="zh-CN" altLang="en-US" b="1" dirty="0">
                  <a:solidFill>
                    <a:schemeClr val="bg1"/>
                  </a:solidFill>
                </a:rPr>
              </a:br>
              <a:r>
                <a:rPr lang="zh-CN" altLang="en-US" b="1" dirty="0">
                  <a:solidFill>
                    <a:schemeClr val="bg1"/>
                  </a:solidFill>
                </a:rPr>
                <a:t>预设</a:t>
              </a:r>
              <a:endParaRPr lang="zh-CN" altLang="en-US" b="1" dirty="0">
                <a:solidFill>
                  <a:schemeClr val="bg1"/>
                </a:solidFill>
              </a:endParaRPr>
            </a:p>
          </p:txBody>
        </p:sp>
      </p:grpSp>
      <p:grpSp>
        <p:nvGrpSpPr>
          <p:cNvPr id="23" name="组合 22"/>
          <p:cNvGrpSpPr/>
          <p:nvPr/>
        </p:nvGrpSpPr>
        <p:grpSpPr>
          <a:xfrm>
            <a:off x="4736127" y="1464627"/>
            <a:ext cx="1131428" cy="2470849"/>
            <a:chOff x="4736127" y="1464627"/>
            <a:chExt cx="1131428" cy="2470849"/>
          </a:xfrm>
        </p:grpSpPr>
        <p:sp>
          <p:nvSpPr>
            <p:cNvPr id="5" name="TextBox 77"/>
            <p:cNvSpPr txBox="1"/>
            <p:nvPr/>
          </p:nvSpPr>
          <p:spPr>
            <a:xfrm>
              <a:off x="4953983" y="2073910"/>
              <a:ext cx="677108" cy="392415"/>
            </a:xfrm>
            <a:prstGeom prst="rect">
              <a:avLst/>
            </a:prstGeom>
          </p:spPr>
          <p:txBody>
            <a:bodyPr wrap="none">
              <a:normAutofit fontScale="85000" lnSpcReduction="20000"/>
            </a:bodyPr>
            <a:lstStyle/>
            <a:p>
              <a:pPr algn="ctr">
                <a:buClr>
                  <a:srgbClr val="C35954"/>
                </a:buClr>
                <a:buSzPct val="120000"/>
              </a:pPr>
              <a:r>
                <a:rPr lang="zh-CN" altLang="en-US" sz="1400" b="1">
                  <a:solidFill>
                    <a:schemeClr val="bg1"/>
                  </a:solidFill>
                </a:rPr>
                <a:t>标题文本</a:t>
              </a:r>
              <a:br>
                <a:rPr lang="zh-CN" altLang="en-US" sz="1400" b="1">
                  <a:solidFill>
                    <a:schemeClr val="bg1"/>
                  </a:solidFill>
                </a:rPr>
              </a:br>
              <a:r>
                <a:rPr lang="zh-CN" altLang="en-US" sz="1400" b="1">
                  <a:solidFill>
                    <a:schemeClr val="bg1"/>
                  </a:solidFill>
                </a:rPr>
                <a:t>预设</a:t>
              </a:r>
              <a:endParaRPr lang="zh-CN" altLang="en-US" sz="1400" b="1">
                <a:solidFill>
                  <a:schemeClr val="bg1"/>
                </a:solidFill>
              </a:endParaRPr>
            </a:p>
          </p:txBody>
        </p:sp>
        <p:sp>
          <p:nvSpPr>
            <p:cNvPr id="6" name="TextBox 78"/>
            <p:cNvSpPr txBox="1"/>
            <p:nvPr/>
          </p:nvSpPr>
          <p:spPr>
            <a:xfrm>
              <a:off x="4953983" y="2992969"/>
              <a:ext cx="677108" cy="392415"/>
            </a:xfrm>
            <a:prstGeom prst="rect">
              <a:avLst/>
            </a:prstGeom>
          </p:spPr>
          <p:txBody>
            <a:bodyPr wrap="none">
              <a:normAutofit fontScale="85000" lnSpcReduction="20000"/>
            </a:bodyPr>
            <a:lstStyle/>
            <a:p>
              <a:pPr algn="ctr">
                <a:buClr>
                  <a:srgbClr val="C35954"/>
                </a:buClr>
                <a:buSzPct val="120000"/>
              </a:pPr>
              <a:r>
                <a:rPr lang="zh-CN" altLang="en-US" sz="1400" b="1">
                  <a:solidFill>
                    <a:schemeClr val="bg1"/>
                  </a:solidFill>
                </a:rPr>
                <a:t>标题文本</a:t>
              </a:r>
              <a:br>
                <a:rPr lang="zh-CN" altLang="en-US" sz="1400" b="1">
                  <a:solidFill>
                    <a:schemeClr val="bg1"/>
                  </a:solidFill>
                </a:rPr>
              </a:br>
              <a:r>
                <a:rPr lang="zh-CN" altLang="en-US" sz="1400" b="1">
                  <a:solidFill>
                    <a:schemeClr val="bg1"/>
                  </a:solidFill>
                </a:rPr>
                <a:t>预设</a:t>
              </a:r>
              <a:endParaRPr lang="zh-CN" altLang="en-US" sz="1400" b="1">
                <a:solidFill>
                  <a:schemeClr val="bg1"/>
                </a:solidFill>
              </a:endParaRPr>
            </a:p>
          </p:txBody>
        </p:sp>
        <p:sp>
          <p:nvSpPr>
            <p:cNvPr id="12" name="Freeform: Shape 20"/>
            <p:cNvSpPr/>
            <p:nvPr/>
          </p:nvSpPr>
          <p:spPr>
            <a:xfrm>
              <a:off x="4831529" y="1464627"/>
              <a:ext cx="940623" cy="1101560"/>
            </a:xfrm>
            <a:custGeom>
              <a:avLst/>
              <a:gdLst>
                <a:gd name="connsiteX0" fmla="*/ 0 w 1254164"/>
                <a:gd name="connsiteY0" fmla="*/ 0 h 1468746"/>
                <a:gd name="connsiteX1" fmla="*/ 627082 w 1254164"/>
                <a:gd name="connsiteY1" fmla="*/ 218405 h 1468746"/>
                <a:gd name="connsiteX2" fmla="*/ 1254164 w 1254164"/>
                <a:gd name="connsiteY2" fmla="*/ 0 h 1468746"/>
                <a:gd name="connsiteX3" fmla="*/ 1254164 w 1254164"/>
                <a:gd name="connsiteY3" fmla="*/ 1468746 h 1468746"/>
                <a:gd name="connsiteX4" fmla="*/ 0 w 1254164"/>
                <a:gd name="connsiteY4" fmla="*/ 1468746 h 1468746"/>
                <a:gd name="connsiteX5" fmla="*/ 0 w 1254164"/>
                <a:gd name="connsiteY5" fmla="*/ 0 h 1468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4164" h="1468746">
                  <a:moveTo>
                    <a:pt x="0" y="0"/>
                  </a:moveTo>
                  <a:lnTo>
                    <a:pt x="627082" y="218405"/>
                  </a:lnTo>
                  <a:lnTo>
                    <a:pt x="1254164" y="0"/>
                  </a:lnTo>
                  <a:lnTo>
                    <a:pt x="1254164" y="1468746"/>
                  </a:lnTo>
                  <a:lnTo>
                    <a:pt x="0" y="1468746"/>
                  </a:lnTo>
                  <a:lnTo>
                    <a:pt x="0" y="0"/>
                  </a:lnTo>
                  <a:close/>
                </a:path>
              </a:pathLst>
            </a:custGeom>
            <a:solidFill>
              <a:schemeClr val="accent3">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bIns="360000" anchor="b" anchorCtr="1">
              <a:normAutofit/>
            </a:bodyPr>
            <a:lstStyle/>
            <a:p>
              <a:pPr algn="ctr">
                <a:buClr>
                  <a:srgbClr val="F9BD45"/>
                </a:buClr>
                <a:buSzPct val="150000"/>
              </a:pPr>
              <a:r>
                <a:rPr lang="zh-CN" altLang="en-US" b="1" dirty="0">
                  <a:solidFill>
                    <a:schemeClr val="bg1"/>
                  </a:solidFill>
                </a:rPr>
                <a:t>标题文本</a:t>
              </a:r>
              <a:endParaRPr lang="en-US" altLang="zh-CN" b="1" dirty="0">
                <a:solidFill>
                  <a:schemeClr val="bg1"/>
                </a:solidFill>
              </a:endParaRPr>
            </a:p>
            <a:p>
              <a:pPr algn="ctr">
                <a:buClr>
                  <a:srgbClr val="F9BD45"/>
                </a:buClr>
                <a:buSzPct val="150000"/>
              </a:pPr>
              <a:r>
                <a:rPr lang="zh-CN" altLang="en-US" b="1" dirty="0">
                  <a:solidFill>
                    <a:schemeClr val="bg1"/>
                  </a:solidFill>
                </a:rPr>
                <a:t>预设</a:t>
              </a:r>
              <a:endParaRPr lang="zh-CN" altLang="en-US" b="1" dirty="0">
                <a:solidFill>
                  <a:schemeClr val="bg1"/>
                </a:solidFill>
              </a:endParaRPr>
            </a:p>
          </p:txBody>
        </p:sp>
        <p:sp>
          <p:nvSpPr>
            <p:cNvPr id="14" name="Freeform: Shape 17"/>
            <p:cNvSpPr/>
            <p:nvPr/>
          </p:nvSpPr>
          <p:spPr>
            <a:xfrm>
              <a:off x="4736127" y="2566187"/>
              <a:ext cx="1131428" cy="1369289"/>
            </a:xfrm>
            <a:custGeom>
              <a:avLst/>
              <a:gdLst>
                <a:gd name="connsiteX0" fmla="*/ 127203 w 1508570"/>
                <a:gd name="connsiteY0" fmla="*/ 0 h 1825718"/>
                <a:gd name="connsiteX1" fmla="*/ 1381367 w 1508570"/>
                <a:gd name="connsiteY1" fmla="*/ 0 h 1825718"/>
                <a:gd name="connsiteX2" fmla="*/ 1381367 w 1508570"/>
                <a:gd name="connsiteY2" fmla="*/ 1071433 h 1825718"/>
                <a:gd name="connsiteX3" fmla="*/ 1508570 w 1508570"/>
                <a:gd name="connsiteY3" fmla="*/ 1071433 h 1825718"/>
                <a:gd name="connsiteX4" fmla="*/ 754286 w 1508570"/>
                <a:gd name="connsiteY4" fmla="*/ 1825718 h 1825718"/>
                <a:gd name="connsiteX5" fmla="*/ 0 w 1508570"/>
                <a:gd name="connsiteY5" fmla="*/ 1071433 h 1825718"/>
                <a:gd name="connsiteX6" fmla="*/ 127203 w 1508570"/>
                <a:gd name="connsiteY6" fmla="*/ 1071433 h 1825718"/>
                <a:gd name="connsiteX7" fmla="*/ 127203 w 1508570"/>
                <a:gd name="connsiteY7" fmla="*/ 0 h 182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08570" h="1825718">
                  <a:moveTo>
                    <a:pt x="127203" y="0"/>
                  </a:moveTo>
                  <a:lnTo>
                    <a:pt x="1381367" y="0"/>
                  </a:lnTo>
                  <a:lnTo>
                    <a:pt x="1381367" y="1071433"/>
                  </a:lnTo>
                  <a:lnTo>
                    <a:pt x="1508570" y="1071433"/>
                  </a:lnTo>
                  <a:lnTo>
                    <a:pt x="754286" y="1825718"/>
                  </a:lnTo>
                  <a:lnTo>
                    <a:pt x="0" y="1071433"/>
                  </a:lnTo>
                  <a:lnTo>
                    <a:pt x="127203" y="1071433"/>
                  </a:lnTo>
                  <a:lnTo>
                    <a:pt x="127203" y="0"/>
                  </a:lnTo>
                  <a:close/>
                </a:path>
              </a:pathLst>
            </a:custGeom>
            <a:solidFill>
              <a:schemeClr val="accent4">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anchor="ctr" anchorCtr="1">
              <a:normAutofit/>
            </a:bodyPr>
            <a:lstStyle/>
            <a:p>
              <a:pPr algn="ctr">
                <a:buClr>
                  <a:srgbClr val="F9BD45"/>
                </a:buClr>
                <a:buSzPct val="150000"/>
              </a:pPr>
              <a:r>
                <a:rPr lang="zh-CN" altLang="en-US" b="1">
                  <a:solidFill>
                    <a:schemeClr val="bg1"/>
                  </a:solidFill>
                </a:rPr>
                <a:t>标题文本</a:t>
              </a:r>
              <a:br>
                <a:rPr lang="zh-CN" altLang="en-US" b="1">
                  <a:solidFill>
                    <a:schemeClr val="bg1"/>
                  </a:solidFill>
                </a:rPr>
              </a:br>
              <a:r>
                <a:rPr lang="zh-CN" altLang="en-US" b="1">
                  <a:solidFill>
                    <a:schemeClr val="bg1"/>
                  </a:solidFill>
                </a:rPr>
                <a:t>预设</a:t>
              </a:r>
              <a:endParaRPr lang="zh-CN" altLang="en-US" b="1">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751076" y="1545636"/>
            <a:ext cx="1562751" cy="2502021"/>
            <a:chOff x="751076" y="1545636"/>
            <a:chExt cx="1562751" cy="2502021"/>
          </a:xfrm>
        </p:grpSpPr>
        <p:sp>
          <p:nvSpPr>
            <p:cNvPr id="4" name="Freeform: Shape 1"/>
            <p:cNvSpPr/>
            <p:nvPr/>
          </p:nvSpPr>
          <p:spPr bwMode="auto">
            <a:xfrm>
              <a:off x="85322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1"/>
            </a:solid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 name="Freeform: Shape 2"/>
            <p:cNvSpPr/>
            <p:nvPr/>
          </p:nvSpPr>
          <p:spPr bwMode="auto">
            <a:xfrm>
              <a:off x="1005202" y="1545636"/>
              <a:ext cx="1053876"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5835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Freeform: Shape 3"/>
            <p:cNvSpPr/>
            <p:nvPr/>
          </p:nvSpPr>
          <p:spPr bwMode="auto">
            <a:xfrm>
              <a:off x="1076208" y="1817825"/>
              <a:ext cx="911865"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824865">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Freeform: Shape 4"/>
            <p:cNvSpPr/>
            <p:nvPr/>
          </p:nvSpPr>
          <p:spPr bwMode="auto">
            <a:xfrm>
              <a:off x="751076"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777234" y="1545636"/>
            <a:ext cx="1562752" cy="2502021"/>
            <a:chOff x="2777234" y="1545636"/>
            <a:chExt cx="1562752" cy="2502021"/>
          </a:xfrm>
        </p:grpSpPr>
        <p:sp>
          <p:nvSpPr>
            <p:cNvPr id="8" name="Freeform: Shape 5"/>
            <p:cNvSpPr/>
            <p:nvPr/>
          </p:nvSpPr>
          <p:spPr bwMode="auto">
            <a:xfrm>
              <a:off x="2880006"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2"/>
            </a:solid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Freeform: Shape 6"/>
            <p:cNvSpPr/>
            <p:nvPr/>
          </p:nvSpPr>
          <p:spPr bwMode="auto">
            <a:xfrm>
              <a:off x="3055652" y="1545636"/>
              <a:ext cx="100653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Freeform: Shape 7"/>
            <p:cNvSpPr/>
            <p:nvPr/>
          </p:nvSpPr>
          <p:spPr bwMode="auto">
            <a:xfrm>
              <a:off x="2941669" y="1817825"/>
              <a:ext cx="1233883"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824865">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Freeform: Shape 8"/>
            <p:cNvSpPr/>
            <p:nvPr/>
          </p:nvSpPr>
          <p:spPr bwMode="auto">
            <a:xfrm>
              <a:off x="2777234"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4804015" y="1545636"/>
            <a:ext cx="1562752" cy="2502021"/>
            <a:chOff x="4804015" y="1545636"/>
            <a:chExt cx="1562752" cy="2502021"/>
          </a:xfrm>
        </p:grpSpPr>
        <p:sp>
          <p:nvSpPr>
            <p:cNvPr id="12" name="Freeform: Shape 9"/>
            <p:cNvSpPr/>
            <p:nvPr/>
          </p:nvSpPr>
          <p:spPr bwMode="auto">
            <a:xfrm>
              <a:off x="4906164"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3"/>
            </a:solid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Shape 10"/>
            <p:cNvSpPr/>
            <p:nvPr/>
          </p:nvSpPr>
          <p:spPr bwMode="auto">
            <a:xfrm>
              <a:off x="5077450"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Freeform: Shape 11"/>
            <p:cNvSpPr/>
            <p:nvPr/>
          </p:nvSpPr>
          <p:spPr bwMode="auto">
            <a:xfrm>
              <a:off x="5078074" y="1817825"/>
              <a:ext cx="1014636" cy="15945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824865">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Freeform: Shape 12"/>
            <p:cNvSpPr/>
            <p:nvPr/>
          </p:nvSpPr>
          <p:spPr bwMode="auto">
            <a:xfrm>
              <a:off x="4804015" y="3516359"/>
              <a:ext cx="1562752"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6830174" y="1545636"/>
            <a:ext cx="1562751" cy="2502021"/>
            <a:chOff x="6830174" y="1545636"/>
            <a:chExt cx="1562751" cy="2502021"/>
          </a:xfrm>
        </p:grpSpPr>
        <p:sp>
          <p:nvSpPr>
            <p:cNvPr id="16" name="Freeform: Shape 13"/>
            <p:cNvSpPr/>
            <p:nvPr/>
          </p:nvSpPr>
          <p:spPr bwMode="auto">
            <a:xfrm>
              <a:off x="6932945" y="2157905"/>
              <a:ext cx="1357831" cy="1251945"/>
            </a:xfrm>
            <a:custGeom>
              <a:avLst/>
              <a:gdLst>
                <a:gd name="T0" fmla="*/ 1730375 w 21600"/>
                <a:gd name="T1" fmla="*/ 1595438 h 21600"/>
                <a:gd name="T2" fmla="*/ 1730375 w 21600"/>
                <a:gd name="T3" fmla="*/ 1595438 h 21600"/>
                <a:gd name="T4" fmla="*/ 1730375 w 21600"/>
                <a:gd name="T5" fmla="*/ 1595438 h 21600"/>
                <a:gd name="T6" fmla="*/ 1730375 w 21600"/>
                <a:gd name="T7" fmla="*/ 1595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469" y="1336"/>
                  </a:moveTo>
                  <a:cubicBezTo>
                    <a:pt x="19857" y="3403"/>
                    <a:pt x="18177" y="7637"/>
                    <a:pt x="14646" y="8101"/>
                  </a:cubicBezTo>
                  <a:cubicBezTo>
                    <a:pt x="15951" y="6107"/>
                    <a:pt x="16882" y="3432"/>
                    <a:pt x="17184" y="1336"/>
                  </a:cubicBezTo>
                  <a:cubicBezTo>
                    <a:pt x="17184" y="1336"/>
                    <a:pt x="20469" y="1336"/>
                    <a:pt x="20469" y="1336"/>
                  </a:cubicBezTo>
                  <a:close/>
                  <a:moveTo>
                    <a:pt x="1129" y="1336"/>
                  </a:moveTo>
                  <a:lnTo>
                    <a:pt x="4415" y="1336"/>
                  </a:lnTo>
                  <a:cubicBezTo>
                    <a:pt x="4717" y="3432"/>
                    <a:pt x="5646" y="6107"/>
                    <a:pt x="6952" y="8101"/>
                  </a:cubicBezTo>
                  <a:cubicBezTo>
                    <a:pt x="3421" y="7636"/>
                    <a:pt x="1741" y="3403"/>
                    <a:pt x="1129" y="1336"/>
                  </a:cubicBezTo>
                  <a:close/>
                  <a:moveTo>
                    <a:pt x="13916" y="9085"/>
                  </a:moveTo>
                  <a:cubicBezTo>
                    <a:pt x="13947" y="9085"/>
                    <a:pt x="13979" y="9088"/>
                    <a:pt x="14009" y="9088"/>
                  </a:cubicBezTo>
                  <a:cubicBezTo>
                    <a:pt x="19966" y="9088"/>
                    <a:pt x="21600" y="402"/>
                    <a:pt x="21600" y="402"/>
                  </a:cubicBezTo>
                  <a:lnTo>
                    <a:pt x="17278" y="402"/>
                  </a:lnTo>
                  <a:cubicBezTo>
                    <a:pt x="17285" y="265"/>
                    <a:pt x="17293" y="127"/>
                    <a:pt x="17293" y="0"/>
                  </a:cubicBezTo>
                  <a:lnTo>
                    <a:pt x="4306" y="0"/>
                  </a:lnTo>
                  <a:cubicBezTo>
                    <a:pt x="4306" y="127"/>
                    <a:pt x="4314" y="265"/>
                    <a:pt x="4321" y="402"/>
                  </a:cubicBezTo>
                  <a:lnTo>
                    <a:pt x="0" y="402"/>
                  </a:lnTo>
                  <a:cubicBezTo>
                    <a:pt x="0" y="402"/>
                    <a:pt x="1632" y="9088"/>
                    <a:pt x="7589" y="9088"/>
                  </a:cubicBezTo>
                  <a:cubicBezTo>
                    <a:pt x="7619" y="9088"/>
                    <a:pt x="7651" y="9085"/>
                    <a:pt x="7682" y="9085"/>
                  </a:cubicBezTo>
                  <a:cubicBezTo>
                    <a:pt x="8022" y="9492"/>
                    <a:pt x="8380" y="9855"/>
                    <a:pt x="8755" y="10142"/>
                  </a:cubicBezTo>
                  <a:cubicBezTo>
                    <a:pt x="8491" y="10149"/>
                    <a:pt x="8278" y="10378"/>
                    <a:pt x="8278" y="10662"/>
                  </a:cubicBezTo>
                  <a:cubicBezTo>
                    <a:pt x="8278" y="10952"/>
                    <a:pt x="8495" y="11187"/>
                    <a:pt x="8762" y="11187"/>
                  </a:cubicBezTo>
                  <a:lnTo>
                    <a:pt x="9398" y="11187"/>
                  </a:lnTo>
                  <a:lnTo>
                    <a:pt x="7942" y="19481"/>
                  </a:lnTo>
                  <a:lnTo>
                    <a:pt x="7501" y="19481"/>
                  </a:lnTo>
                  <a:lnTo>
                    <a:pt x="7501" y="21600"/>
                  </a:lnTo>
                  <a:lnTo>
                    <a:pt x="14436" y="21600"/>
                  </a:lnTo>
                  <a:lnTo>
                    <a:pt x="14436" y="19481"/>
                  </a:lnTo>
                  <a:lnTo>
                    <a:pt x="13993" y="19481"/>
                  </a:lnTo>
                  <a:lnTo>
                    <a:pt x="12537" y="11187"/>
                  </a:lnTo>
                  <a:lnTo>
                    <a:pt x="13176" y="11187"/>
                  </a:lnTo>
                  <a:cubicBezTo>
                    <a:pt x="13441" y="11187"/>
                    <a:pt x="13658" y="10952"/>
                    <a:pt x="13658" y="10662"/>
                  </a:cubicBezTo>
                  <a:cubicBezTo>
                    <a:pt x="13658" y="10375"/>
                    <a:pt x="13441" y="10140"/>
                    <a:pt x="13176" y="10140"/>
                  </a:cubicBezTo>
                  <a:lnTo>
                    <a:pt x="12847" y="10140"/>
                  </a:lnTo>
                  <a:cubicBezTo>
                    <a:pt x="13220" y="9852"/>
                    <a:pt x="13576" y="9491"/>
                    <a:pt x="13916" y="9085"/>
                  </a:cubicBezTo>
                  <a:close/>
                </a:path>
              </a:pathLst>
            </a:custGeom>
            <a:solidFill>
              <a:schemeClr val="accent4"/>
            </a:solidFill>
            <a:ln>
              <a:noFill/>
            </a:ln>
            <a:effectLst/>
          </p:spPr>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Freeform: Shape 14"/>
            <p:cNvSpPr/>
            <p:nvPr/>
          </p:nvSpPr>
          <p:spPr bwMode="auto">
            <a:xfrm>
              <a:off x="7104231" y="1545636"/>
              <a:ext cx="1015259" cy="2790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wrap="none" lIns="0" tIns="0" rIns="0" bIns="0" anchor="ctr">
              <a:normAutofit/>
            </a:bodyPr>
            <a:lstStyle/>
            <a:p>
              <a:pPr algn="ctr" defTabSz="5835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关键词</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Freeform: Shape 15"/>
            <p:cNvSpPr/>
            <p:nvPr/>
          </p:nvSpPr>
          <p:spPr bwMode="auto">
            <a:xfrm>
              <a:off x="7064991" y="1817825"/>
              <a:ext cx="1093739" cy="15945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wrap="none" lIns="0" tIns="0" rIns="0" bIns="0" anchor="ctr">
              <a:normAutofit/>
            </a:bodyPr>
            <a:lstStyle/>
            <a:p>
              <a:pPr algn="ctr" defTabSz="824865">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Freeform: Shape 16"/>
            <p:cNvSpPr/>
            <p:nvPr/>
          </p:nvSpPr>
          <p:spPr bwMode="auto">
            <a:xfrm>
              <a:off x="6830174" y="3516359"/>
              <a:ext cx="1562751" cy="5312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wrap="square" lIns="0" tIns="0" rIns="0" bIns="0" anchor="ctr">
              <a:noAutofit/>
            </a:bodyPr>
            <a:lstStyle/>
            <a:p>
              <a:pPr algn="ctr">
                <a:lnSpc>
                  <a:spcPct val="120000"/>
                </a:lnSpc>
                <a:defRPr/>
              </a:pPr>
              <a:r>
                <a:rPr lang="zh-CN" altLang="en-US" sz="105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50">
                  <a:solidFill>
                    <a:schemeClr val="bg1">
                      <a:lumMod val="50000"/>
                    </a:schemeClr>
                  </a:solidFill>
                  <a:latin typeface="微软雅黑" panose="020B0503020204020204" pitchFamily="34" charset="-122"/>
                  <a:ea typeface="微软雅黑" panose="020B0503020204020204" pitchFamily="34" charset="-122"/>
                </a:rPr>
              </a:br>
              <a:r>
                <a:rPr lang="zh-CN" altLang="en-US" sz="105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5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1000"/>
                                        <p:tgtEl>
                                          <p:spTgt spid="23"/>
                                        </p:tgtEl>
                                      </p:cBhvr>
                                    </p:animEffect>
                                    <p:anim calcmode="lin" valueType="num">
                                      <p:cBhvr>
                                        <p:cTn id="26" dur="1000" fill="hold"/>
                                        <p:tgtEl>
                                          <p:spTgt spid="23"/>
                                        </p:tgtEl>
                                        <p:attrNameLst>
                                          <p:attrName>ppt_x</p:attrName>
                                        </p:attrNameLst>
                                      </p:cBhvr>
                                      <p:tavLst>
                                        <p:tav tm="0">
                                          <p:val>
                                            <p:strVal val="#ppt_x"/>
                                          </p:val>
                                        </p:tav>
                                        <p:tav tm="100000">
                                          <p:val>
                                            <p:strVal val="#ppt_x"/>
                                          </p:val>
                                        </p:tav>
                                      </p:tavLst>
                                    </p:anim>
                                    <p:anim calcmode="lin" valueType="num">
                                      <p:cBhvr>
                                        <p:cTn id="27"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 name="图表 36"/>
          <p:cNvGraphicFramePr/>
          <p:nvPr/>
        </p:nvGraphicFramePr>
        <p:xfrm>
          <a:off x="36896" y="2177434"/>
          <a:ext cx="6852359" cy="2122508"/>
        </p:xfrm>
        <a:graphic>
          <a:graphicData uri="http://schemas.openxmlformats.org/drawingml/2006/chart">
            <c:chart xmlns:c="http://schemas.openxmlformats.org/drawingml/2006/chart" xmlns:r="http://schemas.openxmlformats.org/officeDocument/2006/relationships" r:id="rId1"/>
          </a:graphicData>
        </a:graphic>
      </p:graphicFrame>
      <p:grpSp>
        <p:nvGrpSpPr>
          <p:cNvPr id="2" name="组合 37"/>
          <p:cNvGrpSpPr/>
          <p:nvPr/>
        </p:nvGrpSpPr>
        <p:grpSpPr>
          <a:xfrm>
            <a:off x="6002330" y="1499620"/>
            <a:ext cx="1943616" cy="2552678"/>
            <a:chOff x="6134582" y="1509006"/>
            <a:chExt cx="1944216" cy="2552678"/>
          </a:xfrm>
          <a:effectLst>
            <a:outerShdw blurRad="215900" dist="88900" dir="8100000" algn="tr" rotWithShape="0">
              <a:prstClr val="black">
                <a:alpha val="31000"/>
              </a:prstClr>
            </a:outerShdw>
          </a:effectLst>
        </p:grpSpPr>
        <p:sp>
          <p:nvSpPr>
            <p:cNvPr id="39" name="椭圆 38"/>
            <p:cNvSpPr/>
            <p:nvPr/>
          </p:nvSpPr>
          <p:spPr>
            <a:xfrm>
              <a:off x="6134582" y="2117468"/>
              <a:ext cx="1944216" cy="1944216"/>
            </a:xfrm>
            <a:prstGeom prst="ellipse">
              <a:avLst/>
            </a:prstGeom>
            <a:solidFill>
              <a:schemeClr val="bg1"/>
            </a:solidFill>
            <a:ln w="1016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0" name="矩形 19"/>
            <p:cNvSpPr/>
            <p:nvPr/>
          </p:nvSpPr>
          <p:spPr>
            <a:xfrm rot="2050084">
              <a:off x="7606305"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1" name="矩形 19"/>
            <p:cNvSpPr/>
            <p:nvPr/>
          </p:nvSpPr>
          <p:spPr>
            <a:xfrm rot="19549916" flipH="1">
              <a:off x="6422056" y="2059772"/>
              <a:ext cx="144016" cy="216024"/>
            </a:xfrm>
            <a:custGeom>
              <a:avLst/>
              <a:gdLst/>
              <a:ahLst/>
              <a:cxnLst/>
              <a:rect l="l" t="t" r="r" b="b"/>
              <a:pathLst>
                <a:path w="144016" h="216024">
                  <a:moveTo>
                    <a:pt x="24003" y="0"/>
                  </a:moveTo>
                  <a:lnTo>
                    <a:pt x="120013" y="0"/>
                  </a:lnTo>
                  <a:cubicBezTo>
                    <a:pt x="133269" y="0"/>
                    <a:pt x="144016" y="10747"/>
                    <a:pt x="144016" y="24003"/>
                  </a:cubicBezTo>
                  <a:lnTo>
                    <a:pt x="144016" y="120013"/>
                  </a:lnTo>
                  <a:cubicBezTo>
                    <a:pt x="144016" y="133269"/>
                    <a:pt x="133269" y="144016"/>
                    <a:pt x="120013" y="144016"/>
                  </a:cubicBezTo>
                  <a:lnTo>
                    <a:pt x="108012" y="144016"/>
                  </a:lnTo>
                  <a:lnTo>
                    <a:pt x="108012" y="216024"/>
                  </a:lnTo>
                  <a:lnTo>
                    <a:pt x="36004" y="216024"/>
                  </a:lnTo>
                  <a:lnTo>
                    <a:pt x="36004" y="144016"/>
                  </a:lnTo>
                  <a:lnTo>
                    <a:pt x="24003" y="144016"/>
                  </a:lnTo>
                  <a:cubicBezTo>
                    <a:pt x="10747" y="144016"/>
                    <a:pt x="0" y="133269"/>
                    <a:pt x="0" y="120013"/>
                  </a:cubicBezTo>
                  <a:lnTo>
                    <a:pt x="0" y="24003"/>
                  </a:lnTo>
                  <a:cubicBezTo>
                    <a:pt x="0" y="10747"/>
                    <a:pt x="10747" y="0"/>
                    <a:pt x="24003"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2" name="矩形 20"/>
            <p:cNvSpPr/>
            <p:nvPr/>
          </p:nvSpPr>
          <p:spPr>
            <a:xfrm>
              <a:off x="6986488" y="1654012"/>
              <a:ext cx="197320" cy="463456"/>
            </a:xfrm>
            <a:custGeom>
              <a:avLst/>
              <a:gdLst/>
              <a:ahLst/>
              <a:cxnLst/>
              <a:rect l="l" t="t" r="r" b="b"/>
              <a:pathLst>
                <a:path w="197320" h="463456">
                  <a:moveTo>
                    <a:pt x="32887" y="0"/>
                  </a:moveTo>
                  <a:lnTo>
                    <a:pt x="164433" y="0"/>
                  </a:lnTo>
                  <a:cubicBezTo>
                    <a:pt x="182596" y="0"/>
                    <a:pt x="197320" y="14725"/>
                    <a:pt x="197320" y="32887"/>
                  </a:cubicBezTo>
                  <a:lnTo>
                    <a:pt x="197320" y="164434"/>
                  </a:lnTo>
                  <a:cubicBezTo>
                    <a:pt x="197320" y="182596"/>
                    <a:pt x="182596" y="197321"/>
                    <a:pt x="164433" y="197321"/>
                  </a:cubicBezTo>
                  <a:lnTo>
                    <a:pt x="152660" y="197321"/>
                  </a:lnTo>
                  <a:lnTo>
                    <a:pt x="152660" y="463456"/>
                  </a:lnTo>
                  <a:lnTo>
                    <a:pt x="44660" y="463456"/>
                  </a:lnTo>
                  <a:lnTo>
                    <a:pt x="44660" y="197321"/>
                  </a:lnTo>
                  <a:lnTo>
                    <a:pt x="32887" y="197321"/>
                  </a:lnTo>
                  <a:cubicBezTo>
                    <a:pt x="14724" y="197321"/>
                    <a:pt x="0" y="182596"/>
                    <a:pt x="0" y="164434"/>
                  </a:cubicBezTo>
                  <a:lnTo>
                    <a:pt x="0" y="32887"/>
                  </a:lnTo>
                  <a:cubicBezTo>
                    <a:pt x="0" y="14725"/>
                    <a:pt x="14724" y="0"/>
                    <a:pt x="32887" y="0"/>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43" name="同心圆 42"/>
            <p:cNvSpPr/>
            <p:nvPr/>
          </p:nvSpPr>
          <p:spPr>
            <a:xfrm>
              <a:off x="6853304" y="1509006"/>
              <a:ext cx="463688" cy="463688"/>
            </a:xfrm>
            <a:prstGeom prst="donut">
              <a:avLst>
                <a:gd name="adj" fmla="val 9933"/>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sp>
        <p:nvSpPr>
          <p:cNvPr id="44" name="矩形 43"/>
          <p:cNvSpPr/>
          <p:nvPr/>
        </p:nvSpPr>
        <p:spPr>
          <a:xfrm>
            <a:off x="1788935" y="1754943"/>
            <a:ext cx="1415335" cy="276914"/>
          </a:xfrm>
          <a:prstGeom prst="rect">
            <a:avLst/>
          </a:prstGeom>
        </p:spPr>
        <p:txBody>
          <a:bodyPr wrap="none">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单击输入标题内容</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aphicFrame>
        <p:nvGraphicFramePr>
          <p:cNvPr id="45" name="图表 44"/>
          <p:cNvGraphicFramePr/>
          <p:nvPr/>
        </p:nvGraphicFramePr>
        <p:xfrm>
          <a:off x="5320838" y="1966560"/>
          <a:ext cx="3339858" cy="22272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250"/>
                                        <p:tgtEl>
                                          <p:spTgt spid="44"/>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500"/>
                                        <p:tgtEl>
                                          <p:spTgt spid="3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2500"/>
                            </p:stCondLst>
                            <p:childTnLst>
                              <p:par>
                                <p:cTn id="17" presetID="53" presetClass="entr" presetSubtype="16" fill="hold" grpId="0" nodeType="after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Effect transition="in" filter="fade">
                                      <p:cBhvr>
                                        <p:cTn id="21"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7" grpId="0">
        <p:bldAsOne/>
      </p:bldGraphic>
      <p:bldP spid="44" grpId="0"/>
      <p:bldGraphic spid="4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98439" y="927308"/>
            <a:ext cx="4302260" cy="3407278"/>
            <a:chOff x="1798439" y="927308"/>
            <a:chExt cx="4302260" cy="3407278"/>
          </a:xfrm>
        </p:grpSpPr>
        <p:sp>
          <p:nvSpPr>
            <p:cNvPr id="4" name="Oval 2"/>
            <p:cNvSpPr>
              <a:spLocks noChangeAspect="1"/>
            </p:cNvSpPr>
            <p:nvPr/>
          </p:nvSpPr>
          <p:spPr>
            <a:xfrm>
              <a:off x="1798439" y="2159683"/>
              <a:ext cx="1452658" cy="1452658"/>
            </a:xfrm>
            <a:prstGeom prst="ellipse">
              <a:avLst/>
            </a:prstGeom>
            <a:solidFill>
              <a:schemeClr val="accent1">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Group 3"/>
            <p:cNvGrpSpPr/>
            <p:nvPr/>
          </p:nvGrpSpPr>
          <p:grpSpPr>
            <a:xfrm>
              <a:off x="2270291" y="2498349"/>
              <a:ext cx="508954" cy="775325"/>
              <a:chOff x="-938213" y="903288"/>
              <a:chExt cx="1765301" cy="2689225"/>
            </a:xfrm>
            <a:solidFill>
              <a:schemeClr val="bg1"/>
            </a:solidFill>
          </p:grpSpPr>
          <p:sp>
            <p:nvSpPr>
              <p:cNvPr id="35" name="Freeform: Shape 4"/>
              <p:cNvSpPr/>
              <p:nvPr/>
            </p:nvSpPr>
            <p:spPr bwMode="auto">
              <a:xfrm>
                <a:off x="-409575" y="3113088"/>
                <a:ext cx="708025" cy="479425"/>
              </a:xfrm>
              <a:custGeom>
                <a:avLst/>
                <a:gdLst/>
                <a:ahLst/>
                <a:cxnLst>
                  <a:cxn ang="0">
                    <a:pos x="176" y="2"/>
                  </a:cxn>
                  <a:cxn ang="0">
                    <a:pos x="13" y="2"/>
                  </a:cxn>
                  <a:cxn ang="0">
                    <a:pos x="2" y="0"/>
                  </a:cxn>
                  <a:cxn ang="0">
                    <a:pos x="0" y="0"/>
                  </a:cxn>
                  <a:cxn ang="0">
                    <a:pos x="0" y="86"/>
                  </a:cxn>
                  <a:cxn ang="0">
                    <a:pos x="16" y="102"/>
                  </a:cxn>
                  <a:cxn ang="0">
                    <a:pos x="48" y="102"/>
                  </a:cxn>
                  <a:cxn ang="0">
                    <a:pos x="65" y="122"/>
                  </a:cxn>
                  <a:cxn ang="0">
                    <a:pos x="77" y="127"/>
                  </a:cxn>
                  <a:cxn ang="0">
                    <a:pos x="111" y="127"/>
                  </a:cxn>
                  <a:cxn ang="0">
                    <a:pos x="123" y="122"/>
                  </a:cxn>
                  <a:cxn ang="0">
                    <a:pos x="140" y="102"/>
                  </a:cxn>
                  <a:cxn ang="0">
                    <a:pos x="172" y="102"/>
                  </a:cxn>
                  <a:cxn ang="0">
                    <a:pos x="188" y="86"/>
                  </a:cxn>
                  <a:cxn ang="0">
                    <a:pos x="188" y="0"/>
                  </a:cxn>
                  <a:cxn ang="0">
                    <a:pos x="186" y="1"/>
                  </a:cxn>
                  <a:cxn ang="0">
                    <a:pos x="176" y="2"/>
                  </a:cxn>
                  <a:cxn ang="0">
                    <a:pos x="176" y="2"/>
                  </a:cxn>
                  <a:cxn ang="0">
                    <a:pos x="176" y="2"/>
                  </a:cxn>
                </a:cxnLst>
                <a:rect l="0" t="0" r="r" b="b"/>
                <a:pathLst>
                  <a:path w="188" h="127">
                    <a:moveTo>
                      <a:pt x="176" y="2"/>
                    </a:moveTo>
                    <a:cubicBezTo>
                      <a:pt x="13" y="2"/>
                      <a:pt x="13" y="2"/>
                      <a:pt x="13" y="2"/>
                    </a:cubicBezTo>
                    <a:cubicBezTo>
                      <a:pt x="10" y="2"/>
                      <a:pt x="6" y="2"/>
                      <a:pt x="2" y="0"/>
                    </a:cubicBezTo>
                    <a:cubicBezTo>
                      <a:pt x="0" y="0"/>
                      <a:pt x="0" y="0"/>
                      <a:pt x="0" y="0"/>
                    </a:cubicBezTo>
                    <a:cubicBezTo>
                      <a:pt x="0" y="86"/>
                      <a:pt x="0" y="86"/>
                      <a:pt x="0" y="86"/>
                    </a:cubicBezTo>
                    <a:cubicBezTo>
                      <a:pt x="0" y="95"/>
                      <a:pt x="7" y="102"/>
                      <a:pt x="16" y="102"/>
                    </a:cubicBezTo>
                    <a:cubicBezTo>
                      <a:pt x="48" y="102"/>
                      <a:pt x="48" y="102"/>
                      <a:pt x="48" y="102"/>
                    </a:cubicBezTo>
                    <a:cubicBezTo>
                      <a:pt x="65" y="122"/>
                      <a:pt x="65" y="122"/>
                      <a:pt x="65" y="122"/>
                    </a:cubicBezTo>
                    <a:cubicBezTo>
                      <a:pt x="68" y="125"/>
                      <a:pt x="72" y="127"/>
                      <a:pt x="77" y="127"/>
                    </a:cubicBezTo>
                    <a:cubicBezTo>
                      <a:pt x="111" y="127"/>
                      <a:pt x="111" y="127"/>
                      <a:pt x="111" y="127"/>
                    </a:cubicBezTo>
                    <a:cubicBezTo>
                      <a:pt x="116" y="127"/>
                      <a:pt x="120" y="125"/>
                      <a:pt x="123" y="122"/>
                    </a:cubicBezTo>
                    <a:cubicBezTo>
                      <a:pt x="140" y="102"/>
                      <a:pt x="140" y="102"/>
                      <a:pt x="140" y="102"/>
                    </a:cubicBezTo>
                    <a:cubicBezTo>
                      <a:pt x="172" y="102"/>
                      <a:pt x="172" y="102"/>
                      <a:pt x="172" y="102"/>
                    </a:cubicBezTo>
                    <a:cubicBezTo>
                      <a:pt x="181" y="102"/>
                      <a:pt x="188" y="95"/>
                      <a:pt x="188" y="86"/>
                    </a:cubicBezTo>
                    <a:cubicBezTo>
                      <a:pt x="188" y="0"/>
                      <a:pt x="188" y="0"/>
                      <a:pt x="188" y="0"/>
                    </a:cubicBezTo>
                    <a:cubicBezTo>
                      <a:pt x="186" y="1"/>
                      <a:pt x="186" y="1"/>
                      <a:pt x="186" y="1"/>
                    </a:cubicBezTo>
                    <a:cubicBezTo>
                      <a:pt x="182" y="2"/>
                      <a:pt x="179" y="2"/>
                      <a:pt x="176" y="2"/>
                    </a:cubicBezTo>
                    <a:close/>
                    <a:moveTo>
                      <a:pt x="176" y="2"/>
                    </a:moveTo>
                    <a:cubicBezTo>
                      <a:pt x="176" y="2"/>
                      <a:pt x="176" y="2"/>
                      <a:pt x="176" y="2"/>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5"/>
              <p:cNvSpPr/>
              <p:nvPr/>
            </p:nvSpPr>
            <p:spPr bwMode="auto">
              <a:xfrm>
                <a:off x="-938213" y="903288"/>
                <a:ext cx="1765301" cy="2132013"/>
              </a:xfrm>
              <a:custGeom>
                <a:avLst/>
                <a:gdLst/>
                <a:ahLst/>
                <a:cxnLst>
                  <a:cxn ang="0">
                    <a:pos x="234" y="0"/>
                  </a:cxn>
                  <a:cxn ang="0">
                    <a:pos x="0" y="230"/>
                  </a:cxn>
                  <a:cxn ang="0">
                    <a:pos x="74" y="421"/>
                  </a:cxn>
                  <a:cxn ang="0">
                    <a:pos x="76" y="424"/>
                  </a:cxn>
                  <a:cxn ang="0">
                    <a:pos x="134" y="548"/>
                  </a:cxn>
                  <a:cxn ang="0">
                    <a:pos x="153" y="566"/>
                  </a:cxn>
                  <a:cxn ang="0">
                    <a:pos x="215" y="566"/>
                  </a:cxn>
                  <a:cxn ang="0">
                    <a:pos x="237" y="500"/>
                  </a:cxn>
                  <a:cxn ang="0">
                    <a:pos x="270" y="404"/>
                  </a:cxn>
                  <a:cxn ang="0">
                    <a:pos x="261" y="400"/>
                  </a:cxn>
                  <a:cxn ang="0">
                    <a:pos x="145" y="273"/>
                  </a:cxn>
                  <a:cxn ang="0">
                    <a:pos x="176" y="196"/>
                  </a:cxn>
                  <a:cxn ang="0">
                    <a:pos x="201" y="134"/>
                  </a:cxn>
                  <a:cxn ang="0">
                    <a:pos x="198" y="106"/>
                  </a:cxn>
                  <a:cxn ang="0">
                    <a:pos x="219" y="125"/>
                  </a:cxn>
                  <a:cxn ang="0">
                    <a:pos x="235" y="140"/>
                  </a:cxn>
                  <a:cxn ang="0">
                    <a:pos x="304" y="360"/>
                  </a:cxn>
                  <a:cxn ang="0">
                    <a:pos x="292" y="373"/>
                  </a:cxn>
                  <a:cxn ang="0">
                    <a:pos x="292" y="375"/>
                  </a:cxn>
                  <a:cxn ang="0">
                    <a:pos x="257" y="508"/>
                  </a:cxn>
                  <a:cxn ang="0">
                    <a:pos x="236" y="566"/>
                  </a:cxn>
                  <a:cxn ang="0">
                    <a:pos x="323" y="565"/>
                  </a:cxn>
                  <a:cxn ang="0">
                    <a:pos x="335" y="548"/>
                  </a:cxn>
                  <a:cxn ang="0">
                    <a:pos x="393" y="424"/>
                  </a:cxn>
                  <a:cxn ang="0">
                    <a:pos x="395" y="421"/>
                  </a:cxn>
                  <a:cxn ang="0">
                    <a:pos x="396" y="419"/>
                  </a:cxn>
                  <a:cxn ang="0">
                    <a:pos x="468" y="230"/>
                  </a:cxn>
                  <a:cxn ang="0">
                    <a:pos x="234" y="0"/>
                  </a:cxn>
                  <a:cxn ang="0">
                    <a:pos x="234" y="0"/>
                  </a:cxn>
                  <a:cxn ang="0">
                    <a:pos x="234" y="0"/>
                  </a:cxn>
                </a:cxnLst>
                <a:rect l="0" t="0" r="r" b="b"/>
                <a:pathLst>
                  <a:path w="468" h="566">
                    <a:moveTo>
                      <a:pt x="234" y="0"/>
                    </a:moveTo>
                    <a:cubicBezTo>
                      <a:pt x="105" y="0"/>
                      <a:pt x="0" y="103"/>
                      <a:pt x="0" y="230"/>
                    </a:cubicBezTo>
                    <a:cubicBezTo>
                      <a:pt x="0" y="295"/>
                      <a:pt x="28" y="367"/>
                      <a:pt x="74" y="421"/>
                    </a:cubicBezTo>
                    <a:cubicBezTo>
                      <a:pt x="76" y="424"/>
                      <a:pt x="76" y="424"/>
                      <a:pt x="76" y="424"/>
                    </a:cubicBezTo>
                    <a:cubicBezTo>
                      <a:pt x="82" y="432"/>
                      <a:pt x="134" y="500"/>
                      <a:pt x="134" y="548"/>
                    </a:cubicBezTo>
                    <a:cubicBezTo>
                      <a:pt x="134" y="558"/>
                      <a:pt x="142" y="566"/>
                      <a:pt x="153" y="566"/>
                    </a:cubicBezTo>
                    <a:cubicBezTo>
                      <a:pt x="215" y="566"/>
                      <a:pt x="215" y="566"/>
                      <a:pt x="215" y="566"/>
                    </a:cubicBezTo>
                    <a:cubicBezTo>
                      <a:pt x="216" y="552"/>
                      <a:pt x="224" y="532"/>
                      <a:pt x="237" y="500"/>
                    </a:cubicBezTo>
                    <a:cubicBezTo>
                      <a:pt x="250" y="470"/>
                      <a:pt x="265" y="434"/>
                      <a:pt x="270" y="404"/>
                    </a:cubicBezTo>
                    <a:cubicBezTo>
                      <a:pt x="261" y="400"/>
                      <a:pt x="261" y="400"/>
                      <a:pt x="261" y="400"/>
                    </a:cubicBezTo>
                    <a:cubicBezTo>
                      <a:pt x="228" y="384"/>
                      <a:pt x="150" y="340"/>
                      <a:pt x="145" y="273"/>
                    </a:cubicBezTo>
                    <a:cubicBezTo>
                      <a:pt x="143" y="242"/>
                      <a:pt x="160" y="218"/>
                      <a:pt x="176" y="196"/>
                    </a:cubicBezTo>
                    <a:cubicBezTo>
                      <a:pt x="190" y="176"/>
                      <a:pt x="204" y="157"/>
                      <a:pt x="201" y="134"/>
                    </a:cubicBezTo>
                    <a:cubicBezTo>
                      <a:pt x="198" y="106"/>
                      <a:pt x="198" y="106"/>
                      <a:pt x="198" y="106"/>
                    </a:cubicBezTo>
                    <a:cubicBezTo>
                      <a:pt x="219" y="125"/>
                      <a:pt x="219" y="125"/>
                      <a:pt x="219" y="125"/>
                    </a:cubicBezTo>
                    <a:cubicBezTo>
                      <a:pt x="224" y="130"/>
                      <a:pt x="229" y="135"/>
                      <a:pt x="235" y="140"/>
                    </a:cubicBezTo>
                    <a:cubicBezTo>
                      <a:pt x="297" y="197"/>
                      <a:pt x="368" y="263"/>
                      <a:pt x="304" y="360"/>
                    </a:cubicBezTo>
                    <a:cubicBezTo>
                      <a:pt x="292" y="373"/>
                      <a:pt x="292" y="373"/>
                      <a:pt x="292" y="373"/>
                    </a:cubicBezTo>
                    <a:cubicBezTo>
                      <a:pt x="292" y="374"/>
                      <a:pt x="292" y="374"/>
                      <a:pt x="292" y="375"/>
                    </a:cubicBezTo>
                    <a:cubicBezTo>
                      <a:pt x="297" y="413"/>
                      <a:pt x="274" y="466"/>
                      <a:pt x="257" y="508"/>
                    </a:cubicBezTo>
                    <a:cubicBezTo>
                      <a:pt x="249" y="525"/>
                      <a:pt x="237" y="556"/>
                      <a:pt x="236" y="566"/>
                    </a:cubicBezTo>
                    <a:cubicBezTo>
                      <a:pt x="323" y="565"/>
                      <a:pt x="323" y="565"/>
                      <a:pt x="323" y="565"/>
                    </a:cubicBezTo>
                    <a:cubicBezTo>
                      <a:pt x="330" y="562"/>
                      <a:pt x="335" y="555"/>
                      <a:pt x="335" y="548"/>
                    </a:cubicBezTo>
                    <a:cubicBezTo>
                      <a:pt x="335" y="505"/>
                      <a:pt x="377" y="444"/>
                      <a:pt x="393" y="424"/>
                    </a:cubicBezTo>
                    <a:cubicBezTo>
                      <a:pt x="394" y="423"/>
                      <a:pt x="395" y="422"/>
                      <a:pt x="395" y="421"/>
                    </a:cubicBezTo>
                    <a:cubicBezTo>
                      <a:pt x="396" y="419"/>
                      <a:pt x="396" y="419"/>
                      <a:pt x="396" y="419"/>
                    </a:cubicBezTo>
                    <a:cubicBezTo>
                      <a:pt x="441" y="364"/>
                      <a:pt x="468" y="294"/>
                      <a:pt x="468" y="230"/>
                    </a:cubicBezTo>
                    <a:cubicBezTo>
                      <a:pt x="468" y="103"/>
                      <a:pt x="363" y="0"/>
                      <a:pt x="234" y="0"/>
                    </a:cubicBezTo>
                    <a:close/>
                    <a:moveTo>
                      <a:pt x="234" y="0"/>
                    </a:moveTo>
                    <a:cubicBezTo>
                      <a:pt x="234" y="0"/>
                      <a:pt x="234" y="0"/>
                      <a:pt x="234" y="0"/>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Freeform: Shape 6"/>
              <p:cNvSpPr/>
              <p:nvPr/>
            </p:nvSpPr>
            <p:spPr bwMode="auto">
              <a:xfrm>
                <a:off x="-319088" y="1490663"/>
                <a:ext cx="660400" cy="850900"/>
              </a:xfrm>
              <a:custGeom>
                <a:avLst/>
                <a:gdLst/>
                <a:ahLst/>
                <a:cxnLst>
                  <a:cxn ang="0">
                    <a:pos x="64" y="66"/>
                  </a:cxn>
                  <a:cxn ang="0">
                    <a:pos x="124" y="190"/>
                  </a:cxn>
                  <a:cxn ang="0">
                    <a:pos x="57" y="0"/>
                  </a:cxn>
                  <a:cxn ang="0">
                    <a:pos x="29" y="52"/>
                  </a:cxn>
                  <a:cxn ang="0">
                    <a:pos x="2" y="116"/>
                  </a:cxn>
                  <a:cxn ang="0">
                    <a:pos x="106" y="225"/>
                  </a:cxn>
                  <a:cxn ang="0">
                    <a:pos x="108" y="226"/>
                  </a:cxn>
                  <a:cxn ang="0">
                    <a:pos x="107" y="221"/>
                  </a:cxn>
                  <a:cxn ang="0">
                    <a:pos x="48" y="79"/>
                  </a:cxn>
                  <a:cxn ang="0">
                    <a:pos x="46" y="77"/>
                  </a:cxn>
                  <a:cxn ang="0">
                    <a:pos x="62" y="63"/>
                  </a:cxn>
                  <a:cxn ang="0">
                    <a:pos x="64" y="66"/>
                  </a:cxn>
                  <a:cxn ang="0">
                    <a:pos x="64" y="66"/>
                  </a:cxn>
                  <a:cxn ang="0">
                    <a:pos x="64" y="66"/>
                  </a:cxn>
                </a:cxnLst>
                <a:rect l="0" t="0" r="r" b="b"/>
                <a:pathLst>
                  <a:path w="175" h="226">
                    <a:moveTo>
                      <a:pt x="64" y="66"/>
                    </a:moveTo>
                    <a:cubicBezTo>
                      <a:pt x="100" y="109"/>
                      <a:pt x="115" y="140"/>
                      <a:pt x="124" y="190"/>
                    </a:cubicBezTo>
                    <a:cubicBezTo>
                      <a:pt x="175" y="109"/>
                      <a:pt x="118" y="56"/>
                      <a:pt x="57" y="0"/>
                    </a:cubicBezTo>
                    <a:cubicBezTo>
                      <a:pt x="52" y="19"/>
                      <a:pt x="40" y="36"/>
                      <a:pt x="29" y="52"/>
                    </a:cubicBezTo>
                    <a:cubicBezTo>
                      <a:pt x="14" y="73"/>
                      <a:pt x="0" y="92"/>
                      <a:pt x="2" y="116"/>
                    </a:cubicBezTo>
                    <a:cubicBezTo>
                      <a:pt x="6" y="173"/>
                      <a:pt x="83" y="214"/>
                      <a:pt x="106" y="225"/>
                    </a:cubicBezTo>
                    <a:cubicBezTo>
                      <a:pt x="108" y="226"/>
                      <a:pt x="108" y="226"/>
                      <a:pt x="108" y="226"/>
                    </a:cubicBezTo>
                    <a:cubicBezTo>
                      <a:pt x="107" y="224"/>
                      <a:pt x="108" y="223"/>
                      <a:pt x="107" y="221"/>
                    </a:cubicBezTo>
                    <a:cubicBezTo>
                      <a:pt x="100" y="157"/>
                      <a:pt x="87" y="127"/>
                      <a:pt x="48" y="79"/>
                    </a:cubicBezTo>
                    <a:cubicBezTo>
                      <a:pt x="46" y="77"/>
                      <a:pt x="46" y="77"/>
                      <a:pt x="46" y="77"/>
                    </a:cubicBezTo>
                    <a:cubicBezTo>
                      <a:pt x="62" y="63"/>
                      <a:pt x="62" y="63"/>
                      <a:pt x="62" y="63"/>
                    </a:cubicBezTo>
                    <a:lnTo>
                      <a:pt x="64" y="66"/>
                    </a:lnTo>
                    <a:close/>
                    <a:moveTo>
                      <a:pt x="64" y="66"/>
                    </a:moveTo>
                    <a:cubicBezTo>
                      <a:pt x="64" y="66"/>
                      <a:pt x="64" y="66"/>
                      <a:pt x="64" y="66"/>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 name="Oval 41"/>
            <p:cNvSpPr>
              <a:spLocks noChangeAspect="1"/>
            </p:cNvSpPr>
            <p:nvPr/>
          </p:nvSpPr>
          <p:spPr>
            <a:xfrm>
              <a:off x="3061644" y="1665025"/>
              <a:ext cx="2093490" cy="2093490"/>
            </a:xfrm>
            <a:prstGeom prst="ellipse">
              <a:avLst/>
            </a:prstGeom>
            <a:solidFill>
              <a:schemeClr val="accent2">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Oval 42"/>
            <p:cNvSpPr>
              <a:spLocks noChangeAspect="1"/>
            </p:cNvSpPr>
            <p:nvPr/>
          </p:nvSpPr>
          <p:spPr>
            <a:xfrm>
              <a:off x="4613690" y="2847577"/>
              <a:ext cx="1487009" cy="1487009"/>
            </a:xfrm>
            <a:prstGeom prst="ellipse">
              <a:avLst/>
            </a:prstGeom>
            <a:solidFill>
              <a:schemeClr val="accent3">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8" name="Group 43"/>
            <p:cNvGrpSpPr/>
            <p:nvPr/>
          </p:nvGrpSpPr>
          <p:grpSpPr>
            <a:xfrm>
              <a:off x="3694959" y="2233373"/>
              <a:ext cx="826860" cy="956795"/>
              <a:chOff x="427038" y="271462"/>
              <a:chExt cx="1111250" cy="1285875"/>
            </a:xfrm>
            <a:solidFill>
              <a:schemeClr val="bg1"/>
            </a:solidFill>
          </p:grpSpPr>
          <p:sp>
            <p:nvSpPr>
              <p:cNvPr id="33" name="Freeform: Shape 44"/>
              <p:cNvSpPr/>
              <p:nvPr/>
            </p:nvSpPr>
            <p:spPr bwMode="auto">
              <a:xfrm>
                <a:off x="700088" y="271462"/>
                <a:ext cx="838200" cy="1285875"/>
              </a:xfrm>
              <a:custGeom>
                <a:avLst/>
                <a:gdLst/>
                <a:ahLst/>
                <a:cxnLst>
                  <a:cxn ang="0">
                    <a:pos x="132" y="58"/>
                  </a:cxn>
                  <a:cxn ang="0">
                    <a:pos x="140" y="73"/>
                  </a:cxn>
                  <a:cxn ang="0">
                    <a:pos x="141" y="77"/>
                  </a:cxn>
                  <a:cxn ang="0">
                    <a:pos x="209" y="193"/>
                  </a:cxn>
                  <a:cxn ang="0">
                    <a:pos x="75" y="327"/>
                  </a:cxn>
                  <a:cxn ang="0">
                    <a:pos x="52" y="316"/>
                  </a:cxn>
                  <a:cxn ang="0">
                    <a:pos x="60" y="269"/>
                  </a:cxn>
                  <a:cxn ang="0">
                    <a:pos x="84" y="251"/>
                  </a:cxn>
                  <a:cxn ang="0">
                    <a:pos x="118" y="208"/>
                  </a:cxn>
                  <a:cxn ang="0">
                    <a:pos x="137" y="152"/>
                  </a:cxn>
                  <a:cxn ang="0">
                    <a:pos x="135" y="90"/>
                  </a:cxn>
                  <a:cxn ang="0">
                    <a:pos x="111" y="36"/>
                  </a:cxn>
                  <a:cxn ang="0">
                    <a:pos x="75" y="5"/>
                  </a:cxn>
                  <a:cxn ang="0">
                    <a:pos x="61" y="1"/>
                  </a:cxn>
                  <a:cxn ang="0">
                    <a:pos x="56" y="0"/>
                  </a:cxn>
                  <a:cxn ang="0">
                    <a:pos x="55" y="5"/>
                  </a:cxn>
                  <a:cxn ang="0">
                    <a:pos x="51" y="17"/>
                  </a:cxn>
                  <a:cxn ang="0">
                    <a:pos x="34" y="48"/>
                  </a:cxn>
                  <a:cxn ang="0">
                    <a:pos x="3" y="132"/>
                  </a:cxn>
                  <a:cxn ang="0">
                    <a:pos x="2" y="180"/>
                  </a:cxn>
                  <a:cxn ang="0">
                    <a:pos x="10" y="227"/>
                  </a:cxn>
                  <a:cxn ang="0">
                    <a:pos x="26" y="277"/>
                  </a:cxn>
                  <a:cxn ang="0">
                    <a:pos x="47" y="243"/>
                  </a:cxn>
                  <a:cxn ang="0">
                    <a:pos x="59" y="217"/>
                  </a:cxn>
                  <a:cxn ang="0">
                    <a:pos x="68" y="191"/>
                  </a:cxn>
                  <a:cxn ang="0">
                    <a:pos x="74" y="166"/>
                  </a:cxn>
                  <a:cxn ang="0">
                    <a:pos x="76" y="143"/>
                  </a:cxn>
                  <a:cxn ang="0">
                    <a:pos x="75" y="124"/>
                  </a:cxn>
                  <a:cxn ang="0">
                    <a:pos x="73" y="109"/>
                  </a:cxn>
                  <a:cxn ang="0">
                    <a:pos x="70" y="96"/>
                  </a:cxn>
                  <a:cxn ang="0">
                    <a:pos x="74" y="109"/>
                  </a:cxn>
                  <a:cxn ang="0">
                    <a:pos x="77" y="123"/>
                  </a:cxn>
                  <a:cxn ang="0">
                    <a:pos x="80" y="143"/>
                  </a:cxn>
                  <a:cxn ang="0">
                    <a:pos x="79" y="167"/>
                  </a:cxn>
                  <a:cxn ang="0">
                    <a:pos x="75" y="193"/>
                  </a:cxn>
                  <a:cxn ang="0">
                    <a:pos x="68" y="220"/>
                  </a:cxn>
                  <a:cxn ang="0">
                    <a:pos x="57" y="248"/>
                  </a:cxn>
                  <a:cxn ang="0">
                    <a:pos x="50" y="263"/>
                  </a:cxn>
                  <a:cxn ang="0">
                    <a:pos x="50" y="263"/>
                  </a:cxn>
                  <a:cxn ang="0">
                    <a:pos x="44" y="274"/>
                  </a:cxn>
                  <a:cxn ang="0">
                    <a:pos x="43" y="277"/>
                  </a:cxn>
                  <a:cxn ang="0">
                    <a:pos x="43" y="277"/>
                  </a:cxn>
                  <a:cxn ang="0">
                    <a:pos x="42" y="322"/>
                  </a:cxn>
                  <a:cxn ang="0">
                    <a:pos x="75" y="340"/>
                  </a:cxn>
                  <a:cxn ang="0">
                    <a:pos x="221" y="193"/>
                  </a:cxn>
                  <a:cxn ang="0">
                    <a:pos x="132" y="58"/>
                  </a:cxn>
                  <a:cxn ang="0">
                    <a:pos x="132" y="58"/>
                  </a:cxn>
                  <a:cxn ang="0">
                    <a:pos x="132" y="58"/>
                  </a:cxn>
                </a:cxnLst>
                <a:rect l="0" t="0" r="r" b="b"/>
                <a:pathLst>
                  <a:path w="221" h="340">
                    <a:moveTo>
                      <a:pt x="132" y="58"/>
                    </a:moveTo>
                    <a:cubicBezTo>
                      <a:pt x="134" y="64"/>
                      <a:pt x="137" y="68"/>
                      <a:pt x="140" y="73"/>
                    </a:cubicBezTo>
                    <a:cubicBezTo>
                      <a:pt x="140" y="74"/>
                      <a:pt x="141" y="76"/>
                      <a:pt x="141" y="77"/>
                    </a:cubicBezTo>
                    <a:cubicBezTo>
                      <a:pt x="182" y="100"/>
                      <a:pt x="209" y="143"/>
                      <a:pt x="209" y="193"/>
                    </a:cubicBezTo>
                    <a:cubicBezTo>
                      <a:pt x="209" y="267"/>
                      <a:pt x="149" y="327"/>
                      <a:pt x="75" y="327"/>
                    </a:cubicBezTo>
                    <a:cubicBezTo>
                      <a:pt x="75" y="327"/>
                      <a:pt x="59" y="327"/>
                      <a:pt x="52" y="316"/>
                    </a:cubicBezTo>
                    <a:cubicBezTo>
                      <a:pt x="46" y="306"/>
                      <a:pt x="49" y="290"/>
                      <a:pt x="60" y="269"/>
                    </a:cubicBezTo>
                    <a:cubicBezTo>
                      <a:pt x="68" y="264"/>
                      <a:pt x="76" y="258"/>
                      <a:pt x="84" y="251"/>
                    </a:cubicBezTo>
                    <a:cubicBezTo>
                      <a:pt x="97" y="240"/>
                      <a:pt x="109" y="225"/>
                      <a:pt x="118" y="208"/>
                    </a:cubicBezTo>
                    <a:cubicBezTo>
                      <a:pt x="127" y="191"/>
                      <a:pt x="134" y="172"/>
                      <a:pt x="137" y="152"/>
                    </a:cubicBezTo>
                    <a:cubicBezTo>
                      <a:pt x="140" y="132"/>
                      <a:pt x="140" y="111"/>
                      <a:pt x="135" y="90"/>
                    </a:cubicBezTo>
                    <a:cubicBezTo>
                      <a:pt x="131" y="70"/>
                      <a:pt x="122" y="51"/>
                      <a:pt x="111" y="36"/>
                    </a:cubicBezTo>
                    <a:cubicBezTo>
                      <a:pt x="100" y="20"/>
                      <a:pt x="86" y="9"/>
                      <a:pt x="75" y="5"/>
                    </a:cubicBezTo>
                    <a:cubicBezTo>
                      <a:pt x="70" y="2"/>
                      <a:pt x="64" y="1"/>
                      <a:pt x="61" y="1"/>
                    </a:cubicBezTo>
                    <a:cubicBezTo>
                      <a:pt x="58" y="0"/>
                      <a:pt x="56" y="0"/>
                      <a:pt x="56" y="0"/>
                    </a:cubicBezTo>
                    <a:cubicBezTo>
                      <a:pt x="56" y="0"/>
                      <a:pt x="56" y="2"/>
                      <a:pt x="55" y="5"/>
                    </a:cubicBezTo>
                    <a:cubicBezTo>
                      <a:pt x="55" y="8"/>
                      <a:pt x="53" y="12"/>
                      <a:pt x="51" y="17"/>
                    </a:cubicBezTo>
                    <a:cubicBezTo>
                      <a:pt x="47" y="26"/>
                      <a:pt x="41" y="37"/>
                      <a:pt x="34" y="48"/>
                    </a:cubicBezTo>
                    <a:cubicBezTo>
                      <a:pt x="20" y="71"/>
                      <a:pt x="8" y="100"/>
                      <a:pt x="3" y="132"/>
                    </a:cubicBezTo>
                    <a:cubicBezTo>
                      <a:pt x="1" y="147"/>
                      <a:pt x="0" y="164"/>
                      <a:pt x="2" y="180"/>
                    </a:cubicBezTo>
                    <a:cubicBezTo>
                      <a:pt x="3" y="196"/>
                      <a:pt x="6" y="212"/>
                      <a:pt x="10" y="227"/>
                    </a:cubicBezTo>
                    <a:cubicBezTo>
                      <a:pt x="14" y="239"/>
                      <a:pt x="22" y="269"/>
                      <a:pt x="26" y="277"/>
                    </a:cubicBezTo>
                    <a:cubicBezTo>
                      <a:pt x="34" y="266"/>
                      <a:pt x="41" y="255"/>
                      <a:pt x="47" y="243"/>
                    </a:cubicBezTo>
                    <a:cubicBezTo>
                      <a:pt x="52" y="234"/>
                      <a:pt x="55" y="226"/>
                      <a:pt x="59" y="217"/>
                    </a:cubicBezTo>
                    <a:cubicBezTo>
                      <a:pt x="63" y="209"/>
                      <a:pt x="65" y="200"/>
                      <a:pt x="68" y="191"/>
                    </a:cubicBezTo>
                    <a:cubicBezTo>
                      <a:pt x="71" y="183"/>
                      <a:pt x="72" y="174"/>
                      <a:pt x="74" y="166"/>
                    </a:cubicBezTo>
                    <a:cubicBezTo>
                      <a:pt x="75" y="158"/>
                      <a:pt x="76" y="150"/>
                      <a:pt x="76" y="143"/>
                    </a:cubicBezTo>
                    <a:cubicBezTo>
                      <a:pt x="76" y="136"/>
                      <a:pt x="76" y="130"/>
                      <a:pt x="75" y="124"/>
                    </a:cubicBezTo>
                    <a:cubicBezTo>
                      <a:pt x="75" y="118"/>
                      <a:pt x="73" y="113"/>
                      <a:pt x="73" y="109"/>
                    </a:cubicBezTo>
                    <a:cubicBezTo>
                      <a:pt x="71" y="101"/>
                      <a:pt x="70" y="96"/>
                      <a:pt x="70" y="96"/>
                    </a:cubicBezTo>
                    <a:cubicBezTo>
                      <a:pt x="70" y="96"/>
                      <a:pt x="71" y="101"/>
                      <a:pt x="74" y="109"/>
                    </a:cubicBezTo>
                    <a:cubicBezTo>
                      <a:pt x="75" y="113"/>
                      <a:pt x="77" y="117"/>
                      <a:pt x="77" y="123"/>
                    </a:cubicBezTo>
                    <a:cubicBezTo>
                      <a:pt x="78" y="129"/>
                      <a:pt x="79" y="136"/>
                      <a:pt x="80" y="143"/>
                    </a:cubicBezTo>
                    <a:cubicBezTo>
                      <a:pt x="80" y="151"/>
                      <a:pt x="80" y="159"/>
                      <a:pt x="79" y="167"/>
                    </a:cubicBezTo>
                    <a:cubicBezTo>
                      <a:pt x="78" y="175"/>
                      <a:pt x="77" y="184"/>
                      <a:pt x="75" y="193"/>
                    </a:cubicBezTo>
                    <a:cubicBezTo>
                      <a:pt x="73" y="202"/>
                      <a:pt x="71" y="211"/>
                      <a:pt x="68" y="220"/>
                    </a:cubicBezTo>
                    <a:cubicBezTo>
                      <a:pt x="64" y="229"/>
                      <a:pt x="61" y="239"/>
                      <a:pt x="57" y="248"/>
                    </a:cubicBezTo>
                    <a:cubicBezTo>
                      <a:pt x="55" y="253"/>
                      <a:pt x="52" y="258"/>
                      <a:pt x="50" y="263"/>
                    </a:cubicBezTo>
                    <a:cubicBezTo>
                      <a:pt x="50" y="263"/>
                      <a:pt x="50" y="263"/>
                      <a:pt x="50" y="263"/>
                    </a:cubicBezTo>
                    <a:cubicBezTo>
                      <a:pt x="48" y="267"/>
                      <a:pt x="46" y="270"/>
                      <a:pt x="44" y="274"/>
                    </a:cubicBezTo>
                    <a:cubicBezTo>
                      <a:pt x="44" y="275"/>
                      <a:pt x="43" y="276"/>
                      <a:pt x="43" y="277"/>
                    </a:cubicBezTo>
                    <a:cubicBezTo>
                      <a:pt x="43" y="277"/>
                      <a:pt x="43" y="277"/>
                      <a:pt x="43" y="277"/>
                    </a:cubicBezTo>
                    <a:cubicBezTo>
                      <a:pt x="36" y="296"/>
                      <a:pt x="35" y="311"/>
                      <a:pt x="42" y="322"/>
                    </a:cubicBezTo>
                    <a:cubicBezTo>
                      <a:pt x="52" y="339"/>
                      <a:pt x="74" y="340"/>
                      <a:pt x="75" y="340"/>
                    </a:cubicBezTo>
                    <a:cubicBezTo>
                      <a:pt x="155" y="340"/>
                      <a:pt x="221" y="274"/>
                      <a:pt x="221" y="193"/>
                    </a:cubicBezTo>
                    <a:cubicBezTo>
                      <a:pt x="221" y="133"/>
                      <a:pt x="184" y="81"/>
                      <a:pt x="132" y="58"/>
                    </a:cubicBezTo>
                    <a:close/>
                    <a:moveTo>
                      <a:pt x="132" y="58"/>
                    </a:moveTo>
                    <a:cubicBezTo>
                      <a:pt x="132" y="58"/>
                      <a:pt x="132" y="58"/>
                      <a:pt x="132" y="58"/>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45"/>
              <p:cNvSpPr/>
              <p:nvPr/>
            </p:nvSpPr>
            <p:spPr bwMode="auto">
              <a:xfrm>
                <a:off x="427038" y="490537"/>
                <a:ext cx="346075" cy="1001713"/>
              </a:xfrm>
              <a:custGeom>
                <a:avLst/>
                <a:gdLst/>
                <a:ahLst/>
                <a:cxnLst>
                  <a:cxn ang="0">
                    <a:pos x="69" y="217"/>
                  </a:cxn>
                  <a:cxn ang="0">
                    <a:pos x="32" y="205"/>
                  </a:cxn>
                  <a:cxn ang="0">
                    <a:pos x="12" y="135"/>
                  </a:cxn>
                  <a:cxn ang="0">
                    <a:pos x="85" y="16"/>
                  </a:cxn>
                  <a:cxn ang="0">
                    <a:pos x="91" y="0"/>
                  </a:cxn>
                  <a:cxn ang="0">
                    <a:pos x="0" y="135"/>
                  </a:cxn>
                  <a:cxn ang="0">
                    <a:pos x="22" y="212"/>
                  </a:cxn>
                  <a:cxn ang="0">
                    <a:pos x="17" y="251"/>
                  </a:cxn>
                  <a:cxn ang="0">
                    <a:pos x="20" y="256"/>
                  </a:cxn>
                  <a:cxn ang="0">
                    <a:pos x="29" y="250"/>
                  </a:cxn>
                  <a:cxn ang="0">
                    <a:pos x="39" y="265"/>
                  </a:cxn>
                  <a:cxn ang="0">
                    <a:pos x="49" y="259"/>
                  </a:cxn>
                  <a:cxn ang="0">
                    <a:pos x="40" y="243"/>
                  </a:cxn>
                  <a:cxn ang="0">
                    <a:pos x="51" y="236"/>
                  </a:cxn>
                  <a:cxn ang="0">
                    <a:pos x="61" y="251"/>
                  </a:cxn>
                  <a:cxn ang="0">
                    <a:pos x="71" y="245"/>
                  </a:cxn>
                  <a:cxn ang="0">
                    <a:pos x="61" y="230"/>
                  </a:cxn>
                  <a:cxn ang="0">
                    <a:pos x="73" y="222"/>
                  </a:cxn>
                  <a:cxn ang="0">
                    <a:pos x="69" y="217"/>
                  </a:cxn>
                  <a:cxn ang="0">
                    <a:pos x="25" y="238"/>
                  </a:cxn>
                  <a:cxn ang="0">
                    <a:pos x="33" y="218"/>
                  </a:cxn>
                  <a:cxn ang="0">
                    <a:pos x="55" y="219"/>
                  </a:cxn>
                  <a:cxn ang="0">
                    <a:pos x="25" y="238"/>
                  </a:cxn>
                  <a:cxn ang="0">
                    <a:pos x="25" y="238"/>
                  </a:cxn>
                  <a:cxn ang="0">
                    <a:pos x="25" y="238"/>
                  </a:cxn>
                </a:cxnLst>
                <a:rect l="0" t="0" r="r" b="b"/>
                <a:pathLst>
                  <a:path w="91" h="265">
                    <a:moveTo>
                      <a:pt x="69" y="217"/>
                    </a:moveTo>
                    <a:cubicBezTo>
                      <a:pt x="61" y="205"/>
                      <a:pt x="46" y="200"/>
                      <a:pt x="32" y="205"/>
                    </a:cubicBezTo>
                    <a:cubicBezTo>
                      <a:pt x="19" y="184"/>
                      <a:pt x="12" y="160"/>
                      <a:pt x="12" y="135"/>
                    </a:cubicBezTo>
                    <a:cubicBezTo>
                      <a:pt x="12" y="83"/>
                      <a:pt x="42" y="39"/>
                      <a:pt x="85" y="16"/>
                    </a:cubicBezTo>
                    <a:cubicBezTo>
                      <a:pt x="86" y="10"/>
                      <a:pt x="88" y="5"/>
                      <a:pt x="91" y="0"/>
                    </a:cubicBezTo>
                    <a:cubicBezTo>
                      <a:pt x="38" y="22"/>
                      <a:pt x="0" y="74"/>
                      <a:pt x="0" y="135"/>
                    </a:cubicBezTo>
                    <a:cubicBezTo>
                      <a:pt x="0" y="162"/>
                      <a:pt x="8" y="189"/>
                      <a:pt x="22" y="212"/>
                    </a:cubicBezTo>
                    <a:cubicBezTo>
                      <a:pt x="11" y="222"/>
                      <a:pt x="9" y="238"/>
                      <a:pt x="17" y="251"/>
                    </a:cubicBezTo>
                    <a:cubicBezTo>
                      <a:pt x="20" y="256"/>
                      <a:pt x="20" y="256"/>
                      <a:pt x="20" y="256"/>
                    </a:cubicBezTo>
                    <a:cubicBezTo>
                      <a:pt x="29" y="250"/>
                      <a:pt x="29" y="250"/>
                      <a:pt x="29" y="250"/>
                    </a:cubicBezTo>
                    <a:cubicBezTo>
                      <a:pt x="39" y="265"/>
                      <a:pt x="39" y="265"/>
                      <a:pt x="39" y="265"/>
                    </a:cubicBezTo>
                    <a:cubicBezTo>
                      <a:pt x="49" y="259"/>
                      <a:pt x="49" y="259"/>
                      <a:pt x="49" y="259"/>
                    </a:cubicBezTo>
                    <a:cubicBezTo>
                      <a:pt x="40" y="243"/>
                      <a:pt x="40" y="243"/>
                      <a:pt x="40" y="243"/>
                    </a:cubicBezTo>
                    <a:cubicBezTo>
                      <a:pt x="51" y="236"/>
                      <a:pt x="51" y="236"/>
                      <a:pt x="51" y="236"/>
                    </a:cubicBezTo>
                    <a:cubicBezTo>
                      <a:pt x="61" y="251"/>
                      <a:pt x="61" y="251"/>
                      <a:pt x="61" y="251"/>
                    </a:cubicBezTo>
                    <a:cubicBezTo>
                      <a:pt x="71" y="245"/>
                      <a:pt x="71" y="245"/>
                      <a:pt x="71" y="245"/>
                    </a:cubicBezTo>
                    <a:cubicBezTo>
                      <a:pt x="61" y="230"/>
                      <a:pt x="61" y="230"/>
                      <a:pt x="61" y="230"/>
                    </a:cubicBezTo>
                    <a:cubicBezTo>
                      <a:pt x="73" y="222"/>
                      <a:pt x="73" y="222"/>
                      <a:pt x="73" y="222"/>
                    </a:cubicBezTo>
                    <a:lnTo>
                      <a:pt x="69" y="217"/>
                    </a:lnTo>
                    <a:close/>
                    <a:moveTo>
                      <a:pt x="25" y="238"/>
                    </a:moveTo>
                    <a:cubicBezTo>
                      <a:pt x="23" y="231"/>
                      <a:pt x="26" y="222"/>
                      <a:pt x="33" y="218"/>
                    </a:cubicBezTo>
                    <a:cubicBezTo>
                      <a:pt x="40" y="213"/>
                      <a:pt x="49" y="214"/>
                      <a:pt x="55" y="219"/>
                    </a:cubicBezTo>
                    <a:lnTo>
                      <a:pt x="25" y="238"/>
                    </a:lnTo>
                    <a:close/>
                    <a:moveTo>
                      <a:pt x="25" y="238"/>
                    </a:moveTo>
                    <a:cubicBezTo>
                      <a:pt x="25" y="238"/>
                      <a:pt x="25" y="238"/>
                      <a:pt x="25" y="238"/>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46"/>
            <p:cNvGrpSpPr/>
            <p:nvPr/>
          </p:nvGrpSpPr>
          <p:grpSpPr>
            <a:xfrm>
              <a:off x="4958743" y="3316352"/>
              <a:ext cx="837999" cy="502301"/>
              <a:chOff x="-958850" y="123825"/>
              <a:chExt cx="3201988" cy="1919288"/>
            </a:xfrm>
            <a:solidFill>
              <a:schemeClr val="bg1"/>
            </a:solidFill>
          </p:grpSpPr>
          <p:grpSp>
            <p:nvGrpSpPr>
              <p:cNvPr id="28" name="Group 47"/>
              <p:cNvGrpSpPr/>
              <p:nvPr/>
            </p:nvGrpSpPr>
            <p:grpSpPr>
              <a:xfrm>
                <a:off x="-958850" y="123825"/>
                <a:ext cx="3201988" cy="1919288"/>
                <a:chOff x="-958850" y="123825"/>
                <a:chExt cx="3201988" cy="1919288"/>
              </a:xfrm>
              <a:grpFill/>
            </p:grpSpPr>
            <p:sp>
              <p:nvSpPr>
                <p:cNvPr id="30" name="Freeform: Shape 49"/>
                <p:cNvSpPr/>
                <p:nvPr/>
              </p:nvSpPr>
              <p:spPr bwMode="auto">
                <a:xfrm>
                  <a:off x="-958850" y="968375"/>
                  <a:ext cx="598488" cy="1058863"/>
                </a:xfrm>
                <a:custGeom>
                  <a:avLst/>
                  <a:gdLst/>
                  <a:ahLst/>
                  <a:cxnLst>
                    <a:cxn ang="0">
                      <a:pos x="0" y="667"/>
                    </a:cxn>
                    <a:cxn ang="0">
                      <a:pos x="377" y="667"/>
                    </a:cxn>
                    <a:cxn ang="0">
                      <a:pos x="377" y="575"/>
                    </a:cxn>
                    <a:cxn ang="0">
                      <a:pos x="109" y="575"/>
                    </a:cxn>
                    <a:cxn ang="0">
                      <a:pos x="109" y="366"/>
                    </a:cxn>
                    <a:cxn ang="0">
                      <a:pos x="358" y="366"/>
                    </a:cxn>
                    <a:cxn ang="0">
                      <a:pos x="358" y="273"/>
                    </a:cxn>
                    <a:cxn ang="0">
                      <a:pos x="109" y="273"/>
                    </a:cxn>
                    <a:cxn ang="0">
                      <a:pos x="109" y="93"/>
                    </a:cxn>
                    <a:cxn ang="0">
                      <a:pos x="377" y="93"/>
                    </a:cxn>
                    <a:cxn ang="0">
                      <a:pos x="377" y="0"/>
                    </a:cxn>
                    <a:cxn ang="0">
                      <a:pos x="0" y="0"/>
                    </a:cxn>
                    <a:cxn ang="0">
                      <a:pos x="0" y="667"/>
                    </a:cxn>
                    <a:cxn ang="0">
                      <a:pos x="0" y="667"/>
                    </a:cxn>
                    <a:cxn ang="0">
                      <a:pos x="0" y="667"/>
                    </a:cxn>
                  </a:cxnLst>
                  <a:rect l="0" t="0" r="r" b="b"/>
                  <a:pathLst>
                    <a:path w="377" h="667">
                      <a:moveTo>
                        <a:pt x="0" y="667"/>
                      </a:moveTo>
                      <a:lnTo>
                        <a:pt x="377" y="667"/>
                      </a:lnTo>
                      <a:lnTo>
                        <a:pt x="377" y="575"/>
                      </a:lnTo>
                      <a:lnTo>
                        <a:pt x="109" y="575"/>
                      </a:lnTo>
                      <a:lnTo>
                        <a:pt x="109" y="366"/>
                      </a:lnTo>
                      <a:lnTo>
                        <a:pt x="358" y="366"/>
                      </a:lnTo>
                      <a:lnTo>
                        <a:pt x="358" y="273"/>
                      </a:lnTo>
                      <a:lnTo>
                        <a:pt x="109" y="273"/>
                      </a:lnTo>
                      <a:lnTo>
                        <a:pt x="109" y="93"/>
                      </a:lnTo>
                      <a:lnTo>
                        <a:pt x="377" y="93"/>
                      </a:lnTo>
                      <a:lnTo>
                        <a:pt x="377" y="0"/>
                      </a:lnTo>
                      <a:lnTo>
                        <a:pt x="0" y="0"/>
                      </a:lnTo>
                      <a:lnTo>
                        <a:pt x="0" y="667"/>
                      </a:lnTo>
                      <a:moveTo>
                        <a:pt x="0" y="667"/>
                      </a:moveTo>
                      <a:lnTo>
                        <a:pt x="0" y="667"/>
                      </a:ln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Shape 50"/>
                <p:cNvSpPr/>
                <p:nvPr/>
              </p:nvSpPr>
              <p:spPr bwMode="auto">
                <a:xfrm>
                  <a:off x="-187325" y="954088"/>
                  <a:ext cx="801688" cy="1089025"/>
                </a:xfrm>
                <a:custGeom>
                  <a:avLst/>
                  <a:gdLst/>
                  <a:ahLst/>
                  <a:cxnLst>
                    <a:cxn ang="0">
                      <a:pos x="134" y="39"/>
                    </a:cxn>
                    <a:cxn ang="0">
                      <a:pos x="167" y="45"/>
                    </a:cxn>
                    <a:cxn ang="0">
                      <a:pos x="197" y="56"/>
                    </a:cxn>
                    <a:cxn ang="0">
                      <a:pos x="213" y="18"/>
                    </a:cxn>
                    <a:cxn ang="0">
                      <a:pos x="134" y="0"/>
                    </a:cxn>
                    <a:cxn ang="0">
                      <a:pos x="63" y="18"/>
                    </a:cxn>
                    <a:cxn ang="0">
                      <a:pos x="16" y="68"/>
                    </a:cxn>
                    <a:cxn ang="0">
                      <a:pos x="0" y="145"/>
                    </a:cxn>
                    <a:cxn ang="0">
                      <a:pos x="33" y="251"/>
                    </a:cxn>
                    <a:cxn ang="0">
                      <a:pos x="128" y="289"/>
                    </a:cxn>
                    <a:cxn ang="0">
                      <a:pos x="203" y="276"/>
                    </a:cxn>
                    <a:cxn ang="0">
                      <a:pos x="203" y="237"/>
                    </a:cxn>
                    <a:cxn ang="0">
                      <a:pos x="168" y="246"/>
                    </a:cxn>
                    <a:cxn ang="0">
                      <a:pos x="134" y="250"/>
                    </a:cxn>
                    <a:cxn ang="0">
                      <a:pos x="71" y="223"/>
                    </a:cxn>
                    <a:cxn ang="0">
                      <a:pos x="49" y="145"/>
                    </a:cxn>
                    <a:cxn ang="0">
                      <a:pos x="71" y="67"/>
                    </a:cxn>
                    <a:cxn ang="0">
                      <a:pos x="134" y="39"/>
                    </a:cxn>
                    <a:cxn ang="0">
                      <a:pos x="134" y="39"/>
                    </a:cxn>
                    <a:cxn ang="0">
                      <a:pos x="134" y="39"/>
                    </a:cxn>
                  </a:cxnLst>
                  <a:rect l="0" t="0" r="r" b="b"/>
                  <a:pathLst>
                    <a:path w="213" h="289">
                      <a:moveTo>
                        <a:pt x="134" y="39"/>
                      </a:moveTo>
                      <a:cubicBezTo>
                        <a:pt x="145" y="39"/>
                        <a:pt x="156" y="41"/>
                        <a:pt x="167" y="45"/>
                      </a:cubicBezTo>
                      <a:cubicBezTo>
                        <a:pt x="177" y="48"/>
                        <a:pt x="188" y="52"/>
                        <a:pt x="197" y="56"/>
                      </a:cubicBezTo>
                      <a:cubicBezTo>
                        <a:pt x="213" y="18"/>
                        <a:pt x="213" y="18"/>
                        <a:pt x="213" y="18"/>
                      </a:cubicBezTo>
                      <a:cubicBezTo>
                        <a:pt x="189" y="6"/>
                        <a:pt x="163" y="0"/>
                        <a:pt x="134" y="0"/>
                      </a:cubicBezTo>
                      <a:cubicBezTo>
                        <a:pt x="107" y="0"/>
                        <a:pt x="83" y="6"/>
                        <a:pt x="63" y="18"/>
                      </a:cubicBezTo>
                      <a:cubicBezTo>
                        <a:pt x="43" y="29"/>
                        <a:pt x="27" y="46"/>
                        <a:pt x="16" y="68"/>
                      </a:cubicBezTo>
                      <a:cubicBezTo>
                        <a:pt x="6" y="90"/>
                        <a:pt x="0" y="115"/>
                        <a:pt x="0" y="145"/>
                      </a:cubicBezTo>
                      <a:cubicBezTo>
                        <a:pt x="0" y="191"/>
                        <a:pt x="11" y="226"/>
                        <a:pt x="33" y="251"/>
                      </a:cubicBezTo>
                      <a:cubicBezTo>
                        <a:pt x="55" y="276"/>
                        <a:pt x="87" y="289"/>
                        <a:pt x="128" y="289"/>
                      </a:cubicBezTo>
                      <a:cubicBezTo>
                        <a:pt x="156" y="289"/>
                        <a:pt x="181" y="285"/>
                        <a:pt x="203" y="276"/>
                      </a:cubicBezTo>
                      <a:cubicBezTo>
                        <a:pt x="203" y="237"/>
                        <a:pt x="203" y="237"/>
                        <a:pt x="203" y="237"/>
                      </a:cubicBezTo>
                      <a:cubicBezTo>
                        <a:pt x="191" y="241"/>
                        <a:pt x="179" y="244"/>
                        <a:pt x="168" y="246"/>
                      </a:cubicBezTo>
                      <a:cubicBezTo>
                        <a:pt x="157" y="248"/>
                        <a:pt x="145" y="250"/>
                        <a:pt x="134" y="250"/>
                      </a:cubicBezTo>
                      <a:cubicBezTo>
                        <a:pt x="106" y="250"/>
                        <a:pt x="85" y="241"/>
                        <a:pt x="71" y="223"/>
                      </a:cubicBezTo>
                      <a:cubicBezTo>
                        <a:pt x="56" y="205"/>
                        <a:pt x="49" y="179"/>
                        <a:pt x="49" y="145"/>
                      </a:cubicBezTo>
                      <a:cubicBezTo>
                        <a:pt x="49" y="112"/>
                        <a:pt x="56" y="86"/>
                        <a:pt x="71" y="67"/>
                      </a:cubicBezTo>
                      <a:cubicBezTo>
                        <a:pt x="86" y="49"/>
                        <a:pt x="107" y="39"/>
                        <a:pt x="134" y="39"/>
                      </a:cubicBezTo>
                      <a:close/>
                      <a:moveTo>
                        <a:pt x="134" y="39"/>
                      </a:moveTo>
                      <a:cubicBezTo>
                        <a:pt x="134" y="39"/>
                        <a:pt x="134" y="39"/>
                        <a:pt x="134" y="39"/>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51"/>
                <p:cNvSpPr/>
                <p:nvPr/>
              </p:nvSpPr>
              <p:spPr bwMode="auto">
                <a:xfrm>
                  <a:off x="752475" y="123825"/>
                  <a:ext cx="1490663" cy="1919288"/>
                </a:xfrm>
                <a:custGeom>
                  <a:avLst/>
                  <a:gdLst/>
                  <a:ahLst/>
                  <a:cxnLst>
                    <a:cxn ang="0">
                      <a:pos x="377" y="4"/>
                    </a:cxn>
                    <a:cxn ang="0">
                      <a:pos x="328" y="1"/>
                    </a:cxn>
                    <a:cxn ang="0">
                      <a:pos x="268" y="21"/>
                    </a:cxn>
                    <a:cxn ang="0">
                      <a:pos x="216" y="66"/>
                    </a:cxn>
                    <a:cxn ang="0">
                      <a:pos x="185" y="124"/>
                    </a:cxn>
                    <a:cxn ang="0">
                      <a:pos x="179" y="209"/>
                    </a:cxn>
                    <a:cxn ang="0">
                      <a:pos x="139" y="221"/>
                    </a:cxn>
                    <a:cxn ang="0">
                      <a:pos x="132" y="220"/>
                    </a:cxn>
                    <a:cxn ang="0">
                      <a:pos x="0" y="364"/>
                    </a:cxn>
                    <a:cxn ang="0">
                      <a:pos x="1" y="390"/>
                    </a:cxn>
                    <a:cxn ang="0">
                      <a:pos x="34" y="471"/>
                    </a:cxn>
                    <a:cxn ang="0">
                      <a:pos x="123" y="509"/>
                    </a:cxn>
                    <a:cxn ang="0">
                      <a:pos x="228" y="472"/>
                    </a:cxn>
                    <a:cxn ang="0">
                      <a:pos x="263" y="364"/>
                    </a:cxn>
                    <a:cxn ang="0">
                      <a:pos x="229" y="258"/>
                    </a:cxn>
                    <a:cxn ang="0">
                      <a:pos x="217" y="240"/>
                    </a:cxn>
                    <a:cxn ang="0">
                      <a:pos x="253" y="225"/>
                    </a:cxn>
                    <a:cxn ang="0">
                      <a:pos x="296" y="196"/>
                    </a:cxn>
                    <a:cxn ang="0">
                      <a:pos x="333" y="159"/>
                    </a:cxn>
                    <a:cxn ang="0">
                      <a:pos x="370" y="94"/>
                    </a:cxn>
                    <a:cxn ang="0">
                      <a:pos x="385" y="50"/>
                    </a:cxn>
                    <a:cxn ang="0">
                      <a:pos x="395" y="17"/>
                    </a:cxn>
                    <a:cxn ang="0">
                      <a:pos x="391" y="9"/>
                    </a:cxn>
                    <a:cxn ang="0">
                      <a:pos x="211" y="396"/>
                    </a:cxn>
                    <a:cxn ang="0">
                      <a:pos x="203" y="425"/>
                    </a:cxn>
                    <a:cxn ang="0">
                      <a:pos x="193" y="443"/>
                    </a:cxn>
                    <a:cxn ang="0">
                      <a:pos x="131" y="470"/>
                    </a:cxn>
                    <a:cxn ang="0">
                      <a:pos x="48" y="364"/>
                    </a:cxn>
                    <a:cxn ang="0">
                      <a:pos x="51" y="332"/>
                    </a:cxn>
                    <a:cxn ang="0">
                      <a:pos x="59" y="303"/>
                    </a:cxn>
                    <a:cxn ang="0">
                      <a:pos x="69" y="286"/>
                    </a:cxn>
                    <a:cxn ang="0">
                      <a:pos x="131" y="259"/>
                    </a:cxn>
                    <a:cxn ang="0">
                      <a:pos x="214" y="365"/>
                    </a:cxn>
                    <a:cxn ang="0">
                      <a:pos x="293" y="92"/>
                    </a:cxn>
                    <a:cxn ang="0">
                      <a:pos x="275" y="108"/>
                    </a:cxn>
                    <a:cxn ang="0">
                      <a:pos x="254" y="134"/>
                    </a:cxn>
                    <a:cxn ang="0">
                      <a:pos x="205" y="233"/>
                    </a:cxn>
                    <a:cxn ang="0">
                      <a:pos x="190" y="231"/>
                    </a:cxn>
                    <a:cxn ang="0">
                      <a:pos x="227" y="163"/>
                    </a:cxn>
                    <a:cxn ang="0">
                      <a:pos x="262" y="118"/>
                    </a:cxn>
                    <a:cxn ang="0">
                      <a:pos x="284" y="98"/>
                    </a:cxn>
                    <a:cxn ang="0">
                      <a:pos x="300" y="87"/>
                    </a:cxn>
                    <a:cxn ang="0">
                      <a:pos x="293" y="92"/>
                    </a:cxn>
                  </a:cxnLst>
                  <a:rect l="0" t="0" r="r" b="b"/>
                  <a:pathLst>
                    <a:path w="396" h="509">
                      <a:moveTo>
                        <a:pt x="391" y="9"/>
                      </a:moveTo>
                      <a:cubicBezTo>
                        <a:pt x="388" y="8"/>
                        <a:pt x="383" y="6"/>
                        <a:pt x="377" y="4"/>
                      </a:cubicBezTo>
                      <a:cubicBezTo>
                        <a:pt x="371" y="3"/>
                        <a:pt x="363" y="1"/>
                        <a:pt x="355" y="0"/>
                      </a:cubicBezTo>
                      <a:cubicBezTo>
                        <a:pt x="347" y="0"/>
                        <a:pt x="338" y="0"/>
                        <a:pt x="328" y="1"/>
                      </a:cubicBezTo>
                      <a:cubicBezTo>
                        <a:pt x="318" y="2"/>
                        <a:pt x="308" y="5"/>
                        <a:pt x="298" y="8"/>
                      </a:cubicBezTo>
                      <a:cubicBezTo>
                        <a:pt x="287" y="11"/>
                        <a:pt x="278" y="16"/>
                        <a:pt x="268" y="21"/>
                      </a:cubicBezTo>
                      <a:cubicBezTo>
                        <a:pt x="258" y="27"/>
                        <a:pt x="249" y="34"/>
                        <a:pt x="240" y="41"/>
                      </a:cubicBezTo>
                      <a:cubicBezTo>
                        <a:pt x="231" y="49"/>
                        <a:pt x="223" y="57"/>
                        <a:pt x="216" y="66"/>
                      </a:cubicBezTo>
                      <a:cubicBezTo>
                        <a:pt x="209" y="75"/>
                        <a:pt x="203" y="84"/>
                        <a:pt x="198" y="94"/>
                      </a:cubicBezTo>
                      <a:cubicBezTo>
                        <a:pt x="193" y="104"/>
                        <a:pt x="188" y="114"/>
                        <a:pt x="185" y="124"/>
                      </a:cubicBezTo>
                      <a:cubicBezTo>
                        <a:pt x="178" y="144"/>
                        <a:pt x="176" y="165"/>
                        <a:pt x="177" y="183"/>
                      </a:cubicBezTo>
                      <a:cubicBezTo>
                        <a:pt x="177" y="193"/>
                        <a:pt x="178" y="201"/>
                        <a:pt x="179" y="209"/>
                      </a:cubicBezTo>
                      <a:cubicBezTo>
                        <a:pt x="181" y="217"/>
                        <a:pt x="183" y="224"/>
                        <a:pt x="185" y="229"/>
                      </a:cubicBezTo>
                      <a:cubicBezTo>
                        <a:pt x="171" y="225"/>
                        <a:pt x="156" y="221"/>
                        <a:pt x="139" y="221"/>
                      </a:cubicBezTo>
                      <a:cubicBezTo>
                        <a:pt x="139" y="220"/>
                        <a:pt x="139" y="220"/>
                        <a:pt x="139" y="220"/>
                      </a:cubicBezTo>
                      <a:cubicBezTo>
                        <a:pt x="137" y="220"/>
                        <a:pt x="134" y="220"/>
                        <a:pt x="132" y="220"/>
                      </a:cubicBezTo>
                      <a:cubicBezTo>
                        <a:pt x="89" y="220"/>
                        <a:pt x="57" y="232"/>
                        <a:pt x="34" y="257"/>
                      </a:cubicBezTo>
                      <a:cubicBezTo>
                        <a:pt x="11" y="282"/>
                        <a:pt x="0" y="317"/>
                        <a:pt x="0" y="364"/>
                      </a:cubicBezTo>
                      <a:cubicBezTo>
                        <a:pt x="0" y="365"/>
                        <a:pt x="0" y="365"/>
                        <a:pt x="0" y="365"/>
                      </a:cubicBezTo>
                      <a:cubicBezTo>
                        <a:pt x="0" y="374"/>
                        <a:pt x="0" y="382"/>
                        <a:pt x="1" y="390"/>
                      </a:cubicBezTo>
                      <a:cubicBezTo>
                        <a:pt x="1" y="390"/>
                        <a:pt x="1" y="390"/>
                        <a:pt x="1" y="390"/>
                      </a:cubicBezTo>
                      <a:cubicBezTo>
                        <a:pt x="5" y="424"/>
                        <a:pt x="16" y="451"/>
                        <a:pt x="34" y="471"/>
                      </a:cubicBezTo>
                      <a:cubicBezTo>
                        <a:pt x="55" y="495"/>
                        <a:pt x="85" y="507"/>
                        <a:pt x="124" y="508"/>
                      </a:cubicBezTo>
                      <a:cubicBezTo>
                        <a:pt x="123" y="509"/>
                        <a:pt x="123" y="509"/>
                        <a:pt x="123" y="509"/>
                      </a:cubicBezTo>
                      <a:cubicBezTo>
                        <a:pt x="126" y="509"/>
                        <a:pt x="128" y="509"/>
                        <a:pt x="131" y="509"/>
                      </a:cubicBezTo>
                      <a:cubicBezTo>
                        <a:pt x="173" y="509"/>
                        <a:pt x="206" y="497"/>
                        <a:pt x="228" y="472"/>
                      </a:cubicBezTo>
                      <a:cubicBezTo>
                        <a:pt x="251" y="447"/>
                        <a:pt x="263" y="411"/>
                        <a:pt x="263" y="365"/>
                      </a:cubicBezTo>
                      <a:cubicBezTo>
                        <a:pt x="263" y="364"/>
                        <a:pt x="263" y="364"/>
                        <a:pt x="263" y="364"/>
                      </a:cubicBezTo>
                      <a:cubicBezTo>
                        <a:pt x="263" y="355"/>
                        <a:pt x="262" y="347"/>
                        <a:pt x="261" y="338"/>
                      </a:cubicBezTo>
                      <a:cubicBezTo>
                        <a:pt x="257" y="305"/>
                        <a:pt x="247" y="278"/>
                        <a:pt x="229" y="258"/>
                      </a:cubicBezTo>
                      <a:cubicBezTo>
                        <a:pt x="222" y="251"/>
                        <a:pt x="215" y="245"/>
                        <a:pt x="207" y="240"/>
                      </a:cubicBezTo>
                      <a:cubicBezTo>
                        <a:pt x="217" y="240"/>
                        <a:pt x="217" y="240"/>
                        <a:pt x="217" y="240"/>
                      </a:cubicBezTo>
                      <a:cubicBezTo>
                        <a:pt x="221" y="239"/>
                        <a:pt x="226" y="237"/>
                        <a:pt x="231" y="235"/>
                      </a:cubicBezTo>
                      <a:cubicBezTo>
                        <a:pt x="238" y="232"/>
                        <a:pt x="245" y="228"/>
                        <a:pt x="253" y="225"/>
                      </a:cubicBezTo>
                      <a:cubicBezTo>
                        <a:pt x="260" y="221"/>
                        <a:pt x="267" y="216"/>
                        <a:pt x="275" y="211"/>
                      </a:cubicBezTo>
                      <a:cubicBezTo>
                        <a:pt x="282" y="207"/>
                        <a:pt x="290" y="201"/>
                        <a:pt x="296" y="196"/>
                      </a:cubicBezTo>
                      <a:cubicBezTo>
                        <a:pt x="303" y="190"/>
                        <a:pt x="310" y="184"/>
                        <a:pt x="316" y="178"/>
                      </a:cubicBezTo>
                      <a:cubicBezTo>
                        <a:pt x="322" y="172"/>
                        <a:pt x="328" y="166"/>
                        <a:pt x="333" y="159"/>
                      </a:cubicBezTo>
                      <a:cubicBezTo>
                        <a:pt x="344" y="145"/>
                        <a:pt x="353" y="131"/>
                        <a:pt x="360" y="117"/>
                      </a:cubicBezTo>
                      <a:cubicBezTo>
                        <a:pt x="364" y="110"/>
                        <a:pt x="367" y="102"/>
                        <a:pt x="370" y="94"/>
                      </a:cubicBezTo>
                      <a:cubicBezTo>
                        <a:pt x="373" y="87"/>
                        <a:pt x="375" y="79"/>
                        <a:pt x="378" y="72"/>
                      </a:cubicBezTo>
                      <a:cubicBezTo>
                        <a:pt x="380" y="64"/>
                        <a:pt x="383" y="57"/>
                        <a:pt x="385" y="50"/>
                      </a:cubicBezTo>
                      <a:cubicBezTo>
                        <a:pt x="387" y="42"/>
                        <a:pt x="389" y="36"/>
                        <a:pt x="391" y="31"/>
                      </a:cubicBezTo>
                      <a:cubicBezTo>
                        <a:pt x="393" y="26"/>
                        <a:pt x="394" y="20"/>
                        <a:pt x="395" y="17"/>
                      </a:cubicBezTo>
                      <a:cubicBezTo>
                        <a:pt x="396" y="13"/>
                        <a:pt x="396" y="11"/>
                        <a:pt x="396" y="11"/>
                      </a:cubicBezTo>
                      <a:cubicBezTo>
                        <a:pt x="396" y="11"/>
                        <a:pt x="394" y="11"/>
                        <a:pt x="391" y="9"/>
                      </a:cubicBezTo>
                      <a:close/>
                      <a:moveTo>
                        <a:pt x="211" y="396"/>
                      </a:moveTo>
                      <a:cubicBezTo>
                        <a:pt x="211" y="396"/>
                        <a:pt x="211" y="396"/>
                        <a:pt x="211" y="396"/>
                      </a:cubicBezTo>
                      <a:cubicBezTo>
                        <a:pt x="210" y="404"/>
                        <a:pt x="208" y="410"/>
                        <a:pt x="206" y="417"/>
                      </a:cubicBezTo>
                      <a:cubicBezTo>
                        <a:pt x="205" y="420"/>
                        <a:pt x="204" y="423"/>
                        <a:pt x="203" y="425"/>
                      </a:cubicBezTo>
                      <a:cubicBezTo>
                        <a:pt x="202" y="427"/>
                        <a:pt x="202" y="428"/>
                        <a:pt x="201" y="430"/>
                      </a:cubicBezTo>
                      <a:cubicBezTo>
                        <a:pt x="199" y="435"/>
                        <a:pt x="196" y="439"/>
                        <a:pt x="193" y="443"/>
                      </a:cubicBezTo>
                      <a:cubicBezTo>
                        <a:pt x="186" y="452"/>
                        <a:pt x="176" y="459"/>
                        <a:pt x="165" y="463"/>
                      </a:cubicBezTo>
                      <a:cubicBezTo>
                        <a:pt x="155" y="467"/>
                        <a:pt x="144" y="470"/>
                        <a:pt x="131" y="470"/>
                      </a:cubicBezTo>
                      <a:cubicBezTo>
                        <a:pt x="104" y="470"/>
                        <a:pt x="83" y="461"/>
                        <a:pt x="69" y="443"/>
                      </a:cubicBezTo>
                      <a:cubicBezTo>
                        <a:pt x="55" y="425"/>
                        <a:pt x="48" y="399"/>
                        <a:pt x="48" y="364"/>
                      </a:cubicBezTo>
                      <a:cubicBezTo>
                        <a:pt x="48" y="353"/>
                        <a:pt x="49" y="342"/>
                        <a:pt x="51" y="332"/>
                      </a:cubicBezTo>
                      <a:cubicBezTo>
                        <a:pt x="51" y="332"/>
                        <a:pt x="51" y="332"/>
                        <a:pt x="51" y="332"/>
                      </a:cubicBezTo>
                      <a:cubicBezTo>
                        <a:pt x="52" y="325"/>
                        <a:pt x="54" y="318"/>
                        <a:pt x="56" y="312"/>
                      </a:cubicBezTo>
                      <a:cubicBezTo>
                        <a:pt x="57" y="309"/>
                        <a:pt x="58" y="306"/>
                        <a:pt x="59" y="303"/>
                      </a:cubicBezTo>
                      <a:cubicBezTo>
                        <a:pt x="60" y="302"/>
                        <a:pt x="61" y="300"/>
                        <a:pt x="61" y="299"/>
                      </a:cubicBezTo>
                      <a:cubicBezTo>
                        <a:pt x="64" y="294"/>
                        <a:pt x="66" y="290"/>
                        <a:pt x="69" y="286"/>
                      </a:cubicBezTo>
                      <a:cubicBezTo>
                        <a:pt x="77" y="276"/>
                        <a:pt x="86" y="270"/>
                        <a:pt x="97" y="265"/>
                      </a:cubicBezTo>
                      <a:cubicBezTo>
                        <a:pt x="107" y="261"/>
                        <a:pt x="118" y="259"/>
                        <a:pt x="131" y="259"/>
                      </a:cubicBezTo>
                      <a:cubicBezTo>
                        <a:pt x="158" y="259"/>
                        <a:pt x="179" y="268"/>
                        <a:pt x="193" y="286"/>
                      </a:cubicBezTo>
                      <a:cubicBezTo>
                        <a:pt x="207" y="304"/>
                        <a:pt x="214" y="330"/>
                        <a:pt x="214" y="365"/>
                      </a:cubicBezTo>
                      <a:cubicBezTo>
                        <a:pt x="214" y="376"/>
                        <a:pt x="213" y="387"/>
                        <a:pt x="211" y="396"/>
                      </a:cubicBezTo>
                      <a:close/>
                      <a:moveTo>
                        <a:pt x="293" y="92"/>
                      </a:moveTo>
                      <a:cubicBezTo>
                        <a:pt x="290" y="94"/>
                        <a:pt x="287" y="96"/>
                        <a:pt x="285" y="99"/>
                      </a:cubicBezTo>
                      <a:cubicBezTo>
                        <a:pt x="282" y="102"/>
                        <a:pt x="279" y="105"/>
                        <a:pt x="275" y="108"/>
                      </a:cubicBezTo>
                      <a:cubicBezTo>
                        <a:pt x="272" y="112"/>
                        <a:pt x="268" y="116"/>
                        <a:pt x="265" y="120"/>
                      </a:cubicBezTo>
                      <a:cubicBezTo>
                        <a:pt x="261" y="125"/>
                        <a:pt x="258" y="130"/>
                        <a:pt x="254" y="134"/>
                      </a:cubicBezTo>
                      <a:cubicBezTo>
                        <a:pt x="247" y="144"/>
                        <a:pt x="240" y="156"/>
                        <a:pt x="234" y="167"/>
                      </a:cubicBezTo>
                      <a:cubicBezTo>
                        <a:pt x="222" y="190"/>
                        <a:pt x="212" y="214"/>
                        <a:pt x="205" y="233"/>
                      </a:cubicBezTo>
                      <a:cubicBezTo>
                        <a:pt x="204" y="234"/>
                        <a:pt x="204" y="236"/>
                        <a:pt x="203" y="238"/>
                      </a:cubicBezTo>
                      <a:cubicBezTo>
                        <a:pt x="199" y="236"/>
                        <a:pt x="195" y="233"/>
                        <a:pt x="190" y="231"/>
                      </a:cubicBezTo>
                      <a:cubicBezTo>
                        <a:pt x="191" y="230"/>
                        <a:pt x="191" y="229"/>
                        <a:pt x="192" y="227"/>
                      </a:cubicBezTo>
                      <a:cubicBezTo>
                        <a:pt x="200" y="209"/>
                        <a:pt x="212" y="185"/>
                        <a:pt x="227" y="163"/>
                      </a:cubicBezTo>
                      <a:cubicBezTo>
                        <a:pt x="234" y="152"/>
                        <a:pt x="242" y="141"/>
                        <a:pt x="250" y="131"/>
                      </a:cubicBezTo>
                      <a:cubicBezTo>
                        <a:pt x="254" y="127"/>
                        <a:pt x="258" y="122"/>
                        <a:pt x="262" y="118"/>
                      </a:cubicBezTo>
                      <a:cubicBezTo>
                        <a:pt x="266" y="114"/>
                        <a:pt x="270" y="110"/>
                        <a:pt x="273" y="106"/>
                      </a:cubicBezTo>
                      <a:cubicBezTo>
                        <a:pt x="277" y="103"/>
                        <a:pt x="281" y="100"/>
                        <a:pt x="284" y="98"/>
                      </a:cubicBezTo>
                      <a:cubicBezTo>
                        <a:pt x="287" y="95"/>
                        <a:pt x="290" y="94"/>
                        <a:pt x="292" y="92"/>
                      </a:cubicBezTo>
                      <a:cubicBezTo>
                        <a:pt x="297" y="89"/>
                        <a:pt x="300" y="87"/>
                        <a:pt x="300" y="87"/>
                      </a:cubicBezTo>
                      <a:cubicBezTo>
                        <a:pt x="300" y="87"/>
                        <a:pt x="297" y="89"/>
                        <a:pt x="293" y="92"/>
                      </a:cubicBezTo>
                      <a:close/>
                      <a:moveTo>
                        <a:pt x="293" y="92"/>
                      </a:moveTo>
                      <a:cubicBezTo>
                        <a:pt x="293" y="92"/>
                        <a:pt x="293" y="92"/>
                        <a:pt x="293" y="92"/>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9" name="Freeform: Shape 48"/>
              <p:cNvSpPr/>
              <p:nvPr/>
            </p:nvSpPr>
            <p:spPr bwMode="auto">
              <a:xfrm>
                <a:off x="-958850" y="968375"/>
                <a:ext cx="598488" cy="1058863"/>
              </a:xfrm>
              <a:custGeom>
                <a:avLst/>
                <a:gdLst/>
                <a:ahLst/>
                <a:cxnLst>
                  <a:cxn ang="0">
                    <a:pos x="0" y="667"/>
                  </a:cxn>
                  <a:cxn ang="0">
                    <a:pos x="377" y="667"/>
                  </a:cxn>
                  <a:cxn ang="0">
                    <a:pos x="377" y="575"/>
                  </a:cxn>
                  <a:cxn ang="0">
                    <a:pos x="109" y="575"/>
                  </a:cxn>
                  <a:cxn ang="0">
                    <a:pos x="109" y="366"/>
                  </a:cxn>
                  <a:cxn ang="0">
                    <a:pos x="358" y="366"/>
                  </a:cxn>
                  <a:cxn ang="0">
                    <a:pos x="358" y="273"/>
                  </a:cxn>
                  <a:cxn ang="0">
                    <a:pos x="109" y="273"/>
                  </a:cxn>
                  <a:cxn ang="0">
                    <a:pos x="109" y="93"/>
                  </a:cxn>
                  <a:cxn ang="0">
                    <a:pos x="377" y="93"/>
                  </a:cxn>
                  <a:cxn ang="0">
                    <a:pos x="377" y="0"/>
                  </a:cxn>
                  <a:cxn ang="0">
                    <a:pos x="0" y="0"/>
                  </a:cxn>
                  <a:cxn ang="0">
                    <a:pos x="0" y="667"/>
                  </a:cxn>
                  <a:cxn ang="0">
                    <a:pos x="0" y="667"/>
                  </a:cxn>
                  <a:cxn ang="0">
                    <a:pos x="0" y="667"/>
                  </a:cxn>
                </a:cxnLst>
                <a:rect l="0" t="0" r="r" b="b"/>
                <a:pathLst>
                  <a:path w="377" h="667">
                    <a:moveTo>
                      <a:pt x="0" y="667"/>
                    </a:moveTo>
                    <a:lnTo>
                      <a:pt x="377" y="667"/>
                    </a:lnTo>
                    <a:lnTo>
                      <a:pt x="377" y="575"/>
                    </a:lnTo>
                    <a:lnTo>
                      <a:pt x="109" y="575"/>
                    </a:lnTo>
                    <a:lnTo>
                      <a:pt x="109" y="366"/>
                    </a:lnTo>
                    <a:lnTo>
                      <a:pt x="358" y="366"/>
                    </a:lnTo>
                    <a:lnTo>
                      <a:pt x="358" y="273"/>
                    </a:lnTo>
                    <a:lnTo>
                      <a:pt x="109" y="273"/>
                    </a:lnTo>
                    <a:lnTo>
                      <a:pt x="109" y="93"/>
                    </a:lnTo>
                    <a:lnTo>
                      <a:pt x="377" y="93"/>
                    </a:lnTo>
                    <a:lnTo>
                      <a:pt x="377" y="0"/>
                    </a:lnTo>
                    <a:lnTo>
                      <a:pt x="0" y="0"/>
                    </a:lnTo>
                    <a:lnTo>
                      <a:pt x="0" y="667"/>
                    </a:lnTo>
                    <a:close/>
                    <a:moveTo>
                      <a:pt x="0" y="667"/>
                    </a:moveTo>
                    <a:lnTo>
                      <a:pt x="0" y="667"/>
                    </a:lnTo>
                    <a:close/>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0" name="Oval 52"/>
            <p:cNvSpPr>
              <a:spLocks noChangeAspect="1"/>
            </p:cNvSpPr>
            <p:nvPr/>
          </p:nvSpPr>
          <p:spPr>
            <a:xfrm>
              <a:off x="4101797" y="927308"/>
              <a:ext cx="1147479" cy="1147479"/>
            </a:xfrm>
            <a:prstGeom prst="ellipse">
              <a:avLst/>
            </a:prstGeom>
            <a:solidFill>
              <a:schemeClr val="accent4">
                <a:alpha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1" name="Group 53"/>
            <p:cNvGrpSpPr/>
            <p:nvPr/>
          </p:nvGrpSpPr>
          <p:grpSpPr>
            <a:xfrm>
              <a:off x="4516690" y="1253024"/>
              <a:ext cx="317693" cy="496046"/>
              <a:chOff x="582613" y="280988"/>
              <a:chExt cx="1085850" cy="1695450"/>
            </a:xfrm>
            <a:solidFill>
              <a:schemeClr val="bg1"/>
            </a:solidFill>
          </p:grpSpPr>
          <p:sp>
            <p:nvSpPr>
              <p:cNvPr id="24" name="Freeform: Shape 54"/>
              <p:cNvSpPr/>
              <p:nvPr/>
            </p:nvSpPr>
            <p:spPr bwMode="auto">
              <a:xfrm>
                <a:off x="582613" y="280988"/>
                <a:ext cx="1085850" cy="1695450"/>
              </a:xfrm>
              <a:custGeom>
                <a:avLst/>
                <a:gdLst/>
                <a:ahLst/>
                <a:cxnLst>
                  <a:cxn ang="0">
                    <a:pos x="255" y="40"/>
                  </a:cxn>
                  <a:cxn ang="0">
                    <a:pos x="214" y="40"/>
                  </a:cxn>
                  <a:cxn ang="0">
                    <a:pos x="214" y="20"/>
                  </a:cxn>
                  <a:cxn ang="0">
                    <a:pos x="194" y="0"/>
                  </a:cxn>
                  <a:cxn ang="0">
                    <a:pos x="92" y="0"/>
                  </a:cxn>
                  <a:cxn ang="0">
                    <a:pos x="71" y="20"/>
                  </a:cxn>
                  <a:cxn ang="0">
                    <a:pos x="71" y="40"/>
                  </a:cxn>
                  <a:cxn ang="0">
                    <a:pos x="30" y="40"/>
                  </a:cxn>
                  <a:cxn ang="0">
                    <a:pos x="0" y="71"/>
                  </a:cxn>
                  <a:cxn ang="0">
                    <a:pos x="0" y="419"/>
                  </a:cxn>
                  <a:cxn ang="0">
                    <a:pos x="30" y="449"/>
                  </a:cxn>
                  <a:cxn ang="0">
                    <a:pos x="255" y="449"/>
                  </a:cxn>
                  <a:cxn ang="0">
                    <a:pos x="286" y="419"/>
                  </a:cxn>
                  <a:cxn ang="0">
                    <a:pos x="286" y="71"/>
                  </a:cxn>
                  <a:cxn ang="0">
                    <a:pos x="255" y="40"/>
                  </a:cxn>
                  <a:cxn ang="0">
                    <a:pos x="265" y="419"/>
                  </a:cxn>
                  <a:cxn ang="0">
                    <a:pos x="255" y="429"/>
                  </a:cxn>
                  <a:cxn ang="0">
                    <a:pos x="30" y="429"/>
                  </a:cxn>
                  <a:cxn ang="0">
                    <a:pos x="20" y="419"/>
                  </a:cxn>
                  <a:cxn ang="0">
                    <a:pos x="20" y="71"/>
                  </a:cxn>
                  <a:cxn ang="0">
                    <a:pos x="30" y="61"/>
                  </a:cxn>
                  <a:cxn ang="0">
                    <a:pos x="255" y="61"/>
                  </a:cxn>
                  <a:cxn ang="0">
                    <a:pos x="265" y="71"/>
                  </a:cxn>
                  <a:cxn ang="0">
                    <a:pos x="265" y="419"/>
                  </a:cxn>
                  <a:cxn ang="0">
                    <a:pos x="265" y="419"/>
                  </a:cxn>
                  <a:cxn ang="0">
                    <a:pos x="265" y="419"/>
                  </a:cxn>
                </a:cxnLst>
                <a:rect l="0" t="0" r="r" b="b"/>
                <a:pathLst>
                  <a:path w="286" h="449">
                    <a:moveTo>
                      <a:pt x="255" y="40"/>
                    </a:moveTo>
                    <a:cubicBezTo>
                      <a:pt x="214" y="40"/>
                      <a:pt x="214" y="40"/>
                      <a:pt x="214" y="40"/>
                    </a:cubicBezTo>
                    <a:cubicBezTo>
                      <a:pt x="214" y="20"/>
                      <a:pt x="214" y="20"/>
                      <a:pt x="214" y="20"/>
                    </a:cubicBezTo>
                    <a:cubicBezTo>
                      <a:pt x="214" y="9"/>
                      <a:pt x="205" y="0"/>
                      <a:pt x="194" y="0"/>
                    </a:cubicBezTo>
                    <a:cubicBezTo>
                      <a:pt x="92" y="0"/>
                      <a:pt x="92" y="0"/>
                      <a:pt x="92" y="0"/>
                    </a:cubicBezTo>
                    <a:cubicBezTo>
                      <a:pt x="80" y="0"/>
                      <a:pt x="71" y="9"/>
                      <a:pt x="71" y="20"/>
                    </a:cubicBezTo>
                    <a:cubicBezTo>
                      <a:pt x="71" y="40"/>
                      <a:pt x="71" y="40"/>
                      <a:pt x="71" y="40"/>
                    </a:cubicBezTo>
                    <a:cubicBezTo>
                      <a:pt x="30" y="40"/>
                      <a:pt x="30" y="40"/>
                      <a:pt x="30" y="40"/>
                    </a:cubicBezTo>
                    <a:cubicBezTo>
                      <a:pt x="13" y="40"/>
                      <a:pt x="0" y="54"/>
                      <a:pt x="0" y="71"/>
                    </a:cubicBezTo>
                    <a:cubicBezTo>
                      <a:pt x="0" y="419"/>
                      <a:pt x="0" y="419"/>
                      <a:pt x="0" y="419"/>
                    </a:cubicBezTo>
                    <a:cubicBezTo>
                      <a:pt x="0" y="436"/>
                      <a:pt x="13" y="449"/>
                      <a:pt x="30" y="449"/>
                    </a:cubicBezTo>
                    <a:cubicBezTo>
                      <a:pt x="255" y="449"/>
                      <a:pt x="255" y="449"/>
                      <a:pt x="255" y="449"/>
                    </a:cubicBezTo>
                    <a:cubicBezTo>
                      <a:pt x="272" y="449"/>
                      <a:pt x="286" y="436"/>
                      <a:pt x="286" y="419"/>
                    </a:cubicBezTo>
                    <a:cubicBezTo>
                      <a:pt x="286" y="71"/>
                      <a:pt x="286" y="71"/>
                      <a:pt x="286" y="71"/>
                    </a:cubicBezTo>
                    <a:cubicBezTo>
                      <a:pt x="286" y="54"/>
                      <a:pt x="272" y="40"/>
                      <a:pt x="255" y="40"/>
                    </a:cubicBezTo>
                    <a:close/>
                    <a:moveTo>
                      <a:pt x="265" y="419"/>
                    </a:moveTo>
                    <a:cubicBezTo>
                      <a:pt x="265" y="424"/>
                      <a:pt x="261" y="429"/>
                      <a:pt x="255" y="429"/>
                    </a:cubicBezTo>
                    <a:cubicBezTo>
                      <a:pt x="30" y="429"/>
                      <a:pt x="30" y="429"/>
                      <a:pt x="30" y="429"/>
                    </a:cubicBezTo>
                    <a:cubicBezTo>
                      <a:pt x="25" y="429"/>
                      <a:pt x="20" y="424"/>
                      <a:pt x="20" y="419"/>
                    </a:cubicBezTo>
                    <a:cubicBezTo>
                      <a:pt x="20" y="71"/>
                      <a:pt x="20" y="71"/>
                      <a:pt x="20" y="71"/>
                    </a:cubicBezTo>
                    <a:cubicBezTo>
                      <a:pt x="20" y="65"/>
                      <a:pt x="25" y="61"/>
                      <a:pt x="30" y="61"/>
                    </a:cubicBezTo>
                    <a:cubicBezTo>
                      <a:pt x="255" y="61"/>
                      <a:pt x="255" y="61"/>
                      <a:pt x="255" y="61"/>
                    </a:cubicBezTo>
                    <a:cubicBezTo>
                      <a:pt x="261" y="61"/>
                      <a:pt x="265" y="65"/>
                      <a:pt x="265" y="71"/>
                    </a:cubicBezTo>
                    <a:lnTo>
                      <a:pt x="265" y="419"/>
                    </a:lnTo>
                    <a:close/>
                    <a:moveTo>
                      <a:pt x="265" y="419"/>
                    </a:moveTo>
                    <a:cubicBezTo>
                      <a:pt x="265" y="419"/>
                      <a:pt x="265" y="419"/>
                      <a:pt x="265" y="419"/>
                    </a:cubicBezTo>
                  </a:path>
                </a:pathLst>
              </a:custGeom>
              <a:grpFill/>
              <a:ln w="9525">
                <a:noFill/>
                <a:round/>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Rectangle 55"/>
              <p:cNvSpPr/>
              <p:nvPr/>
            </p:nvSpPr>
            <p:spPr bwMode="auto">
              <a:xfrm>
                <a:off x="738188" y="587376"/>
                <a:ext cx="774700" cy="388938"/>
              </a:xfrm>
              <a:prstGeom prst="rect">
                <a:avLst/>
              </a:prstGeom>
              <a:grpFill/>
              <a:ln w="9525">
                <a:noFill/>
                <a:miter lim="800000"/>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Rectangle 56"/>
              <p:cNvSpPr/>
              <p:nvPr/>
            </p:nvSpPr>
            <p:spPr bwMode="auto">
              <a:xfrm>
                <a:off x="738188" y="1014413"/>
                <a:ext cx="774700" cy="384175"/>
              </a:xfrm>
              <a:prstGeom prst="rect">
                <a:avLst/>
              </a:prstGeom>
              <a:grpFill/>
              <a:ln w="9525">
                <a:noFill/>
                <a:miter lim="800000"/>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Rectangle 57"/>
              <p:cNvSpPr/>
              <p:nvPr/>
            </p:nvSpPr>
            <p:spPr bwMode="auto">
              <a:xfrm>
                <a:off x="738188" y="1436688"/>
                <a:ext cx="774700" cy="385763"/>
              </a:xfrm>
              <a:prstGeom prst="rect">
                <a:avLst/>
              </a:prstGeom>
              <a:grpFill/>
              <a:ln w="9525">
                <a:noFill/>
                <a:miter lim="800000"/>
              </a:ln>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2" name="Group 72"/>
          <p:cNvGrpSpPr/>
          <p:nvPr/>
        </p:nvGrpSpPr>
        <p:grpSpPr>
          <a:xfrm>
            <a:off x="5370470" y="1101460"/>
            <a:ext cx="1975090" cy="552363"/>
            <a:chOff x="5619031" y="1468614"/>
            <a:chExt cx="2633453" cy="736484"/>
          </a:xfrm>
        </p:grpSpPr>
        <p:sp>
          <p:nvSpPr>
            <p:cNvPr id="22" name="TextBox 59"/>
            <p:cNvSpPr txBox="1"/>
            <p:nvPr/>
          </p:nvSpPr>
          <p:spPr>
            <a:xfrm>
              <a:off x="5619031" y="1684058"/>
              <a:ext cx="2633453" cy="521040"/>
            </a:xfrm>
            <a:prstGeom prst="rect">
              <a:avLst/>
            </a:prstGeom>
            <a:noFill/>
          </p:spPr>
          <p:txBody>
            <a:bodyPr wrap="square" lIns="0" tIns="0" rIns="0" bIns="0">
              <a:normAutofit/>
            </a:bodyPr>
            <a:lstStyle/>
            <a:p>
              <a:pPr defTabSz="1218565">
                <a:lnSpc>
                  <a:spcPct val="120000"/>
                </a:lnSpc>
                <a:spcBef>
                  <a:spcPct val="0"/>
                </a:spcBef>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Rectangle 60"/>
            <p:cNvSpPr/>
            <p:nvPr/>
          </p:nvSpPr>
          <p:spPr>
            <a:xfrm>
              <a:off x="5619031" y="1468614"/>
              <a:ext cx="2633453" cy="215444"/>
            </a:xfrm>
            <a:prstGeom prst="rect">
              <a:avLst/>
            </a:prstGeom>
          </p:spPr>
          <p:txBody>
            <a:bodyPr wrap="none" lIns="0" tIns="0" rIns="0" bIns="0" anchor="ctr">
              <a:noAutofit/>
            </a:bodyPr>
            <a:lstStyle/>
            <a:p>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1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3" name="Group 73"/>
          <p:cNvGrpSpPr/>
          <p:nvPr/>
        </p:nvGrpSpPr>
        <p:grpSpPr>
          <a:xfrm>
            <a:off x="5233603" y="1956882"/>
            <a:ext cx="1975090" cy="552363"/>
            <a:chOff x="5619031" y="2609176"/>
            <a:chExt cx="2633453" cy="736484"/>
          </a:xfrm>
        </p:grpSpPr>
        <p:sp>
          <p:nvSpPr>
            <p:cNvPr id="20" name="TextBox 62"/>
            <p:cNvSpPr txBox="1"/>
            <p:nvPr/>
          </p:nvSpPr>
          <p:spPr>
            <a:xfrm>
              <a:off x="5619031" y="2824620"/>
              <a:ext cx="2633453" cy="521040"/>
            </a:xfrm>
            <a:prstGeom prst="rect">
              <a:avLst/>
            </a:prstGeom>
            <a:noFill/>
          </p:spPr>
          <p:txBody>
            <a:bodyPr wrap="square" lIns="0" tIns="0" rIns="0" bIns="0">
              <a:normAutofit/>
            </a:bodyPr>
            <a:lstStyle/>
            <a:p>
              <a:pPr defTabSz="1218565">
                <a:lnSpc>
                  <a:spcPct val="120000"/>
                </a:lnSpc>
                <a:spcBef>
                  <a:spcPct val="0"/>
                </a:spcBef>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63"/>
            <p:cNvSpPr/>
            <p:nvPr/>
          </p:nvSpPr>
          <p:spPr>
            <a:xfrm>
              <a:off x="5619031" y="2609176"/>
              <a:ext cx="2633453" cy="215444"/>
            </a:xfrm>
            <a:prstGeom prst="rect">
              <a:avLst/>
            </a:prstGeom>
          </p:spPr>
          <p:txBody>
            <a:bodyPr wrap="none" lIns="0" tIns="0" rIns="0" bIns="0" anchor="ctr">
              <a:noAutofit/>
            </a:bodyPr>
            <a:lstStyle/>
            <a:p>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1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Group 71"/>
          <p:cNvGrpSpPr/>
          <p:nvPr/>
        </p:nvGrpSpPr>
        <p:grpSpPr>
          <a:xfrm>
            <a:off x="2578033" y="3818651"/>
            <a:ext cx="1975090" cy="552363"/>
            <a:chOff x="1847203" y="5091535"/>
            <a:chExt cx="2633453" cy="736484"/>
          </a:xfrm>
        </p:grpSpPr>
        <p:sp>
          <p:nvSpPr>
            <p:cNvPr id="18" name="TextBox 65"/>
            <p:cNvSpPr txBox="1"/>
            <p:nvPr/>
          </p:nvSpPr>
          <p:spPr>
            <a:xfrm>
              <a:off x="1847203" y="5306979"/>
              <a:ext cx="2633453" cy="521040"/>
            </a:xfrm>
            <a:prstGeom prst="rect">
              <a:avLst/>
            </a:prstGeom>
            <a:noFill/>
          </p:spPr>
          <p:txBody>
            <a:bodyPr wrap="square" lIns="0" tIns="0" rIns="0" bIns="0">
              <a:normAutofit/>
            </a:bodyPr>
            <a:lstStyle/>
            <a:p>
              <a:pPr algn="r" defTabSz="1218565">
                <a:lnSpc>
                  <a:spcPct val="120000"/>
                </a:lnSpc>
                <a:spcBef>
                  <a:spcPct val="0"/>
                </a:spcBef>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66"/>
            <p:cNvSpPr/>
            <p:nvPr/>
          </p:nvSpPr>
          <p:spPr>
            <a:xfrm>
              <a:off x="1847203" y="5091535"/>
              <a:ext cx="2633453" cy="215444"/>
            </a:xfrm>
            <a:prstGeom prst="rect">
              <a:avLst/>
            </a:prstGeom>
          </p:spPr>
          <p:txBody>
            <a:bodyPr wrap="none" lIns="0" tIns="0" rIns="0" bIns="0" anchor="ctr">
              <a:noAutofit/>
            </a:bodyPr>
            <a:lstStyle/>
            <a:p>
              <a:pPr algn="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1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Group 1"/>
          <p:cNvGrpSpPr/>
          <p:nvPr/>
        </p:nvGrpSpPr>
        <p:grpSpPr>
          <a:xfrm>
            <a:off x="1810922" y="1533370"/>
            <a:ext cx="1975090" cy="552363"/>
            <a:chOff x="872966" y="1468614"/>
            <a:chExt cx="2633453" cy="736484"/>
          </a:xfrm>
        </p:grpSpPr>
        <p:sp>
          <p:nvSpPr>
            <p:cNvPr id="16" name="TextBox 68"/>
            <p:cNvSpPr txBox="1"/>
            <p:nvPr/>
          </p:nvSpPr>
          <p:spPr>
            <a:xfrm>
              <a:off x="872966" y="1684058"/>
              <a:ext cx="2633453" cy="521040"/>
            </a:xfrm>
            <a:prstGeom prst="rect">
              <a:avLst/>
            </a:prstGeom>
            <a:noFill/>
          </p:spPr>
          <p:txBody>
            <a:bodyPr wrap="square" lIns="0" tIns="0" rIns="0" bIns="0">
              <a:normAutofit/>
            </a:bodyPr>
            <a:lstStyle/>
            <a:p>
              <a:pPr defTabSz="1218565">
                <a:lnSpc>
                  <a:spcPct val="120000"/>
                </a:lnSpc>
                <a:spcBef>
                  <a:spcPct val="0"/>
                </a:spcBef>
                <a:defRPr/>
              </a:pPr>
              <a:r>
                <a:rPr lang="zh-CN" altLang="en-US" sz="8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800">
                  <a:solidFill>
                    <a:schemeClr val="bg1">
                      <a:lumMod val="50000"/>
                    </a:schemeClr>
                  </a:solidFill>
                  <a:latin typeface="微软雅黑" panose="020B0503020204020204" pitchFamily="34" charset="-122"/>
                  <a:ea typeface="微软雅黑" panose="020B0503020204020204" pitchFamily="34" charset="-122"/>
                </a:rPr>
              </a:br>
              <a:r>
                <a:rPr lang="zh-CN" altLang="en-US" sz="8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8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Rectangle 69"/>
            <p:cNvSpPr/>
            <p:nvPr/>
          </p:nvSpPr>
          <p:spPr>
            <a:xfrm>
              <a:off x="872966" y="1468614"/>
              <a:ext cx="2633453" cy="215444"/>
            </a:xfrm>
            <a:prstGeom prst="rect">
              <a:avLst/>
            </a:prstGeom>
          </p:spPr>
          <p:txBody>
            <a:bodyPr wrap="none" lIns="0" tIns="0" rIns="0" bIns="0" anchor="ctr">
              <a:noAutofit/>
            </a:bodyPr>
            <a:lstStyle/>
            <a:p>
              <a:r>
                <a:rPr lang="zh-CN" altLang="en-US" sz="1100" b="1" dirty="0">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100" b="1" dirty="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1000"/>
                                        <p:tgtEl>
                                          <p:spTgt spid="13"/>
                                        </p:tgtEl>
                                      </p:cBhvr>
                                    </p:animEffect>
                                    <p:anim calcmode="lin" valueType="num">
                                      <p:cBhvr>
                                        <p:cTn id="25" dur="1000" fill="hold"/>
                                        <p:tgtEl>
                                          <p:spTgt spid="13"/>
                                        </p:tgtEl>
                                        <p:attrNameLst>
                                          <p:attrName>ppt_x</p:attrName>
                                        </p:attrNameLst>
                                      </p:cBhvr>
                                      <p:tavLst>
                                        <p:tav tm="0">
                                          <p:val>
                                            <p:strVal val="#ppt_x"/>
                                          </p:val>
                                        </p:tav>
                                        <p:tav tm="100000">
                                          <p:val>
                                            <p:strVal val="#ppt_x"/>
                                          </p:val>
                                        </p:tav>
                                      </p:tavLst>
                                    </p:anim>
                                    <p:anim calcmode="lin" valueType="num">
                                      <p:cBhvr>
                                        <p:cTn id="26" dur="1000" fill="hold"/>
                                        <p:tgtEl>
                                          <p:spTgt spid="1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1000"/>
                                        <p:tgtEl>
                                          <p:spTgt spid="12"/>
                                        </p:tgtEl>
                                      </p:cBhvr>
                                    </p:animEffect>
                                    <p:anim calcmode="lin" valueType="num">
                                      <p:cBhvr>
                                        <p:cTn id="30" dur="1000" fill="hold"/>
                                        <p:tgtEl>
                                          <p:spTgt spid="12"/>
                                        </p:tgtEl>
                                        <p:attrNameLst>
                                          <p:attrName>ppt_x</p:attrName>
                                        </p:attrNameLst>
                                      </p:cBhvr>
                                      <p:tavLst>
                                        <p:tav tm="0">
                                          <p:val>
                                            <p:strVal val="#ppt_x"/>
                                          </p:val>
                                        </p:tav>
                                        <p:tav tm="100000">
                                          <p:val>
                                            <p:strVal val="#ppt_x"/>
                                          </p:val>
                                        </p:tav>
                                      </p:tavLst>
                                    </p:anim>
                                    <p:anim calcmode="lin" valueType="num">
                                      <p:cBhvr>
                                        <p:cTn id="3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7671" r="7671"/>
          <a:stretch>
            <a:fillRect/>
          </a:stretch>
        </p:blipFill>
        <p:spPr>
          <a:xfrm>
            <a:off x="0" y="-4174"/>
            <a:ext cx="9144000" cy="5143500"/>
          </a:xfrm>
          <a:prstGeom prst="rect">
            <a:avLst/>
          </a:prstGeom>
        </p:spPr>
      </p:pic>
      <p:sp>
        <p:nvSpPr>
          <p:cNvPr id="3" name="矩形 2"/>
          <p:cNvSpPr/>
          <p:nvPr/>
        </p:nvSpPr>
        <p:spPr>
          <a:xfrm>
            <a:off x="3735242" y="1635646"/>
            <a:ext cx="1338829" cy="553870"/>
          </a:xfrm>
          <a:prstGeom prst="rect">
            <a:avLst/>
          </a:prstGeom>
        </p:spPr>
        <p:txBody>
          <a:bodyPr wrap="none">
            <a:spAutoFit/>
          </a:bodyPr>
          <a:lstStyle/>
          <a:p>
            <a:pPr algn="ctr"/>
            <a:r>
              <a:rPr lang="zh-CN" altLang="en-US" sz="3000" dirty="0">
                <a:solidFill>
                  <a:schemeClr val="tx1">
                    <a:lumMod val="95000"/>
                    <a:lumOff val="5000"/>
                  </a:schemeClr>
                </a:solidFill>
                <a:latin typeface="造字工房悦黑演示版常规体" pitchFamily="50" charset="-122"/>
                <a:ea typeface="造字工房悦黑演示版常规体" pitchFamily="50" charset="-122"/>
              </a:rPr>
              <a:t>第二章</a:t>
            </a:r>
            <a:endParaRPr lang="zh-CN" altLang="en-US" sz="3000" dirty="0">
              <a:solidFill>
                <a:schemeClr val="tx1">
                  <a:lumMod val="95000"/>
                  <a:lumOff val="5000"/>
                </a:schemeClr>
              </a:solidFill>
              <a:latin typeface="造字工房悦黑演示版常规体" pitchFamily="50" charset="-122"/>
              <a:ea typeface="造字工房悦黑演示版常规体" pitchFamily="50" charset="-122"/>
            </a:endParaRPr>
          </a:p>
        </p:txBody>
      </p:sp>
      <p:grpSp>
        <p:nvGrpSpPr>
          <p:cNvPr id="4" name="组合 3"/>
          <p:cNvGrpSpPr/>
          <p:nvPr/>
        </p:nvGrpSpPr>
        <p:grpSpPr>
          <a:xfrm rot="5400000">
            <a:off x="4190416" y="950464"/>
            <a:ext cx="428481" cy="1901156"/>
            <a:chOff x="4564337" y="378280"/>
            <a:chExt cx="3063327" cy="773790"/>
          </a:xfrm>
        </p:grpSpPr>
        <p:cxnSp>
          <p:nvCxnSpPr>
            <p:cNvPr id="5" name="直接连接符 4"/>
            <p:cNvCxnSpPr/>
            <p:nvPr/>
          </p:nvCxnSpPr>
          <p:spPr>
            <a:xfrm flipH="1">
              <a:off x="4564337" y="115207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564337" y="37828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标题 1"/>
          <p:cNvSpPr txBox="1"/>
          <p:nvPr/>
        </p:nvSpPr>
        <p:spPr>
          <a:xfrm>
            <a:off x="2627784" y="2370932"/>
            <a:ext cx="3541274" cy="895143"/>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defTabSz="337185">
              <a:defRPr/>
            </a:pPr>
            <a:r>
              <a:rPr lang="zh-CN" altLang="en-US" sz="3600" b="1" dirty="0">
                <a:cs typeface="+mn-ea"/>
                <a:sym typeface="+mn-lt"/>
              </a:rPr>
              <a:t>完成情况</a:t>
            </a:r>
            <a:endParaRPr kumimoji="1" lang="zh-CN" altLang="en-US" sz="3600" b="1" kern="0" dirty="0">
              <a:cs typeface="+mn-ea"/>
              <a:sym typeface="+mn-lt"/>
            </a:endParaRPr>
          </a:p>
        </p:txBody>
      </p:sp>
      <p:sp>
        <p:nvSpPr>
          <p:cNvPr id="8" name="副标题 2"/>
          <p:cNvSpPr txBox="1"/>
          <p:nvPr/>
        </p:nvSpPr>
        <p:spPr>
          <a:xfrm>
            <a:off x="2756341" y="3116091"/>
            <a:ext cx="3284159" cy="473458"/>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简洁大气</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易编辑</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任意替换内容</a:t>
            </a:r>
            <a:endParaRPr lang="zh-CN" altLang="en-US" sz="1200" dirty="0">
              <a:solidFill>
                <a:schemeClr val="tx1">
                  <a:lumMod val="95000"/>
                  <a:lumOff val="5000"/>
                </a:schemeClr>
              </a:solidFill>
              <a:latin typeface="造字工房悦黑演示版常规体" pitchFamily="50" charset="-122"/>
              <a:ea typeface="造字工房悦黑演示版常规体" pitchFamily="50" charset="-122"/>
            </a:endParaRPr>
          </a:p>
        </p:txBody>
      </p:sp>
      <p:cxnSp>
        <p:nvCxnSpPr>
          <p:cNvPr id="9" name="直接连接符 8"/>
          <p:cNvCxnSpPr/>
          <p:nvPr/>
        </p:nvCxnSpPr>
        <p:spPr>
          <a:xfrm>
            <a:off x="2756342" y="2998095"/>
            <a:ext cx="3284158"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anim calcmode="lin" valueType="num">
                                      <p:cBhvr>
                                        <p:cTn id="34" dur="500" fill="hold"/>
                                        <p:tgtEl>
                                          <p:spTgt spid="8"/>
                                        </p:tgtEl>
                                        <p:attrNameLst>
                                          <p:attrName>ppt_x</p:attrName>
                                        </p:attrNameLst>
                                      </p:cBhvr>
                                      <p:tavLst>
                                        <p:tav tm="0">
                                          <p:val>
                                            <p:strVal val="#ppt_x"/>
                                          </p:val>
                                        </p:tav>
                                        <p:tav tm="100000">
                                          <p:val>
                                            <p:strVal val="#ppt_x"/>
                                          </p:val>
                                        </p:tav>
                                      </p:tavLst>
                                    </p:anim>
                                    <p:anim calcmode="lin" valueType="num">
                                      <p:cBhvr>
                                        <p:cTn id="35"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6268645" y="3184668"/>
            <a:ext cx="1842997" cy="626833"/>
            <a:chOff x="9029821" y="3139323"/>
            <a:chExt cx="2457329" cy="835777"/>
          </a:xfrm>
        </p:grpSpPr>
        <p:sp>
          <p:nvSpPr>
            <p:cNvPr id="20" name="TextBox 7"/>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3765">
                <a:lnSpc>
                  <a:spcPct val="120000"/>
                </a:lnSpc>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8"/>
            <p:cNvSpPr/>
            <p:nvPr/>
          </p:nvSpPr>
          <p:spPr>
            <a:xfrm>
              <a:off x="9029821" y="3139323"/>
              <a:ext cx="2457329" cy="246221"/>
            </a:xfrm>
            <a:prstGeom prst="rect">
              <a:avLst/>
            </a:prstGeom>
          </p:spPr>
          <p:txBody>
            <a:bodyPr wrap="none" lIns="72000" tIns="0" rIns="72000" bIns="0">
              <a:normAutofit fontScale="92500" lnSpcReduction="20000"/>
            </a:bodyPr>
            <a:lstStyle/>
            <a:p>
              <a:pPr lvl="0" defTabSz="9137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9"/>
          <p:cNvGrpSpPr/>
          <p:nvPr/>
        </p:nvGrpSpPr>
        <p:grpSpPr>
          <a:xfrm>
            <a:off x="1032358" y="3184668"/>
            <a:ext cx="1805711" cy="626833"/>
            <a:chOff x="609599" y="3139323"/>
            <a:chExt cx="2407615" cy="835777"/>
          </a:xfrm>
        </p:grpSpPr>
        <p:sp>
          <p:nvSpPr>
            <p:cNvPr id="18" name="TextBox 10"/>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3765">
                <a:lnSpc>
                  <a:spcPct val="120000"/>
                </a:lnSpc>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Rectangle 11"/>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37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12"/>
          <p:cNvGrpSpPr/>
          <p:nvPr/>
        </p:nvGrpSpPr>
        <p:grpSpPr>
          <a:xfrm>
            <a:off x="6268645" y="1331999"/>
            <a:ext cx="1842997" cy="626833"/>
            <a:chOff x="9029821" y="3139323"/>
            <a:chExt cx="2457329" cy="835777"/>
          </a:xfrm>
        </p:grpSpPr>
        <p:sp>
          <p:nvSpPr>
            <p:cNvPr id="16" name="TextBox 13"/>
            <p:cNvSpPr txBox="1"/>
            <p:nvPr/>
          </p:nvSpPr>
          <p:spPr>
            <a:xfrm>
              <a:off x="9029821" y="3385544"/>
              <a:ext cx="2457329" cy="589556"/>
            </a:xfrm>
            <a:prstGeom prst="rect">
              <a:avLst/>
            </a:prstGeom>
            <a:noFill/>
          </p:spPr>
          <p:txBody>
            <a:bodyPr wrap="square" lIns="72000" tIns="0" rIns="72000" bIns="0" anchor="ctr" anchorCtr="0">
              <a:normAutofit fontScale="92500" lnSpcReduction="20000"/>
            </a:bodyPr>
            <a:lstStyle/>
            <a:p>
              <a:pPr defTabSz="913765">
                <a:lnSpc>
                  <a:spcPct val="120000"/>
                </a:lnSpc>
                <a:defRPr/>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Rectangle 14"/>
            <p:cNvSpPr/>
            <p:nvPr/>
          </p:nvSpPr>
          <p:spPr>
            <a:xfrm>
              <a:off x="9029821" y="3139323"/>
              <a:ext cx="2457329" cy="246221"/>
            </a:xfrm>
            <a:prstGeom prst="rect">
              <a:avLst/>
            </a:prstGeom>
          </p:spPr>
          <p:txBody>
            <a:bodyPr wrap="none" lIns="72000" tIns="0" rIns="72000" bIns="0">
              <a:normAutofit fontScale="92500" lnSpcReduction="20000"/>
            </a:bodyPr>
            <a:lstStyle/>
            <a:p>
              <a:pPr lvl="0" defTabSz="9137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15"/>
          <p:cNvGrpSpPr/>
          <p:nvPr/>
        </p:nvGrpSpPr>
        <p:grpSpPr>
          <a:xfrm>
            <a:off x="1032358" y="1331999"/>
            <a:ext cx="1805711" cy="626833"/>
            <a:chOff x="609599" y="3139323"/>
            <a:chExt cx="2407615" cy="835777"/>
          </a:xfrm>
        </p:grpSpPr>
        <p:sp>
          <p:nvSpPr>
            <p:cNvPr id="14" name="TextBox 16"/>
            <p:cNvSpPr txBox="1"/>
            <p:nvPr/>
          </p:nvSpPr>
          <p:spPr>
            <a:xfrm>
              <a:off x="609599" y="3385544"/>
              <a:ext cx="2407615" cy="589556"/>
            </a:xfrm>
            <a:prstGeom prst="rect">
              <a:avLst/>
            </a:prstGeom>
            <a:noFill/>
          </p:spPr>
          <p:txBody>
            <a:bodyPr wrap="square" lIns="72000" tIns="0" rIns="72000" bIns="0" anchor="ctr" anchorCtr="0">
              <a:normAutofit fontScale="92500" lnSpcReduction="20000"/>
            </a:bodyPr>
            <a:lstStyle/>
            <a:p>
              <a:pPr algn="r" defTabSz="913765">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dirty="0">
                  <a:solidFill>
                    <a:schemeClr val="bg1">
                      <a:lumMod val="50000"/>
                    </a:schemeClr>
                  </a:solidFill>
                  <a:latin typeface="微软雅黑" panose="020B0503020204020204" pitchFamily="34" charset="-122"/>
                  <a:ea typeface="微软雅黑" panose="020B0503020204020204" pitchFamily="34" charset="-122"/>
                </a:rPr>
              </a:br>
              <a:r>
                <a:rPr lang="zh-CN" altLang="en-US" sz="1000" dirty="0">
                  <a:solidFill>
                    <a:schemeClr val="bg1">
                      <a:lumMod val="50000"/>
                    </a:schemeClr>
                  </a:solidFill>
                  <a:latin typeface="微软雅黑" panose="020B0503020204020204" pitchFamily="34" charset="-122"/>
                  <a:ea typeface="微软雅黑" panose="020B0503020204020204" pitchFamily="34" charset="-122"/>
                </a:rPr>
                <a:t>（建议使用主题字体）</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Rectangle 17"/>
            <p:cNvSpPr/>
            <p:nvPr/>
          </p:nvSpPr>
          <p:spPr>
            <a:xfrm>
              <a:off x="609599" y="3139323"/>
              <a:ext cx="2407615" cy="246221"/>
            </a:xfrm>
            <a:prstGeom prst="rect">
              <a:avLst/>
            </a:prstGeom>
          </p:spPr>
          <p:txBody>
            <a:bodyPr wrap="none" lIns="72000" tIns="0" rIns="72000" bIns="0">
              <a:normAutofit fontScale="92500" lnSpcReduction="20000"/>
            </a:bodyPr>
            <a:lstStyle/>
            <a:p>
              <a:pPr lvl="0" algn="r" defTabSz="913765">
                <a:defRPr/>
              </a:pP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600" b="1">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1"/>
          <p:cNvGrpSpPr/>
          <p:nvPr/>
        </p:nvGrpSpPr>
        <p:grpSpPr>
          <a:xfrm>
            <a:off x="3141611" y="617410"/>
            <a:ext cx="2915547" cy="3508630"/>
            <a:chOff x="4152302" y="823213"/>
            <a:chExt cx="3887396" cy="4678174"/>
          </a:xfrm>
        </p:grpSpPr>
        <p:sp>
          <p:nvSpPr>
            <p:cNvPr id="9" name="Freeform: Shape 20"/>
            <p:cNvSpPr/>
            <p:nvPr/>
          </p:nvSpPr>
          <p:spPr bwMode="auto">
            <a:xfrm>
              <a:off x="6745066" y="1021948"/>
              <a:ext cx="1294632" cy="3408031"/>
            </a:xfrm>
            <a:custGeom>
              <a:avLst/>
              <a:gdLst>
                <a:gd name="T0" fmla="*/ 64 w 177"/>
                <a:gd name="T1" fmla="*/ 433 h 468"/>
                <a:gd name="T2" fmla="*/ 155 w 177"/>
                <a:gd name="T3" fmla="*/ 98 h 468"/>
                <a:gd name="T4" fmla="*/ 168 w 177"/>
                <a:gd name="T5" fmla="*/ 50 h 468"/>
                <a:gd name="T6" fmla="*/ 114 w 177"/>
                <a:gd name="T7" fmla="*/ 35 h 468"/>
                <a:gd name="T8" fmla="*/ 23 w 177"/>
                <a:gd name="T9" fmla="*/ 370 h 468"/>
                <a:gd name="T10" fmla="*/ 10 w 177"/>
                <a:gd name="T11" fmla="*/ 418 h 468"/>
                <a:gd name="T12" fmla="*/ 64 w 177"/>
                <a:gd name="T13" fmla="*/ 433 h 468"/>
              </a:gdLst>
              <a:ahLst/>
              <a:cxnLst>
                <a:cxn ang="0">
                  <a:pos x="T0" y="T1"/>
                </a:cxn>
                <a:cxn ang="0">
                  <a:pos x="T2" y="T3"/>
                </a:cxn>
                <a:cxn ang="0">
                  <a:pos x="T4" y="T5"/>
                </a:cxn>
                <a:cxn ang="0">
                  <a:pos x="T6" y="T7"/>
                </a:cxn>
                <a:cxn ang="0">
                  <a:pos x="T8" y="T9"/>
                </a:cxn>
                <a:cxn ang="0">
                  <a:pos x="T10" y="T11"/>
                </a:cxn>
                <a:cxn ang="0">
                  <a:pos x="T12" y="T13"/>
                </a:cxn>
              </a:cxnLst>
              <a:rect l="0" t="0" r="r" b="b"/>
              <a:pathLst>
                <a:path w="177" h="468">
                  <a:moveTo>
                    <a:pt x="64" y="433"/>
                  </a:moveTo>
                  <a:cubicBezTo>
                    <a:pt x="94" y="321"/>
                    <a:pt x="124" y="210"/>
                    <a:pt x="155" y="98"/>
                  </a:cubicBezTo>
                  <a:cubicBezTo>
                    <a:pt x="159" y="82"/>
                    <a:pt x="163" y="66"/>
                    <a:pt x="168" y="50"/>
                  </a:cubicBezTo>
                  <a:cubicBezTo>
                    <a:pt x="177" y="15"/>
                    <a:pt x="123" y="0"/>
                    <a:pt x="114" y="35"/>
                  </a:cubicBezTo>
                  <a:cubicBezTo>
                    <a:pt x="83" y="147"/>
                    <a:pt x="53" y="259"/>
                    <a:pt x="23" y="370"/>
                  </a:cubicBezTo>
                  <a:cubicBezTo>
                    <a:pt x="18" y="386"/>
                    <a:pt x="14" y="402"/>
                    <a:pt x="10" y="418"/>
                  </a:cubicBezTo>
                  <a:cubicBezTo>
                    <a:pt x="0" y="453"/>
                    <a:pt x="54" y="468"/>
                    <a:pt x="64" y="433"/>
                  </a:cubicBezTo>
                  <a:close/>
                </a:path>
              </a:pathLst>
            </a:custGeom>
            <a:solidFill>
              <a:schemeClr val="accent6"/>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Freeform: Shape 19"/>
            <p:cNvSpPr/>
            <p:nvPr/>
          </p:nvSpPr>
          <p:spPr bwMode="auto">
            <a:xfrm>
              <a:off x="6839540" y="823213"/>
              <a:ext cx="409384" cy="3418529"/>
            </a:xfrm>
            <a:custGeom>
              <a:avLst/>
              <a:gdLst>
                <a:gd name="T0" fmla="*/ 56 w 56"/>
                <a:gd name="T1" fmla="*/ 432 h 469"/>
                <a:gd name="T2" fmla="*/ 56 w 56"/>
                <a:gd name="T3" fmla="*/ 85 h 469"/>
                <a:gd name="T4" fmla="*/ 56 w 56"/>
                <a:gd name="T5" fmla="*/ 36 h 469"/>
                <a:gd name="T6" fmla="*/ 0 w 56"/>
                <a:gd name="T7" fmla="*/ 36 h 469"/>
                <a:gd name="T8" fmla="*/ 0 w 56"/>
                <a:gd name="T9" fmla="*/ 383 h 469"/>
                <a:gd name="T10" fmla="*/ 0 w 56"/>
                <a:gd name="T11" fmla="*/ 432 h 469"/>
                <a:gd name="T12" fmla="*/ 56 w 56"/>
                <a:gd name="T13" fmla="*/ 432 h 469"/>
              </a:gdLst>
              <a:ahLst/>
              <a:cxnLst>
                <a:cxn ang="0">
                  <a:pos x="T0" y="T1"/>
                </a:cxn>
                <a:cxn ang="0">
                  <a:pos x="T2" y="T3"/>
                </a:cxn>
                <a:cxn ang="0">
                  <a:pos x="T4" y="T5"/>
                </a:cxn>
                <a:cxn ang="0">
                  <a:pos x="T6" y="T7"/>
                </a:cxn>
                <a:cxn ang="0">
                  <a:pos x="T8" y="T9"/>
                </a:cxn>
                <a:cxn ang="0">
                  <a:pos x="T10" y="T11"/>
                </a:cxn>
                <a:cxn ang="0">
                  <a:pos x="T12" y="T13"/>
                </a:cxn>
              </a:cxnLst>
              <a:rect l="0" t="0" r="r" b="b"/>
              <a:pathLst>
                <a:path w="56" h="469">
                  <a:moveTo>
                    <a:pt x="56" y="432"/>
                  </a:moveTo>
                  <a:cubicBezTo>
                    <a:pt x="56" y="317"/>
                    <a:pt x="56" y="201"/>
                    <a:pt x="56" y="85"/>
                  </a:cubicBezTo>
                  <a:cubicBezTo>
                    <a:pt x="56" y="69"/>
                    <a:pt x="56" y="52"/>
                    <a:pt x="56" y="36"/>
                  </a:cubicBezTo>
                  <a:cubicBezTo>
                    <a:pt x="56" y="0"/>
                    <a:pt x="0" y="0"/>
                    <a:pt x="0" y="36"/>
                  </a:cubicBezTo>
                  <a:cubicBezTo>
                    <a:pt x="0" y="151"/>
                    <a:pt x="0" y="267"/>
                    <a:pt x="0" y="383"/>
                  </a:cubicBezTo>
                  <a:cubicBezTo>
                    <a:pt x="0" y="399"/>
                    <a:pt x="0" y="416"/>
                    <a:pt x="0" y="432"/>
                  </a:cubicBezTo>
                  <a:cubicBezTo>
                    <a:pt x="0" y="469"/>
                    <a:pt x="56" y="469"/>
                    <a:pt x="56" y="432"/>
                  </a:cubicBezTo>
                  <a:close/>
                </a:path>
              </a:pathLst>
            </a:custGeom>
            <a:solidFill>
              <a:schemeClr val="accent2"/>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Freeform: Shape 26"/>
            <p:cNvSpPr/>
            <p:nvPr/>
          </p:nvSpPr>
          <p:spPr>
            <a:xfrm>
              <a:off x="6075585" y="1131760"/>
              <a:ext cx="943367" cy="2127593"/>
            </a:xfrm>
            <a:custGeom>
              <a:avLst/>
              <a:gdLst>
                <a:gd name="connsiteX0" fmla="*/ 173278 w 709175"/>
                <a:gd name="connsiteY0" fmla="*/ 314 h 1599415"/>
                <a:gd name="connsiteX1" fmla="*/ 301695 w 709175"/>
                <a:gd name="connsiteY1" fmla="*/ 109055 h 1599415"/>
                <a:gd name="connsiteX2" fmla="*/ 680133 w 709175"/>
                <a:gd name="connsiteY2" fmla="*/ 1499569 h 1599415"/>
                <a:gd name="connsiteX3" fmla="*/ 704814 w 709175"/>
                <a:gd name="connsiteY3" fmla="*/ 1584423 h 1599415"/>
                <a:gd name="connsiteX4" fmla="*/ 709175 w 709175"/>
                <a:gd name="connsiteY4" fmla="*/ 1599415 h 1599415"/>
                <a:gd name="connsiteX5" fmla="*/ 391067 w 709175"/>
                <a:gd name="connsiteY5" fmla="*/ 1599415 h 1599415"/>
                <a:gd name="connsiteX6" fmla="*/ 386706 w 709175"/>
                <a:gd name="connsiteY6" fmla="*/ 1584423 h 1599415"/>
                <a:gd name="connsiteX7" fmla="*/ 362026 w 709175"/>
                <a:gd name="connsiteY7" fmla="*/ 1499569 h 1599415"/>
                <a:gd name="connsiteX8" fmla="*/ 76827 w 709175"/>
                <a:gd name="connsiteY8" fmla="*/ 453946 h 1599415"/>
                <a:gd name="connsiteX9" fmla="*/ 5527 w 709175"/>
                <a:gd name="connsiteY9" fmla="*/ 191172 h 1599415"/>
                <a:gd name="connsiteX10" fmla="*/ 173278 w 709175"/>
                <a:gd name="connsiteY10" fmla="*/ 314 h 1599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09175" h="1599415">
                  <a:moveTo>
                    <a:pt x="173278" y="314"/>
                  </a:moveTo>
                  <a:cubicBezTo>
                    <a:pt x="229967" y="3843"/>
                    <a:pt x="283184" y="37203"/>
                    <a:pt x="301695" y="109055"/>
                  </a:cubicBezTo>
                  <a:cubicBezTo>
                    <a:pt x="427841" y="574385"/>
                    <a:pt x="553987" y="1034240"/>
                    <a:pt x="680133" y="1499569"/>
                  </a:cubicBezTo>
                  <a:cubicBezTo>
                    <a:pt x="688360" y="1526941"/>
                    <a:pt x="696587" y="1555682"/>
                    <a:pt x="704814" y="1584423"/>
                  </a:cubicBezTo>
                  <a:lnTo>
                    <a:pt x="709175" y="1599415"/>
                  </a:lnTo>
                  <a:lnTo>
                    <a:pt x="391067" y="1599415"/>
                  </a:lnTo>
                  <a:lnTo>
                    <a:pt x="386706" y="1584423"/>
                  </a:lnTo>
                  <a:cubicBezTo>
                    <a:pt x="378480" y="1555682"/>
                    <a:pt x="370253" y="1526941"/>
                    <a:pt x="362026" y="1499569"/>
                  </a:cubicBezTo>
                  <a:cubicBezTo>
                    <a:pt x="268788" y="1149203"/>
                    <a:pt x="175549" y="804312"/>
                    <a:pt x="76827" y="453946"/>
                  </a:cubicBezTo>
                  <a:cubicBezTo>
                    <a:pt x="54888" y="366355"/>
                    <a:pt x="32950" y="278764"/>
                    <a:pt x="5527" y="191172"/>
                  </a:cubicBezTo>
                  <a:cubicBezTo>
                    <a:pt x="-25324" y="71418"/>
                    <a:pt x="78797" y="-5566"/>
                    <a:pt x="173278" y="314"/>
                  </a:cubicBezTo>
                  <a:close/>
                </a:path>
              </a:pathLst>
            </a:cu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Freeform: Shape 18"/>
            <p:cNvSpPr/>
            <p:nvPr/>
          </p:nvSpPr>
          <p:spPr bwMode="auto">
            <a:xfrm>
              <a:off x="4152302" y="2243812"/>
              <a:ext cx="3128110" cy="3257575"/>
            </a:xfrm>
            <a:custGeom>
              <a:avLst/>
              <a:gdLst>
                <a:gd name="T0" fmla="*/ 116 w 428"/>
                <a:gd name="T1" fmla="*/ 116 h 447"/>
                <a:gd name="T2" fmla="*/ 286 w 428"/>
                <a:gd name="T3" fmla="*/ 97 h 447"/>
                <a:gd name="T4" fmla="*/ 363 w 428"/>
                <a:gd name="T5" fmla="*/ 221 h 447"/>
                <a:gd name="T6" fmla="*/ 143 w 428"/>
                <a:gd name="T7" fmla="*/ 358 h 447"/>
                <a:gd name="T8" fmla="*/ 67 w 428"/>
                <a:gd name="T9" fmla="*/ 208 h 447"/>
                <a:gd name="T10" fmla="*/ 7 w 428"/>
                <a:gd name="T11" fmla="*/ 208 h 447"/>
                <a:gd name="T12" fmla="*/ 95 w 428"/>
                <a:gd name="T13" fmla="*/ 398 h 447"/>
                <a:gd name="T14" fmla="*/ 307 w 428"/>
                <a:gd name="T15" fmla="*/ 415 h 447"/>
                <a:gd name="T16" fmla="*/ 423 w 428"/>
                <a:gd name="T17" fmla="*/ 240 h 447"/>
                <a:gd name="T18" fmla="*/ 330 w 428"/>
                <a:gd name="T19" fmla="*/ 53 h 447"/>
                <a:gd name="T20" fmla="*/ 74 w 428"/>
                <a:gd name="T21" fmla="*/ 74 h 447"/>
                <a:gd name="T22" fmla="*/ 116 w 428"/>
                <a:gd name="T23" fmla="*/ 116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8" h="447">
                  <a:moveTo>
                    <a:pt x="116" y="116"/>
                  </a:moveTo>
                  <a:cubicBezTo>
                    <a:pt x="163" y="75"/>
                    <a:pt x="231" y="67"/>
                    <a:pt x="286" y="97"/>
                  </a:cubicBezTo>
                  <a:cubicBezTo>
                    <a:pt x="331" y="122"/>
                    <a:pt x="361" y="169"/>
                    <a:pt x="363" y="221"/>
                  </a:cubicBezTo>
                  <a:cubicBezTo>
                    <a:pt x="368" y="334"/>
                    <a:pt x="244" y="414"/>
                    <a:pt x="143" y="358"/>
                  </a:cubicBezTo>
                  <a:cubicBezTo>
                    <a:pt x="89" y="328"/>
                    <a:pt x="61" y="269"/>
                    <a:pt x="67" y="208"/>
                  </a:cubicBezTo>
                  <a:cubicBezTo>
                    <a:pt x="71" y="169"/>
                    <a:pt x="11" y="170"/>
                    <a:pt x="7" y="208"/>
                  </a:cubicBezTo>
                  <a:cubicBezTo>
                    <a:pt x="0" y="282"/>
                    <a:pt x="34" y="355"/>
                    <a:pt x="95" y="398"/>
                  </a:cubicBezTo>
                  <a:cubicBezTo>
                    <a:pt x="156" y="442"/>
                    <a:pt x="239" y="447"/>
                    <a:pt x="307" y="415"/>
                  </a:cubicBezTo>
                  <a:cubicBezTo>
                    <a:pt x="374" y="383"/>
                    <a:pt x="418" y="314"/>
                    <a:pt x="423" y="240"/>
                  </a:cubicBezTo>
                  <a:cubicBezTo>
                    <a:pt x="428" y="166"/>
                    <a:pt x="391" y="94"/>
                    <a:pt x="330" y="53"/>
                  </a:cubicBezTo>
                  <a:cubicBezTo>
                    <a:pt x="250" y="0"/>
                    <a:pt x="145" y="12"/>
                    <a:pt x="74" y="74"/>
                  </a:cubicBezTo>
                  <a:cubicBezTo>
                    <a:pt x="44" y="99"/>
                    <a:pt x="87" y="142"/>
                    <a:pt x="116" y="116"/>
                  </a:cubicBezTo>
                  <a:close/>
                </a:path>
              </a:pathLst>
            </a:custGeom>
            <a:solidFill>
              <a:schemeClr val="accent1"/>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Shape 21"/>
            <p:cNvSpPr/>
            <p:nvPr/>
          </p:nvSpPr>
          <p:spPr bwMode="auto">
            <a:xfrm>
              <a:off x="5167211" y="3427884"/>
              <a:ext cx="1029534" cy="952486"/>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accent1"/>
            </a:solidFill>
            <a:ln w="9525">
              <a:noFill/>
              <a:rou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燕尾形 7"/>
          <p:cNvSpPr/>
          <p:nvPr/>
        </p:nvSpPr>
        <p:spPr>
          <a:xfrm rot="5400000">
            <a:off x="5418982" y="2841796"/>
            <a:ext cx="251257" cy="287943"/>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9" name="燕尾形 8"/>
          <p:cNvSpPr/>
          <p:nvPr/>
        </p:nvSpPr>
        <p:spPr>
          <a:xfrm>
            <a:off x="4428030" y="1815667"/>
            <a:ext cx="251179" cy="288032"/>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0" name="燕尾形 9"/>
          <p:cNvSpPr/>
          <p:nvPr/>
        </p:nvSpPr>
        <p:spPr>
          <a:xfrm rot="16200000">
            <a:off x="3473735" y="2895416"/>
            <a:ext cx="251257" cy="287943"/>
          </a:xfrm>
          <a:prstGeom prst="chevr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sp>
        <p:nvSpPr>
          <p:cNvPr id="11" name="燕尾形 10"/>
          <p:cNvSpPr/>
          <p:nvPr/>
        </p:nvSpPr>
        <p:spPr>
          <a:xfrm rot="10800000">
            <a:off x="4464794" y="3867866"/>
            <a:ext cx="251179" cy="288032"/>
          </a:xfrm>
          <a:prstGeom prst="chevr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solidFill>
            </a:endParaRPr>
          </a:p>
        </p:txBody>
      </p:sp>
      <p:grpSp>
        <p:nvGrpSpPr>
          <p:cNvPr id="12" name="组合 11"/>
          <p:cNvGrpSpPr/>
          <p:nvPr/>
        </p:nvGrpSpPr>
        <p:grpSpPr>
          <a:xfrm>
            <a:off x="3059468" y="1419623"/>
            <a:ext cx="1079787" cy="1080120"/>
            <a:chOff x="3059001" y="1005605"/>
            <a:chExt cx="1080120" cy="1080120"/>
          </a:xfrm>
        </p:grpSpPr>
        <p:sp>
          <p:nvSpPr>
            <p:cNvPr id="13" name="矩形 12"/>
            <p:cNvSpPr/>
            <p:nvPr/>
          </p:nvSpPr>
          <p:spPr>
            <a:xfrm>
              <a:off x="3059001" y="1005605"/>
              <a:ext cx="1080120" cy="10801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4" name="矩形 13"/>
            <p:cNvSpPr/>
            <p:nvPr/>
          </p:nvSpPr>
          <p:spPr>
            <a:xfrm>
              <a:off x="3167013" y="1253277"/>
              <a:ext cx="792919" cy="461523"/>
            </a:xfrm>
            <a:prstGeom prst="rect">
              <a:avLst/>
            </a:prstGeom>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a:t>
              </a:r>
              <a:endParaRPr lang="en-US" altLang="zh-CN" sz="1200" dirty="0">
                <a:solidFill>
                  <a:schemeClr val="bg1"/>
                </a:solidFill>
                <a:latin typeface="微软雅黑" panose="020B0503020204020204" pitchFamily="34" charset="-122"/>
                <a:ea typeface="微软雅黑" panose="020B0503020204020204" pitchFamily="34" charset="-122"/>
              </a:endParaRPr>
            </a:p>
            <a:p>
              <a:pPr lvl="0" algn="ctr"/>
              <a:r>
                <a:rPr lang="zh-CN" altLang="en-US" sz="1200" dirty="0">
                  <a:solidFill>
                    <a:schemeClr val="bg1"/>
                  </a:solidFill>
                  <a:latin typeface="微软雅黑" panose="020B0503020204020204" pitchFamily="34" charset="-122"/>
                  <a:ea typeface="微软雅黑" panose="020B0503020204020204" pitchFamily="34" charset="-122"/>
                </a:rPr>
                <a:t>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5004715" y="1419623"/>
            <a:ext cx="1079787" cy="1080120"/>
            <a:chOff x="5004849" y="1005605"/>
            <a:chExt cx="1080120" cy="1080120"/>
          </a:xfrm>
          <a:solidFill>
            <a:schemeClr val="accent2"/>
          </a:solidFill>
        </p:grpSpPr>
        <p:sp>
          <p:nvSpPr>
            <p:cNvPr id="16" name="矩形 15"/>
            <p:cNvSpPr/>
            <p:nvPr/>
          </p:nvSpPr>
          <p:spPr>
            <a:xfrm>
              <a:off x="5004849" y="1005605"/>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17" name="矩形 16"/>
            <p:cNvSpPr/>
            <p:nvPr/>
          </p:nvSpPr>
          <p:spPr>
            <a:xfrm>
              <a:off x="5130863" y="1261954"/>
              <a:ext cx="809289" cy="461523"/>
            </a:xfrm>
            <a:prstGeom prst="rect">
              <a:avLst/>
            </a:prstGeom>
            <a:grpFill/>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a:t>
              </a:r>
              <a:endParaRPr lang="en-US" altLang="zh-CN" sz="1200" dirty="0">
                <a:solidFill>
                  <a:schemeClr val="bg1"/>
                </a:solidFill>
                <a:latin typeface="微软雅黑" panose="020B0503020204020204" pitchFamily="34" charset="-122"/>
                <a:ea typeface="微软雅黑" panose="020B0503020204020204" pitchFamily="34" charset="-122"/>
              </a:endParaRPr>
            </a:p>
            <a:p>
              <a:pPr lvl="0" algn="ctr"/>
              <a:r>
                <a:rPr lang="zh-CN" altLang="en-US" sz="1200" dirty="0">
                  <a:solidFill>
                    <a:schemeClr val="bg1"/>
                  </a:solidFill>
                  <a:latin typeface="微软雅黑" panose="020B0503020204020204" pitchFamily="34" charset="-122"/>
                  <a:ea typeface="微软雅黑" panose="020B0503020204020204" pitchFamily="34" charset="-122"/>
                </a:rPr>
                <a:t>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059468" y="3471822"/>
            <a:ext cx="1079787" cy="1080120"/>
            <a:chOff x="3059001" y="3057804"/>
            <a:chExt cx="1080120" cy="1080120"/>
          </a:xfrm>
          <a:solidFill>
            <a:schemeClr val="accent4"/>
          </a:solidFill>
        </p:grpSpPr>
        <p:sp>
          <p:nvSpPr>
            <p:cNvPr id="19" name="矩形 18"/>
            <p:cNvSpPr/>
            <p:nvPr/>
          </p:nvSpPr>
          <p:spPr>
            <a:xfrm>
              <a:off x="3059001"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0" name="矩形 19"/>
            <p:cNvSpPr/>
            <p:nvPr/>
          </p:nvSpPr>
          <p:spPr>
            <a:xfrm>
              <a:off x="3203017" y="3305476"/>
              <a:ext cx="756915" cy="461523"/>
            </a:xfrm>
            <a:prstGeom prst="rect">
              <a:avLst/>
            </a:prstGeom>
            <a:grpFill/>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004715" y="3471822"/>
            <a:ext cx="1079787" cy="1080120"/>
            <a:chOff x="5004849" y="3057804"/>
            <a:chExt cx="1080120" cy="1080120"/>
          </a:xfrm>
          <a:solidFill>
            <a:schemeClr val="accent3"/>
          </a:solidFill>
        </p:grpSpPr>
        <p:sp>
          <p:nvSpPr>
            <p:cNvPr id="22" name="矩形 21"/>
            <p:cNvSpPr/>
            <p:nvPr/>
          </p:nvSpPr>
          <p:spPr>
            <a:xfrm>
              <a:off x="5004849" y="3057804"/>
              <a:ext cx="1080120" cy="10801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endParaRPr>
            </a:p>
          </p:txBody>
        </p:sp>
        <p:sp>
          <p:nvSpPr>
            <p:cNvPr id="23" name="矩形 22"/>
            <p:cNvSpPr/>
            <p:nvPr/>
          </p:nvSpPr>
          <p:spPr>
            <a:xfrm>
              <a:off x="5094859" y="3314153"/>
              <a:ext cx="881297" cy="461523"/>
            </a:xfrm>
            <a:prstGeom prst="rect">
              <a:avLst/>
            </a:prstGeom>
            <a:grpFill/>
          </p:spPr>
          <p:txBody>
            <a:bodyPr wrap="square">
              <a:spAutoFit/>
            </a:bodyPr>
            <a:lstStyle/>
            <a:p>
              <a:pPr lvl="0" algn="ctr"/>
              <a:r>
                <a:rPr lang="zh-CN" altLang="en-US" sz="1200" dirty="0">
                  <a:solidFill>
                    <a:schemeClr val="bg1"/>
                  </a:solidFill>
                  <a:latin typeface="微软雅黑" panose="020B0503020204020204" pitchFamily="34" charset="-122"/>
                  <a:ea typeface="微软雅黑" panose="020B0503020204020204" pitchFamily="34" charset="-122"/>
                </a:rPr>
                <a:t>添加文本标题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24" name="文本框 7"/>
          <p:cNvSpPr txBox="1">
            <a:spLocks noChangeArrowheads="1"/>
          </p:cNvSpPr>
          <p:nvPr/>
        </p:nvSpPr>
        <p:spPr bwMode="auto">
          <a:xfrm>
            <a:off x="6604570" y="1557141"/>
            <a:ext cx="2231559" cy="822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25" name="文本框 7"/>
          <p:cNvSpPr txBox="1">
            <a:spLocks noChangeArrowheads="1"/>
          </p:cNvSpPr>
          <p:nvPr/>
        </p:nvSpPr>
        <p:spPr bwMode="auto">
          <a:xfrm>
            <a:off x="756754" y="1579194"/>
            <a:ext cx="2231559" cy="80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26" name="文本框 7"/>
          <p:cNvSpPr txBox="1">
            <a:spLocks noChangeArrowheads="1"/>
          </p:cNvSpPr>
          <p:nvPr/>
        </p:nvSpPr>
        <p:spPr bwMode="auto">
          <a:xfrm>
            <a:off x="6604570" y="3609340"/>
            <a:ext cx="2231559" cy="822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27" name="文本框 7"/>
          <p:cNvSpPr txBox="1">
            <a:spLocks noChangeArrowheads="1"/>
          </p:cNvSpPr>
          <p:nvPr/>
        </p:nvSpPr>
        <p:spPr bwMode="auto">
          <a:xfrm>
            <a:off x="756754" y="3620366"/>
            <a:ext cx="2231559" cy="800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lvl="0" algn="just" fontAlgn="base">
              <a:spcBef>
                <a:spcPct val="0"/>
              </a:spcBef>
              <a:spcAft>
                <a:spcPct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单击添加标题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900" dirty="0">
              <a:solidFill>
                <a:schemeClr val="tx1">
                  <a:lumMod val="50000"/>
                  <a:lumOff val="50000"/>
                </a:schemeClr>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1000">
        <p:randomBar dir="vert"/>
      </p:transition>
    </mc:Choice>
    <mc:Fallback>
      <p:transition spd="slow" advClick="0" advTm="1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right)">
                                      <p:cBhvr>
                                        <p:cTn id="10" dur="500"/>
                                        <p:tgtEl>
                                          <p:spTgt spid="25"/>
                                        </p:tgtEl>
                                      </p:cBhvr>
                                    </p:animEffect>
                                  </p:childTnLst>
                                </p:cTn>
                              </p:par>
                            </p:childTnLst>
                          </p:cTn>
                        </p:par>
                        <p:par>
                          <p:cTn id="11" fill="hold">
                            <p:stCondLst>
                              <p:cond delay="500"/>
                            </p:stCondLst>
                            <p:childTnLst>
                              <p:par>
                                <p:cTn id="12" presetID="2" presetClass="entr" presetSubtype="2"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left)">
                                      <p:cBhvr>
                                        <p:cTn id="19" dur="500"/>
                                        <p:tgtEl>
                                          <p:spTgt spid="1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left)">
                                      <p:cBhvr>
                                        <p:cTn id="22" dur="500"/>
                                        <p:tgtEl>
                                          <p:spTgt spid="24"/>
                                        </p:tgtEl>
                                      </p:cBhvr>
                                    </p:animEffect>
                                  </p:childTnLst>
                                </p:cTn>
                              </p:par>
                            </p:childTnLst>
                          </p:cTn>
                        </p:par>
                        <p:par>
                          <p:cTn id="23" fill="hold">
                            <p:stCondLst>
                              <p:cond delay="1500"/>
                            </p:stCondLst>
                            <p:childTnLst>
                              <p:par>
                                <p:cTn id="24" presetID="2" presetClass="entr" presetSubtype="4"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500" fill="hold"/>
                                        <p:tgtEl>
                                          <p:spTgt spid="8"/>
                                        </p:tgtEl>
                                        <p:attrNameLst>
                                          <p:attrName>ppt_x</p:attrName>
                                        </p:attrNameLst>
                                      </p:cBhvr>
                                      <p:tavLst>
                                        <p:tav tm="0">
                                          <p:val>
                                            <p:strVal val="#ppt_x"/>
                                          </p:val>
                                        </p:tav>
                                        <p:tav tm="100000">
                                          <p:val>
                                            <p:strVal val="#ppt_x"/>
                                          </p:val>
                                        </p:tav>
                                      </p:tavLst>
                                    </p:anim>
                                    <p:anim calcmode="lin" valueType="num">
                                      <p:cBhvr additive="base">
                                        <p:cTn id="27" dur="500" fill="hold"/>
                                        <p:tgtEl>
                                          <p:spTgt spid="8"/>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2" presetClass="entr" presetSubtype="1"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6"/>
                                        </p:tgtEl>
                                        <p:attrNameLst>
                                          <p:attrName>style.visibility</p:attrName>
                                        </p:attrNameLst>
                                      </p:cBhvr>
                                      <p:to>
                                        <p:strVal val="visible"/>
                                      </p:to>
                                    </p:set>
                                    <p:animEffect transition="in" filter="wipe(left)">
                                      <p:cBhvr>
                                        <p:cTn id="34" dur="500"/>
                                        <p:tgtEl>
                                          <p:spTgt spid="26"/>
                                        </p:tgtEl>
                                      </p:cBhvr>
                                    </p:animEffect>
                                  </p:childTnLst>
                                </p:cTn>
                              </p:par>
                            </p:childTnLst>
                          </p:cTn>
                        </p:par>
                        <p:par>
                          <p:cTn id="35" fill="hold">
                            <p:stCondLst>
                              <p:cond delay="2500"/>
                            </p:stCondLst>
                            <p:childTnLst>
                              <p:par>
                                <p:cTn id="36" presetID="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0-#ppt_w/2"/>
                                          </p:val>
                                        </p:tav>
                                        <p:tav tm="100000">
                                          <p:val>
                                            <p:strVal val="#ppt_x"/>
                                          </p:val>
                                        </p:tav>
                                      </p:tavLst>
                                    </p:anim>
                                    <p:anim calcmode="lin" valueType="num">
                                      <p:cBhvr additive="base">
                                        <p:cTn id="39" dur="500" fill="hold"/>
                                        <p:tgtEl>
                                          <p:spTgt spid="11"/>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22" presetClass="entr" presetSubtype="2" fill="hold"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right)">
                                      <p:cBhvr>
                                        <p:cTn id="43" dur="500"/>
                                        <p:tgtEl>
                                          <p:spTgt spid="18"/>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right)">
                                      <p:cBhvr>
                                        <p:cTn id="46" dur="500"/>
                                        <p:tgtEl>
                                          <p:spTgt spid="27"/>
                                        </p:tgtEl>
                                      </p:cBhvr>
                                    </p:animEffect>
                                  </p:childTnLst>
                                </p:cTn>
                              </p:par>
                            </p:childTnLst>
                          </p:cTn>
                        </p:par>
                        <p:par>
                          <p:cTn id="47" fill="hold">
                            <p:stCondLst>
                              <p:cond delay="350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ppt_x"/>
                                          </p:val>
                                        </p:tav>
                                        <p:tav tm="100000">
                                          <p:val>
                                            <p:strVal val="#ppt_x"/>
                                          </p:val>
                                        </p:tav>
                                      </p:tavLst>
                                    </p:anim>
                                    <p:anim calcmode="lin" valueType="num">
                                      <p:cBhvr additive="base">
                                        <p:cTn id="51"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7770" y="1899772"/>
            <a:ext cx="1073299" cy="1353377"/>
            <a:chOff x="2743200" y="2324927"/>
            <a:chExt cx="496030" cy="625470"/>
          </a:xfrm>
          <a:solidFill>
            <a:schemeClr val="accent1"/>
          </a:solidFill>
        </p:grpSpPr>
        <p:sp>
          <p:nvSpPr>
            <p:cNvPr id="3" name="Freeform 5"/>
            <p:cNvSpPr/>
            <p:nvPr/>
          </p:nvSpPr>
          <p:spPr bwMode="auto">
            <a:xfrm>
              <a:off x="2743200" y="2709468"/>
              <a:ext cx="496030" cy="240929"/>
            </a:xfrm>
            <a:custGeom>
              <a:avLst/>
              <a:gdLst>
                <a:gd name="T0" fmla="*/ 40 w 222"/>
                <a:gd name="T1" fmla="*/ 0 h 108"/>
                <a:gd name="T2" fmla="*/ 68 w 222"/>
                <a:gd name="T3" fmla="*/ 0 h 108"/>
                <a:gd name="T4" fmla="*/ 93 w 222"/>
                <a:gd name="T5" fmla="*/ 82 h 108"/>
                <a:gd name="T6" fmla="*/ 97 w 222"/>
                <a:gd name="T7" fmla="*/ 84 h 108"/>
                <a:gd name="T8" fmla="*/ 103 w 222"/>
                <a:gd name="T9" fmla="*/ 36 h 108"/>
                <a:gd name="T10" fmla="*/ 98 w 222"/>
                <a:gd name="T11" fmla="*/ 24 h 108"/>
                <a:gd name="T12" fmla="*/ 107 w 222"/>
                <a:gd name="T13" fmla="*/ 16 h 108"/>
                <a:gd name="T14" fmla="*/ 114 w 222"/>
                <a:gd name="T15" fmla="*/ 16 h 108"/>
                <a:gd name="T16" fmla="*/ 123 w 222"/>
                <a:gd name="T17" fmla="*/ 24 h 108"/>
                <a:gd name="T18" fmla="*/ 118 w 222"/>
                <a:gd name="T19" fmla="*/ 36 h 108"/>
                <a:gd name="T20" fmla="*/ 125 w 222"/>
                <a:gd name="T21" fmla="*/ 84 h 108"/>
                <a:gd name="T22" fmla="*/ 128 w 222"/>
                <a:gd name="T23" fmla="*/ 83 h 108"/>
                <a:gd name="T24" fmla="*/ 153 w 222"/>
                <a:gd name="T25" fmla="*/ 0 h 108"/>
                <a:gd name="T26" fmla="*/ 182 w 222"/>
                <a:gd name="T27" fmla="*/ 0 h 108"/>
                <a:gd name="T28" fmla="*/ 222 w 222"/>
                <a:gd name="T29" fmla="*/ 40 h 108"/>
                <a:gd name="T30" fmla="*/ 222 w 222"/>
                <a:gd name="T31" fmla="*/ 83 h 108"/>
                <a:gd name="T32" fmla="*/ 196 w 222"/>
                <a:gd name="T33" fmla="*/ 108 h 108"/>
                <a:gd name="T34" fmla="*/ 25 w 222"/>
                <a:gd name="T35" fmla="*/ 108 h 108"/>
                <a:gd name="T36" fmla="*/ 0 w 222"/>
                <a:gd name="T37" fmla="*/ 83 h 108"/>
                <a:gd name="T38" fmla="*/ 0 w 222"/>
                <a:gd name="T39" fmla="*/ 40 h 108"/>
                <a:gd name="T40" fmla="*/ 40 w 222"/>
                <a:gd name="T41"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2" h="108">
                  <a:moveTo>
                    <a:pt x="40" y="0"/>
                  </a:moveTo>
                  <a:cubicBezTo>
                    <a:pt x="68" y="0"/>
                    <a:pt x="68" y="0"/>
                    <a:pt x="68" y="0"/>
                  </a:cubicBezTo>
                  <a:cubicBezTo>
                    <a:pt x="93" y="82"/>
                    <a:pt x="93" y="82"/>
                    <a:pt x="93" y="82"/>
                  </a:cubicBezTo>
                  <a:cubicBezTo>
                    <a:pt x="97" y="84"/>
                    <a:pt x="97" y="84"/>
                    <a:pt x="97" y="84"/>
                  </a:cubicBezTo>
                  <a:cubicBezTo>
                    <a:pt x="103" y="36"/>
                    <a:pt x="103" y="36"/>
                    <a:pt x="103" y="36"/>
                  </a:cubicBezTo>
                  <a:cubicBezTo>
                    <a:pt x="98" y="24"/>
                    <a:pt x="98" y="24"/>
                    <a:pt x="98" y="24"/>
                  </a:cubicBezTo>
                  <a:cubicBezTo>
                    <a:pt x="107" y="16"/>
                    <a:pt x="107" y="16"/>
                    <a:pt x="107" y="16"/>
                  </a:cubicBezTo>
                  <a:cubicBezTo>
                    <a:pt x="114" y="16"/>
                    <a:pt x="114" y="16"/>
                    <a:pt x="114" y="16"/>
                  </a:cubicBezTo>
                  <a:cubicBezTo>
                    <a:pt x="123" y="24"/>
                    <a:pt x="123" y="24"/>
                    <a:pt x="123" y="24"/>
                  </a:cubicBezTo>
                  <a:cubicBezTo>
                    <a:pt x="118" y="36"/>
                    <a:pt x="118" y="36"/>
                    <a:pt x="118" y="36"/>
                  </a:cubicBezTo>
                  <a:cubicBezTo>
                    <a:pt x="125" y="84"/>
                    <a:pt x="125" y="84"/>
                    <a:pt x="125" y="84"/>
                  </a:cubicBezTo>
                  <a:cubicBezTo>
                    <a:pt x="128" y="83"/>
                    <a:pt x="128" y="83"/>
                    <a:pt x="128" y="83"/>
                  </a:cubicBezTo>
                  <a:cubicBezTo>
                    <a:pt x="153" y="0"/>
                    <a:pt x="153" y="0"/>
                    <a:pt x="153" y="0"/>
                  </a:cubicBezTo>
                  <a:cubicBezTo>
                    <a:pt x="182" y="0"/>
                    <a:pt x="182" y="0"/>
                    <a:pt x="182" y="0"/>
                  </a:cubicBezTo>
                  <a:cubicBezTo>
                    <a:pt x="204" y="0"/>
                    <a:pt x="222" y="18"/>
                    <a:pt x="222" y="40"/>
                  </a:cubicBezTo>
                  <a:cubicBezTo>
                    <a:pt x="222" y="83"/>
                    <a:pt x="222" y="83"/>
                    <a:pt x="222" y="83"/>
                  </a:cubicBezTo>
                  <a:cubicBezTo>
                    <a:pt x="222" y="97"/>
                    <a:pt x="210" y="108"/>
                    <a:pt x="196" y="108"/>
                  </a:cubicBezTo>
                  <a:cubicBezTo>
                    <a:pt x="25" y="108"/>
                    <a:pt x="25" y="108"/>
                    <a:pt x="25" y="108"/>
                  </a:cubicBezTo>
                  <a:cubicBezTo>
                    <a:pt x="11" y="108"/>
                    <a:pt x="0" y="97"/>
                    <a:pt x="0" y="83"/>
                  </a:cubicBezTo>
                  <a:cubicBezTo>
                    <a:pt x="0" y="40"/>
                    <a:pt x="0" y="40"/>
                    <a:pt x="0" y="40"/>
                  </a:cubicBezTo>
                  <a:cubicBezTo>
                    <a:pt x="0" y="18"/>
                    <a:pt x="18"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4" name="Freeform 6"/>
            <p:cNvSpPr/>
            <p:nvPr/>
          </p:nvSpPr>
          <p:spPr bwMode="auto">
            <a:xfrm>
              <a:off x="2823510" y="2324927"/>
              <a:ext cx="320294" cy="283446"/>
            </a:xfrm>
            <a:custGeom>
              <a:avLst/>
              <a:gdLst>
                <a:gd name="T0" fmla="*/ 28 w 143"/>
                <a:gd name="T1" fmla="*/ 127 h 127"/>
                <a:gd name="T2" fmla="*/ 21 w 143"/>
                <a:gd name="T3" fmla="*/ 43 h 127"/>
                <a:gd name="T4" fmla="*/ 111 w 143"/>
                <a:gd name="T5" fmla="*/ 38 h 127"/>
                <a:gd name="T6" fmla="*/ 134 w 143"/>
                <a:gd name="T7" fmla="*/ 54 h 127"/>
                <a:gd name="T8" fmla="*/ 117 w 143"/>
                <a:gd name="T9" fmla="*/ 123 h 127"/>
                <a:gd name="T10" fmla="*/ 113 w 143"/>
                <a:gd name="T11" fmla="*/ 87 h 127"/>
                <a:gd name="T12" fmla="*/ 110 w 143"/>
                <a:gd name="T13" fmla="*/ 101 h 127"/>
                <a:gd name="T14" fmla="*/ 105 w 143"/>
                <a:gd name="T15" fmla="*/ 79 h 127"/>
                <a:gd name="T16" fmla="*/ 83 w 143"/>
                <a:gd name="T17" fmla="*/ 91 h 127"/>
                <a:gd name="T18" fmla="*/ 91 w 143"/>
                <a:gd name="T19" fmla="*/ 81 h 127"/>
                <a:gd name="T20" fmla="*/ 41 w 143"/>
                <a:gd name="T21" fmla="*/ 98 h 127"/>
                <a:gd name="T22" fmla="*/ 61 w 143"/>
                <a:gd name="T23" fmla="*/ 87 h 127"/>
                <a:gd name="T24" fmla="*/ 28 w 143"/>
                <a:gd name="T25" fmla="*/ 127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27">
                  <a:moveTo>
                    <a:pt x="28" y="127"/>
                  </a:moveTo>
                  <a:cubicBezTo>
                    <a:pt x="28" y="127"/>
                    <a:pt x="0" y="85"/>
                    <a:pt x="21" y="43"/>
                  </a:cubicBezTo>
                  <a:cubicBezTo>
                    <a:pt x="41" y="0"/>
                    <a:pt x="108" y="20"/>
                    <a:pt x="111" y="38"/>
                  </a:cubicBezTo>
                  <a:cubicBezTo>
                    <a:pt x="111" y="38"/>
                    <a:pt x="128" y="38"/>
                    <a:pt x="134" y="54"/>
                  </a:cubicBezTo>
                  <a:cubicBezTo>
                    <a:pt x="143" y="77"/>
                    <a:pt x="131" y="105"/>
                    <a:pt x="117" y="123"/>
                  </a:cubicBezTo>
                  <a:cubicBezTo>
                    <a:pt x="122" y="110"/>
                    <a:pt x="118" y="99"/>
                    <a:pt x="113" y="87"/>
                  </a:cubicBezTo>
                  <a:cubicBezTo>
                    <a:pt x="110" y="101"/>
                    <a:pt x="110" y="101"/>
                    <a:pt x="110" y="101"/>
                  </a:cubicBezTo>
                  <a:cubicBezTo>
                    <a:pt x="110" y="101"/>
                    <a:pt x="112" y="87"/>
                    <a:pt x="105" y="79"/>
                  </a:cubicBezTo>
                  <a:cubicBezTo>
                    <a:pt x="101" y="82"/>
                    <a:pt x="95" y="88"/>
                    <a:pt x="83" y="91"/>
                  </a:cubicBezTo>
                  <a:cubicBezTo>
                    <a:pt x="87" y="88"/>
                    <a:pt x="91" y="85"/>
                    <a:pt x="91" y="81"/>
                  </a:cubicBezTo>
                  <a:cubicBezTo>
                    <a:pt x="74" y="90"/>
                    <a:pt x="61" y="96"/>
                    <a:pt x="41" y="98"/>
                  </a:cubicBezTo>
                  <a:cubicBezTo>
                    <a:pt x="49" y="95"/>
                    <a:pt x="56" y="92"/>
                    <a:pt x="61" y="87"/>
                  </a:cubicBezTo>
                  <a:cubicBezTo>
                    <a:pt x="33" y="87"/>
                    <a:pt x="26" y="103"/>
                    <a:pt x="28" y="1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5" name="Freeform 7"/>
            <p:cNvSpPr>
              <a:spLocks noEditPoints="1"/>
            </p:cNvSpPr>
            <p:nvPr/>
          </p:nvSpPr>
          <p:spPr bwMode="auto">
            <a:xfrm>
              <a:off x="2908543" y="2562076"/>
              <a:ext cx="73696" cy="46296"/>
            </a:xfrm>
            <a:custGeom>
              <a:avLst/>
              <a:gdLst>
                <a:gd name="T0" fmla="*/ 10 w 33"/>
                <a:gd name="T1" fmla="*/ 0 h 21"/>
                <a:gd name="T2" fmla="*/ 22 w 33"/>
                <a:gd name="T3" fmla="*/ 0 h 21"/>
                <a:gd name="T4" fmla="*/ 30 w 33"/>
                <a:gd name="T5" fmla="*/ 3 h 21"/>
                <a:gd name="T6" fmla="*/ 30 w 33"/>
                <a:gd name="T7" fmla="*/ 3 h 21"/>
                <a:gd name="T8" fmla="*/ 33 w 33"/>
                <a:gd name="T9" fmla="*/ 11 h 21"/>
                <a:gd name="T10" fmla="*/ 33 w 33"/>
                <a:gd name="T11" fmla="*/ 11 h 21"/>
                <a:gd name="T12" fmla="*/ 30 w 33"/>
                <a:gd name="T13" fmla="*/ 18 h 21"/>
                <a:gd name="T14" fmla="*/ 22 w 33"/>
                <a:gd name="T15" fmla="*/ 21 h 21"/>
                <a:gd name="T16" fmla="*/ 10 w 33"/>
                <a:gd name="T17" fmla="*/ 21 h 21"/>
                <a:gd name="T18" fmla="*/ 3 w 33"/>
                <a:gd name="T19" fmla="*/ 18 h 21"/>
                <a:gd name="T20" fmla="*/ 0 w 33"/>
                <a:gd name="T21" fmla="*/ 11 h 21"/>
                <a:gd name="T22" fmla="*/ 0 w 33"/>
                <a:gd name="T23" fmla="*/ 11 h 21"/>
                <a:gd name="T24" fmla="*/ 3 w 33"/>
                <a:gd name="T25" fmla="*/ 3 h 21"/>
                <a:gd name="T26" fmla="*/ 3 w 33"/>
                <a:gd name="T27" fmla="*/ 3 h 21"/>
                <a:gd name="T28" fmla="*/ 10 w 33"/>
                <a:gd name="T29" fmla="*/ 0 h 21"/>
                <a:gd name="T30" fmla="*/ 22 w 33"/>
                <a:gd name="T31" fmla="*/ 4 h 21"/>
                <a:gd name="T32" fmla="*/ 10 w 33"/>
                <a:gd name="T33" fmla="*/ 4 h 21"/>
                <a:gd name="T34" fmla="*/ 6 w 33"/>
                <a:gd name="T35" fmla="*/ 6 h 21"/>
                <a:gd name="T36" fmla="*/ 6 w 33"/>
                <a:gd name="T37" fmla="*/ 6 h 21"/>
                <a:gd name="T38" fmla="*/ 3 w 33"/>
                <a:gd name="T39" fmla="*/ 11 h 21"/>
                <a:gd name="T40" fmla="*/ 3 w 33"/>
                <a:gd name="T41" fmla="*/ 11 h 21"/>
                <a:gd name="T42" fmla="*/ 6 w 33"/>
                <a:gd name="T43" fmla="*/ 16 h 21"/>
                <a:gd name="T44" fmla="*/ 10 w 33"/>
                <a:gd name="T45" fmla="*/ 18 h 21"/>
                <a:gd name="T46" fmla="*/ 22 w 33"/>
                <a:gd name="T47" fmla="*/ 18 h 21"/>
                <a:gd name="T48" fmla="*/ 27 w 33"/>
                <a:gd name="T49" fmla="*/ 16 h 21"/>
                <a:gd name="T50" fmla="*/ 29 w 33"/>
                <a:gd name="T51" fmla="*/ 11 h 21"/>
                <a:gd name="T52" fmla="*/ 29 w 33"/>
                <a:gd name="T53" fmla="*/ 11 h 21"/>
                <a:gd name="T54" fmla="*/ 27 w 33"/>
                <a:gd name="T55" fmla="*/ 6 h 21"/>
                <a:gd name="T56" fmla="*/ 27 w 33"/>
                <a:gd name="T57" fmla="*/ 6 h 21"/>
                <a:gd name="T58" fmla="*/ 22 w 33"/>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3" h="21">
                  <a:moveTo>
                    <a:pt x="10" y="0"/>
                  </a:moveTo>
                  <a:cubicBezTo>
                    <a:pt x="22" y="0"/>
                    <a:pt x="22" y="0"/>
                    <a:pt x="22" y="0"/>
                  </a:cubicBezTo>
                  <a:cubicBezTo>
                    <a:pt x="25" y="0"/>
                    <a:pt x="28" y="1"/>
                    <a:pt x="30" y="3"/>
                  </a:cubicBezTo>
                  <a:cubicBezTo>
                    <a:pt x="30" y="3"/>
                    <a:pt x="30" y="3"/>
                    <a:pt x="30" y="3"/>
                  </a:cubicBezTo>
                  <a:cubicBezTo>
                    <a:pt x="32" y="5"/>
                    <a:pt x="33" y="8"/>
                    <a:pt x="33" y="11"/>
                  </a:cubicBezTo>
                  <a:cubicBezTo>
                    <a:pt x="33" y="11"/>
                    <a:pt x="33" y="11"/>
                    <a:pt x="33" y="11"/>
                  </a:cubicBezTo>
                  <a:cubicBezTo>
                    <a:pt x="33" y="14"/>
                    <a:pt x="32" y="16"/>
                    <a:pt x="30" y="18"/>
                  </a:cubicBezTo>
                  <a:cubicBezTo>
                    <a:pt x="28" y="20"/>
                    <a:pt x="25" y="21"/>
                    <a:pt x="22" y="21"/>
                  </a:cubicBezTo>
                  <a:cubicBezTo>
                    <a:pt x="10" y="21"/>
                    <a:pt x="10" y="21"/>
                    <a:pt x="10" y="21"/>
                  </a:cubicBezTo>
                  <a:cubicBezTo>
                    <a:pt x="7" y="21"/>
                    <a:pt x="5" y="20"/>
                    <a:pt x="3" y="18"/>
                  </a:cubicBezTo>
                  <a:cubicBezTo>
                    <a:pt x="1" y="16"/>
                    <a:pt x="0" y="14"/>
                    <a:pt x="0" y="11"/>
                  </a:cubicBezTo>
                  <a:cubicBezTo>
                    <a:pt x="0" y="11"/>
                    <a:pt x="0" y="11"/>
                    <a:pt x="0" y="11"/>
                  </a:cubicBezTo>
                  <a:cubicBezTo>
                    <a:pt x="0" y="8"/>
                    <a:pt x="1" y="5"/>
                    <a:pt x="3" y="3"/>
                  </a:cubicBezTo>
                  <a:cubicBezTo>
                    <a:pt x="3" y="3"/>
                    <a:pt x="3" y="3"/>
                    <a:pt x="3" y="3"/>
                  </a:cubicBezTo>
                  <a:cubicBezTo>
                    <a:pt x="5" y="1"/>
                    <a:pt x="7" y="0"/>
                    <a:pt x="10" y="0"/>
                  </a:cubicBezTo>
                  <a:close/>
                  <a:moveTo>
                    <a:pt x="22" y="4"/>
                  </a:moveTo>
                  <a:cubicBezTo>
                    <a:pt x="10" y="4"/>
                    <a:pt x="10" y="4"/>
                    <a:pt x="10" y="4"/>
                  </a:cubicBezTo>
                  <a:cubicBezTo>
                    <a:pt x="8" y="4"/>
                    <a:pt x="7" y="5"/>
                    <a:pt x="6" y="6"/>
                  </a:cubicBezTo>
                  <a:cubicBezTo>
                    <a:pt x="6" y="6"/>
                    <a:pt x="6" y="6"/>
                    <a:pt x="6" y="6"/>
                  </a:cubicBezTo>
                  <a:cubicBezTo>
                    <a:pt x="4" y="7"/>
                    <a:pt x="3" y="9"/>
                    <a:pt x="3" y="11"/>
                  </a:cubicBezTo>
                  <a:cubicBezTo>
                    <a:pt x="3" y="11"/>
                    <a:pt x="3" y="11"/>
                    <a:pt x="3" y="11"/>
                  </a:cubicBezTo>
                  <a:cubicBezTo>
                    <a:pt x="3" y="13"/>
                    <a:pt x="4" y="14"/>
                    <a:pt x="6" y="16"/>
                  </a:cubicBezTo>
                  <a:cubicBezTo>
                    <a:pt x="7" y="17"/>
                    <a:pt x="8" y="18"/>
                    <a:pt x="10" y="18"/>
                  </a:cubicBezTo>
                  <a:cubicBezTo>
                    <a:pt x="22" y="18"/>
                    <a:pt x="22" y="18"/>
                    <a:pt x="22" y="18"/>
                  </a:cubicBezTo>
                  <a:cubicBezTo>
                    <a:pt x="24" y="18"/>
                    <a:pt x="26" y="17"/>
                    <a:pt x="27" y="16"/>
                  </a:cubicBezTo>
                  <a:cubicBezTo>
                    <a:pt x="29" y="14"/>
                    <a:pt x="29" y="13"/>
                    <a:pt x="29" y="11"/>
                  </a:cubicBezTo>
                  <a:cubicBezTo>
                    <a:pt x="29" y="11"/>
                    <a:pt x="29" y="11"/>
                    <a:pt x="29" y="11"/>
                  </a:cubicBezTo>
                  <a:cubicBezTo>
                    <a:pt x="29" y="9"/>
                    <a:pt x="29" y="7"/>
                    <a:pt x="27" y="6"/>
                  </a:cubicBezTo>
                  <a:cubicBezTo>
                    <a:pt x="27" y="6"/>
                    <a:pt x="27" y="6"/>
                    <a:pt x="27" y="6"/>
                  </a:cubicBezTo>
                  <a:cubicBezTo>
                    <a:pt x="26" y="5"/>
                    <a:pt x="24" y="4"/>
                    <a:pt x="2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6" name="Freeform 8"/>
            <p:cNvSpPr>
              <a:spLocks noEditPoints="1"/>
            </p:cNvSpPr>
            <p:nvPr/>
          </p:nvSpPr>
          <p:spPr bwMode="auto">
            <a:xfrm>
              <a:off x="2996411" y="2562076"/>
              <a:ext cx="75585" cy="46296"/>
            </a:xfrm>
            <a:custGeom>
              <a:avLst/>
              <a:gdLst>
                <a:gd name="T0" fmla="*/ 11 w 34"/>
                <a:gd name="T1" fmla="*/ 0 h 21"/>
                <a:gd name="T2" fmla="*/ 23 w 34"/>
                <a:gd name="T3" fmla="*/ 0 h 21"/>
                <a:gd name="T4" fmla="*/ 31 w 34"/>
                <a:gd name="T5" fmla="*/ 3 h 21"/>
                <a:gd name="T6" fmla="*/ 31 w 34"/>
                <a:gd name="T7" fmla="*/ 3 h 21"/>
                <a:gd name="T8" fmla="*/ 34 w 34"/>
                <a:gd name="T9" fmla="*/ 11 h 21"/>
                <a:gd name="T10" fmla="*/ 34 w 34"/>
                <a:gd name="T11" fmla="*/ 11 h 21"/>
                <a:gd name="T12" fmla="*/ 31 w 34"/>
                <a:gd name="T13" fmla="*/ 18 h 21"/>
                <a:gd name="T14" fmla="*/ 23 w 34"/>
                <a:gd name="T15" fmla="*/ 21 h 21"/>
                <a:gd name="T16" fmla="*/ 11 w 34"/>
                <a:gd name="T17" fmla="*/ 21 h 21"/>
                <a:gd name="T18" fmla="*/ 4 w 34"/>
                <a:gd name="T19" fmla="*/ 18 h 21"/>
                <a:gd name="T20" fmla="*/ 0 w 34"/>
                <a:gd name="T21" fmla="*/ 11 h 21"/>
                <a:gd name="T22" fmla="*/ 0 w 34"/>
                <a:gd name="T23" fmla="*/ 11 h 21"/>
                <a:gd name="T24" fmla="*/ 4 w 34"/>
                <a:gd name="T25" fmla="*/ 3 h 21"/>
                <a:gd name="T26" fmla="*/ 4 w 34"/>
                <a:gd name="T27" fmla="*/ 3 h 21"/>
                <a:gd name="T28" fmla="*/ 11 w 34"/>
                <a:gd name="T29" fmla="*/ 0 h 21"/>
                <a:gd name="T30" fmla="*/ 23 w 34"/>
                <a:gd name="T31" fmla="*/ 4 h 21"/>
                <a:gd name="T32" fmla="*/ 11 w 34"/>
                <a:gd name="T33" fmla="*/ 4 h 21"/>
                <a:gd name="T34" fmla="*/ 6 w 34"/>
                <a:gd name="T35" fmla="*/ 6 h 21"/>
                <a:gd name="T36" fmla="*/ 6 w 34"/>
                <a:gd name="T37" fmla="*/ 6 h 21"/>
                <a:gd name="T38" fmla="*/ 4 w 34"/>
                <a:gd name="T39" fmla="*/ 11 h 21"/>
                <a:gd name="T40" fmla="*/ 4 w 34"/>
                <a:gd name="T41" fmla="*/ 11 h 21"/>
                <a:gd name="T42" fmla="*/ 6 w 34"/>
                <a:gd name="T43" fmla="*/ 16 h 21"/>
                <a:gd name="T44" fmla="*/ 11 w 34"/>
                <a:gd name="T45" fmla="*/ 18 h 21"/>
                <a:gd name="T46" fmla="*/ 23 w 34"/>
                <a:gd name="T47" fmla="*/ 18 h 21"/>
                <a:gd name="T48" fmla="*/ 28 w 34"/>
                <a:gd name="T49" fmla="*/ 16 h 21"/>
                <a:gd name="T50" fmla="*/ 30 w 34"/>
                <a:gd name="T51" fmla="*/ 11 h 21"/>
                <a:gd name="T52" fmla="*/ 30 w 34"/>
                <a:gd name="T53" fmla="*/ 11 h 21"/>
                <a:gd name="T54" fmla="*/ 28 w 34"/>
                <a:gd name="T55" fmla="*/ 6 h 21"/>
                <a:gd name="T56" fmla="*/ 28 w 34"/>
                <a:gd name="T57" fmla="*/ 6 h 21"/>
                <a:gd name="T58" fmla="*/ 23 w 34"/>
                <a:gd name="T59" fmla="*/ 4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 h="21">
                  <a:moveTo>
                    <a:pt x="11" y="0"/>
                  </a:moveTo>
                  <a:cubicBezTo>
                    <a:pt x="23" y="0"/>
                    <a:pt x="23" y="0"/>
                    <a:pt x="23" y="0"/>
                  </a:cubicBezTo>
                  <a:cubicBezTo>
                    <a:pt x="26" y="0"/>
                    <a:pt x="29" y="1"/>
                    <a:pt x="31" y="3"/>
                  </a:cubicBezTo>
                  <a:cubicBezTo>
                    <a:pt x="31" y="3"/>
                    <a:pt x="31" y="3"/>
                    <a:pt x="31" y="3"/>
                  </a:cubicBezTo>
                  <a:cubicBezTo>
                    <a:pt x="33" y="5"/>
                    <a:pt x="34" y="8"/>
                    <a:pt x="34" y="11"/>
                  </a:cubicBezTo>
                  <a:cubicBezTo>
                    <a:pt x="34" y="11"/>
                    <a:pt x="34" y="11"/>
                    <a:pt x="34" y="11"/>
                  </a:cubicBezTo>
                  <a:cubicBezTo>
                    <a:pt x="34" y="14"/>
                    <a:pt x="33" y="16"/>
                    <a:pt x="31" y="18"/>
                  </a:cubicBezTo>
                  <a:cubicBezTo>
                    <a:pt x="29" y="20"/>
                    <a:pt x="26" y="21"/>
                    <a:pt x="23" y="21"/>
                  </a:cubicBezTo>
                  <a:cubicBezTo>
                    <a:pt x="11" y="21"/>
                    <a:pt x="11" y="21"/>
                    <a:pt x="11" y="21"/>
                  </a:cubicBezTo>
                  <a:cubicBezTo>
                    <a:pt x="8" y="21"/>
                    <a:pt x="5" y="20"/>
                    <a:pt x="4" y="18"/>
                  </a:cubicBezTo>
                  <a:cubicBezTo>
                    <a:pt x="2" y="16"/>
                    <a:pt x="0" y="14"/>
                    <a:pt x="0" y="11"/>
                  </a:cubicBezTo>
                  <a:cubicBezTo>
                    <a:pt x="0" y="11"/>
                    <a:pt x="0" y="11"/>
                    <a:pt x="0" y="11"/>
                  </a:cubicBezTo>
                  <a:cubicBezTo>
                    <a:pt x="0" y="8"/>
                    <a:pt x="2" y="5"/>
                    <a:pt x="4" y="3"/>
                  </a:cubicBezTo>
                  <a:cubicBezTo>
                    <a:pt x="4" y="3"/>
                    <a:pt x="4" y="3"/>
                    <a:pt x="4" y="3"/>
                  </a:cubicBezTo>
                  <a:cubicBezTo>
                    <a:pt x="5" y="1"/>
                    <a:pt x="8" y="0"/>
                    <a:pt x="11" y="0"/>
                  </a:cubicBezTo>
                  <a:close/>
                  <a:moveTo>
                    <a:pt x="23" y="4"/>
                  </a:moveTo>
                  <a:cubicBezTo>
                    <a:pt x="11" y="4"/>
                    <a:pt x="11" y="4"/>
                    <a:pt x="11" y="4"/>
                  </a:cubicBezTo>
                  <a:cubicBezTo>
                    <a:pt x="9" y="4"/>
                    <a:pt x="7" y="5"/>
                    <a:pt x="6" y="6"/>
                  </a:cubicBezTo>
                  <a:cubicBezTo>
                    <a:pt x="6" y="6"/>
                    <a:pt x="6" y="6"/>
                    <a:pt x="6" y="6"/>
                  </a:cubicBezTo>
                  <a:cubicBezTo>
                    <a:pt x="5" y="7"/>
                    <a:pt x="4" y="9"/>
                    <a:pt x="4" y="11"/>
                  </a:cubicBezTo>
                  <a:cubicBezTo>
                    <a:pt x="4" y="11"/>
                    <a:pt x="4" y="11"/>
                    <a:pt x="4" y="11"/>
                  </a:cubicBezTo>
                  <a:cubicBezTo>
                    <a:pt x="4" y="13"/>
                    <a:pt x="5" y="14"/>
                    <a:pt x="6" y="16"/>
                  </a:cubicBezTo>
                  <a:cubicBezTo>
                    <a:pt x="7" y="17"/>
                    <a:pt x="9" y="18"/>
                    <a:pt x="11" y="18"/>
                  </a:cubicBezTo>
                  <a:cubicBezTo>
                    <a:pt x="23" y="18"/>
                    <a:pt x="23" y="18"/>
                    <a:pt x="23" y="18"/>
                  </a:cubicBezTo>
                  <a:cubicBezTo>
                    <a:pt x="25" y="18"/>
                    <a:pt x="27" y="17"/>
                    <a:pt x="28" y="16"/>
                  </a:cubicBezTo>
                  <a:cubicBezTo>
                    <a:pt x="29" y="14"/>
                    <a:pt x="30" y="13"/>
                    <a:pt x="30" y="11"/>
                  </a:cubicBezTo>
                  <a:cubicBezTo>
                    <a:pt x="30" y="11"/>
                    <a:pt x="30" y="11"/>
                    <a:pt x="30" y="11"/>
                  </a:cubicBezTo>
                  <a:cubicBezTo>
                    <a:pt x="30" y="9"/>
                    <a:pt x="29" y="7"/>
                    <a:pt x="28" y="6"/>
                  </a:cubicBezTo>
                  <a:cubicBezTo>
                    <a:pt x="28" y="6"/>
                    <a:pt x="28" y="6"/>
                    <a:pt x="28" y="6"/>
                  </a:cubicBezTo>
                  <a:cubicBezTo>
                    <a:pt x="27" y="5"/>
                    <a:pt x="25" y="4"/>
                    <a:pt x="23"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7" name="Freeform 9"/>
            <p:cNvSpPr/>
            <p:nvPr/>
          </p:nvSpPr>
          <p:spPr bwMode="auto">
            <a:xfrm>
              <a:off x="2883978" y="2575304"/>
              <a:ext cx="29289" cy="13227"/>
            </a:xfrm>
            <a:custGeom>
              <a:avLst/>
              <a:gdLst>
                <a:gd name="T0" fmla="*/ 29 w 31"/>
                <a:gd name="T1" fmla="*/ 14 h 14"/>
                <a:gd name="T2" fmla="*/ 0 w 31"/>
                <a:gd name="T3" fmla="*/ 7 h 14"/>
                <a:gd name="T4" fmla="*/ 3 w 31"/>
                <a:gd name="T5" fmla="*/ 0 h 14"/>
                <a:gd name="T6" fmla="*/ 31 w 31"/>
                <a:gd name="T7" fmla="*/ 7 h 14"/>
                <a:gd name="T8" fmla="*/ 29 w 31"/>
                <a:gd name="T9" fmla="*/ 14 h 14"/>
              </a:gdLst>
              <a:ahLst/>
              <a:cxnLst>
                <a:cxn ang="0">
                  <a:pos x="T0" y="T1"/>
                </a:cxn>
                <a:cxn ang="0">
                  <a:pos x="T2" y="T3"/>
                </a:cxn>
                <a:cxn ang="0">
                  <a:pos x="T4" y="T5"/>
                </a:cxn>
                <a:cxn ang="0">
                  <a:pos x="T6" y="T7"/>
                </a:cxn>
                <a:cxn ang="0">
                  <a:pos x="T8" y="T9"/>
                </a:cxn>
              </a:cxnLst>
              <a:rect l="0" t="0" r="r" b="b"/>
              <a:pathLst>
                <a:path w="31" h="14">
                  <a:moveTo>
                    <a:pt x="29" y="14"/>
                  </a:moveTo>
                  <a:lnTo>
                    <a:pt x="0" y="7"/>
                  </a:lnTo>
                  <a:lnTo>
                    <a:pt x="3" y="0"/>
                  </a:lnTo>
                  <a:lnTo>
                    <a:pt x="31" y="7"/>
                  </a:lnTo>
                  <a:lnTo>
                    <a:pt x="29"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8" name="Freeform 10"/>
            <p:cNvSpPr/>
            <p:nvPr/>
          </p:nvSpPr>
          <p:spPr bwMode="auto">
            <a:xfrm>
              <a:off x="3065383" y="2575304"/>
              <a:ext cx="31179" cy="13227"/>
            </a:xfrm>
            <a:custGeom>
              <a:avLst/>
              <a:gdLst>
                <a:gd name="T0" fmla="*/ 0 w 33"/>
                <a:gd name="T1" fmla="*/ 7 h 14"/>
                <a:gd name="T2" fmla="*/ 31 w 33"/>
                <a:gd name="T3" fmla="*/ 0 h 14"/>
                <a:gd name="T4" fmla="*/ 33 w 33"/>
                <a:gd name="T5" fmla="*/ 7 h 14"/>
                <a:gd name="T6" fmla="*/ 2 w 33"/>
                <a:gd name="T7" fmla="*/ 14 h 14"/>
                <a:gd name="T8" fmla="*/ 0 w 33"/>
                <a:gd name="T9" fmla="*/ 7 h 14"/>
              </a:gdLst>
              <a:ahLst/>
              <a:cxnLst>
                <a:cxn ang="0">
                  <a:pos x="T0" y="T1"/>
                </a:cxn>
                <a:cxn ang="0">
                  <a:pos x="T2" y="T3"/>
                </a:cxn>
                <a:cxn ang="0">
                  <a:pos x="T4" y="T5"/>
                </a:cxn>
                <a:cxn ang="0">
                  <a:pos x="T6" y="T7"/>
                </a:cxn>
                <a:cxn ang="0">
                  <a:pos x="T8" y="T9"/>
                </a:cxn>
              </a:cxnLst>
              <a:rect l="0" t="0" r="r" b="b"/>
              <a:pathLst>
                <a:path w="33" h="14">
                  <a:moveTo>
                    <a:pt x="0" y="7"/>
                  </a:moveTo>
                  <a:lnTo>
                    <a:pt x="31" y="0"/>
                  </a:lnTo>
                  <a:lnTo>
                    <a:pt x="33" y="7"/>
                  </a:lnTo>
                  <a:lnTo>
                    <a:pt x="2" y="14"/>
                  </a:ln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9" name="Rectangle 11"/>
            <p:cNvSpPr>
              <a:spLocks noChangeArrowheads="1"/>
            </p:cNvSpPr>
            <p:nvPr/>
          </p:nvSpPr>
          <p:spPr bwMode="auto">
            <a:xfrm>
              <a:off x="2978460" y="2581918"/>
              <a:ext cx="21731" cy="850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0" name="组合 9"/>
          <p:cNvGrpSpPr/>
          <p:nvPr/>
        </p:nvGrpSpPr>
        <p:grpSpPr>
          <a:xfrm>
            <a:off x="4931930" y="1895038"/>
            <a:ext cx="1048765" cy="1359511"/>
            <a:chOff x="5865825" y="1325309"/>
            <a:chExt cx="484692" cy="628305"/>
          </a:xfrm>
          <a:solidFill>
            <a:schemeClr val="accent3"/>
          </a:solidFill>
        </p:grpSpPr>
        <p:sp>
          <p:nvSpPr>
            <p:cNvPr id="11" name="Freeform 12"/>
            <p:cNvSpPr/>
            <p:nvPr/>
          </p:nvSpPr>
          <p:spPr bwMode="auto">
            <a:xfrm>
              <a:off x="5865825" y="1711740"/>
              <a:ext cx="484692" cy="241874"/>
            </a:xfrm>
            <a:custGeom>
              <a:avLst/>
              <a:gdLst>
                <a:gd name="T0" fmla="*/ 217 w 217"/>
                <a:gd name="T1" fmla="*/ 83 h 108"/>
                <a:gd name="T2" fmla="*/ 192 w 217"/>
                <a:gd name="T3" fmla="*/ 108 h 108"/>
                <a:gd name="T4" fmla="*/ 25 w 217"/>
                <a:gd name="T5" fmla="*/ 108 h 108"/>
                <a:gd name="T6" fmla="*/ 0 w 217"/>
                <a:gd name="T7" fmla="*/ 83 h 108"/>
                <a:gd name="T8" fmla="*/ 0 w 217"/>
                <a:gd name="T9" fmla="*/ 53 h 108"/>
                <a:gd name="T10" fmla="*/ 75 w 217"/>
                <a:gd name="T11" fmla="*/ 0 h 108"/>
                <a:gd name="T12" fmla="*/ 109 w 217"/>
                <a:gd name="T13" fmla="*/ 13 h 108"/>
                <a:gd name="T14" fmla="*/ 142 w 217"/>
                <a:gd name="T15" fmla="*/ 0 h 108"/>
                <a:gd name="T16" fmla="*/ 217 w 217"/>
                <a:gd name="T17" fmla="*/ 53 h 108"/>
                <a:gd name="T18" fmla="*/ 217 w 217"/>
                <a:gd name="T19" fmla="*/ 8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7" h="108">
                  <a:moveTo>
                    <a:pt x="217" y="83"/>
                  </a:moveTo>
                  <a:cubicBezTo>
                    <a:pt x="217" y="97"/>
                    <a:pt x="206" y="108"/>
                    <a:pt x="192" y="108"/>
                  </a:cubicBezTo>
                  <a:cubicBezTo>
                    <a:pt x="25" y="108"/>
                    <a:pt x="25" y="108"/>
                    <a:pt x="25" y="108"/>
                  </a:cubicBezTo>
                  <a:cubicBezTo>
                    <a:pt x="11" y="108"/>
                    <a:pt x="0" y="97"/>
                    <a:pt x="0" y="83"/>
                  </a:cubicBezTo>
                  <a:cubicBezTo>
                    <a:pt x="0" y="73"/>
                    <a:pt x="0" y="63"/>
                    <a:pt x="0" y="53"/>
                  </a:cubicBezTo>
                  <a:cubicBezTo>
                    <a:pt x="0" y="26"/>
                    <a:pt x="39" y="8"/>
                    <a:pt x="75" y="0"/>
                  </a:cubicBezTo>
                  <a:cubicBezTo>
                    <a:pt x="83" y="8"/>
                    <a:pt x="95" y="13"/>
                    <a:pt x="109" y="13"/>
                  </a:cubicBezTo>
                  <a:cubicBezTo>
                    <a:pt x="122" y="13"/>
                    <a:pt x="134" y="8"/>
                    <a:pt x="142" y="0"/>
                  </a:cubicBezTo>
                  <a:cubicBezTo>
                    <a:pt x="178" y="8"/>
                    <a:pt x="217" y="26"/>
                    <a:pt x="217" y="53"/>
                  </a:cubicBezTo>
                  <a:cubicBezTo>
                    <a:pt x="217" y="63"/>
                    <a:pt x="217" y="73"/>
                    <a:pt x="217"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sp>
          <p:nvSpPr>
            <p:cNvPr id="12" name="Freeform 13"/>
            <p:cNvSpPr/>
            <p:nvPr/>
          </p:nvSpPr>
          <p:spPr bwMode="auto">
            <a:xfrm>
              <a:off x="5939521" y="1325309"/>
              <a:ext cx="321238" cy="281556"/>
            </a:xfrm>
            <a:custGeom>
              <a:avLst/>
              <a:gdLst>
                <a:gd name="T0" fmla="*/ 29 w 144"/>
                <a:gd name="T1" fmla="*/ 126 h 126"/>
                <a:gd name="T2" fmla="*/ 21 w 144"/>
                <a:gd name="T3" fmla="*/ 42 h 126"/>
                <a:gd name="T4" fmla="*/ 112 w 144"/>
                <a:gd name="T5" fmla="*/ 37 h 126"/>
                <a:gd name="T6" fmla="*/ 135 w 144"/>
                <a:gd name="T7" fmla="*/ 53 h 126"/>
                <a:gd name="T8" fmla="*/ 118 w 144"/>
                <a:gd name="T9" fmla="*/ 122 h 126"/>
                <a:gd name="T10" fmla="*/ 113 w 144"/>
                <a:gd name="T11" fmla="*/ 86 h 126"/>
                <a:gd name="T12" fmla="*/ 110 w 144"/>
                <a:gd name="T13" fmla="*/ 100 h 126"/>
                <a:gd name="T14" fmla="*/ 105 w 144"/>
                <a:gd name="T15" fmla="*/ 78 h 126"/>
                <a:gd name="T16" fmla="*/ 83 w 144"/>
                <a:gd name="T17" fmla="*/ 91 h 126"/>
                <a:gd name="T18" fmla="*/ 92 w 144"/>
                <a:gd name="T19" fmla="*/ 81 h 126"/>
                <a:gd name="T20" fmla="*/ 42 w 144"/>
                <a:gd name="T21" fmla="*/ 98 h 126"/>
                <a:gd name="T22" fmla="*/ 62 w 144"/>
                <a:gd name="T23" fmla="*/ 87 h 126"/>
                <a:gd name="T24" fmla="*/ 29 w 144"/>
                <a:gd name="T25"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26">
                  <a:moveTo>
                    <a:pt x="29" y="126"/>
                  </a:moveTo>
                  <a:cubicBezTo>
                    <a:pt x="29" y="126"/>
                    <a:pt x="0" y="85"/>
                    <a:pt x="21" y="42"/>
                  </a:cubicBezTo>
                  <a:cubicBezTo>
                    <a:pt x="42" y="0"/>
                    <a:pt x="108" y="20"/>
                    <a:pt x="112" y="37"/>
                  </a:cubicBezTo>
                  <a:cubicBezTo>
                    <a:pt x="112" y="37"/>
                    <a:pt x="129" y="37"/>
                    <a:pt x="135" y="53"/>
                  </a:cubicBezTo>
                  <a:cubicBezTo>
                    <a:pt x="144" y="76"/>
                    <a:pt x="131" y="104"/>
                    <a:pt x="118" y="122"/>
                  </a:cubicBezTo>
                  <a:cubicBezTo>
                    <a:pt x="123" y="110"/>
                    <a:pt x="119" y="98"/>
                    <a:pt x="113" y="86"/>
                  </a:cubicBezTo>
                  <a:cubicBezTo>
                    <a:pt x="110" y="100"/>
                    <a:pt x="110" y="100"/>
                    <a:pt x="110" y="100"/>
                  </a:cubicBezTo>
                  <a:cubicBezTo>
                    <a:pt x="110" y="100"/>
                    <a:pt x="112" y="86"/>
                    <a:pt x="105" y="78"/>
                  </a:cubicBezTo>
                  <a:cubicBezTo>
                    <a:pt x="101" y="81"/>
                    <a:pt x="96" y="87"/>
                    <a:pt x="83" y="91"/>
                  </a:cubicBezTo>
                  <a:cubicBezTo>
                    <a:pt x="88" y="87"/>
                    <a:pt x="92" y="84"/>
                    <a:pt x="92" y="81"/>
                  </a:cubicBezTo>
                  <a:cubicBezTo>
                    <a:pt x="74" y="90"/>
                    <a:pt x="61" y="95"/>
                    <a:pt x="42" y="98"/>
                  </a:cubicBezTo>
                  <a:cubicBezTo>
                    <a:pt x="50" y="95"/>
                    <a:pt x="57" y="91"/>
                    <a:pt x="62" y="87"/>
                  </a:cubicBezTo>
                  <a:cubicBezTo>
                    <a:pt x="34" y="87"/>
                    <a:pt x="26" y="102"/>
                    <a:pt x="29" y="1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p>
              <a:endParaRPr lang="zh-CN" altLang="en-US" sz="1800">
                <a:solidFill>
                  <a:prstClr val="black"/>
                </a:solidFill>
              </a:endParaRPr>
            </a:p>
          </p:txBody>
        </p:sp>
      </p:grpSp>
      <p:grpSp>
        <p:nvGrpSpPr>
          <p:cNvPr id="13" name="组合 12"/>
          <p:cNvGrpSpPr/>
          <p:nvPr/>
        </p:nvGrpSpPr>
        <p:grpSpPr>
          <a:xfrm>
            <a:off x="7271467" y="2048519"/>
            <a:ext cx="970288" cy="1240524"/>
            <a:chOff x="9297313" y="2911384"/>
            <a:chExt cx="1108587" cy="1417341"/>
          </a:xfrm>
          <a:solidFill>
            <a:schemeClr val="accent4"/>
          </a:solidFill>
        </p:grpSpPr>
        <p:sp>
          <p:nvSpPr>
            <p:cNvPr id="14" name="任意多边形 13"/>
            <p:cNvSpPr/>
            <p:nvPr/>
          </p:nvSpPr>
          <p:spPr bwMode="auto">
            <a:xfrm>
              <a:off x="9398093" y="2911384"/>
              <a:ext cx="894023" cy="878474"/>
            </a:xfrm>
            <a:custGeom>
              <a:avLst/>
              <a:gdLst>
                <a:gd name="connsiteX0" fmla="*/ 392078 w 894023"/>
                <a:gd name="connsiteY0" fmla="*/ 171301 h 878474"/>
                <a:gd name="connsiteX1" fmla="*/ 215760 w 894023"/>
                <a:gd name="connsiteY1" fmla="*/ 425614 h 878474"/>
                <a:gd name="connsiteX2" fmla="*/ 215760 w 894023"/>
                <a:gd name="connsiteY2" fmla="*/ 435337 h 878474"/>
                <a:gd name="connsiteX3" fmla="*/ 186602 w 894023"/>
                <a:gd name="connsiteY3" fmla="*/ 440198 h 878474"/>
                <a:gd name="connsiteX4" fmla="*/ 210900 w 894023"/>
                <a:gd name="connsiteY4" fmla="*/ 576318 h 878474"/>
                <a:gd name="connsiteX5" fmla="*/ 225480 w 894023"/>
                <a:gd name="connsiteY5" fmla="*/ 581179 h 878474"/>
                <a:gd name="connsiteX6" fmla="*/ 308096 w 894023"/>
                <a:gd name="connsiteY6" fmla="*/ 770774 h 878474"/>
                <a:gd name="connsiteX7" fmla="*/ 444169 w 894023"/>
                <a:gd name="connsiteY7" fmla="*/ 824250 h 878474"/>
                <a:gd name="connsiteX8" fmla="*/ 449029 w 894023"/>
                <a:gd name="connsiteY8" fmla="*/ 824250 h 878474"/>
                <a:gd name="connsiteX9" fmla="*/ 604541 w 894023"/>
                <a:gd name="connsiteY9" fmla="*/ 746467 h 878474"/>
                <a:gd name="connsiteX10" fmla="*/ 662858 w 894023"/>
                <a:gd name="connsiteY10" fmla="*/ 595763 h 878474"/>
                <a:gd name="connsiteX11" fmla="*/ 711456 w 894023"/>
                <a:gd name="connsiteY11" fmla="*/ 537426 h 878474"/>
                <a:gd name="connsiteX12" fmla="*/ 424730 w 894023"/>
                <a:gd name="connsiteY12" fmla="*/ 172820 h 878474"/>
                <a:gd name="connsiteX13" fmla="*/ 392078 w 894023"/>
                <a:gd name="connsiteY13" fmla="*/ 171301 h 878474"/>
                <a:gd name="connsiteX14" fmla="*/ 380893 w 894023"/>
                <a:gd name="connsiteY14" fmla="*/ 728 h 878474"/>
                <a:gd name="connsiteX15" fmla="*/ 486764 w 894023"/>
                <a:gd name="connsiteY15" fmla="*/ 12285 h 878474"/>
                <a:gd name="connsiteX16" fmla="*/ 837235 w 894023"/>
                <a:gd name="connsiteY16" fmla="*/ 664360 h 878474"/>
                <a:gd name="connsiteX17" fmla="*/ 442955 w 894023"/>
                <a:gd name="connsiteY17" fmla="*/ 878474 h 878474"/>
                <a:gd name="connsiteX18" fmla="*/ 0 w 894023"/>
                <a:gd name="connsiteY18" fmla="*/ 605965 h 878474"/>
                <a:gd name="connsiteX19" fmla="*/ 165500 w 894023"/>
                <a:gd name="connsiteY19" fmla="*/ 109609 h 878474"/>
                <a:gd name="connsiteX20" fmla="*/ 380893 w 894023"/>
                <a:gd name="connsiteY20" fmla="*/ 728 h 87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894023" h="878474">
                  <a:moveTo>
                    <a:pt x="392078" y="171301"/>
                  </a:moveTo>
                  <a:cubicBezTo>
                    <a:pt x="333306" y="174036"/>
                    <a:pt x="215760" y="206850"/>
                    <a:pt x="215760" y="425614"/>
                  </a:cubicBezTo>
                  <a:cubicBezTo>
                    <a:pt x="215760" y="430475"/>
                    <a:pt x="215760" y="435337"/>
                    <a:pt x="215760" y="435337"/>
                  </a:cubicBezTo>
                  <a:cubicBezTo>
                    <a:pt x="206041" y="430475"/>
                    <a:pt x="196321" y="430475"/>
                    <a:pt x="186602" y="440198"/>
                  </a:cubicBezTo>
                  <a:cubicBezTo>
                    <a:pt x="176882" y="459644"/>
                    <a:pt x="191461" y="561733"/>
                    <a:pt x="210900" y="576318"/>
                  </a:cubicBezTo>
                  <a:cubicBezTo>
                    <a:pt x="215760" y="581179"/>
                    <a:pt x="220620" y="581179"/>
                    <a:pt x="225480" y="581179"/>
                  </a:cubicBezTo>
                  <a:cubicBezTo>
                    <a:pt x="240059" y="634655"/>
                    <a:pt x="264358" y="731883"/>
                    <a:pt x="308096" y="770774"/>
                  </a:cubicBezTo>
                  <a:cubicBezTo>
                    <a:pt x="346974" y="799943"/>
                    <a:pt x="395571" y="824250"/>
                    <a:pt x="444169" y="824250"/>
                  </a:cubicBezTo>
                  <a:cubicBezTo>
                    <a:pt x="449029" y="824250"/>
                    <a:pt x="449029" y="824250"/>
                    <a:pt x="449029" y="824250"/>
                  </a:cubicBezTo>
                  <a:cubicBezTo>
                    <a:pt x="507346" y="829111"/>
                    <a:pt x="565663" y="790220"/>
                    <a:pt x="604541" y="746467"/>
                  </a:cubicBezTo>
                  <a:cubicBezTo>
                    <a:pt x="638559" y="707576"/>
                    <a:pt x="662858" y="654100"/>
                    <a:pt x="662858" y="595763"/>
                  </a:cubicBezTo>
                  <a:cubicBezTo>
                    <a:pt x="662858" y="595763"/>
                    <a:pt x="726035" y="586041"/>
                    <a:pt x="711456" y="537426"/>
                  </a:cubicBezTo>
                  <a:cubicBezTo>
                    <a:pt x="643419" y="513119"/>
                    <a:pt x="424730" y="406168"/>
                    <a:pt x="424730" y="172820"/>
                  </a:cubicBezTo>
                  <a:cubicBezTo>
                    <a:pt x="424730" y="172820"/>
                    <a:pt x="411669" y="170390"/>
                    <a:pt x="392078" y="171301"/>
                  </a:cubicBezTo>
                  <a:close/>
                  <a:moveTo>
                    <a:pt x="380893" y="728"/>
                  </a:moveTo>
                  <a:cubicBezTo>
                    <a:pt x="442955" y="-3530"/>
                    <a:pt x="486764" y="12285"/>
                    <a:pt x="486764" y="12285"/>
                  </a:cubicBezTo>
                  <a:cubicBezTo>
                    <a:pt x="715543" y="-65575"/>
                    <a:pt x="1022205" y="435647"/>
                    <a:pt x="837235" y="664360"/>
                  </a:cubicBezTo>
                  <a:cubicBezTo>
                    <a:pt x="764220" y="756818"/>
                    <a:pt x="700941" y="849277"/>
                    <a:pt x="442955" y="878474"/>
                  </a:cubicBezTo>
                  <a:cubicBezTo>
                    <a:pt x="121691" y="820079"/>
                    <a:pt x="0" y="605965"/>
                    <a:pt x="0" y="605965"/>
                  </a:cubicBezTo>
                  <a:cubicBezTo>
                    <a:pt x="0" y="605965"/>
                    <a:pt x="24338" y="265329"/>
                    <a:pt x="165500" y="109609"/>
                  </a:cubicBezTo>
                  <a:cubicBezTo>
                    <a:pt x="238515" y="29317"/>
                    <a:pt x="318831" y="4986"/>
                    <a:pt x="380893" y="728"/>
                  </a:cubicBezTo>
                  <a:close/>
                </a:path>
              </a:pathLst>
            </a:custGeom>
            <a:grpFill/>
            <a:ln>
              <a:noFill/>
            </a:ln>
          </p:spPr>
          <p:txBody>
            <a:bodyPr vert="horz" wrap="square" lIns="91412" tIns="45706" rIns="91412" bIns="45706" numCol="1" anchor="t" anchorCtr="0" compatLnSpc="1">
              <a:noAutofit/>
            </a:bodyPr>
            <a:lstStyle/>
            <a:p>
              <a:endParaRPr lang="zh-CN" altLang="en-US" sz="1800">
                <a:solidFill>
                  <a:prstClr val="black"/>
                </a:solidFill>
              </a:endParaRPr>
            </a:p>
          </p:txBody>
        </p:sp>
        <p:sp>
          <p:nvSpPr>
            <p:cNvPr id="15" name="Freeform 16"/>
            <p:cNvSpPr/>
            <p:nvPr/>
          </p:nvSpPr>
          <p:spPr bwMode="auto">
            <a:xfrm>
              <a:off x="9297313" y="3789858"/>
              <a:ext cx="1108587" cy="538867"/>
            </a:xfrm>
            <a:custGeom>
              <a:avLst/>
              <a:gdLst>
                <a:gd name="T0" fmla="*/ 114 w 228"/>
                <a:gd name="T1" fmla="*/ 81 h 111"/>
                <a:gd name="T2" fmla="*/ 120 w 228"/>
                <a:gd name="T3" fmla="*/ 66 h 111"/>
                <a:gd name="T4" fmla="*/ 115 w 228"/>
                <a:gd name="T5" fmla="*/ 56 h 111"/>
                <a:gd name="T6" fmla="*/ 145 w 228"/>
                <a:gd name="T7" fmla="*/ 0 h 111"/>
                <a:gd name="T8" fmla="*/ 228 w 228"/>
                <a:gd name="T9" fmla="*/ 27 h 111"/>
                <a:gd name="T10" fmla="*/ 228 w 228"/>
                <a:gd name="T11" fmla="*/ 96 h 111"/>
                <a:gd name="T12" fmla="*/ 212 w 228"/>
                <a:gd name="T13" fmla="*/ 111 h 111"/>
                <a:gd name="T14" fmla="*/ 16 w 228"/>
                <a:gd name="T15" fmla="*/ 111 h 111"/>
                <a:gd name="T16" fmla="*/ 0 w 228"/>
                <a:gd name="T17" fmla="*/ 96 h 111"/>
                <a:gd name="T18" fmla="*/ 0 w 228"/>
                <a:gd name="T19" fmla="*/ 27 h 111"/>
                <a:gd name="T20" fmla="*/ 83 w 228"/>
                <a:gd name="T21" fmla="*/ 0 h 111"/>
                <a:gd name="T22" fmla="*/ 113 w 228"/>
                <a:gd name="T23" fmla="*/ 56 h 111"/>
                <a:gd name="T24" fmla="*/ 108 w 228"/>
                <a:gd name="T25" fmla="*/ 66 h 111"/>
                <a:gd name="T26" fmla="*/ 114 w 228"/>
                <a:gd name="T27" fmla="*/ 81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111">
                  <a:moveTo>
                    <a:pt x="114" y="81"/>
                  </a:moveTo>
                  <a:cubicBezTo>
                    <a:pt x="123" y="81"/>
                    <a:pt x="127" y="71"/>
                    <a:pt x="120" y="66"/>
                  </a:cubicBezTo>
                  <a:cubicBezTo>
                    <a:pt x="117" y="64"/>
                    <a:pt x="115" y="61"/>
                    <a:pt x="115" y="56"/>
                  </a:cubicBezTo>
                  <a:cubicBezTo>
                    <a:pt x="115" y="30"/>
                    <a:pt x="149" y="36"/>
                    <a:pt x="145" y="0"/>
                  </a:cubicBezTo>
                  <a:cubicBezTo>
                    <a:pt x="212" y="2"/>
                    <a:pt x="228" y="14"/>
                    <a:pt x="228" y="27"/>
                  </a:cubicBezTo>
                  <a:cubicBezTo>
                    <a:pt x="228" y="62"/>
                    <a:pt x="228" y="61"/>
                    <a:pt x="228" y="96"/>
                  </a:cubicBezTo>
                  <a:cubicBezTo>
                    <a:pt x="228" y="104"/>
                    <a:pt x="221" y="111"/>
                    <a:pt x="212" y="111"/>
                  </a:cubicBezTo>
                  <a:cubicBezTo>
                    <a:pt x="16" y="111"/>
                    <a:pt x="16" y="111"/>
                    <a:pt x="16" y="111"/>
                  </a:cubicBezTo>
                  <a:cubicBezTo>
                    <a:pt x="7" y="111"/>
                    <a:pt x="0" y="104"/>
                    <a:pt x="0" y="96"/>
                  </a:cubicBezTo>
                  <a:cubicBezTo>
                    <a:pt x="0" y="61"/>
                    <a:pt x="0" y="62"/>
                    <a:pt x="0" y="27"/>
                  </a:cubicBezTo>
                  <a:cubicBezTo>
                    <a:pt x="0" y="14"/>
                    <a:pt x="16" y="2"/>
                    <a:pt x="83" y="0"/>
                  </a:cubicBezTo>
                  <a:cubicBezTo>
                    <a:pt x="79" y="36"/>
                    <a:pt x="113" y="30"/>
                    <a:pt x="113" y="56"/>
                  </a:cubicBezTo>
                  <a:cubicBezTo>
                    <a:pt x="113" y="61"/>
                    <a:pt x="110" y="64"/>
                    <a:pt x="108" y="66"/>
                  </a:cubicBezTo>
                  <a:cubicBezTo>
                    <a:pt x="100" y="71"/>
                    <a:pt x="104" y="81"/>
                    <a:pt x="114" y="81"/>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16" name="Freeform 17"/>
            <p:cNvSpPr/>
            <p:nvPr/>
          </p:nvSpPr>
          <p:spPr bwMode="auto">
            <a:xfrm>
              <a:off x="9681925" y="3687020"/>
              <a:ext cx="339363" cy="495676"/>
            </a:xfrm>
            <a:custGeom>
              <a:avLst/>
              <a:gdLst>
                <a:gd name="T0" fmla="*/ 4 w 70"/>
                <a:gd name="T1" fmla="*/ 21 h 102"/>
                <a:gd name="T2" fmla="*/ 34 w 70"/>
                <a:gd name="T3" fmla="*/ 77 h 102"/>
                <a:gd name="T4" fmla="*/ 29 w 70"/>
                <a:gd name="T5" fmla="*/ 87 h 102"/>
                <a:gd name="T6" fmla="*/ 35 w 70"/>
                <a:gd name="T7" fmla="*/ 102 h 102"/>
                <a:gd name="T8" fmla="*/ 41 w 70"/>
                <a:gd name="T9" fmla="*/ 87 h 102"/>
                <a:gd name="T10" fmla="*/ 36 w 70"/>
                <a:gd name="T11" fmla="*/ 77 h 102"/>
                <a:gd name="T12" fmla="*/ 66 w 70"/>
                <a:gd name="T13" fmla="*/ 21 h 102"/>
                <a:gd name="T14" fmla="*/ 66 w 70"/>
                <a:gd name="T15" fmla="*/ 0 h 102"/>
                <a:gd name="T16" fmla="*/ 34 w 70"/>
                <a:gd name="T17" fmla="*/ 15 h 102"/>
                <a:gd name="T18" fmla="*/ 4 w 70"/>
                <a:gd name="T19" fmla="*/ 2 h 102"/>
                <a:gd name="T20" fmla="*/ 4 w 70"/>
                <a:gd name="T21" fmla="*/ 2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102">
                  <a:moveTo>
                    <a:pt x="4" y="21"/>
                  </a:moveTo>
                  <a:cubicBezTo>
                    <a:pt x="0" y="57"/>
                    <a:pt x="34" y="51"/>
                    <a:pt x="34" y="77"/>
                  </a:cubicBezTo>
                  <a:cubicBezTo>
                    <a:pt x="34" y="82"/>
                    <a:pt x="31" y="85"/>
                    <a:pt x="29" y="87"/>
                  </a:cubicBezTo>
                  <a:cubicBezTo>
                    <a:pt x="21" y="92"/>
                    <a:pt x="25" y="102"/>
                    <a:pt x="35" y="102"/>
                  </a:cubicBezTo>
                  <a:cubicBezTo>
                    <a:pt x="44" y="102"/>
                    <a:pt x="48" y="92"/>
                    <a:pt x="41" y="87"/>
                  </a:cubicBezTo>
                  <a:cubicBezTo>
                    <a:pt x="38" y="85"/>
                    <a:pt x="36" y="82"/>
                    <a:pt x="36" y="77"/>
                  </a:cubicBezTo>
                  <a:cubicBezTo>
                    <a:pt x="36" y="51"/>
                    <a:pt x="70" y="57"/>
                    <a:pt x="66" y="21"/>
                  </a:cubicBezTo>
                  <a:cubicBezTo>
                    <a:pt x="66" y="0"/>
                    <a:pt x="66" y="0"/>
                    <a:pt x="66" y="0"/>
                  </a:cubicBezTo>
                  <a:cubicBezTo>
                    <a:pt x="56" y="9"/>
                    <a:pt x="45" y="15"/>
                    <a:pt x="34" y="15"/>
                  </a:cubicBezTo>
                  <a:cubicBezTo>
                    <a:pt x="22" y="14"/>
                    <a:pt x="12" y="10"/>
                    <a:pt x="4" y="2"/>
                  </a:cubicBezTo>
                  <a:lnTo>
                    <a:pt x="4" y="21"/>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17" name="Freeform 18"/>
            <p:cNvSpPr>
              <a:spLocks noEditPoints="1"/>
            </p:cNvSpPr>
            <p:nvPr/>
          </p:nvSpPr>
          <p:spPr bwMode="auto">
            <a:xfrm>
              <a:off x="9611995" y="3322975"/>
              <a:ext cx="477166" cy="135745"/>
            </a:xfrm>
            <a:custGeom>
              <a:avLst/>
              <a:gdLst>
                <a:gd name="T0" fmla="*/ 40 w 98"/>
                <a:gd name="T1" fmla="*/ 8 h 28"/>
                <a:gd name="T2" fmla="*/ 34 w 98"/>
                <a:gd name="T3" fmla="*/ 4 h 28"/>
                <a:gd name="T4" fmla="*/ 7 w 98"/>
                <a:gd name="T5" fmla="*/ 4 h 28"/>
                <a:gd name="T6" fmla="*/ 5 w 98"/>
                <a:gd name="T7" fmla="*/ 7 h 28"/>
                <a:gd name="T8" fmla="*/ 9 w 98"/>
                <a:gd name="T9" fmla="*/ 19 h 28"/>
                <a:gd name="T10" fmla="*/ 20 w 98"/>
                <a:gd name="T11" fmla="*/ 23 h 28"/>
                <a:gd name="T12" fmla="*/ 27 w 98"/>
                <a:gd name="T13" fmla="*/ 23 h 28"/>
                <a:gd name="T14" fmla="*/ 37 w 98"/>
                <a:gd name="T15" fmla="*/ 19 h 28"/>
                <a:gd name="T16" fmla="*/ 40 w 98"/>
                <a:gd name="T17" fmla="*/ 10 h 28"/>
                <a:gd name="T18" fmla="*/ 40 w 98"/>
                <a:gd name="T19" fmla="*/ 10 h 28"/>
                <a:gd name="T20" fmla="*/ 40 w 98"/>
                <a:gd name="T21" fmla="*/ 8 h 28"/>
                <a:gd name="T22" fmla="*/ 54 w 98"/>
                <a:gd name="T23" fmla="*/ 5 h 28"/>
                <a:gd name="T24" fmla="*/ 63 w 98"/>
                <a:gd name="T25" fmla="*/ 0 h 28"/>
                <a:gd name="T26" fmla="*/ 91 w 98"/>
                <a:gd name="T27" fmla="*/ 0 h 28"/>
                <a:gd name="T28" fmla="*/ 91 w 98"/>
                <a:gd name="T29" fmla="*/ 0 h 28"/>
                <a:gd name="T30" fmla="*/ 98 w 98"/>
                <a:gd name="T31" fmla="*/ 7 h 28"/>
                <a:gd name="T32" fmla="*/ 97 w 98"/>
                <a:gd name="T33" fmla="*/ 13 h 28"/>
                <a:gd name="T34" fmla="*/ 92 w 98"/>
                <a:gd name="T35" fmla="*/ 22 h 28"/>
                <a:gd name="T36" fmla="*/ 77 w 98"/>
                <a:gd name="T37" fmla="*/ 28 h 28"/>
                <a:gd name="T38" fmla="*/ 70 w 98"/>
                <a:gd name="T39" fmla="*/ 27 h 28"/>
                <a:gd name="T40" fmla="*/ 57 w 98"/>
                <a:gd name="T41" fmla="*/ 22 h 28"/>
                <a:gd name="T42" fmla="*/ 53 w 98"/>
                <a:gd name="T43" fmla="*/ 10 h 28"/>
                <a:gd name="T44" fmla="*/ 53 w 98"/>
                <a:gd name="T45" fmla="*/ 10 h 28"/>
                <a:gd name="T46" fmla="*/ 53 w 98"/>
                <a:gd name="T47" fmla="*/ 9 h 28"/>
                <a:gd name="T48" fmla="*/ 45 w 98"/>
                <a:gd name="T49" fmla="*/ 9 h 28"/>
                <a:gd name="T50" fmla="*/ 45 w 98"/>
                <a:gd name="T51" fmla="*/ 10 h 28"/>
                <a:gd name="T52" fmla="*/ 45 w 98"/>
                <a:gd name="T53" fmla="*/ 10 h 28"/>
                <a:gd name="T54" fmla="*/ 40 w 98"/>
                <a:gd name="T55" fmla="*/ 22 h 28"/>
                <a:gd name="T56" fmla="*/ 27 w 98"/>
                <a:gd name="T57" fmla="*/ 27 h 28"/>
                <a:gd name="T58" fmla="*/ 20 w 98"/>
                <a:gd name="T59" fmla="*/ 28 h 28"/>
                <a:gd name="T60" fmla="*/ 6 w 98"/>
                <a:gd name="T61" fmla="*/ 22 h 28"/>
                <a:gd name="T62" fmla="*/ 2 w 98"/>
                <a:gd name="T63" fmla="*/ 16 h 28"/>
                <a:gd name="T64" fmla="*/ 0 w 98"/>
                <a:gd name="T65" fmla="*/ 7 h 28"/>
                <a:gd name="T66" fmla="*/ 6 w 98"/>
                <a:gd name="T67" fmla="*/ 0 h 28"/>
                <a:gd name="T68" fmla="*/ 7 w 98"/>
                <a:gd name="T69" fmla="*/ 0 h 28"/>
                <a:gd name="T70" fmla="*/ 34 w 98"/>
                <a:gd name="T71" fmla="*/ 0 h 28"/>
                <a:gd name="T72" fmla="*/ 43 w 98"/>
                <a:gd name="T73" fmla="*/ 5 h 28"/>
                <a:gd name="T74" fmla="*/ 54 w 98"/>
                <a:gd name="T75" fmla="*/ 5 h 28"/>
                <a:gd name="T76" fmla="*/ 63 w 98"/>
                <a:gd name="T77" fmla="*/ 4 h 28"/>
                <a:gd name="T78" fmla="*/ 58 w 98"/>
                <a:gd name="T79" fmla="*/ 8 h 28"/>
                <a:gd name="T80" fmla="*/ 58 w 98"/>
                <a:gd name="T81" fmla="*/ 10 h 28"/>
                <a:gd name="T82" fmla="*/ 58 w 98"/>
                <a:gd name="T83" fmla="*/ 10 h 28"/>
                <a:gd name="T84" fmla="*/ 61 w 98"/>
                <a:gd name="T85" fmla="*/ 19 h 28"/>
                <a:gd name="T86" fmla="*/ 71 w 98"/>
                <a:gd name="T87" fmla="*/ 23 h 28"/>
                <a:gd name="T88" fmla="*/ 77 w 98"/>
                <a:gd name="T89" fmla="*/ 23 h 28"/>
                <a:gd name="T90" fmla="*/ 89 w 98"/>
                <a:gd name="T91" fmla="*/ 19 h 28"/>
                <a:gd name="T92" fmla="*/ 93 w 98"/>
                <a:gd name="T93" fmla="*/ 7 h 28"/>
                <a:gd name="T94" fmla="*/ 90 w 98"/>
                <a:gd name="T95" fmla="*/ 4 h 28"/>
                <a:gd name="T96" fmla="*/ 63 w 98"/>
                <a:gd name="T97"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8" h="28">
                  <a:moveTo>
                    <a:pt x="40" y="8"/>
                  </a:moveTo>
                  <a:cubicBezTo>
                    <a:pt x="39" y="7"/>
                    <a:pt x="37" y="4"/>
                    <a:pt x="34" y="4"/>
                  </a:cubicBezTo>
                  <a:cubicBezTo>
                    <a:pt x="7" y="4"/>
                    <a:pt x="7" y="4"/>
                    <a:pt x="7" y="4"/>
                  </a:cubicBezTo>
                  <a:cubicBezTo>
                    <a:pt x="7" y="5"/>
                    <a:pt x="5" y="5"/>
                    <a:pt x="5" y="7"/>
                  </a:cubicBezTo>
                  <a:cubicBezTo>
                    <a:pt x="5" y="9"/>
                    <a:pt x="5" y="15"/>
                    <a:pt x="9" y="19"/>
                  </a:cubicBezTo>
                  <a:cubicBezTo>
                    <a:pt x="11" y="21"/>
                    <a:pt x="15" y="23"/>
                    <a:pt x="20" y="23"/>
                  </a:cubicBezTo>
                  <a:cubicBezTo>
                    <a:pt x="23" y="23"/>
                    <a:pt x="25" y="23"/>
                    <a:pt x="27" y="23"/>
                  </a:cubicBezTo>
                  <a:cubicBezTo>
                    <a:pt x="31" y="22"/>
                    <a:pt x="35" y="21"/>
                    <a:pt x="37" y="19"/>
                  </a:cubicBezTo>
                  <a:cubicBezTo>
                    <a:pt x="39" y="17"/>
                    <a:pt x="40" y="14"/>
                    <a:pt x="40" y="10"/>
                  </a:cubicBezTo>
                  <a:cubicBezTo>
                    <a:pt x="40" y="10"/>
                    <a:pt x="40" y="10"/>
                    <a:pt x="40" y="10"/>
                  </a:cubicBezTo>
                  <a:cubicBezTo>
                    <a:pt x="40" y="10"/>
                    <a:pt x="40" y="9"/>
                    <a:pt x="40" y="8"/>
                  </a:cubicBezTo>
                  <a:close/>
                  <a:moveTo>
                    <a:pt x="54" y="5"/>
                  </a:moveTo>
                  <a:cubicBezTo>
                    <a:pt x="56" y="3"/>
                    <a:pt x="60" y="0"/>
                    <a:pt x="63" y="0"/>
                  </a:cubicBezTo>
                  <a:cubicBezTo>
                    <a:pt x="91" y="0"/>
                    <a:pt x="91" y="0"/>
                    <a:pt x="91" y="0"/>
                  </a:cubicBezTo>
                  <a:cubicBezTo>
                    <a:pt x="91" y="0"/>
                    <a:pt x="91" y="0"/>
                    <a:pt x="91" y="0"/>
                  </a:cubicBezTo>
                  <a:cubicBezTo>
                    <a:pt x="91" y="0"/>
                    <a:pt x="98" y="1"/>
                    <a:pt x="98" y="7"/>
                  </a:cubicBezTo>
                  <a:cubicBezTo>
                    <a:pt x="98" y="8"/>
                    <a:pt x="97" y="11"/>
                    <a:pt x="97" y="13"/>
                  </a:cubicBezTo>
                  <a:cubicBezTo>
                    <a:pt x="96" y="16"/>
                    <a:pt x="95" y="19"/>
                    <a:pt x="92" y="22"/>
                  </a:cubicBezTo>
                  <a:cubicBezTo>
                    <a:pt x="89" y="26"/>
                    <a:pt x="84" y="28"/>
                    <a:pt x="77" y="28"/>
                  </a:cubicBezTo>
                  <a:cubicBezTo>
                    <a:pt x="75" y="28"/>
                    <a:pt x="73" y="28"/>
                    <a:pt x="70" y="27"/>
                  </a:cubicBezTo>
                  <a:cubicBezTo>
                    <a:pt x="65" y="27"/>
                    <a:pt x="60" y="25"/>
                    <a:pt x="57" y="22"/>
                  </a:cubicBezTo>
                  <a:cubicBezTo>
                    <a:pt x="54" y="19"/>
                    <a:pt x="53" y="15"/>
                    <a:pt x="53" y="10"/>
                  </a:cubicBezTo>
                  <a:cubicBezTo>
                    <a:pt x="53" y="10"/>
                    <a:pt x="53" y="10"/>
                    <a:pt x="53" y="10"/>
                  </a:cubicBezTo>
                  <a:cubicBezTo>
                    <a:pt x="53" y="10"/>
                    <a:pt x="53" y="10"/>
                    <a:pt x="53" y="9"/>
                  </a:cubicBezTo>
                  <a:cubicBezTo>
                    <a:pt x="45" y="9"/>
                    <a:pt x="45" y="9"/>
                    <a:pt x="45" y="9"/>
                  </a:cubicBezTo>
                  <a:cubicBezTo>
                    <a:pt x="45" y="10"/>
                    <a:pt x="45" y="10"/>
                    <a:pt x="45" y="10"/>
                  </a:cubicBezTo>
                  <a:cubicBezTo>
                    <a:pt x="45" y="10"/>
                    <a:pt x="45" y="10"/>
                    <a:pt x="45" y="10"/>
                  </a:cubicBezTo>
                  <a:cubicBezTo>
                    <a:pt x="45" y="15"/>
                    <a:pt x="43" y="19"/>
                    <a:pt x="40" y="22"/>
                  </a:cubicBezTo>
                  <a:cubicBezTo>
                    <a:pt x="37" y="25"/>
                    <a:pt x="33" y="27"/>
                    <a:pt x="27" y="27"/>
                  </a:cubicBezTo>
                  <a:cubicBezTo>
                    <a:pt x="25" y="28"/>
                    <a:pt x="23" y="28"/>
                    <a:pt x="20" y="28"/>
                  </a:cubicBezTo>
                  <a:cubicBezTo>
                    <a:pt x="13" y="28"/>
                    <a:pt x="9" y="26"/>
                    <a:pt x="6" y="22"/>
                  </a:cubicBezTo>
                  <a:cubicBezTo>
                    <a:pt x="4" y="20"/>
                    <a:pt x="2" y="18"/>
                    <a:pt x="2" y="16"/>
                  </a:cubicBezTo>
                  <a:cubicBezTo>
                    <a:pt x="1" y="13"/>
                    <a:pt x="0" y="9"/>
                    <a:pt x="0" y="7"/>
                  </a:cubicBezTo>
                  <a:cubicBezTo>
                    <a:pt x="0" y="1"/>
                    <a:pt x="6" y="0"/>
                    <a:pt x="6" y="0"/>
                  </a:cubicBezTo>
                  <a:cubicBezTo>
                    <a:pt x="7" y="0"/>
                    <a:pt x="7" y="0"/>
                    <a:pt x="7" y="0"/>
                  </a:cubicBezTo>
                  <a:cubicBezTo>
                    <a:pt x="34" y="0"/>
                    <a:pt x="34" y="0"/>
                    <a:pt x="34" y="0"/>
                  </a:cubicBezTo>
                  <a:cubicBezTo>
                    <a:pt x="38" y="0"/>
                    <a:pt x="42" y="3"/>
                    <a:pt x="43" y="5"/>
                  </a:cubicBezTo>
                  <a:cubicBezTo>
                    <a:pt x="54" y="5"/>
                    <a:pt x="54" y="5"/>
                    <a:pt x="54" y="5"/>
                  </a:cubicBezTo>
                  <a:close/>
                  <a:moveTo>
                    <a:pt x="63" y="4"/>
                  </a:moveTo>
                  <a:cubicBezTo>
                    <a:pt x="61" y="4"/>
                    <a:pt x="59" y="7"/>
                    <a:pt x="58" y="8"/>
                  </a:cubicBezTo>
                  <a:cubicBezTo>
                    <a:pt x="58" y="9"/>
                    <a:pt x="58" y="10"/>
                    <a:pt x="58" y="10"/>
                  </a:cubicBezTo>
                  <a:cubicBezTo>
                    <a:pt x="58" y="10"/>
                    <a:pt x="58" y="10"/>
                    <a:pt x="58" y="10"/>
                  </a:cubicBezTo>
                  <a:cubicBezTo>
                    <a:pt x="58" y="14"/>
                    <a:pt x="59" y="17"/>
                    <a:pt x="61" y="19"/>
                  </a:cubicBezTo>
                  <a:cubicBezTo>
                    <a:pt x="63" y="21"/>
                    <a:pt x="66" y="22"/>
                    <a:pt x="71" y="23"/>
                  </a:cubicBezTo>
                  <a:cubicBezTo>
                    <a:pt x="73" y="23"/>
                    <a:pt x="75" y="23"/>
                    <a:pt x="77" y="23"/>
                  </a:cubicBezTo>
                  <a:cubicBezTo>
                    <a:pt x="83" y="23"/>
                    <a:pt x="86" y="21"/>
                    <a:pt x="89" y="19"/>
                  </a:cubicBezTo>
                  <a:cubicBezTo>
                    <a:pt x="92" y="15"/>
                    <a:pt x="93" y="9"/>
                    <a:pt x="93" y="7"/>
                  </a:cubicBezTo>
                  <a:cubicBezTo>
                    <a:pt x="93" y="5"/>
                    <a:pt x="91" y="5"/>
                    <a:pt x="90" y="4"/>
                  </a:cubicBezTo>
                  <a:lnTo>
                    <a:pt x="63" y="4"/>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grpSp>
      <p:grpSp>
        <p:nvGrpSpPr>
          <p:cNvPr id="18" name="组合 17"/>
          <p:cNvGrpSpPr/>
          <p:nvPr/>
        </p:nvGrpSpPr>
        <p:grpSpPr>
          <a:xfrm>
            <a:off x="2772356" y="1961058"/>
            <a:ext cx="950488" cy="1299721"/>
            <a:chOff x="3887868" y="2823897"/>
            <a:chExt cx="1085963" cy="1484973"/>
          </a:xfrm>
          <a:solidFill>
            <a:schemeClr val="accent2"/>
          </a:solidFill>
        </p:grpSpPr>
        <p:sp>
          <p:nvSpPr>
            <p:cNvPr id="19" name="Freeform 19"/>
            <p:cNvSpPr/>
            <p:nvPr/>
          </p:nvSpPr>
          <p:spPr bwMode="auto">
            <a:xfrm>
              <a:off x="3887868" y="2823897"/>
              <a:ext cx="1085963" cy="1079794"/>
            </a:xfrm>
            <a:custGeom>
              <a:avLst/>
              <a:gdLst>
                <a:gd name="T0" fmla="*/ 223 w 223"/>
                <a:gd name="T1" fmla="*/ 143 h 222"/>
                <a:gd name="T2" fmla="*/ 195 w 223"/>
                <a:gd name="T3" fmla="*/ 135 h 222"/>
                <a:gd name="T4" fmla="*/ 198 w 223"/>
                <a:gd name="T5" fmla="*/ 144 h 222"/>
                <a:gd name="T6" fmla="*/ 197 w 223"/>
                <a:gd name="T7" fmla="*/ 151 h 222"/>
                <a:gd name="T8" fmla="*/ 191 w 223"/>
                <a:gd name="T9" fmla="*/ 150 h 222"/>
                <a:gd name="T10" fmla="*/ 190 w 223"/>
                <a:gd name="T11" fmla="*/ 151 h 222"/>
                <a:gd name="T12" fmla="*/ 187 w 223"/>
                <a:gd name="T13" fmla="*/ 151 h 222"/>
                <a:gd name="T14" fmla="*/ 183 w 223"/>
                <a:gd name="T15" fmla="*/ 158 h 222"/>
                <a:gd name="T16" fmla="*/ 182 w 223"/>
                <a:gd name="T17" fmla="*/ 172 h 222"/>
                <a:gd name="T18" fmla="*/ 177 w 223"/>
                <a:gd name="T19" fmla="*/ 165 h 222"/>
                <a:gd name="T20" fmla="*/ 175 w 223"/>
                <a:gd name="T21" fmla="*/ 167 h 222"/>
                <a:gd name="T22" fmla="*/ 173 w 223"/>
                <a:gd name="T23" fmla="*/ 176 h 222"/>
                <a:gd name="T24" fmla="*/ 172 w 223"/>
                <a:gd name="T25" fmla="*/ 174 h 222"/>
                <a:gd name="T26" fmla="*/ 170 w 223"/>
                <a:gd name="T27" fmla="*/ 180 h 222"/>
                <a:gd name="T28" fmla="*/ 168 w 223"/>
                <a:gd name="T29" fmla="*/ 181 h 222"/>
                <a:gd name="T30" fmla="*/ 166 w 223"/>
                <a:gd name="T31" fmla="*/ 182 h 222"/>
                <a:gd name="T32" fmla="*/ 164 w 223"/>
                <a:gd name="T33" fmla="*/ 185 h 222"/>
                <a:gd name="T34" fmla="*/ 162 w 223"/>
                <a:gd name="T35" fmla="*/ 187 h 222"/>
                <a:gd name="T36" fmla="*/ 159 w 223"/>
                <a:gd name="T37" fmla="*/ 193 h 222"/>
                <a:gd name="T38" fmla="*/ 157 w 223"/>
                <a:gd name="T39" fmla="*/ 193 h 222"/>
                <a:gd name="T40" fmla="*/ 155 w 223"/>
                <a:gd name="T41" fmla="*/ 191 h 222"/>
                <a:gd name="T42" fmla="*/ 136 w 223"/>
                <a:gd name="T43" fmla="*/ 221 h 222"/>
                <a:gd name="T44" fmla="*/ 87 w 223"/>
                <a:gd name="T45" fmla="*/ 221 h 222"/>
                <a:gd name="T46" fmla="*/ 68 w 223"/>
                <a:gd name="T47" fmla="*/ 191 h 222"/>
                <a:gd name="T48" fmla="*/ 66 w 223"/>
                <a:gd name="T49" fmla="*/ 193 h 222"/>
                <a:gd name="T50" fmla="*/ 63 w 223"/>
                <a:gd name="T51" fmla="*/ 192 h 222"/>
                <a:gd name="T52" fmla="*/ 60 w 223"/>
                <a:gd name="T53" fmla="*/ 189 h 222"/>
                <a:gd name="T54" fmla="*/ 59 w 223"/>
                <a:gd name="T55" fmla="*/ 185 h 222"/>
                <a:gd name="T56" fmla="*/ 57 w 223"/>
                <a:gd name="T57" fmla="*/ 183 h 222"/>
                <a:gd name="T58" fmla="*/ 54 w 223"/>
                <a:gd name="T59" fmla="*/ 180 h 222"/>
                <a:gd name="T60" fmla="*/ 53 w 223"/>
                <a:gd name="T61" fmla="*/ 181 h 222"/>
                <a:gd name="T62" fmla="*/ 49 w 223"/>
                <a:gd name="T63" fmla="*/ 180 h 222"/>
                <a:gd name="T64" fmla="*/ 49 w 223"/>
                <a:gd name="T65" fmla="*/ 179 h 222"/>
                <a:gd name="T66" fmla="*/ 48 w 223"/>
                <a:gd name="T67" fmla="*/ 167 h 222"/>
                <a:gd name="T68" fmla="*/ 46 w 223"/>
                <a:gd name="T69" fmla="*/ 174 h 222"/>
                <a:gd name="T70" fmla="*/ 41 w 223"/>
                <a:gd name="T71" fmla="*/ 180 h 222"/>
                <a:gd name="T72" fmla="*/ 40 w 223"/>
                <a:gd name="T73" fmla="*/ 174 h 222"/>
                <a:gd name="T74" fmla="*/ 33 w 223"/>
                <a:gd name="T75" fmla="*/ 171 h 222"/>
                <a:gd name="T76" fmla="*/ 30 w 223"/>
                <a:gd name="T77" fmla="*/ 157 h 222"/>
                <a:gd name="T78" fmla="*/ 28 w 223"/>
                <a:gd name="T79" fmla="*/ 157 h 222"/>
                <a:gd name="T80" fmla="*/ 21 w 223"/>
                <a:gd name="T81" fmla="*/ 158 h 222"/>
                <a:gd name="T82" fmla="*/ 16 w 223"/>
                <a:gd name="T83" fmla="*/ 159 h 222"/>
                <a:gd name="T84" fmla="*/ 10 w 223"/>
                <a:gd name="T85" fmla="*/ 147 h 222"/>
                <a:gd name="T86" fmla="*/ 28 w 223"/>
                <a:gd name="T87" fmla="*/ 132 h 222"/>
                <a:gd name="T88" fmla="*/ 47 w 223"/>
                <a:gd name="T89" fmla="*/ 6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222">
                  <a:moveTo>
                    <a:pt x="175" y="67"/>
                  </a:moveTo>
                  <a:cubicBezTo>
                    <a:pt x="192" y="120"/>
                    <a:pt x="195" y="133"/>
                    <a:pt x="223" y="143"/>
                  </a:cubicBezTo>
                  <a:cubicBezTo>
                    <a:pt x="223" y="143"/>
                    <a:pt x="199" y="143"/>
                    <a:pt x="194" y="132"/>
                  </a:cubicBezTo>
                  <a:cubicBezTo>
                    <a:pt x="194" y="132"/>
                    <a:pt x="195" y="133"/>
                    <a:pt x="195" y="135"/>
                  </a:cubicBezTo>
                  <a:cubicBezTo>
                    <a:pt x="199" y="140"/>
                    <a:pt x="205" y="144"/>
                    <a:pt x="213" y="147"/>
                  </a:cubicBezTo>
                  <a:cubicBezTo>
                    <a:pt x="213" y="147"/>
                    <a:pt x="205" y="147"/>
                    <a:pt x="198" y="144"/>
                  </a:cubicBezTo>
                  <a:cubicBezTo>
                    <a:pt x="201" y="149"/>
                    <a:pt x="203" y="156"/>
                    <a:pt x="207" y="159"/>
                  </a:cubicBezTo>
                  <a:cubicBezTo>
                    <a:pt x="207" y="159"/>
                    <a:pt x="201" y="156"/>
                    <a:pt x="197" y="151"/>
                  </a:cubicBezTo>
                  <a:cubicBezTo>
                    <a:pt x="198" y="154"/>
                    <a:pt x="200" y="157"/>
                    <a:pt x="201" y="158"/>
                  </a:cubicBezTo>
                  <a:cubicBezTo>
                    <a:pt x="201" y="158"/>
                    <a:pt x="194" y="154"/>
                    <a:pt x="191" y="150"/>
                  </a:cubicBezTo>
                  <a:cubicBezTo>
                    <a:pt x="192" y="152"/>
                    <a:pt x="193" y="155"/>
                    <a:pt x="194" y="157"/>
                  </a:cubicBezTo>
                  <a:cubicBezTo>
                    <a:pt x="190" y="151"/>
                    <a:pt x="190" y="151"/>
                    <a:pt x="190" y="151"/>
                  </a:cubicBezTo>
                  <a:cubicBezTo>
                    <a:pt x="190" y="153"/>
                    <a:pt x="191" y="155"/>
                    <a:pt x="192" y="157"/>
                  </a:cubicBezTo>
                  <a:cubicBezTo>
                    <a:pt x="187" y="151"/>
                    <a:pt x="187" y="151"/>
                    <a:pt x="187" y="151"/>
                  </a:cubicBezTo>
                  <a:cubicBezTo>
                    <a:pt x="189" y="171"/>
                    <a:pt x="189" y="171"/>
                    <a:pt x="189" y="171"/>
                  </a:cubicBezTo>
                  <a:cubicBezTo>
                    <a:pt x="189" y="171"/>
                    <a:pt x="185" y="164"/>
                    <a:pt x="183" y="158"/>
                  </a:cubicBezTo>
                  <a:cubicBezTo>
                    <a:pt x="182" y="174"/>
                    <a:pt x="182" y="174"/>
                    <a:pt x="182" y="174"/>
                  </a:cubicBezTo>
                  <a:cubicBezTo>
                    <a:pt x="182" y="174"/>
                    <a:pt x="182" y="173"/>
                    <a:pt x="182" y="172"/>
                  </a:cubicBezTo>
                  <a:cubicBezTo>
                    <a:pt x="181" y="180"/>
                    <a:pt x="181" y="180"/>
                    <a:pt x="181" y="180"/>
                  </a:cubicBezTo>
                  <a:cubicBezTo>
                    <a:pt x="181" y="180"/>
                    <a:pt x="178" y="171"/>
                    <a:pt x="177" y="165"/>
                  </a:cubicBezTo>
                  <a:cubicBezTo>
                    <a:pt x="177" y="168"/>
                    <a:pt x="176" y="172"/>
                    <a:pt x="176" y="174"/>
                  </a:cubicBezTo>
                  <a:cubicBezTo>
                    <a:pt x="175" y="167"/>
                    <a:pt x="175" y="167"/>
                    <a:pt x="175" y="167"/>
                  </a:cubicBezTo>
                  <a:cubicBezTo>
                    <a:pt x="175" y="167"/>
                    <a:pt x="173" y="176"/>
                    <a:pt x="174" y="179"/>
                  </a:cubicBezTo>
                  <a:cubicBezTo>
                    <a:pt x="173" y="176"/>
                    <a:pt x="173" y="176"/>
                    <a:pt x="173" y="176"/>
                  </a:cubicBezTo>
                  <a:cubicBezTo>
                    <a:pt x="173" y="177"/>
                    <a:pt x="173" y="178"/>
                    <a:pt x="173" y="180"/>
                  </a:cubicBezTo>
                  <a:cubicBezTo>
                    <a:pt x="172" y="174"/>
                    <a:pt x="172" y="174"/>
                    <a:pt x="172" y="174"/>
                  </a:cubicBezTo>
                  <a:cubicBezTo>
                    <a:pt x="170" y="181"/>
                    <a:pt x="170" y="181"/>
                    <a:pt x="170" y="181"/>
                  </a:cubicBezTo>
                  <a:cubicBezTo>
                    <a:pt x="170" y="180"/>
                    <a:pt x="170" y="180"/>
                    <a:pt x="170" y="180"/>
                  </a:cubicBezTo>
                  <a:cubicBezTo>
                    <a:pt x="170" y="183"/>
                    <a:pt x="169" y="186"/>
                    <a:pt x="170" y="187"/>
                  </a:cubicBezTo>
                  <a:cubicBezTo>
                    <a:pt x="168" y="181"/>
                    <a:pt x="168" y="181"/>
                    <a:pt x="168" y="181"/>
                  </a:cubicBezTo>
                  <a:cubicBezTo>
                    <a:pt x="167" y="188"/>
                    <a:pt x="167" y="188"/>
                    <a:pt x="167" y="188"/>
                  </a:cubicBezTo>
                  <a:cubicBezTo>
                    <a:pt x="166" y="182"/>
                    <a:pt x="166" y="182"/>
                    <a:pt x="166" y="182"/>
                  </a:cubicBezTo>
                  <a:cubicBezTo>
                    <a:pt x="164" y="190"/>
                    <a:pt x="164" y="190"/>
                    <a:pt x="164" y="190"/>
                  </a:cubicBezTo>
                  <a:cubicBezTo>
                    <a:pt x="164" y="185"/>
                    <a:pt x="164" y="185"/>
                    <a:pt x="164" y="185"/>
                  </a:cubicBezTo>
                  <a:cubicBezTo>
                    <a:pt x="163" y="187"/>
                    <a:pt x="162" y="190"/>
                    <a:pt x="163" y="192"/>
                  </a:cubicBezTo>
                  <a:cubicBezTo>
                    <a:pt x="163" y="192"/>
                    <a:pt x="162" y="190"/>
                    <a:pt x="162" y="187"/>
                  </a:cubicBezTo>
                  <a:cubicBezTo>
                    <a:pt x="161" y="199"/>
                    <a:pt x="161" y="199"/>
                    <a:pt x="161" y="199"/>
                  </a:cubicBezTo>
                  <a:cubicBezTo>
                    <a:pt x="159" y="193"/>
                    <a:pt x="159" y="193"/>
                    <a:pt x="159" y="193"/>
                  </a:cubicBezTo>
                  <a:cubicBezTo>
                    <a:pt x="159" y="195"/>
                    <a:pt x="158" y="197"/>
                    <a:pt x="157" y="199"/>
                  </a:cubicBezTo>
                  <a:cubicBezTo>
                    <a:pt x="157" y="193"/>
                    <a:pt x="157" y="193"/>
                    <a:pt x="157" y="193"/>
                  </a:cubicBezTo>
                  <a:cubicBezTo>
                    <a:pt x="155" y="196"/>
                    <a:pt x="154" y="200"/>
                    <a:pt x="155" y="205"/>
                  </a:cubicBezTo>
                  <a:cubicBezTo>
                    <a:pt x="155" y="205"/>
                    <a:pt x="152" y="196"/>
                    <a:pt x="155" y="191"/>
                  </a:cubicBezTo>
                  <a:cubicBezTo>
                    <a:pt x="155" y="191"/>
                    <a:pt x="149" y="195"/>
                    <a:pt x="150" y="202"/>
                  </a:cubicBezTo>
                  <a:cubicBezTo>
                    <a:pt x="151" y="208"/>
                    <a:pt x="146" y="219"/>
                    <a:pt x="136" y="221"/>
                  </a:cubicBezTo>
                  <a:cubicBezTo>
                    <a:pt x="130" y="222"/>
                    <a:pt x="119" y="222"/>
                    <a:pt x="111" y="222"/>
                  </a:cubicBezTo>
                  <a:cubicBezTo>
                    <a:pt x="103" y="222"/>
                    <a:pt x="92" y="222"/>
                    <a:pt x="87" y="221"/>
                  </a:cubicBezTo>
                  <a:cubicBezTo>
                    <a:pt x="76" y="219"/>
                    <a:pt x="71" y="208"/>
                    <a:pt x="72" y="202"/>
                  </a:cubicBezTo>
                  <a:cubicBezTo>
                    <a:pt x="74" y="195"/>
                    <a:pt x="68" y="191"/>
                    <a:pt x="68" y="191"/>
                  </a:cubicBezTo>
                  <a:cubicBezTo>
                    <a:pt x="70" y="196"/>
                    <a:pt x="68" y="205"/>
                    <a:pt x="68" y="205"/>
                  </a:cubicBezTo>
                  <a:cubicBezTo>
                    <a:pt x="69" y="201"/>
                    <a:pt x="67" y="196"/>
                    <a:pt x="66" y="193"/>
                  </a:cubicBezTo>
                  <a:cubicBezTo>
                    <a:pt x="66" y="199"/>
                    <a:pt x="66" y="199"/>
                    <a:pt x="66" y="199"/>
                  </a:cubicBezTo>
                  <a:cubicBezTo>
                    <a:pt x="64" y="197"/>
                    <a:pt x="63" y="194"/>
                    <a:pt x="63" y="192"/>
                  </a:cubicBezTo>
                  <a:cubicBezTo>
                    <a:pt x="62" y="199"/>
                    <a:pt x="62" y="199"/>
                    <a:pt x="62" y="199"/>
                  </a:cubicBezTo>
                  <a:cubicBezTo>
                    <a:pt x="60" y="189"/>
                    <a:pt x="60" y="189"/>
                    <a:pt x="60" y="189"/>
                  </a:cubicBezTo>
                  <a:cubicBezTo>
                    <a:pt x="60" y="191"/>
                    <a:pt x="60" y="192"/>
                    <a:pt x="60" y="192"/>
                  </a:cubicBezTo>
                  <a:cubicBezTo>
                    <a:pt x="60" y="190"/>
                    <a:pt x="60" y="187"/>
                    <a:pt x="59" y="185"/>
                  </a:cubicBezTo>
                  <a:cubicBezTo>
                    <a:pt x="58" y="190"/>
                    <a:pt x="58" y="190"/>
                    <a:pt x="58" y="190"/>
                  </a:cubicBezTo>
                  <a:cubicBezTo>
                    <a:pt x="57" y="183"/>
                    <a:pt x="57" y="183"/>
                    <a:pt x="57" y="183"/>
                  </a:cubicBezTo>
                  <a:cubicBezTo>
                    <a:pt x="55" y="188"/>
                    <a:pt x="55" y="188"/>
                    <a:pt x="55" y="188"/>
                  </a:cubicBezTo>
                  <a:cubicBezTo>
                    <a:pt x="54" y="180"/>
                    <a:pt x="54" y="180"/>
                    <a:pt x="54" y="180"/>
                  </a:cubicBezTo>
                  <a:cubicBezTo>
                    <a:pt x="52" y="187"/>
                    <a:pt x="52" y="187"/>
                    <a:pt x="52" y="187"/>
                  </a:cubicBezTo>
                  <a:cubicBezTo>
                    <a:pt x="53" y="186"/>
                    <a:pt x="53" y="183"/>
                    <a:pt x="53" y="181"/>
                  </a:cubicBezTo>
                  <a:cubicBezTo>
                    <a:pt x="51" y="173"/>
                    <a:pt x="51" y="173"/>
                    <a:pt x="51" y="173"/>
                  </a:cubicBezTo>
                  <a:cubicBezTo>
                    <a:pt x="49" y="180"/>
                    <a:pt x="49" y="180"/>
                    <a:pt x="49" y="180"/>
                  </a:cubicBezTo>
                  <a:cubicBezTo>
                    <a:pt x="49" y="179"/>
                    <a:pt x="49" y="178"/>
                    <a:pt x="49" y="177"/>
                  </a:cubicBezTo>
                  <a:cubicBezTo>
                    <a:pt x="49" y="179"/>
                    <a:pt x="49" y="179"/>
                    <a:pt x="49" y="179"/>
                  </a:cubicBezTo>
                  <a:cubicBezTo>
                    <a:pt x="49" y="177"/>
                    <a:pt x="48" y="168"/>
                    <a:pt x="48" y="167"/>
                  </a:cubicBezTo>
                  <a:cubicBezTo>
                    <a:pt x="48" y="167"/>
                    <a:pt x="48" y="167"/>
                    <a:pt x="48" y="167"/>
                  </a:cubicBezTo>
                  <a:cubicBezTo>
                    <a:pt x="48" y="167"/>
                    <a:pt x="48" y="167"/>
                    <a:pt x="48" y="167"/>
                  </a:cubicBezTo>
                  <a:cubicBezTo>
                    <a:pt x="46" y="174"/>
                    <a:pt x="46" y="174"/>
                    <a:pt x="46" y="174"/>
                  </a:cubicBezTo>
                  <a:cubicBezTo>
                    <a:pt x="47" y="171"/>
                    <a:pt x="46" y="167"/>
                    <a:pt x="45" y="164"/>
                  </a:cubicBezTo>
                  <a:cubicBezTo>
                    <a:pt x="44" y="171"/>
                    <a:pt x="41" y="180"/>
                    <a:pt x="41" y="180"/>
                  </a:cubicBezTo>
                  <a:cubicBezTo>
                    <a:pt x="41" y="173"/>
                    <a:pt x="41" y="173"/>
                    <a:pt x="41" y="173"/>
                  </a:cubicBezTo>
                  <a:cubicBezTo>
                    <a:pt x="40" y="174"/>
                    <a:pt x="40" y="174"/>
                    <a:pt x="40" y="174"/>
                  </a:cubicBezTo>
                  <a:cubicBezTo>
                    <a:pt x="39" y="157"/>
                    <a:pt x="39" y="157"/>
                    <a:pt x="39" y="157"/>
                  </a:cubicBezTo>
                  <a:cubicBezTo>
                    <a:pt x="38" y="163"/>
                    <a:pt x="33" y="171"/>
                    <a:pt x="33" y="171"/>
                  </a:cubicBezTo>
                  <a:cubicBezTo>
                    <a:pt x="35" y="151"/>
                    <a:pt x="35" y="151"/>
                    <a:pt x="35" y="151"/>
                  </a:cubicBezTo>
                  <a:cubicBezTo>
                    <a:pt x="30" y="157"/>
                    <a:pt x="30" y="157"/>
                    <a:pt x="30" y="157"/>
                  </a:cubicBezTo>
                  <a:cubicBezTo>
                    <a:pt x="32" y="155"/>
                    <a:pt x="33" y="153"/>
                    <a:pt x="33" y="151"/>
                  </a:cubicBezTo>
                  <a:cubicBezTo>
                    <a:pt x="28" y="157"/>
                    <a:pt x="28" y="157"/>
                    <a:pt x="28" y="157"/>
                  </a:cubicBezTo>
                  <a:cubicBezTo>
                    <a:pt x="29" y="155"/>
                    <a:pt x="30" y="153"/>
                    <a:pt x="31" y="150"/>
                  </a:cubicBezTo>
                  <a:cubicBezTo>
                    <a:pt x="28" y="155"/>
                    <a:pt x="21" y="158"/>
                    <a:pt x="21" y="158"/>
                  </a:cubicBezTo>
                  <a:cubicBezTo>
                    <a:pt x="23" y="157"/>
                    <a:pt x="25" y="154"/>
                    <a:pt x="26" y="151"/>
                  </a:cubicBezTo>
                  <a:cubicBezTo>
                    <a:pt x="21" y="155"/>
                    <a:pt x="16" y="159"/>
                    <a:pt x="16" y="159"/>
                  </a:cubicBezTo>
                  <a:cubicBezTo>
                    <a:pt x="19" y="156"/>
                    <a:pt x="22" y="150"/>
                    <a:pt x="24" y="144"/>
                  </a:cubicBezTo>
                  <a:cubicBezTo>
                    <a:pt x="18" y="147"/>
                    <a:pt x="10" y="147"/>
                    <a:pt x="10" y="147"/>
                  </a:cubicBezTo>
                  <a:cubicBezTo>
                    <a:pt x="18" y="144"/>
                    <a:pt x="23" y="141"/>
                    <a:pt x="27" y="135"/>
                  </a:cubicBezTo>
                  <a:cubicBezTo>
                    <a:pt x="28" y="133"/>
                    <a:pt x="28" y="132"/>
                    <a:pt x="28" y="132"/>
                  </a:cubicBezTo>
                  <a:cubicBezTo>
                    <a:pt x="23" y="143"/>
                    <a:pt x="0" y="143"/>
                    <a:pt x="0" y="143"/>
                  </a:cubicBezTo>
                  <a:cubicBezTo>
                    <a:pt x="27" y="133"/>
                    <a:pt x="30" y="120"/>
                    <a:pt x="47" y="67"/>
                  </a:cubicBezTo>
                  <a:cubicBezTo>
                    <a:pt x="68" y="0"/>
                    <a:pt x="154" y="0"/>
                    <a:pt x="175" y="67"/>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0" name="Freeform 20"/>
            <p:cNvSpPr/>
            <p:nvPr/>
          </p:nvSpPr>
          <p:spPr bwMode="auto">
            <a:xfrm>
              <a:off x="4161416" y="2998722"/>
              <a:ext cx="563548" cy="808303"/>
            </a:xfrm>
            <a:custGeom>
              <a:avLst/>
              <a:gdLst>
                <a:gd name="T0" fmla="*/ 0 w 116"/>
                <a:gd name="T1" fmla="*/ 78 h 166"/>
                <a:gd name="T2" fmla="*/ 52 w 116"/>
                <a:gd name="T3" fmla="*/ 164 h 166"/>
                <a:gd name="T4" fmla="*/ 106 w 116"/>
                <a:gd name="T5" fmla="*/ 83 h 166"/>
                <a:gd name="T6" fmla="*/ 0 w 116"/>
                <a:gd name="T7" fmla="*/ 78 h 166"/>
              </a:gdLst>
              <a:ahLst/>
              <a:cxnLst>
                <a:cxn ang="0">
                  <a:pos x="T0" y="T1"/>
                </a:cxn>
                <a:cxn ang="0">
                  <a:pos x="T2" y="T3"/>
                </a:cxn>
                <a:cxn ang="0">
                  <a:pos x="T4" y="T5"/>
                </a:cxn>
                <a:cxn ang="0">
                  <a:pos x="T6" y="T7"/>
                </a:cxn>
              </a:cxnLst>
              <a:rect l="0" t="0" r="r" b="b"/>
              <a:pathLst>
                <a:path w="116" h="166">
                  <a:moveTo>
                    <a:pt x="0" y="78"/>
                  </a:moveTo>
                  <a:cubicBezTo>
                    <a:pt x="0" y="78"/>
                    <a:pt x="2" y="145"/>
                    <a:pt x="52" y="164"/>
                  </a:cubicBezTo>
                  <a:cubicBezTo>
                    <a:pt x="52" y="164"/>
                    <a:pt x="96" y="166"/>
                    <a:pt x="106" y="83"/>
                  </a:cubicBezTo>
                  <a:cubicBezTo>
                    <a:pt x="116" y="0"/>
                    <a:pt x="31" y="18"/>
                    <a:pt x="0" y="78"/>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1" name="Freeform 21"/>
            <p:cNvSpPr/>
            <p:nvPr/>
          </p:nvSpPr>
          <p:spPr bwMode="auto">
            <a:xfrm>
              <a:off x="4253970" y="3305177"/>
              <a:ext cx="324966" cy="559436"/>
            </a:xfrm>
            <a:custGeom>
              <a:avLst/>
              <a:gdLst>
                <a:gd name="T0" fmla="*/ 67 w 67"/>
                <a:gd name="T1" fmla="*/ 65 h 115"/>
                <a:gd name="T2" fmla="*/ 65 w 67"/>
                <a:gd name="T3" fmla="*/ 115 h 115"/>
                <a:gd name="T4" fmla="*/ 5 w 67"/>
                <a:gd name="T5" fmla="*/ 115 h 115"/>
                <a:gd name="T6" fmla="*/ 4 w 67"/>
                <a:gd name="T7" fmla="*/ 71 h 115"/>
                <a:gd name="T8" fmla="*/ 67 w 67"/>
                <a:gd name="T9" fmla="*/ 65 h 115"/>
              </a:gdLst>
              <a:ahLst/>
              <a:cxnLst>
                <a:cxn ang="0">
                  <a:pos x="T0" y="T1"/>
                </a:cxn>
                <a:cxn ang="0">
                  <a:pos x="T2" y="T3"/>
                </a:cxn>
                <a:cxn ang="0">
                  <a:pos x="T4" y="T5"/>
                </a:cxn>
                <a:cxn ang="0">
                  <a:pos x="T6" y="T7"/>
                </a:cxn>
                <a:cxn ang="0">
                  <a:pos x="T8" y="T9"/>
                </a:cxn>
              </a:cxnLst>
              <a:rect l="0" t="0" r="r" b="b"/>
              <a:pathLst>
                <a:path w="67" h="115">
                  <a:moveTo>
                    <a:pt x="67" y="65"/>
                  </a:moveTo>
                  <a:cubicBezTo>
                    <a:pt x="67" y="65"/>
                    <a:pt x="61" y="94"/>
                    <a:pt x="65" y="115"/>
                  </a:cubicBezTo>
                  <a:cubicBezTo>
                    <a:pt x="5" y="115"/>
                    <a:pt x="5" y="115"/>
                    <a:pt x="5" y="115"/>
                  </a:cubicBezTo>
                  <a:cubicBezTo>
                    <a:pt x="6" y="105"/>
                    <a:pt x="6" y="91"/>
                    <a:pt x="4" y="71"/>
                  </a:cubicBezTo>
                  <a:cubicBezTo>
                    <a:pt x="0" y="0"/>
                    <a:pt x="67" y="65"/>
                    <a:pt x="67" y="65"/>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2" name="Freeform 22"/>
            <p:cNvSpPr/>
            <p:nvPr/>
          </p:nvSpPr>
          <p:spPr bwMode="auto">
            <a:xfrm>
              <a:off x="4054466" y="2823897"/>
              <a:ext cx="822699" cy="709578"/>
            </a:xfrm>
            <a:custGeom>
              <a:avLst/>
              <a:gdLst>
                <a:gd name="T0" fmla="*/ 141 w 169"/>
                <a:gd name="T1" fmla="*/ 67 h 146"/>
                <a:gd name="T2" fmla="*/ 169 w 169"/>
                <a:gd name="T3" fmla="*/ 132 h 146"/>
                <a:gd name="T4" fmla="*/ 106 w 169"/>
                <a:gd name="T5" fmla="*/ 77 h 146"/>
                <a:gd name="T6" fmla="*/ 0 w 169"/>
                <a:gd name="T7" fmla="*/ 106 h 146"/>
                <a:gd name="T8" fmla="*/ 13 w 169"/>
                <a:gd name="T9" fmla="*/ 67 h 146"/>
                <a:gd name="T10" fmla="*/ 141 w 169"/>
                <a:gd name="T11" fmla="*/ 67 h 146"/>
              </a:gdLst>
              <a:ahLst/>
              <a:cxnLst>
                <a:cxn ang="0">
                  <a:pos x="T0" y="T1"/>
                </a:cxn>
                <a:cxn ang="0">
                  <a:pos x="T2" y="T3"/>
                </a:cxn>
                <a:cxn ang="0">
                  <a:pos x="T4" y="T5"/>
                </a:cxn>
                <a:cxn ang="0">
                  <a:pos x="T6" y="T7"/>
                </a:cxn>
                <a:cxn ang="0">
                  <a:pos x="T8" y="T9"/>
                </a:cxn>
                <a:cxn ang="0">
                  <a:pos x="T10" y="T11"/>
                </a:cxn>
              </a:cxnLst>
              <a:rect l="0" t="0" r="r" b="b"/>
              <a:pathLst>
                <a:path w="169" h="146">
                  <a:moveTo>
                    <a:pt x="141" y="67"/>
                  </a:moveTo>
                  <a:cubicBezTo>
                    <a:pt x="153" y="104"/>
                    <a:pt x="158" y="121"/>
                    <a:pt x="169" y="132"/>
                  </a:cubicBezTo>
                  <a:cubicBezTo>
                    <a:pt x="141" y="129"/>
                    <a:pt x="112" y="116"/>
                    <a:pt x="106" y="77"/>
                  </a:cubicBezTo>
                  <a:cubicBezTo>
                    <a:pt x="106" y="77"/>
                    <a:pt x="65" y="146"/>
                    <a:pt x="0" y="106"/>
                  </a:cubicBezTo>
                  <a:cubicBezTo>
                    <a:pt x="4" y="96"/>
                    <a:pt x="8" y="84"/>
                    <a:pt x="13" y="67"/>
                  </a:cubicBezTo>
                  <a:cubicBezTo>
                    <a:pt x="34" y="0"/>
                    <a:pt x="120" y="0"/>
                    <a:pt x="141" y="67"/>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3" name="Freeform 23"/>
            <p:cNvSpPr/>
            <p:nvPr/>
          </p:nvSpPr>
          <p:spPr bwMode="auto">
            <a:xfrm>
              <a:off x="3887868" y="3782341"/>
              <a:ext cx="1081851" cy="526529"/>
            </a:xfrm>
            <a:custGeom>
              <a:avLst/>
              <a:gdLst>
                <a:gd name="T0" fmla="*/ 40 w 222"/>
                <a:gd name="T1" fmla="*/ 0 h 108"/>
                <a:gd name="T2" fmla="*/ 182 w 222"/>
                <a:gd name="T3" fmla="*/ 0 h 108"/>
                <a:gd name="T4" fmla="*/ 222 w 222"/>
                <a:gd name="T5" fmla="*/ 40 h 108"/>
                <a:gd name="T6" fmla="*/ 222 w 222"/>
                <a:gd name="T7" fmla="*/ 82 h 108"/>
                <a:gd name="T8" fmla="*/ 196 w 222"/>
                <a:gd name="T9" fmla="*/ 108 h 108"/>
                <a:gd name="T10" fmla="*/ 26 w 222"/>
                <a:gd name="T11" fmla="*/ 108 h 108"/>
                <a:gd name="T12" fmla="*/ 0 w 222"/>
                <a:gd name="T13" fmla="*/ 82 h 108"/>
                <a:gd name="T14" fmla="*/ 0 w 222"/>
                <a:gd name="T15" fmla="*/ 40 h 108"/>
                <a:gd name="T16" fmla="*/ 40 w 222"/>
                <a:gd name="T17"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2" h="108">
                  <a:moveTo>
                    <a:pt x="40" y="0"/>
                  </a:moveTo>
                  <a:cubicBezTo>
                    <a:pt x="182" y="0"/>
                    <a:pt x="182" y="0"/>
                    <a:pt x="182" y="0"/>
                  </a:cubicBezTo>
                  <a:cubicBezTo>
                    <a:pt x="204" y="0"/>
                    <a:pt x="222" y="18"/>
                    <a:pt x="222" y="40"/>
                  </a:cubicBezTo>
                  <a:cubicBezTo>
                    <a:pt x="222" y="82"/>
                    <a:pt x="222" y="82"/>
                    <a:pt x="222" y="82"/>
                  </a:cubicBezTo>
                  <a:cubicBezTo>
                    <a:pt x="222" y="96"/>
                    <a:pt x="210" y="108"/>
                    <a:pt x="196" y="108"/>
                  </a:cubicBezTo>
                  <a:cubicBezTo>
                    <a:pt x="26" y="108"/>
                    <a:pt x="26" y="108"/>
                    <a:pt x="26" y="108"/>
                  </a:cubicBezTo>
                  <a:cubicBezTo>
                    <a:pt x="11" y="108"/>
                    <a:pt x="0" y="96"/>
                    <a:pt x="0" y="82"/>
                  </a:cubicBezTo>
                  <a:cubicBezTo>
                    <a:pt x="0" y="40"/>
                    <a:pt x="0" y="40"/>
                    <a:pt x="0" y="40"/>
                  </a:cubicBezTo>
                  <a:cubicBezTo>
                    <a:pt x="0" y="18"/>
                    <a:pt x="18" y="0"/>
                    <a:pt x="40" y="0"/>
                  </a:cubicBez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4" name="Freeform 24"/>
            <p:cNvSpPr/>
            <p:nvPr/>
          </p:nvSpPr>
          <p:spPr bwMode="auto">
            <a:xfrm>
              <a:off x="4204609" y="3782341"/>
              <a:ext cx="448371" cy="370214"/>
            </a:xfrm>
            <a:custGeom>
              <a:avLst/>
              <a:gdLst>
                <a:gd name="T0" fmla="*/ 5 w 92"/>
                <a:gd name="T1" fmla="*/ 0 h 76"/>
                <a:gd name="T2" fmla="*/ 87 w 92"/>
                <a:gd name="T3" fmla="*/ 0 h 76"/>
                <a:gd name="T4" fmla="*/ 92 w 92"/>
                <a:gd name="T5" fmla="*/ 42 h 76"/>
                <a:gd name="T6" fmla="*/ 65 w 92"/>
                <a:gd name="T7" fmla="*/ 42 h 76"/>
                <a:gd name="T8" fmla="*/ 46 w 92"/>
                <a:gd name="T9" fmla="*/ 76 h 76"/>
                <a:gd name="T10" fmla="*/ 27 w 92"/>
                <a:gd name="T11" fmla="*/ 42 h 76"/>
                <a:gd name="T12" fmla="*/ 0 w 92"/>
                <a:gd name="T13" fmla="*/ 42 h 76"/>
                <a:gd name="T14" fmla="*/ 5 w 92"/>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76">
                  <a:moveTo>
                    <a:pt x="5" y="0"/>
                  </a:moveTo>
                  <a:cubicBezTo>
                    <a:pt x="31" y="0"/>
                    <a:pt x="63" y="0"/>
                    <a:pt x="87" y="0"/>
                  </a:cubicBezTo>
                  <a:cubicBezTo>
                    <a:pt x="92" y="42"/>
                    <a:pt x="92" y="42"/>
                    <a:pt x="92" y="42"/>
                  </a:cubicBezTo>
                  <a:cubicBezTo>
                    <a:pt x="65" y="42"/>
                    <a:pt x="65" y="42"/>
                    <a:pt x="65" y="42"/>
                  </a:cubicBezTo>
                  <a:cubicBezTo>
                    <a:pt x="46" y="76"/>
                    <a:pt x="46" y="76"/>
                    <a:pt x="46" y="76"/>
                  </a:cubicBezTo>
                  <a:cubicBezTo>
                    <a:pt x="27" y="42"/>
                    <a:pt x="27" y="42"/>
                    <a:pt x="27" y="42"/>
                  </a:cubicBezTo>
                  <a:cubicBezTo>
                    <a:pt x="0" y="42"/>
                    <a:pt x="0" y="42"/>
                    <a:pt x="0" y="42"/>
                  </a:cubicBezTo>
                  <a:lnTo>
                    <a:pt x="5" y="0"/>
                  </a:lnTo>
                  <a:close/>
                </a:path>
              </a:pathLst>
            </a:cu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5" name="Oval 25"/>
            <p:cNvSpPr>
              <a:spLocks noChangeArrowheads="1"/>
            </p:cNvSpPr>
            <p:nvPr/>
          </p:nvSpPr>
          <p:spPr bwMode="auto">
            <a:xfrm>
              <a:off x="4399999" y="3879009"/>
              <a:ext cx="53475" cy="49362"/>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6" name="Oval 26"/>
            <p:cNvSpPr>
              <a:spLocks noChangeArrowheads="1"/>
            </p:cNvSpPr>
            <p:nvPr/>
          </p:nvSpPr>
          <p:spPr bwMode="auto">
            <a:xfrm>
              <a:off x="4471986" y="3854329"/>
              <a:ext cx="45249" cy="45249"/>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7" name="Oval 27"/>
            <p:cNvSpPr>
              <a:spLocks noChangeArrowheads="1"/>
            </p:cNvSpPr>
            <p:nvPr/>
          </p:nvSpPr>
          <p:spPr bwMode="auto">
            <a:xfrm>
              <a:off x="4531632" y="3817306"/>
              <a:ext cx="28794" cy="32908"/>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8" name="Oval 28"/>
            <p:cNvSpPr>
              <a:spLocks noChangeArrowheads="1"/>
            </p:cNvSpPr>
            <p:nvPr/>
          </p:nvSpPr>
          <p:spPr bwMode="auto">
            <a:xfrm>
              <a:off x="4336240" y="3854329"/>
              <a:ext cx="43192" cy="45249"/>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sp>
          <p:nvSpPr>
            <p:cNvPr id="29" name="Oval 29"/>
            <p:cNvSpPr>
              <a:spLocks noChangeArrowheads="1"/>
            </p:cNvSpPr>
            <p:nvPr/>
          </p:nvSpPr>
          <p:spPr bwMode="auto">
            <a:xfrm>
              <a:off x="4286878" y="3817306"/>
              <a:ext cx="34965" cy="32908"/>
            </a:xfrm>
            <a:prstGeom prst="ellipse">
              <a:avLst/>
            </a:prstGeom>
            <a:grpFill/>
            <a:ln>
              <a:noFill/>
            </a:ln>
          </p:spPr>
          <p:txBody>
            <a:bodyPr vert="horz" wrap="square" lIns="91412" tIns="45706" rIns="91412" bIns="45706" numCol="1" anchor="t" anchorCtr="0" compatLnSpc="1"/>
            <a:lstStyle/>
            <a:p>
              <a:endParaRPr lang="zh-CN" altLang="en-US" sz="1800">
                <a:solidFill>
                  <a:prstClr val="black"/>
                </a:solidFill>
              </a:endParaRPr>
            </a:p>
          </p:txBody>
        </p:sp>
      </p:grpSp>
      <p:sp>
        <p:nvSpPr>
          <p:cNvPr id="30" name="燕尾形 29"/>
          <p:cNvSpPr/>
          <p:nvPr/>
        </p:nvSpPr>
        <p:spPr>
          <a:xfrm rot="10800000">
            <a:off x="6479624" y="2670416"/>
            <a:ext cx="424174" cy="424174"/>
          </a:xfrm>
          <a:prstGeom prst="chevr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sp>
        <p:nvSpPr>
          <p:cNvPr id="31" name="燕尾形 30"/>
          <p:cNvSpPr/>
          <p:nvPr/>
        </p:nvSpPr>
        <p:spPr>
          <a:xfrm rot="10800000">
            <a:off x="4171247" y="2676964"/>
            <a:ext cx="424174" cy="424174"/>
          </a:xfrm>
          <a:prstGeom prst="chevr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sp>
        <p:nvSpPr>
          <p:cNvPr id="32" name="燕尾形 31"/>
          <p:cNvSpPr/>
          <p:nvPr/>
        </p:nvSpPr>
        <p:spPr>
          <a:xfrm rot="10800000">
            <a:off x="1800549" y="2671129"/>
            <a:ext cx="424174" cy="424174"/>
          </a:xfrm>
          <a:prstGeom prst="chevr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prstClr val="black"/>
              </a:solidFill>
            </a:endParaRPr>
          </a:p>
        </p:txBody>
      </p:sp>
      <p:grpSp>
        <p:nvGrpSpPr>
          <p:cNvPr id="33" name="组合 32"/>
          <p:cNvGrpSpPr/>
          <p:nvPr/>
        </p:nvGrpSpPr>
        <p:grpSpPr>
          <a:xfrm>
            <a:off x="1201077" y="1514811"/>
            <a:ext cx="1143623" cy="600589"/>
            <a:chOff x="1965776" y="2377512"/>
            <a:chExt cx="1306627" cy="686192"/>
          </a:xfrm>
        </p:grpSpPr>
        <p:grpSp>
          <p:nvGrpSpPr>
            <p:cNvPr id="34" name="组合 33"/>
            <p:cNvGrpSpPr/>
            <p:nvPr/>
          </p:nvGrpSpPr>
          <p:grpSpPr>
            <a:xfrm>
              <a:off x="1965776" y="2377512"/>
              <a:ext cx="1212762" cy="686192"/>
              <a:chOff x="2340394" y="1644277"/>
              <a:chExt cx="755922" cy="427708"/>
            </a:xfrm>
            <a:noFill/>
          </p:grpSpPr>
          <p:sp>
            <p:nvSpPr>
              <p:cNvPr id="36" name="椭圆 35"/>
              <p:cNvSpPr/>
              <p:nvPr/>
            </p:nvSpPr>
            <p:spPr>
              <a:xfrm>
                <a:off x="2340394" y="1932739"/>
                <a:ext cx="87367" cy="87367"/>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椭圆 36"/>
              <p:cNvSpPr/>
              <p:nvPr/>
            </p:nvSpPr>
            <p:spPr>
              <a:xfrm>
                <a:off x="2440052" y="1797332"/>
                <a:ext cx="179090" cy="179090"/>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椭圆 37"/>
              <p:cNvSpPr/>
              <p:nvPr/>
            </p:nvSpPr>
            <p:spPr>
              <a:xfrm>
                <a:off x="2668608" y="1644277"/>
                <a:ext cx="427708" cy="427708"/>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5" name="矩形 34"/>
            <p:cNvSpPr/>
            <p:nvPr/>
          </p:nvSpPr>
          <p:spPr>
            <a:xfrm>
              <a:off x="2432215" y="2482245"/>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50%</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519402" y="1509708"/>
            <a:ext cx="1126277" cy="600589"/>
            <a:chOff x="4635144" y="2372407"/>
            <a:chExt cx="1286808" cy="686192"/>
          </a:xfrm>
        </p:grpSpPr>
        <p:grpSp>
          <p:nvGrpSpPr>
            <p:cNvPr id="40" name="组合 39"/>
            <p:cNvGrpSpPr/>
            <p:nvPr/>
          </p:nvGrpSpPr>
          <p:grpSpPr>
            <a:xfrm>
              <a:off x="4635144" y="2372407"/>
              <a:ext cx="1212762" cy="686192"/>
              <a:chOff x="5009762" y="1639172"/>
              <a:chExt cx="755922" cy="427708"/>
            </a:xfrm>
            <a:noFill/>
          </p:grpSpPr>
          <p:sp>
            <p:nvSpPr>
              <p:cNvPr id="42" name="椭圆 41"/>
              <p:cNvSpPr/>
              <p:nvPr/>
            </p:nvSpPr>
            <p:spPr>
              <a:xfrm>
                <a:off x="5009762" y="1927634"/>
                <a:ext cx="87367" cy="87367"/>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3" name="椭圆 42"/>
              <p:cNvSpPr/>
              <p:nvPr/>
            </p:nvSpPr>
            <p:spPr>
              <a:xfrm>
                <a:off x="5109420" y="1792227"/>
                <a:ext cx="179090" cy="179090"/>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椭圆 43"/>
              <p:cNvSpPr/>
              <p:nvPr/>
            </p:nvSpPr>
            <p:spPr>
              <a:xfrm>
                <a:off x="5337976" y="1639172"/>
                <a:ext cx="427708" cy="427708"/>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1" name="矩形 40"/>
            <p:cNvSpPr/>
            <p:nvPr/>
          </p:nvSpPr>
          <p:spPr>
            <a:xfrm>
              <a:off x="5081764" y="2490560"/>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70%</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5696269" y="1519914"/>
            <a:ext cx="1126792" cy="600589"/>
            <a:chOff x="7301022" y="2382617"/>
            <a:chExt cx="1287397" cy="686192"/>
          </a:xfrm>
        </p:grpSpPr>
        <p:grpSp>
          <p:nvGrpSpPr>
            <p:cNvPr id="46" name="组合 45"/>
            <p:cNvGrpSpPr/>
            <p:nvPr/>
          </p:nvGrpSpPr>
          <p:grpSpPr>
            <a:xfrm>
              <a:off x="7301022" y="2382617"/>
              <a:ext cx="1212762" cy="686192"/>
              <a:chOff x="7675640" y="1649382"/>
              <a:chExt cx="755922" cy="427708"/>
            </a:xfrm>
            <a:noFill/>
          </p:grpSpPr>
          <p:sp>
            <p:nvSpPr>
              <p:cNvPr id="48" name="椭圆 47"/>
              <p:cNvSpPr/>
              <p:nvPr/>
            </p:nvSpPr>
            <p:spPr>
              <a:xfrm>
                <a:off x="7675640" y="1937844"/>
                <a:ext cx="87367" cy="87367"/>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椭圆 48"/>
              <p:cNvSpPr/>
              <p:nvPr/>
            </p:nvSpPr>
            <p:spPr>
              <a:xfrm>
                <a:off x="7775298" y="1802437"/>
                <a:ext cx="179090" cy="179090"/>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8003854" y="1649382"/>
                <a:ext cx="427708" cy="427708"/>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7" name="矩形 46"/>
            <p:cNvSpPr/>
            <p:nvPr/>
          </p:nvSpPr>
          <p:spPr>
            <a:xfrm>
              <a:off x="7748231" y="2496312"/>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65%</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7995217" y="1471752"/>
            <a:ext cx="1137513" cy="600589"/>
            <a:chOff x="10021288" y="2334440"/>
            <a:chExt cx="1299646" cy="686192"/>
          </a:xfrm>
        </p:grpSpPr>
        <p:grpSp>
          <p:nvGrpSpPr>
            <p:cNvPr id="52" name="组合 51"/>
            <p:cNvGrpSpPr/>
            <p:nvPr/>
          </p:nvGrpSpPr>
          <p:grpSpPr>
            <a:xfrm>
              <a:off x="10021288" y="2334440"/>
              <a:ext cx="1212762" cy="686192"/>
              <a:chOff x="10345008" y="1644277"/>
              <a:chExt cx="755922" cy="427708"/>
            </a:xfrm>
            <a:noFill/>
          </p:grpSpPr>
          <p:sp>
            <p:nvSpPr>
              <p:cNvPr id="54" name="椭圆 53"/>
              <p:cNvSpPr/>
              <p:nvPr/>
            </p:nvSpPr>
            <p:spPr>
              <a:xfrm>
                <a:off x="10345008" y="1932739"/>
                <a:ext cx="87367" cy="87367"/>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5" name="椭圆 54"/>
              <p:cNvSpPr/>
              <p:nvPr/>
            </p:nvSpPr>
            <p:spPr>
              <a:xfrm>
                <a:off x="10444666" y="1797332"/>
                <a:ext cx="179090" cy="179090"/>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6" name="椭圆 55"/>
              <p:cNvSpPr/>
              <p:nvPr/>
            </p:nvSpPr>
            <p:spPr>
              <a:xfrm>
                <a:off x="10673222" y="1644277"/>
                <a:ext cx="427708" cy="427708"/>
              </a:xfrm>
              <a:prstGeom prst="ellipse">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3" name="矩形 52"/>
            <p:cNvSpPr/>
            <p:nvPr/>
          </p:nvSpPr>
          <p:spPr>
            <a:xfrm>
              <a:off x="10480746" y="2457685"/>
              <a:ext cx="840188" cy="351537"/>
            </a:xfrm>
            <a:prstGeom prst="rect">
              <a:avLst/>
            </a:prstGeom>
          </p:spPr>
          <p:txBody>
            <a:bodyPr wrap="square">
              <a:spAutoFit/>
            </a:bodyPr>
            <a:lstStyle/>
            <a:p>
              <a:pPr algn="ct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45%</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7" name="文本框 67"/>
          <p:cNvSpPr txBox="1"/>
          <p:nvPr/>
        </p:nvSpPr>
        <p:spPr>
          <a:xfrm>
            <a:off x="216860" y="3583032"/>
            <a:ext cx="1475709" cy="1261495"/>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68"/>
          <p:cNvSpPr txBox="1"/>
          <p:nvPr/>
        </p:nvSpPr>
        <p:spPr>
          <a:xfrm>
            <a:off x="2539632" y="3583032"/>
            <a:ext cx="1473230" cy="1292263"/>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文本框 69"/>
          <p:cNvSpPr txBox="1"/>
          <p:nvPr/>
        </p:nvSpPr>
        <p:spPr>
          <a:xfrm>
            <a:off x="4787958" y="3583032"/>
            <a:ext cx="1473230" cy="1261495"/>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0" name="文本框 70"/>
          <p:cNvSpPr txBox="1"/>
          <p:nvPr/>
        </p:nvSpPr>
        <p:spPr>
          <a:xfrm>
            <a:off x="7091503" y="3583032"/>
            <a:ext cx="1473230" cy="1261495"/>
          </a:xfrm>
          <a:prstGeom prst="rect">
            <a:avLst/>
          </a:prstGeom>
          <a:noFill/>
          <a:effectLst/>
        </p:spPr>
        <p:txBody>
          <a:bodyPr wrap="squar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a:p>
            <a:endParaRPr lang="en-US" altLang="zh-CN" sz="1000" b="1"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fade">
                                      <p:cBhvr>
                                        <p:cTn id="15" dur="500"/>
                                        <p:tgtEl>
                                          <p:spTgt spid="57"/>
                                        </p:tgtEl>
                                      </p:cBhvr>
                                    </p:animEffect>
                                  </p:childTnLst>
                                </p:cTn>
                              </p:par>
                            </p:childTnLst>
                          </p:cTn>
                        </p:par>
                        <p:par>
                          <p:cTn id="16" fill="hold">
                            <p:stCondLst>
                              <p:cond delay="1500"/>
                            </p:stCondLst>
                            <p:childTnLst>
                              <p:par>
                                <p:cTn id="17" presetID="2" presetClass="entr" presetSubtype="2"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fill="hold"/>
                                        <p:tgtEl>
                                          <p:spTgt spid="32"/>
                                        </p:tgtEl>
                                        <p:attrNameLst>
                                          <p:attrName>ppt_x</p:attrName>
                                        </p:attrNameLst>
                                      </p:cBhvr>
                                      <p:tavLst>
                                        <p:tav tm="0">
                                          <p:val>
                                            <p:strVal val="1+#ppt_w/2"/>
                                          </p:val>
                                        </p:tav>
                                        <p:tav tm="100000">
                                          <p:val>
                                            <p:strVal val="#ppt_x"/>
                                          </p:val>
                                        </p:tav>
                                      </p:tavLst>
                                    </p:anim>
                                    <p:anim calcmode="lin" valueType="num">
                                      <p:cBhvr additive="base">
                                        <p:cTn id="20" dur="500" fill="hold"/>
                                        <p:tgtEl>
                                          <p:spTgt spid="32"/>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9" presetClass="entr" presetSubtype="0" fill="hold" nodeType="after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dissolve">
                                      <p:cBhvr>
                                        <p:cTn id="24" dur="500"/>
                                        <p:tgtEl>
                                          <p:spTgt spid="18"/>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500"/>
                                        <p:tgtEl>
                                          <p:spTgt spid="58"/>
                                        </p:tgtEl>
                                      </p:cBhvr>
                                    </p:animEffect>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1+#ppt_w/2"/>
                                          </p:val>
                                        </p:tav>
                                        <p:tav tm="100000">
                                          <p:val>
                                            <p:strVal val="#ppt_x"/>
                                          </p:val>
                                        </p:tav>
                                      </p:tavLst>
                                    </p:anim>
                                    <p:anim calcmode="lin" valueType="num">
                                      <p:cBhvr additive="base">
                                        <p:cTn id="37" dur="500" fill="hold"/>
                                        <p:tgtEl>
                                          <p:spTgt spid="31"/>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9" presetClass="entr" presetSubtype="0" fill="hold"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ssolve">
                                      <p:cBhvr>
                                        <p:cTn id="41" dur="500"/>
                                        <p:tgtEl>
                                          <p:spTgt spid="10"/>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45"/>
                                        </p:tgtEl>
                                        <p:attrNameLst>
                                          <p:attrName>style.visibility</p:attrName>
                                        </p:attrNameLst>
                                      </p:cBhvr>
                                      <p:to>
                                        <p:strVal val="visible"/>
                                      </p:to>
                                    </p:set>
                                    <p:animEffect transition="in" filter="wipe(left)">
                                      <p:cBhvr>
                                        <p:cTn id="45" dur="500"/>
                                        <p:tgtEl>
                                          <p:spTgt spid="45"/>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59"/>
                                        </p:tgtEl>
                                        <p:attrNameLst>
                                          <p:attrName>style.visibility</p:attrName>
                                        </p:attrNameLst>
                                      </p:cBhvr>
                                      <p:to>
                                        <p:strVal val="visible"/>
                                      </p:to>
                                    </p:set>
                                    <p:animEffect transition="in" filter="fade">
                                      <p:cBhvr>
                                        <p:cTn id="49" dur="500"/>
                                        <p:tgtEl>
                                          <p:spTgt spid="59"/>
                                        </p:tgtEl>
                                      </p:cBhvr>
                                    </p:animEffect>
                                  </p:childTnLst>
                                </p:cTn>
                              </p:par>
                            </p:childTnLst>
                          </p:cTn>
                        </p:par>
                        <p:par>
                          <p:cTn id="50" fill="hold">
                            <p:stCondLst>
                              <p:cond delay="5500"/>
                            </p:stCondLst>
                            <p:childTnLst>
                              <p:par>
                                <p:cTn id="51" presetID="2" presetClass="entr" presetSubtype="2"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1+#ppt_w/2"/>
                                          </p:val>
                                        </p:tav>
                                        <p:tav tm="100000">
                                          <p:val>
                                            <p:strVal val="#ppt_x"/>
                                          </p:val>
                                        </p:tav>
                                      </p:tavLst>
                                    </p:anim>
                                    <p:anim calcmode="lin" valueType="num">
                                      <p:cBhvr additive="base">
                                        <p:cTn id="54" dur="500" fill="hold"/>
                                        <p:tgtEl>
                                          <p:spTgt spid="30"/>
                                        </p:tgtEl>
                                        <p:attrNameLst>
                                          <p:attrName>ppt_y</p:attrName>
                                        </p:attrNameLst>
                                      </p:cBhvr>
                                      <p:tavLst>
                                        <p:tav tm="0">
                                          <p:val>
                                            <p:strVal val="#ppt_y"/>
                                          </p:val>
                                        </p:tav>
                                        <p:tav tm="100000">
                                          <p:val>
                                            <p:strVal val="#ppt_y"/>
                                          </p:val>
                                        </p:tav>
                                      </p:tavLst>
                                    </p:anim>
                                  </p:childTnLst>
                                </p:cTn>
                              </p:par>
                            </p:childTnLst>
                          </p:cTn>
                        </p:par>
                        <p:par>
                          <p:cTn id="55" fill="hold">
                            <p:stCondLst>
                              <p:cond delay="6000"/>
                            </p:stCondLst>
                            <p:childTnLst>
                              <p:par>
                                <p:cTn id="56" presetID="9" presetClass="entr" presetSubtype="0"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dissolve">
                                      <p:cBhvr>
                                        <p:cTn id="58" dur="500"/>
                                        <p:tgtEl>
                                          <p:spTgt spid="13"/>
                                        </p:tgtEl>
                                      </p:cBhvr>
                                    </p:animEffect>
                                  </p:childTnLst>
                                </p:cTn>
                              </p:par>
                            </p:childTnLst>
                          </p:cTn>
                        </p:par>
                        <p:par>
                          <p:cTn id="59" fill="hold">
                            <p:stCondLst>
                              <p:cond delay="6500"/>
                            </p:stCondLst>
                            <p:childTnLst>
                              <p:par>
                                <p:cTn id="60" presetID="22" presetClass="entr" presetSubtype="8"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left)">
                                      <p:cBhvr>
                                        <p:cTn id="62" dur="500"/>
                                        <p:tgtEl>
                                          <p:spTgt spid="51"/>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60"/>
                                        </p:tgtEl>
                                        <p:attrNameLst>
                                          <p:attrName>style.visibility</p:attrName>
                                        </p:attrNameLst>
                                      </p:cBhvr>
                                      <p:to>
                                        <p:strVal val="visible"/>
                                      </p:to>
                                    </p:set>
                                    <p:animEffect transition="in" filter="fade">
                                      <p:cBhvr>
                                        <p:cTn id="6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57" grpId="0"/>
      <p:bldP spid="58" grpId="0"/>
      <p:bldP spid="59" grpId="0"/>
      <p:bldP spid="6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1" cstate="print"/>
          <a:srcRect/>
          <a:stretch>
            <a:fillRect/>
          </a:stretch>
        </p:blipFill>
        <p:spPr bwMode="auto">
          <a:xfrm>
            <a:off x="1322828" y="3148013"/>
            <a:ext cx="1942837" cy="1295400"/>
          </a:xfrm>
          <a:prstGeom prst="rect">
            <a:avLst/>
          </a:prstGeom>
          <a:noFill/>
          <a:ln w="9525">
            <a:noFill/>
            <a:miter lim="800000"/>
            <a:headEnd/>
            <a:tailEnd/>
          </a:ln>
        </p:spPr>
      </p:pic>
      <p:pic>
        <p:nvPicPr>
          <p:cNvPr id="25" name="Picture 2"/>
          <p:cNvPicPr>
            <a:picLocks noChangeAspect="1" noChangeArrowheads="1"/>
          </p:cNvPicPr>
          <p:nvPr/>
        </p:nvPicPr>
        <p:blipFill>
          <a:blip r:embed="rId2" cstate="print"/>
          <a:srcRect/>
          <a:stretch>
            <a:fillRect/>
          </a:stretch>
        </p:blipFill>
        <p:spPr bwMode="auto">
          <a:xfrm>
            <a:off x="3343441" y="3148013"/>
            <a:ext cx="2039662" cy="1295400"/>
          </a:xfrm>
          <a:prstGeom prst="rect">
            <a:avLst/>
          </a:prstGeom>
          <a:noFill/>
          <a:ln w="9525">
            <a:noFill/>
            <a:miter lim="800000"/>
            <a:headEnd/>
            <a:tailEnd/>
          </a:ln>
        </p:spPr>
      </p:pic>
      <p:pic>
        <p:nvPicPr>
          <p:cNvPr id="26" name="Picture 2"/>
          <p:cNvPicPr>
            <a:picLocks noChangeAspect="1" noChangeArrowheads="1"/>
          </p:cNvPicPr>
          <p:nvPr/>
        </p:nvPicPr>
        <p:blipFill>
          <a:blip r:embed="rId3" cstate="print"/>
          <a:srcRect/>
          <a:stretch>
            <a:fillRect/>
          </a:stretch>
        </p:blipFill>
        <p:spPr bwMode="auto">
          <a:xfrm>
            <a:off x="5449769" y="3148013"/>
            <a:ext cx="2069821" cy="1295400"/>
          </a:xfrm>
          <a:prstGeom prst="rect">
            <a:avLst/>
          </a:prstGeom>
          <a:noFill/>
          <a:ln w="9525">
            <a:noFill/>
            <a:miter lim="800000"/>
            <a:headEnd/>
            <a:tailEnd/>
          </a:ln>
        </p:spPr>
      </p:pic>
      <p:cxnSp>
        <p:nvCxnSpPr>
          <p:cNvPr id="27" name="直接连接符 26"/>
          <p:cNvCxnSpPr>
            <a:stCxn id="29" idx="6"/>
            <a:endCxn id="28" idx="2"/>
          </p:cNvCxnSpPr>
          <p:nvPr/>
        </p:nvCxnSpPr>
        <p:spPr>
          <a:xfrm>
            <a:off x="2021232" y="2043113"/>
            <a:ext cx="68253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765" y="1579563"/>
            <a:ext cx="925387" cy="927100"/>
          </a:xfrm>
          <a:prstGeom prst="ellipse">
            <a:avLst/>
          </a:prstGeom>
          <a:noFill/>
          <a:ln w="127000">
            <a:solidFill>
              <a:schemeClr val="accent1"/>
            </a:solidFill>
            <a:round/>
          </a:ln>
        </p:spPr>
        <p:txBody>
          <a:bodyPr lIns="24452" tIns="31053" rIns="24452" bIns="31053" anchor="ct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点击添加说明文字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Oval 15"/>
          <p:cNvSpPr>
            <a:spLocks noChangeArrowheads="1"/>
          </p:cNvSpPr>
          <p:nvPr/>
        </p:nvSpPr>
        <p:spPr bwMode="auto">
          <a:xfrm>
            <a:off x="1275209" y="1668463"/>
            <a:ext cx="746025" cy="749300"/>
          </a:xfrm>
          <a:prstGeom prst="ellipse">
            <a:avLst/>
          </a:prstGeom>
          <a:noFill/>
          <a:ln w="127000">
            <a:solidFill>
              <a:schemeClr val="accent5"/>
            </a:solidFill>
            <a:round/>
          </a:ln>
          <a:effectLst/>
        </p:spPr>
        <p:txBody>
          <a:bodyPr lIns="62110" tIns="31053" rIns="62110" bIns="31053" anchor="ctr"/>
          <a:lstStyle/>
          <a:p>
            <a:pPr algn="ctr" fontAlgn="auto"/>
            <a:r>
              <a:rPr lang="zh-CN" altLang="en-US" sz="800" noProof="1">
                <a:solidFill>
                  <a:schemeClr val="bg1">
                    <a:lumMod val="50000"/>
                  </a:schemeClr>
                </a:solidFill>
                <a:latin typeface="微软雅黑" panose="020B0503020204020204" pitchFamily="34" charset="-122"/>
                <a:ea typeface="微软雅黑" panose="020B0503020204020204" pitchFamily="34" charset="-122"/>
              </a:rPr>
              <a:t>添加标题</a:t>
            </a:r>
            <a:endParaRPr lang="zh-CN" altLang="en-US" sz="800" noProof="1">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2" name="Group 22"/>
          <p:cNvGrpSpPr/>
          <p:nvPr/>
        </p:nvGrpSpPr>
        <p:grpSpPr bwMode="auto">
          <a:xfrm>
            <a:off x="4648190" y="1265239"/>
            <a:ext cx="769834" cy="341312"/>
            <a:chOff x="0" y="0"/>
            <a:chExt cx="1131895" cy="504056"/>
          </a:xfrm>
        </p:grpSpPr>
        <p:sp>
          <p:nvSpPr>
            <p:cNvPr id="67592" name="矩形 46"/>
            <p:cNvSpPr>
              <a:spLocks noChangeArrowheads="1"/>
            </p:cNvSpPr>
            <p:nvPr/>
          </p:nvSpPr>
          <p:spPr bwMode="auto">
            <a:xfrm>
              <a:off x="0" y="0"/>
              <a:ext cx="1080120" cy="504056"/>
            </a:xfrm>
            <a:prstGeom prst="rect">
              <a:avLst/>
            </a:prstGeom>
            <a:solidFill>
              <a:schemeClr val="accent2"/>
            </a:solidFill>
            <a:ln w="9525">
              <a:noFill/>
              <a:miter lim="800000"/>
            </a:ln>
          </p:spPr>
          <p:txBody>
            <a:bodyPr anchor="ctr"/>
            <a:lstStyle/>
            <a:p>
              <a:pPr algn="ctr"/>
              <a:endParaRPr lang="zh-CN" altLang="zh-CN" sz="1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3" name="文本框 47"/>
            <p:cNvSpPr>
              <a:spLocks noChangeArrowheads="1"/>
            </p:cNvSpPr>
            <p:nvPr/>
          </p:nvSpPr>
          <p:spPr bwMode="auto">
            <a:xfrm>
              <a:off x="51776" y="41771"/>
              <a:ext cx="1080119" cy="408952"/>
            </a:xfrm>
            <a:prstGeom prst="rect">
              <a:avLst/>
            </a:prstGeom>
            <a:noFill/>
            <a:ln w="9525">
              <a:noFill/>
              <a:miter lim="800000"/>
            </a:ln>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3" name="矩形 60"/>
          <p:cNvSpPr>
            <a:spLocks noChangeArrowheads="1"/>
          </p:cNvSpPr>
          <p:nvPr/>
        </p:nvSpPr>
        <p:spPr bwMode="auto">
          <a:xfrm>
            <a:off x="5546594" y="1192213"/>
            <a:ext cx="2265057" cy="382702"/>
          </a:xfrm>
          <a:prstGeom prst="rect">
            <a:avLst/>
          </a:prstGeom>
          <a:noFill/>
          <a:ln w="9525">
            <a:noFill/>
            <a:miter lim="800000"/>
          </a:ln>
        </p:spPr>
        <p:txBody>
          <a:bodyPr lIns="62110" tIns="31053" rIns="62110" bIns="31053">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Group 22"/>
          <p:cNvGrpSpPr/>
          <p:nvPr/>
        </p:nvGrpSpPr>
        <p:grpSpPr bwMode="auto">
          <a:xfrm>
            <a:off x="4648190" y="1865313"/>
            <a:ext cx="769834" cy="342900"/>
            <a:chOff x="0" y="0"/>
            <a:chExt cx="1131895" cy="504056"/>
          </a:xfrm>
        </p:grpSpPr>
        <p:sp>
          <p:nvSpPr>
            <p:cNvPr id="67596" name="矩形 46"/>
            <p:cNvSpPr>
              <a:spLocks noChangeArrowheads="1"/>
            </p:cNvSpPr>
            <p:nvPr/>
          </p:nvSpPr>
          <p:spPr bwMode="auto">
            <a:xfrm>
              <a:off x="0" y="0"/>
              <a:ext cx="1080120" cy="504056"/>
            </a:xfrm>
            <a:prstGeom prst="rect">
              <a:avLst/>
            </a:prstGeom>
            <a:solidFill>
              <a:schemeClr val="accent3"/>
            </a:solidFill>
            <a:ln w="9525">
              <a:noFill/>
              <a:miter lim="800000"/>
            </a:ln>
          </p:spPr>
          <p:txBody>
            <a:bodyPr anchor="ctr"/>
            <a:lstStyle/>
            <a:p>
              <a:pPr algn="ctr"/>
              <a:endParaRPr lang="zh-CN" altLang="zh-CN" sz="1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7" name="文本框 47"/>
            <p:cNvSpPr>
              <a:spLocks noChangeArrowheads="1"/>
            </p:cNvSpPr>
            <p:nvPr/>
          </p:nvSpPr>
          <p:spPr bwMode="auto">
            <a:xfrm>
              <a:off x="51776" y="41771"/>
              <a:ext cx="1080119" cy="407057"/>
            </a:xfrm>
            <a:prstGeom prst="rect">
              <a:avLst/>
            </a:prstGeom>
            <a:noFill/>
            <a:ln w="9525">
              <a:noFill/>
              <a:miter lim="800000"/>
            </a:ln>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37" name="矩形 60"/>
          <p:cNvSpPr>
            <a:spLocks noChangeArrowheads="1"/>
          </p:cNvSpPr>
          <p:nvPr/>
        </p:nvSpPr>
        <p:spPr bwMode="auto">
          <a:xfrm>
            <a:off x="5546594" y="1793875"/>
            <a:ext cx="2265057" cy="382702"/>
          </a:xfrm>
          <a:prstGeom prst="rect">
            <a:avLst/>
          </a:prstGeom>
          <a:noFill/>
          <a:ln w="9525">
            <a:noFill/>
            <a:miter lim="800000"/>
          </a:ln>
        </p:spPr>
        <p:txBody>
          <a:bodyPr lIns="62110" tIns="31053" rIns="62110" bIns="31053">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Group 22"/>
          <p:cNvGrpSpPr/>
          <p:nvPr/>
        </p:nvGrpSpPr>
        <p:grpSpPr bwMode="auto">
          <a:xfrm>
            <a:off x="4648190" y="2473325"/>
            <a:ext cx="769834" cy="342900"/>
            <a:chOff x="0" y="0"/>
            <a:chExt cx="1131894" cy="504056"/>
          </a:xfrm>
        </p:grpSpPr>
        <p:sp>
          <p:nvSpPr>
            <p:cNvPr id="67600" name="矩形 46"/>
            <p:cNvSpPr>
              <a:spLocks noChangeArrowheads="1"/>
            </p:cNvSpPr>
            <p:nvPr/>
          </p:nvSpPr>
          <p:spPr bwMode="auto">
            <a:xfrm>
              <a:off x="0" y="0"/>
              <a:ext cx="1080120" cy="504056"/>
            </a:xfrm>
            <a:prstGeom prst="rect">
              <a:avLst/>
            </a:prstGeom>
            <a:solidFill>
              <a:schemeClr val="accent4"/>
            </a:solidFill>
            <a:ln w="9525">
              <a:noFill/>
              <a:miter lim="800000"/>
            </a:ln>
          </p:spPr>
          <p:txBody>
            <a:bodyPr anchor="ctr"/>
            <a:lstStyle/>
            <a:p>
              <a:pPr algn="ctr"/>
              <a:endParaRPr lang="zh-CN" altLang="zh-CN" sz="1800">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601" name="文本框 47"/>
            <p:cNvSpPr>
              <a:spLocks noChangeArrowheads="1"/>
            </p:cNvSpPr>
            <p:nvPr/>
          </p:nvSpPr>
          <p:spPr bwMode="auto">
            <a:xfrm>
              <a:off x="51774" y="41771"/>
              <a:ext cx="1080120" cy="407057"/>
            </a:xfrm>
            <a:prstGeom prst="rect">
              <a:avLst/>
            </a:prstGeom>
            <a:noFill/>
            <a:ln w="9525">
              <a:noFill/>
              <a:miter lim="800000"/>
            </a:ln>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endPar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endParaRPr>
            </a:p>
          </p:txBody>
        </p:sp>
      </p:grpSp>
      <p:sp>
        <p:nvSpPr>
          <p:cNvPr id="41" name="矩形 60"/>
          <p:cNvSpPr>
            <a:spLocks noChangeArrowheads="1"/>
          </p:cNvSpPr>
          <p:nvPr/>
        </p:nvSpPr>
        <p:spPr bwMode="auto">
          <a:xfrm>
            <a:off x="5546594" y="2401887"/>
            <a:ext cx="2265057" cy="382702"/>
          </a:xfrm>
          <a:prstGeom prst="rect">
            <a:avLst/>
          </a:prstGeom>
          <a:noFill/>
          <a:ln w="9525">
            <a:noFill/>
            <a:miter lim="800000"/>
          </a:ln>
        </p:spPr>
        <p:txBody>
          <a:bodyPr lIns="62110" tIns="31053" rIns="62110" bIns="31053">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1"/>
          <p:cNvGrpSpPr/>
          <p:nvPr/>
        </p:nvGrpSpPr>
        <p:grpSpPr bwMode="auto">
          <a:xfrm>
            <a:off x="3673597" y="1419226"/>
            <a:ext cx="974593" cy="1209675"/>
            <a:chOff x="3851918" y="1267706"/>
            <a:chExt cx="1077194" cy="1333449"/>
          </a:xfrm>
        </p:grpSpPr>
        <p:cxnSp>
          <p:nvCxnSpPr>
            <p:cNvPr id="43" name="肘形连接符 42"/>
            <p:cNvCxnSpPr>
              <a:stCxn id="29" idx="6"/>
              <a:endCxn id="28" idx="2"/>
            </p:cNvCxnSpPr>
            <p:nvPr/>
          </p:nvCxnSpPr>
          <p:spPr>
            <a:xfrm rot="16200000" flipH="1">
              <a:off x="4343226" y="2020531"/>
              <a:ext cx="750721"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a:stCxn id="29" idx="6"/>
              <a:endCxn id="28" idx="2"/>
            </p:cNvCxnSpPr>
            <p:nvPr/>
          </p:nvCxnSpPr>
          <p:spPr>
            <a:xfrm rot="5400000" flipH="1" flipV="1">
              <a:off x="4427222" y="1353806"/>
              <a:ext cx="582728"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9" idx="6"/>
              <a:endCxn id="67596" idx="1"/>
            </p:cNvCxnSpPr>
            <p:nvPr/>
          </p:nvCxnSpPr>
          <p:spPr>
            <a:xfrm>
              <a:off x="3851918" y="1948431"/>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ppt_x</p:attrName>
                                        </p:attrNameLst>
                                      </p:cBhvr>
                                      <p:tavLst>
                                        <p:tav tm="0">
                                          <p:val>
                                            <p:strVal val="1+#ppt_w/2"/>
                                          </p:val>
                                        </p:tav>
                                        <p:tav tm="100000">
                                          <p:val>
                                            <p:strVal val="#ppt_x"/>
                                          </p:val>
                                        </p:tav>
                                      </p:tavLst>
                                    </p:anim>
                                    <p:anim calcmode="lin" valueType="num">
                                      <p:cBhvr>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ppt_x</p:attrName>
                                        </p:attrNameLst>
                                      </p:cBhvr>
                                      <p:tavLst>
                                        <p:tav tm="0">
                                          <p:val>
                                            <p:strVal val="1+#ppt_w/2"/>
                                          </p:val>
                                        </p:tav>
                                        <p:tav tm="100000">
                                          <p:val>
                                            <p:strVal val="#ppt_x"/>
                                          </p:val>
                                        </p:tav>
                                      </p:tavLst>
                                    </p:anim>
                                    <p:anim calcmode="lin" valueType="num">
                                      <p:cBhvr>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ppt_x</p:attrName>
                                        </p:attrNameLst>
                                      </p:cBhvr>
                                      <p:tavLst>
                                        <p:tav tm="0">
                                          <p:val>
                                            <p:strVal val="1+#ppt_w/2"/>
                                          </p:val>
                                        </p:tav>
                                        <p:tav tm="100000">
                                          <p:val>
                                            <p:strVal val="#ppt_x"/>
                                          </p:val>
                                        </p:tav>
                                      </p:tavLst>
                                    </p:anim>
                                    <p:anim calcmode="lin" valueType="num">
                                      <p:cBhvr>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ppt_x</p:attrName>
                                        </p:attrNameLst>
                                      </p:cBhvr>
                                      <p:tavLst>
                                        <p:tav tm="0">
                                          <p:val>
                                            <p:strVal val="1+#ppt_w/2"/>
                                          </p:val>
                                        </p:tav>
                                        <p:tav tm="100000">
                                          <p:val>
                                            <p:strVal val="#ppt_x"/>
                                          </p:val>
                                        </p:tav>
                                      </p:tavLst>
                                    </p:anim>
                                    <p:anim calcmode="lin" valueType="num">
                                      <p:cBhvr>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ppt_x</p:attrName>
                                        </p:attrNameLst>
                                      </p:cBhvr>
                                      <p:tavLst>
                                        <p:tav tm="0">
                                          <p:val>
                                            <p:strVal val="1+#ppt_w/2"/>
                                          </p:val>
                                        </p:tav>
                                        <p:tav tm="100000">
                                          <p:val>
                                            <p:strVal val="#ppt_x"/>
                                          </p:val>
                                        </p:tav>
                                      </p:tavLst>
                                    </p:anim>
                                    <p:anim calcmode="lin" valueType="num">
                                      <p:cBhvr>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ppt_x</p:attrName>
                                        </p:attrNameLst>
                                      </p:cBhvr>
                                      <p:tavLst>
                                        <p:tav tm="0">
                                          <p:val>
                                            <p:strVal val="1+#ppt_w/2"/>
                                          </p:val>
                                        </p:tav>
                                        <p:tav tm="100000">
                                          <p:val>
                                            <p:strVal val="#ppt_x"/>
                                          </p:val>
                                        </p:tav>
                                      </p:tavLst>
                                    </p:anim>
                                    <p:anim calcmode="lin" valueType="num">
                                      <p:cBhvr>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4"/>
          <p:cNvGrpSpPr/>
          <p:nvPr/>
        </p:nvGrpSpPr>
        <p:grpSpPr>
          <a:xfrm>
            <a:off x="3067209" y="2250737"/>
            <a:ext cx="6081494" cy="2912702"/>
            <a:chOff x="4078023" y="2973498"/>
            <a:chExt cx="8113977" cy="3884502"/>
          </a:xfrm>
          <a:solidFill>
            <a:srgbClr val="005DA2"/>
          </a:solidFill>
        </p:grpSpPr>
        <p:sp>
          <p:nvSpPr>
            <p:cNvPr id="16" name="Freeform 5"/>
            <p:cNvSpPr/>
            <p:nvPr/>
          </p:nvSpPr>
          <p:spPr bwMode="auto">
            <a:xfrm>
              <a:off x="4078023" y="5589157"/>
              <a:ext cx="4758750" cy="1268843"/>
            </a:xfrm>
            <a:custGeom>
              <a:avLst/>
              <a:gdLst>
                <a:gd name="T0" fmla="*/ 0 w 251"/>
                <a:gd name="T1" fmla="*/ 67 h 67"/>
                <a:gd name="T2" fmla="*/ 0 w 251"/>
                <a:gd name="T3" fmla="*/ 67 h 67"/>
                <a:gd name="T4" fmla="*/ 251 w 251"/>
                <a:gd name="T5" fmla="*/ 67 h 67"/>
                <a:gd name="T6" fmla="*/ 251 w 251"/>
                <a:gd name="T7" fmla="*/ 0 h 67"/>
                <a:gd name="T8" fmla="*/ 0 w 251"/>
                <a:gd name="T9" fmla="*/ 67 h 67"/>
              </a:gdLst>
              <a:ahLst/>
              <a:cxnLst>
                <a:cxn ang="0">
                  <a:pos x="T0" y="T1"/>
                </a:cxn>
                <a:cxn ang="0">
                  <a:pos x="T2" y="T3"/>
                </a:cxn>
                <a:cxn ang="0">
                  <a:pos x="T4" y="T5"/>
                </a:cxn>
                <a:cxn ang="0">
                  <a:pos x="T6" y="T7"/>
                </a:cxn>
                <a:cxn ang="0">
                  <a:pos x="T8" y="T9"/>
                </a:cxn>
              </a:cxnLst>
              <a:rect l="0" t="0" r="r" b="b"/>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solidFill>
              <a:schemeClr val="accent1"/>
            </a:solidFill>
            <a:ln>
              <a:noFill/>
            </a:ln>
          </p:spPr>
          <p:txBody>
            <a:bodyPr/>
            <a:lstStyle/>
            <a:p>
              <a:endParaRPr lang="zh-CN" altLang="en-US" sz="2100" dirty="0">
                <a:latin typeface="微软雅黑" panose="020B0503020204020204" pitchFamily="34" charset="-122"/>
                <a:ea typeface="微软雅黑" panose="020B0503020204020204" pitchFamily="34" charset="-122"/>
              </a:endParaRPr>
            </a:p>
          </p:txBody>
        </p:sp>
        <p:sp>
          <p:nvSpPr>
            <p:cNvPr id="17" name="Freeform 6"/>
            <p:cNvSpPr/>
            <p:nvPr/>
          </p:nvSpPr>
          <p:spPr bwMode="auto">
            <a:xfrm>
              <a:off x="8912383" y="4906297"/>
              <a:ext cx="1117622" cy="1951702"/>
            </a:xfrm>
            <a:custGeom>
              <a:avLst/>
              <a:gdLst>
                <a:gd name="T0" fmla="*/ 0 w 59"/>
                <a:gd name="T1" fmla="*/ 36 h 103"/>
                <a:gd name="T2" fmla="*/ 0 w 59"/>
                <a:gd name="T3" fmla="*/ 103 h 103"/>
                <a:gd name="T4" fmla="*/ 59 w 59"/>
                <a:gd name="T5" fmla="*/ 103 h 103"/>
                <a:gd name="T6" fmla="*/ 59 w 59"/>
                <a:gd name="T7" fmla="*/ 0 h 103"/>
                <a:gd name="T8" fmla="*/ 0 w 59"/>
                <a:gd name="T9" fmla="*/ 36 h 103"/>
              </a:gdLst>
              <a:ahLst/>
              <a:cxnLst>
                <a:cxn ang="0">
                  <a:pos x="T0" y="T1"/>
                </a:cxn>
                <a:cxn ang="0">
                  <a:pos x="T2" y="T3"/>
                </a:cxn>
                <a:cxn ang="0">
                  <a:pos x="T4" y="T5"/>
                </a:cxn>
                <a:cxn ang="0">
                  <a:pos x="T6" y="T7"/>
                </a:cxn>
                <a:cxn ang="0">
                  <a:pos x="T8" y="T9"/>
                </a:cxn>
              </a:cxnLst>
              <a:rect l="0" t="0" r="r" b="b"/>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solidFill>
              <a:schemeClr val="accent2"/>
            </a:solidFill>
            <a:ln>
              <a:noFill/>
            </a:ln>
          </p:spPr>
          <p:txBody>
            <a:bodyPr vert="horz" wrap="square" lIns="91412" tIns="45706" rIns="91412" bIns="45706"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8" name="Freeform 7"/>
            <p:cNvSpPr/>
            <p:nvPr/>
          </p:nvSpPr>
          <p:spPr bwMode="auto">
            <a:xfrm>
              <a:off x="11603653" y="2973498"/>
              <a:ext cx="588347" cy="3884501"/>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Lst>
              <a:ahLst/>
              <a:cxnLst>
                <a:cxn ang="0">
                  <a:pos x="T0" y="T1"/>
                </a:cxn>
                <a:cxn ang="0">
                  <a:pos x="T2" y="T3"/>
                </a:cxn>
                <a:cxn ang="0">
                  <a:pos x="T4" y="T5"/>
                </a:cxn>
                <a:cxn ang="0">
                  <a:pos x="T6" y="T7"/>
                </a:cxn>
                <a:cxn ang="0">
                  <a:pos x="T8" y="T9"/>
                </a:cxn>
                <a:cxn ang="0">
                  <a:pos x="T10" y="T11"/>
                </a:cxn>
              </a:cxnLst>
              <a:rect l="0" t="0" r="r" b="b"/>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solidFill>
              <a:schemeClr val="accent4"/>
            </a:solidFill>
            <a:ln>
              <a:noFill/>
            </a:ln>
          </p:spPr>
          <p:txBody>
            <a:bodyPr vert="horz" wrap="square" lIns="91412" tIns="45706" rIns="91412" bIns="45706" numCol="1" anchor="t" anchorCtr="0" compatLnSpc="1"/>
            <a:lstStyle/>
            <a:p>
              <a:endParaRPr lang="zh-CN" altLang="en-US" sz="2400" dirty="0">
                <a:latin typeface="微软雅黑" panose="020B0503020204020204" pitchFamily="34" charset="-122"/>
                <a:ea typeface="微软雅黑" panose="020B0503020204020204" pitchFamily="34" charset="-122"/>
              </a:endParaRPr>
            </a:p>
          </p:txBody>
        </p:sp>
        <p:sp>
          <p:nvSpPr>
            <p:cNvPr id="19" name="Freeform 8"/>
            <p:cNvSpPr/>
            <p:nvPr/>
          </p:nvSpPr>
          <p:spPr bwMode="auto">
            <a:xfrm>
              <a:off x="10126881" y="3656358"/>
              <a:ext cx="1401162" cy="3201642"/>
            </a:xfrm>
            <a:custGeom>
              <a:avLst/>
              <a:gdLst>
                <a:gd name="T0" fmla="*/ 0 w 74"/>
                <a:gd name="T1" fmla="*/ 66 h 169"/>
                <a:gd name="T2" fmla="*/ 0 w 74"/>
                <a:gd name="T3" fmla="*/ 169 h 169"/>
                <a:gd name="T4" fmla="*/ 74 w 74"/>
                <a:gd name="T5" fmla="*/ 169 h 169"/>
                <a:gd name="T6" fmla="*/ 74 w 74"/>
                <a:gd name="T7" fmla="*/ 0 h 169"/>
                <a:gd name="T8" fmla="*/ 0 w 74"/>
                <a:gd name="T9" fmla="*/ 66 h 169"/>
              </a:gdLst>
              <a:ahLst/>
              <a:cxnLst>
                <a:cxn ang="0">
                  <a:pos x="T0" y="T1"/>
                </a:cxn>
                <a:cxn ang="0">
                  <a:pos x="T2" y="T3"/>
                </a:cxn>
                <a:cxn ang="0">
                  <a:pos x="T4" y="T5"/>
                </a:cxn>
                <a:cxn ang="0">
                  <a:pos x="T6" y="T7"/>
                </a:cxn>
                <a:cxn ang="0">
                  <a:pos x="T8" y="T9"/>
                </a:cxn>
              </a:cxnLst>
              <a:rect l="0" t="0" r="r" b="b"/>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solidFill>
              <a:schemeClr val="accent3"/>
            </a:solidFill>
            <a:ln>
              <a:noFill/>
            </a:ln>
          </p:spPr>
          <p:txBody>
            <a:bodyPr/>
            <a:lstStyle/>
            <a:p>
              <a:endParaRPr lang="zh-CN" altLang="en-US" sz="2100" dirty="0">
                <a:latin typeface="微软雅黑" panose="020B0503020204020204" pitchFamily="34" charset="-122"/>
                <a:ea typeface="微软雅黑" panose="020B0503020204020204" pitchFamily="34" charset="-122"/>
              </a:endParaRPr>
            </a:p>
          </p:txBody>
        </p:sp>
      </p:grpSp>
      <p:sp>
        <p:nvSpPr>
          <p:cNvPr id="20" name="Content Placeholder 2"/>
          <p:cNvSpPr txBox="1"/>
          <p:nvPr/>
        </p:nvSpPr>
        <p:spPr>
          <a:xfrm>
            <a:off x="767685" y="1259606"/>
            <a:ext cx="4020198" cy="1258151"/>
          </a:xfrm>
          <a:prstGeom prst="rect">
            <a:avLst/>
          </a:prstGeom>
        </p:spPr>
        <p:txBody>
          <a:bodyPr vert="horz" lIns="68541" tIns="34270" rIns="68541" bIns="3427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2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点击添加小标题</a:t>
            </a:r>
            <a:endParaRPr lang="en-US" altLang="zh-CN" sz="12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a:p>
            <a:pPr marL="0" inden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800" cap="small"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POWER POINT</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模板，每个页面都是精心制作，所有内容可自行编辑修改，欢迎下载！</a:t>
            </a:r>
            <a:endParaRPr lang="en-US" altLang="zh-CN" sz="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marL="0" indent="0">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最新精品</a:t>
            </a:r>
            <a:r>
              <a:rPr lang="en-US" altLang="zh-CN" sz="800" cap="small"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POWER POINT</a:t>
            </a: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模板，每个页面都是精心制作，所有内容可自行编辑修改，欢迎下载！</a:t>
            </a:r>
            <a:endParaRPr 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组合 20"/>
          <p:cNvGrpSpPr/>
          <p:nvPr/>
        </p:nvGrpSpPr>
        <p:grpSpPr>
          <a:xfrm>
            <a:off x="5294421" y="3342469"/>
            <a:ext cx="1592097" cy="748365"/>
            <a:chOff x="4982259" y="5322156"/>
            <a:chExt cx="2124188" cy="998051"/>
          </a:xfrm>
          <a:solidFill>
            <a:schemeClr val="tx1">
              <a:lumMod val="85000"/>
              <a:lumOff val="15000"/>
              <a:alpha val="35000"/>
            </a:schemeClr>
          </a:solidFill>
        </p:grpSpPr>
        <p:sp>
          <p:nvSpPr>
            <p:cNvPr id="22" name="Oval 13"/>
            <p:cNvSpPr>
              <a:spLocks noChangeArrowheads="1"/>
            </p:cNvSpPr>
            <p:nvPr/>
          </p:nvSpPr>
          <p:spPr bwMode="auto">
            <a:xfrm>
              <a:off x="4982259" y="5322156"/>
              <a:ext cx="189027" cy="191390"/>
            </a:xfrm>
            <a:prstGeom prst="ellipse">
              <a:avLst/>
            </a:prstGeom>
            <a:solidFill>
              <a:schemeClr val="accent2"/>
            </a:solidFill>
            <a:ln>
              <a:solidFill>
                <a:schemeClr val="tx1">
                  <a:lumMod val="85000"/>
                  <a:lumOff val="15000"/>
                </a:schemeClr>
              </a:solidFill>
            </a:ln>
          </p:spPr>
          <p:txBody>
            <a:bodyPr/>
            <a:lstStyle/>
            <a:p>
              <a:endParaRPr lang="zh-CN" altLang="en-US" sz="2100" dirty="0">
                <a:latin typeface="微软雅黑" panose="020B0503020204020204" pitchFamily="34" charset="-122"/>
                <a:ea typeface="微软雅黑" panose="020B0503020204020204" pitchFamily="34" charset="-122"/>
              </a:endParaRPr>
            </a:p>
          </p:txBody>
        </p:sp>
        <p:cxnSp>
          <p:nvCxnSpPr>
            <p:cNvPr id="23" name="直接连接符 22"/>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endCxn id="22"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24"/>
          <p:cNvGrpSpPr/>
          <p:nvPr/>
        </p:nvGrpSpPr>
        <p:grpSpPr>
          <a:xfrm>
            <a:off x="3682376" y="4005642"/>
            <a:ext cx="1592097" cy="748365"/>
            <a:chOff x="4982259" y="5322156"/>
            <a:chExt cx="2124188" cy="998051"/>
          </a:xfrm>
          <a:solidFill>
            <a:schemeClr val="tx1">
              <a:lumMod val="85000"/>
              <a:lumOff val="15000"/>
              <a:alpha val="35000"/>
            </a:schemeClr>
          </a:solidFill>
        </p:grpSpPr>
        <p:sp>
          <p:nvSpPr>
            <p:cNvPr id="26" name="Oval 13"/>
            <p:cNvSpPr>
              <a:spLocks noChangeArrowheads="1"/>
            </p:cNvSpPr>
            <p:nvPr/>
          </p:nvSpPr>
          <p:spPr bwMode="auto">
            <a:xfrm>
              <a:off x="4982259" y="5322156"/>
              <a:ext cx="189027" cy="191390"/>
            </a:xfrm>
            <a:prstGeom prst="ellipse">
              <a:avLst/>
            </a:prstGeom>
            <a:solidFill>
              <a:schemeClr val="accent1"/>
            </a:solidFill>
            <a:ln>
              <a:solidFill>
                <a:schemeClr val="tx1">
                  <a:lumMod val="85000"/>
                  <a:lumOff val="15000"/>
                </a:schemeClr>
              </a:solidFill>
            </a:ln>
          </p:spPr>
          <p:txBody>
            <a:bodyPr/>
            <a:lstStyle/>
            <a:p>
              <a:endParaRPr lang="zh-CN" altLang="en-US" sz="2100" dirty="0">
                <a:latin typeface="微软雅黑" panose="020B0503020204020204" pitchFamily="34" charset="-122"/>
                <a:ea typeface="微软雅黑" panose="020B0503020204020204" pitchFamily="34" charset="-122"/>
              </a:endParaRPr>
            </a:p>
          </p:txBody>
        </p:sp>
        <p:cxnSp>
          <p:nvCxnSpPr>
            <p:cNvPr id="27" name="直接连接符 26"/>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a:endCxn id="26"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5" name="组合 28"/>
          <p:cNvGrpSpPr/>
          <p:nvPr/>
        </p:nvGrpSpPr>
        <p:grpSpPr>
          <a:xfrm>
            <a:off x="6472758" y="2594104"/>
            <a:ext cx="1592097" cy="748365"/>
            <a:chOff x="4982259" y="5322156"/>
            <a:chExt cx="2124188" cy="998051"/>
          </a:xfrm>
          <a:solidFill>
            <a:schemeClr val="tx1">
              <a:lumMod val="85000"/>
              <a:lumOff val="15000"/>
              <a:alpha val="35000"/>
            </a:schemeClr>
          </a:solidFill>
        </p:grpSpPr>
        <p:sp>
          <p:nvSpPr>
            <p:cNvPr id="30" name="Oval 13"/>
            <p:cNvSpPr>
              <a:spLocks noChangeArrowheads="1"/>
            </p:cNvSpPr>
            <p:nvPr/>
          </p:nvSpPr>
          <p:spPr bwMode="auto">
            <a:xfrm>
              <a:off x="4982259" y="5322156"/>
              <a:ext cx="189027" cy="191390"/>
            </a:xfrm>
            <a:prstGeom prst="ellipse">
              <a:avLst/>
            </a:prstGeom>
            <a:solidFill>
              <a:schemeClr val="accent3"/>
            </a:solidFill>
            <a:ln>
              <a:solidFill>
                <a:schemeClr val="tx1">
                  <a:lumMod val="85000"/>
                  <a:lumOff val="15000"/>
                </a:schemeClr>
              </a:solidFill>
            </a:ln>
          </p:spPr>
          <p:txBody>
            <a:bodyPr/>
            <a:lstStyle/>
            <a:p>
              <a:endParaRPr lang="zh-CN" altLang="en-US" sz="2100" dirty="0">
                <a:latin typeface="微软雅黑" panose="020B0503020204020204" pitchFamily="34" charset="-122"/>
                <a:ea typeface="微软雅黑" panose="020B0503020204020204" pitchFamily="34" charset="-122"/>
              </a:endParaRPr>
            </a:p>
          </p:txBody>
        </p:sp>
        <p:cxnSp>
          <p:nvCxnSpPr>
            <p:cNvPr id="31" name="直接连接符 30"/>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a:endCxn id="30"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32"/>
          <p:cNvGrpSpPr/>
          <p:nvPr/>
        </p:nvGrpSpPr>
        <p:grpSpPr>
          <a:xfrm>
            <a:off x="7253941" y="1840999"/>
            <a:ext cx="1592097" cy="748365"/>
            <a:chOff x="4982259" y="5322156"/>
            <a:chExt cx="2124188" cy="998051"/>
          </a:xfrm>
          <a:solidFill>
            <a:schemeClr val="tx1">
              <a:lumMod val="85000"/>
              <a:lumOff val="15000"/>
              <a:alpha val="35000"/>
            </a:schemeClr>
          </a:solidFill>
        </p:grpSpPr>
        <p:sp>
          <p:nvSpPr>
            <p:cNvPr id="34" name="Oval 13"/>
            <p:cNvSpPr>
              <a:spLocks noChangeArrowheads="1"/>
            </p:cNvSpPr>
            <p:nvPr/>
          </p:nvSpPr>
          <p:spPr bwMode="auto">
            <a:xfrm>
              <a:off x="4982259" y="5322156"/>
              <a:ext cx="189027" cy="191390"/>
            </a:xfrm>
            <a:prstGeom prst="ellipse">
              <a:avLst/>
            </a:prstGeom>
            <a:solidFill>
              <a:schemeClr val="accent4"/>
            </a:solidFill>
            <a:ln>
              <a:solidFill>
                <a:schemeClr val="tx1">
                  <a:lumMod val="85000"/>
                  <a:lumOff val="15000"/>
                </a:schemeClr>
              </a:solidFill>
            </a:ln>
          </p:spPr>
          <p:txBody>
            <a:bodyPr/>
            <a:lstStyle/>
            <a:p>
              <a:endParaRPr lang="zh-CN" altLang="en-US" sz="2100" dirty="0">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flipV="1">
              <a:off x="6358759" y="5417851"/>
              <a:ext cx="747688" cy="902356"/>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a:endCxn id="34" idx="6"/>
            </p:cNvCxnSpPr>
            <p:nvPr/>
          </p:nvCxnSpPr>
          <p:spPr>
            <a:xfrm flipH="1">
              <a:off x="5171286" y="5417851"/>
              <a:ext cx="1187474" cy="0"/>
            </a:xfrm>
            <a:prstGeom prst="line">
              <a:avLst/>
            </a:prstGeom>
            <a:grpFill/>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37" name="文本框 12"/>
          <p:cNvSpPr txBox="1"/>
          <p:nvPr/>
        </p:nvSpPr>
        <p:spPr>
          <a:xfrm>
            <a:off x="2243297" y="3904237"/>
            <a:ext cx="1404786" cy="253819"/>
          </a:xfrm>
          <a:prstGeom prst="rect">
            <a:avLst/>
          </a:prstGeom>
          <a:noFill/>
        </p:spPr>
        <p:txBody>
          <a:bodyPr wrap="square" lIns="68541" tIns="34270" rIns="68541" bIns="34270"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200" b="1" dirty="0">
                <a:solidFill>
                  <a:schemeClr val="bg1">
                    <a:lumMod val="50000"/>
                  </a:schemeClr>
                </a:solidFill>
              </a:rPr>
              <a:t>点击添加内容</a:t>
            </a:r>
            <a:endParaRPr lang="zh-CN" altLang="en-US" sz="1200" b="1" dirty="0">
              <a:solidFill>
                <a:schemeClr val="bg1">
                  <a:lumMod val="50000"/>
                </a:schemeClr>
              </a:solidFill>
            </a:endParaRPr>
          </a:p>
        </p:txBody>
      </p:sp>
      <p:sp>
        <p:nvSpPr>
          <p:cNvPr id="38" name="文本框 12"/>
          <p:cNvSpPr txBox="1"/>
          <p:nvPr/>
        </p:nvSpPr>
        <p:spPr>
          <a:xfrm>
            <a:off x="3855094" y="3264218"/>
            <a:ext cx="1404786" cy="253819"/>
          </a:xfrm>
          <a:prstGeom prst="rect">
            <a:avLst/>
          </a:prstGeom>
          <a:noFill/>
        </p:spPr>
        <p:txBody>
          <a:bodyPr wrap="square" lIns="68541" tIns="34270" rIns="68541" bIns="34270"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200" b="1" dirty="0">
                <a:solidFill>
                  <a:schemeClr val="bg1">
                    <a:lumMod val="50000"/>
                  </a:schemeClr>
                </a:solidFill>
              </a:rPr>
              <a:t>点击添加内容</a:t>
            </a:r>
            <a:endParaRPr lang="zh-CN" altLang="en-US" sz="1200" b="1" dirty="0">
              <a:solidFill>
                <a:schemeClr val="bg1">
                  <a:lumMod val="50000"/>
                </a:schemeClr>
              </a:solidFill>
            </a:endParaRPr>
          </a:p>
        </p:txBody>
      </p:sp>
      <p:sp>
        <p:nvSpPr>
          <p:cNvPr id="39" name="文本框 12"/>
          <p:cNvSpPr txBox="1"/>
          <p:nvPr/>
        </p:nvSpPr>
        <p:spPr>
          <a:xfrm>
            <a:off x="5032474" y="2515853"/>
            <a:ext cx="1404786" cy="253819"/>
          </a:xfrm>
          <a:prstGeom prst="rect">
            <a:avLst/>
          </a:prstGeom>
          <a:noFill/>
        </p:spPr>
        <p:txBody>
          <a:bodyPr wrap="square" lIns="68541" tIns="34270" rIns="68541" bIns="34270" rtlCol="0">
            <a:spAutoFit/>
          </a:bodyPr>
          <a:lstStyle>
            <a:defPPr>
              <a:defRPr lang="zh-CN"/>
            </a:defPPr>
            <a:lvl1pPr algn="ctr">
              <a:defRPr sz="20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200" b="1" dirty="0">
                <a:solidFill>
                  <a:schemeClr val="bg1">
                    <a:lumMod val="50000"/>
                  </a:schemeClr>
                </a:solidFill>
              </a:rPr>
              <a:t>点击添加内容</a:t>
            </a:r>
            <a:endParaRPr lang="zh-CN" altLang="en-US" sz="1200" b="1" dirty="0">
              <a:solidFill>
                <a:schemeClr val="bg1">
                  <a:lumMod val="50000"/>
                </a:schemeClr>
              </a:solidFill>
            </a:endParaRPr>
          </a:p>
        </p:txBody>
      </p:sp>
      <p:sp>
        <p:nvSpPr>
          <p:cNvPr id="40" name="文本框 12"/>
          <p:cNvSpPr txBox="1"/>
          <p:nvPr/>
        </p:nvSpPr>
        <p:spPr>
          <a:xfrm>
            <a:off x="5832749" y="1726100"/>
            <a:ext cx="1404786" cy="253819"/>
          </a:xfrm>
          <a:prstGeom prst="rect">
            <a:avLst/>
          </a:prstGeom>
          <a:noFill/>
        </p:spPr>
        <p:txBody>
          <a:bodyPr wrap="square" lIns="68541" tIns="34270" rIns="68541" bIns="3427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点击添加内容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500"/>
                                        <p:tgtEl>
                                          <p:spTgt spid="3"/>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22" presetClass="entr" presetSubtype="2"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right)">
                                      <p:cBhvr>
                                        <p:cTn id="27" dur="500"/>
                                        <p:tgtEl>
                                          <p:spTgt spid="5"/>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500"/>
                                        <p:tgtEl>
                                          <p:spTgt spid="39"/>
                                        </p:tgtEl>
                                      </p:cBhvr>
                                    </p:animEffect>
                                  </p:childTnLst>
                                </p:cTn>
                              </p:par>
                            </p:childTnLst>
                          </p:cTn>
                        </p:par>
                        <p:par>
                          <p:cTn id="32" fill="hold">
                            <p:stCondLst>
                              <p:cond delay="3500"/>
                            </p:stCondLst>
                            <p:childTnLst>
                              <p:par>
                                <p:cTn id="33" presetID="22" presetClass="entr" presetSubtype="2" fill="hold"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left)">
                                      <p:cBhvr>
                                        <p:cTn id="39" dur="500"/>
                                        <p:tgtEl>
                                          <p:spTgt spid="40"/>
                                        </p:tgtEl>
                                      </p:cBhvr>
                                    </p:animEffect>
                                  </p:childTnLst>
                                </p:cTn>
                              </p:par>
                            </p:childTnLst>
                          </p:cTn>
                        </p:par>
                        <p:par>
                          <p:cTn id="40" fill="hold">
                            <p:stCondLst>
                              <p:cond delay="4500"/>
                            </p:stCondLst>
                            <p:childTnLst>
                              <p:par>
                                <p:cTn id="41" presetID="42"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7" grpId="0"/>
      <p:bldP spid="38" grpId="0"/>
      <p:bldP spid="39" grpId="0"/>
      <p:bldP spid="4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7671" r="7671"/>
          <a:stretch>
            <a:fillRect/>
          </a:stretch>
        </p:blipFill>
        <p:spPr>
          <a:xfrm>
            <a:off x="0" y="-4174"/>
            <a:ext cx="9144000" cy="5143500"/>
          </a:xfrm>
          <a:prstGeom prst="rect">
            <a:avLst/>
          </a:prstGeom>
        </p:spPr>
      </p:pic>
      <p:sp>
        <p:nvSpPr>
          <p:cNvPr id="3" name="矩形 2"/>
          <p:cNvSpPr/>
          <p:nvPr/>
        </p:nvSpPr>
        <p:spPr>
          <a:xfrm>
            <a:off x="3735242" y="1635646"/>
            <a:ext cx="1338829" cy="553870"/>
          </a:xfrm>
          <a:prstGeom prst="rect">
            <a:avLst/>
          </a:prstGeom>
        </p:spPr>
        <p:txBody>
          <a:bodyPr wrap="none">
            <a:spAutoFit/>
          </a:bodyPr>
          <a:lstStyle/>
          <a:p>
            <a:pPr algn="ctr"/>
            <a:r>
              <a:rPr lang="zh-CN" altLang="en-US" sz="3000" dirty="0">
                <a:solidFill>
                  <a:schemeClr val="tx1">
                    <a:lumMod val="95000"/>
                    <a:lumOff val="5000"/>
                  </a:schemeClr>
                </a:solidFill>
                <a:latin typeface="造字工房悦黑演示版常规体" pitchFamily="50" charset="-122"/>
                <a:ea typeface="造字工房悦黑演示版常规体" pitchFamily="50" charset="-122"/>
              </a:rPr>
              <a:t>第三章</a:t>
            </a:r>
            <a:endParaRPr lang="zh-CN" altLang="en-US" sz="3000" dirty="0">
              <a:solidFill>
                <a:schemeClr val="tx1">
                  <a:lumMod val="95000"/>
                  <a:lumOff val="5000"/>
                </a:schemeClr>
              </a:solidFill>
              <a:latin typeface="造字工房悦黑演示版常规体" pitchFamily="50" charset="-122"/>
              <a:ea typeface="造字工房悦黑演示版常规体" pitchFamily="50" charset="-122"/>
            </a:endParaRPr>
          </a:p>
        </p:txBody>
      </p:sp>
      <p:grpSp>
        <p:nvGrpSpPr>
          <p:cNvPr id="4" name="组合 3"/>
          <p:cNvGrpSpPr/>
          <p:nvPr/>
        </p:nvGrpSpPr>
        <p:grpSpPr>
          <a:xfrm rot="5400000">
            <a:off x="4190416" y="950464"/>
            <a:ext cx="428481" cy="1901156"/>
            <a:chOff x="4564337" y="378280"/>
            <a:chExt cx="3063327" cy="773790"/>
          </a:xfrm>
        </p:grpSpPr>
        <p:cxnSp>
          <p:nvCxnSpPr>
            <p:cNvPr id="5" name="直接连接符 4"/>
            <p:cNvCxnSpPr/>
            <p:nvPr/>
          </p:nvCxnSpPr>
          <p:spPr>
            <a:xfrm flipH="1">
              <a:off x="4564337" y="115207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564337" y="37828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标题 1"/>
          <p:cNvSpPr txBox="1"/>
          <p:nvPr/>
        </p:nvSpPr>
        <p:spPr>
          <a:xfrm>
            <a:off x="2627784" y="2370932"/>
            <a:ext cx="3541274" cy="895143"/>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defTabSz="337185">
              <a:defRPr/>
            </a:pPr>
            <a:r>
              <a:rPr lang="zh-CN" altLang="en-US" sz="3600" b="1" dirty="0">
                <a:solidFill>
                  <a:schemeClr val="tx1">
                    <a:lumMod val="95000"/>
                    <a:lumOff val="5000"/>
                  </a:schemeClr>
                </a:solidFill>
                <a:cs typeface="+mn-ea"/>
                <a:sym typeface="+mn-lt"/>
              </a:rPr>
              <a:t>不足之处</a:t>
            </a:r>
            <a:endParaRPr kumimoji="1" lang="zh-CN" altLang="en-US" sz="3600" b="1" kern="0" dirty="0">
              <a:solidFill>
                <a:schemeClr val="tx1">
                  <a:lumMod val="95000"/>
                  <a:lumOff val="5000"/>
                </a:schemeClr>
              </a:solidFill>
              <a:cs typeface="+mn-ea"/>
              <a:sym typeface="+mn-lt"/>
            </a:endParaRPr>
          </a:p>
        </p:txBody>
      </p:sp>
      <p:sp>
        <p:nvSpPr>
          <p:cNvPr id="8" name="副标题 2"/>
          <p:cNvSpPr txBox="1"/>
          <p:nvPr/>
        </p:nvSpPr>
        <p:spPr>
          <a:xfrm>
            <a:off x="2756341" y="3116091"/>
            <a:ext cx="3284159" cy="473458"/>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简洁大气</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易编辑</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任意替换内容</a:t>
            </a:r>
            <a:endParaRPr lang="zh-CN" altLang="en-US" sz="1200" dirty="0">
              <a:solidFill>
                <a:schemeClr val="tx1">
                  <a:lumMod val="95000"/>
                  <a:lumOff val="5000"/>
                </a:schemeClr>
              </a:solidFill>
              <a:latin typeface="造字工房悦黑演示版常规体" pitchFamily="50" charset="-122"/>
              <a:ea typeface="造字工房悦黑演示版常规体" pitchFamily="50" charset="-122"/>
            </a:endParaRPr>
          </a:p>
        </p:txBody>
      </p:sp>
      <p:cxnSp>
        <p:nvCxnSpPr>
          <p:cNvPr id="9" name="直接连接符 8"/>
          <p:cNvCxnSpPr/>
          <p:nvPr/>
        </p:nvCxnSpPr>
        <p:spPr>
          <a:xfrm>
            <a:off x="2756342" y="2998095"/>
            <a:ext cx="3284158"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anim calcmode="lin" valueType="num">
                                      <p:cBhvr>
                                        <p:cTn id="34" dur="500" fill="hold"/>
                                        <p:tgtEl>
                                          <p:spTgt spid="8"/>
                                        </p:tgtEl>
                                        <p:attrNameLst>
                                          <p:attrName>ppt_x</p:attrName>
                                        </p:attrNameLst>
                                      </p:cBhvr>
                                      <p:tavLst>
                                        <p:tav tm="0">
                                          <p:val>
                                            <p:strVal val="#ppt_x"/>
                                          </p:val>
                                        </p:tav>
                                        <p:tav tm="100000">
                                          <p:val>
                                            <p:strVal val="#ppt_x"/>
                                          </p:val>
                                        </p:tav>
                                      </p:tavLst>
                                    </p:anim>
                                    <p:anim calcmode="lin" valueType="num">
                                      <p:cBhvr>
                                        <p:cTn id="35"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96"/>
          <p:cNvGrpSpPr/>
          <p:nvPr/>
        </p:nvGrpSpPr>
        <p:grpSpPr>
          <a:xfrm>
            <a:off x="358459" y="1465784"/>
            <a:ext cx="2812144" cy="1030452"/>
            <a:chOff x="357158" y="1465591"/>
            <a:chExt cx="2813011" cy="1030631"/>
          </a:xfrm>
          <a:solidFill>
            <a:schemeClr val="accent1"/>
          </a:solidFill>
        </p:grpSpPr>
        <p:grpSp>
          <p:nvGrpSpPr>
            <p:cNvPr id="17" name="Group 1"/>
            <p:cNvGrpSpPr/>
            <p:nvPr/>
          </p:nvGrpSpPr>
          <p:grpSpPr>
            <a:xfrm>
              <a:off x="357158" y="1465591"/>
              <a:ext cx="1500188" cy="439738"/>
              <a:chOff x="2193925" y="492126"/>
              <a:chExt cx="1500188" cy="439738"/>
            </a:xfrm>
            <a:grpFill/>
          </p:grpSpPr>
          <p:sp>
            <p:nvSpPr>
              <p:cNvPr id="3"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396" tIns="45698" rIns="91396" bIns="45698" numCol="1" anchor="t" anchorCtr="0" compatLnSpc="1"/>
              <a:lstStyle/>
              <a:p>
                <a:endParaRPr lang="en-US" sz="1800"/>
              </a:p>
            </p:txBody>
          </p:sp>
          <p:sp>
            <p:nvSpPr>
              <p:cNvPr id="4"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5"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396" tIns="45698" rIns="91396" bIns="45698" numCol="1" anchor="t" anchorCtr="0" compatLnSpc="1"/>
              <a:lstStyle/>
              <a:p>
                <a:endParaRPr lang="en-US" sz="1800"/>
              </a:p>
            </p:txBody>
          </p:sp>
          <p:sp>
            <p:nvSpPr>
              <p:cNvPr id="6"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396" tIns="45698" rIns="91396" bIns="45698" numCol="1" anchor="t" anchorCtr="0" compatLnSpc="1"/>
              <a:lstStyle/>
              <a:p>
                <a:endParaRPr lang="en-US" sz="1800"/>
              </a:p>
            </p:txBody>
          </p:sp>
          <p:sp>
            <p:nvSpPr>
              <p:cNvPr id="7"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396" tIns="45698" rIns="91396" bIns="45698" numCol="1" anchor="t" anchorCtr="0" compatLnSpc="1"/>
              <a:lstStyle/>
              <a:p>
                <a:endParaRPr lang="en-US" sz="1800"/>
              </a:p>
            </p:txBody>
          </p:sp>
          <p:sp>
            <p:nvSpPr>
              <p:cNvPr id="8"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396" tIns="45698" rIns="91396" bIns="45698" numCol="1" anchor="t" anchorCtr="0" compatLnSpc="1"/>
              <a:lstStyle/>
              <a:p>
                <a:endParaRPr lang="en-US" sz="1800"/>
              </a:p>
            </p:txBody>
          </p:sp>
          <p:sp>
            <p:nvSpPr>
              <p:cNvPr id="9"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396" tIns="45698" rIns="91396" bIns="45698" numCol="1" anchor="t" anchorCtr="0" compatLnSpc="1"/>
              <a:lstStyle/>
              <a:p>
                <a:endParaRPr lang="en-US" sz="1800"/>
              </a:p>
            </p:txBody>
          </p:sp>
          <p:sp>
            <p:nvSpPr>
              <p:cNvPr id="10"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396" tIns="45698" rIns="91396" bIns="45698" numCol="1" anchor="t" anchorCtr="0" compatLnSpc="1"/>
              <a:lstStyle/>
              <a:p>
                <a:endParaRPr lang="en-US" sz="1800"/>
              </a:p>
            </p:txBody>
          </p:sp>
          <p:sp>
            <p:nvSpPr>
              <p:cNvPr id="11"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396" tIns="45698" rIns="91396" bIns="45698" numCol="1" anchor="t" anchorCtr="0" compatLnSpc="1"/>
              <a:lstStyle/>
              <a:p>
                <a:endParaRPr lang="en-US" sz="1800"/>
              </a:p>
            </p:txBody>
          </p:sp>
          <p:sp>
            <p:nvSpPr>
              <p:cNvPr id="12"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396" tIns="45698" rIns="91396" bIns="45698" numCol="1" anchor="t" anchorCtr="0" compatLnSpc="1"/>
              <a:lstStyle/>
              <a:p>
                <a:endParaRPr lang="en-US" sz="1800"/>
              </a:p>
            </p:txBody>
          </p:sp>
          <p:sp>
            <p:nvSpPr>
              <p:cNvPr id="13"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14"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396" tIns="45698" rIns="91396" bIns="45698" numCol="1" anchor="t" anchorCtr="0" compatLnSpc="1"/>
              <a:lstStyle/>
              <a:p>
                <a:endParaRPr lang="en-US" sz="1800"/>
              </a:p>
            </p:txBody>
          </p:sp>
          <p:sp>
            <p:nvSpPr>
              <p:cNvPr id="15"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396" tIns="45698" rIns="91396" bIns="45698" numCol="1" anchor="t" anchorCtr="0" compatLnSpc="1"/>
              <a:lstStyle/>
              <a:p>
                <a:endParaRPr lang="en-US" sz="1800"/>
              </a:p>
            </p:txBody>
          </p:sp>
        </p:grpSp>
        <p:grpSp>
          <p:nvGrpSpPr>
            <p:cNvPr id="18" name="Group 89"/>
            <p:cNvGrpSpPr/>
            <p:nvPr/>
          </p:nvGrpSpPr>
          <p:grpSpPr>
            <a:xfrm>
              <a:off x="1543087" y="1714494"/>
              <a:ext cx="1627082" cy="781728"/>
              <a:chOff x="1543087" y="1714494"/>
              <a:chExt cx="1627082" cy="781728"/>
            </a:xfrm>
            <a:grpFill/>
          </p:grpSpPr>
          <p:sp>
            <p:nvSpPr>
              <p:cNvPr id="82" name="Freeform 314"/>
              <p:cNvSpPr/>
              <p:nvPr/>
            </p:nvSpPr>
            <p:spPr bwMode="auto">
              <a:xfrm>
                <a:off x="1543087" y="1714494"/>
                <a:ext cx="1627082" cy="781728"/>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grpFill/>
              <a:ln w="9525">
                <a:noFill/>
                <a:round/>
              </a:ln>
            </p:spPr>
            <p:txBody>
              <a:bodyPr vert="horz" wrap="square" lIns="91396" tIns="45698" rIns="91396" bIns="45698" numCol="1" anchor="t" anchorCtr="0" compatLnSpc="1"/>
              <a:lstStyle/>
              <a:p>
                <a:endParaRPr lang="en-US" sz="1800"/>
              </a:p>
            </p:txBody>
          </p:sp>
          <p:sp>
            <p:nvSpPr>
              <p:cNvPr id="161" name="Rectangle 160"/>
              <p:cNvSpPr/>
              <p:nvPr/>
            </p:nvSpPr>
            <p:spPr>
              <a:xfrm>
                <a:off x="2071670" y="2071684"/>
                <a:ext cx="654346" cy="307736"/>
              </a:xfrm>
              <a:prstGeom prst="rect">
                <a:avLst/>
              </a:prstGeom>
              <a:grpFill/>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PLAN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19" name="Group 97"/>
          <p:cNvGrpSpPr/>
          <p:nvPr/>
        </p:nvGrpSpPr>
        <p:grpSpPr>
          <a:xfrm>
            <a:off x="3072265" y="1714644"/>
            <a:ext cx="2983483" cy="1262186"/>
            <a:chOff x="3071802" y="1714494"/>
            <a:chExt cx="2984404" cy="1262405"/>
          </a:xfrm>
          <a:solidFill>
            <a:schemeClr val="accent3"/>
          </a:solidFill>
        </p:grpSpPr>
        <p:grpSp>
          <p:nvGrpSpPr>
            <p:cNvPr id="20" name="Group 19"/>
            <p:cNvGrpSpPr/>
            <p:nvPr/>
          </p:nvGrpSpPr>
          <p:grpSpPr>
            <a:xfrm flipV="1">
              <a:off x="3071802" y="2537161"/>
              <a:ext cx="1500188" cy="439738"/>
              <a:chOff x="2193925" y="492126"/>
              <a:chExt cx="1500188" cy="439738"/>
            </a:xfrm>
            <a:grpFill/>
          </p:grpSpPr>
          <p:sp>
            <p:nvSpPr>
              <p:cNvPr id="21"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396" tIns="45698" rIns="91396" bIns="45698" numCol="1" anchor="t" anchorCtr="0" compatLnSpc="1"/>
              <a:lstStyle/>
              <a:p>
                <a:endParaRPr lang="en-US" sz="1800"/>
              </a:p>
            </p:txBody>
          </p:sp>
          <p:sp>
            <p:nvSpPr>
              <p:cNvPr id="22"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23"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396" tIns="45698" rIns="91396" bIns="45698" numCol="1" anchor="t" anchorCtr="0" compatLnSpc="1"/>
              <a:lstStyle/>
              <a:p>
                <a:endParaRPr lang="en-US" sz="1800"/>
              </a:p>
            </p:txBody>
          </p:sp>
          <p:sp>
            <p:nvSpPr>
              <p:cNvPr id="24"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396" tIns="45698" rIns="91396" bIns="45698" numCol="1" anchor="t" anchorCtr="0" compatLnSpc="1"/>
              <a:lstStyle/>
              <a:p>
                <a:endParaRPr lang="en-US" sz="1800"/>
              </a:p>
            </p:txBody>
          </p:sp>
          <p:sp>
            <p:nvSpPr>
              <p:cNvPr id="25"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396" tIns="45698" rIns="91396" bIns="45698" numCol="1" anchor="t" anchorCtr="0" compatLnSpc="1"/>
              <a:lstStyle/>
              <a:p>
                <a:endParaRPr lang="en-US" sz="1800"/>
              </a:p>
            </p:txBody>
          </p:sp>
          <p:sp>
            <p:nvSpPr>
              <p:cNvPr id="26"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396" tIns="45698" rIns="91396" bIns="45698" numCol="1" anchor="t" anchorCtr="0" compatLnSpc="1"/>
              <a:lstStyle/>
              <a:p>
                <a:endParaRPr lang="en-US" sz="1800"/>
              </a:p>
            </p:txBody>
          </p:sp>
          <p:sp>
            <p:nvSpPr>
              <p:cNvPr id="27"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396" tIns="45698" rIns="91396" bIns="45698" numCol="1" anchor="t" anchorCtr="0" compatLnSpc="1"/>
              <a:lstStyle/>
              <a:p>
                <a:endParaRPr lang="en-US" sz="1800"/>
              </a:p>
            </p:txBody>
          </p:sp>
          <p:sp>
            <p:nvSpPr>
              <p:cNvPr id="28"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396" tIns="45698" rIns="91396" bIns="45698" numCol="1" anchor="t" anchorCtr="0" compatLnSpc="1"/>
              <a:lstStyle/>
              <a:p>
                <a:endParaRPr lang="en-US" sz="1800"/>
              </a:p>
            </p:txBody>
          </p:sp>
          <p:sp>
            <p:nvSpPr>
              <p:cNvPr id="29"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396" tIns="45698" rIns="91396" bIns="45698" numCol="1" anchor="t" anchorCtr="0" compatLnSpc="1"/>
              <a:lstStyle/>
              <a:p>
                <a:endParaRPr lang="en-US" sz="1800"/>
              </a:p>
            </p:txBody>
          </p:sp>
          <p:sp>
            <p:nvSpPr>
              <p:cNvPr id="30"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396" tIns="45698" rIns="91396" bIns="45698" numCol="1" anchor="t" anchorCtr="0" compatLnSpc="1"/>
              <a:lstStyle/>
              <a:p>
                <a:endParaRPr lang="en-US" sz="1800"/>
              </a:p>
            </p:txBody>
          </p:sp>
          <p:sp>
            <p:nvSpPr>
              <p:cNvPr id="31"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32"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396" tIns="45698" rIns="91396" bIns="45698" numCol="1" anchor="t" anchorCtr="0" compatLnSpc="1"/>
              <a:lstStyle/>
              <a:p>
                <a:endParaRPr lang="en-US" sz="1800"/>
              </a:p>
            </p:txBody>
          </p:sp>
          <p:sp>
            <p:nvSpPr>
              <p:cNvPr id="33"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396" tIns="45698" rIns="91396" bIns="45698" numCol="1" anchor="t" anchorCtr="0" compatLnSpc="1"/>
              <a:lstStyle/>
              <a:p>
                <a:endParaRPr lang="en-US" sz="1800"/>
              </a:p>
            </p:txBody>
          </p:sp>
        </p:grpSp>
        <p:grpSp>
          <p:nvGrpSpPr>
            <p:cNvPr id="34" name="Group 90"/>
            <p:cNvGrpSpPr/>
            <p:nvPr/>
          </p:nvGrpSpPr>
          <p:grpSpPr>
            <a:xfrm>
              <a:off x="4429124" y="1714494"/>
              <a:ext cx="1627082" cy="781728"/>
              <a:chOff x="4429124" y="1714494"/>
              <a:chExt cx="1627082" cy="781728"/>
            </a:xfrm>
            <a:grpFill/>
          </p:grpSpPr>
          <p:sp>
            <p:nvSpPr>
              <p:cNvPr id="83" name="Freeform 314"/>
              <p:cNvSpPr/>
              <p:nvPr/>
            </p:nvSpPr>
            <p:spPr bwMode="auto">
              <a:xfrm>
                <a:off x="4429124" y="1714494"/>
                <a:ext cx="1627082" cy="781728"/>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grpFill/>
              <a:ln w="9525">
                <a:noFill/>
                <a:round/>
              </a:ln>
            </p:spPr>
            <p:txBody>
              <a:bodyPr vert="horz" wrap="square" lIns="91396" tIns="45698" rIns="91396" bIns="45698" numCol="1" anchor="t" anchorCtr="0" compatLnSpc="1"/>
              <a:lstStyle/>
              <a:p>
                <a:endParaRPr lang="en-US" sz="1800"/>
              </a:p>
            </p:txBody>
          </p:sp>
          <p:sp>
            <p:nvSpPr>
              <p:cNvPr id="162" name="Rectangle 161"/>
              <p:cNvSpPr/>
              <p:nvPr/>
            </p:nvSpPr>
            <p:spPr>
              <a:xfrm>
                <a:off x="4714876" y="2071684"/>
                <a:ext cx="1184940" cy="307735"/>
              </a:xfrm>
              <a:prstGeom prst="rect">
                <a:avLst/>
              </a:prstGeom>
              <a:grpFill/>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RESEARCH</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48" name="Group 98"/>
          <p:cNvGrpSpPr/>
          <p:nvPr/>
        </p:nvGrpSpPr>
        <p:grpSpPr>
          <a:xfrm>
            <a:off x="5857487" y="1465784"/>
            <a:ext cx="2983483" cy="1030452"/>
            <a:chOff x="5857884" y="1465591"/>
            <a:chExt cx="2984404" cy="1030631"/>
          </a:xfrm>
        </p:grpSpPr>
        <p:grpSp>
          <p:nvGrpSpPr>
            <p:cNvPr id="49" name="Group 128"/>
            <p:cNvGrpSpPr/>
            <p:nvPr/>
          </p:nvGrpSpPr>
          <p:grpSpPr>
            <a:xfrm>
              <a:off x="5857884" y="1465591"/>
              <a:ext cx="1500188" cy="439738"/>
              <a:chOff x="2193925" y="492126"/>
              <a:chExt cx="1500188" cy="439738"/>
            </a:xfrm>
            <a:solidFill>
              <a:schemeClr val="accent2"/>
            </a:solidFill>
          </p:grpSpPr>
          <p:sp>
            <p:nvSpPr>
              <p:cNvPr id="130"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396" tIns="45698" rIns="91396" bIns="45698" numCol="1" anchor="t" anchorCtr="0" compatLnSpc="1"/>
              <a:lstStyle/>
              <a:p>
                <a:endParaRPr lang="en-US" sz="1800"/>
              </a:p>
            </p:txBody>
          </p:sp>
          <p:sp>
            <p:nvSpPr>
              <p:cNvPr id="131"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132"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396" tIns="45698" rIns="91396" bIns="45698" numCol="1" anchor="t" anchorCtr="0" compatLnSpc="1"/>
              <a:lstStyle/>
              <a:p>
                <a:endParaRPr lang="en-US" sz="1800"/>
              </a:p>
            </p:txBody>
          </p:sp>
          <p:sp>
            <p:nvSpPr>
              <p:cNvPr id="133"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396" tIns="45698" rIns="91396" bIns="45698" numCol="1" anchor="t" anchorCtr="0" compatLnSpc="1"/>
              <a:lstStyle/>
              <a:p>
                <a:endParaRPr lang="en-US" sz="1800"/>
              </a:p>
            </p:txBody>
          </p:sp>
          <p:sp>
            <p:nvSpPr>
              <p:cNvPr id="134"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396" tIns="45698" rIns="91396" bIns="45698" numCol="1" anchor="t" anchorCtr="0" compatLnSpc="1"/>
              <a:lstStyle/>
              <a:p>
                <a:endParaRPr lang="en-US" sz="1800"/>
              </a:p>
            </p:txBody>
          </p:sp>
          <p:sp>
            <p:nvSpPr>
              <p:cNvPr id="135"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396" tIns="45698" rIns="91396" bIns="45698" numCol="1" anchor="t" anchorCtr="0" compatLnSpc="1"/>
              <a:lstStyle/>
              <a:p>
                <a:endParaRPr lang="en-US" sz="1800"/>
              </a:p>
            </p:txBody>
          </p:sp>
          <p:sp>
            <p:nvSpPr>
              <p:cNvPr id="136"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396" tIns="45698" rIns="91396" bIns="45698" numCol="1" anchor="t" anchorCtr="0" compatLnSpc="1"/>
              <a:lstStyle/>
              <a:p>
                <a:endParaRPr lang="en-US" sz="1800"/>
              </a:p>
            </p:txBody>
          </p:sp>
          <p:sp>
            <p:nvSpPr>
              <p:cNvPr id="137"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396" tIns="45698" rIns="91396" bIns="45698" numCol="1" anchor="t" anchorCtr="0" compatLnSpc="1"/>
              <a:lstStyle/>
              <a:p>
                <a:endParaRPr lang="en-US" sz="1800"/>
              </a:p>
            </p:txBody>
          </p:sp>
          <p:sp>
            <p:nvSpPr>
              <p:cNvPr id="138"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396" tIns="45698" rIns="91396" bIns="45698" numCol="1" anchor="t" anchorCtr="0" compatLnSpc="1"/>
              <a:lstStyle/>
              <a:p>
                <a:endParaRPr lang="en-US" sz="1800"/>
              </a:p>
            </p:txBody>
          </p:sp>
          <p:sp>
            <p:nvSpPr>
              <p:cNvPr id="139"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396" tIns="45698" rIns="91396" bIns="45698" numCol="1" anchor="t" anchorCtr="0" compatLnSpc="1"/>
              <a:lstStyle/>
              <a:p>
                <a:endParaRPr lang="en-US" sz="1800"/>
              </a:p>
            </p:txBody>
          </p:sp>
          <p:sp>
            <p:nvSpPr>
              <p:cNvPr id="140"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141"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396" tIns="45698" rIns="91396" bIns="45698" numCol="1" anchor="t" anchorCtr="0" compatLnSpc="1"/>
              <a:lstStyle/>
              <a:p>
                <a:endParaRPr lang="en-US" sz="1800"/>
              </a:p>
            </p:txBody>
          </p:sp>
          <p:sp>
            <p:nvSpPr>
              <p:cNvPr id="142"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396" tIns="45698" rIns="91396" bIns="45698" numCol="1" anchor="t" anchorCtr="0" compatLnSpc="1"/>
              <a:lstStyle/>
              <a:p>
                <a:endParaRPr lang="en-US" sz="1800"/>
              </a:p>
            </p:txBody>
          </p:sp>
        </p:grpSp>
        <p:grpSp>
          <p:nvGrpSpPr>
            <p:cNvPr id="50" name="Group 91"/>
            <p:cNvGrpSpPr/>
            <p:nvPr/>
          </p:nvGrpSpPr>
          <p:grpSpPr>
            <a:xfrm>
              <a:off x="7215206" y="1714494"/>
              <a:ext cx="1627082" cy="781728"/>
              <a:chOff x="7215206" y="1714494"/>
              <a:chExt cx="1627082" cy="781728"/>
            </a:xfrm>
          </p:grpSpPr>
          <p:sp>
            <p:nvSpPr>
              <p:cNvPr id="128" name="Freeform 314"/>
              <p:cNvSpPr/>
              <p:nvPr/>
            </p:nvSpPr>
            <p:spPr bwMode="auto">
              <a:xfrm>
                <a:off x="7215206" y="1714494"/>
                <a:ext cx="1627082" cy="781728"/>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2"/>
              </a:solidFill>
              <a:ln w="9525">
                <a:noFill/>
                <a:round/>
              </a:ln>
            </p:spPr>
            <p:txBody>
              <a:bodyPr vert="horz" wrap="square" lIns="91396" tIns="45698" rIns="91396" bIns="45698" numCol="1" anchor="t" anchorCtr="0" compatLnSpc="1"/>
              <a:lstStyle/>
              <a:p>
                <a:endParaRPr lang="en-US" sz="1800"/>
              </a:p>
            </p:txBody>
          </p:sp>
          <p:sp>
            <p:nvSpPr>
              <p:cNvPr id="163" name="Rectangle 162"/>
              <p:cNvSpPr/>
              <p:nvPr/>
            </p:nvSpPr>
            <p:spPr>
              <a:xfrm>
                <a:off x="7715272" y="2071684"/>
                <a:ext cx="604653" cy="307736"/>
              </a:xfrm>
              <a:prstGeom prst="rect">
                <a:avLst/>
              </a:prstGeom>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IDEA</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51" name="Group 99"/>
          <p:cNvGrpSpPr/>
          <p:nvPr/>
        </p:nvGrpSpPr>
        <p:grpSpPr>
          <a:xfrm>
            <a:off x="5857487" y="2928878"/>
            <a:ext cx="2983483" cy="995870"/>
            <a:chOff x="5857884" y="2928940"/>
            <a:chExt cx="2984404" cy="996042"/>
          </a:xfrm>
          <a:solidFill>
            <a:schemeClr val="accent2">
              <a:lumMod val="60000"/>
              <a:lumOff val="40000"/>
            </a:schemeClr>
          </a:solidFill>
        </p:grpSpPr>
        <p:grpSp>
          <p:nvGrpSpPr>
            <p:cNvPr id="52" name="Group 61"/>
            <p:cNvGrpSpPr/>
            <p:nvPr/>
          </p:nvGrpSpPr>
          <p:grpSpPr>
            <a:xfrm flipH="1">
              <a:off x="5857884" y="2928940"/>
              <a:ext cx="1500188" cy="439738"/>
              <a:chOff x="2193925" y="492126"/>
              <a:chExt cx="1500188" cy="439738"/>
            </a:xfrm>
            <a:grpFill/>
          </p:grpSpPr>
          <p:sp>
            <p:nvSpPr>
              <p:cNvPr id="63"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396" tIns="45698" rIns="91396" bIns="45698" numCol="1" anchor="t" anchorCtr="0" compatLnSpc="1"/>
              <a:lstStyle/>
              <a:p>
                <a:endParaRPr lang="en-US" sz="1800"/>
              </a:p>
            </p:txBody>
          </p:sp>
          <p:sp>
            <p:nvSpPr>
              <p:cNvPr id="64"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65"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396" tIns="45698" rIns="91396" bIns="45698" numCol="1" anchor="t" anchorCtr="0" compatLnSpc="1"/>
              <a:lstStyle/>
              <a:p>
                <a:endParaRPr lang="en-US" sz="1800"/>
              </a:p>
            </p:txBody>
          </p:sp>
          <p:sp>
            <p:nvSpPr>
              <p:cNvPr id="66"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396" tIns="45698" rIns="91396" bIns="45698" numCol="1" anchor="t" anchorCtr="0" compatLnSpc="1"/>
              <a:lstStyle/>
              <a:p>
                <a:endParaRPr lang="en-US" sz="1800"/>
              </a:p>
            </p:txBody>
          </p:sp>
          <p:sp>
            <p:nvSpPr>
              <p:cNvPr id="67"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396" tIns="45698" rIns="91396" bIns="45698" numCol="1" anchor="t" anchorCtr="0" compatLnSpc="1"/>
              <a:lstStyle/>
              <a:p>
                <a:endParaRPr lang="en-US" sz="1800"/>
              </a:p>
            </p:txBody>
          </p:sp>
          <p:sp>
            <p:nvSpPr>
              <p:cNvPr id="68"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396" tIns="45698" rIns="91396" bIns="45698" numCol="1" anchor="t" anchorCtr="0" compatLnSpc="1"/>
              <a:lstStyle/>
              <a:p>
                <a:endParaRPr lang="en-US" sz="1800"/>
              </a:p>
            </p:txBody>
          </p:sp>
          <p:sp>
            <p:nvSpPr>
              <p:cNvPr id="69"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396" tIns="45698" rIns="91396" bIns="45698" numCol="1" anchor="t" anchorCtr="0" compatLnSpc="1"/>
              <a:lstStyle/>
              <a:p>
                <a:endParaRPr lang="en-US" sz="1800"/>
              </a:p>
            </p:txBody>
          </p:sp>
          <p:sp>
            <p:nvSpPr>
              <p:cNvPr id="70"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396" tIns="45698" rIns="91396" bIns="45698" numCol="1" anchor="t" anchorCtr="0" compatLnSpc="1"/>
              <a:lstStyle/>
              <a:p>
                <a:endParaRPr lang="en-US" sz="1800"/>
              </a:p>
            </p:txBody>
          </p:sp>
          <p:sp>
            <p:nvSpPr>
              <p:cNvPr id="71"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396" tIns="45698" rIns="91396" bIns="45698" numCol="1" anchor="t" anchorCtr="0" compatLnSpc="1"/>
              <a:lstStyle/>
              <a:p>
                <a:endParaRPr lang="en-US" sz="1800"/>
              </a:p>
            </p:txBody>
          </p:sp>
          <p:sp>
            <p:nvSpPr>
              <p:cNvPr id="72"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396" tIns="45698" rIns="91396" bIns="45698" numCol="1" anchor="t" anchorCtr="0" compatLnSpc="1"/>
              <a:lstStyle/>
              <a:p>
                <a:endParaRPr lang="en-US" sz="1800"/>
              </a:p>
            </p:txBody>
          </p:sp>
          <p:sp>
            <p:nvSpPr>
              <p:cNvPr id="73"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74"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396" tIns="45698" rIns="91396" bIns="45698" numCol="1" anchor="t" anchorCtr="0" compatLnSpc="1"/>
              <a:lstStyle/>
              <a:p>
                <a:endParaRPr lang="en-US" sz="1800"/>
              </a:p>
            </p:txBody>
          </p:sp>
          <p:sp>
            <p:nvSpPr>
              <p:cNvPr id="75"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396" tIns="45698" rIns="91396" bIns="45698" numCol="1" anchor="t" anchorCtr="0" compatLnSpc="1"/>
              <a:lstStyle/>
              <a:p>
                <a:endParaRPr lang="en-US" sz="1800"/>
              </a:p>
            </p:txBody>
          </p:sp>
        </p:grpSp>
        <p:grpSp>
          <p:nvGrpSpPr>
            <p:cNvPr id="53" name="Group 92"/>
            <p:cNvGrpSpPr/>
            <p:nvPr/>
          </p:nvGrpSpPr>
          <p:grpSpPr>
            <a:xfrm>
              <a:off x="7215206" y="3143254"/>
              <a:ext cx="1627082" cy="781728"/>
              <a:chOff x="7215206" y="3143254"/>
              <a:chExt cx="1627082" cy="781728"/>
            </a:xfrm>
            <a:grpFill/>
          </p:grpSpPr>
          <p:sp>
            <p:nvSpPr>
              <p:cNvPr id="143" name="Freeform 314"/>
              <p:cNvSpPr/>
              <p:nvPr/>
            </p:nvSpPr>
            <p:spPr bwMode="auto">
              <a:xfrm>
                <a:off x="7215206" y="3143254"/>
                <a:ext cx="1627082" cy="781728"/>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grpFill/>
              <a:ln w="9525">
                <a:noFill/>
                <a:round/>
              </a:ln>
            </p:spPr>
            <p:txBody>
              <a:bodyPr vert="horz" wrap="square" lIns="91396" tIns="45698" rIns="91396" bIns="45698" numCol="1" anchor="t" anchorCtr="0" compatLnSpc="1"/>
              <a:lstStyle/>
              <a:p>
                <a:endParaRPr lang="en-US" sz="1800"/>
              </a:p>
            </p:txBody>
          </p:sp>
          <p:sp>
            <p:nvSpPr>
              <p:cNvPr id="164" name="Rectangle 163"/>
              <p:cNvSpPr/>
              <p:nvPr/>
            </p:nvSpPr>
            <p:spPr>
              <a:xfrm>
                <a:off x="7572396" y="3500444"/>
                <a:ext cx="1063112" cy="307735"/>
              </a:xfrm>
              <a:prstGeom prst="rect">
                <a:avLst/>
              </a:prstGeom>
              <a:noFill/>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CONCEPT</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54" name="Group 100"/>
          <p:cNvGrpSpPr/>
          <p:nvPr/>
        </p:nvGrpSpPr>
        <p:grpSpPr>
          <a:xfrm>
            <a:off x="2929434" y="3214581"/>
            <a:ext cx="3126315" cy="1225343"/>
            <a:chOff x="2928926" y="3214692"/>
            <a:chExt cx="3127280" cy="1225556"/>
          </a:xfrm>
          <a:solidFill>
            <a:schemeClr val="accent2">
              <a:lumMod val="40000"/>
              <a:lumOff val="60000"/>
            </a:schemeClr>
          </a:solidFill>
        </p:grpSpPr>
        <p:grpSp>
          <p:nvGrpSpPr>
            <p:cNvPr id="55" name="Group 33"/>
            <p:cNvGrpSpPr/>
            <p:nvPr/>
          </p:nvGrpSpPr>
          <p:grpSpPr>
            <a:xfrm rot="10800000">
              <a:off x="2928926" y="4000510"/>
              <a:ext cx="1500188" cy="439738"/>
              <a:chOff x="2193925" y="492126"/>
              <a:chExt cx="1500188" cy="439738"/>
            </a:xfrm>
            <a:grpFill/>
          </p:grpSpPr>
          <p:sp>
            <p:nvSpPr>
              <p:cNvPr id="35" name="Freeform 298"/>
              <p:cNvSpPr/>
              <p:nvPr/>
            </p:nvSpPr>
            <p:spPr bwMode="auto">
              <a:xfrm>
                <a:off x="3394075" y="492126"/>
                <a:ext cx="300038" cy="266700"/>
              </a:xfrm>
              <a:custGeom>
                <a:avLst/>
                <a:gdLst/>
                <a:ahLst/>
                <a:cxnLst>
                  <a:cxn ang="0">
                    <a:pos x="186" y="97"/>
                  </a:cxn>
                  <a:cxn ang="0">
                    <a:pos x="186" y="97"/>
                  </a:cxn>
                  <a:cxn ang="0">
                    <a:pos x="183" y="94"/>
                  </a:cxn>
                  <a:cxn ang="0">
                    <a:pos x="178" y="92"/>
                  </a:cxn>
                  <a:cxn ang="0">
                    <a:pos x="161" y="88"/>
                  </a:cxn>
                  <a:cxn ang="0">
                    <a:pos x="130" y="81"/>
                  </a:cxn>
                  <a:cxn ang="0">
                    <a:pos x="90" y="4"/>
                  </a:cxn>
                  <a:cxn ang="0">
                    <a:pos x="75" y="0"/>
                  </a:cxn>
                  <a:cxn ang="0">
                    <a:pos x="83" y="72"/>
                  </a:cxn>
                  <a:cxn ang="0">
                    <a:pos x="43" y="64"/>
                  </a:cxn>
                  <a:cxn ang="0">
                    <a:pos x="26" y="32"/>
                  </a:cxn>
                  <a:cxn ang="0">
                    <a:pos x="18" y="31"/>
                  </a:cxn>
                  <a:cxn ang="0">
                    <a:pos x="18" y="34"/>
                  </a:cxn>
                  <a:cxn ang="0">
                    <a:pos x="16" y="33"/>
                  </a:cxn>
                  <a:cxn ang="0">
                    <a:pos x="19" y="69"/>
                  </a:cxn>
                  <a:cxn ang="0">
                    <a:pos x="19" y="75"/>
                  </a:cxn>
                  <a:cxn ang="0">
                    <a:pos x="17" y="80"/>
                  </a:cxn>
                  <a:cxn ang="0">
                    <a:pos x="0" y="111"/>
                  </a:cxn>
                  <a:cxn ang="0">
                    <a:pos x="2" y="112"/>
                  </a:cxn>
                  <a:cxn ang="0">
                    <a:pos x="0" y="114"/>
                  </a:cxn>
                  <a:cxn ang="0">
                    <a:pos x="9" y="117"/>
                  </a:cxn>
                  <a:cxn ang="0">
                    <a:pos x="38" y="95"/>
                  </a:cxn>
                  <a:cxn ang="0">
                    <a:pos x="77" y="102"/>
                  </a:cxn>
                  <a:cxn ang="0">
                    <a:pos x="41" y="165"/>
                  </a:cxn>
                  <a:cxn ang="0">
                    <a:pos x="57" y="168"/>
                  </a:cxn>
                  <a:cxn ang="0">
                    <a:pos x="124" y="111"/>
                  </a:cxn>
                  <a:cxn ang="0">
                    <a:pos x="155" y="118"/>
                  </a:cxn>
                  <a:cxn ang="0">
                    <a:pos x="173" y="121"/>
                  </a:cxn>
                  <a:cxn ang="0">
                    <a:pos x="173" y="121"/>
                  </a:cxn>
                  <a:cxn ang="0">
                    <a:pos x="177" y="121"/>
                  </a:cxn>
                  <a:cxn ang="0">
                    <a:pos x="181" y="119"/>
                  </a:cxn>
                  <a:cxn ang="0">
                    <a:pos x="181" y="119"/>
                  </a:cxn>
                  <a:cxn ang="0">
                    <a:pos x="186" y="115"/>
                  </a:cxn>
                  <a:cxn ang="0">
                    <a:pos x="188" y="112"/>
                  </a:cxn>
                  <a:cxn ang="0">
                    <a:pos x="189" y="109"/>
                  </a:cxn>
                  <a:cxn ang="0">
                    <a:pos x="189" y="109"/>
                  </a:cxn>
                  <a:cxn ang="0">
                    <a:pos x="189" y="109"/>
                  </a:cxn>
                  <a:cxn ang="0">
                    <a:pos x="189" y="109"/>
                  </a:cxn>
                  <a:cxn ang="0">
                    <a:pos x="189" y="109"/>
                  </a:cxn>
                  <a:cxn ang="0">
                    <a:pos x="189" y="109"/>
                  </a:cxn>
                  <a:cxn ang="0">
                    <a:pos x="189" y="106"/>
                  </a:cxn>
                  <a:cxn ang="0">
                    <a:pos x="189" y="102"/>
                  </a:cxn>
                  <a:cxn ang="0">
                    <a:pos x="186" y="97"/>
                  </a:cxn>
                  <a:cxn ang="0">
                    <a:pos x="186" y="97"/>
                  </a:cxn>
                </a:cxnLst>
                <a:rect l="0" t="0" r="r" b="b"/>
                <a:pathLst>
                  <a:path w="189" h="168">
                    <a:moveTo>
                      <a:pt x="186" y="97"/>
                    </a:moveTo>
                    <a:lnTo>
                      <a:pt x="186" y="97"/>
                    </a:lnTo>
                    <a:lnTo>
                      <a:pt x="183" y="94"/>
                    </a:lnTo>
                    <a:lnTo>
                      <a:pt x="178" y="92"/>
                    </a:lnTo>
                    <a:lnTo>
                      <a:pt x="161" y="88"/>
                    </a:lnTo>
                    <a:lnTo>
                      <a:pt x="130" y="81"/>
                    </a:lnTo>
                    <a:lnTo>
                      <a:pt x="90" y="4"/>
                    </a:lnTo>
                    <a:lnTo>
                      <a:pt x="75" y="0"/>
                    </a:lnTo>
                    <a:lnTo>
                      <a:pt x="83" y="72"/>
                    </a:lnTo>
                    <a:lnTo>
                      <a:pt x="43" y="64"/>
                    </a:lnTo>
                    <a:lnTo>
                      <a:pt x="26" y="32"/>
                    </a:lnTo>
                    <a:lnTo>
                      <a:pt x="18" y="31"/>
                    </a:lnTo>
                    <a:lnTo>
                      <a:pt x="18" y="34"/>
                    </a:lnTo>
                    <a:lnTo>
                      <a:pt x="16" y="33"/>
                    </a:lnTo>
                    <a:lnTo>
                      <a:pt x="19" y="69"/>
                    </a:lnTo>
                    <a:lnTo>
                      <a:pt x="19" y="75"/>
                    </a:lnTo>
                    <a:lnTo>
                      <a:pt x="17" y="80"/>
                    </a:lnTo>
                    <a:lnTo>
                      <a:pt x="0" y="111"/>
                    </a:lnTo>
                    <a:lnTo>
                      <a:pt x="2" y="112"/>
                    </a:lnTo>
                    <a:lnTo>
                      <a:pt x="0" y="114"/>
                    </a:lnTo>
                    <a:lnTo>
                      <a:pt x="9" y="117"/>
                    </a:lnTo>
                    <a:lnTo>
                      <a:pt x="38" y="95"/>
                    </a:lnTo>
                    <a:lnTo>
                      <a:pt x="77" y="102"/>
                    </a:lnTo>
                    <a:lnTo>
                      <a:pt x="41" y="165"/>
                    </a:lnTo>
                    <a:lnTo>
                      <a:pt x="57" y="168"/>
                    </a:lnTo>
                    <a:lnTo>
                      <a:pt x="124" y="111"/>
                    </a:lnTo>
                    <a:lnTo>
                      <a:pt x="155" y="118"/>
                    </a:lnTo>
                    <a:lnTo>
                      <a:pt x="173" y="121"/>
                    </a:lnTo>
                    <a:lnTo>
                      <a:pt x="173" y="121"/>
                    </a:lnTo>
                    <a:lnTo>
                      <a:pt x="177" y="121"/>
                    </a:lnTo>
                    <a:lnTo>
                      <a:pt x="181" y="119"/>
                    </a:lnTo>
                    <a:lnTo>
                      <a:pt x="181" y="119"/>
                    </a:lnTo>
                    <a:lnTo>
                      <a:pt x="186" y="115"/>
                    </a:lnTo>
                    <a:lnTo>
                      <a:pt x="188" y="112"/>
                    </a:lnTo>
                    <a:lnTo>
                      <a:pt x="189" y="109"/>
                    </a:lnTo>
                    <a:lnTo>
                      <a:pt x="189" y="109"/>
                    </a:lnTo>
                    <a:lnTo>
                      <a:pt x="189" y="109"/>
                    </a:lnTo>
                    <a:lnTo>
                      <a:pt x="189" y="109"/>
                    </a:lnTo>
                    <a:lnTo>
                      <a:pt x="189" y="109"/>
                    </a:lnTo>
                    <a:lnTo>
                      <a:pt x="189" y="109"/>
                    </a:lnTo>
                    <a:lnTo>
                      <a:pt x="189" y="106"/>
                    </a:lnTo>
                    <a:lnTo>
                      <a:pt x="189" y="102"/>
                    </a:lnTo>
                    <a:lnTo>
                      <a:pt x="186" y="97"/>
                    </a:lnTo>
                    <a:lnTo>
                      <a:pt x="186" y="97"/>
                    </a:lnTo>
                    <a:close/>
                  </a:path>
                </a:pathLst>
              </a:custGeom>
              <a:grpFill/>
              <a:ln w="9525">
                <a:noFill/>
                <a:round/>
              </a:ln>
            </p:spPr>
            <p:txBody>
              <a:bodyPr vert="horz" wrap="square" lIns="91396" tIns="45698" rIns="91396" bIns="45698" numCol="1" anchor="t" anchorCtr="0" compatLnSpc="1"/>
              <a:lstStyle/>
              <a:p>
                <a:endParaRPr lang="en-US" sz="1800"/>
              </a:p>
            </p:txBody>
          </p:sp>
          <p:sp>
            <p:nvSpPr>
              <p:cNvPr id="36" name="Freeform 299"/>
              <p:cNvSpPr/>
              <p:nvPr/>
            </p:nvSpPr>
            <p:spPr bwMode="auto">
              <a:xfrm>
                <a:off x="2570163" y="669926"/>
                <a:ext cx="53975" cy="30163"/>
              </a:xfrm>
              <a:custGeom>
                <a:avLst/>
                <a:gdLst/>
                <a:ahLst/>
                <a:cxnLst>
                  <a:cxn ang="0">
                    <a:pos x="0" y="12"/>
                  </a:cxn>
                  <a:cxn ang="0">
                    <a:pos x="3" y="19"/>
                  </a:cxn>
                  <a:cxn ang="0">
                    <a:pos x="3" y="19"/>
                  </a:cxn>
                  <a:cxn ang="0">
                    <a:pos x="34" y="7"/>
                  </a:cxn>
                  <a:cxn ang="0">
                    <a:pos x="32" y="0"/>
                  </a:cxn>
                  <a:cxn ang="0">
                    <a:pos x="32" y="0"/>
                  </a:cxn>
                  <a:cxn ang="0">
                    <a:pos x="0" y="12"/>
                  </a:cxn>
                  <a:cxn ang="0">
                    <a:pos x="0" y="12"/>
                  </a:cxn>
                </a:cxnLst>
                <a:rect l="0" t="0" r="r" b="b"/>
                <a:pathLst>
                  <a:path w="34" h="19">
                    <a:moveTo>
                      <a:pt x="0" y="12"/>
                    </a:moveTo>
                    <a:lnTo>
                      <a:pt x="3" y="19"/>
                    </a:lnTo>
                    <a:lnTo>
                      <a:pt x="3" y="19"/>
                    </a:lnTo>
                    <a:lnTo>
                      <a:pt x="34" y="7"/>
                    </a:lnTo>
                    <a:lnTo>
                      <a:pt x="32" y="0"/>
                    </a:lnTo>
                    <a:lnTo>
                      <a:pt x="32" y="0"/>
                    </a:lnTo>
                    <a:lnTo>
                      <a:pt x="0" y="12"/>
                    </a:lnTo>
                    <a:lnTo>
                      <a:pt x="0"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37" name="Freeform 300"/>
              <p:cNvSpPr/>
              <p:nvPr/>
            </p:nvSpPr>
            <p:spPr bwMode="auto">
              <a:xfrm>
                <a:off x="2470150" y="712788"/>
                <a:ext cx="53975" cy="31750"/>
              </a:xfrm>
              <a:custGeom>
                <a:avLst/>
                <a:gdLst/>
                <a:ahLst/>
                <a:cxnLst>
                  <a:cxn ang="0">
                    <a:pos x="0" y="15"/>
                  </a:cxn>
                  <a:cxn ang="0">
                    <a:pos x="3" y="20"/>
                  </a:cxn>
                  <a:cxn ang="0">
                    <a:pos x="3" y="20"/>
                  </a:cxn>
                  <a:cxn ang="0">
                    <a:pos x="34" y="6"/>
                  </a:cxn>
                  <a:cxn ang="0">
                    <a:pos x="30" y="0"/>
                  </a:cxn>
                  <a:cxn ang="0">
                    <a:pos x="30" y="0"/>
                  </a:cxn>
                  <a:cxn ang="0">
                    <a:pos x="0" y="15"/>
                  </a:cxn>
                  <a:cxn ang="0">
                    <a:pos x="0" y="15"/>
                  </a:cxn>
                </a:cxnLst>
                <a:rect l="0" t="0" r="r" b="b"/>
                <a:pathLst>
                  <a:path w="34" h="20">
                    <a:moveTo>
                      <a:pt x="0" y="15"/>
                    </a:moveTo>
                    <a:lnTo>
                      <a:pt x="3" y="20"/>
                    </a:lnTo>
                    <a:lnTo>
                      <a:pt x="3" y="20"/>
                    </a:lnTo>
                    <a:lnTo>
                      <a:pt x="34" y="6"/>
                    </a:lnTo>
                    <a:lnTo>
                      <a:pt x="30" y="0"/>
                    </a:lnTo>
                    <a:lnTo>
                      <a:pt x="30" y="0"/>
                    </a:lnTo>
                    <a:lnTo>
                      <a:pt x="0" y="15"/>
                    </a:lnTo>
                    <a:lnTo>
                      <a:pt x="0" y="15"/>
                    </a:lnTo>
                    <a:close/>
                  </a:path>
                </a:pathLst>
              </a:custGeom>
              <a:grpFill/>
              <a:ln w="9525">
                <a:noFill/>
                <a:round/>
              </a:ln>
            </p:spPr>
            <p:txBody>
              <a:bodyPr vert="horz" wrap="square" lIns="91396" tIns="45698" rIns="91396" bIns="45698" numCol="1" anchor="t" anchorCtr="0" compatLnSpc="1"/>
              <a:lstStyle/>
              <a:p>
                <a:endParaRPr lang="en-US" sz="1800"/>
              </a:p>
            </p:txBody>
          </p:sp>
          <p:sp>
            <p:nvSpPr>
              <p:cNvPr id="38" name="Freeform 301"/>
              <p:cNvSpPr/>
              <p:nvPr/>
            </p:nvSpPr>
            <p:spPr bwMode="auto">
              <a:xfrm>
                <a:off x="2371725" y="762001"/>
                <a:ext cx="53975" cy="38100"/>
              </a:xfrm>
              <a:custGeom>
                <a:avLst/>
                <a:gdLst/>
                <a:ahLst/>
                <a:cxnLst>
                  <a:cxn ang="0">
                    <a:pos x="0" y="18"/>
                  </a:cxn>
                  <a:cxn ang="0">
                    <a:pos x="5" y="24"/>
                  </a:cxn>
                  <a:cxn ang="0">
                    <a:pos x="5" y="24"/>
                  </a:cxn>
                  <a:cxn ang="0">
                    <a:pos x="34" y="6"/>
                  </a:cxn>
                  <a:cxn ang="0">
                    <a:pos x="31" y="0"/>
                  </a:cxn>
                  <a:cxn ang="0">
                    <a:pos x="31" y="0"/>
                  </a:cxn>
                  <a:cxn ang="0">
                    <a:pos x="0" y="18"/>
                  </a:cxn>
                  <a:cxn ang="0">
                    <a:pos x="0" y="18"/>
                  </a:cxn>
                </a:cxnLst>
                <a:rect l="0" t="0" r="r" b="b"/>
                <a:pathLst>
                  <a:path w="34" h="24">
                    <a:moveTo>
                      <a:pt x="0" y="18"/>
                    </a:moveTo>
                    <a:lnTo>
                      <a:pt x="5" y="24"/>
                    </a:lnTo>
                    <a:lnTo>
                      <a:pt x="5" y="24"/>
                    </a:lnTo>
                    <a:lnTo>
                      <a:pt x="34" y="6"/>
                    </a:lnTo>
                    <a:lnTo>
                      <a:pt x="31" y="0"/>
                    </a:lnTo>
                    <a:lnTo>
                      <a:pt x="31" y="0"/>
                    </a:lnTo>
                    <a:lnTo>
                      <a:pt x="0" y="18"/>
                    </a:lnTo>
                    <a:lnTo>
                      <a:pt x="0" y="18"/>
                    </a:lnTo>
                    <a:close/>
                  </a:path>
                </a:pathLst>
              </a:custGeom>
              <a:grpFill/>
              <a:ln w="9525">
                <a:noFill/>
                <a:round/>
              </a:ln>
            </p:spPr>
            <p:txBody>
              <a:bodyPr vert="horz" wrap="square" lIns="91396" tIns="45698" rIns="91396" bIns="45698" numCol="1" anchor="t" anchorCtr="0" compatLnSpc="1"/>
              <a:lstStyle/>
              <a:p>
                <a:endParaRPr lang="en-US" sz="1800"/>
              </a:p>
            </p:txBody>
          </p:sp>
          <p:sp>
            <p:nvSpPr>
              <p:cNvPr id="39" name="Freeform 302"/>
              <p:cNvSpPr/>
              <p:nvPr/>
            </p:nvSpPr>
            <p:spPr bwMode="auto">
              <a:xfrm>
                <a:off x="2193925" y="885826"/>
                <a:ext cx="49213" cy="46038"/>
              </a:xfrm>
              <a:custGeom>
                <a:avLst/>
                <a:gdLst/>
                <a:ahLst/>
                <a:cxnLst>
                  <a:cxn ang="0">
                    <a:pos x="0" y="23"/>
                  </a:cxn>
                  <a:cxn ang="0">
                    <a:pos x="5" y="29"/>
                  </a:cxn>
                  <a:cxn ang="0">
                    <a:pos x="5" y="29"/>
                  </a:cxn>
                  <a:cxn ang="0">
                    <a:pos x="31" y="6"/>
                  </a:cxn>
                  <a:cxn ang="0">
                    <a:pos x="27" y="0"/>
                  </a:cxn>
                  <a:cxn ang="0">
                    <a:pos x="27" y="0"/>
                  </a:cxn>
                  <a:cxn ang="0">
                    <a:pos x="0" y="23"/>
                  </a:cxn>
                  <a:cxn ang="0">
                    <a:pos x="0" y="23"/>
                  </a:cxn>
                </a:cxnLst>
                <a:rect l="0" t="0" r="r" b="b"/>
                <a:pathLst>
                  <a:path w="31" h="29">
                    <a:moveTo>
                      <a:pt x="0" y="23"/>
                    </a:moveTo>
                    <a:lnTo>
                      <a:pt x="5" y="29"/>
                    </a:lnTo>
                    <a:lnTo>
                      <a:pt x="5" y="29"/>
                    </a:lnTo>
                    <a:lnTo>
                      <a:pt x="31" y="6"/>
                    </a:lnTo>
                    <a:lnTo>
                      <a:pt x="27" y="0"/>
                    </a:lnTo>
                    <a:lnTo>
                      <a:pt x="27" y="0"/>
                    </a:lnTo>
                    <a:lnTo>
                      <a:pt x="0" y="23"/>
                    </a:lnTo>
                    <a:lnTo>
                      <a:pt x="0" y="23"/>
                    </a:lnTo>
                    <a:close/>
                  </a:path>
                </a:pathLst>
              </a:custGeom>
              <a:grpFill/>
              <a:ln w="9525">
                <a:noFill/>
                <a:round/>
              </a:ln>
            </p:spPr>
            <p:txBody>
              <a:bodyPr vert="horz" wrap="square" lIns="91396" tIns="45698" rIns="91396" bIns="45698" numCol="1" anchor="t" anchorCtr="0" compatLnSpc="1"/>
              <a:lstStyle/>
              <a:p>
                <a:endParaRPr lang="en-US" sz="1800"/>
              </a:p>
            </p:txBody>
          </p:sp>
          <p:sp>
            <p:nvSpPr>
              <p:cNvPr id="40" name="Freeform 303"/>
              <p:cNvSpPr/>
              <p:nvPr/>
            </p:nvSpPr>
            <p:spPr bwMode="auto">
              <a:xfrm>
                <a:off x="2279650" y="820738"/>
                <a:ext cx="50800" cy="39688"/>
              </a:xfrm>
              <a:custGeom>
                <a:avLst/>
                <a:gdLst/>
                <a:ahLst/>
                <a:cxnLst>
                  <a:cxn ang="0">
                    <a:pos x="0" y="19"/>
                  </a:cxn>
                  <a:cxn ang="0">
                    <a:pos x="4" y="25"/>
                  </a:cxn>
                  <a:cxn ang="0">
                    <a:pos x="4" y="25"/>
                  </a:cxn>
                  <a:cxn ang="0">
                    <a:pos x="32" y="5"/>
                  </a:cxn>
                  <a:cxn ang="0">
                    <a:pos x="29" y="0"/>
                  </a:cxn>
                  <a:cxn ang="0">
                    <a:pos x="29" y="0"/>
                  </a:cxn>
                  <a:cxn ang="0">
                    <a:pos x="0" y="19"/>
                  </a:cxn>
                  <a:cxn ang="0">
                    <a:pos x="0" y="19"/>
                  </a:cxn>
                </a:cxnLst>
                <a:rect l="0" t="0" r="r" b="b"/>
                <a:pathLst>
                  <a:path w="32" h="25">
                    <a:moveTo>
                      <a:pt x="0" y="19"/>
                    </a:moveTo>
                    <a:lnTo>
                      <a:pt x="4" y="25"/>
                    </a:lnTo>
                    <a:lnTo>
                      <a:pt x="4" y="25"/>
                    </a:lnTo>
                    <a:lnTo>
                      <a:pt x="32" y="5"/>
                    </a:lnTo>
                    <a:lnTo>
                      <a:pt x="29" y="0"/>
                    </a:lnTo>
                    <a:lnTo>
                      <a:pt x="29" y="0"/>
                    </a:lnTo>
                    <a:lnTo>
                      <a:pt x="0" y="19"/>
                    </a:lnTo>
                    <a:lnTo>
                      <a:pt x="0" y="19"/>
                    </a:lnTo>
                    <a:close/>
                  </a:path>
                </a:pathLst>
              </a:custGeom>
              <a:grpFill/>
              <a:ln w="9525">
                <a:noFill/>
                <a:round/>
              </a:ln>
            </p:spPr>
            <p:txBody>
              <a:bodyPr vert="horz" wrap="square" lIns="91396" tIns="45698" rIns="91396" bIns="45698" numCol="1" anchor="t" anchorCtr="0" compatLnSpc="1"/>
              <a:lstStyle/>
              <a:p>
                <a:endParaRPr lang="en-US" sz="1800"/>
              </a:p>
            </p:txBody>
          </p:sp>
          <p:sp>
            <p:nvSpPr>
              <p:cNvPr id="41" name="Freeform 304"/>
              <p:cNvSpPr/>
              <p:nvPr/>
            </p:nvSpPr>
            <p:spPr bwMode="auto">
              <a:xfrm>
                <a:off x="2998788" y="579438"/>
                <a:ext cx="55563" cy="15875"/>
              </a:xfrm>
              <a:custGeom>
                <a:avLst/>
                <a:gdLst/>
                <a:ahLst/>
                <a:cxnLst>
                  <a:cxn ang="0">
                    <a:pos x="1" y="10"/>
                  </a:cxn>
                  <a:cxn ang="0">
                    <a:pos x="1" y="10"/>
                  </a:cxn>
                  <a:cxn ang="0">
                    <a:pos x="35" y="7"/>
                  </a:cxn>
                  <a:cxn ang="0">
                    <a:pos x="35" y="0"/>
                  </a:cxn>
                  <a:cxn ang="0">
                    <a:pos x="35" y="0"/>
                  </a:cxn>
                  <a:cxn ang="0">
                    <a:pos x="0" y="3"/>
                  </a:cxn>
                  <a:cxn ang="0">
                    <a:pos x="1" y="10"/>
                  </a:cxn>
                </a:cxnLst>
                <a:rect l="0" t="0" r="r" b="b"/>
                <a:pathLst>
                  <a:path w="35" h="10">
                    <a:moveTo>
                      <a:pt x="1" y="10"/>
                    </a:moveTo>
                    <a:lnTo>
                      <a:pt x="1" y="10"/>
                    </a:lnTo>
                    <a:lnTo>
                      <a:pt x="35" y="7"/>
                    </a:lnTo>
                    <a:lnTo>
                      <a:pt x="35" y="0"/>
                    </a:lnTo>
                    <a:lnTo>
                      <a:pt x="35" y="0"/>
                    </a:lnTo>
                    <a:lnTo>
                      <a:pt x="0" y="3"/>
                    </a:lnTo>
                    <a:lnTo>
                      <a:pt x="1" y="10"/>
                    </a:lnTo>
                    <a:close/>
                  </a:path>
                </a:pathLst>
              </a:custGeom>
              <a:grpFill/>
              <a:ln w="9525">
                <a:noFill/>
                <a:round/>
              </a:ln>
            </p:spPr>
            <p:txBody>
              <a:bodyPr vert="horz" wrap="square" lIns="91396" tIns="45698" rIns="91396" bIns="45698" numCol="1" anchor="t" anchorCtr="0" compatLnSpc="1"/>
              <a:lstStyle/>
              <a:p>
                <a:endParaRPr lang="en-US" sz="1800"/>
              </a:p>
            </p:txBody>
          </p:sp>
          <p:sp>
            <p:nvSpPr>
              <p:cNvPr id="42" name="Freeform 305"/>
              <p:cNvSpPr/>
              <p:nvPr/>
            </p:nvSpPr>
            <p:spPr bwMode="auto">
              <a:xfrm>
                <a:off x="3221038" y="576263"/>
                <a:ext cx="55563" cy="14288"/>
              </a:xfrm>
              <a:custGeom>
                <a:avLst/>
                <a:gdLst/>
                <a:ahLst/>
                <a:cxnLst>
                  <a:cxn ang="0">
                    <a:pos x="0" y="8"/>
                  </a:cxn>
                  <a:cxn ang="0">
                    <a:pos x="0" y="8"/>
                  </a:cxn>
                  <a:cxn ang="0">
                    <a:pos x="35" y="9"/>
                  </a:cxn>
                  <a:cxn ang="0">
                    <a:pos x="35" y="2"/>
                  </a:cxn>
                  <a:cxn ang="0">
                    <a:pos x="35" y="2"/>
                  </a:cxn>
                  <a:cxn ang="0">
                    <a:pos x="0" y="0"/>
                  </a:cxn>
                  <a:cxn ang="0">
                    <a:pos x="0" y="8"/>
                  </a:cxn>
                </a:cxnLst>
                <a:rect l="0" t="0" r="r" b="b"/>
                <a:pathLst>
                  <a:path w="35" h="9">
                    <a:moveTo>
                      <a:pt x="0" y="8"/>
                    </a:moveTo>
                    <a:lnTo>
                      <a:pt x="0" y="8"/>
                    </a:lnTo>
                    <a:lnTo>
                      <a:pt x="35" y="9"/>
                    </a:lnTo>
                    <a:lnTo>
                      <a:pt x="35" y="2"/>
                    </a:lnTo>
                    <a:lnTo>
                      <a:pt x="35" y="2"/>
                    </a:lnTo>
                    <a:lnTo>
                      <a:pt x="0" y="0"/>
                    </a:lnTo>
                    <a:lnTo>
                      <a:pt x="0" y="8"/>
                    </a:lnTo>
                    <a:close/>
                  </a:path>
                </a:pathLst>
              </a:custGeom>
              <a:grpFill/>
              <a:ln w="9525">
                <a:noFill/>
                <a:round/>
              </a:ln>
            </p:spPr>
            <p:txBody>
              <a:bodyPr vert="horz" wrap="square" lIns="91396" tIns="45698" rIns="91396" bIns="45698" numCol="1" anchor="t" anchorCtr="0" compatLnSpc="1"/>
              <a:lstStyle/>
              <a:p>
                <a:endParaRPr lang="en-US" sz="1800"/>
              </a:p>
            </p:txBody>
          </p:sp>
          <p:sp>
            <p:nvSpPr>
              <p:cNvPr id="43" name="Freeform 306"/>
              <p:cNvSpPr/>
              <p:nvPr/>
            </p:nvSpPr>
            <p:spPr bwMode="auto">
              <a:xfrm>
                <a:off x="3108325" y="576263"/>
                <a:ext cx="57150" cy="12700"/>
              </a:xfrm>
              <a:custGeom>
                <a:avLst/>
                <a:gdLst/>
                <a:ahLst/>
                <a:cxnLst>
                  <a:cxn ang="0">
                    <a:pos x="2" y="8"/>
                  </a:cxn>
                  <a:cxn ang="0">
                    <a:pos x="2" y="8"/>
                  </a:cxn>
                  <a:cxn ang="0">
                    <a:pos x="36" y="7"/>
                  </a:cxn>
                  <a:cxn ang="0">
                    <a:pos x="36" y="0"/>
                  </a:cxn>
                  <a:cxn ang="0">
                    <a:pos x="36" y="0"/>
                  </a:cxn>
                  <a:cxn ang="0">
                    <a:pos x="0" y="0"/>
                  </a:cxn>
                  <a:cxn ang="0">
                    <a:pos x="2" y="8"/>
                  </a:cxn>
                </a:cxnLst>
                <a:rect l="0" t="0" r="r" b="b"/>
                <a:pathLst>
                  <a:path w="36" h="8">
                    <a:moveTo>
                      <a:pt x="2" y="8"/>
                    </a:moveTo>
                    <a:lnTo>
                      <a:pt x="2" y="8"/>
                    </a:lnTo>
                    <a:lnTo>
                      <a:pt x="36" y="7"/>
                    </a:lnTo>
                    <a:lnTo>
                      <a:pt x="36" y="0"/>
                    </a:lnTo>
                    <a:lnTo>
                      <a:pt x="36" y="0"/>
                    </a:lnTo>
                    <a:lnTo>
                      <a:pt x="0" y="0"/>
                    </a:lnTo>
                    <a:lnTo>
                      <a:pt x="2" y="8"/>
                    </a:lnTo>
                    <a:close/>
                  </a:path>
                </a:pathLst>
              </a:custGeom>
              <a:grpFill/>
              <a:ln w="9525">
                <a:noFill/>
                <a:round/>
              </a:ln>
            </p:spPr>
            <p:txBody>
              <a:bodyPr vert="horz" wrap="square" lIns="91396" tIns="45698" rIns="91396" bIns="45698" numCol="1" anchor="t" anchorCtr="0" compatLnSpc="1"/>
              <a:lstStyle/>
              <a:p>
                <a:endParaRPr lang="en-US" sz="1800"/>
              </a:p>
            </p:txBody>
          </p:sp>
          <p:sp>
            <p:nvSpPr>
              <p:cNvPr id="44" name="Freeform 307"/>
              <p:cNvSpPr/>
              <p:nvPr/>
            </p:nvSpPr>
            <p:spPr bwMode="auto">
              <a:xfrm>
                <a:off x="3330575" y="584201"/>
                <a:ext cx="55563" cy="20638"/>
              </a:xfrm>
              <a:custGeom>
                <a:avLst/>
                <a:gdLst/>
                <a:ahLst/>
                <a:cxnLst>
                  <a:cxn ang="0">
                    <a:pos x="35" y="5"/>
                  </a:cxn>
                  <a:cxn ang="0">
                    <a:pos x="35" y="5"/>
                  </a:cxn>
                  <a:cxn ang="0">
                    <a:pos x="26" y="4"/>
                  </a:cxn>
                  <a:cxn ang="0">
                    <a:pos x="1" y="0"/>
                  </a:cxn>
                  <a:cxn ang="0">
                    <a:pos x="0" y="7"/>
                  </a:cxn>
                  <a:cxn ang="0">
                    <a:pos x="0" y="7"/>
                  </a:cxn>
                  <a:cxn ang="0">
                    <a:pos x="25" y="10"/>
                  </a:cxn>
                  <a:cxn ang="0">
                    <a:pos x="34" y="13"/>
                  </a:cxn>
                  <a:cxn ang="0">
                    <a:pos x="35" y="5"/>
                  </a:cxn>
                </a:cxnLst>
                <a:rect l="0" t="0" r="r" b="b"/>
                <a:pathLst>
                  <a:path w="35" h="13">
                    <a:moveTo>
                      <a:pt x="35" y="5"/>
                    </a:moveTo>
                    <a:lnTo>
                      <a:pt x="35" y="5"/>
                    </a:lnTo>
                    <a:lnTo>
                      <a:pt x="26" y="4"/>
                    </a:lnTo>
                    <a:lnTo>
                      <a:pt x="1" y="0"/>
                    </a:lnTo>
                    <a:lnTo>
                      <a:pt x="0" y="7"/>
                    </a:lnTo>
                    <a:lnTo>
                      <a:pt x="0" y="7"/>
                    </a:lnTo>
                    <a:lnTo>
                      <a:pt x="25" y="10"/>
                    </a:lnTo>
                    <a:lnTo>
                      <a:pt x="34" y="13"/>
                    </a:lnTo>
                    <a:lnTo>
                      <a:pt x="35" y="5"/>
                    </a:lnTo>
                    <a:close/>
                  </a:path>
                </a:pathLst>
              </a:custGeom>
              <a:grpFill/>
              <a:ln w="9525">
                <a:noFill/>
                <a:round/>
              </a:ln>
            </p:spPr>
            <p:txBody>
              <a:bodyPr vert="horz" wrap="square" lIns="91396" tIns="45698" rIns="91396" bIns="45698" numCol="1" anchor="t" anchorCtr="0" compatLnSpc="1"/>
              <a:lstStyle/>
              <a:p>
                <a:endParaRPr lang="en-US" sz="1800"/>
              </a:p>
            </p:txBody>
          </p:sp>
          <p:sp>
            <p:nvSpPr>
              <p:cNvPr id="45" name="Freeform 308"/>
              <p:cNvSpPr/>
              <p:nvPr/>
            </p:nvSpPr>
            <p:spPr bwMode="auto">
              <a:xfrm>
                <a:off x="2889250" y="590551"/>
                <a:ext cx="55563" cy="19050"/>
              </a:xfrm>
              <a:custGeom>
                <a:avLst/>
                <a:gdLst/>
                <a:ahLst/>
                <a:cxnLst>
                  <a:cxn ang="0">
                    <a:pos x="1" y="12"/>
                  </a:cxn>
                  <a:cxn ang="0">
                    <a:pos x="1" y="12"/>
                  </a:cxn>
                  <a:cxn ang="0">
                    <a:pos x="35" y="7"/>
                  </a:cxn>
                  <a:cxn ang="0">
                    <a:pos x="34" y="0"/>
                  </a:cxn>
                  <a:cxn ang="0">
                    <a:pos x="34" y="0"/>
                  </a:cxn>
                  <a:cxn ang="0">
                    <a:pos x="0" y="5"/>
                  </a:cxn>
                  <a:cxn ang="0">
                    <a:pos x="1" y="12"/>
                  </a:cxn>
                </a:cxnLst>
                <a:rect l="0" t="0" r="r" b="b"/>
                <a:pathLst>
                  <a:path w="35" h="12">
                    <a:moveTo>
                      <a:pt x="1" y="12"/>
                    </a:moveTo>
                    <a:lnTo>
                      <a:pt x="1" y="12"/>
                    </a:lnTo>
                    <a:lnTo>
                      <a:pt x="35" y="7"/>
                    </a:lnTo>
                    <a:lnTo>
                      <a:pt x="34" y="0"/>
                    </a:lnTo>
                    <a:lnTo>
                      <a:pt x="34" y="0"/>
                    </a:lnTo>
                    <a:lnTo>
                      <a:pt x="0" y="5"/>
                    </a:lnTo>
                    <a:lnTo>
                      <a:pt x="1" y="12"/>
                    </a:lnTo>
                    <a:close/>
                  </a:path>
                </a:pathLst>
              </a:custGeom>
              <a:grpFill/>
              <a:ln w="9525">
                <a:noFill/>
                <a:round/>
              </a:ln>
            </p:spPr>
            <p:txBody>
              <a:bodyPr vert="horz" wrap="square" lIns="91396" tIns="45698" rIns="91396" bIns="45698" numCol="1" anchor="t" anchorCtr="0" compatLnSpc="1"/>
              <a:lstStyle/>
              <a:p>
                <a:endParaRPr lang="en-US" sz="1800"/>
              </a:p>
            </p:txBody>
          </p:sp>
          <p:sp>
            <p:nvSpPr>
              <p:cNvPr id="46" name="Freeform 309"/>
              <p:cNvSpPr/>
              <p:nvPr/>
            </p:nvSpPr>
            <p:spPr bwMode="auto">
              <a:xfrm>
                <a:off x="2781300" y="609601"/>
                <a:ext cx="55563" cy="22225"/>
              </a:xfrm>
              <a:custGeom>
                <a:avLst/>
                <a:gdLst/>
                <a:ahLst/>
                <a:cxnLst>
                  <a:cxn ang="0">
                    <a:pos x="0" y="7"/>
                  </a:cxn>
                  <a:cxn ang="0">
                    <a:pos x="1" y="14"/>
                  </a:cxn>
                  <a:cxn ang="0">
                    <a:pos x="1" y="14"/>
                  </a:cxn>
                  <a:cxn ang="0">
                    <a:pos x="35" y="6"/>
                  </a:cxn>
                  <a:cxn ang="0">
                    <a:pos x="34" y="0"/>
                  </a:cxn>
                  <a:cxn ang="0">
                    <a:pos x="34" y="0"/>
                  </a:cxn>
                  <a:cxn ang="0">
                    <a:pos x="0" y="7"/>
                  </a:cxn>
                  <a:cxn ang="0">
                    <a:pos x="0" y="7"/>
                  </a:cxn>
                </a:cxnLst>
                <a:rect l="0" t="0" r="r" b="b"/>
                <a:pathLst>
                  <a:path w="35" h="14">
                    <a:moveTo>
                      <a:pt x="0" y="7"/>
                    </a:moveTo>
                    <a:lnTo>
                      <a:pt x="1" y="14"/>
                    </a:lnTo>
                    <a:lnTo>
                      <a:pt x="1" y="14"/>
                    </a:lnTo>
                    <a:lnTo>
                      <a:pt x="35" y="6"/>
                    </a:lnTo>
                    <a:lnTo>
                      <a:pt x="34" y="0"/>
                    </a:lnTo>
                    <a:lnTo>
                      <a:pt x="34" y="0"/>
                    </a:lnTo>
                    <a:lnTo>
                      <a:pt x="0" y="7"/>
                    </a:lnTo>
                    <a:lnTo>
                      <a:pt x="0" y="7"/>
                    </a:lnTo>
                    <a:close/>
                  </a:path>
                </a:pathLst>
              </a:custGeom>
              <a:grpFill/>
              <a:ln w="9525">
                <a:noFill/>
                <a:round/>
              </a:ln>
            </p:spPr>
            <p:txBody>
              <a:bodyPr vert="horz" wrap="square" lIns="91396" tIns="45698" rIns="91396" bIns="45698" numCol="1" anchor="t" anchorCtr="0" compatLnSpc="1"/>
              <a:lstStyle/>
              <a:p>
                <a:endParaRPr lang="en-US" sz="1800"/>
              </a:p>
            </p:txBody>
          </p:sp>
          <p:sp>
            <p:nvSpPr>
              <p:cNvPr id="47" name="Freeform 310"/>
              <p:cNvSpPr/>
              <p:nvPr/>
            </p:nvSpPr>
            <p:spPr bwMode="auto">
              <a:xfrm>
                <a:off x="2673350" y="635001"/>
                <a:ext cx="57150" cy="26988"/>
              </a:xfrm>
              <a:custGeom>
                <a:avLst/>
                <a:gdLst/>
                <a:ahLst/>
                <a:cxnLst>
                  <a:cxn ang="0">
                    <a:pos x="0" y="10"/>
                  </a:cxn>
                  <a:cxn ang="0">
                    <a:pos x="2" y="17"/>
                  </a:cxn>
                  <a:cxn ang="0">
                    <a:pos x="2" y="17"/>
                  </a:cxn>
                  <a:cxn ang="0">
                    <a:pos x="36" y="7"/>
                  </a:cxn>
                  <a:cxn ang="0">
                    <a:pos x="34" y="0"/>
                  </a:cxn>
                  <a:cxn ang="0">
                    <a:pos x="34" y="0"/>
                  </a:cxn>
                  <a:cxn ang="0">
                    <a:pos x="0" y="10"/>
                  </a:cxn>
                  <a:cxn ang="0">
                    <a:pos x="0" y="10"/>
                  </a:cxn>
                </a:cxnLst>
                <a:rect l="0" t="0" r="r" b="b"/>
                <a:pathLst>
                  <a:path w="36" h="17">
                    <a:moveTo>
                      <a:pt x="0" y="10"/>
                    </a:moveTo>
                    <a:lnTo>
                      <a:pt x="2" y="17"/>
                    </a:lnTo>
                    <a:lnTo>
                      <a:pt x="2" y="17"/>
                    </a:lnTo>
                    <a:lnTo>
                      <a:pt x="36" y="7"/>
                    </a:lnTo>
                    <a:lnTo>
                      <a:pt x="34" y="0"/>
                    </a:lnTo>
                    <a:lnTo>
                      <a:pt x="34" y="0"/>
                    </a:lnTo>
                    <a:lnTo>
                      <a:pt x="0" y="10"/>
                    </a:lnTo>
                    <a:lnTo>
                      <a:pt x="0" y="10"/>
                    </a:lnTo>
                    <a:close/>
                  </a:path>
                </a:pathLst>
              </a:custGeom>
              <a:grpFill/>
              <a:ln w="9525">
                <a:noFill/>
                <a:round/>
              </a:ln>
            </p:spPr>
            <p:txBody>
              <a:bodyPr vert="horz" wrap="square" lIns="91396" tIns="45698" rIns="91396" bIns="45698" numCol="1" anchor="t" anchorCtr="0" compatLnSpc="1"/>
              <a:lstStyle/>
              <a:p>
                <a:endParaRPr lang="en-US" sz="1800"/>
              </a:p>
            </p:txBody>
          </p:sp>
        </p:grpSp>
        <p:grpSp>
          <p:nvGrpSpPr>
            <p:cNvPr id="56" name="Group 93"/>
            <p:cNvGrpSpPr/>
            <p:nvPr/>
          </p:nvGrpSpPr>
          <p:grpSpPr>
            <a:xfrm>
              <a:off x="4429124" y="3214692"/>
              <a:ext cx="1627082" cy="781728"/>
              <a:chOff x="4429124" y="3214692"/>
              <a:chExt cx="1627082" cy="781728"/>
            </a:xfrm>
            <a:grpFill/>
          </p:grpSpPr>
          <p:sp>
            <p:nvSpPr>
              <p:cNvPr id="159" name="Freeform 314"/>
              <p:cNvSpPr/>
              <p:nvPr/>
            </p:nvSpPr>
            <p:spPr bwMode="auto">
              <a:xfrm>
                <a:off x="4429124" y="3214692"/>
                <a:ext cx="1627082" cy="781728"/>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grpFill/>
              <a:ln w="9525">
                <a:noFill/>
                <a:round/>
              </a:ln>
            </p:spPr>
            <p:txBody>
              <a:bodyPr vert="horz" wrap="square" lIns="91396" tIns="45698" rIns="91396" bIns="45698" numCol="1" anchor="t" anchorCtr="0" compatLnSpc="1"/>
              <a:lstStyle/>
              <a:p>
                <a:endParaRPr lang="en-US" sz="1800"/>
              </a:p>
            </p:txBody>
          </p:sp>
          <p:sp>
            <p:nvSpPr>
              <p:cNvPr id="165" name="Rectangle 164"/>
              <p:cNvSpPr/>
              <p:nvPr/>
            </p:nvSpPr>
            <p:spPr>
              <a:xfrm>
                <a:off x="4786314" y="3571882"/>
                <a:ext cx="873957" cy="307736"/>
              </a:xfrm>
              <a:prstGeom prst="rect">
                <a:avLst/>
              </a:prstGeom>
              <a:noFill/>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DESIGN</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grpSp>
        <p:nvGrpSpPr>
          <p:cNvPr id="57" name="Group 94"/>
          <p:cNvGrpSpPr/>
          <p:nvPr/>
        </p:nvGrpSpPr>
        <p:grpSpPr>
          <a:xfrm>
            <a:off x="1572530" y="3214582"/>
            <a:ext cx="1626581" cy="781592"/>
            <a:chOff x="1571604" y="3214692"/>
            <a:chExt cx="1627082" cy="781728"/>
          </a:xfrm>
        </p:grpSpPr>
        <p:sp>
          <p:nvSpPr>
            <p:cNvPr id="160" name="Freeform 314"/>
            <p:cNvSpPr/>
            <p:nvPr/>
          </p:nvSpPr>
          <p:spPr bwMode="auto">
            <a:xfrm>
              <a:off x="1571604" y="3214692"/>
              <a:ext cx="1627082" cy="781728"/>
            </a:xfrm>
            <a:custGeom>
              <a:avLst/>
              <a:gdLst/>
              <a:ahLst/>
              <a:cxnLst>
                <a:cxn ang="0">
                  <a:pos x="179" y="60"/>
                </a:cxn>
                <a:cxn ang="0">
                  <a:pos x="175" y="50"/>
                </a:cxn>
                <a:cxn ang="0">
                  <a:pos x="170" y="42"/>
                </a:cxn>
                <a:cxn ang="0">
                  <a:pos x="160" y="37"/>
                </a:cxn>
                <a:cxn ang="0">
                  <a:pos x="148" y="33"/>
                </a:cxn>
                <a:cxn ang="0">
                  <a:pos x="147" y="28"/>
                </a:cxn>
                <a:cxn ang="0">
                  <a:pos x="141" y="19"/>
                </a:cxn>
                <a:cxn ang="0">
                  <a:pos x="133" y="12"/>
                </a:cxn>
                <a:cxn ang="0">
                  <a:pos x="121" y="9"/>
                </a:cxn>
                <a:cxn ang="0">
                  <a:pos x="115" y="8"/>
                </a:cxn>
                <a:cxn ang="0">
                  <a:pos x="103" y="10"/>
                </a:cxn>
                <a:cxn ang="0">
                  <a:pos x="93" y="15"/>
                </a:cxn>
                <a:cxn ang="0">
                  <a:pos x="88" y="9"/>
                </a:cxn>
                <a:cxn ang="0">
                  <a:pos x="72" y="1"/>
                </a:cxn>
                <a:cxn ang="0">
                  <a:pos x="64" y="0"/>
                </a:cxn>
                <a:cxn ang="0">
                  <a:pos x="50" y="3"/>
                </a:cxn>
                <a:cxn ang="0">
                  <a:pos x="39" y="8"/>
                </a:cxn>
                <a:cxn ang="0">
                  <a:pos x="32" y="17"/>
                </a:cxn>
                <a:cxn ang="0">
                  <a:pos x="30" y="27"/>
                </a:cxn>
                <a:cxn ang="0">
                  <a:pos x="31" y="33"/>
                </a:cxn>
                <a:cxn ang="0">
                  <a:pos x="24" y="34"/>
                </a:cxn>
                <a:cxn ang="0">
                  <a:pos x="13" y="39"/>
                </a:cxn>
                <a:cxn ang="0">
                  <a:pos x="5" y="45"/>
                </a:cxn>
                <a:cxn ang="0">
                  <a:pos x="0" y="54"/>
                </a:cxn>
                <a:cxn ang="0">
                  <a:pos x="0" y="60"/>
                </a:cxn>
                <a:cxn ang="0">
                  <a:pos x="2" y="69"/>
                </a:cxn>
                <a:cxn ang="0">
                  <a:pos x="9" y="77"/>
                </a:cxn>
                <a:cxn ang="0">
                  <a:pos x="17" y="83"/>
                </a:cxn>
                <a:cxn ang="0">
                  <a:pos x="30" y="86"/>
                </a:cxn>
                <a:cxn ang="0">
                  <a:pos x="32" y="86"/>
                </a:cxn>
                <a:cxn ang="0">
                  <a:pos x="34" y="86"/>
                </a:cxn>
                <a:cxn ang="0">
                  <a:pos x="35" y="86"/>
                </a:cxn>
                <a:cxn ang="0">
                  <a:pos x="147" y="86"/>
                </a:cxn>
                <a:cxn ang="0">
                  <a:pos x="154" y="85"/>
                </a:cxn>
                <a:cxn ang="0">
                  <a:pos x="165" y="80"/>
                </a:cxn>
                <a:cxn ang="0">
                  <a:pos x="173" y="74"/>
                </a:cxn>
                <a:cxn ang="0">
                  <a:pos x="178" y="64"/>
                </a:cxn>
                <a:cxn ang="0">
                  <a:pos x="179" y="60"/>
                </a:cxn>
              </a:cxnLst>
              <a:rect l="0" t="0" r="r" b="b"/>
              <a:pathLst>
                <a:path w="179" h="86">
                  <a:moveTo>
                    <a:pt x="179" y="60"/>
                  </a:moveTo>
                  <a:lnTo>
                    <a:pt x="179" y="60"/>
                  </a:lnTo>
                  <a:lnTo>
                    <a:pt x="178" y="54"/>
                  </a:lnTo>
                  <a:lnTo>
                    <a:pt x="175" y="50"/>
                  </a:lnTo>
                  <a:lnTo>
                    <a:pt x="173" y="45"/>
                  </a:lnTo>
                  <a:lnTo>
                    <a:pt x="170" y="42"/>
                  </a:lnTo>
                  <a:lnTo>
                    <a:pt x="166" y="39"/>
                  </a:lnTo>
                  <a:lnTo>
                    <a:pt x="160" y="37"/>
                  </a:lnTo>
                  <a:lnTo>
                    <a:pt x="155" y="34"/>
                  </a:lnTo>
                  <a:lnTo>
                    <a:pt x="148" y="33"/>
                  </a:lnTo>
                  <a:lnTo>
                    <a:pt x="148" y="33"/>
                  </a:lnTo>
                  <a:lnTo>
                    <a:pt x="147" y="28"/>
                  </a:lnTo>
                  <a:lnTo>
                    <a:pt x="145" y="23"/>
                  </a:lnTo>
                  <a:lnTo>
                    <a:pt x="141" y="19"/>
                  </a:lnTo>
                  <a:lnTo>
                    <a:pt x="138" y="16"/>
                  </a:lnTo>
                  <a:lnTo>
                    <a:pt x="133" y="12"/>
                  </a:lnTo>
                  <a:lnTo>
                    <a:pt x="127" y="10"/>
                  </a:lnTo>
                  <a:lnTo>
                    <a:pt x="121" y="9"/>
                  </a:lnTo>
                  <a:lnTo>
                    <a:pt x="115" y="8"/>
                  </a:lnTo>
                  <a:lnTo>
                    <a:pt x="115" y="8"/>
                  </a:lnTo>
                  <a:lnTo>
                    <a:pt x="109" y="9"/>
                  </a:lnTo>
                  <a:lnTo>
                    <a:pt x="103" y="10"/>
                  </a:lnTo>
                  <a:lnTo>
                    <a:pt x="98" y="12"/>
                  </a:lnTo>
                  <a:lnTo>
                    <a:pt x="93" y="15"/>
                  </a:lnTo>
                  <a:lnTo>
                    <a:pt x="93" y="15"/>
                  </a:lnTo>
                  <a:lnTo>
                    <a:pt x="88" y="9"/>
                  </a:lnTo>
                  <a:lnTo>
                    <a:pt x="81" y="5"/>
                  </a:lnTo>
                  <a:lnTo>
                    <a:pt x="72" y="1"/>
                  </a:lnTo>
                  <a:lnTo>
                    <a:pt x="64" y="0"/>
                  </a:lnTo>
                  <a:lnTo>
                    <a:pt x="64" y="0"/>
                  </a:lnTo>
                  <a:lnTo>
                    <a:pt x="56" y="1"/>
                  </a:lnTo>
                  <a:lnTo>
                    <a:pt x="50" y="3"/>
                  </a:lnTo>
                  <a:lnTo>
                    <a:pt x="44" y="5"/>
                  </a:lnTo>
                  <a:lnTo>
                    <a:pt x="39" y="8"/>
                  </a:lnTo>
                  <a:lnTo>
                    <a:pt x="35" y="12"/>
                  </a:lnTo>
                  <a:lnTo>
                    <a:pt x="32" y="17"/>
                  </a:lnTo>
                  <a:lnTo>
                    <a:pt x="31" y="21"/>
                  </a:lnTo>
                  <a:lnTo>
                    <a:pt x="30" y="27"/>
                  </a:lnTo>
                  <a:lnTo>
                    <a:pt x="30" y="27"/>
                  </a:lnTo>
                  <a:lnTo>
                    <a:pt x="31" y="33"/>
                  </a:lnTo>
                  <a:lnTo>
                    <a:pt x="31" y="33"/>
                  </a:lnTo>
                  <a:lnTo>
                    <a:pt x="24" y="34"/>
                  </a:lnTo>
                  <a:lnTo>
                    <a:pt x="19" y="35"/>
                  </a:lnTo>
                  <a:lnTo>
                    <a:pt x="13" y="39"/>
                  </a:lnTo>
                  <a:lnTo>
                    <a:pt x="9" y="42"/>
                  </a:lnTo>
                  <a:lnTo>
                    <a:pt x="5" y="45"/>
                  </a:lnTo>
                  <a:lnTo>
                    <a:pt x="2" y="50"/>
                  </a:lnTo>
                  <a:lnTo>
                    <a:pt x="0" y="54"/>
                  </a:lnTo>
                  <a:lnTo>
                    <a:pt x="0" y="60"/>
                  </a:lnTo>
                  <a:lnTo>
                    <a:pt x="0" y="60"/>
                  </a:lnTo>
                  <a:lnTo>
                    <a:pt x="0" y="64"/>
                  </a:lnTo>
                  <a:lnTo>
                    <a:pt x="2" y="69"/>
                  </a:lnTo>
                  <a:lnTo>
                    <a:pt x="4" y="73"/>
                  </a:lnTo>
                  <a:lnTo>
                    <a:pt x="9" y="77"/>
                  </a:lnTo>
                  <a:lnTo>
                    <a:pt x="13" y="80"/>
                  </a:lnTo>
                  <a:lnTo>
                    <a:pt x="17" y="83"/>
                  </a:lnTo>
                  <a:lnTo>
                    <a:pt x="23" y="85"/>
                  </a:lnTo>
                  <a:lnTo>
                    <a:pt x="30" y="86"/>
                  </a:lnTo>
                  <a:lnTo>
                    <a:pt x="30" y="86"/>
                  </a:lnTo>
                  <a:lnTo>
                    <a:pt x="32" y="86"/>
                  </a:lnTo>
                  <a:lnTo>
                    <a:pt x="32" y="86"/>
                  </a:lnTo>
                  <a:lnTo>
                    <a:pt x="34" y="86"/>
                  </a:lnTo>
                  <a:lnTo>
                    <a:pt x="34" y="86"/>
                  </a:lnTo>
                  <a:lnTo>
                    <a:pt x="35" y="86"/>
                  </a:lnTo>
                  <a:lnTo>
                    <a:pt x="147" y="86"/>
                  </a:lnTo>
                  <a:lnTo>
                    <a:pt x="147" y="86"/>
                  </a:lnTo>
                  <a:lnTo>
                    <a:pt x="147" y="86"/>
                  </a:lnTo>
                  <a:lnTo>
                    <a:pt x="154" y="85"/>
                  </a:lnTo>
                  <a:lnTo>
                    <a:pt x="159" y="83"/>
                  </a:lnTo>
                  <a:lnTo>
                    <a:pt x="165" y="80"/>
                  </a:lnTo>
                  <a:lnTo>
                    <a:pt x="169" y="77"/>
                  </a:lnTo>
                  <a:lnTo>
                    <a:pt x="173" y="74"/>
                  </a:lnTo>
                  <a:lnTo>
                    <a:pt x="175" y="69"/>
                  </a:lnTo>
                  <a:lnTo>
                    <a:pt x="178" y="64"/>
                  </a:lnTo>
                  <a:lnTo>
                    <a:pt x="179" y="60"/>
                  </a:lnTo>
                  <a:lnTo>
                    <a:pt x="179" y="60"/>
                  </a:lnTo>
                  <a:close/>
                </a:path>
              </a:pathLst>
            </a:custGeom>
            <a:solidFill>
              <a:schemeClr val="accent2">
                <a:lumMod val="20000"/>
                <a:lumOff val="80000"/>
              </a:schemeClr>
            </a:solidFill>
            <a:ln w="9525">
              <a:noFill/>
              <a:round/>
            </a:ln>
          </p:spPr>
          <p:txBody>
            <a:bodyPr vert="horz" wrap="square" lIns="91396" tIns="45698" rIns="91396" bIns="45698" numCol="1" anchor="t" anchorCtr="0" compatLnSpc="1"/>
            <a:lstStyle/>
            <a:p>
              <a:endParaRPr lang="en-US" sz="1800"/>
            </a:p>
          </p:txBody>
        </p:sp>
        <p:sp>
          <p:nvSpPr>
            <p:cNvPr id="166" name="Rectangle 165"/>
            <p:cNvSpPr/>
            <p:nvPr/>
          </p:nvSpPr>
          <p:spPr>
            <a:xfrm>
              <a:off x="2071670" y="3571882"/>
              <a:ext cx="643125" cy="307736"/>
            </a:xfrm>
            <a:prstGeom prst="rect">
              <a:avLst/>
            </a:prstGeom>
          </p:spPr>
          <p:txBody>
            <a:bodyPr wrap="none">
              <a:spAutoFit/>
            </a:bodyPr>
            <a:lstStyle/>
            <a:p>
              <a:r>
                <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rPr>
                <a:t>TEST</a:t>
              </a:r>
              <a:endParaRPr lang="en-US" sz="1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96" name="Rectangle 95"/>
          <p:cNvSpPr/>
          <p:nvPr/>
        </p:nvSpPr>
        <p:spPr>
          <a:xfrm>
            <a:off x="8499878" y="214704"/>
            <a:ext cx="357080" cy="35711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r>
              <a:rPr lang="en-US" sz="1100" dirty="0">
                <a:latin typeface="Open Sans" panose="020B0606030504020204" pitchFamily="34" charset="0"/>
                <a:ea typeface="Open Sans" panose="020B0606030504020204" pitchFamily="34" charset="0"/>
                <a:cs typeface="Open Sans" panose="020B0606030504020204" pitchFamily="34" charset="0"/>
              </a:rPr>
              <a:t>67</a:t>
            </a:r>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Left)">
                                      <p:cBhvr>
                                        <p:cTn id="7" dur="500"/>
                                        <p:tgtEl>
                                          <p:spTgt spid="1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slide(fromLeft)">
                                      <p:cBhvr>
                                        <p:cTn id="11" dur="500"/>
                                        <p:tgtEl>
                                          <p:spTgt spid="19"/>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slide(fromLeft)">
                                      <p:cBhvr>
                                        <p:cTn id="15" dur="500"/>
                                        <p:tgtEl>
                                          <p:spTgt spid="48"/>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51"/>
                                        </p:tgtEl>
                                        <p:attrNameLst>
                                          <p:attrName>style.visibility</p:attrName>
                                        </p:attrNameLst>
                                      </p:cBhvr>
                                      <p:to>
                                        <p:strVal val="visible"/>
                                      </p:to>
                                    </p:set>
                                    <p:animEffect transition="in" filter="slide(fromRight)">
                                      <p:cBhvr>
                                        <p:cTn id="19" dur="500"/>
                                        <p:tgtEl>
                                          <p:spTgt spid="51"/>
                                        </p:tgtEl>
                                      </p:cBhvr>
                                    </p:animEffect>
                                  </p:childTnLst>
                                </p:cTn>
                              </p:par>
                            </p:childTnLst>
                          </p:cTn>
                        </p:par>
                        <p:par>
                          <p:cTn id="20" fill="hold">
                            <p:stCondLst>
                              <p:cond delay="2000"/>
                            </p:stCondLst>
                            <p:childTnLst>
                              <p:par>
                                <p:cTn id="21" presetID="12" presetClass="entr" presetSubtype="2" fill="hold"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slide(fromRight)">
                                      <p:cBhvr>
                                        <p:cTn id="23" dur="500"/>
                                        <p:tgtEl>
                                          <p:spTgt spid="54"/>
                                        </p:tgtEl>
                                      </p:cBhvr>
                                    </p:animEffect>
                                  </p:childTnLst>
                                </p:cTn>
                              </p:par>
                            </p:childTnLst>
                          </p:cTn>
                        </p:par>
                        <p:par>
                          <p:cTn id="24" fill="hold">
                            <p:stCondLst>
                              <p:cond delay="2500"/>
                            </p:stCondLst>
                            <p:childTnLst>
                              <p:par>
                                <p:cTn id="25" presetID="12" presetClass="entr" presetSubtype="2"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Effect transition="in" filter="slide(fromRight)">
                                      <p:cBhvr>
                                        <p:cTn id="27"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2639446" y="1745011"/>
            <a:ext cx="2265330" cy="2937876"/>
            <a:chOff x="3518005" y="2327219"/>
            <a:chExt cx="3020977" cy="3918076"/>
          </a:xfrm>
        </p:grpSpPr>
        <p:sp>
          <p:nvSpPr>
            <p:cNvPr id="9" name="椭圆 159"/>
            <p:cNvSpPr/>
            <p:nvPr/>
          </p:nvSpPr>
          <p:spPr>
            <a:xfrm rot="1980000">
              <a:off x="3518005" y="5522819"/>
              <a:ext cx="3020977" cy="722476"/>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3" name="组合 9"/>
            <p:cNvGrpSpPr/>
            <p:nvPr/>
          </p:nvGrpSpPr>
          <p:grpSpPr>
            <a:xfrm>
              <a:off x="3720928" y="2327219"/>
              <a:ext cx="844211" cy="3399830"/>
              <a:chOff x="3908932" y="2080149"/>
              <a:chExt cx="983315" cy="3960034"/>
            </a:xfrm>
          </p:grpSpPr>
          <p:grpSp>
            <p:nvGrpSpPr>
              <p:cNvPr id="4" name="组合 10"/>
              <p:cNvGrpSpPr/>
              <p:nvPr/>
            </p:nvGrpSpPr>
            <p:grpSpPr>
              <a:xfrm>
                <a:off x="3913655" y="2496171"/>
                <a:ext cx="978592" cy="3544012"/>
                <a:chOff x="1877321" y="3273524"/>
                <a:chExt cx="978592" cy="2764849"/>
              </a:xfrm>
            </p:grpSpPr>
            <p:grpSp>
              <p:nvGrpSpPr>
                <p:cNvPr id="8" name="组合 20"/>
                <p:cNvGrpSpPr/>
                <p:nvPr/>
              </p:nvGrpSpPr>
              <p:grpSpPr>
                <a:xfrm>
                  <a:off x="1878505" y="3273524"/>
                  <a:ext cx="977408" cy="2757416"/>
                  <a:chOff x="2201764" y="1989138"/>
                  <a:chExt cx="1309885" cy="3695382"/>
                </a:xfrm>
              </p:grpSpPr>
              <p:sp>
                <p:nvSpPr>
                  <p:cNvPr id="26" name="矩形 25"/>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7" name="平行四边形 2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8" name="平行四边形 2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10" name="组合 21"/>
                <p:cNvGrpSpPr/>
                <p:nvPr/>
              </p:nvGrpSpPr>
              <p:grpSpPr>
                <a:xfrm>
                  <a:off x="1877321" y="5058677"/>
                  <a:ext cx="977407" cy="979696"/>
                  <a:chOff x="4259165" y="4398128"/>
                  <a:chExt cx="1309884" cy="1312952"/>
                </a:xfrm>
              </p:grpSpPr>
              <p:sp>
                <p:nvSpPr>
                  <p:cNvPr id="23" name="平行四边形 22"/>
                  <p:cNvSpPr/>
                  <p:nvPr/>
                </p:nvSpPr>
                <p:spPr>
                  <a:xfrm rot="5400000">
                    <a:off x="3745526" y="4911767"/>
                    <a:ext cx="1309634"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4" name="矩形 23"/>
                  <p:cNvSpPr/>
                  <p:nvPr/>
                </p:nvSpPr>
                <p:spPr>
                  <a:xfrm>
                    <a:off x="4541520" y="4708778"/>
                    <a:ext cx="746760" cy="9923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25" name="平行四边形 24"/>
                  <p:cNvSpPr/>
                  <p:nvPr/>
                </p:nvSpPr>
                <p:spPr>
                  <a:xfrm rot="16200000" flipH="1">
                    <a:off x="4771395" y="4913426"/>
                    <a:ext cx="1312952" cy="282356"/>
                  </a:xfrm>
                  <a:prstGeom prst="parallelogram">
                    <a:avLst>
                      <a:gd name="adj" fmla="val 14374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12" name="六边形 11"/>
              <p:cNvSpPr/>
              <p:nvPr/>
            </p:nvSpPr>
            <p:spPr>
              <a:xfrm>
                <a:off x="3908932" y="2080149"/>
                <a:ext cx="976224" cy="841572"/>
              </a:xfrm>
              <a:prstGeom prst="hexagon">
                <a:avLst/>
              </a:prstGeom>
              <a:solidFill>
                <a:schemeClr val="accent3"/>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13" name="文本框 225"/>
              <p:cNvSpPr txBox="1"/>
              <p:nvPr/>
            </p:nvSpPr>
            <p:spPr>
              <a:xfrm>
                <a:off x="3950728" y="2238298"/>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65%</a:t>
                </a:r>
                <a:endParaRPr lang="zh-CN" altLang="en-US" sz="1600" dirty="0">
                  <a:solidFill>
                    <a:prstClr val="white"/>
                  </a:solidFill>
                  <a:latin typeface="Impact" panose="020B0806030902050204" pitchFamily="34" charset="0"/>
                </a:endParaRPr>
              </a:p>
            </p:txBody>
          </p:sp>
          <p:grpSp>
            <p:nvGrpSpPr>
              <p:cNvPr id="11"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15"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16" name="Freeform 6"/>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17" name="Freeform 7"/>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18"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19" name="Freeform 9"/>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20" name="Freeform 10"/>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grpSp>
        </p:grpSp>
      </p:grpSp>
      <p:grpSp>
        <p:nvGrpSpPr>
          <p:cNvPr id="14" name="组合 28"/>
          <p:cNvGrpSpPr/>
          <p:nvPr/>
        </p:nvGrpSpPr>
        <p:grpSpPr>
          <a:xfrm>
            <a:off x="1627277" y="1329279"/>
            <a:ext cx="2265329" cy="3373888"/>
            <a:chOff x="2168208" y="1772781"/>
            <a:chExt cx="3020977" cy="4499557"/>
          </a:xfrm>
        </p:grpSpPr>
        <p:sp>
          <p:nvSpPr>
            <p:cNvPr id="30" name="椭圆 159"/>
            <p:cNvSpPr/>
            <p:nvPr/>
          </p:nvSpPr>
          <p:spPr>
            <a:xfrm rot="1980000">
              <a:off x="2168208" y="5520446"/>
              <a:ext cx="3020977" cy="751892"/>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21" name="组合 30"/>
            <p:cNvGrpSpPr/>
            <p:nvPr/>
          </p:nvGrpSpPr>
          <p:grpSpPr>
            <a:xfrm>
              <a:off x="2406244" y="1772781"/>
              <a:ext cx="840154" cy="3954268"/>
              <a:chOff x="2377622" y="1434354"/>
              <a:chExt cx="978590" cy="4605829"/>
            </a:xfrm>
          </p:grpSpPr>
          <p:grpSp>
            <p:nvGrpSpPr>
              <p:cNvPr id="22" name="组合 31"/>
              <p:cNvGrpSpPr/>
              <p:nvPr/>
            </p:nvGrpSpPr>
            <p:grpSpPr>
              <a:xfrm>
                <a:off x="2377622" y="1831508"/>
                <a:ext cx="978590" cy="4208675"/>
                <a:chOff x="1877323" y="3273524"/>
                <a:chExt cx="978590" cy="2761704"/>
              </a:xfrm>
            </p:grpSpPr>
            <p:grpSp>
              <p:nvGrpSpPr>
                <p:cNvPr id="29" name="组合 39"/>
                <p:cNvGrpSpPr/>
                <p:nvPr/>
              </p:nvGrpSpPr>
              <p:grpSpPr>
                <a:xfrm>
                  <a:off x="1878505" y="3273524"/>
                  <a:ext cx="977408" cy="2757417"/>
                  <a:chOff x="2201764" y="1989138"/>
                  <a:chExt cx="1309885" cy="3695383"/>
                </a:xfrm>
              </p:grpSpPr>
              <p:sp>
                <p:nvSpPr>
                  <p:cNvPr id="45" name="矩形 44"/>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6" name="平行四边形 4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7" name="平行四边形 4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31" name="组合 40"/>
                <p:cNvGrpSpPr/>
                <p:nvPr/>
              </p:nvGrpSpPr>
              <p:grpSpPr>
                <a:xfrm>
                  <a:off x="1877323" y="5213160"/>
                  <a:ext cx="977409" cy="822068"/>
                  <a:chOff x="4259165" y="4605153"/>
                  <a:chExt cx="1309886" cy="1101703"/>
                </a:xfrm>
              </p:grpSpPr>
              <p:sp>
                <p:nvSpPr>
                  <p:cNvPr id="42" name="平行四边形 41"/>
                  <p:cNvSpPr/>
                  <p:nvPr/>
                </p:nvSpPr>
                <p:spPr>
                  <a:xfrm rot="5400000">
                    <a:off x="3852283" y="5012035"/>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3" name="矩形 42"/>
                  <p:cNvSpPr/>
                  <p:nvPr/>
                </p:nvSpPr>
                <p:spPr>
                  <a:xfrm>
                    <a:off x="4541520" y="4866746"/>
                    <a:ext cx="746759" cy="8345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44" name="平行四边形 43"/>
                  <p:cNvSpPr/>
                  <p:nvPr/>
                </p:nvSpPr>
                <p:spPr>
                  <a:xfrm rot="16200000" flipH="1">
                    <a:off x="4879813" y="5017618"/>
                    <a:ext cx="1096120" cy="282356"/>
                  </a:xfrm>
                  <a:prstGeom prst="parallelogram">
                    <a:avLst>
                      <a:gd name="adj" fmla="val 14374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33" name="六边形 32"/>
              <p:cNvSpPr/>
              <p:nvPr/>
            </p:nvSpPr>
            <p:spPr>
              <a:xfrm>
                <a:off x="2378805" y="1434354"/>
                <a:ext cx="976224" cy="841572"/>
              </a:xfrm>
              <a:prstGeom prst="hexagon">
                <a:avLst/>
              </a:prstGeom>
              <a:solidFill>
                <a:schemeClr val="accent2"/>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34" name="文本框 222"/>
              <p:cNvSpPr txBox="1"/>
              <p:nvPr/>
            </p:nvSpPr>
            <p:spPr>
              <a:xfrm>
                <a:off x="2403647" y="1582975"/>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85%</a:t>
                </a:r>
                <a:endParaRPr lang="zh-CN" altLang="en-US" sz="1600" dirty="0">
                  <a:solidFill>
                    <a:prstClr val="white"/>
                  </a:solidFill>
                  <a:latin typeface="Impact" panose="020B0806030902050204" pitchFamily="34" charset="0"/>
                </a:endParaRPr>
              </a:p>
            </p:txBody>
          </p:sp>
          <p:grpSp>
            <p:nvGrpSpPr>
              <p:cNvPr id="32"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6"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37"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38"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39"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grpSp>
        </p:grpSp>
      </p:grpSp>
      <p:grpSp>
        <p:nvGrpSpPr>
          <p:cNvPr id="35" name="组合 47"/>
          <p:cNvGrpSpPr/>
          <p:nvPr/>
        </p:nvGrpSpPr>
        <p:grpSpPr>
          <a:xfrm>
            <a:off x="3638979" y="1483203"/>
            <a:ext cx="2265329" cy="3194822"/>
            <a:chOff x="4850957" y="1978060"/>
            <a:chExt cx="3020977" cy="4260749"/>
          </a:xfrm>
        </p:grpSpPr>
        <p:sp>
          <p:nvSpPr>
            <p:cNvPr id="49" name="椭圆 159"/>
            <p:cNvSpPr/>
            <p:nvPr/>
          </p:nvSpPr>
          <p:spPr>
            <a:xfrm rot="1980000">
              <a:off x="4850957" y="5523388"/>
              <a:ext cx="3020977" cy="715421"/>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40" name="组合 49"/>
            <p:cNvGrpSpPr/>
            <p:nvPr/>
          </p:nvGrpSpPr>
          <p:grpSpPr>
            <a:xfrm>
              <a:off x="5150262" y="1978060"/>
              <a:ext cx="840155" cy="3748989"/>
              <a:chOff x="5573783" y="1673458"/>
              <a:chExt cx="978591" cy="4366725"/>
            </a:xfrm>
          </p:grpSpPr>
          <p:grpSp>
            <p:nvGrpSpPr>
              <p:cNvPr id="41" name="组合 50"/>
              <p:cNvGrpSpPr/>
              <p:nvPr/>
            </p:nvGrpSpPr>
            <p:grpSpPr>
              <a:xfrm>
                <a:off x="5573784" y="2071918"/>
                <a:ext cx="978590" cy="3968265"/>
                <a:chOff x="1877323" y="3273524"/>
                <a:chExt cx="978590" cy="2769810"/>
              </a:xfrm>
            </p:grpSpPr>
            <p:grpSp>
              <p:nvGrpSpPr>
                <p:cNvPr id="48" name="组合 56"/>
                <p:cNvGrpSpPr/>
                <p:nvPr/>
              </p:nvGrpSpPr>
              <p:grpSpPr>
                <a:xfrm>
                  <a:off x="1878505" y="3273524"/>
                  <a:ext cx="977408" cy="2757416"/>
                  <a:chOff x="2201764" y="1989138"/>
                  <a:chExt cx="1309885" cy="3695382"/>
                </a:xfrm>
              </p:grpSpPr>
              <p:sp>
                <p:nvSpPr>
                  <p:cNvPr id="62" name="矩形 61"/>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3" name="平行四边形 62"/>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4" name="平行四边形 63"/>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50" name="组合 57"/>
                <p:cNvGrpSpPr/>
                <p:nvPr/>
              </p:nvGrpSpPr>
              <p:grpSpPr>
                <a:xfrm>
                  <a:off x="1877323" y="5161066"/>
                  <a:ext cx="977409" cy="882268"/>
                  <a:chOff x="4259165" y="4535338"/>
                  <a:chExt cx="1309886" cy="1182381"/>
                </a:xfrm>
              </p:grpSpPr>
              <p:sp>
                <p:nvSpPr>
                  <p:cNvPr id="59" name="平行四边形 58"/>
                  <p:cNvSpPr/>
                  <p:nvPr/>
                </p:nvSpPr>
                <p:spPr>
                  <a:xfrm rot="5400000">
                    <a:off x="3814831" y="4979672"/>
                    <a:ext cx="1171024"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0" name="矩形 59"/>
                  <p:cNvSpPr/>
                  <p:nvPr/>
                </p:nvSpPr>
                <p:spPr>
                  <a:xfrm>
                    <a:off x="4541520" y="4813273"/>
                    <a:ext cx="746758" cy="89308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61" name="平行四边形 60"/>
                  <p:cNvSpPr/>
                  <p:nvPr/>
                </p:nvSpPr>
                <p:spPr>
                  <a:xfrm rot="16200000" flipH="1">
                    <a:off x="4839299" y="4987967"/>
                    <a:ext cx="1177148" cy="282356"/>
                  </a:xfrm>
                  <a:prstGeom prst="parallelogram">
                    <a:avLst>
                      <a:gd name="adj" fmla="val 14374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52" name="六边形 51"/>
              <p:cNvSpPr/>
              <p:nvPr/>
            </p:nvSpPr>
            <p:spPr>
              <a:xfrm>
                <a:off x="5573783" y="1673458"/>
                <a:ext cx="976224" cy="841572"/>
              </a:xfrm>
              <a:prstGeom prst="hexagon">
                <a:avLst/>
              </a:prstGeom>
              <a:solidFill>
                <a:schemeClr val="accent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53" name="文本框 223"/>
              <p:cNvSpPr txBox="1"/>
              <p:nvPr/>
            </p:nvSpPr>
            <p:spPr>
              <a:xfrm>
                <a:off x="5611736" y="1833833"/>
                <a:ext cx="916409"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75%</a:t>
                </a:r>
                <a:endParaRPr lang="zh-CN" altLang="en-US" sz="1600" dirty="0">
                  <a:solidFill>
                    <a:prstClr val="white"/>
                  </a:solidFill>
                  <a:latin typeface="Impact" panose="020B0806030902050204" pitchFamily="34" charset="0"/>
                </a:endParaRPr>
              </a:p>
            </p:txBody>
          </p:sp>
          <p:grpSp>
            <p:nvGrpSpPr>
              <p:cNvPr id="51"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5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5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grpSp>
        </p:grpSp>
      </p:grpSp>
      <p:grpSp>
        <p:nvGrpSpPr>
          <p:cNvPr id="54" name="组合 64"/>
          <p:cNvGrpSpPr/>
          <p:nvPr/>
        </p:nvGrpSpPr>
        <p:grpSpPr>
          <a:xfrm>
            <a:off x="627049" y="2246476"/>
            <a:ext cx="2265329" cy="2482302"/>
            <a:chOff x="834333" y="2995994"/>
            <a:chExt cx="3020977" cy="3310502"/>
          </a:xfrm>
        </p:grpSpPr>
        <p:sp>
          <p:nvSpPr>
            <p:cNvPr id="66" name="椭圆 159"/>
            <p:cNvSpPr/>
            <p:nvPr/>
          </p:nvSpPr>
          <p:spPr>
            <a:xfrm rot="1980000">
              <a:off x="834333" y="5517449"/>
              <a:ext cx="3020977" cy="789047"/>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1" fmla="*/ 0 w 3518756"/>
                <a:gd name="connsiteY0-2" fmla="*/ 657420 h 1340269"/>
                <a:gd name="connsiteX1-3" fmla="*/ 1759378 w 3518756"/>
                <a:gd name="connsiteY1-4" fmla="*/ 0 h 1340269"/>
                <a:gd name="connsiteX2-5" fmla="*/ 3518756 w 3518756"/>
                <a:gd name="connsiteY2-6" fmla="*/ 657420 h 1340269"/>
                <a:gd name="connsiteX3-7" fmla="*/ 1759378 w 3518756"/>
                <a:gd name="connsiteY3-8" fmla="*/ 1314840 h 1340269"/>
                <a:gd name="connsiteX4-9" fmla="*/ 0 w 3518756"/>
                <a:gd name="connsiteY4-10" fmla="*/ 657420 h 1340269"/>
                <a:gd name="connsiteX0-11" fmla="*/ 0 w 3518756"/>
                <a:gd name="connsiteY0-12" fmla="*/ 673936 h 1356785"/>
                <a:gd name="connsiteX1-13" fmla="*/ 1759378 w 3518756"/>
                <a:gd name="connsiteY1-14" fmla="*/ 16516 h 1356785"/>
                <a:gd name="connsiteX2-15" fmla="*/ 3518756 w 3518756"/>
                <a:gd name="connsiteY2-16" fmla="*/ 673936 h 1356785"/>
                <a:gd name="connsiteX3-17" fmla="*/ 1759378 w 3518756"/>
                <a:gd name="connsiteY3-18" fmla="*/ 1331356 h 1356785"/>
                <a:gd name="connsiteX4-19" fmla="*/ 0 w 3518756"/>
                <a:gd name="connsiteY4-20" fmla="*/ 673936 h 1356785"/>
                <a:gd name="connsiteX0-21" fmla="*/ 0 w 3518756"/>
                <a:gd name="connsiteY0-22" fmla="*/ 673936 h 1356601"/>
                <a:gd name="connsiteX1-23" fmla="*/ 1759378 w 3518756"/>
                <a:gd name="connsiteY1-24" fmla="*/ 16516 h 1356601"/>
                <a:gd name="connsiteX2-25" fmla="*/ 3518756 w 3518756"/>
                <a:gd name="connsiteY2-26" fmla="*/ 673936 h 1356601"/>
                <a:gd name="connsiteX3-27" fmla="*/ 1759378 w 3518756"/>
                <a:gd name="connsiteY3-28" fmla="*/ 1331356 h 1356601"/>
                <a:gd name="connsiteX4-29" fmla="*/ 0 w 3518756"/>
                <a:gd name="connsiteY4-30" fmla="*/ 673936 h 1356601"/>
                <a:gd name="connsiteX0-31" fmla="*/ 0 w 3518756"/>
                <a:gd name="connsiteY0-32" fmla="*/ 673936 h 1356601"/>
                <a:gd name="connsiteX1-33" fmla="*/ 1759378 w 3518756"/>
                <a:gd name="connsiteY1-34" fmla="*/ 16516 h 1356601"/>
                <a:gd name="connsiteX2-35" fmla="*/ 3518756 w 3518756"/>
                <a:gd name="connsiteY2-36" fmla="*/ 673936 h 1356601"/>
                <a:gd name="connsiteX3-37" fmla="*/ 1759378 w 3518756"/>
                <a:gd name="connsiteY3-38" fmla="*/ 1331356 h 1356601"/>
                <a:gd name="connsiteX4-39" fmla="*/ 0 w 3518756"/>
                <a:gd name="connsiteY4-40" fmla="*/ 673936 h 13566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57" name="组合 66"/>
            <p:cNvGrpSpPr/>
            <p:nvPr/>
          </p:nvGrpSpPr>
          <p:grpSpPr>
            <a:xfrm>
              <a:off x="1067013" y="2995994"/>
              <a:ext cx="840157" cy="2731055"/>
              <a:chOff x="817720" y="2859121"/>
              <a:chExt cx="978593" cy="3181062"/>
            </a:xfrm>
          </p:grpSpPr>
          <p:sp>
            <p:nvSpPr>
              <p:cNvPr id="68" name="六边形 67"/>
              <p:cNvSpPr/>
              <p:nvPr/>
            </p:nvSpPr>
            <p:spPr>
              <a:xfrm>
                <a:off x="818905" y="2859121"/>
                <a:ext cx="976224" cy="841572"/>
              </a:xfrm>
              <a:prstGeom prst="hexagon">
                <a:avLst/>
              </a:prstGeom>
              <a:solidFill>
                <a:schemeClr val="accent1"/>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nvGrpSpPr>
              <p:cNvPr id="58" name="组合 68"/>
              <p:cNvGrpSpPr/>
              <p:nvPr/>
            </p:nvGrpSpPr>
            <p:grpSpPr>
              <a:xfrm>
                <a:off x="817720" y="3279907"/>
                <a:ext cx="978593" cy="2760276"/>
                <a:chOff x="1877320" y="3273524"/>
                <a:chExt cx="978593" cy="2760276"/>
              </a:xfrm>
            </p:grpSpPr>
            <p:grpSp>
              <p:nvGrpSpPr>
                <p:cNvPr id="65" name="组合 85"/>
                <p:cNvGrpSpPr/>
                <p:nvPr/>
              </p:nvGrpSpPr>
              <p:grpSpPr>
                <a:xfrm>
                  <a:off x="1878505" y="3273524"/>
                  <a:ext cx="977408" cy="2757416"/>
                  <a:chOff x="2201764" y="1989138"/>
                  <a:chExt cx="1309885" cy="3695382"/>
                </a:xfrm>
              </p:grpSpPr>
              <p:sp>
                <p:nvSpPr>
                  <p:cNvPr id="91" name="矩形 90"/>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2" name="平行四边形 91"/>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3" name="平行四边形 92"/>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nvGrpSpPr>
                <p:cNvPr id="67" name="组合 86"/>
                <p:cNvGrpSpPr/>
                <p:nvPr/>
              </p:nvGrpSpPr>
              <p:grpSpPr>
                <a:xfrm>
                  <a:off x="1877320" y="4784681"/>
                  <a:ext cx="977405" cy="1249119"/>
                  <a:chOff x="4259166" y="4030923"/>
                  <a:chExt cx="1309882" cy="1674020"/>
                </a:xfrm>
              </p:grpSpPr>
              <p:sp>
                <p:nvSpPr>
                  <p:cNvPr id="88" name="平行四边形 87"/>
                  <p:cNvSpPr/>
                  <p:nvPr/>
                </p:nvSpPr>
                <p:spPr>
                  <a:xfrm rot="5400000">
                    <a:off x="3563334" y="4726755"/>
                    <a:ext cx="1674019"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89" name="矩形 88"/>
                  <p:cNvSpPr/>
                  <p:nvPr/>
                </p:nvSpPr>
                <p:spPr>
                  <a:xfrm>
                    <a:off x="4541520" y="4429585"/>
                    <a:ext cx="746760" cy="127535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sp>
                <p:nvSpPr>
                  <p:cNvPr id="90" name="平行四边形 89"/>
                  <p:cNvSpPr/>
                  <p:nvPr/>
                </p:nvSpPr>
                <p:spPr>
                  <a:xfrm rot="16200000" flipH="1">
                    <a:off x="4590861" y="4726756"/>
                    <a:ext cx="1674018" cy="282356"/>
                  </a:xfrm>
                  <a:prstGeom prst="parallelogram">
                    <a:avLst>
                      <a:gd name="adj" fmla="val 14374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endParaRPr>
                  </a:p>
                </p:txBody>
              </p:sp>
            </p:grpSp>
          </p:grpSp>
          <p:sp>
            <p:nvSpPr>
              <p:cNvPr id="70" name="文本框 164"/>
              <p:cNvSpPr txBox="1"/>
              <p:nvPr/>
            </p:nvSpPr>
            <p:spPr>
              <a:xfrm>
                <a:off x="854451" y="3021972"/>
                <a:ext cx="916408" cy="525745"/>
              </a:xfrm>
              <a:prstGeom prst="rect">
                <a:avLst/>
              </a:prstGeom>
              <a:noFill/>
              <a:scene3d>
                <a:camera prst="orthographicFront">
                  <a:rot lat="2700000" lon="0" rev="0"/>
                </a:camera>
                <a:lightRig rig="threePt" dir="t"/>
              </a:scene3d>
            </p:spPr>
            <p:txBody>
              <a:bodyPr wrap="square" rtlCol="0">
                <a:spAutoFit/>
              </a:bodyPr>
              <a:lstStyle/>
              <a:p>
                <a:pPr algn="ctr"/>
                <a:r>
                  <a:rPr lang="en-US" altLang="zh-CN" sz="1600" dirty="0">
                    <a:solidFill>
                      <a:prstClr val="white"/>
                    </a:solidFill>
                    <a:latin typeface="Impact" panose="020B0806030902050204" pitchFamily="34" charset="0"/>
                  </a:rPr>
                  <a:t>55%</a:t>
                </a:r>
                <a:endParaRPr lang="zh-CN" altLang="en-US" sz="1600" dirty="0">
                  <a:solidFill>
                    <a:prstClr val="white"/>
                  </a:solidFill>
                  <a:latin typeface="Impact" panose="020B0806030902050204" pitchFamily="34" charset="0"/>
                </a:endParaRPr>
              </a:p>
            </p:txBody>
          </p:sp>
          <p:grpSp>
            <p:nvGrpSpPr>
              <p:cNvPr id="69"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72" name="Freeform 33"/>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73" name="Freeform 34"/>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74" name="Freeform 35"/>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75" name="Freeform 36"/>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76" name="Freeform 37"/>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77" name="Freeform 38"/>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78" name="Freeform 39"/>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79" name="Freeform 40"/>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80" name="Freeform 41"/>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81" name="Freeform 42"/>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82" name="Freeform 43"/>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83" name="Freeform 44"/>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84" name="Freeform 45"/>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sp>
              <p:nvSpPr>
                <p:cNvPr id="85" name="Freeform 46"/>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zh-CN" altLang="en-US" sz="1015">
                    <a:solidFill>
                      <a:prstClr val="black"/>
                    </a:solidFill>
                  </a:endParaRPr>
                </a:p>
              </p:txBody>
            </p:sp>
          </p:grpSp>
        </p:grpSp>
      </p:grpSp>
      <p:sp>
        <p:nvSpPr>
          <p:cNvPr id="94" name="文本框 231"/>
          <p:cNvSpPr txBox="1"/>
          <p:nvPr/>
        </p:nvSpPr>
        <p:spPr>
          <a:xfrm>
            <a:off x="2931615" y="2681603"/>
            <a:ext cx="369332" cy="1077011"/>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第三季度</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5" name="文本框 228"/>
          <p:cNvSpPr txBox="1"/>
          <p:nvPr/>
        </p:nvSpPr>
        <p:spPr>
          <a:xfrm>
            <a:off x="1936271" y="2683530"/>
            <a:ext cx="369332" cy="1077011"/>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第二季度</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6" name="文本框 229"/>
          <p:cNvSpPr txBox="1"/>
          <p:nvPr/>
        </p:nvSpPr>
        <p:spPr>
          <a:xfrm>
            <a:off x="3993909" y="2676306"/>
            <a:ext cx="369332" cy="1077011"/>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第四季度</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7" name="文本框 227"/>
          <p:cNvSpPr txBox="1"/>
          <p:nvPr/>
        </p:nvSpPr>
        <p:spPr>
          <a:xfrm>
            <a:off x="922452" y="2685896"/>
            <a:ext cx="369332" cy="1077011"/>
          </a:xfrm>
          <a:prstGeom prst="rect">
            <a:avLst/>
          </a:prstGeom>
          <a:noFill/>
        </p:spPr>
        <p:txBody>
          <a:bodyPr vert="eaVert" wrap="square"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第一季度</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1" name="组合 97"/>
          <p:cNvGrpSpPr/>
          <p:nvPr/>
        </p:nvGrpSpPr>
        <p:grpSpPr>
          <a:xfrm>
            <a:off x="5528345" y="1078128"/>
            <a:ext cx="2606951" cy="3149295"/>
            <a:chOff x="7370559" y="1437836"/>
            <a:chExt cx="3476555" cy="4248498"/>
          </a:xfrm>
        </p:grpSpPr>
        <p:sp>
          <p:nvSpPr>
            <p:cNvPr id="100" name="圆角矩形 99"/>
            <p:cNvSpPr/>
            <p:nvPr/>
          </p:nvSpPr>
          <p:spPr>
            <a:xfrm>
              <a:off x="7520386" y="1602104"/>
              <a:ext cx="3326728" cy="4084230"/>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sp>
          <p:nvSpPr>
            <p:cNvPr id="101" name="圆角矩形 100"/>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p>
          </p:txBody>
        </p:sp>
      </p:grpSp>
      <p:sp>
        <p:nvSpPr>
          <p:cNvPr id="104" name="文本框 107"/>
          <p:cNvSpPr txBox="1"/>
          <p:nvPr/>
        </p:nvSpPr>
        <p:spPr>
          <a:xfrm>
            <a:off x="5732152" y="2042961"/>
            <a:ext cx="2268841" cy="1712249"/>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en-US" altLang="zh-CN" sz="9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endPar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87" name="组合 104"/>
          <p:cNvGrpSpPr/>
          <p:nvPr/>
        </p:nvGrpSpPr>
        <p:grpSpPr>
          <a:xfrm>
            <a:off x="5795757" y="1132034"/>
            <a:ext cx="2065451" cy="525713"/>
            <a:chOff x="7727170" y="1509729"/>
            <a:chExt cx="2754423" cy="701114"/>
          </a:xfrm>
        </p:grpSpPr>
        <p:grpSp>
          <p:nvGrpSpPr>
            <p:cNvPr id="98" name="组合 105"/>
            <p:cNvGrpSpPr/>
            <p:nvPr/>
          </p:nvGrpSpPr>
          <p:grpSpPr>
            <a:xfrm>
              <a:off x="7727170" y="1509729"/>
              <a:ext cx="2754423" cy="701114"/>
              <a:chOff x="2001801" y="2146841"/>
              <a:chExt cx="2092961" cy="533402"/>
            </a:xfrm>
          </p:grpSpPr>
          <p:sp>
            <p:nvSpPr>
              <p:cNvPr id="109" name="圆角矩形 108"/>
              <p:cNvSpPr/>
              <p:nvPr/>
            </p:nvSpPr>
            <p:spPr>
              <a:xfrm>
                <a:off x="2001801" y="2146841"/>
                <a:ext cx="2092960" cy="533401"/>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10" name="圆角矩形 109"/>
              <p:cNvSpPr/>
              <p:nvPr/>
            </p:nvSpPr>
            <p:spPr>
              <a:xfrm>
                <a:off x="2001802" y="2146842"/>
                <a:ext cx="2092960" cy="53340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107" name="文本框 106"/>
            <p:cNvSpPr txBox="1"/>
            <p:nvPr/>
          </p:nvSpPr>
          <p:spPr>
            <a:xfrm>
              <a:off x="7871166" y="1653736"/>
              <a:ext cx="2145339" cy="369304"/>
            </a:xfrm>
            <a:prstGeom prst="rect">
              <a:avLst/>
            </a:prstGeom>
            <a:noFill/>
          </p:spPr>
          <p:txBody>
            <a:bodyPr wrap="squar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在此添加标题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113" name="文本框 39"/>
          <p:cNvSpPr txBox="1"/>
          <p:nvPr/>
        </p:nvSpPr>
        <p:spPr>
          <a:xfrm>
            <a:off x="885823" y="2025647"/>
            <a:ext cx="492558" cy="277000"/>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4" name="文本框 41"/>
          <p:cNvSpPr txBox="1"/>
          <p:nvPr/>
        </p:nvSpPr>
        <p:spPr>
          <a:xfrm>
            <a:off x="2881777" y="1511397"/>
            <a:ext cx="492558" cy="277000"/>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5" name="文本框 43"/>
          <p:cNvSpPr txBox="1"/>
          <p:nvPr/>
        </p:nvSpPr>
        <p:spPr>
          <a:xfrm>
            <a:off x="1875398" y="1088054"/>
            <a:ext cx="492558" cy="277000"/>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6" name="文本框 45"/>
          <p:cNvSpPr txBox="1"/>
          <p:nvPr/>
        </p:nvSpPr>
        <p:spPr>
          <a:xfrm>
            <a:off x="3931237" y="1222400"/>
            <a:ext cx="492558" cy="277000"/>
          </a:xfrm>
          <a:prstGeom prst="rect">
            <a:avLst/>
          </a:prstGeom>
          <a:noFill/>
        </p:spPr>
        <p:txBody>
          <a:bodyPr wrap="square" rtlCol="0">
            <a:spAutoFit/>
          </a:bodyPr>
          <a:lstStyle/>
          <a:p>
            <a:pPr algn="ctr"/>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标题</a:t>
            </a:r>
            <a:endPar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down)">
                                      <p:cBhvr>
                                        <p:cTn id="7" dur="500"/>
                                        <p:tgtEl>
                                          <p:spTgt spid="5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7"/>
                                        </p:tgtEl>
                                        <p:attrNameLst>
                                          <p:attrName>style.visibility</p:attrName>
                                        </p:attrNameLst>
                                      </p:cBhvr>
                                      <p:to>
                                        <p:strVal val="visible"/>
                                      </p:to>
                                    </p:set>
                                    <p:animEffect transition="in" filter="wipe(down)">
                                      <p:cBhvr>
                                        <p:cTn id="23" dur="500"/>
                                        <p:tgtEl>
                                          <p:spTgt spid="9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95"/>
                                        </p:tgtEl>
                                        <p:attrNameLst>
                                          <p:attrName>style.visibility</p:attrName>
                                        </p:attrNameLst>
                                      </p:cBhvr>
                                      <p:to>
                                        <p:strVal val="visible"/>
                                      </p:to>
                                    </p:set>
                                    <p:animEffect transition="in" filter="wipe(down)">
                                      <p:cBhvr>
                                        <p:cTn id="26" dur="500"/>
                                        <p:tgtEl>
                                          <p:spTgt spid="95"/>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94"/>
                                        </p:tgtEl>
                                        <p:attrNameLst>
                                          <p:attrName>style.visibility</p:attrName>
                                        </p:attrNameLst>
                                      </p:cBhvr>
                                      <p:to>
                                        <p:strVal val="visible"/>
                                      </p:to>
                                    </p:set>
                                    <p:animEffect transition="in" filter="wipe(down)">
                                      <p:cBhvr>
                                        <p:cTn id="29" dur="500"/>
                                        <p:tgtEl>
                                          <p:spTgt spid="9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6"/>
                                        </p:tgtEl>
                                        <p:attrNameLst>
                                          <p:attrName>style.visibility</p:attrName>
                                        </p:attrNameLst>
                                      </p:cBhvr>
                                      <p:to>
                                        <p:strVal val="visible"/>
                                      </p:to>
                                    </p:set>
                                    <p:animEffect transition="in" filter="wipe(down)">
                                      <p:cBhvr>
                                        <p:cTn id="32" dur="500"/>
                                        <p:tgtEl>
                                          <p:spTgt spid="96"/>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13"/>
                                        </p:tgtEl>
                                        <p:attrNameLst>
                                          <p:attrName>style.visibility</p:attrName>
                                        </p:attrNameLst>
                                      </p:cBhvr>
                                      <p:to>
                                        <p:strVal val="visible"/>
                                      </p:to>
                                    </p:set>
                                    <p:animEffect transition="in" filter="fade">
                                      <p:cBhvr>
                                        <p:cTn id="36" dur="750"/>
                                        <p:tgtEl>
                                          <p:spTgt spid="113"/>
                                        </p:tgtEl>
                                      </p:cBhvr>
                                    </p:animEffect>
                                    <p:anim calcmode="lin" valueType="num">
                                      <p:cBhvr>
                                        <p:cTn id="37" dur="750" fill="hold"/>
                                        <p:tgtEl>
                                          <p:spTgt spid="113"/>
                                        </p:tgtEl>
                                        <p:attrNameLst>
                                          <p:attrName>ppt_x</p:attrName>
                                        </p:attrNameLst>
                                      </p:cBhvr>
                                      <p:tavLst>
                                        <p:tav tm="0">
                                          <p:val>
                                            <p:strVal val="#ppt_x"/>
                                          </p:val>
                                        </p:tav>
                                        <p:tav tm="100000">
                                          <p:val>
                                            <p:strVal val="#ppt_x"/>
                                          </p:val>
                                        </p:tav>
                                      </p:tavLst>
                                    </p:anim>
                                    <p:anim calcmode="lin" valueType="num">
                                      <p:cBhvr>
                                        <p:cTn id="38" dur="750" fill="hold"/>
                                        <p:tgtEl>
                                          <p:spTgt spid="113"/>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15"/>
                                        </p:tgtEl>
                                        <p:attrNameLst>
                                          <p:attrName>style.visibility</p:attrName>
                                        </p:attrNameLst>
                                      </p:cBhvr>
                                      <p:to>
                                        <p:strVal val="visible"/>
                                      </p:to>
                                    </p:set>
                                    <p:animEffect transition="in" filter="fade">
                                      <p:cBhvr>
                                        <p:cTn id="41" dur="750"/>
                                        <p:tgtEl>
                                          <p:spTgt spid="115"/>
                                        </p:tgtEl>
                                      </p:cBhvr>
                                    </p:animEffect>
                                    <p:anim calcmode="lin" valueType="num">
                                      <p:cBhvr>
                                        <p:cTn id="42" dur="750" fill="hold"/>
                                        <p:tgtEl>
                                          <p:spTgt spid="115"/>
                                        </p:tgtEl>
                                        <p:attrNameLst>
                                          <p:attrName>ppt_x</p:attrName>
                                        </p:attrNameLst>
                                      </p:cBhvr>
                                      <p:tavLst>
                                        <p:tav tm="0">
                                          <p:val>
                                            <p:strVal val="#ppt_x"/>
                                          </p:val>
                                        </p:tav>
                                        <p:tav tm="100000">
                                          <p:val>
                                            <p:strVal val="#ppt_x"/>
                                          </p:val>
                                        </p:tav>
                                      </p:tavLst>
                                    </p:anim>
                                    <p:anim calcmode="lin" valueType="num">
                                      <p:cBhvr>
                                        <p:cTn id="43" dur="750" fill="hold"/>
                                        <p:tgtEl>
                                          <p:spTgt spid="115"/>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14"/>
                                        </p:tgtEl>
                                        <p:attrNameLst>
                                          <p:attrName>style.visibility</p:attrName>
                                        </p:attrNameLst>
                                      </p:cBhvr>
                                      <p:to>
                                        <p:strVal val="visible"/>
                                      </p:to>
                                    </p:set>
                                    <p:animEffect transition="in" filter="fade">
                                      <p:cBhvr>
                                        <p:cTn id="46" dur="750"/>
                                        <p:tgtEl>
                                          <p:spTgt spid="114"/>
                                        </p:tgtEl>
                                      </p:cBhvr>
                                    </p:animEffect>
                                    <p:anim calcmode="lin" valueType="num">
                                      <p:cBhvr>
                                        <p:cTn id="47" dur="750" fill="hold"/>
                                        <p:tgtEl>
                                          <p:spTgt spid="114"/>
                                        </p:tgtEl>
                                        <p:attrNameLst>
                                          <p:attrName>ppt_x</p:attrName>
                                        </p:attrNameLst>
                                      </p:cBhvr>
                                      <p:tavLst>
                                        <p:tav tm="0">
                                          <p:val>
                                            <p:strVal val="#ppt_x"/>
                                          </p:val>
                                        </p:tav>
                                        <p:tav tm="100000">
                                          <p:val>
                                            <p:strVal val="#ppt_x"/>
                                          </p:val>
                                        </p:tav>
                                      </p:tavLst>
                                    </p:anim>
                                    <p:anim calcmode="lin" valueType="num">
                                      <p:cBhvr>
                                        <p:cTn id="48" dur="750" fill="hold"/>
                                        <p:tgtEl>
                                          <p:spTgt spid="114"/>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fade">
                                      <p:cBhvr>
                                        <p:cTn id="51" dur="750"/>
                                        <p:tgtEl>
                                          <p:spTgt spid="116"/>
                                        </p:tgtEl>
                                      </p:cBhvr>
                                    </p:animEffect>
                                    <p:anim calcmode="lin" valueType="num">
                                      <p:cBhvr>
                                        <p:cTn id="52" dur="750" fill="hold"/>
                                        <p:tgtEl>
                                          <p:spTgt spid="116"/>
                                        </p:tgtEl>
                                        <p:attrNameLst>
                                          <p:attrName>ppt_x</p:attrName>
                                        </p:attrNameLst>
                                      </p:cBhvr>
                                      <p:tavLst>
                                        <p:tav tm="0">
                                          <p:val>
                                            <p:strVal val="#ppt_x"/>
                                          </p:val>
                                        </p:tav>
                                        <p:tav tm="100000">
                                          <p:val>
                                            <p:strVal val="#ppt_x"/>
                                          </p:val>
                                        </p:tav>
                                      </p:tavLst>
                                    </p:anim>
                                    <p:anim calcmode="lin" valueType="num">
                                      <p:cBhvr>
                                        <p:cTn id="53" dur="750" fill="hold"/>
                                        <p:tgtEl>
                                          <p:spTgt spid="116"/>
                                        </p:tgtEl>
                                        <p:attrNameLst>
                                          <p:attrName>ppt_y</p:attrName>
                                        </p:attrNameLst>
                                      </p:cBhvr>
                                      <p:tavLst>
                                        <p:tav tm="0">
                                          <p:val>
                                            <p:strVal val="#ppt_y-.1"/>
                                          </p:val>
                                        </p:tav>
                                        <p:tav tm="100000">
                                          <p:val>
                                            <p:strVal val="#ppt_y"/>
                                          </p:val>
                                        </p:tav>
                                      </p:tavLst>
                                    </p:anim>
                                  </p:childTnLst>
                                </p:cTn>
                              </p:par>
                            </p:childTnLst>
                          </p:cTn>
                        </p:par>
                        <p:par>
                          <p:cTn id="54" fill="hold">
                            <p:stCondLst>
                              <p:cond delay="3500"/>
                            </p:stCondLst>
                            <p:childTnLst>
                              <p:par>
                                <p:cTn id="55" presetID="42" presetClass="entr" presetSubtype="0" fill="hold" nodeType="afterEffect">
                                  <p:stCondLst>
                                    <p:cond delay="0"/>
                                  </p:stCondLst>
                                  <p:childTnLst>
                                    <p:set>
                                      <p:cBhvr>
                                        <p:cTn id="56" dur="1" fill="hold">
                                          <p:stCondLst>
                                            <p:cond delay="0"/>
                                          </p:stCondLst>
                                        </p:cTn>
                                        <p:tgtEl>
                                          <p:spTgt spid="71"/>
                                        </p:tgtEl>
                                        <p:attrNameLst>
                                          <p:attrName>style.visibility</p:attrName>
                                        </p:attrNameLst>
                                      </p:cBhvr>
                                      <p:to>
                                        <p:strVal val="visible"/>
                                      </p:to>
                                    </p:set>
                                    <p:animEffect transition="in" filter="fade">
                                      <p:cBhvr>
                                        <p:cTn id="57" dur="1000"/>
                                        <p:tgtEl>
                                          <p:spTgt spid="71"/>
                                        </p:tgtEl>
                                      </p:cBhvr>
                                    </p:animEffect>
                                    <p:anim calcmode="lin" valueType="num">
                                      <p:cBhvr>
                                        <p:cTn id="58" dur="1000" fill="hold"/>
                                        <p:tgtEl>
                                          <p:spTgt spid="71"/>
                                        </p:tgtEl>
                                        <p:attrNameLst>
                                          <p:attrName>ppt_x</p:attrName>
                                        </p:attrNameLst>
                                      </p:cBhvr>
                                      <p:tavLst>
                                        <p:tav tm="0">
                                          <p:val>
                                            <p:strVal val="#ppt_x"/>
                                          </p:val>
                                        </p:tav>
                                        <p:tav tm="100000">
                                          <p:val>
                                            <p:strVal val="#ppt_x"/>
                                          </p:val>
                                        </p:tav>
                                      </p:tavLst>
                                    </p:anim>
                                    <p:anim calcmode="lin" valueType="num">
                                      <p:cBhvr>
                                        <p:cTn id="59" dur="1000" fill="hold"/>
                                        <p:tgtEl>
                                          <p:spTgt spid="71"/>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23" presetClass="entr" presetSubtype="36" fill="hold" nodeType="afterEffect">
                                  <p:stCondLst>
                                    <p:cond delay="0"/>
                                  </p:stCondLst>
                                  <p:childTnLst>
                                    <p:set>
                                      <p:cBhvr>
                                        <p:cTn id="62" dur="1" fill="hold">
                                          <p:stCondLst>
                                            <p:cond delay="0"/>
                                          </p:stCondLst>
                                        </p:cTn>
                                        <p:tgtEl>
                                          <p:spTgt spid="87"/>
                                        </p:tgtEl>
                                        <p:attrNameLst>
                                          <p:attrName>style.visibility</p:attrName>
                                        </p:attrNameLst>
                                      </p:cBhvr>
                                      <p:to>
                                        <p:strVal val="visible"/>
                                      </p:to>
                                    </p:set>
                                    <p:anim calcmode="lin" valueType="num">
                                      <p:cBhvr>
                                        <p:cTn id="63" dur="500" fill="hold"/>
                                        <p:tgtEl>
                                          <p:spTgt spid="87"/>
                                        </p:tgtEl>
                                        <p:attrNameLst>
                                          <p:attrName>ppt_w</p:attrName>
                                        </p:attrNameLst>
                                      </p:cBhvr>
                                      <p:tavLst>
                                        <p:tav tm="0">
                                          <p:val>
                                            <p:strVal val="(6*min(max(#ppt_w*#ppt_h,.3),1)-7.4)/-.7*#ppt_w"/>
                                          </p:val>
                                        </p:tav>
                                        <p:tav tm="100000">
                                          <p:val>
                                            <p:strVal val="#ppt_w"/>
                                          </p:val>
                                        </p:tav>
                                      </p:tavLst>
                                    </p:anim>
                                    <p:anim calcmode="lin" valueType="num">
                                      <p:cBhvr>
                                        <p:cTn id="64" dur="500" fill="hold"/>
                                        <p:tgtEl>
                                          <p:spTgt spid="87"/>
                                        </p:tgtEl>
                                        <p:attrNameLst>
                                          <p:attrName>ppt_h</p:attrName>
                                        </p:attrNameLst>
                                      </p:cBhvr>
                                      <p:tavLst>
                                        <p:tav tm="0">
                                          <p:val>
                                            <p:strVal val="(6*min(max(#ppt_w*#ppt_h,.3),1)-7.4)/-.7*#ppt_h"/>
                                          </p:val>
                                        </p:tav>
                                        <p:tav tm="100000">
                                          <p:val>
                                            <p:strVal val="#ppt_h"/>
                                          </p:val>
                                        </p:tav>
                                      </p:tavLst>
                                    </p:anim>
                                    <p:anim calcmode="lin" valueType="num">
                                      <p:cBhvr>
                                        <p:cTn id="65" dur="500" fill="hold"/>
                                        <p:tgtEl>
                                          <p:spTgt spid="87"/>
                                        </p:tgtEl>
                                        <p:attrNameLst>
                                          <p:attrName>ppt_x</p:attrName>
                                        </p:attrNameLst>
                                      </p:cBhvr>
                                      <p:tavLst>
                                        <p:tav tm="0">
                                          <p:val>
                                            <p:fltVal val="0.5"/>
                                          </p:val>
                                        </p:tav>
                                        <p:tav tm="100000">
                                          <p:val>
                                            <p:strVal val="#ppt_x"/>
                                          </p:val>
                                        </p:tav>
                                      </p:tavLst>
                                    </p:anim>
                                    <p:anim calcmode="lin" valueType="num">
                                      <p:cBhvr>
                                        <p:cTn id="66" dur="500" fill="hold"/>
                                        <p:tgtEl>
                                          <p:spTgt spid="87"/>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5000"/>
                            </p:stCondLst>
                            <p:childTnLst>
                              <p:par>
                                <p:cTn id="68" presetID="14" presetClass="entr" presetSubtype="10" fill="hold" grpId="0" nodeType="afterEffect">
                                  <p:stCondLst>
                                    <p:cond delay="0"/>
                                  </p:stCondLst>
                                  <p:childTnLst>
                                    <p:set>
                                      <p:cBhvr>
                                        <p:cTn id="69" dur="1" fill="hold">
                                          <p:stCondLst>
                                            <p:cond delay="0"/>
                                          </p:stCondLst>
                                        </p:cTn>
                                        <p:tgtEl>
                                          <p:spTgt spid="104"/>
                                        </p:tgtEl>
                                        <p:attrNameLst>
                                          <p:attrName>style.visibility</p:attrName>
                                        </p:attrNameLst>
                                      </p:cBhvr>
                                      <p:to>
                                        <p:strVal val="visible"/>
                                      </p:to>
                                    </p:set>
                                    <p:animEffect transition="in" filter="randombar(horizontal)">
                                      <p:cBhvr>
                                        <p:cTn id="70"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96" grpId="0"/>
      <p:bldP spid="97" grpId="0"/>
      <p:bldP spid="104" grpId="0"/>
      <p:bldP spid="113" grpId="0"/>
      <p:bldP spid="114" grpId="0"/>
      <p:bldP spid="115" grpId="0"/>
      <p:bldP spid="11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0cd64ff8-5b4f-4f51-8f73-e86e732b14d0"/>
          <p:cNvGrpSpPr>
            <a:grpSpLocks noChangeAspect="1"/>
          </p:cNvGrpSpPr>
          <p:nvPr/>
        </p:nvGrpSpPr>
        <p:grpSpPr>
          <a:xfrm>
            <a:off x="1255697" y="1380417"/>
            <a:ext cx="6577839" cy="2770075"/>
            <a:chOff x="1596776" y="2275454"/>
            <a:chExt cx="8770452" cy="3693433"/>
          </a:xfrm>
        </p:grpSpPr>
        <p:grpSp>
          <p:nvGrpSpPr>
            <p:cNvPr id="4" name="组合 3"/>
            <p:cNvGrpSpPr/>
            <p:nvPr/>
          </p:nvGrpSpPr>
          <p:grpSpPr>
            <a:xfrm>
              <a:off x="5496828" y="2533907"/>
              <a:ext cx="2432204" cy="2432204"/>
              <a:chOff x="14382607" y="3858443"/>
              <a:chExt cx="4864408" cy="4864408"/>
            </a:xfrm>
          </p:grpSpPr>
          <p:sp>
            <p:nvSpPr>
              <p:cNvPr id="26" name="椭圆 25"/>
              <p:cNvSpPr/>
              <p:nvPr/>
            </p:nvSpPr>
            <p:spPr>
              <a:xfrm>
                <a:off x="14791898" y="4248047"/>
                <a:ext cx="4144194" cy="4144194"/>
              </a:xfrm>
              <a:prstGeom prst="ellipse">
                <a:avLst/>
              </a:prstGeom>
              <a:solidFill>
                <a:schemeClr val="accent2">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椭圆 26"/>
              <p:cNvSpPr/>
              <p:nvPr/>
            </p:nvSpPr>
            <p:spPr>
              <a:xfrm>
                <a:off x="14382607" y="3858443"/>
                <a:ext cx="4864408" cy="4864408"/>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5205875" y="3921302"/>
              <a:ext cx="1475152" cy="1475152"/>
              <a:chOff x="13800701" y="6633228"/>
              <a:chExt cx="2950304" cy="2950304"/>
            </a:xfrm>
          </p:grpSpPr>
          <p:sp>
            <p:nvSpPr>
              <p:cNvPr id="24" name="椭圆 23"/>
              <p:cNvSpPr/>
              <p:nvPr/>
            </p:nvSpPr>
            <p:spPr>
              <a:xfrm>
                <a:off x="14047153" y="6850109"/>
                <a:ext cx="2513488" cy="2513488"/>
              </a:xfrm>
              <a:prstGeom prst="ellipse">
                <a:avLst/>
              </a:prstGeom>
              <a:solidFill>
                <a:schemeClr val="accent3">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13800701" y="6633228"/>
                <a:ext cx="2950304" cy="2950304"/>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4326581" y="2949820"/>
              <a:ext cx="2045469" cy="2045469"/>
              <a:chOff x="12042112" y="4690267"/>
              <a:chExt cx="4090937" cy="4090937"/>
            </a:xfrm>
          </p:grpSpPr>
          <p:sp>
            <p:nvSpPr>
              <p:cNvPr id="22" name="椭圆 21"/>
              <p:cNvSpPr/>
              <p:nvPr/>
            </p:nvSpPr>
            <p:spPr>
              <a:xfrm>
                <a:off x="12384220" y="4995355"/>
                <a:ext cx="3485242" cy="3485242"/>
              </a:xfrm>
              <a:prstGeom prst="ellipse">
                <a:avLst/>
              </a:prstGeom>
              <a:solidFill>
                <a:schemeClr val="accent1">
                  <a:alpha val="80000"/>
                </a:schemeClr>
              </a:solidFill>
              <a:ln>
                <a:noFill/>
              </a:ln>
              <a:effectLst>
                <a:outerShdw blurRad="38100" dist="38100" algn="ctr" rotWithShape="0">
                  <a:srgbClr val="000000">
                    <a:alpha val="23000"/>
                  </a:srgb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椭圆 22"/>
              <p:cNvSpPr/>
              <p:nvPr/>
            </p:nvSpPr>
            <p:spPr>
              <a:xfrm>
                <a:off x="12042112" y="4690267"/>
                <a:ext cx="4090937" cy="4090937"/>
              </a:xfrm>
              <a:prstGeom prst="ellipse">
                <a:avLst/>
              </a:prstGeom>
              <a:noFill/>
              <a:ln>
                <a:solidFill>
                  <a:schemeClr val="accent1">
                    <a:alpha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7" name="直接连接符 6"/>
            <p:cNvCxnSpPr/>
            <p:nvPr/>
          </p:nvCxnSpPr>
          <p:spPr>
            <a:xfrm flipH="1">
              <a:off x="6826941" y="2408336"/>
              <a:ext cx="583563" cy="1171813"/>
            </a:xfrm>
            <a:prstGeom prst="line">
              <a:avLst/>
            </a:prstGeom>
            <a:ln w="12700" cap="flat" cmpd="sng" algn="ctr">
              <a:solidFill>
                <a:schemeClr val="accent2">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7362536" y="2385007"/>
              <a:ext cx="95935" cy="95935"/>
            </a:xfrm>
            <a:prstGeom prst="ellipse">
              <a:avLst/>
            </a:pr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文本框 55"/>
            <p:cNvSpPr txBox="1"/>
            <p:nvPr/>
          </p:nvSpPr>
          <p:spPr>
            <a:xfrm>
              <a:off x="7485482" y="2275454"/>
              <a:ext cx="1222556" cy="323165"/>
            </a:xfrm>
            <a:prstGeom prst="rect">
              <a:avLst/>
            </a:prstGeom>
            <a:noFill/>
          </p:spPr>
          <p:txBody>
            <a:bodyPr wrap="square">
              <a:normAutofit fontScale="55000" lnSpcReduction="20000"/>
            </a:bodyPr>
            <a:lstStyle/>
            <a:p>
              <a:r>
                <a:rPr lang="de-DE" sz="1500">
                  <a:solidFill>
                    <a:schemeClr val="bg1">
                      <a:lumMod val="50000"/>
                    </a:schemeClr>
                  </a:solidFill>
                  <a:latin typeface="微软雅黑" panose="020B0503020204020204" pitchFamily="34" charset="-122"/>
                  <a:ea typeface="微软雅黑" panose="020B0503020204020204" pitchFamily="34" charset="-122"/>
                </a:rPr>
                <a:t>Europe (2017)</a:t>
              </a:r>
              <a:endParaRPr lang="de-DE" sz="15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4498858" y="2815836"/>
              <a:ext cx="738213" cy="964285"/>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4442928" y="2746720"/>
              <a:ext cx="95935" cy="9593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文本框 61"/>
            <p:cNvSpPr txBox="1"/>
            <p:nvPr/>
          </p:nvSpPr>
          <p:spPr>
            <a:xfrm>
              <a:off x="3159865" y="2620882"/>
              <a:ext cx="1222556" cy="323165"/>
            </a:xfrm>
            <a:prstGeom prst="rect">
              <a:avLst/>
            </a:prstGeom>
            <a:noFill/>
          </p:spPr>
          <p:txBody>
            <a:bodyPr wrap="square">
              <a:normAutofit fontScale="62500" lnSpcReduction="20000"/>
            </a:bodyPr>
            <a:lstStyle/>
            <a:p>
              <a:pPr algn="r"/>
              <a:r>
                <a:rPr lang="de-DE" sz="1500">
                  <a:solidFill>
                    <a:schemeClr val="bg1">
                      <a:lumMod val="50000"/>
                    </a:schemeClr>
                  </a:solidFill>
                  <a:latin typeface="微软雅黑" panose="020B0503020204020204" pitchFamily="34" charset="-122"/>
                  <a:ea typeface="微软雅黑" panose="020B0503020204020204" pitchFamily="34" charset="-122"/>
                </a:rPr>
                <a:t>U.S.A. (2017)</a:t>
              </a:r>
              <a:endParaRPr lang="de-DE" sz="150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6035036" y="4824898"/>
              <a:ext cx="738213" cy="964285"/>
            </a:xfrm>
            <a:prstGeom prst="line">
              <a:avLst/>
            </a:prstGeom>
            <a:ln w="12700" cap="flat" cmpd="sng" algn="ctr">
              <a:solidFill>
                <a:schemeClr val="accent3">
                  <a:lumMod val="100000"/>
                </a:schemeClr>
              </a:solidFill>
              <a:prstDash val="solid"/>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6730874" y="5741218"/>
              <a:ext cx="95935" cy="95935"/>
            </a:xfrm>
            <a:prstGeom prst="ellips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文本框 66"/>
            <p:cNvSpPr txBox="1"/>
            <p:nvPr/>
          </p:nvSpPr>
          <p:spPr>
            <a:xfrm>
              <a:off x="6875769" y="5645722"/>
              <a:ext cx="1222556" cy="323165"/>
            </a:xfrm>
            <a:prstGeom prst="rect">
              <a:avLst/>
            </a:prstGeom>
            <a:noFill/>
          </p:spPr>
          <p:txBody>
            <a:bodyPr wrap="square">
              <a:normAutofit fontScale="62500" lnSpcReduction="20000"/>
            </a:bodyPr>
            <a:lstStyle/>
            <a:p>
              <a:r>
                <a:rPr lang="de-DE" sz="1500">
                  <a:solidFill>
                    <a:schemeClr val="bg1">
                      <a:lumMod val="50000"/>
                    </a:schemeClr>
                  </a:solidFill>
                  <a:latin typeface="微软雅黑" panose="020B0503020204020204" pitchFamily="34" charset="-122"/>
                  <a:ea typeface="微软雅黑" panose="020B0503020204020204" pitchFamily="34" charset="-122"/>
                </a:rPr>
                <a:t>Asia (2017)</a:t>
              </a:r>
              <a:endParaRPr lang="de-DE" sz="150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文本框 67"/>
            <p:cNvSpPr txBox="1"/>
            <p:nvPr/>
          </p:nvSpPr>
          <p:spPr>
            <a:xfrm>
              <a:off x="1596776" y="2620882"/>
              <a:ext cx="1770140" cy="830997"/>
            </a:xfrm>
            <a:prstGeom prst="rect">
              <a:avLst/>
            </a:prstGeom>
            <a:noFill/>
          </p:spPr>
          <p:txBody>
            <a:bodyPr wrap="square" lIns="0" tIns="0" rIns="0" bIns="0" anchor="ctr" anchorCtr="0">
              <a:normAutofit fontScale="40000" lnSpcReduction="20000"/>
            </a:bodyPr>
            <a:lstStyle/>
            <a:p>
              <a:pPr>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文本框 68"/>
            <p:cNvSpPr txBox="1"/>
            <p:nvPr/>
          </p:nvSpPr>
          <p:spPr>
            <a:xfrm>
              <a:off x="8633127" y="2287210"/>
              <a:ext cx="1734101" cy="830997"/>
            </a:xfrm>
            <a:prstGeom prst="rect">
              <a:avLst/>
            </a:prstGeom>
            <a:noFill/>
          </p:spPr>
          <p:txBody>
            <a:bodyPr wrap="square" lIns="0" tIns="0" rIns="0" bIns="0" anchor="ctr" anchorCtr="0">
              <a:normAutofit fontScale="40000" lnSpcReduction="20000"/>
            </a:bodyPr>
            <a:lstStyle/>
            <a:p>
              <a:pPr algn="l">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文本框 69"/>
            <p:cNvSpPr txBox="1"/>
            <p:nvPr/>
          </p:nvSpPr>
          <p:spPr>
            <a:xfrm>
              <a:off x="7828749" y="5137890"/>
              <a:ext cx="1712617" cy="830997"/>
            </a:xfrm>
            <a:prstGeom prst="rect">
              <a:avLst/>
            </a:prstGeom>
            <a:noFill/>
          </p:spPr>
          <p:txBody>
            <a:bodyPr wrap="square" lIns="0" tIns="0" rIns="0" bIns="0" anchor="ctr" anchorCtr="0">
              <a:normAutofit fontScale="40000" lnSpcReduction="20000"/>
            </a:bodyPr>
            <a:lstStyle/>
            <a:p>
              <a:pPr algn="l">
                <a:lnSpc>
                  <a:spcPct val="12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此部分内容作为文字排版占位显示（建议使用主题字体）</a:t>
              </a:r>
              <a:br>
                <a:rPr lang="zh-CN" altLang="en-US" dirty="0">
                  <a:solidFill>
                    <a:schemeClr val="bg1">
                      <a:lumMod val="50000"/>
                    </a:schemeClr>
                  </a:solidFill>
                  <a:latin typeface="微软雅黑" panose="020B0503020204020204" pitchFamily="34" charset="-122"/>
                  <a:ea typeface="微软雅黑" panose="020B0503020204020204" pitchFamily="34" charset="-122"/>
                </a:rPr>
              </a:br>
              <a:r>
                <a:rPr lang="zh-CN" altLang="en-US" dirty="0">
                  <a:solidFill>
                    <a:schemeClr val="bg1">
                      <a:lumMod val="50000"/>
                    </a:schemeClr>
                  </a:solidFill>
                  <a:latin typeface="微软雅黑" panose="020B0503020204020204" pitchFamily="34" charset="-122"/>
                  <a:ea typeface="微软雅黑" panose="020B0503020204020204" pitchFamily="34" charset="-122"/>
                </a:rPr>
                <a:t>如需更改请在（设置形状格式）菜单下（文本选项）中调整</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6414105" y="3406432"/>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86</a:t>
              </a:r>
              <a:endParaRPr lang="de-DE" sz="150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椭圆 19"/>
            <p:cNvSpPr/>
            <p:nvPr/>
          </p:nvSpPr>
          <p:spPr>
            <a:xfrm>
              <a:off x="4987362" y="3582388"/>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64</a:t>
              </a:r>
              <a:endParaRPr lang="de-DE" sz="150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5621485" y="4368127"/>
              <a:ext cx="689794" cy="68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fontScale="77500" lnSpcReduction="20000"/>
            </a:bodyPr>
            <a:lstStyle/>
            <a:p>
              <a:pPr algn="ctr"/>
              <a:r>
                <a:rPr lang="de-DE" sz="1500">
                  <a:solidFill>
                    <a:schemeClr val="bg1">
                      <a:lumMod val="50000"/>
                    </a:schemeClr>
                  </a:solidFill>
                  <a:latin typeface="微软雅黑" panose="020B0503020204020204" pitchFamily="34" charset="-122"/>
                  <a:ea typeface="微软雅黑" panose="020B0503020204020204" pitchFamily="34" charset="-122"/>
                </a:rPr>
                <a:t>49</a:t>
              </a:r>
              <a:endParaRPr lang="de-DE" sz="1500">
                <a:solidFill>
                  <a:schemeClr val="bg1">
                    <a:lumMod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par>
                                <p:cTn id="8" presetID="63" presetClass="path" presetSubtype="0" accel="50000" decel="50000" fill="hold" nodeType="withEffect">
                                  <p:stCondLst>
                                    <p:cond delay="0"/>
                                  </p:stCondLst>
                                  <p:childTnLst>
                                    <p:animMotion origin="layout" path="M 0.008964 -0.71876 L 0 0 E" pathEditMode="relative" ptsTypes="">
                                      <p:cBhvr>
                                        <p:cTn id="9" dur="2000" fill="hold"/>
                                        <p:tgtEl>
                                          <p:spTgt spid="3"/>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3"/>
                                        </p:tgtEl>
                                      </p:cBhvr>
                                      <p:by x="150000" y="150000"/>
                                      <p:from x="13901" y="33010"/>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900088" y="1275608"/>
            <a:ext cx="2663937" cy="31323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bwMode="auto">
          <a:xfrm>
            <a:off x="3911634" y="2783012"/>
            <a:ext cx="4224283" cy="30587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p:spPr>
        <p:txBody>
          <a:bodyPr vert="horz" wrap="square" lIns="68573" tIns="34286" rIns="68573" bIns="34286" numCol="1" anchor="t" anchorCtr="0" compatLnSpc="1"/>
          <a:lstStyle/>
          <a:p>
            <a:endParaRPr lang="zh-CN" altLang="en-US" sz="1000" dirty="0"/>
          </a:p>
        </p:txBody>
      </p:sp>
      <p:sp>
        <p:nvSpPr>
          <p:cNvPr id="11" name="Freeform 7"/>
          <p:cNvSpPr/>
          <p:nvPr/>
        </p:nvSpPr>
        <p:spPr bwMode="auto">
          <a:xfrm>
            <a:off x="3911633" y="2783012"/>
            <a:ext cx="1729853" cy="30587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accent1"/>
          </a:solidFill>
          <a:ln>
            <a:noFill/>
          </a:ln>
        </p:spPr>
        <p:txBody>
          <a:bodyPr vert="horz" wrap="square" lIns="68573" tIns="34286" rIns="68573" bIns="34286"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28743.76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3911634" y="3437769"/>
            <a:ext cx="422428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73" tIns="34286" rIns="68573" bIns="34286" numCol="1" anchor="t" anchorCtr="0" compatLnSpc="1"/>
          <a:lstStyle/>
          <a:p>
            <a:endParaRPr lang="zh-CN" altLang="en-US" sz="1000" dirty="0"/>
          </a:p>
        </p:txBody>
      </p:sp>
      <p:sp>
        <p:nvSpPr>
          <p:cNvPr id="14" name="Freeform 9"/>
          <p:cNvSpPr/>
          <p:nvPr/>
        </p:nvSpPr>
        <p:spPr bwMode="auto">
          <a:xfrm>
            <a:off x="3911634" y="4092526"/>
            <a:ext cx="422428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73" tIns="34286" rIns="68573" bIns="34286" numCol="1" anchor="t" anchorCtr="0" compatLnSpc="1"/>
          <a:lstStyle/>
          <a:p>
            <a:endParaRPr lang="zh-CN" altLang="en-US" sz="1000" dirty="0"/>
          </a:p>
        </p:txBody>
      </p:sp>
      <p:sp>
        <p:nvSpPr>
          <p:cNvPr id="15" name="Freeform 10"/>
          <p:cNvSpPr/>
          <p:nvPr/>
        </p:nvSpPr>
        <p:spPr bwMode="auto">
          <a:xfrm>
            <a:off x="3911633" y="3437769"/>
            <a:ext cx="3187327" cy="315430"/>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chemeClr val="accent2"/>
          </a:solidFill>
          <a:ln>
            <a:noFill/>
          </a:ln>
        </p:spPr>
        <p:txBody>
          <a:bodyPr vert="horz" wrap="square" lIns="68573" tIns="34286" rIns="68573" bIns="34286"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51443.98</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Freeform 11"/>
          <p:cNvSpPr/>
          <p:nvPr/>
        </p:nvSpPr>
        <p:spPr bwMode="auto">
          <a:xfrm>
            <a:off x="3911634" y="4092526"/>
            <a:ext cx="2351071" cy="315430"/>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accent3"/>
          </a:solidFill>
          <a:ln>
            <a:noFill/>
          </a:ln>
        </p:spPr>
        <p:txBody>
          <a:bodyPr vert="horz" wrap="square" lIns="68573" tIns="34286" rIns="68573" bIns="34286"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36618.46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853001" y="1166025"/>
            <a:ext cx="2220501" cy="276914"/>
          </a:xfrm>
          <a:prstGeom prst="rect">
            <a:avLst/>
          </a:prstGeom>
          <a:noFill/>
        </p:spPr>
        <p:txBody>
          <a:bodyPr wrap="square" lIns="91430" tIns="0" rIns="91430"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8" name="TextBox 17"/>
          <p:cNvSpPr txBox="1"/>
          <p:nvPr/>
        </p:nvSpPr>
        <p:spPr>
          <a:xfrm>
            <a:off x="3853703" y="1512273"/>
            <a:ext cx="4282213" cy="732300"/>
          </a:xfrm>
          <a:prstGeom prst="rect">
            <a:avLst/>
          </a:prstGeom>
          <a:noFill/>
        </p:spPr>
        <p:txBody>
          <a:bodyPr wrap="square" lIns="91430" tIns="45715" rIns="91430" bIns="45715"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3890223" y="2510972"/>
            <a:ext cx="1008083" cy="230761"/>
          </a:xfrm>
          <a:prstGeom prst="rect">
            <a:avLst/>
          </a:prstGeom>
          <a:noFill/>
        </p:spPr>
        <p:txBody>
          <a:bodyPr wrap="square" lIns="91430" tIns="0" rIns="91430" bIns="0" rtlCol="0" anchor="t">
            <a:spAutoFit/>
          </a:bodyPr>
          <a:lstStyle/>
          <a:p>
            <a:pPr>
              <a:lnSpc>
                <a:spcPct val="150000"/>
              </a:lnSpc>
            </a:pPr>
            <a:r>
              <a:rPr lang="zh-CN" altLang="en-US" sz="10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题</a:t>
            </a:r>
            <a:endPar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0" name="TextBox 19"/>
          <p:cNvSpPr txBox="1"/>
          <p:nvPr/>
        </p:nvSpPr>
        <p:spPr>
          <a:xfrm>
            <a:off x="3890223" y="3173332"/>
            <a:ext cx="1401634" cy="242299"/>
          </a:xfrm>
          <a:prstGeom prst="rect">
            <a:avLst/>
          </a:prstGeom>
          <a:noFill/>
        </p:spPr>
        <p:txBody>
          <a:bodyPr wrap="square" lIns="91430" tIns="0" rIns="91430" bIns="0" rtlCol="0" anchor="t">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05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1" name="TextBox 20"/>
          <p:cNvSpPr txBox="1"/>
          <p:nvPr/>
        </p:nvSpPr>
        <p:spPr>
          <a:xfrm>
            <a:off x="3890223" y="3842430"/>
            <a:ext cx="1008083" cy="242299"/>
          </a:xfrm>
          <a:prstGeom prst="rect">
            <a:avLst/>
          </a:prstGeom>
          <a:noFill/>
        </p:spPr>
        <p:txBody>
          <a:bodyPr wrap="square" lIns="91430" tIns="0" rIns="91430" bIns="0" rtlCol="0" anchor="t">
            <a:spAutoFit/>
          </a:bodyPr>
          <a:lstStyle/>
          <a:p>
            <a:pPr>
              <a:lnSpc>
                <a:spcPct val="150000"/>
              </a:lnSpc>
            </a:pPr>
            <a:r>
              <a:rPr lang="zh-CN" altLang="en-US" sz="105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P spid="14" grpId="0" animBg="1"/>
      <p:bldP spid="15" grpId="0" animBg="1"/>
      <p:bldP spid="16" grpId="0" animBg="1"/>
      <p:bldP spid="17" grpId="0"/>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7671" r="7671"/>
          <a:stretch>
            <a:fillRect/>
          </a:stretch>
        </p:blipFill>
        <p:spPr>
          <a:xfrm>
            <a:off x="0" y="-4174"/>
            <a:ext cx="9144000" cy="5143500"/>
          </a:xfrm>
          <a:prstGeom prst="rect">
            <a:avLst/>
          </a:prstGeom>
        </p:spPr>
      </p:pic>
      <p:sp>
        <p:nvSpPr>
          <p:cNvPr id="3" name="矩形 2"/>
          <p:cNvSpPr/>
          <p:nvPr/>
        </p:nvSpPr>
        <p:spPr>
          <a:xfrm>
            <a:off x="3735242" y="1635646"/>
            <a:ext cx="1338829" cy="553870"/>
          </a:xfrm>
          <a:prstGeom prst="rect">
            <a:avLst/>
          </a:prstGeom>
        </p:spPr>
        <p:txBody>
          <a:bodyPr wrap="none">
            <a:spAutoFit/>
          </a:bodyPr>
          <a:lstStyle/>
          <a:p>
            <a:pPr algn="ctr"/>
            <a:r>
              <a:rPr lang="zh-CN" altLang="en-US" sz="3000" dirty="0">
                <a:solidFill>
                  <a:schemeClr val="tx1">
                    <a:lumMod val="95000"/>
                    <a:lumOff val="5000"/>
                  </a:schemeClr>
                </a:solidFill>
                <a:latin typeface="造字工房悦黑演示版常规体" pitchFamily="50" charset="-122"/>
                <a:ea typeface="造字工房悦黑演示版常规体" pitchFamily="50" charset="-122"/>
              </a:rPr>
              <a:t>第四章</a:t>
            </a:r>
            <a:endParaRPr lang="zh-CN" altLang="en-US" sz="3000" dirty="0">
              <a:solidFill>
                <a:schemeClr val="tx1">
                  <a:lumMod val="95000"/>
                  <a:lumOff val="5000"/>
                </a:schemeClr>
              </a:solidFill>
              <a:latin typeface="造字工房悦黑演示版常规体" pitchFamily="50" charset="-122"/>
              <a:ea typeface="造字工房悦黑演示版常规体" pitchFamily="50" charset="-122"/>
            </a:endParaRPr>
          </a:p>
        </p:txBody>
      </p:sp>
      <p:grpSp>
        <p:nvGrpSpPr>
          <p:cNvPr id="4" name="组合 3"/>
          <p:cNvGrpSpPr/>
          <p:nvPr/>
        </p:nvGrpSpPr>
        <p:grpSpPr>
          <a:xfrm rot="5400000">
            <a:off x="4190416" y="950464"/>
            <a:ext cx="428481" cy="1901156"/>
            <a:chOff x="4564337" y="378280"/>
            <a:chExt cx="3063327" cy="773790"/>
          </a:xfrm>
        </p:grpSpPr>
        <p:cxnSp>
          <p:nvCxnSpPr>
            <p:cNvPr id="5" name="直接连接符 4"/>
            <p:cNvCxnSpPr/>
            <p:nvPr/>
          </p:nvCxnSpPr>
          <p:spPr>
            <a:xfrm flipH="1">
              <a:off x="4564337" y="115207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564337" y="378280"/>
              <a:ext cx="3063327"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7" name="标题 1"/>
          <p:cNvSpPr txBox="1"/>
          <p:nvPr/>
        </p:nvSpPr>
        <p:spPr>
          <a:xfrm>
            <a:off x="2627784" y="2370932"/>
            <a:ext cx="3541274" cy="895143"/>
          </a:xfrm>
          <a:prstGeom prst="rect">
            <a:avLst/>
          </a:prstGeom>
        </p:spPr>
        <p:txBody>
          <a:bodyPr rtlCol="0"/>
          <a:lstStyle>
            <a:lvl1pPr algn="ctr" defTabSz="1218565" rtl="0" eaLnBrk="1" latinLnBrk="0" hangingPunct="1">
              <a:spcBef>
                <a:spcPct val="0"/>
              </a:spcBef>
              <a:buNone/>
              <a:defRPr sz="5900" kern="1200">
                <a:solidFill>
                  <a:schemeClr val="tx1"/>
                </a:solidFill>
                <a:latin typeface="+mj-lt"/>
                <a:ea typeface="+mj-ea"/>
                <a:cs typeface="+mj-cs"/>
              </a:defRPr>
            </a:lvl1pPr>
          </a:lstStyle>
          <a:p>
            <a:pPr defTabSz="337185">
              <a:defRPr/>
            </a:pPr>
            <a:r>
              <a:rPr lang="zh-CN" altLang="en-US" sz="3600" b="1" dirty="0">
                <a:solidFill>
                  <a:schemeClr val="tx1">
                    <a:lumMod val="95000"/>
                    <a:lumOff val="5000"/>
                  </a:schemeClr>
                </a:solidFill>
                <a:cs typeface="+mn-ea"/>
                <a:sym typeface="+mn-lt"/>
              </a:rPr>
              <a:t>目标计划</a:t>
            </a:r>
            <a:endParaRPr kumimoji="1" lang="zh-CN" altLang="en-US" sz="3600" b="1" kern="0" dirty="0">
              <a:solidFill>
                <a:schemeClr val="tx1">
                  <a:lumMod val="95000"/>
                  <a:lumOff val="5000"/>
                </a:schemeClr>
              </a:solidFill>
              <a:cs typeface="+mn-ea"/>
              <a:sym typeface="+mn-lt"/>
            </a:endParaRPr>
          </a:p>
        </p:txBody>
      </p:sp>
      <p:sp>
        <p:nvSpPr>
          <p:cNvPr id="8" name="副标题 2"/>
          <p:cNvSpPr txBox="1"/>
          <p:nvPr/>
        </p:nvSpPr>
        <p:spPr>
          <a:xfrm>
            <a:off x="2756341" y="3116091"/>
            <a:ext cx="3284159" cy="473458"/>
          </a:xfrm>
          <a:prstGeom prst="rect">
            <a:avLst/>
          </a:prstGeom>
        </p:spPr>
        <p:txBody>
          <a:bodyPr rtlCol="0"/>
          <a:lst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a:lstStyle>
          <a:p>
            <a:pPr marL="0" indent="0" algn="ctr">
              <a:buNone/>
              <a:defRPr/>
            </a:pP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简洁大气</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易编辑</a:t>
            </a:r>
            <a:r>
              <a:rPr lang="en-US" altLang="zh-CN" sz="1200" dirty="0">
                <a:solidFill>
                  <a:schemeClr val="tx1">
                    <a:lumMod val="95000"/>
                    <a:lumOff val="5000"/>
                  </a:schemeClr>
                </a:solidFill>
                <a:latin typeface="造字工房悦黑演示版常规体" pitchFamily="50" charset="-122"/>
                <a:ea typeface="造字工房悦黑演示版常规体" pitchFamily="50" charset="-122"/>
              </a:rPr>
              <a:t>|</a:t>
            </a:r>
            <a:r>
              <a:rPr lang="zh-CN" altLang="en-US" sz="1200" dirty="0">
                <a:solidFill>
                  <a:schemeClr val="tx1">
                    <a:lumMod val="95000"/>
                    <a:lumOff val="5000"/>
                  </a:schemeClr>
                </a:solidFill>
                <a:latin typeface="造字工房悦黑演示版常规体" pitchFamily="50" charset="-122"/>
                <a:ea typeface="造字工房悦黑演示版常规体" pitchFamily="50" charset="-122"/>
              </a:rPr>
              <a:t>任意替换内容</a:t>
            </a:r>
            <a:endParaRPr lang="zh-CN" altLang="en-US" sz="1200" dirty="0">
              <a:solidFill>
                <a:schemeClr val="tx1">
                  <a:lumMod val="95000"/>
                  <a:lumOff val="5000"/>
                </a:schemeClr>
              </a:solidFill>
              <a:latin typeface="造字工房悦黑演示版常规体" pitchFamily="50" charset="-122"/>
              <a:ea typeface="造字工房悦黑演示版常规体" pitchFamily="50" charset="-122"/>
            </a:endParaRPr>
          </a:p>
        </p:txBody>
      </p:sp>
      <p:cxnSp>
        <p:nvCxnSpPr>
          <p:cNvPr id="9" name="直接连接符 8"/>
          <p:cNvCxnSpPr/>
          <p:nvPr/>
        </p:nvCxnSpPr>
        <p:spPr>
          <a:xfrm>
            <a:off x="2756342" y="2998095"/>
            <a:ext cx="3284158" cy="0"/>
          </a:xfrm>
          <a:prstGeom prst="line">
            <a:avLst/>
          </a:prstGeom>
          <a:ln w="3175">
            <a:solidFill>
              <a:schemeClr val="accent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fltVal val="0"/>
                                          </p:val>
                                        </p:tav>
                                        <p:tav tm="100000">
                                          <p:val>
                                            <p:strVal val="#ppt_w"/>
                                          </p:val>
                                        </p:tav>
                                      </p:tavLst>
                                    </p:anim>
                                    <p:anim calcmode="lin" valueType="num">
                                      <p:cBhvr>
                                        <p:cTn id="12" dur="500" fill="hold"/>
                                        <p:tgtEl>
                                          <p:spTgt spid="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42"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anim calcmode="lin" valueType="num">
                                      <p:cBhvr>
                                        <p:cTn id="22" dur="500" fill="hold"/>
                                        <p:tgtEl>
                                          <p:spTgt spid="7"/>
                                        </p:tgtEl>
                                        <p:attrNameLst>
                                          <p:attrName>ppt_x</p:attrName>
                                        </p:attrNameLst>
                                      </p:cBhvr>
                                      <p:tavLst>
                                        <p:tav tm="0">
                                          <p:val>
                                            <p:strVal val="#ppt_x"/>
                                          </p:val>
                                        </p:tav>
                                        <p:tav tm="100000">
                                          <p:val>
                                            <p:strVal val="#ppt_x"/>
                                          </p:val>
                                        </p:tav>
                                      </p:tavLst>
                                    </p:anim>
                                    <p:anim calcmode="lin" valueType="num">
                                      <p:cBhvr>
                                        <p:cTn id="23" dur="500" fill="hold"/>
                                        <p:tgtEl>
                                          <p:spTgt spid="7"/>
                                        </p:tgtEl>
                                        <p:attrNameLst>
                                          <p:attrName>ppt_y</p:attrName>
                                        </p:attrNameLst>
                                      </p:cBhvr>
                                      <p:tavLst>
                                        <p:tav tm="0">
                                          <p:val>
                                            <p:strVal val="#ppt_y+.1"/>
                                          </p:val>
                                        </p:tav>
                                        <p:tav tm="100000">
                                          <p:val>
                                            <p:strVal val="#ppt_y"/>
                                          </p:val>
                                        </p:tav>
                                      </p:tavLst>
                                    </p:anim>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anim calcmode="lin" valueType="num">
                                      <p:cBhvr>
                                        <p:cTn id="28" dur="500" fill="hold"/>
                                        <p:tgtEl>
                                          <p:spTgt spid="9"/>
                                        </p:tgtEl>
                                        <p:attrNameLst>
                                          <p:attrName>ppt_x</p:attrName>
                                        </p:attrNameLst>
                                      </p:cBhvr>
                                      <p:tavLst>
                                        <p:tav tm="0">
                                          <p:val>
                                            <p:strVal val="#ppt_x"/>
                                          </p:val>
                                        </p:tav>
                                        <p:tav tm="100000">
                                          <p:val>
                                            <p:strVal val="#ppt_x"/>
                                          </p:val>
                                        </p:tav>
                                      </p:tavLst>
                                    </p:anim>
                                    <p:anim calcmode="lin" valueType="num">
                                      <p:cBhvr>
                                        <p:cTn id="29" dur="500" fill="hold"/>
                                        <p:tgtEl>
                                          <p:spTgt spid="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anim calcmode="lin" valueType="num">
                                      <p:cBhvr>
                                        <p:cTn id="34" dur="500" fill="hold"/>
                                        <p:tgtEl>
                                          <p:spTgt spid="8"/>
                                        </p:tgtEl>
                                        <p:attrNameLst>
                                          <p:attrName>ppt_x</p:attrName>
                                        </p:attrNameLst>
                                      </p:cBhvr>
                                      <p:tavLst>
                                        <p:tav tm="0">
                                          <p:val>
                                            <p:strVal val="#ppt_x"/>
                                          </p:val>
                                        </p:tav>
                                        <p:tav tm="100000">
                                          <p:val>
                                            <p:strVal val="#ppt_x"/>
                                          </p:val>
                                        </p:tav>
                                      </p:tavLst>
                                    </p:anim>
                                    <p:anim calcmode="lin" valueType="num">
                                      <p:cBhvr>
                                        <p:cTn id="35"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1103455" y="2250640"/>
            <a:ext cx="573128" cy="5732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p>
        </p:txBody>
      </p:sp>
      <p:sp>
        <p:nvSpPr>
          <p:cNvPr id="14" name="椭圆 13"/>
          <p:cNvSpPr/>
          <p:nvPr/>
        </p:nvSpPr>
        <p:spPr>
          <a:xfrm>
            <a:off x="3178285" y="2250640"/>
            <a:ext cx="573128" cy="5732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p>
        </p:txBody>
      </p:sp>
      <p:sp>
        <p:nvSpPr>
          <p:cNvPr id="15" name="椭圆 14"/>
          <p:cNvSpPr/>
          <p:nvPr/>
        </p:nvSpPr>
        <p:spPr>
          <a:xfrm>
            <a:off x="5253115" y="2250640"/>
            <a:ext cx="573128" cy="5732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p>
        </p:txBody>
      </p:sp>
      <p:sp>
        <p:nvSpPr>
          <p:cNvPr id="16" name="椭圆 15"/>
          <p:cNvSpPr/>
          <p:nvPr/>
        </p:nvSpPr>
        <p:spPr>
          <a:xfrm>
            <a:off x="7327945" y="2250640"/>
            <a:ext cx="573128" cy="57320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p>
        </p:txBody>
      </p:sp>
      <p:cxnSp>
        <p:nvCxnSpPr>
          <p:cNvPr id="17" name="直接连接符 16"/>
          <p:cNvCxnSpPr>
            <a:endCxn id="13" idx="2"/>
          </p:cNvCxnSpPr>
          <p:nvPr/>
        </p:nvCxnSpPr>
        <p:spPr>
          <a:xfrm>
            <a:off x="417747" y="2537243"/>
            <a:ext cx="685708" cy="0"/>
          </a:xfrm>
          <a:prstGeom prst="line">
            <a:avLst/>
          </a:prstGeom>
          <a:ln>
            <a:solidFill>
              <a:schemeClr val="bg1">
                <a:lumMod val="75000"/>
              </a:schemeClr>
            </a:solidFill>
            <a:headEnd type="oval" w="lg" len="lg"/>
          </a:ln>
        </p:spPr>
        <p:style>
          <a:lnRef idx="1">
            <a:schemeClr val="accent1"/>
          </a:lnRef>
          <a:fillRef idx="0">
            <a:schemeClr val="accent1"/>
          </a:fillRef>
          <a:effectRef idx="0">
            <a:schemeClr val="accent1"/>
          </a:effectRef>
          <a:fontRef idx="minor">
            <a:schemeClr val="tx1"/>
          </a:fontRef>
        </p:style>
      </p:cxnSp>
      <p:cxnSp>
        <p:nvCxnSpPr>
          <p:cNvPr id="18" name="直接连接符 17"/>
          <p:cNvCxnSpPr>
            <a:stCxn id="16" idx="6"/>
          </p:cNvCxnSpPr>
          <p:nvPr/>
        </p:nvCxnSpPr>
        <p:spPr>
          <a:xfrm>
            <a:off x="7901073" y="2537243"/>
            <a:ext cx="685707" cy="0"/>
          </a:xfrm>
          <a:prstGeom prst="line">
            <a:avLst/>
          </a:prstGeom>
          <a:ln>
            <a:solidFill>
              <a:schemeClr val="bg1">
                <a:lumMod val="75000"/>
              </a:schemeClr>
            </a:solidFill>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3" idx="6"/>
            <a:endCxn id="14" idx="2"/>
          </p:cNvCxnSpPr>
          <p:nvPr/>
        </p:nvCxnSpPr>
        <p:spPr>
          <a:xfrm>
            <a:off x="1676584" y="2537243"/>
            <a:ext cx="15017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stCxn id="14" idx="6"/>
            <a:endCxn id="15" idx="2"/>
          </p:cNvCxnSpPr>
          <p:nvPr/>
        </p:nvCxnSpPr>
        <p:spPr>
          <a:xfrm>
            <a:off x="3751414" y="2537243"/>
            <a:ext cx="15017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5" idx="6"/>
            <a:endCxn id="16" idx="2"/>
          </p:cNvCxnSpPr>
          <p:nvPr/>
        </p:nvCxnSpPr>
        <p:spPr>
          <a:xfrm>
            <a:off x="5826243" y="2537243"/>
            <a:ext cx="15017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13" idx="0"/>
          </p:cNvCxnSpPr>
          <p:nvPr/>
        </p:nvCxnSpPr>
        <p:spPr>
          <a:xfrm flipV="1">
            <a:off x="1390019" y="1687670"/>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390019" y="1677433"/>
            <a:ext cx="286565"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15" idx="0"/>
          </p:cNvCxnSpPr>
          <p:nvPr/>
        </p:nvCxnSpPr>
        <p:spPr>
          <a:xfrm flipV="1">
            <a:off x="5539678" y="1687670"/>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539679" y="1677433"/>
            <a:ext cx="286565"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a:stCxn id="14" idx="4"/>
          </p:cNvCxnSpPr>
          <p:nvPr/>
        </p:nvCxnSpPr>
        <p:spPr>
          <a:xfrm>
            <a:off x="3464849" y="2823845"/>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10800000">
            <a:off x="3178285" y="3397051"/>
            <a:ext cx="286565"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6" idx="4"/>
          </p:cNvCxnSpPr>
          <p:nvPr/>
        </p:nvCxnSpPr>
        <p:spPr>
          <a:xfrm>
            <a:off x="7614508" y="2823845"/>
            <a:ext cx="0" cy="562970"/>
          </a:xfrm>
          <a:prstGeom prst="line">
            <a:avLst/>
          </a:prstGeom>
          <a:ln>
            <a:solidFill>
              <a:schemeClr val="bg1">
                <a:lumMod val="75000"/>
              </a:schemeClr>
            </a:solidFill>
            <a:headEnd type="ova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0800000">
            <a:off x="7327945" y="3397051"/>
            <a:ext cx="286565" cy="0"/>
          </a:xfrm>
          <a:prstGeom prst="line">
            <a:avLst/>
          </a:prstGeom>
          <a:ln>
            <a:solidFill>
              <a:schemeClr val="bg1">
                <a:lumMod val="75000"/>
              </a:schemeClr>
            </a:solidFill>
            <a:tailEnd type="oval"/>
          </a:ln>
        </p:spPr>
        <p:style>
          <a:lnRef idx="1">
            <a:schemeClr val="accent1"/>
          </a:lnRef>
          <a:fillRef idx="0">
            <a:schemeClr val="accent1"/>
          </a:fillRef>
          <a:effectRef idx="0">
            <a:schemeClr val="accent1"/>
          </a:effectRef>
          <a:fontRef idx="minor">
            <a:schemeClr val="tx1"/>
          </a:fontRef>
        </p:style>
      </p:cxnSp>
      <p:sp>
        <p:nvSpPr>
          <p:cNvPr id="30" name="任意多边形 29"/>
          <p:cNvSpPr>
            <a:spLocks noChangeAspect="1"/>
          </p:cNvSpPr>
          <p:nvPr/>
        </p:nvSpPr>
        <p:spPr>
          <a:xfrm>
            <a:off x="5440817" y="2375243"/>
            <a:ext cx="197724" cy="324000"/>
          </a:xfrm>
          <a:custGeom>
            <a:avLst/>
            <a:gdLst>
              <a:gd name="connsiteX0" fmla="*/ 3411 w 2415654"/>
              <a:gd name="connsiteY0" fmla="*/ 1160060 h 3957849"/>
              <a:gd name="connsiteX1" fmla="*/ 392373 w 2415654"/>
              <a:gd name="connsiteY1" fmla="*/ 1160060 h 3957849"/>
              <a:gd name="connsiteX2" fmla="*/ 392373 w 2415654"/>
              <a:gd name="connsiteY2" fmla="*/ 2123285 h 3957849"/>
              <a:gd name="connsiteX3" fmla="*/ 396449 w 2415654"/>
              <a:gd name="connsiteY3" fmla="*/ 2204161 h 3957849"/>
              <a:gd name="connsiteX4" fmla="*/ 791679 w 2415654"/>
              <a:gd name="connsiteY4" fmla="*/ 2811618 h 3957849"/>
              <a:gd name="connsiteX5" fmla="*/ 1612465 w 2415654"/>
              <a:gd name="connsiteY5" fmla="*/ 2818304 h 3957849"/>
              <a:gd name="connsiteX6" fmla="*/ 2024800 w 2415654"/>
              <a:gd name="connsiteY6" fmla="*/ 2108576 h 3957849"/>
              <a:gd name="connsiteX7" fmla="*/ 2026692 w 2415654"/>
              <a:gd name="connsiteY7" fmla="*/ 2108576 h 3957849"/>
              <a:gd name="connsiteX8" fmla="*/ 2026692 w 2415654"/>
              <a:gd name="connsiteY8" fmla="*/ 1160060 h 3957849"/>
              <a:gd name="connsiteX9" fmla="*/ 2415654 w 2415654"/>
              <a:gd name="connsiteY9" fmla="*/ 1160060 h 3957849"/>
              <a:gd name="connsiteX10" fmla="*/ 2415654 w 2415654"/>
              <a:gd name="connsiteY10" fmla="*/ 2108577 h 3957849"/>
              <a:gd name="connsiteX11" fmla="*/ 2415654 w 2415654"/>
              <a:gd name="connsiteY11" fmla="*/ 2135873 h 3957849"/>
              <a:gd name="connsiteX12" fmla="*/ 2413832 w 2415654"/>
              <a:gd name="connsiteY12" fmla="*/ 2135873 h 3957849"/>
              <a:gd name="connsiteX13" fmla="*/ 2404919 w 2415654"/>
              <a:gd name="connsiteY13" fmla="*/ 2269414 h 3957849"/>
              <a:gd name="connsiteX14" fmla="*/ 1806051 w 2415654"/>
              <a:gd name="connsiteY14" fmla="*/ 3157850 h 3957849"/>
              <a:gd name="connsiteX15" fmla="*/ 1509944 w 2415654"/>
              <a:gd name="connsiteY15" fmla="*/ 3278039 h 3957849"/>
              <a:gd name="connsiteX16" fmla="*/ 1433014 w 2415654"/>
              <a:gd name="connsiteY16" fmla="*/ 3292621 h 3957849"/>
              <a:gd name="connsiteX17" fmla="*/ 1433014 w 2415654"/>
              <a:gd name="connsiteY17" fmla="*/ 3718944 h 3957849"/>
              <a:gd name="connsiteX18" fmla="*/ 1194109 w 2415654"/>
              <a:gd name="connsiteY18" fmla="*/ 3957849 h 3957849"/>
              <a:gd name="connsiteX19" fmla="*/ 955204 w 2415654"/>
              <a:gd name="connsiteY19" fmla="*/ 3718944 h 3957849"/>
              <a:gd name="connsiteX20" fmla="*/ 955204 w 2415654"/>
              <a:gd name="connsiteY20" fmla="*/ 3287107 h 3957849"/>
              <a:gd name="connsiteX21" fmla="*/ 886698 w 2415654"/>
              <a:gd name="connsiteY21" fmla="*/ 3272962 h 3957849"/>
              <a:gd name="connsiteX22" fmla="*/ 592588 w 2415654"/>
              <a:gd name="connsiteY22" fmla="*/ 3147965 h 3957849"/>
              <a:gd name="connsiteX23" fmla="*/ 160 w 2415654"/>
              <a:gd name="connsiteY23" fmla="*/ 2088900 h 3957849"/>
              <a:gd name="connsiteX24" fmla="*/ 3411 w 2415654"/>
              <a:gd name="connsiteY24" fmla="*/ 2088953 h 3957849"/>
              <a:gd name="connsiteX25" fmla="*/ 1207827 w 2415654"/>
              <a:gd name="connsiteY25" fmla="*/ 0 h 3957849"/>
              <a:gd name="connsiteX26" fmla="*/ 1849272 w 2415654"/>
              <a:gd name="connsiteY26" fmla="*/ 641445 h 3957849"/>
              <a:gd name="connsiteX27" fmla="*/ 1849272 w 2415654"/>
              <a:gd name="connsiteY27" fmla="*/ 2033516 h 3957849"/>
              <a:gd name="connsiteX28" fmla="*/ 1207827 w 2415654"/>
              <a:gd name="connsiteY28" fmla="*/ 2674961 h 3957849"/>
              <a:gd name="connsiteX29" fmla="*/ 566382 w 2415654"/>
              <a:gd name="connsiteY29" fmla="*/ 2033516 h 3957849"/>
              <a:gd name="connsiteX30" fmla="*/ 566382 w 2415654"/>
              <a:gd name="connsiteY30" fmla="*/ 641445 h 3957849"/>
              <a:gd name="connsiteX31" fmla="*/ 1207827 w 2415654"/>
              <a:gd name="connsiteY31" fmla="*/ 0 h 3957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415654" h="3957849">
                <a:moveTo>
                  <a:pt x="3411" y="1160060"/>
                </a:moveTo>
                <a:lnTo>
                  <a:pt x="392373" y="1160060"/>
                </a:lnTo>
                <a:lnTo>
                  <a:pt x="392373" y="2123285"/>
                </a:lnTo>
                <a:lnTo>
                  <a:pt x="396449" y="2204161"/>
                </a:lnTo>
                <a:cubicBezTo>
                  <a:pt x="425976" y="2455114"/>
                  <a:pt x="570709" y="2680821"/>
                  <a:pt x="791679" y="2811618"/>
                </a:cubicBezTo>
                <a:cubicBezTo>
                  <a:pt x="1044216" y="2961101"/>
                  <a:pt x="1357526" y="2963653"/>
                  <a:pt x="1612465" y="2818304"/>
                </a:cubicBezTo>
                <a:cubicBezTo>
                  <a:pt x="1867404" y="2672955"/>
                  <a:pt x="2024800" y="2402038"/>
                  <a:pt x="2024800" y="2108576"/>
                </a:cubicBezTo>
                <a:lnTo>
                  <a:pt x="2026692" y="2108576"/>
                </a:lnTo>
                <a:lnTo>
                  <a:pt x="2026692" y="1160060"/>
                </a:lnTo>
                <a:lnTo>
                  <a:pt x="2415654" y="1160060"/>
                </a:lnTo>
                <a:lnTo>
                  <a:pt x="2415654" y="2108577"/>
                </a:lnTo>
                <a:lnTo>
                  <a:pt x="2415654" y="2135873"/>
                </a:lnTo>
                <a:lnTo>
                  <a:pt x="2413832" y="2135873"/>
                </a:lnTo>
                <a:lnTo>
                  <a:pt x="2404919" y="2269414"/>
                </a:lnTo>
                <a:cubicBezTo>
                  <a:pt x="2355227" y="2639667"/>
                  <a:pt x="2135844" y="2969825"/>
                  <a:pt x="1806051" y="3157850"/>
                </a:cubicBezTo>
                <a:cubicBezTo>
                  <a:pt x="1711825" y="3211572"/>
                  <a:pt x="1612205" y="3251627"/>
                  <a:pt x="1509944" y="3278039"/>
                </a:cubicBezTo>
                <a:lnTo>
                  <a:pt x="1433014" y="3292621"/>
                </a:lnTo>
                <a:lnTo>
                  <a:pt x="1433014" y="3718944"/>
                </a:lnTo>
                <a:cubicBezTo>
                  <a:pt x="1433014" y="3850888"/>
                  <a:pt x="1326053" y="3957849"/>
                  <a:pt x="1194109" y="3957849"/>
                </a:cubicBezTo>
                <a:cubicBezTo>
                  <a:pt x="1062165" y="3957849"/>
                  <a:pt x="955204" y="3850888"/>
                  <a:pt x="955204" y="3718944"/>
                </a:cubicBezTo>
                <a:lnTo>
                  <a:pt x="955204" y="3287107"/>
                </a:lnTo>
                <a:lnTo>
                  <a:pt x="886698" y="3272962"/>
                </a:lnTo>
                <a:cubicBezTo>
                  <a:pt x="784881" y="3244888"/>
                  <a:pt x="685927" y="3203215"/>
                  <a:pt x="592588" y="3147965"/>
                </a:cubicBezTo>
                <a:cubicBezTo>
                  <a:pt x="219233" y="2926967"/>
                  <a:pt x="-6908" y="2522702"/>
                  <a:pt x="160" y="2088900"/>
                </a:cubicBezTo>
                <a:lnTo>
                  <a:pt x="3411" y="2088953"/>
                </a:lnTo>
                <a:close/>
                <a:moveTo>
                  <a:pt x="1207827" y="0"/>
                </a:moveTo>
                <a:cubicBezTo>
                  <a:pt x="1562087" y="0"/>
                  <a:pt x="1849272" y="287185"/>
                  <a:pt x="1849272" y="641445"/>
                </a:cubicBezTo>
                <a:lnTo>
                  <a:pt x="1849272" y="2033516"/>
                </a:lnTo>
                <a:cubicBezTo>
                  <a:pt x="1849272" y="2387776"/>
                  <a:pt x="1562087" y="2674961"/>
                  <a:pt x="1207827" y="2674961"/>
                </a:cubicBezTo>
                <a:cubicBezTo>
                  <a:pt x="853567" y="2674961"/>
                  <a:pt x="566382" y="2387776"/>
                  <a:pt x="566382" y="2033516"/>
                </a:cubicBezTo>
                <a:lnTo>
                  <a:pt x="566382" y="641445"/>
                </a:lnTo>
                <a:cubicBezTo>
                  <a:pt x="566382" y="287185"/>
                  <a:pt x="853567" y="0"/>
                  <a:pt x="12078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p>
        </p:txBody>
      </p:sp>
      <p:sp>
        <p:nvSpPr>
          <p:cNvPr id="31" name="任意多边形 30"/>
          <p:cNvSpPr>
            <a:spLocks noChangeAspect="1"/>
          </p:cNvSpPr>
          <p:nvPr/>
        </p:nvSpPr>
        <p:spPr>
          <a:xfrm>
            <a:off x="7479766" y="2375243"/>
            <a:ext cx="269486" cy="324000"/>
          </a:xfrm>
          <a:custGeom>
            <a:avLst/>
            <a:gdLst>
              <a:gd name="connsiteX0" fmla="*/ 2088797 w 4696209"/>
              <a:gd name="connsiteY0" fmla="*/ 2028780 h 5645436"/>
              <a:gd name="connsiteX1" fmla="*/ 2539173 w 4696209"/>
              <a:gd name="connsiteY1" fmla="*/ 2028780 h 5645436"/>
              <a:gd name="connsiteX2" fmla="*/ 2539173 w 4696209"/>
              <a:gd name="connsiteY2" fmla="*/ 3205719 h 5645436"/>
              <a:gd name="connsiteX3" fmla="*/ 3543193 w 4696209"/>
              <a:gd name="connsiteY3" fmla="*/ 3785390 h 5645436"/>
              <a:gd name="connsiteX4" fmla="*/ 3318005 w 4696209"/>
              <a:gd name="connsiteY4" fmla="*/ 4175427 h 5645436"/>
              <a:gd name="connsiteX5" fmla="*/ 2088797 w 4696209"/>
              <a:gd name="connsiteY5" fmla="*/ 3465743 h 5645436"/>
              <a:gd name="connsiteX6" fmla="*/ 2098957 w 4696209"/>
              <a:gd name="connsiteY6" fmla="*/ 3448147 h 5645436"/>
              <a:gd name="connsiteX7" fmla="*/ 2088797 w 4696209"/>
              <a:gd name="connsiteY7" fmla="*/ 3448147 h 5645436"/>
              <a:gd name="connsiteX8" fmla="*/ 2348105 w 4696209"/>
              <a:gd name="connsiteY8" fmla="*/ 1488857 h 5645436"/>
              <a:gd name="connsiteX9" fmla="*/ 525293 w 4696209"/>
              <a:gd name="connsiteY9" fmla="*/ 3311669 h 5645436"/>
              <a:gd name="connsiteX10" fmla="*/ 2348105 w 4696209"/>
              <a:gd name="connsiteY10" fmla="*/ 5134481 h 5645436"/>
              <a:gd name="connsiteX11" fmla="*/ 4170917 w 4696209"/>
              <a:gd name="connsiteY11" fmla="*/ 3311669 h 5645436"/>
              <a:gd name="connsiteX12" fmla="*/ 2348105 w 4696209"/>
              <a:gd name="connsiteY12" fmla="*/ 1488857 h 5645436"/>
              <a:gd name="connsiteX13" fmla="*/ 2348105 w 4696209"/>
              <a:gd name="connsiteY13" fmla="*/ 977902 h 5645436"/>
              <a:gd name="connsiteX14" fmla="*/ 4681872 w 4696209"/>
              <a:gd name="connsiteY14" fmla="*/ 3311669 h 5645436"/>
              <a:gd name="connsiteX15" fmla="*/ 2348105 w 4696209"/>
              <a:gd name="connsiteY15" fmla="*/ 5645436 h 5645436"/>
              <a:gd name="connsiteX16" fmla="*/ 14338 w 4696209"/>
              <a:gd name="connsiteY16" fmla="*/ 3311669 h 5645436"/>
              <a:gd name="connsiteX17" fmla="*/ 2348105 w 4696209"/>
              <a:gd name="connsiteY17" fmla="*/ 977902 h 5645436"/>
              <a:gd name="connsiteX18" fmla="*/ 3210794 w 4696209"/>
              <a:gd name="connsiteY18" fmla="*/ 1525 h 5645436"/>
              <a:gd name="connsiteX19" fmla="*/ 3559690 w 4696209"/>
              <a:gd name="connsiteY19" fmla="*/ 82166 h 5645436"/>
              <a:gd name="connsiteX20" fmla="*/ 4389841 w 4696209"/>
              <a:gd name="connsiteY20" fmla="*/ 561454 h 5645436"/>
              <a:gd name="connsiteX21" fmla="*/ 4664989 w 4696209"/>
              <a:gd name="connsiteY21" fmla="*/ 1285059 h 5645436"/>
              <a:gd name="connsiteX22" fmla="*/ 4652365 w 4696209"/>
              <a:gd name="connsiteY22" fmla="*/ 1313093 h 5645436"/>
              <a:gd name="connsiteX23" fmla="*/ 4548130 w 4696209"/>
              <a:gd name="connsiteY23" fmla="*/ 1493633 h 5645436"/>
              <a:gd name="connsiteX24" fmla="*/ 4361174 w 4696209"/>
              <a:gd name="connsiteY24" fmla="*/ 1610458 h 5645436"/>
              <a:gd name="connsiteX25" fmla="*/ 4227467 w 4696209"/>
              <a:gd name="connsiteY25" fmla="*/ 1579554 h 5645436"/>
              <a:gd name="connsiteX26" fmla="*/ 2742962 w 4696209"/>
              <a:gd name="connsiteY26" fmla="*/ 722476 h 5645436"/>
              <a:gd name="connsiteX27" fmla="*/ 2627331 w 4696209"/>
              <a:gd name="connsiteY27" fmla="*/ 490166 h 5645436"/>
              <a:gd name="connsiteX28" fmla="*/ 2634097 w 4696209"/>
              <a:gd name="connsiteY28" fmla="*/ 460273 h 5645436"/>
              <a:gd name="connsiteX29" fmla="*/ 2722954 w 4696209"/>
              <a:gd name="connsiteY29" fmla="*/ 306368 h 5645436"/>
              <a:gd name="connsiteX30" fmla="*/ 3210794 w 4696209"/>
              <a:gd name="connsiteY30" fmla="*/ 1525 h 5645436"/>
              <a:gd name="connsiteX31" fmla="*/ 1485416 w 4696209"/>
              <a:gd name="connsiteY31" fmla="*/ 1525 h 5645436"/>
              <a:gd name="connsiteX32" fmla="*/ 1973255 w 4696209"/>
              <a:gd name="connsiteY32" fmla="*/ 306368 h 5645436"/>
              <a:gd name="connsiteX33" fmla="*/ 2062112 w 4696209"/>
              <a:gd name="connsiteY33" fmla="*/ 460273 h 5645436"/>
              <a:gd name="connsiteX34" fmla="*/ 2068878 w 4696209"/>
              <a:gd name="connsiteY34" fmla="*/ 490166 h 5645436"/>
              <a:gd name="connsiteX35" fmla="*/ 1953247 w 4696209"/>
              <a:gd name="connsiteY35" fmla="*/ 722476 h 5645436"/>
              <a:gd name="connsiteX36" fmla="*/ 468743 w 4696209"/>
              <a:gd name="connsiteY36" fmla="*/ 1579554 h 5645436"/>
              <a:gd name="connsiteX37" fmla="*/ 335035 w 4696209"/>
              <a:gd name="connsiteY37" fmla="*/ 1610458 h 5645436"/>
              <a:gd name="connsiteX38" fmla="*/ 148079 w 4696209"/>
              <a:gd name="connsiteY38" fmla="*/ 1493633 h 5645436"/>
              <a:gd name="connsiteX39" fmla="*/ 43845 w 4696209"/>
              <a:gd name="connsiteY39" fmla="*/ 1313093 h 5645436"/>
              <a:gd name="connsiteX40" fmla="*/ 31220 w 4696209"/>
              <a:gd name="connsiteY40" fmla="*/ 1285059 h 5645436"/>
              <a:gd name="connsiteX41" fmla="*/ 306368 w 4696209"/>
              <a:gd name="connsiteY41" fmla="*/ 561454 h 5645436"/>
              <a:gd name="connsiteX42" fmla="*/ 1136520 w 4696209"/>
              <a:gd name="connsiteY42" fmla="*/ 82166 h 5645436"/>
              <a:gd name="connsiteX43" fmla="*/ 1485416 w 4696209"/>
              <a:gd name="connsiteY43" fmla="*/ 1525 h 5645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96209" h="5645436">
                <a:moveTo>
                  <a:pt x="2088797" y="2028780"/>
                </a:moveTo>
                <a:lnTo>
                  <a:pt x="2539173" y="2028780"/>
                </a:lnTo>
                <a:lnTo>
                  <a:pt x="2539173" y="3205719"/>
                </a:lnTo>
                <a:lnTo>
                  <a:pt x="3543193" y="3785390"/>
                </a:lnTo>
                <a:lnTo>
                  <a:pt x="3318005" y="4175427"/>
                </a:lnTo>
                <a:lnTo>
                  <a:pt x="2088797" y="3465743"/>
                </a:lnTo>
                <a:lnTo>
                  <a:pt x="2098957" y="3448147"/>
                </a:lnTo>
                <a:lnTo>
                  <a:pt x="2088797" y="3448147"/>
                </a:lnTo>
                <a:close/>
                <a:moveTo>
                  <a:pt x="2348105" y="1488857"/>
                </a:moveTo>
                <a:cubicBezTo>
                  <a:pt x="1341394" y="1488857"/>
                  <a:pt x="525293" y="2304958"/>
                  <a:pt x="525293" y="3311669"/>
                </a:cubicBezTo>
                <a:cubicBezTo>
                  <a:pt x="525293" y="4318380"/>
                  <a:pt x="1341394" y="5134481"/>
                  <a:pt x="2348105" y="5134481"/>
                </a:cubicBezTo>
                <a:cubicBezTo>
                  <a:pt x="3354816" y="5134481"/>
                  <a:pt x="4170917" y="4318380"/>
                  <a:pt x="4170917" y="3311669"/>
                </a:cubicBezTo>
                <a:cubicBezTo>
                  <a:pt x="4170917" y="2304958"/>
                  <a:pt x="3354816" y="1488857"/>
                  <a:pt x="2348105" y="1488857"/>
                </a:cubicBezTo>
                <a:close/>
                <a:moveTo>
                  <a:pt x="2348105" y="977902"/>
                </a:moveTo>
                <a:cubicBezTo>
                  <a:pt x="3637009" y="977902"/>
                  <a:pt x="4681872" y="2022765"/>
                  <a:pt x="4681872" y="3311669"/>
                </a:cubicBezTo>
                <a:cubicBezTo>
                  <a:pt x="4681872" y="4600573"/>
                  <a:pt x="3637009" y="5645436"/>
                  <a:pt x="2348105" y="5645436"/>
                </a:cubicBezTo>
                <a:cubicBezTo>
                  <a:pt x="1059201" y="5645436"/>
                  <a:pt x="14338" y="4600573"/>
                  <a:pt x="14338" y="3311669"/>
                </a:cubicBezTo>
                <a:cubicBezTo>
                  <a:pt x="14338" y="2022765"/>
                  <a:pt x="1059201" y="977902"/>
                  <a:pt x="2348105" y="977902"/>
                </a:cubicBezTo>
                <a:close/>
                <a:moveTo>
                  <a:pt x="3210794" y="1525"/>
                </a:moveTo>
                <a:cubicBezTo>
                  <a:pt x="3328480" y="-6792"/>
                  <a:pt x="3449826" y="18736"/>
                  <a:pt x="3559690" y="82166"/>
                </a:cubicBezTo>
                <a:lnTo>
                  <a:pt x="4389841" y="561454"/>
                </a:lnTo>
                <a:cubicBezTo>
                  <a:pt x="4646190" y="709457"/>
                  <a:pt x="4755086" y="1014775"/>
                  <a:pt x="4664989" y="1285059"/>
                </a:cubicBezTo>
                <a:lnTo>
                  <a:pt x="4652365" y="1313093"/>
                </a:lnTo>
                <a:lnTo>
                  <a:pt x="4548130" y="1493633"/>
                </a:lnTo>
                <a:cubicBezTo>
                  <a:pt x="4507616" y="1563805"/>
                  <a:pt x="4436343" y="1605146"/>
                  <a:pt x="4361174" y="1610458"/>
                </a:cubicBezTo>
                <a:cubicBezTo>
                  <a:pt x="4316074" y="1613646"/>
                  <a:pt x="4269570" y="1603863"/>
                  <a:pt x="4227467" y="1579554"/>
                </a:cubicBezTo>
                <a:lnTo>
                  <a:pt x="2742962" y="722476"/>
                </a:lnTo>
                <a:cubicBezTo>
                  <a:pt x="2658756" y="673860"/>
                  <a:pt x="2616066" y="580949"/>
                  <a:pt x="2627331" y="490166"/>
                </a:cubicBezTo>
                <a:lnTo>
                  <a:pt x="2634097" y="460273"/>
                </a:lnTo>
                <a:lnTo>
                  <a:pt x="2722954" y="306368"/>
                </a:lnTo>
                <a:cubicBezTo>
                  <a:pt x="2828671" y="123262"/>
                  <a:pt x="3014650" y="15387"/>
                  <a:pt x="3210794" y="1525"/>
                </a:cubicBezTo>
                <a:close/>
                <a:moveTo>
                  <a:pt x="1485416" y="1525"/>
                </a:moveTo>
                <a:cubicBezTo>
                  <a:pt x="1681559" y="15386"/>
                  <a:pt x="1867539" y="123262"/>
                  <a:pt x="1973255" y="306368"/>
                </a:cubicBezTo>
                <a:lnTo>
                  <a:pt x="2062112" y="460273"/>
                </a:lnTo>
                <a:lnTo>
                  <a:pt x="2068878" y="490166"/>
                </a:lnTo>
                <a:cubicBezTo>
                  <a:pt x="2080144" y="580949"/>
                  <a:pt x="2037454" y="673859"/>
                  <a:pt x="1953247" y="722476"/>
                </a:cubicBezTo>
                <a:lnTo>
                  <a:pt x="468743" y="1579554"/>
                </a:lnTo>
                <a:cubicBezTo>
                  <a:pt x="426639" y="1603863"/>
                  <a:pt x="380136" y="1613646"/>
                  <a:pt x="335035" y="1610458"/>
                </a:cubicBezTo>
                <a:cubicBezTo>
                  <a:pt x="259866" y="1605146"/>
                  <a:pt x="188593" y="1563805"/>
                  <a:pt x="148079" y="1493633"/>
                </a:cubicBezTo>
                <a:lnTo>
                  <a:pt x="43845" y="1313093"/>
                </a:lnTo>
                <a:lnTo>
                  <a:pt x="31220" y="1285059"/>
                </a:lnTo>
                <a:cubicBezTo>
                  <a:pt x="-58877" y="1014775"/>
                  <a:pt x="50020" y="709457"/>
                  <a:pt x="306368" y="561454"/>
                </a:cubicBezTo>
                <a:lnTo>
                  <a:pt x="1136520" y="82166"/>
                </a:lnTo>
                <a:cubicBezTo>
                  <a:pt x="1246384" y="18736"/>
                  <a:pt x="1367729" y="-6792"/>
                  <a:pt x="1485416" y="15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solidFill>
                <a:schemeClr val="tx1"/>
              </a:solidFill>
            </a:endParaRPr>
          </a:p>
        </p:txBody>
      </p:sp>
      <p:sp>
        <p:nvSpPr>
          <p:cNvPr id="32" name="任意多边形 31"/>
          <p:cNvSpPr>
            <a:spLocks noChangeAspect="1"/>
          </p:cNvSpPr>
          <p:nvPr/>
        </p:nvSpPr>
        <p:spPr>
          <a:xfrm>
            <a:off x="3297861" y="2375243"/>
            <a:ext cx="323956" cy="324000"/>
          </a:xfrm>
          <a:custGeom>
            <a:avLst/>
            <a:gdLst>
              <a:gd name="connsiteX0" fmla="*/ 2822419 w 5595582"/>
              <a:gd name="connsiteY0" fmla="*/ 2670465 h 5595582"/>
              <a:gd name="connsiteX1" fmla="*/ 2924632 w 5595582"/>
              <a:gd name="connsiteY1" fmla="*/ 2770939 h 5595582"/>
              <a:gd name="connsiteX2" fmla="*/ 2824643 w 5595582"/>
              <a:gd name="connsiteY2" fmla="*/ 2924635 h 5595582"/>
              <a:gd name="connsiteX3" fmla="*/ 2670947 w 5595582"/>
              <a:gd name="connsiteY3" fmla="*/ 2824646 h 5595582"/>
              <a:gd name="connsiteX4" fmla="*/ 2770935 w 5595582"/>
              <a:gd name="connsiteY4" fmla="*/ 2670950 h 5595582"/>
              <a:gd name="connsiteX5" fmla="*/ 2822419 w 5595582"/>
              <a:gd name="connsiteY5" fmla="*/ 2670465 h 5595582"/>
              <a:gd name="connsiteX6" fmla="*/ 2796143 w 5595582"/>
              <a:gd name="connsiteY6" fmla="*/ 2511137 h 5595582"/>
              <a:gd name="connsiteX7" fmla="*/ 2738429 w 5595582"/>
              <a:gd name="connsiteY7" fmla="*/ 2517404 h 5595582"/>
              <a:gd name="connsiteX8" fmla="*/ 2517400 w 5595582"/>
              <a:gd name="connsiteY8" fmla="*/ 2857153 h 5595582"/>
              <a:gd name="connsiteX9" fmla="*/ 2857150 w 5595582"/>
              <a:gd name="connsiteY9" fmla="*/ 3078182 h 5595582"/>
              <a:gd name="connsiteX10" fmla="*/ 3078179 w 5595582"/>
              <a:gd name="connsiteY10" fmla="*/ 2738431 h 5595582"/>
              <a:gd name="connsiteX11" fmla="*/ 2796143 w 5595582"/>
              <a:gd name="connsiteY11" fmla="*/ 2511137 h 5595582"/>
              <a:gd name="connsiteX12" fmla="*/ 4374868 w 5595582"/>
              <a:gd name="connsiteY12" fmla="*/ 1380099 h 5595582"/>
              <a:gd name="connsiteX13" fmla="*/ 3091830 w 5595582"/>
              <a:gd name="connsiteY13" fmla="*/ 3124889 h 5595582"/>
              <a:gd name="connsiteX14" fmla="*/ 1220710 w 5595582"/>
              <a:gd name="connsiteY14" fmla="*/ 4215483 h 5595582"/>
              <a:gd name="connsiteX15" fmla="*/ 2503749 w 5595582"/>
              <a:gd name="connsiteY15" fmla="*/ 2470693 h 5595582"/>
              <a:gd name="connsiteX16" fmla="*/ 2797791 w 5595582"/>
              <a:gd name="connsiteY16" fmla="*/ 424257 h 5595582"/>
              <a:gd name="connsiteX17" fmla="*/ 424257 w 5595582"/>
              <a:gd name="connsiteY17" fmla="*/ 2797791 h 5595582"/>
              <a:gd name="connsiteX18" fmla="*/ 2797791 w 5595582"/>
              <a:gd name="connsiteY18" fmla="*/ 5171325 h 5595582"/>
              <a:gd name="connsiteX19" fmla="*/ 5171325 w 5595582"/>
              <a:gd name="connsiteY19" fmla="*/ 2797791 h 5595582"/>
              <a:gd name="connsiteX20" fmla="*/ 2797791 w 5595582"/>
              <a:gd name="connsiteY20" fmla="*/ 424257 h 5595582"/>
              <a:gd name="connsiteX21" fmla="*/ 2797791 w 5595582"/>
              <a:gd name="connsiteY21" fmla="*/ 0 h 5595582"/>
              <a:gd name="connsiteX22" fmla="*/ 5595582 w 5595582"/>
              <a:gd name="connsiteY22" fmla="*/ 2797791 h 5595582"/>
              <a:gd name="connsiteX23" fmla="*/ 2797791 w 5595582"/>
              <a:gd name="connsiteY23" fmla="*/ 5595582 h 5595582"/>
              <a:gd name="connsiteX24" fmla="*/ 0 w 5595582"/>
              <a:gd name="connsiteY24" fmla="*/ 2797791 h 5595582"/>
              <a:gd name="connsiteX25" fmla="*/ 2797791 w 5595582"/>
              <a:gd name="connsiteY25" fmla="*/ 0 h 5595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595582" h="5595582">
                <a:moveTo>
                  <a:pt x="2822419" y="2670465"/>
                </a:moveTo>
                <a:cubicBezTo>
                  <a:pt x="2872021" y="2680082"/>
                  <a:pt x="2913509" y="2718399"/>
                  <a:pt x="2924632" y="2770939"/>
                </a:cubicBezTo>
                <a:cubicBezTo>
                  <a:pt x="2939463" y="2840992"/>
                  <a:pt x="2894697" y="2909804"/>
                  <a:pt x="2824643" y="2924635"/>
                </a:cubicBezTo>
                <a:cubicBezTo>
                  <a:pt x="2754590" y="2939466"/>
                  <a:pt x="2685778" y="2894699"/>
                  <a:pt x="2670947" y="2824646"/>
                </a:cubicBezTo>
                <a:cubicBezTo>
                  <a:pt x="2656116" y="2754592"/>
                  <a:pt x="2700882" y="2685780"/>
                  <a:pt x="2770935" y="2670950"/>
                </a:cubicBezTo>
                <a:cubicBezTo>
                  <a:pt x="2788449" y="2667242"/>
                  <a:pt x="2805884" y="2667259"/>
                  <a:pt x="2822419" y="2670465"/>
                </a:cubicBezTo>
                <a:close/>
                <a:moveTo>
                  <a:pt x="2796143" y="2511137"/>
                </a:moveTo>
                <a:cubicBezTo>
                  <a:pt x="2777100" y="2511266"/>
                  <a:pt x="2757786" y="2513306"/>
                  <a:pt x="2738429" y="2517404"/>
                </a:cubicBezTo>
                <a:cubicBezTo>
                  <a:pt x="2583574" y="2550187"/>
                  <a:pt x="2484616" y="2702298"/>
                  <a:pt x="2517400" y="2857153"/>
                </a:cubicBezTo>
                <a:cubicBezTo>
                  <a:pt x="2550184" y="3012007"/>
                  <a:pt x="2702296" y="3110966"/>
                  <a:pt x="2857150" y="3078182"/>
                </a:cubicBezTo>
                <a:cubicBezTo>
                  <a:pt x="3012005" y="3045398"/>
                  <a:pt x="3110962" y="2893286"/>
                  <a:pt x="3078179" y="2738431"/>
                </a:cubicBezTo>
                <a:cubicBezTo>
                  <a:pt x="3049492" y="2602933"/>
                  <a:pt x="2929447" y="2510232"/>
                  <a:pt x="2796143" y="2511137"/>
                </a:cubicBezTo>
                <a:close/>
                <a:moveTo>
                  <a:pt x="4374868" y="1380099"/>
                </a:moveTo>
                <a:lnTo>
                  <a:pt x="3091830" y="3124889"/>
                </a:lnTo>
                <a:lnTo>
                  <a:pt x="1220710" y="4215483"/>
                </a:lnTo>
                <a:lnTo>
                  <a:pt x="2503749" y="2470693"/>
                </a:lnTo>
                <a:close/>
                <a:moveTo>
                  <a:pt x="2797791" y="424257"/>
                </a:moveTo>
                <a:cubicBezTo>
                  <a:pt x="1486924" y="424257"/>
                  <a:pt x="424257" y="1486924"/>
                  <a:pt x="424257" y="2797791"/>
                </a:cubicBezTo>
                <a:cubicBezTo>
                  <a:pt x="424257" y="4108658"/>
                  <a:pt x="1486924" y="5171325"/>
                  <a:pt x="2797791" y="5171325"/>
                </a:cubicBezTo>
                <a:cubicBezTo>
                  <a:pt x="4108658" y="5171325"/>
                  <a:pt x="5171325" y="4108658"/>
                  <a:pt x="5171325" y="2797791"/>
                </a:cubicBezTo>
                <a:cubicBezTo>
                  <a:pt x="5171325" y="1486924"/>
                  <a:pt x="4108658" y="424257"/>
                  <a:pt x="2797791" y="424257"/>
                </a:cubicBezTo>
                <a:close/>
                <a:moveTo>
                  <a:pt x="2797791" y="0"/>
                </a:moveTo>
                <a:cubicBezTo>
                  <a:pt x="4342968" y="0"/>
                  <a:pt x="5595582" y="1252614"/>
                  <a:pt x="5595582" y="2797791"/>
                </a:cubicBezTo>
                <a:cubicBezTo>
                  <a:pt x="5595582" y="4342968"/>
                  <a:pt x="4342968" y="5595582"/>
                  <a:pt x="2797791" y="5595582"/>
                </a:cubicBezTo>
                <a:cubicBezTo>
                  <a:pt x="1252614" y="5595582"/>
                  <a:pt x="0" y="4342968"/>
                  <a:pt x="0" y="2797791"/>
                </a:cubicBezTo>
                <a:cubicBezTo>
                  <a:pt x="0" y="1252614"/>
                  <a:pt x="1252614" y="0"/>
                  <a:pt x="279779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solidFill>
                <a:schemeClr val="tx1"/>
              </a:solidFill>
            </a:endParaRPr>
          </a:p>
        </p:txBody>
      </p:sp>
      <p:sp>
        <p:nvSpPr>
          <p:cNvPr id="33" name="任意多边形 32"/>
          <p:cNvSpPr>
            <a:spLocks noChangeAspect="1"/>
          </p:cNvSpPr>
          <p:nvPr/>
        </p:nvSpPr>
        <p:spPr>
          <a:xfrm>
            <a:off x="1264022" y="2375243"/>
            <a:ext cx="251994" cy="324000"/>
          </a:xfrm>
          <a:custGeom>
            <a:avLst/>
            <a:gdLst>
              <a:gd name="connsiteX0" fmla="*/ 2053988 w 4790420"/>
              <a:gd name="connsiteY0" fmla="*/ 847831 h 6158425"/>
              <a:gd name="connsiteX1" fmla="*/ 330076 w 4790420"/>
              <a:gd name="connsiteY1" fmla="*/ 2571743 h 6158425"/>
              <a:gd name="connsiteX2" fmla="*/ 2053988 w 4790420"/>
              <a:gd name="connsiteY2" fmla="*/ 4295655 h 6158425"/>
              <a:gd name="connsiteX3" fmla="*/ 3777900 w 4790420"/>
              <a:gd name="connsiteY3" fmla="*/ 2571743 h 6158425"/>
              <a:gd name="connsiteX4" fmla="*/ 2053988 w 4790420"/>
              <a:gd name="connsiteY4" fmla="*/ 847831 h 6158425"/>
              <a:gd name="connsiteX5" fmla="*/ 2053988 w 4790420"/>
              <a:gd name="connsiteY5" fmla="*/ 517755 h 6158425"/>
              <a:gd name="connsiteX6" fmla="*/ 4107976 w 4790420"/>
              <a:gd name="connsiteY6" fmla="*/ 2571743 h 6158425"/>
              <a:gd name="connsiteX7" fmla="*/ 2053988 w 4790420"/>
              <a:gd name="connsiteY7" fmla="*/ 4625731 h 6158425"/>
              <a:gd name="connsiteX8" fmla="*/ 0 w 4790420"/>
              <a:gd name="connsiteY8" fmla="*/ 2571743 h 6158425"/>
              <a:gd name="connsiteX9" fmla="*/ 2053988 w 4790420"/>
              <a:gd name="connsiteY9" fmla="*/ 517755 h 6158425"/>
              <a:gd name="connsiteX10" fmla="*/ 2988811 w 4790420"/>
              <a:gd name="connsiteY10" fmla="*/ 0 h 6158425"/>
              <a:gd name="connsiteX11" fmla="*/ 4768061 w 4790420"/>
              <a:gd name="connsiteY11" fmla="*/ 2223084 h 6158425"/>
              <a:gd name="connsiteX12" fmla="*/ 3608480 w 4790420"/>
              <a:gd name="connsiteY12" fmla="*/ 4823700 h 6158425"/>
              <a:gd name="connsiteX13" fmla="*/ 2394040 w 4790420"/>
              <a:gd name="connsiteY13" fmla="*/ 5286916 h 6158425"/>
              <a:gd name="connsiteX14" fmla="*/ 2333767 w 4790420"/>
              <a:gd name="connsiteY14" fmla="*/ 5292401 h 6158425"/>
              <a:gd name="connsiteX15" fmla="*/ 2333767 w 4790420"/>
              <a:gd name="connsiteY15" fmla="*/ 5858175 h 6158425"/>
              <a:gd name="connsiteX16" fmla="*/ 3057098 w 4790420"/>
              <a:gd name="connsiteY16" fmla="*/ 5858175 h 6158425"/>
              <a:gd name="connsiteX17" fmla="*/ 3057098 w 4790420"/>
              <a:gd name="connsiteY17" fmla="*/ 6158425 h 6158425"/>
              <a:gd name="connsiteX18" fmla="*/ 1310186 w 4790420"/>
              <a:gd name="connsiteY18" fmla="*/ 6158425 h 6158425"/>
              <a:gd name="connsiteX19" fmla="*/ 1310186 w 4790420"/>
              <a:gd name="connsiteY19" fmla="*/ 5858175 h 6158425"/>
              <a:gd name="connsiteX20" fmla="*/ 2033517 w 4790420"/>
              <a:gd name="connsiteY20" fmla="*/ 5858175 h 6158425"/>
              <a:gd name="connsiteX21" fmla="*/ 2033517 w 4790420"/>
              <a:gd name="connsiteY21" fmla="*/ 5307773 h 6158425"/>
              <a:gd name="connsiteX22" fmla="*/ 2024915 w 4790420"/>
              <a:gd name="connsiteY22" fmla="*/ 5307973 h 6158425"/>
              <a:gd name="connsiteX23" fmla="*/ 765677 w 4790420"/>
              <a:gd name="connsiteY23" fmla="*/ 4985869 h 6158425"/>
              <a:gd name="connsiteX24" fmla="*/ 928493 w 4790420"/>
              <a:gd name="connsiteY24" fmla="*/ 4680772 h 6158425"/>
              <a:gd name="connsiteX25" fmla="*/ 3412023 w 4790420"/>
              <a:gd name="connsiteY25" fmla="*/ 4539098 h 6158425"/>
              <a:gd name="connsiteX26" fmla="*/ 4425057 w 4790420"/>
              <a:gd name="connsiteY26" fmla="*/ 2267148 h 6158425"/>
              <a:gd name="connsiteX27" fmla="*/ 2870669 w 4790420"/>
              <a:gd name="connsiteY27" fmla="*/ 325018 h 6158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790420" h="6158425">
                <a:moveTo>
                  <a:pt x="2053988" y="847831"/>
                </a:moveTo>
                <a:cubicBezTo>
                  <a:pt x="1101898" y="847831"/>
                  <a:pt x="330076" y="1619653"/>
                  <a:pt x="330076" y="2571743"/>
                </a:cubicBezTo>
                <a:cubicBezTo>
                  <a:pt x="330076" y="3523833"/>
                  <a:pt x="1101898" y="4295655"/>
                  <a:pt x="2053988" y="4295655"/>
                </a:cubicBezTo>
                <a:cubicBezTo>
                  <a:pt x="3006078" y="4295655"/>
                  <a:pt x="3777900" y="3523833"/>
                  <a:pt x="3777900" y="2571743"/>
                </a:cubicBezTo>
                <a:cubicBezTo>
                  <a:pt x="3777900" y="1619653"/>
                  <a:pt x="3006078" y="847831"/>
                  <a:pt x="2053988" y="847831"/>
                </a:cubicBezTo>
                <a:close/>
                <a:moveTo>
                  <a:pt x="2053988" y="517755"/>
                </a:moveTo>
                <a:cubicBezTo>
                  <a:pt x="3188374" y="517755"/>
                  <a:pt x="4107976" y="1437357"/>
                  <a:pt x="4107976" y="2571743"/>
                </a:cubicBezTo>
                <a:cubicBezTo>
                  <a:pt x="4107976" y="3706129"/>
                  <a:pt x="3188374" y="4625731"/>
                  <a:pt x="2053988" y="4625731"/>
                </a:cubicBezTo>
                <a:cubicBezTo>
                  <a:pt x="919602" y="4625731"/>
                  <a:pt x="0" y="3706129"/>
                  <a:pt x="0" y="2571743"/>
                </a:cubicBezTo>
                <a:cubicBezTo>
                  <a:pt x="0" y="1437357"/>
                  <a:pt x="919602" y="517755"/>
                  <a:pt x="2053988" y="517755"/>
                </a:cubicBezTo>
                <a:close/>
                <a:moveTo>
                  <a:pt x="2988811" y="0"/>
                </a:moveTo>
                <a:cubicBezTo>
                  <a:pt x="3951100" y="349790"/>
                  <a:pt x="4637600" y="1207537"/>
                  <a:pt x="4768061" y="2223084"/>
                </a:cubicBezTo>
                <a:cubicBezTo>
                  <a:pt x="4898521" y="3238630"/>
                  <a:pt x="4451113" y="4242043"/>
                  <a:pt x="3608480" y="4823700"/>
                </a:cubicBezTo>
                <a:cubicBezTo>
                  <a:pt x="3239828" y="5078175"/>
                  <a:pt x="2822516" y="5233293"/>
                  <a:pt x="2394040" y="5286916"/>
                </a:cubicBezTo>
                <a:lnTo>
                  <a:pt x="2333767" y="5292401"/>
                </a:lnTo>
                <a:lnTo>
                  <a:pt x="2333767" y="5858175"/>
                </a:lnTo>
                <a:lnTo>
                  <a:pt x="3057098" y="5858175"/>
                </a:lnTo>
                <a:lnTo>
                  <a:pt x="3057098" y="6158425"/>
                </a:lnTo>
                <a:lnTo>
                  <a:pt x="1310186" y="6158425"/>
                </a:lnTo>
                <a:lnTo>
                  <a:pt x="1310186" y="5858175"/>
                </a:lnTo>
                <a:lnTo>
                  <a:pt x="2033517" y="5858175"/>
                </a:lnTo>
                <a:lnTo>
                  <a:pt x="2033517" y="5307773"/>
                </a:lnTo>
                <a:lnTo>
                  <a:pt x="2024915" y="5307973"/>
                </a:lnTo>
                <a:cubicBezTo>
                  <a:pt x="1593121" y="5303425"/>
                  <a:pt x="1160876" y="5196770"/>
                  <a:pt x="765677" y="4985869"/>
                </a:cubicBezTo>
                <a:lnTo>
                  <a:pt x="928493" y="4680772"/>
                </a:lnTo>
                <a:cubicBezTo>
                  <a:pt x="1717645" y="5101908"/>
                  <a:pt x="2675882" y="5047244"/>
                  <a:pt x="3412023" y="4539098"/>
                </a:cubicBezTo>
                <a:cubicBezTo>
                  <a:pt x="4148164" y="4030951"/>
                  <a:pt x="4539029" y="3154350"/>
                  <a:pt x="4425057" y="2267148"/>
                </a:cubicBezTo>
                <a:cubicBezTo>
                  <a:pt x="4311084" y="1379947"/>
                  <a:pt x="3711344" y="630601"/>
                  <a:pt x="2870669" y="32501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sz="1800">
              <a:solidFill>
                <a:schemeClr val="tx1"/>
              </a:solidFill>
            </a:endParaRPr>
          </a:p>
        </p:txBody>
      </p:sp>
      <p:sp>
        <p:nvSpPr>
          <p:cNvPr id="34" name="文本框 33"/>
          <p:cNvSpPr txBox="1"/>
          <p:nvPr/>
        </p:nvSpPr>
        <p:spPr>
          <a:xfrm>
            <a:off x="1799396" y="1360122"/>
            <a:ext cx="2159708" cy="253848"/>
          </a:xfrm>
          <a:prstGeom prst="rect">
            <a:avLst/>
          </a:prstGeom>
          <a:noFill/>
        </p:spPr>
        <p:txBody>
          <a:bodyPr wrap="square" lIns="68568" tIns="34284" rIns="68568" bIns="34284"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1799396" y="1637123"/>
            <a:ext cx="2159708" cy="270426"/>
          </a:xfrm>
          <a:prstGeom prst="roundRect">
            <a:avLst>
              <a:gd name="adj" fmla="val 50000"/>
            </a:avLst>
          </a:prstGeom>
          <a:noFill/>
          <a:ln>
            <a:solidFill>
              <a:schemeClr val="bg1">
                <a:lumMod val="75000"/>
              </a:schemeClr>
            </a:solidFill>
          </a:ln>
        </p:spPr>
        <p:txBody>
          <a:bodyPr wrap="square" lIns="68568" tIns="34284" rIns="68568" bIns="34284"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5949055" y="1360122"/>
            <a:ext cx="2159708" cy="253848"/>
          </a:xfrm>
          <a:prstGeom prst="rect">
            <a:avLst/>
          </a:prstGeom>
          <a:noFill/>
        </p:spPr>
        <p:txBody>
          <a:bodyPr wrap="square" lIns="68568" tIns="34284" rIns="68568" bIns="34284"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5949055" y="1637123"/>
            <a:ext cx="2159708" cy="270426"/>
          </a:xfrm>
          <a:prstGeom prst="roundRect">
            <a:avLst>
              <a:gd name="adj" fmla="val 50000"/>
            </a:avLst>
          </a:prstGeom>
          <a:noFill/>
          <a:ln>
            <a:solidFill>
              <a:schemeClr val="bg1">
                <a:lumMod val="75000"/>
              </a:schemeClr>
            </a:solidFill>
          </a:ln>
        </p:spPr>
        <p:txBody>
          <a:bodyPr wrap="square" lIns="68568" tIns="34284" rIns="68568" bIns="34284"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85116" y="3110448"/>
            <a:ext cx="2159708" cy="253848"/>
          </a:xfrm>
          <a:prstGeom prst="rect">
            <a:avLst/>
          </a:prstGeom>
          <a:noFill/>
        </p:spPr>
        <p:txBody>
          <a:bodyPr wrap="square" lIns="68568" tIns="34284" rIns="68568" bIns="34284"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785116" y="3387448"/>
            <a:ext cx="2159708" cy="270426"/>
          </a:xfrm>
          <a:prstGeom prst="roundRect">
            <a:avLst>
              <a:gd name="adj" fmla="val 50000"/>
            </a:avLst>
          </a:prstGeom>
          <a:noFill/>
          <a:ln>
            <a:solidFill>
              <a:schemeClr val="bg1">
                <a:lumMod val="75000"/>
              </a:schemeClr>
            </a:solidFill>
          </a:ln>
        </p:spPr>
        <p:txBody>
          <a:bodyPr wrap="square" lIns="68568" tIns="34284" rIns="68568" bIns="34284"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4998889" y="3110448"/>
            <a:ext cx="2159708" cy="253848"/>
          </a:xfrm>
          <a:prstGeom prst="rect">
            <a:avLst/>
          </a:prstGeom>
          <a:noFill/>
        </p:spPr>
        <p:txBody>
          <a:bodyPr wrap="square" lIns="68568" tIns="34284" rIns="68568" bIns="34284"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在此输入文字内容</a:t>
            </a:r>
            <a:endParaRPr lang="zh-CN" altLang="en-US" sz="12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4998889" y="3387448"/>
            <a:ext cx="2159708" cy="270426"/>
          </a:xfrm>
          <a:prstGeom prst="roundRect">
            <a:avLst>
              <a:gd name="adj" fmla="val 50000"/>
            </a:avLst>
          </a:prstGeom>
          <a:noFill/>
          <a:ln>
            <a:solidFill>
              <a:schemeClr val="bg1">
                <a:lumMod val="75000"/>
              </a:schemeClr>
            </a:solidFill>
          </a:ln>
        </p:spPr>
        <p:txBody>
          <a:bodyPr wrap="square" lIns="68568" tIns="34284" rIns="68568" bIns="34284" rtlCol="0">
            <a:spAutoFit/>
          </a:bodyP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在此输入描述性文字</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260654" y="4011466"/>
            <a:ext cx="6622692" cy="530761"/>
          </a:xfrm>
          <a:prstGeom prst="rect">
            <a:avLst/>
          </a:prstGeom>
          <a:noFill/>
        </p:spPr>
        <p:txBody>
          <a:bodyPr wrap="square" lIns="68568" tIns="34284" rIns="68568" bIns="34284" rtlCol="0">
            <a:spAutoFit/>
          </a:bodyPr>
          <a:lstStyle/>
          <a:p>
            <a:pPr algn="ctr">
              <a:lnSpc>
                <a:spcPct val="125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此处输入与此小标题或者与此图形相关的内容介绍、数据统计、事件分析、总结概述等文字描述内容。点击此处输入与此小标题或者与此图形相关的内容介绍、数据统计、事件分析、总结概述等文字描述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25000"/>
              </a:lnSpc>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750" fill="hold"/>
                                        <p:tgtEl>
                                          <p:spTgt spid="13"/>
                                        </p:tgtEl>
                                        <p:attrNameLst>
                                          <p:attrName>ppt_w</p:attrName>
                                        </p:attrNameLst>
                                      </p:cBhvr>
                                      <p:tavLst>
                                        <p:tav tm="0">
                                          <p:val>
                                            <p:fltVal val="0"/>
                                          </p:val>
                                        </p:tav>
                                        <p:tav tm="100000">
                                          <p:val>
                                            <p:strVal val="#ppt_w"/>
                                          </p:val>
                                        </p:tav>
                                      </p:tavLst>
                                    </p:anim>
                                    <p:anim calcmode="lin" valueType="num">
                                      <p:cBhvr>
                                        <p:cTn id="12" dur="750" fill="hold"/>
                                        <p:tgtEl>
                                          <p:spTgt spid="13"/>
                                        </p:tgtEl>
                                        <p:attrNameLst>
                                          <p:attrName>ppt_h</p:attrName>
                                        </p:attrNameLst>
                                      </p:cBhvr>
                                      <p:tavLst>
                                        <p:tav tm="0">
                                          <p:val>
                                            <p:fltVal val="0"/>
                                          </p:val>
                                        </p:tav>
                                        <p:tav tm="100000">
                                          <p:val>
                                            <p:strVal val="#ppt_h"/>
                                          </p:val>
                                        </p:tav>
                                      </p:tavLst>
                                    </p:anim>
                                    <p:animEffect transition="in" filter="fade">
                                      <p:cBhvr>
                                        <p:cTn id="13" dur="750"/>
                                        <p:tgtEl>
                                          <p:spTgt spid="1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33"/>
                                        </p:tgtEl>
                                        <p:attrNameLst>
                                          <p:attrName>style.visibility</p:attrName>
                                        </p:attrNameLst>
                                      </p:cBhvr>
                                      <p:to>
                                        <p:strVal val="visible"/>
                                      </p:to>
                                    </p:set>
                                    <p:anim calcmode="lin" valueType="num">
                                      <p:cBhvr>
                                        <p:cTn id="16" dur="750" fill="hold"/>
                                        <p:tgtEl>
                                          <p:spTgt spid="33"/>
                                        </p:tgtEl>
                                        <p:attrNameLst>
                                          <p:attrName>ppt_w</p:attrName>
                                        </p:attrNameLst>
                                      </p:cBhvr>
                                      <p:tavLst>
                                        <p:tav tm="0">
                                          <p:val>
                                            <p:fltVal val="0"/>
                                          </p:val>
                                        </p:tav>
                                        <p:tav tm="100000">
                                          <p:val>
                                            <p:strVal val="#ppt_w"/>
                                          </p:val>
                                        </p:tav>
                                      </p:tavLst>
                                    </p:anim>
                                    <p:anim calcmode="lin" valueType="num">
                                      <p:cBhvr>
                                        <p:cTn id="17" dur="750" fill="hold"/>
                                        <p:tgtEl>
                                          <p:spTgt spid="33"/>
                                        </p:tgtEl>
                                        <p:attrNameLst>
                                          <p:attrName>ppt_h</p:attrName>
                                        </p:attrNameLst>
                                      </p:cBhvr>
                                      <p:tavLst>
                                        <p:tav tm="0">
                                          <p:val>
                                            <p:fltVal val="0"/>
                                          </p:val>
                                        </p:tav>
                                        <p:tav tm="100000">
                                          <p:val>
                                            <p:strVal val="#ppt_h"/>
                                          </p:val>
                                        </p:tav>
                                      </p:tavLst>
                                    </p:anim>
                                    <p:animEffect transition="in" filter="fade">
                                      <p:cBhvr>
                                        <p:cTn id="18" dur="750"/>
                                        <p:tgtEl>
                                          <p:spTgt spid="3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wipe(down)">
                                      <p:cBhvr>
                                        <p:cTn id="22" dur="500"/>
                                        <p:tgtEl>
                                          <p:spTgt spid="22"/>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250"/>
                                        <p:tgtEl>
                                          <p:spTgt spid="23"/>
                                        </p:tgtEl>
                                      </p:cBhvr>
                                    </p:animEffect>
                                  </p:childTnLst>
                                </p:cTn>
                              </p:par>
                            </p:childTnLst>
                          </p:cTn>
                        </p:par>
                        <p:par>
                          <p:cTn id="27" fill="hold">
                            <p:stCondLst>
                              <p:cond delay="2500"/>
                            </p:stCondLst>
                            <p:childTnLst>
                              <p:par>
                                <p:cTn id="28" presetID="10" presetClass="entr" presetSubtype="0" fill="hold" grpId="0" nodeType="afterEffect">
                                  <p:stCondLst>
                                    <p:cond delay="0"/>
                                  </p:stCondLst>
                                  <p:iterate type="lt">
                                    <p:tmPct val="10000"/>
                                  </p:iterate>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childTnLst>
                                </p:cTn>
                              </p:par>
                            </p:childTnLst>
                          </p:cTn>
                        </p:par>
                        <p:par>
                          <p:cTn id="31" fill="hold">
                            <p:stCondLst>
                              <p:cond delay="2849"/>
                            </p:stCondLst>
                            <p:childTnLst>
                              <p:par>
                                <p:cTn id="32" presetID="10"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par>
                          <p:cTn id="35" fill="hold">
                            <p:stCondLst>
                              <p:cond delay="3349"/>
                            </p:stCondLst>
                            <p:childTnLst>
                              <p:par>
                                <p:cTn id="36" presetID="22"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childTnLst>
                          </p:cTn>
                        </p:par>
                        <p:par>
                          <p:cTn id="39" fill="hold">
                            <p:stCondLst>
                              <p:cond delay="3849"/>
                            </p:stCondLst>
                            <p:childTnLst>
                              <p:par>
                                <p:cTn id="40" presetID="53" presetClass="entr" presetSubtype="16"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750" fill="hold"/>
                                        <p:tgtEl>
                                          <p:spTgt spid="14"/>
                                        </p:tgtEl>
                                        <p:attrNameLst>
                                          <p:attrName>ppt_w</p:attrName>
                                        </p:attrNameLst>
                                      </p:cBhvr>
                                      <p:tavLst>
                                        <p:tav tm="0">
                                          <p:val>
                                            <p:fltVal val="0"/>
                                          </p:val>
                                        </p:tav>
                                        <p:tav tm="100000">
                                          <p:val>
                                            <p:strVal val="#ppt_w"/>
                                          </p:val>
                                        </p:tav>
                                      </p:tavLst>
                                    </p:anim>
                                    <p:anim calcmode="lin" valueType="num">
                                      <p:cBhvr>
                                        <p:cTn id="43" dur="750" fill="hold"/>
                                        <p:tgtEl>
                                          <p:spTgt spid="14"/>
                                        </p:tgtEl>
                                        <p:attrNameLst>
                                          <p:attrName>ppt_h</p:attrName>
                                        </p:attrNameLst>
                                      </p:cBhvr>
                                      <p:tavLst>
                                        <p:tav tm="0">
                                          <p:val>
                                            <p:fltVal val="0"/>
                                          </p:val>
                                        </p:tav>
                                        <p:tav tm="100000">
                                          <p:val>
                                            <p:strVal val="#ppt_h"/>
                                          </p:val>
                                        </p:tav>
                                      </p:tavLst>
                                    </p:anim>
                                    <p:animEffect transition="in" filter="fade">
                                      <p:cBhvr>
                                        <p:cTn id="44" dur="75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p:cTn id="47" dur="750" fill="hold"/>
                                        <p:tgtEl>
                                          <p:spTgt spid="32"/>
                                        </p:tgtEl>
                                        <p:attrNameLst>
                                          <p:attrName>ppt_w</p:attrName>
                                        </p:attrNameLst>
                                      </p:cBhvr>
                                      <p:tavLst>
                                        <p:tav tm="0">
                                          <p:val>
                                            <p:fltVal val="0"/>
                                          </p:val>
                                        </p:tav>
                                        <p:tav tm="100000">
                                          <p:val>
                                            <p:strVal val="#ppt_w"/>
                                          </p:val>
                                        </p:tav>
                                      </p:tavLst>
                                    </p:anim>
                                    <p:anim calcmode="lin" valueType="num">
                                      <p:cBhvr>
                                        <p:cTn id="48" dur="750" fill="hold"/>
                                        <p:tgtEl>
                                          <p:spTgt spid="32"/>
                                        </p:tgtEl>
                                        <p:attrNameLst>
                                          <p:attrName>ppt_h</p:attrName>
                                        </p:attrNameLst>
                                      </p:cBhvr>
                                      <p:tavLst>
                                        <p:tav tm="0">
                                          <p:val>
                                            <p:fltVal val="0"/>
                                          </p:val>
                                        </p:tav>
                                        <p:tav tm="100000">
                                          <p:val>
                                            <p:strVal val="#ppt_h"/>
                                          </p:val>
                                        </p:tav>
                                      </p:tavLst>
                                    </p:anim>
                                    <p:animEffect transition="in" filter="fade">
                                      <p:cBhvr>
                                        <p:cTn id="49" dur="750"/>
                                        <p:tgtEl>
                                          <p:spTgt spid="32"/>
                                        </p:tgtEl>
                                      </p:cBhvr>
                                    </p:animEffect>
                                  </p:childTnLst>
                                </p:cTn>
                              </p:par>
                            </p:childTnLst>
                          </p:cTn>
                        </p:par>
                        <p:par>
                          <p:cTn id="50" fill="hold">
                            <p:stCondLst>
                              <p:cond delay="4849"/>
                            </p:stCondLst>
                            <p:childTnLst>
                              <p:par>
                                <p:cTn id="51" presetID="22" presetClass="entr" presetSubtype="1" fill="hold" nodeType="afterEffect">
                                  <p:stCondLst>
                                    <p:cond delay="0"/>
                                  </p:stCondLst>
                                  <p:childTnLst>
                                    <p:set>
                                      <p:cBhvr>
                                        <p:cTn id="52" dur="1" fill="hold">
                                          <p:stCondLst>
                                            <p:cond delay="0"/>
                                          </p:stCondLst>
                                        </p:cTn>
                                        <p:tgtEl>
                                          <p:spTgt spid="26"/>
                                        </p:tgtEl>
                                        <p:attrNameLst>
                                          <p:attrName>style.visibility</p:attrName>
                                        </p:attrNameLst>
                                      </p:cBhvr>
                                      <p:to>
                                        <p:strVal val="visible"/>
                                      </p:to>
                                    </p:set>
                                    <p:animEffect transition="in" filter="wipe(up)">
                                      <p:cBhvr>
                                        <p:cTn id="53" dur="500"/>
                                        <p:tgtEl>
                                          <p:spTgt spid="26"/>
                                        </p:tgtEl>
                                      </p:cBhvr>
                                    </p:animEffect>
                                  </p:childTnLst>
                                </p:cTn>
                              </p:par>
                            </p:childTnLst>
                          </p:cTn>
                        </p:par>
                        <p:par>
                          <p:cTn id="54" fill="hold">
                            <p:stCondLst>
                              <p:cond delay="5349"/>
                            </p:stCondLst>
                            <p:childTnLst>
                              <p:par>
                                <p:cTn id="55" presetID="22" presetClass="entr" presetSubtype="2" fill="hold" nodeType="after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right)">
                                      <p:cBhvr>
                                        <p:cTn id="57" dur="250"/>
                                        <p:tgtEl>
                                          <p:spTgt spid="27"/>
                                        </p:tgtEl>
                                      </p:cBhvr>
                                    </p:animEffect>
                                  </p:childTnLst>
                                </p:cTn>
                              </p:par>
                            </p:childTnLst>
                          </p:cTn>
                        </p:par>
                        <p:par>
                          <p:cTn id="58" fill="hold">
                            <p:stCondLst>
                              <p:cond delay="5849"/>
                            </p:stCondLst>
                            <p:childTnLst>
                              <p:par>
                                <p:cTn id="59" presetID="10" presetClass="entr" presetSubtype="0" fill="hold" grpId="0" nodeType="afterEffect">
                                  <p:stCondLst>
                                    <p:cond delay="0"/>
                                  </p:stCondLst>
                                  <p:iterate type="lt">
                                    <p:tmPct val="10000"/>
                                  </p:iterate>
                                  <p:childTnLst>
                                    <p:set>
                                      <p:cBhvr>
                                        <p:cTn id="60" dur="1" fill="hold">
                                          <p:stCondLst>
                                            <p:cond delay="0"/>
                                          </p:stCondLst>
                                        </p:cTn>
                                        <p:tgtEl>
                                          <p:spTgt spid="38"/>
                                        </p:tgtEl>
                                        <p:attrNameLst>
                                          <p:attrName>style.visibility</p:attrName>
                                        </p:attrNameLst>
                                      </p:cBhvr>
                                      <p:to>
                                        <p:strVal val="visible"/>
                                      </p:to>
                                    </p:set>
                                    <p:animEffect transition="in" filter="fade">
                                      <p:cBhvr>
                                        <p:cTn id="61" dur="500"/>
                                        <p:tgtEl>
                                          <p:spTgt spid="38"/>
                                        </p:tgtEl>
                                      </p:cBhvr>
                                    </p:animEffect>
                                  </p:childTnLst>
                                </p:cTn>
                              </p:par>
                            </p:childTnLst>
                          </p:cTn>
                        </p:par>
                        <p:par>
                          <p:cTn id="62" fill="hold">
                            <p:stCondLst>
                              <p:cond delay="6199"/>
                            </p:stCondLst>
                            <p:childTnLst>
                              <p:par>
                                <p:cTn id="63" presetID="10" presetClass="entr" presetSubtype="0" fill="hold" grpId="0" nodeType="after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500"/>
                                        <p:tgtEl>
                                          <p:spTgt spid="39"/>
                                        </p:tgtEl>
                                      </p:cBhvr>
                                    </p:animEffect>
                                  </p:childTnLst>
                                </p:cTn>
                              </p:par>
                            </p:childTnLst>
                          </p:cTn>
                        </p:par>
                        <p:par>
                          <p:cTn id="66" fill="hold">
                            <p:stCondLst>
                              <p:cond delay="6699"/>
                            </p:stCondLst>
                            <p:childTnLst>
                              <p:par>
                                <p:cTn id="67" presetID="22" presetClass="entr" presetSubtype="8" fill="hold"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left)">
                                      <p:cBhvr>
                                        <p:cTn id="69" dur="500"/>
                                        <p:tgtEl>
                                          <p:spTgt spid="20"/>
                                        </p:tgtEl>
                                      </p:cBhvr>
                                    </p:animEffect>
                                  </p:childTnLst>
                                </p:cTn>
                              </p:par>
                            </p:childTnLst>
                          </p:cTn>
                        </p:par>
                        <p:par>
                          <p:cTn id="70" fill="hold">
                            <p:stCondLst>
                              <p:cond delay="7199"/>
                            </p:stCondLst>
                            <p:childTnLst>
                              <p:par>
                                <p:cTn id="71" presetID="53" presetClass="entr" presetSubtype="16"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750" fill="hold"/>
                                        <p:tgtEl>
                                          <p:spTgt spid="15"/>
                                        </p:tgtEl>
                                        <p:attrNameLst>
                                          <p:attrName>ppt_w</p:attrName>
                                        </p:attrNameLst>
                                      </p:cBhvr>
                                      <p:tavLst>
                                        <p:tav tm="0">
                                          <p:val>
                                            <p:fltVal val="0"/>
                                          </p:val>
                                        </p:tav>
                                        <p:tav tm="100000">
                                          <p:val>
                                            <p:strVal val="#ppt_w"/>
                                          </p:val>
                                        </p:tav>
                                      </p:tavLst>
                                    </p:anim>
                                    <p:anim calcmode="lin" valueType="num">
                                      <p:cBhvr>
                                        <p:cTn id="74" dur="750" fill="hold"/>
                                        <p:tgtEl>
                                          <p:spTgt spid="15"/>
                                        </p:tgtEl>
                                        <p:attrNameLst>
                                          <p:attrName>ppt_h</p:attrName>
                                        </p:attrNameLst>
                                      </p:cBhvr>
                                      <p:tavLst>
                                        <p:tav tm="0">
                                          <p:val>
                                            <p:fltVal val="0"/>
                                          </p:val>
                                        </p:tav>
                                        <p:tav tm="100000">
                                          <p:val>
                                            <p:strVal val="#ppt_h"/>
                                          </p:val>
                                        </p:tav>
                                      </p:tavLst>
                                    </p:anim>
                                    <p:animEffect transition="in" filter="fade">
                                      <p:cBhvr>
                                        <p:cTn id="75" dur="75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 calcmode="lin" valueType="num">
                                      <p:cBhvr>
                                        <p:cTn id="78" dur="750" fill="hold"/>
                                        <p:tgtEl>
                                          <p:spTgt spid="30"/>
                                        </p:tgtEl>
                                        <p:attrNameLst>
                                          <p:attrName>ppt_w</p:attrName>
                                        </p:attrNameLst>
                                      </p:cBhvr>
                                      <p:tavLst>
                                        <p:tav tm="0">
                                          <p:val>
                                            <p:fltVal val="0"/>
                                          </p:val>
                                        </p:tav>
                                        <p:tav tm="100000">
                                          <p:val>
                                            <p:strVal val="#ppt_w"/>
                                          </p:val>
                                        </p:tav>
                                      </p:tavLst>
                                    </p:anim>
                                    <p:anim calcmode="lin" valueType="num">
                                      <p:cBhvr>
                                        <p:cTn id="79" dur="750" fill="hold"/>
                                        <p:tgtEl>
                                          <p:spTgt spid="30"/>
                                        </p:tgtEl>
                                        <p:attrNameLst>
                                          <p:attrName>ppt_h</p:attrName>
                                        </p:attrNameLst>
                                      </p:cBhvr>
                                      <p:tavLst>
                                        <p:tav tm="0">
                                          <p:val>
                                            <p:fltVal val="0"/>
                                          </p:val>
                                        </p:tav>
                                        <p:tav tm="100000">
                                          <p:val>
                                            <p:strVal val="#ppt_h"/>
                                          </p:val>
                                        </p:tav>
                                      </p:tavLst>
                                    </p:anim>
                                    <p:animEffect transition="in" filter="fade">
                                      <p:cBhvr>
                                        <p:cTn id="80" dur="750"/>
                                        <p:tgtEl>
                                          <p:spTgt spid="30"/>
                                        </p:tgtEl>
                                      </p:cBhvr>
                                    </p:animEffect>
                                  </p:childTnLst>
                                </p:cTn>
                              </p:par>
                            </p:childTnLst>
                          </p:cTn>
                        </p:par>
                        <p:par>
                          <p:cTn id="81" fill="hold">
                            <p:stCondLst>
                              <p:cond delay="8199"/>
                            </p:stCondLst>
                            <p:childTnLst>
                              <p:par>
                                <p:cTn id="82" presetID="22" presetClass="entr" presetSubtype="4" fill="hold" nodeType="after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wipe(down)">
                                      <p:cBhvr>
                                        <p:cTn id="84" dur="500"/>
                                        <p:tgtEl>
                                          <p:spTgt spid="24"/>
                                        </p:tgtEl>
                                      </p:cBhvr>
                                    </p:animEffect>
                                  </p:childTnLst>
                                </p:cTn>
                              </p:par>
                            </p:childTnLst>
                          </p:cTn>
                        </p:par>
                        <p:par>
                          <p:cTn id="85" fill="hold">
                            <p:stCondLst>
                              <p:cond delay="8699"/>
                            </p:stCondLst>
                            <p:childTnLst>
                              <p:par>
                                <p:cTn id="86" presetID="22" presetClass="entr" presetSubtype="8" fill="hold"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left)">
                                      <p:cBhvr>
                                        <p:cTn id="88" dur="250"/>
                                        <p:tgtEl>
                                          <p:spTgt spid="25"/>
                                        </p:tgtEl>
                                      </p:cBhvr>
                                    </p:animEffect>
                                  </p:childTnLst>
                                </p:cTn>
                              </p:par>
                            </p:childTnLst>
                          </p:cTn>
                        </p:par>
                        <p:par>
                          <p:cTn id="89" fill="hold">
                            <p:stCondLst>
                              <p:cond delay="9199"/>
                            </p:stCondLst>
                            <p:childTnLst>
                              <p:par>
                                <p:cTn id="90" presetID="10" presetClass="entr" presetSubtype="0" fill="hold" grpId="0" nodeType="afterEffect">
                                  <p:stCondLst>
                                    <p:cond delay="0"/>
                                  </p:stCondLst>
                                  <p:iterate type="lt">
                                    <p:tmPct val="10000"/>
                                  </p:iterate>
                                  <p:childTnLst>
                                    <p:set>
                                      <p:cBhvr>
                                        <p:cTn id="91" dur="1" fill="hold">
                                          <p:stCondLst>
                                            <p:cond delay="0"/>
                                          </p:stCondLst>
                                        </p:cTn>
                                        <p:tgtEl>
                                          <p:spTgt spid="36"/>
                                        </p:tgtEl>
                                        <p:attrNameLst>
                                          <p:attrName>style.visibility</p:attrName>
                                        </p:attrNameLst>
                                      </p:cBhvr>
                                      <p:to>
                                        <p:strVal val="visible"/>
                                      </p:to>
                                    </p:set>
                                    <p:animEffect transition="in" filter="fade">
                                      <p:cBhvr>
                                        <p:cTn id="92" dur="500"/>
                                        <p:tgtEl>
                                          <p:spTgt spid="36"/>
                                        </p:tgtEl>
                                      </p:cBhvr>
                                    </p:animEffect>
                                  </p:childTnLst>
                                </p:cTn>
                              </p:par>
                            </p:childTnLst>
                          </p:cTn>
                        </p:par>
                        <p:par>
                          <p:cTn id="93" fill="hold">
                            <p:stCondLst>
                              <p:cond delay="9549"/>
                            </p:stCondLst>
                            <p:childTnLst>
                              <p:par>
                                <p:cTn id="94" presetID="10" presetClass="entr" presetSubtype="0" fill="hold" grpId="0" nodeType="afterEffect">
                                  <p:stCondLst>
                                    <p:cond delay="0"/>
                                  </p:stCondLst>
                                  <p:childTnLst>
                                    <p:set>
                                      <p:cBhvr>
                                        <p:cTn id="95" dur="1" fill="hold">
                                          <p:stCondLst>
                                            <p:cond delay="0"/>
                                          </p:stCondLst>
                                        </p:cTn>
                                        <p:tgtEl>
                                          <p:spTgt spid="37"/>
                                        </p:tgtEl>
                                        <p:attrNameLst>
                                          <p:attrName>style.visibility</p:attrName>
                                        </p:attrNameLst>
                                      </p:cBhvr>
                                      <p:to>
                                        <p:strVal val="visible"/>
                                      </p:to>
                                    </p:set>
                                    <p:animEffect transition="in" filter="fade">
                                      <p:cBhvr>
                                        <p:cTn id="96" dur="500"/>
                                        <p:tgtEl>
                                          <p:spTgt spid="37"/>
                                        </p:tgtEl>
                                      </p:cBhvr>
                                    </p:animEffect>
                                  </p:childTnLst>
                                </p:cTn>
                              </p:par>
                            </p:childTnLst>
                          </p:cTn>
                        </p:par>
                        <p:par>
                          <p:cTn id="97" fill="hold">
                            <p:stCondLst>
                              <p:cond delay="10049"/>
                            </p:stCondLst>
                            <p:childTnLst>
                              <p:par>
                                <p:cTn id="98" presetID="22" presetClass="entr" presetSubtype="8" fill="hold"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left)">
                                      <p:cBhvr>
                                        <p:cTn id="100" dur="500"/>
                                        <p:tgtEl>
                                          <p:spTgt spid="21"/>
                                        </p:tgtEl>
                                      </p:cBhvr>
                                    </p:animEffect>
                                  </p:childTnLst>
                                </p:cTn>
                              </p:par>
                            </p:childTnLst>
                          </p:cTn>
                        </p:par>
                        <p:par>
                          <p:cTn id="101" fill="hold">
                            <p:stCondLst>
                              <p:cond delay="10549"/>
                            </p:stCondLst>
                            <p:childTnLst>
                              <p:par>
                                <p:cTn id="102" presetID="53" presetClass="entr" presetSubtype="16"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 calcmode="lin" valueType="num">
                                      <p:cBhvr>
                                        <p:cTn id="104" dur="750" fill="hold"/>
                                        <p:tgtEl>
                                          <p:spTgt spid="16"/>
                                        </p:tgtEl>
                                        <p:attrNameLst>
                                          <p:attrName>ppt_w</p:attrName>
                                        </p:attrNameLst>
                                      </p:cBhvr>
                                      <p:tavLst>
                                        <p:tav tm="0">
                                          <p:val>
                                            <p:fltVal val="0"/>
                                          </p:val>
                                        </p:tav>
                                        <p:tav tm="100000">
                                          <p:val>
                                            <p:strVal val="#ppt_w"/>
                                          </p:val>
                                        </p:tav>
                                      </p:tavLst>
                                    </p:anim>
                                    <p:anim calcmode="lin" valueType="num">
                                      <p:cBhvr>
                                        <p:cTn id="105" dur="750" fill="hold"/>
                                        <p:tgtEl>
                                          <p:spTgt spid="16"/>
                                        </p:tgtEl>
                                        <p:attrNameLst>
                                          <p:attrName>ppt_h</p:attrName>
                                        </p:attrNameLst>
                                      </p:cBhvr>
                                      <p:tavLst>
                                        <p:tav tm="0">
                                          <p:val>
                                            <p:fltVal val="0"/>
                                          </p:val>
                                        </p:tav>
                                        <p:tav tm="100000">
                                          <p:val>
                                            <p:strVal val="#ppt_h"/>
                                          </p:val>
                                        </p:tav>
                                      </p:tavLst>
                                    </p:anim>
                                    <p:animEffect transition="in" filter="fade">
                                      <p:cBhvr>
                                        <p:cTn id="106" dur="750"/>
                                        <p:tgtEl>
                                          <p:spTgt spid="16"/>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750" fill="hold"/>
                                        <p:tgtEl>
                                          <p:spTgt spid="31"/>
                                        </p:tgtEl>
                                        <p:attrNameLst>
                                          <p:attrName>ppt_w</p:attrName>
                                        </p:attrNameLst>
                                      </p:cBhvr>
                                      <p:tavLst>
                                        <p:tav tm="0">
                                          <p:val>
                                            <p:fltVal val="0"/>
                                          </p:val>
                                        </p:tav>
                                        <p:tav tm="100000">
                                          <p:val>
                                            <p:strVal val="#ppt_w"/>
                                          </p:val>
                                        </p:tav>
                                      </p:tavLst>
                                    </p:anim>
                                    <p:anim calcmode="lin" valueType="num">
                                      <p:cBhvr>
                                        <p:cTn id="110" dur="750" fill="hold"/>
                                        <p:tgtEl>
                                          <p:spTgt spid="31"/>
                                        </p:tgtEl>
                                        <p:attrNameLst>
                                          <p:attrName>ppt_h</p:attrName>
                                        </p:attrNameLst>
                                      </p:cBhvr>
                                      <p:tavLst>
                                        <p:tav tm="0">
                                          <p:val>
                                            <p:fltVal val="0"/>
                                          </p:val>
                                        </p:tav>
                                        <p:tav tm="100000">
                                          <p:val>
                                            <p:strVal val="#ppt_h"/>
                                          </p:val>
                                        </p:tav>
                                      </p:tavLst>
                                    </p:anim>
                                    <p:animEffect transition="in" filter="fade">
                                      <p:cBhvr>
                                        <p:cTn id="111" dur="750"/>
                                        <p:tgtEl>
                                          <p:spTgt spid="31"/>
                                        </p:tgtEl>
                                      </p:cBhvr>
                                    </p:animEffect>
                                  </p:childTnLst>
                                </p:cTn>
                              </p:par>
                            </p:childTnLst>
                          </p:cTn>
                        </p:par>
                        <p:par>
                          <p:cTn id="112" fill="hold">
                            <p:stCondLst>
                              <p:cond delay="11549"/>
                            </p:stCondLst>
                            <p:childTnLst>
                              <p:par>
                                <p:cTn id="113" presetID="22" presetClass="entr" presetSubtype="1"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wipe(up)">
                                      <p:cBhvr>
                                        <p:cTn id="115" dur="500"/>
                                        <p:tgtEl>
                                          <p:spTgt spid="28"/>
                                        </p:tgtEl>
                                      </p:cBhvr>
                                    </p:animEffect>
                                  </p:childTnLst>
                                </p:cTn>
                              </p:par>
                            </p:childTnLst>
                          </p:cTn>
                        </p:par>
                        <p:par>
                          <p:cTn id="116" fill="hold">
                            <p:stCondLst>
                              <p:cond delay="12049"/>
                            </p:stCondLst>
                            <p:childTnLst>
                              <p:par>
                                <p:cTn id="117" presetID="22" presetClass="entr" presetSubtype="2" fill="hold" nodeType="after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wipe(right)">
                                      <p:cBhvr>
                                        <p:cTn id="119" dur="250"/>
                                        <p:tgtEl>
                                          <p:spTgt spid="29"/>
                                        </p:tgtEl>
                                      </p:cBhvr>
                                    </p:animEffect>
                                  </p:childTnLst>
                                </p:cTn>
                              </p:par>
                            </p:childTnLst>
                          </p:cTn>
                        </p:par>
                        <p:par>
                          <p:cTn id="120" fill="hold">
                            <p:stCondLst>
                              <p:cond delay="12549"/>
                            </p:stCondLst>
                            <p:childTnLst>
                              <p:par>
                                <p:cTn id="121" presetID="10" presetClass="entr" presetSubtype="0" fill="hold" grpId="0" nodeType="afterEffect">
                                  <p:stCondLst>
                                    <p:cond delay="0"/>
                                  </p:stCondLst>
                                  <p:iterate type="lt">
                                    <p:tmPct val="10000"/>
                                  </p:iterate>
                                  <p:childTnLst>
                                    <p:set>
                                      <p:cBhvr>
                                        <p:cTn id="122" dur="1" fill="hold">
                                          <p:stCondLst>
                                            <p:cond delay="0"/>
                                          </p:stCondLst>
                                        </p:cTn>
                                        <p:tgtEl>
                                          <p:spTgt spid="40"/>
                                        </p:tgtEl>
                                        <p:attrNameLst>
                                          <p:attrName>style.visibility</p:attrName>
                                        </p:attrNameLst>
                                      </p:cBhvr>
                                      <p:to>
                                        <p:strVal val="visible"/>
                                      </p:to>
                                    </p:set>
                                    <p:animEffect transition="in" filter="fade">
                                      <p:cBhvr>
                                        <p:cTn id="123" dur="500"/>
                                        <p:tgtEl>
                                          <p:spTgt spid="40"/>
                                        </p:tgtEl>
                                      </p:cBhvr>
                                    </p:animEffect>
                                  </p:childTnLst>
                                </p:cTn>
                              </p:par>
                            </p:childTnLst>
                          </p:cTn>
                        </p:par>
                        <p:par>
                          <p:cTn id="124" fill="hold">
                            <p:stCondLst>
                              <p:cond delay="12899"/>
                            </p:stCondLst>
                            <p:childTnLst>
                              <p:par>
                                <p:cTn id="125" presetID="10" presetClass="entr" presetSubtype="0"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500"/>
                                        <p:tgtEl>
                                          <p:spTgt spid="41"/>
                                        </p:tgtEl>
                                      </p:cBhvr>
                                    </p:animEffect>
                                  </p:childTnLst>
                                </p:cTn>
                              </p:par>
                            </p:childTnLst>
                          </p:cTn>
                        </p:par>
                        <p:par>
                          <p:cTn id="128" fill="hold">
                            <p:stCondLst>
                              <p:cond delay="13399"/>
                            </p:stCondLst>
                            <p:childTnLst>
                              <p:par>
                                <p:cTn id="129" presetID="22" presetClass="entr" presetSubtype="8" fill="hold" nodeType="afterEffect">
                                  <p:stCondLst>
                                    <p:cond delay="0"/>
                                  </p:stCondLst>
                                  <p:childTnLst>
                                    <p:set>
                                      <p:cBhvr>
                                        <p:cTn id="130" dur="1" fill="hold">
                                          <p:stCondLst>
                                            <p:cond delay="0"/>
                                          </p:stCondLst>
                                        </p:cTn>
                                        <p:tgtEl>
                                          <p:spTgt spid="18"/>
                                        </p:tgtEl>
                                        <p:attrNameLst>
                                          <p:attrName>style.visibility</p:attrName>
                                        </p:attrNameLst>
                                      </p:cBhvr>
                                      <p:to>
                                        <p:strVal val="visible"/>
                                      </p:to>
                                    </p:set>
                                    <p:animEffect transition="in" filter="wipe(left)">
                                      <p:cBhvr>
                                        <p:cTn id="131" dur="500"/>
                                        <p:tgtEl>
                                          <p:spTgt spid="18"/>
                                        </p:tgtEl>
                                      </p:cBhvr>
                                    </p:animEffect>
                                  </p:childTnLst>
                                </p:cTn>
                              </p:par>
                            </p:childTnLst>
                          </p:cTn>
                        </p:par>
                        <p:par>
                          <p:cTn id="132" fill="hold">
                            <p:stCondLst>
                              <p:cond delay="13899"/>
                            </p:stCondLst>
                            <p:childTnLst>
                              <p:par>
                                <p:cTn id="133" presetID="10" presetClass="entr" presetSubtype="0" fill="hold" grpId="0" nodeType="afterEffect">
                                  <p:stCondLst>
                                    <p:cond delay="0"/>
                                  </p:stCondLst>
                                  <p:iterate type="lt">
                                    <p:tmPct val="10000"/>
                                  </p:iterate>
                                  <p:childTnLst>
                                    <p:set>
                                      <p:cBhvr>
                                        <p:cTn id="134" dur="1" fill="hold">
                                          <p:stCondLst>
                                            <p:cond delay="0"/>
                                          </p:stCondLst>
                                        </p:cTn>
                                        <p:tgtEl>
                                          <p:spTgt spid="42"/>
                                        </p:tgtEl>
                                        <p:attrNameLst>
                                          <p:attrName>style.visibility</p:attrName>
                                        </p:attrNameLst>
                                      </p:cBhvr>
                                      <p:to>
                                        <p:strVal val="visible"/>
                                      </p:to>
                                    </p:set>
                                    <p:animEffect transition="in" filter="fade">
                                      <p:cBhvr>
                                        <p:cTn id="13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30" grpId="0" animBg="1"/>
      <p:bldP spid="31" grpId="0" animBg="1"/>
      <p:bldP spid="32" grpId="0" animBg="1"/>
      <p:bldP spid="33" grpId="0" animBg="1"/>
      <p:bldP spid="34" grpId="0"/>
      <p:bldP spid="35" grpId="0" animBg="1"/>
      <p:bldP spid="36" grpId="0"/>
      <p:bldP spid="37" grpId="0" animBg="1"/>
      <p:bldP spid="38" grpId="0"/>
      <p:bldP spid="39" grpId="0" animBg="1"/>
      <p:bldP spid="40" grpId="0"/>
      <p:bldP spid="41" grpId="0" animBg="1"/>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五边形 25"/>
          <p:cNvSpPr>
            <a:spLocks noChangeArrowheads="1"/>
          </p:cNvSpPr>
          <p:nvPr/>
        </p:nvSpPr>
        <p:spPr bwMode="auto">
          <a:xfrm>
            <a:off x="2211706" y="1447801"/>
            <a:ext cx="1258718" cy="385763"/>
          </a:xfrm>
          <a:prstGeom prst="homePlate">
            <a:avLst>
              <a:gd name="adj" fmla="val 50114"/>
            </a:avLst>
          </a:prstGeom>
          <a:solidFill>
            <a:schemeClr val="accent2"/>
          </a:solidFill>
          <a:ln w="3175">
            <a:noFill/>
            <a:bevel/>
          </a:ln>
        </p:spPr>
        <p:txBody>
          <a:bodyPr lIns="62111" tIns="31054" rIns="62111" bIns="31054"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7" name="TextBox 22"/>
          <p:cNvSpPr txBox="1">
            <a:spLocks noChangeArrowheads="1"/>
          </p:cNvSpPr>
          <p:nvPr/>
        </p:nvSpPr>
        <p:spPr bwMode="auto">
          <a:xfrm>
            <a:off x="2348214" y="1509714"/>
            <a:ext cx="1057133" cy="250825"/>
          </a:xfrm>
          <a:prstGeom prst="rect">
            <a:avLst/>
          </a:prstGeom>
          <a:noFill/>
          <a:ln w="3175">
            <a:noFill/>
            <a:bevel/>
          </a:ln>
        </p:spPr>
        <p:txBody>
          <a:bodyPr lIns="62111" tIns="31054" rIns="62111" bIns="31054" anchor="ctr"/>
          <a:lstStyle/>
          <a:p>
            <a:r>
              <a:rPr lang="zh-CN" altLang="en-US" sz="1100" b="1" dirty="0">
                <a:solidFill>
                  <a:srgbClr val="F8F8F8"/>
                </a:solidFill>
                <a:ea typeface="微软雅黑" panose="020B0503020204020204" pitchFamily="34" charset="-122"/>
              </a:rPr>
              <a:t>添加标题</a:t>
            </a:r>
            <a:endParaRPr lang="zh-CN" altLang="en-US" sz="1100" b="1" dirty="0">
              <a:solidFill>
                <a:srgbClr val="F8F8F8"/>
              </a:solidFill>
              <a:ea typeface="微软雅黑" panose="020B0503020204020204" pitchFamily="34" charset="-122"/>
            </a:endParaRPr>
          </a:p>
        </p:txBody>
      </p:sp>
      <p:sp>
        <p:nvSpPr>
          <p:cNvPr id="28" name="五边形 27"/>
          <p:cNvSpPr>
            <a:spLocks noChangeArrowheads="1"/>
          </p:cNvSpPr>
          <p:nvPr/>
        </p:nvSpPr>
        <p:spPr bwMode="auto">
          <a:xfrm>
            <a:off x="2211706" y="2638425"/>
            <a:ext cx="1258718" cy="385763"/>
          </a:xfrm>
          <a:prstGeom prst="homePlate">
            <a:avLst>
              <a:gd name="adj" fmla="val 50114"/>
            </a:avLst>
          </a:prstGeom>
          <a:solidFill>
            <a:schemeClr val="accent3"/>
          </a:solidFill>
          <a:ln w="3175">
            <a:noFill/>
            <a:bevel/>
          </a:ln>
        </p:spPr>
        <p:txBody>
          <a:bodyPr lIns="62111" tIns="31054" rIns="62111" bIns="31054"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29" name="TextBox 22"/>
          <p:cNvSpPr txBox="1">
            <a:spLocks noChangeArrowheads="1"/>
          </p:cNvSpPr>
          <p:nvPr/>
        </p:nvSpPr>
        <p:spPr bwMode="auto">
          <a:xfrm>
            <a:off x="2354562" y="2714626"/>
            <a:ext cx="1050784" cy="250825"/>
          </a:xfrm>
          <a:prstGeom prst="rect">
            <a:avLst/>
          </a:prstGeom>
          <a:noFill/>
          <a:ln w="3175">
            <a:noFill/>
            <a:bevel/>
          </a:ln>
        </p:spPr>
        <p:txBody>
          <a:bodyPr lIns="62111" tIns="31054" rIns="62111" bIns="31054" anchor="ctr"/>
          <a:lstStyle/>
          <a:p>
            <a:r>
              <a:rPr lang="zh-CN" altLang="en-US" sz="1100" b="1" dirty="0">
                <a:solidFill>
                  <a:srgbClr val="F8F8F8"/>
                </a:solidFill>
                <a:ea typeface="微软雅黑" panose="020B0503020204020204" pitchFamily="34" charset="-122"/>
              </a:rPr>
              <a:t>添加标题</a:t>
            </a:r>
            <a:endParaRPr lang="zh-CN" altLang="en-US" sz="1100" b="1" dirty="0">
              <a:solidFill>
                <a:srgbClr val="F8F8F8"/>
              </a:solidFill>
              <a:ea typeface="微软雅黑" panose="020B0503020204020204" pitchFamily="34" charset="-122"/>
            </a:endParaRPr>
          </a:p>
        </p:txBody>
      </p:sp>
      <p:sp>
        <p:nvSpPr>
          <p:cNvPr id="30" name="五边形 29"/>
          <p:cNvSpPr>
            <a:spLocks noChangeArrowheads="1"/>
          </p:cNvSpPr>
          <p:nvPr/>
        </p:nvSpPr>
        <p:spPr bwMode="auto">
          <a:xfrm>
            <a:off x="2211706" y="3884613"/>
            <a:ext cx="1258718" cy="387350"/>
          </a:xfrm>
          <a:prstGeom prst="homePlate">
            <a:avLst>
              <a:gd name="adj" fmla="val 49909"/>
            </a:avLst>
          </a:prstGeom>
          <a:solidFill>
            <a:schemeClr val="accent4"/>
          </a:solidFill>
          <a:ln w="3175">
            <a:noFill/>
            <a:bevel/>
          </a:ln>
        </p:spPr>
        <p:txBody>
          <a:bodyPr lIns="62111" tIns="31054" rIns="62111" bIns="31054" anchor="ctr"/>
          <a:lstStyle/>
          <a:p>
            <a:pPr algn="ctr"/>
            <a:endParaRPr lang="zh-CN" altLang="en-US" sz="1400" b="1" dirty="0">
              <a:solidFill>
                <a:srgbClr val="F8F8F8"/>
              </a:solidFill>
              <a:latin typeface="Arial" panose="020B0604020202020204" pitchFamily="34" charset="0"/>
              <a:ea typeface="微软雅黑" panose="020B0503020204020204" pitchFamily="34" charset="-122"/>
            </a:endParaRPr>
          </a:p>
        </p:txBody>
      </p:sp>
      <p:sp>
        <p:nvSpPr>
          <p:cNvPr id="31" name="TextBox 22"/>
          <p:cNvSpPr txBox="1">
            <a:spLocks noChangeArrowheads="1"/>
          </p:cNvSpPr>
          <p:nvPr/>
        </p:nvSpPr>
        <p:spPr bwMode="auto">
          <a:xfrm>
            <a:off x="2354562" y="3948114"/>
            <a:ext cx="1050784" cy="250825"/>
          </a:xfrm>
          <a:prstGeom prst="rect">
            <a:avLst/>
          </a:prstGeom>
          <a:noFill/>
          <a:ln w="3175">
            <a:noFill/>
            <a:bevel/>
          </a:ln>
        </p:spPr>
        <p:txBody>
          <a:bodyPr lIns="62111" tIns="31054" rIns="62111" bIns="31054" anchor="ctr"/>
          <a:lstStyle/>
          <a:p>
            <a:r>
              <a:rPr lang="zh-CN" altLang="en-US" sz="1100" b="1" dirty="0">
                <a:solidFill>
                  <a:srgbClr val="F8F8F8"/>
                </a:solidFill>
                <a:ea typeface="微软雅黑" panose="020B0503020204020204" pitchFamily="34" charset="-122"/>
              </a:rPr>
              <a:t>添加标题</a:t>
            </a:r>
            <a:endParaRPr lang="zh-CN" altLang="en-US" sz="1100" b="1" dirty="0">
              <a:solidFill>
                <a:srgbClr val="F8F8F8"/>
              </a:solidFill>
              <a:ea typeface="微软雅黑" panose="020B0503020204020204" pitchFamily="34" charset="-122"/>
            </a:endParaRPr>
          </a:p>
        </p:txBody>
      </p:sp>
      <p:sp>
        <p:nvSpPr>
          <p:cNvPr id="32" name="任意多边形 31"/>
          <p:cNvSpPr/>
          <p:nvPr/>
        </p:nvSpPr>
        <p:spPr bwMode="auto">
          <a:xfrm>
            <a:off x="1497428" y="1628776"/>
            <a:ext cx="855547" cy="1204913"/>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1" tIns="31054" rIns="62111" bIns="31054"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sp>
        <p:nvSpPr>
          <p:cNvPr id="33" name="任意多边形 32"/>
          <p:cNvSpPr/>
          <p:nvPr/>
        </p:nvSpPr>
        <p:spPr bwMode="auto">
          <a:xfrm flipV="1">
            <a:off x="1497428" y="2851150"/>
            <a:ext cx="855547" cy="1227138"/>
          </a:xfrm>
          <a:custGeom>
            <a:avLst/>
            <a:gdLst>
              <a:gd name="connsiteX0" fmla="*/ 0 w 1092530"/>
              <a:gd name="connsiteY0" fmla="*/ 1068780 h 1068780"/>
              <a:gd name="connsiteX1" fmla="*/ 1092530 w 1092530"/>
              <a:gd name="connsiteY1" fmla="*/ 0 h 1068780"/>
            </a:gdLst>
            <a:ahLst/>
            <a:cxnLst>
              <a:cxn ang="0">
                <a:pos x="connsiteX0" y="connsiteY0"/>
              </a:cxn>
              <a:cxn ang="0">
                <a:pos x="connsiteX1" y="connsiteY1"/>
              </a:cxn>
            </a:cxnLst>
            <a:rect l="l" t="t" r="r" b="b"/>
            <a:pathLst>
              <a:path w="1092530" h="1068780">
                <a:moveTo>
                  <a:pt x="0" y="1068780"/>
                </a:moveTo>
                <a:lnTo>
                  <a:pt x="1092530" y="0"/>
                </a:lnTo>
              </a:path>
            </a:pathLst>
          </a:cu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txBody>
          <a:bodyPr lIns="62111" tIns="31054" rIns="62111" bIns="31054" anchor="ctr"/>
          <a:lstStyle/>
          <a:p>
            <a:pPr algn="ctr" eaLnBrk="0" fontAlgn="ctr" hangingPunct="0">
              <a:buClr>
                <a:srgbClr val="FF0000"/>
              </a:buClr>
              <a:buSzPct val="70000"/>
              <a:defRPr/>
            </a:pPr>
            <a:endParaRPr lang="zh-CN" altLang="en-US" sz="1100" b="1" noProof="1">
              <a:solidFill>
                <a:schemeClr val="bg1"/>
              </a:solidFill>
              <a:latin typeface="微软雅黑" panose="020B0503020204020204" pitchFamily="34" charset="-122"/>
              <a:ea typeface="微软雅黑" panose="020B0503020204020204" pitchFamily="34" charset="-122"/>
            </a:endParaRPr>
          </a:p>
        </p:txBody>
      </p:sp>
      <p:cxnSp>
        <p:nvCxnSpPr>
          <p:cNvPr id="34" name="直接连接符 33"/>
          <p:cNvCxnSpPr/>
          <p:nvPr/>
        </p:nvCxnSpPr>
        <p:spPr bwMode="auto">
          <a:xfrm>
            <a:off x="1497428" y="2851150"/>
            <a:ext cx="855547" cy="0"/>
          </a:xfrm>
          <a:prstGeom prst="line">
            <a:avLst/>
          </a:prstGeom>
          <a:ln>
            <a:solidFill>
              <a:schemeClr val="tx1">
                <a:lumMod val="65000"/>
                <a:lumOff val="35000"/>
              </a:schemeClr>
            </a:solidFill>
            <a:headEnd type="oval"/>
            <a:tailEnd type="oval"/>
          </a:ln>
        </p:spPr>
        <p:style>
          <a:lnRef idx="1">
            <a:schemeClr val="dk1"/>
          </a:lnRef>
          <a:fillRef idx="0">
            <a:schemeClr val="dk1"/>
          </a:fillRef>
          <a:effectRef idx="0">
            <a:schemeClr val="dk1"/>
          </a:effectRef>
          <a:fontRef idx="minor">
            <a:schemeClr val="tx1"/>
          </a:fontRef>
        </p:style>
      </p:cxnSp>
      <p:sp>
        <p:nvSpPr>
          <p:cNvPr id="35" name="椭圆 34"/>
          <p:cNvSpPr>
            <a:spLocks noChangeArrowheads="1"/>
          </p:cNvSpPr>
          <p:nvPr/>
        </p:nvSpPr>
        <p:spPr bwMode="auto">
          <a:xfrm>
            <a:off x="965688" y="2379663"/>
            <a:ext cx="942848" cy="942975"/>
          </a:xfrm>
          <a:prstGeom prst="ellipse">
            <a:avLst/>
          </a:prstGeom>
          <a:solidFill>
            <a:schemeClr val="accent1"/>
          </a:solidFill>
          <a:ln w="3175">
            <a:noFill/>
            <a:bevel/>
          </a:ln>
        </p:spPr>
        <p:txBody>
          <a:bodyPr lIns="62111" tIns="31054" rIns="62111" bIns="31054" anchor="ctr"/>
          <a:lstStyle/>
          <a:p>
            <a:pPr algn="ctr"/>
            <a:r>
              <a:rPr lang="zh-CN" altLang="en-US" sz="1400" b="1" dirty="0">
                <a:solidFill>
                  <a:srgbClr val="F8F8F8"/>
                </a:solidFill>
                <a:ea typeface="微软雅黑" panose="020B0503020204020204" pitchFamily="34" charset="-122"/>
              </a:rPr>
              <a:t>添加</a:t>
            </a:r>
            <a:endParaRPr lang="en-US" altLang="zh-CN" sz="1400" b="1" dirty="0">
              <a:solidFill>
                <a:srgbClr val="F8F8F8"/>
              </a:solidFill>
              <a:ea typeface="微软雅黑" panose="020B0503020204020204" pitchFamily="34" charset="-122"/>
            </a:endParaRPr>
          </a:p>
          <a:p>
            <a:pPr algn="ctr"/>
            <a:r>
              <a:rPr lang="zh-CN" altLang="en-US" sz="1400" b="1" dirty="0">
                <a:solidFill>
                  <a:srgbClr val="F8F8F8"/>
                </a:solidFill>
                <a:ea typeface="微软雅黑" panose="020B0503020204020204" pitchFamily="34" charset="-122"/>
              </a:rPr>
              <a:t>标题</a:t>
            </a:r>
            <a:endParaRPr lang="zh-CN" altLang="en-US" sz="1400" b="1" dirty="0">
              <a:solidFill>
                <a:srgbClr val="F8F8F8"/>
              </a:solidFill>
              <a:ea typeface="微软雅黑" panose="020B0503020204020204" pitchFamily="34" charset="-122"/>
            </a:endParaRPr>
          </a:p>
        </p:txBody>
      </p:sp>
      <p:sp>
        <p:nvSpPr>
          <p:cNvPr id="36" name="右弧形箭头 35"/>
          <p:cNvSpPr>
            <a:spLocks noChangeArrowheads="1"/>
          </p:cNvSpPr>
          <p:nvPr/>
        </p:nvSpPr>
        <p:spPr bwMode="auto">
          <a:xfrm>
            <a:off x="6435474" y="1389063"/>
            <a:ext cx="673009" cy="1409700"/>
          </a:xfrm>
          <a:prstGeom prst="curvedLeftArrow">
            <a:avLst>
              <a:gd name="adj1" fmla="val 25035"/>
              <a:gd name="adj2" fmla="val 50070"/>
              <a:gd name="adj3" fmla="val 25000"/>
            </a:avLst>
          </a:prstGeom>
          <a:solidFill>
            <a:schemeClr val="accent2"/>
          </a:solidFill>
          <a:ln w="19050">
            <a:noFill/>
            <a:miter lim="800000"/>
          </a:ln>
        </p:spPr>
        <p:txBody>
          <a:bodyPr lIns="55899" tIns="27950" rIns="55899" bIns="27950"/>
          <a:lstStyle/>
          <a:p>
            <a:endParaRPr lang="zh-CN" altLang="en-US" sz="1100" dirty="0">
              <a:solidFill>
                <a:srgbClr val="1E1C11"/>
              </a:solidFill>
              <a:ea typeface="微软雅黑" panose="020B0503020204020204" pitchFamily="34" charset="-122"/>
            </a:endParaRPr>
          </a:p>
        </p:txBody>
      </p:sp>
      <p:sp>
        <p:nvSpPr>
          <p:cNvPr id="37" name="右弧形箭头 36"/>
          <p:cNvSpPr>
            <a:spLocks noChangeArrowheads="1"/>
          </p:cNvSpPr>
          <p:nvPr/>
        </p:nvSpPr>
        <p:spPr bwMode="auto">
          <a:xfrm>
            <a:off x="6441823" y="2801938"/>
            <a:ext cx="666660" cy="1557337"/>
          </a:xfrm>
          <a:prstGeom prst="curvedLeftArrow">
            <a:avLst>
              <a:gd name="adj1" fmla="val 25012"/>
              <a:gd name="adj2" fmla="val 50012"/>
              <a:gd name="adj3" fmla="val 25000"/>
            </a:avLst>
          </a:prstGeom>
          <a:solidFill>
            <a:schemeClr val="accent4"/>
          </a:solidFill>
          <a:ln w="19050">
            <a:noFill/>
            <a:miter lim="800000"/>
          </a:ln>
        </p:spPr>
        <p:txBody>
          <a:bodyPr lIns="55899" tIns="27950" rIns="55899" bIns="27950"/>
          <a:lstStyle/>
          <a:p>
            <a:endParaRPr lang="zh-CN" altLang="en-US" sz="1100" dirty="0">
              <a:solidFill>
                <a:srgbClr val="1E1C11"/>
              </a:solidFill>
              <a:ea typeface="微软雅黑" panose="020B0503020204020204" pitchFamily="34" charset="-122"/>
            </a:endParaRPr>
          </a:p>
        </p:txBody>
      </p:sp>
      <p:sp>
        <p:nvSpPr>
          <p:cNvPr id="38" name="右弧形箭头 37"/>
          <p:cNvSpPr>
            <a:spLocks noChangeArrowheads="1"/>
          </p:cNvSpPr>
          <p:nvPr/>
        </p:nvSpPr>
        <p:spPr bwMode="auto">
          <a:xfrm rot="10800000" flipH="1">
            <a:off x="6243414" y="1697038"/>
            <a:ext cx="769833" cy="2286000"/>
          </a:xfrm>
          <a:prstGeom prst="curvedLeftArrow">
            <a:avLst>
              <a:gd name="adj1" fmla="val 25017"/>
              <a:gd name="adj2" fmla="val 50034"/>
              <a:gd name="adj3" fmla="val 25000"/>
            </a:avLst>
          </a:prstGeom>
          <a:solidFill>
            <a:schemeClr val="accent3"/>
          </a:solidFill>
          <a:ln w="19050">
            <a:noFill/>
            <a:miter lim="800000"/>
          </a:ln>
        </p:spPr>
        <p:txBody>
          <a:bodyPr lIns="55899" tIns="27950" rIns="55899" bIns="27950"/>
          <a:lstStyle/>
          <a:p>
            <a:endParaRPr lang="zh-CN" altLang="en-US" sz="1100" dirty="0">
              <a:solidFill>
                <a:srgbClr val="1E1C11"/>
              </a:solidFill>
              <a:ea typeface="微软雅黑" panose="020B0503020204020204" pitchFamily="34" charset="-122"/>
            </a:endParaRPr>
          </a:p>
        </p:txBody>
      </p:sp>
      <p:sp>
        <p:nvSpPr>
          <p:cNvPr id="39" name="TextBox 31"/>
          <p:cNvSpPr txBox="1">
            <a:spLocks noChangeArrowheads="1"/>
          </p:cNvSpPr>
          <p:nvPr/>
        </p:nvSpPr>
        <p:spPr bwMode="auto">
          <a:xfrm>
            <a:off x="7064039" y="2724150"/>
            <a:ext cx="963279" cy="247325"/>
          </a:xfrm>
          <a:prstGeom prst="rect">
            <a:avLst/>
          </a:prstGeom>
          <a:noFill/>
          <a:ln w="9525">
            <a:noFill/>
            <a:miter lim="800000"/>
          </a:ln>
        </p:spPr>
        <p:txBody>
          <a:bodyPr wrap="square" lIns="62111" tIns="31054" rIns="62111" bIns="31054">
            <a:spAutoFit/>
          </a:bodyPr>
          <a:lstStyle/>
          <a:p>
            <a:pPr algn="ctr"/>
            <a:r>
              <a:rPr lang="zh-CN" altLang="en-US" sz="1200" b="1" dirty="0">
                <a:solidFill>
                  <a:schemeClr val="bg1">
                    <a:lumMod val="50000"/>
                  </a:schemeClr>
                </a:solidFill>
                <a:latin typeface="Broadway BT"/>
                <a:ea typeface="微软雅黑" panose="020B0503020204020204" pitchFamily="34" charset="-122"/>
              </a:rPr>
              <a:t>补充性文字</a:t>
            </a:r>
            <a:endParaRPr lang="zh-CN" altLang="en-US" sz="1200" b="1" dirty="0">
              <a:solidFill>
                <a:schemeClr val="bg1">
                  <a:lumMod val="50000"/>
                </a:schemeClr>
              </a:solidFill>
              <a:latin typeface="Broadway BT"/>
              <a:ea typeface="微软雅黑" panose="020B0503020204020204" pitchFamily="34" charset="-122"/>
            </a:endParaRPr>
          </a:p>
        </p:txBody>
      </p:sp>
      <p:sp>
        <p:nvSpPr>
          <p:cNvPr id="40" name="TextBox 31"/>
          <p:cNvSpPr txBox="1">
            <a:spLocks noChangeArrowheads="1"/>
          </p:cNvSpPr>
          <p:nvPr/>
        </p:nvSpPr>
        <p:spPr bwMode="auto">
          <a:xfrm>
            <a:off x="7200545" y="3471864"/>
            <a:ext cx="970744" cy="247325"/>
          </a:xfrm>
          <a:prstGeom prst="rect">
            <a:avLst/>
          </a:prstGeom>
          <a:noFill/>
          <a:ln w="9525">
            <a:noFill/>
            <a:miter lim="800000"/>
          </a:ln>
        </p:spPr>
        <p:txBody>
          <a:bodyPr wrap="square" lIns="62111" tIns="31054" rIns="62111" bIns="31054">
            <a:spAutoFit/>
          </a:bodyPr>
          <a:lstStyle/>
          <a:p>
            <a:pPr algn="ctr"/>
            <a:r>
              <a:rPr lang="zh-CN" altLang="en-US" sz="1200" b="1" dirty="0">
                <a:solidFill>
                  <a:schemeClr val="bg1">
                    <a:lumMod val="50000"/>
                  </a:schemeClr>
                </a:solidFill>
                <a:latin typeface="Broadway BT"/>
                <a:ea typeface="微软雅黑" panose="020B0503020204020204" pitchFamily="34" charset="-122"/>
              </a:rPr>
              <a:t>补充性文字</a:t>
            </a:r>
            <a:endParaRPr lang="zh-CN" altLang="en-US" sz="1200" b="1" dirty="0">
              <a:solidFill>
                <a:schemeClr val="bg1">
                  <a:lumMod val="50000"/>
                </a:schemeClr>
              </a:solidFill>
              <a:latin typeface="Broadway BT"/>
              <a:ea typeface="微软雅黑" panose="020B0503020204020204" pitchFamily="34" charset="-122"/>
            </a:endParaRPr>
          </a:p>
        </p:txBody>
      </p:sp>
      <p:sp>
        <p:nvSpPr>
          <p:cNvPr id="41" name="TextBox 31"/>
          <p:cNvSpPr txBox="1">
            <a:spLocks noChangeArrowheads="1"/>
          </p:cNvSpPr>
          <p:nvPr/>
        </p:nvSpPr>
        <p:spPr bwMode="auto">
          <a:xfrm>
            <a:off x="7200545" y="1958975"/>
            <a:ext cx="970744" cy="247325"/>
          </a:xfrm>
          <a:prstGeom prst="rect">
            <a:avLst/>
          </a:prstGeom>
          <a:noFill/>
          <a:ln w="9525">
            <a:noFill/>
            <a:miter lim="800000"/>
          </a:ln>
        </p:spPr>
        <p:txBody>
          <a:bodyPr wrap="square" lIns="62111" tIns="31054" rIns="62111" bIns="31054">
            <a:spAutoFit/>
          </a:bodyPr>
          <a:lstStyle/>
          <a:p>
            <a:pPr algn="ctr"/>
            <a:r>
              <a:rPr lang="zh-CN" altLang="en-US" sz="1200" b="1" dirty="0">
                <a:solidFill>
                  <a:schemeClr val="bg1">
                    <a:lumMod val="50000"/>
                  </a:schemeClr>
                </a:solidFill>
                <a:latin typeface="Broadway BT"/>
                <a:ea typeface="微软雅黑" panose="020B0503020204020204" pitchFamily="34" charset="-122"/>
              </a:rPr>
              <a:t>补充性文字</a:t>
            </a:r>
            <a:endParaRPr lang="zh-CN" altLang="en-US" sz="1200" b="1" dirty="0">
              <a:solidFill>
                <a:schemeClr val="bg1">
                  <a:lumMod val="50000"/>
                </a:schemeClr>
              </a:solidFill>
              <a:latin typeface="Broadway BT"/>
              <a:ea typeface="微软雅黑" panose="020B0503020204020204" pitchFamily="34" charset="-122"/>
            </a:endParaRPr>
          </a:p>
        </p:txBody>
      </p:sp>
      <p:sp>
        <p:nvSpPr>
          <p:cNvPr id="42" name="圆角矩形 41"/>
          <p:cNvSpPr>
            <a:spLocks noChangeArrowheads="1"/>
          </p:cNvSpPr>
          <p:nvPr/>
        </p:nvSpPr>
        <p:spPr bwMode="auto">
          <a:xfrm>
            <a:off x="3102174" y="2413000"/>
            <a:ext cx="3049177" cy="876301"/>
          </a:xfrm>
          <a:prstGeom prst="roundRect">
            <a:avLst>
              <a:gd name="adj" fmla="val 9991"/>
            </a:avLst>
          </a:prstGeom>
          <a:solidFill>
            <a:srgbClr val="F2F2F2"/>
          </a:solidFill>
          <a:ln w="3175">
            <a:solidFill>
              <a:srgbClr val="7F7F7F"/>
            </a:solidFill>
            <a:bevel/>
          </a:ln>
        </p:spPr>
        <p:txBody>
          <a:bodyPr lIns="62111" tIns="31054" rIns="62111" bIns="31054" anchor="ctr"/>
          <a:lstStyle/>
          <a:p>
            <a:pPr lvl="2"/>
            <a:endParaRPr lang="zh-CN" altLang="en-US" sz="1000" dirty="0">
              <a:solidFill>
                <a:srgbClr val="434343"/>
              </a:solidFill>
            </a:endParaRPr>
          </a:p>
        </p:txBody>
      </p:sp>
      <p:sp>
        <p:nvSpPr>
          <p:cNvPr id="43" name="圆角矩形 42"/>
          <p:cNvSpPr>
            <a:spLocks noChangeArrowheads="1"/>
          </p:cNvSpPr>
          <p:nvPr/>
        </p:nvSpPr>
        <p:spPr bwMode="auto">
          <a:xfrm>
            <a:off x="3102174" y="3640139"/>
            <a:ext cx="3049177" cy="876301"/>
          </a:xfrm>
          <a:prstGeom prst="roundRect">
            <a:avLst>
              <a:gd name="adj" fmla="val 9991"/>
            </a:avLst>
          </a:prstGeom>
          <a:solidFill>
            <a:srgbClr val="F2F2F2"/>
          </a:solidFill>
          <a:ln w="3175">
            <a:solidFill>
              <a:srgbClr val="7F7F7F"/>
            </a:solidFill>
            <a:bevel/>
          </a:ln>
        </p:spPr>
        <p:txBody>
          <a:bodyPr lIns="62111" tIns="31054" rIns="62111" bIns="31054" anchor="ctr"/>
          <a:lstStyle/>
          <a:p>
            <a:pPr lvl="2"/>
            <a:endParaRPr lang="zh-CN" altLang="en-US" sz="1000" dirty="0">
              <a:solidFill>
                <a:srgbClr val="434343"/>
              </a:solidFill>
              <a:latin typeface="Arial" panose="020B0604020202020204" pitchFamily="34" charset="0"/>
            </a:endParaRPr>
          </a:p>
        </p:txBody>
      </p:sp>
      <p:sp>
        <p:nvSpPr>
          <p:cNvPr id="44" name="圆角矩形 43"/>
          <p:cNvSpPr>
            <a:spLocks noChangeArrowheads="1"/>
          </p:cNvSpPr>
          <p:nvPr/>
        </p:nvSpPr>
        <p:spPr bwMode="auto">
          <a:xfrm>
            <a:off x="3102174" y="1198563"/>
            <a:ext cx="3049177" cy="874712"/>
          </a:xfrm>
          <a:prstGeom prst="roundRect">
            <a:avLst>
              <a:gd name="adj" fmla="val 9991"/>
            </a:avLst>
          </a:prstGeom>
          <a:solidFill>
            <a:srgbClr val="F2F2F2"/>
          </a:solidFill>
          <a:ln w="3175">
            <a:solidFill>
              <a:srgbClr val="7F7F7F"/>
            </a:solidFill>
            <a:bevel/>
          </a:ln>
        </p:spPr>
        <p:txBody>
          <a:bodyPr lIns="62111" tIns="31054" rIns="62111" bIns="31054" anchor="ctr"/>
          <a:lstStyle/>
          <a:p>
            <a:pPr lvl="2"/>
            <a:endParaRPr lang="zh-CN" altLang="en-US" sz="1000" dirty="0">
              <a:solidFill>
                <a:srgbClr val="434343"/>
              </a:solidFill>
              <a:latin typeface="Arial" panose="020B0604020202020204" pitchFamily="34" charset="0"/>
            </a:endParaRPr>
          </a:p>
        </p:txBody>
      </p:sp>
      <p:sp>
        <p:nvSpPr>
          <p:cNvPr id="45" name="TextBox 32"/>
          <p:cNvSpPr txBox="1">
            <a:spLocks noChangeArrowheads="1"/>
          </p:cNvSpPr>
          <p:nvPr/>
        </p:nvSpPr>
        <p:spPr bwMode="auto">
          <a:xfrm>
            <a:off x="3294236" y="3859214"/>
            <a:ext cx="2657117" cy="471487"/>
          </a:xfrm>
          <a:prstGeom prst="rect">
            <a:avLst/>
          </a:prstGeom>
          <a:noFill/>
          <a:ln w="3175">
            <a:noFill/>
            <a:bevel/>
          </a:ln>
        </p:spPr>
        <p:txBody>
          <a:bodyPr lIns="62111" tIns="31054" rIns="62111" bIns="31054" anchor="ctr"/>
          <a:lstStyle/>
          <a:p>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ea typeface="微软雅黑" panose="020B0503020204020204" pitchFamily="34" charset="-122"/>
            </a:endParaRPr>
          </a:p>
        </p:txBody>
      </p:sp>
      <p:sp>
        <p:nvSpPr>
          <p:cNvPr id="46" name="TextBox 32"/>
          <p:cNvSpPr txBox="1">
            <a:spLocks noChangeArrowheads="1"/>
          </p:cNvSpPr>
          <p:nvPr/>
        </p:nvSpPr>
        <p:spPr bwMode="auto">
          <a:xfrm>
            <a:off x="3283124" y="2566989"/>
            <a:ext cx="2657117" cy="471487"/>
          </a:xfrm>
          <a:prstGeom prst="rect">
            <a:avLst/>
          </a:prstGeom>
          <a:noFill/>
          <a:ln w="3175">
            <a:noFill/>
            <a:bevel/>
          </a:ln>
        </p:spPr>
        <p:txBody>
          <a:bodyPr lIns="62111" tIns="31054" rIns="62111" bIns="31054" anchor="ctr"/>
          <a:lstStyle/>
          <a:p>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ea typeface="微软雅黑" panose="020B0503020204020204" pitchFamily="34" charset="-122"/>
            </a:endParaRPr>
          </a:p>
        </p:txBody>
      </p:sp>
      <p:sp>
        <p:nvSpPr>
          <p:cNvPr id="47" name="TextBox 32"/>
          <p:cNvSpPr txBox="1">
            <a:spLocks noChangeArrowheads="1"/>
          </p:cNvSpPr>
          <p:nvPr/>
        </p:nvSpPr>
        <p:spPr bwMode="auto">
          <a:xfrm>
            <a:off x="3286299" y="1393825"/>
            <a:ext cx="2657117" cy="471488"/>
          </a:xfrm>
          <a:prstGeom prst="rect">
            <a:avLst/>
          </a:prstGeom>
          <a:noFill/>
          <a:ln w="3175">
            <a:noFill/>
            <a:bevel/>
          </a:ln>
        </p:spPr>
        <p:txBody>
          <a:bodyPr lIns="62111" tIns="31054" rIns="62111" bIns="31054" anchor="ctr"/>
          <a:lstStyle/>
          <a:p>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zh-CN" altLang="en-US" sz="800" dirty="0">
              <a:solidFill>
                <a:schemeClr val="bg1">
                  <a:lumMod val="50000"/>
                </a:schemeClr>
              </a:solidFill>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heel(1)">
                                      <p:cBhvr>
                                        <p:cTn id="7" dur="500"/>
                                        <p:tgtEl>
                                          <p:spTgt spid="3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down)">
                                      <p:cBhvr>
                                        <p:cTn id="11" dur="500"/>
                                        <p:tgtEl>
                                          <p:spTgt spid="32"/>
                                        </p:tgtEl>
                                      </p:cBhvr>
                                    </p:animEffect>
                                  </p:childTnLst>
                                </p:cTn>
                              </p:par>
                            </p:childTnLst>
                          </p:cTn>
                        </p:par>
                        <p:par>
                          <p:cTn id="12" fill="hold">
                            <p:stCondLst>
                              <p:cond delay="1000"/>
                            </p:stCondLst>
                            <p:childTnLst>
                              <p:par>
                                <p:cTn id="13" presetID="31" presetClass="entr" presetSubtype="0"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300" fill="hold"/>
                                        <p:tgtEl>
                                          <p:spTgt spid="26"/>
                                        </p:tgtEl>
                                        <p:attrNameLst>
                                          <p:attrName>ppt_w</p:attrName>
                                        </p:attrNameLst>
                                      </p:cBhvr>
                                      <p:tavLst>
                                        <p:tav tm="0">
                                          <p:val>
                                            <p:fltVal val="0"/>
                                          </p:val>
                                        </p:tav>
                                        <p:tav tm="100000">
                                          <p:val>
                                            <p:strVal val="#ppt_w"/>
                                          </p:val>
                                        </p:tav>
                                      </p:tavLst>
                                    </p:anim>
                                    <p:anim calcmode="lin" valueType="num">
                                      <p:cBhvr>
                                        <p:cTn id="16" dur="300" fill="hold"/>
                                        <p:tgtEl>
                                          <p:spTgt spid="26"/>
                                        </p:tgtEl>
                                        <p:attrNameLst>
                                          <p:attrName>ppt_h</p:attrName>
                                        </p:attrNameLst>
                                      </p:cBhvr>
                                      <p:tavLst>
                                        <p:tav tm="0">
                                          <p:val>
                                            <p:fltVal val="0"/>
                                          </p:val>
                                        </p:tav>
                                        <p:tav tm="100000">
                                          <p:val>
                                            <p:strVal val="#ppt_h"/>
                                          </p:val>
                                        </p:tav>
                                      </p:tavLst>
                                    </p:anim>
                                    <p:anim calcmode="lin" valueType="num">
                                      <p:cBhvr>
                                        <p:cTn id="17" dur="300" fill="hold"/>
                                        <p:tgtEl>
                                          <p:spTgt spid="26"/>
                                        </p:tgtEl>
                                        <p:attrNameLst>
                                          <p:attrName>style.rotation</p:attrName>
                                        </p:attrNameLst>
                                      </p:cBhvr>
                                      <p:tavLst>
                                        <p:tav tm="0">
                                          <p:val>
                                            <p:fltVal val="90"/>
                                          </p:val>
                                        </p:tav>
                                        <p:tav tm="100000">
                                          <p:val>
                                            <p:fltVal val="0"/>
                                          </p:val>
                                        </p:tav>
                                      </p:tavLst>
                                    </p:anim>
                                    <p:animEffect transition="in" filter="fade">
                                      <p:cBhvr>
                                        <p:cTn id="18" dur="300"/>
                                        <p:tgtEl>
                                          <p:spTgt spid="26"/>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27"/>
                                        </p:tgtEl>
                                        <p:attrNameLst>
                                          <p:attrName>style.visibility</p:attrName>
                                        </p:attrNameLst>
                                      </p:cBhvr>
                                      <p:to>
                                        <p:strVal val="visible"/>
                                      </p:to>
                                    </p:set>
                                    <p:anim calcmode="lin" valueType="num">
                                      <p:cBhvr>
                                        <p:cTn id="21" dur="300" fill="hold"/>
                                        <p:tgtEl>
                                          <p:spTgt spid="27"/>
                                        </p:tgtEl>
                                        <p:attrNameLst>
                                          <p:attrName>ppt_w</p:attrName>
                                        </p:attrNameLst>
                                      </p:cBhvr>
                                      <p:tavLst>
                                        <p:tav tm="0">
                                          <p:val>
                                            <p:fltVal val="0"/>
                                          </p:val>
                                        </p:tav>
                                        <p:tav tm="100000">
                                          <p:val>
                                            <p:strVal val="#ppt_w"/>
                                          </p:val>
                                        </p:tav>
                                      </p:tavLst>
                                    </p:anim>
                                    <p:anim calcmode="lin" valueType="num">
                                      <p:cBhvr>
                                        <p:cTn id="22" dur="300" fill="hold"/>
                                        <p:tgtEl>
                                          <p:spTgt spid="27"/>
                                        </p:tgtEl>
                                        <p:attrNameLst>
                                          <p:attrName>ppt_h</p:attrName>
                                        </p:attrNameLst>
                                      </p:cBhvr>
                                      <p:tavLst>
                                        <p:tav tm="0">
                                          <p:val>
                                            <p:fltVal val="0"/>
                                          </p:val>
                                        </p:tav>
                                        <p:tav tm="100000">
                                          <p:val>
                                            <p:strVal val="#ppt_h"/>
                                          </p:val>
                                        </p:tav>
                                      </p:tavLst>
                                    </p:anim>
                                    <p:anim calcmode="lin" valueType="num">
                                      <p:cBhvr>
                                        <p:cTn id="23" dur="300" fill="hold"/>
                                        <p:tgtEl>
                                          <p:spTgt spid="27"/>
                                        </p:tgtEl>
                                        <p:attrNameLst>
                                          <p:attrName>style.rotation</p:attrName>
                                        </p:attrNameLst>
                                      </p:cBhvr>
                                      <p:tavLst>
                                        <p:tav tm="0">
                                          <p:val>
                                            <p:fltVal val="90"/>
                                          </p:val>
                                        </p:tav>
                                        <p:tav tm="100000">
                                          <p:val>
                                            <p:fltVal val="0"/>
                                          </p:val>
                                        </p:tav>
                                      </p:tavLst>
                                    </p:anim>
                                    <p:animEffect transition="in" filter="fade">
                                      <p:cBhvr>
                                        <p:cTn id="24" dur="300"/>
                                        <p:tgtEl>
                                          <p:spTgt spid="27"/>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7"/>
                                        </p:tgtEl>
                                        <p:attrNameLst>
                                          <p:attrName>style.visibility</p:attrName>
                                        </p:attrNameLst>
                                      </p:cBhvr>
                                      <p:to>
                                        <p:strVal val="visible"/>
                                      </p:to>
                                    </p:set>
                                    <p:animEffect transition="in" filter="wipe(left)">
                                      <p:cBhvr>
                                        <p:cTn id="28" dur="500"/>
                                        <p:tgtEl>
                                          <p:spTgt spid="4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left)">
                                      <p:cBhvr>
                                        <p:cTn id="31" dur="500"/>
                                        <p:tgtEl>
                                          <p:spTgt spid="44"/>
                                        </p:tgtEl>
                                      </p:cBhvr>
                                    </p:animEffect>
                                  </p:childTnLst>
                                </p:cTn>
                              </p:par>
                            </p:childTnLst>
                          </p:cTn>
                        </p:par>
                        <p:par>
                          <p:cTn id="32" fill="hold">
                            <p:stCondLst>
                              <p:cond delay="2000"/>
                            </p:stCondLst>
                            <p:childTnLst>
                              <p:par>
                                <p:cTn id="33" presetID="22" presetClass="entr" presetSubtype="8"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2500"/>
                            </p:stCondLst>
                            <p:childTnLst>
                              <p:par>
                                <p:cTn id="37" presetID="31" presetClass="entr" presetSubtype="0"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300" fill="hold"/>
                                        <p:tgtEl>
                                          <p:spTgt spid="28"/>
                                        </p:tgtEl>
                                        <p:attrNameLst>
                                          <p:attrName>ppt_w</p:attrName>
                                        </p:attrNameLst>
                                      </p:cBhvr>
                                      <p:tavLst>
                                        <p:tav tm="0">
                                          <p:val>
                                            <p:fltVal val="0"/>
                                          </p:val>
                                        </p:tav>
                                        <p:tav tm="100000">
                                          <p:val>
                                            <p:strVal val="#ppt_w"/>
                                          </p:val>
                                        </p:tav>
                                      </p:tavLst>
                                    </p:anim>
                                    <p:anim calcmode="lin" valueType="num">
                                      <p:cBhvr>
                                        <p:cTn id="40" dur="300" fill="hold"/>
                                        <p:tgtEl>
                                          <p:spTgt spid="28"/>
                                        </p:tgtEl>
                                        <p:attrNameLst>
                                          <p:attrName>ppt_h</p:attrName>
                                        </p:attrNameLst>
                                      </p:cBhvr>
                                      <p:tavLst>
                                        <p:tav tm="0">
                                          <p:val>
                                            <p:fltVal val="0"/>
                                          </p:val>
                                        </p:tav>
                                        <p:tav tm="100000">
                                          <p:val>
                                            <p:strVal val="#ppt_h"/>
                                          </p:val>
                                        </p:tav>
                                      </p:tavLst>
                                    </p:anim>
                                    <p:anim calcmode="lin" valueType="num">
                                      <p:cBhvr>
                                        <p:cTn id="41" dur="300" fill="hold"/>
                                        <p:tgtEl>
                                          <p:spTgt spid="28"/>
                                        </p:tgtEl>
                                        <p:attrNameLst>
                                          <p:attrName>style.rotation</p:attrName>
                                        </p:attrNameLst>
                                      </p:cBhvr>
                                      <p:tavLst>
                                        <p:tav tm="0">
                                          <p:val>
                                            <p:fltVal val="90"/>
                                          </p:val>
                                        </p:tav>
                                        <p:tav tm="100000">
                                          <p:val>
                                            <p:fltVal val="0"/>
                                          </p:val>
                                        </p:tav>
                                      </p:tavLst>
                                    </p:anim>
                                    <p:animEffect transition="in" filter="fade">
                                      <p:cBhvr>
                                        <p:cTn id="42" dur="300"/>
                                        <p:tgtEl>
                                          <p:spTgt spid="28"/>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 calcmode="lin" valueType="num">
                                      <p:cBhvr>
                                        <p:cTn id="45" dur="300" fill="hold"/>
                                        <p:tgtEl>
                                          <p:spTgt spid="29"/>
                                        </p:tgtEl>
                                        <p:attrNameLst>
                                          <p:attrName>ppt_w</p:attrName>
                                        </p:attrNameLst>
                                      </p:cBhvr>
                                      <p:tavLst>
                                        <p:tav tm="0">
                                          <p:val>
                                            <p:fltVal val="0"/>
                                          </p:val>
                                        </p:tav>
                                        <p:tav tm="100000">
                                          <p:val>
                                            <p:strVal val="#ppt_w"/>
                                          </p:val>
                                        </p:tav>
                                      </p:tavLst>
                                    </p:anim>
                                    <p:anim calcmode="lin" valueType="num">
                                      <p:cBhvr>
                                        <p:cTn id="46" dur="300" fill="hold"/>
                                        <p:tgtEl>
                                          <p:spTgt spid="29"/>
                                        </p:tgtEl>
                                        <p:attrNameLst>
                                          <p:attrName>ppt_h</p:attrName>
                                        </p:attrNameLst>
                                      </p:cBhvr>
                                      <p:tavLst>
                                        <p:tav tm="0">
                                          <p:val>
                                            <p:fltVal val="0"/>
                                          </p:val>
                                        </p:tav>
                                        <p:tav tm="100000">
                                          <p:val>
                                            <p:strVal val="#ppt_h"/>
                                          </p:val>
                                        </p:tav>
                                      </p:tavLst>
                                    </p:anim>
                                    <p:anim calcmode="lin" valueType="num">
                                      <p:cBhvr>
                                        <p:cTn id="47" dur="300" fill="hold"/>
                                        <p:tgtEl>
                                          <p:spTgt spid="29"/>
                                        </p:tgtEl>
                                        <p:attrNameLst>
                                          <p:attrName>style.rotation</p:attrName>
                                        </p:attrNameLst>
                                      </p:cBhvr>
                                      <p:tavLst>
                                        <p:tav tm="0">
                                          <p:val>
                                            <p:fltVal val="90"/>
                                          </p:val>
                                        </p:tav>
                                        <p:tav tm="100000">
                                          <p:val>
                                            <p:fltVal val="0"/>
                                          </p:val>
                                        </p:tav>
                                      </p:tavLst>
                                    </p:anim>
                                    <p:animEffect transition="in" filter="fade">
                                      <p:cBhvr>
                                        <p:cTn id="48" dur="300"/>
                                        <p:tgtEl>
                                          <p:spTgt spid="29"/>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wipe(left)">
                                      <p:cBhvr>
                                        <p:cTn id="55" dur="500"/>
                                        <p:tgtEl>
                                          <p:spTgt spid="46"/>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left)">
                                      <p:cBhvr>
                                        <p:cTn id="59" dur="500"/>
                                        <p:tgtEl>
                                          <p:spTgt spid="33"/>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300" fill="hold"/>
                                        <p:tgtEl>
                                          <p:spTgt spid="30"/>
                                        </p:tgtEl>
                                        <p:attrNameLst>
                                          <p:attrName>ppt_w</p:attrName>
                                        </p:attrNameLst>
                                      </p:cBhvr>
                                      <p:tavLst>
                                        <p:tav tm="0">
                                          <p:val>
                                            <p:fltVal val="0"/>
                                          </p:val>
                                        </p:tav>
                                        <p:tav tm="100000">
                                          <p:val>
                                            <p:strVal val="#ppt_w"/>
                                          </p:val>
                                        </p:tav>
                                      </p:tavLst>
                                    </p:anim>
                                    <p:anim calcmode="lin" valueType="num">
                                      <p:cBhvr>
                                        <p:cTn id="64" dur="300" fill="hold"/>
                                        <p:tgtEl>
                                          <p:spTgt spid="30"/>
                                        </p:tgtEl>
                                        <p:attrNameLst>
                                          <p:attrName>ppt_h</p:attrName>
                                        </p:attrNameLst>
                                      </p:cBhvr>
                                      <p:tavLst>
                                        <p:tav tm="0">
                                          <p:val>
                                            <p:fltVal val="0"/>
                                          </p:val>
                                        </p:tav>
                                        <p:tav tm="100000">
                                          <p:val>
                                            <p:strVal val="#ppt_h"/>
                                          </p:val>
                                        </p:tav>
                                      </p:tavLst>
                                    </p:anim>
                                    <p:anim calcmode="lin" valueType="num">
                                      <p:cBhvr>
                                        <p:cTn id="65" dur="300" fill="hold"/>
                                        <p:tgtEl>
                                          <p:spTgt spid="30"/>
                                        </p:tgtEl>
                                        <p:attrNameLst>
                                          <p:attrName>style.rotation</p:attrName>
                                        </p:attrNameLst>
                                      </p:cBhvr>
                                      <p:tavLst>
                                        <p:tav tm="0">
                                          <p:val>
                                            <p:fltVal val="90"/>
                                          </p:val>
                                        </p:tav>
                                        <p:tav tm="100000">
                                          <p:val>
                                            <p:fltVal val="0"/>
                                          </p:val>
                                        </p:tav>
                                      </p:tavLst>
                                    </p:anim>
                                    <p:animEffect transition="in" filter="fade">
                                      <p:cBhvr>
                                        <p:cTn id="66" dur="300"/>
                                        <p:tgtEl>
                                          <p:spTgt spid="3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300" fill="hold"/>
                                        <p:tgtEl>
                                          <p:spTgt spid="31"/>
                                        </p:tgtEl>
                                        <p:attrNameLst>
                                          <p:attrName>ppt_w</p:attrName>
                                        </p:attrNameLst>
                                      </p:cBhvr>
                                      <p:tavLst>
                                        <p:tav tm="0">
                                          <p:val>
                                            <p:fltVal val="0"/>
                                          </p:val>
                                        </p:tav>
                                        <p:tav tm="100000">
                                          <p:val>
                                            <p:strVal val="#ppt_w"/>
                                          </p:val>
                                        </p:tav>
                                      </p:tavLst>
                                    </p:anim>
                                    <p:anim calcmode="lin" valueType="num">
                                      <p:cBhvr>
                                        <p:cTn id="70" dur="300" fill="hold"/>
                                        <p:tgtEl>
                                          <p:spTgt spid="31"/>
                                        </p:tgtEl>
                                        <p:attrNameLst>
                                          <p:attrName>ppt_h</p:attrName>
                                        </p:attrNameLst>
                                      </p:cBhvr>
                                      <p:tavLst>
                                        <p:tav tm="0">
                                          <p:val>
                                            <p:fltVal val="0"/>
                                          </p:val>
                                        </p:tav>
                                        <p:tav tm="100000">
                                          <p:val>
                                            <p:strVal val="#ppt_h"/>
                                          </p:val>
                                        </p:tav>
                                      </p:tavLst>
                                    </p:anim>
                                    <p:anim calcmode="lin" valueType="num">
                                      <p:cBhvr>
                                        <p:cTn id="71" dur="300" fill="hold"/>
                                        <p:tgtEl>
                                          <p:spTgt spid="31"/>
                                        </p:tgtEl>
                                        <p:attrNameLst>
                                          <p:attrName>style.rotation</p:attrName>
                                        </p:attrNameLst>
                                      </p:cBhvr>
                                      <p:tavLst>
                                        <p:tav tm="0">
                                          <p:val>
                                            <p:fltVal val="90"/>
                                          </p:val>
                                        </p:tav>
                                        <p:tav tm="100000">
                                          <p:val>
                                            <p:fltVal val="0"/>
                                          </p:val>
                                        </p:tav>
                                      </p:tavLst>
                                    </p:anim>
                                    <p:animEffect transition="in" filter="fade">
                                      <p:cBhvr>
                                        <p:cTn id="72" dur="300"/>
                                        <p:tgtEl>
                                          <p:spTgt spid="31"/>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wipe(left)">
                                      <p:cBhvr>
                                        <p:cTn id="76" dur="500"/>
                                        <p:tgtEl>
                                          <p:spTgt spid="43"/>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left)">
                                      <p:cBhvr>
                                        <p:cTn id="79" dur="500"/>
                                        <p:tgtEl>
                                          <p:spTgt spid="45"/>
                                        </p:tgtEl>
                                      </p:cBhvr>
                                    </p:animEffect>
                                  </p:childTnLst>
                                </p:cTn>
                              </p:par>
                            </p:childTnLst>
                          </p:cTn>
                        </p:par>
                        <p:par>
                          <p:cTn id="80" fill="hold">
                            <p:stCondLst>
                              <p:cond delay="5000"/>
                            </p:stCondLst>
                            <p:childTnLst>
                              <p:par>
                                <p:cTn id="81" presetID="22" presetClass="entr" presetSubtype="1" fill="hold" grpId="0" nodeType="afterEffect">
                                  <p:stCondLst>
                                    <p:cond delay="0"/>
                                  </p:stCondLst>
                                  <p:childTnLst>
                                    <p:set>
                                      <p:cBhvr>
                                        <p:cTn id="82" dur="1" fill="hold">
                                          <p:stCondLst>
                                            <p:cond delay="0"/>
                                          </p:stCondLst>
                                        </p:cTn>
                                        <p:tgtEl>
                                          <p:spTgt spid="36"/>
                                        </p:tgtEl>
                                        <p:attrNameLst>
                                          <p:attrName>style.visibility</p:attrName>
                                        </p:attrNameLst>
                                      </p:cBhvr>
                                      <p:to>
                                        <p:strVal val="visible"/>
                                      </p:to>
                                    </p:set>
                                    <p:animEffect transition="in" filter="wipe(up)">
                                      <p:cBhvr>
                                        <p:cTn id="83" dur="500"/>
                                        <p:tgtEl>
                                          <p:spTgt spid="36"/>
                                        </p:tgtEl>
                                      </p:cBhvr>
                                    </p:animEffect>
                                  </p:childTnLst>
                                </p:cTn>
                              </p:par>
                            </p:childTnLst>
                          </p:cTn>
                        </p:par>
                        <p:par>
                          <p:cTn id="84" fill="hold">
                            <p:stCondLst>
                              <p:cond delay="5500"/>
                            </p:stCondLst>
                            <p:childTnLst>
                              <p:par>
                                <p:cTn id="85" presetID="16" presetClass="entr" presetSubtype="37" fill="hold" grpId="0"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barn(outVertical)">
                                      <p:cBhvr>
                                        <p:cTn id="87" dur="500"/>
                                        <p:tgtEl>
                                          <p:spTgt spid="41"/>
                                        </p:tgtEl>
                                      </p:cBhvr>
                                    </p:animEffect>
                                  </p:childTnLst>
                                </p:cTn>
                              </p:par>
                            </p:childTnLst>
                          </p:cTn>
                        </p:par>
                        <p:par>
                          <p:cTn id="88" fill="hold">
                            <p:stCondLst>
                              <p:cond delay="6000"/>
                            </p:stCondLst>
                            <p:childTnLst>
                              <p:par>
                                <p:cTn id="89" presetID="22" presetClass="entr" presetSubtype="1"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up)">
                                      <p:cBhvr>
                                        <p:cTn id="91" dur="500"/>
                                        <p:tgtEl>
                                          <p:spTgt spid="37"/>
                                        </p:tgtEl>
                                      </p:cBhvr>
                                    </p:animEffect>
                                  </p:childTnLst>
                                </p:cTn>
                              </p:par>
                            </p:childTnLst>
                          </p:cTn>
                        </p:par>
                        <p:par>
                          <p:cTn id="92" fill="hold">
                            <p:stCondLst>
                              <p:cond delay="6500"/>
                            </p:stCondLst>
                            <p:childTnLst>
                              <p:par>
                                <p:cTn id="93" presetID="16" presetClass="entr" presetSubtype="37"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barn(outVertical)">
                                      <p:cBhvr>
                                        <p:cTn id="95" dur="500"/>
                                        <p:tgtEl>
                                          <p:spTgt spid="40"/>
                                        </p:tgtEl>
                                      </p:cBhvr>
                                    </p:animEffect>
                                  </p:childTnLst>
                                </p:cTn>
                              </p:par>
                            </p:childTnLst>
                          </p:cTn>
                        </p:par>
                        <p:par>
                          <p:cTn id="96" fill="hold">
                            <p:stCondLst>
                              <p:cond delay="7000"/>
                            </p:stCondLst>
                            <p:childTnLst>
                              <p:par>
                                <p:cTn id="97" presetID="22" presetClass="entr" presetSubtype="4" fill="hold" grpId="0" nodeType="afterEffect">
                                  <p:stCondLst>
                                    <p:cond delay="0"/>
                                  </p:stCondLst>
                                  <p:childTnLst>
                                    <p:set>
                                      <p:cBhvr>
                                        <p:cTn id="98" dur="1" fill="hold">
                                          <p:stCondLst>
                                            <p:cond delay="0"/>
                                          </p:stCondLst>
                                        </p:cTn>
                                        <p:tgtEl>
                                          <p:spTgt spid="38"/>
                                        </p:tgtEl>
                                        <p:attrNameLst>
                                          <p:attrName>style.visibility</p:attrName>
                                        </p:attrNameLst>
                                      </p:cBhvr>
                                      <p:to>
                                        <p:strVal val="visible"/>
                                      </p:to>
                                    </p:set>
                                    <p:animEffect transition="in" filter="wipe(down)">
                                      <p:cBhvr>
                                        <p:cTn id="99" dur="500"/>
                                        <p:tgtEl>
                                          <p:spTgt spid="38"/>
                                        </p:tgtEl>
                                      </p:cBhvr>
                                    </p:animEffect>
                                  </p:childTnLst>
                                </p:cTn>
                              </p:par>
                            </p:childTnLst>
                          </p:cTn>
                        </p:par>
                        <p:par>
                          <p:cTn id="100" fill="hold">
                            <p:stCondLst>
                              <p:cond delay="7500"/>
                            </p:stCondLst>
                            <p:childTnLst>
                              <p:par>
                                <p:cTn id="101" presetID="16" presetClass="entr" presetSubtype="37" fill="hold" grpId="0"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barn(outVertical)">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p:bldP spid="28" grpId="0" animBg="1"/>
      <p:bldP spid="29" grpId="0"/>
      <p:bldP spid="30" grpId="0" animBg="1"/>
      <p:bldP spid="31" grpId="0"/>
      <p:bldP spid="32" grpId="0" animBg="1"/>
      <p:bldP spid="33" grpId="0" animBg="1"/>
      <p:bldP spid="35" grpId="0" animBg="1"/>
      <p:bldP spid="36" grpId="0" animBg="1"/>
      <p:bldP spid="37" grpId="0" animBg="1"/>
      <p:bldP spid="38" grpId="0" animBg="1"/>
      <p:bldP spid="39" grpId="0"/>
      <p:bldP spid="40" grpId="0"/>
      <p:bldP spid="41" grpId="0"/>
      <p:bldP spid="42" grpId="0" animBg="1"/>
      <p:bldP spid="43" grpId="0" animBg="1"/>
      <p:bldP spid="44" grpId="0" animBg="1"/>
      <p:bldP spid="45" grpId="0"/>
      <p:bldP spid="46" grpId="0"/>
      <p:bldP spid="4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p:nvPr/>
        </p:nvSpPr>
        <p:spPr>
          <a:xfrm>
            <a:off x="3451487" y="1588616"/>
            <a:ext cx="925818" cy="15134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sp>
        <p:nvSpPr>
          <p:cNvPr id="5" name="Rectangle 11"/>
          <p:cNvSpPr/>
          <p:nvPr/>
        </p:nvSpPr>
        <p:spPr>
          <a:xfrm>
            <a:off x="612094" y="3192205"/>
            <a:ext cx="3765210" cy="343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sp>
        <p:nvSpPr>
          <p:cNvPr id="6" name="Rectangle 13"/>
          <p:cNvSpPr/>
          <p:nvPr/>
        </p:nvSpPr>
        <p:spPr>
          <a:xfrm>
            <a:off x="3420029"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7" name="Rectangle 15"/>
          <p:cNvSpPr/>
          <p:nvPr/>
        </p:nvSpPr>
        <p:spPr>
          <a:xfrm>
            <a:off x="7409032" y="1588616"/>
            <a:ext cx="925818" cy="15134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sp>
        <p:nvSpPr>
          <p:cNvPr id="8" name="Rectangle 16"/>
          <p:cNvSpPr/>
          <p:nvPr/>
        </p:nvSpPr>
        <p:spPr>
          <a:xfrm>
            <a:off x="7377574" y="1836731"/>
            <a:ext cx="956810" cy="942184"/>
          </a:xfrm>
          <a:prstGeom prst="rect">
            <a:avLst/>
          </a:prstGeom>
        </p:spPr>
        <p:txBody>
          <a:bodyPr wrap="square" lIns="61338" tIns="30669" rIns="61338" bIns="30669">
            <a:spAutoFit/>
          </a:bodyPr>
          <a:lstStyle/>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1100" kern="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1100" kern="0" dirty="0">
              <a:solidFill>
                <a:schemeClr val="bg1"/>
              </a:solidFill>
              <a:latin typeface="微软雅黑" panose="020B0503020204020204" pitchFamily="34" charset="-122"/>
              <a:ea typeface="微软雅黑" panose="020B0503020204020204" pitchFamily="34" charset="-122"/>
            </a:endParaRPr>
          </a:p>
        </p:txBody>
      </p:sp>
      <p:sp>
        <p:nvSpPr>
          <p:cNvPr id="9" name="Rectangle 17"/>
          <p:cNvSpPr/>
          <p:nvPr/>
        </p:nvSpPr>
        <p:spPr>
          <a:xfrm>
            <a:off x="4618540" y="3192205"/>
            <a:ext cx="3716311" cy="343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1338" tIns="30669" rIns="61338" bIns="30669" rtlCol="0" anchor="ctr"/>
          <a:lstStyle/>
          <a:p>
            <a:pPr algn="ctr"/>
            <a:endParaRPr lang="vi-VN" sz="1800"/>
          </a:p>
        </p:txBody>
      </p:sp>
      <p:grpSp>
        <p:nvGrpSpPr>
          <p:cNvPr id="2" name="Group 33"/>
          <p:cNvGrpSpPr/>
          <p:nvPr/>
        </p:nvGrpSpPr>
        <p:grpSpPr>
          <a:xfrm>
            <a:off x="1048926" y="3579552"/>
            <a:ext cx="391190" cy="378042"/>
            <a:chOff x="1199456" y="5085184"/>
            <a:chExt cx="576064" cy="576064"/>
          </a:xfrm>
        </p:grpSpPr>
        <p:sp>
          <p:nvSpPr>
            <p:cNvPr id="11" name="Oval 27"/>
            <p:cNvSpPr/>
            <p:nvPr/>
          </p:nvSpPr>
          <p:spPr>
            <a:xfrm>
              <a:off x="1199456" y="5085184"/>
              <a:ext cx="576064" cy="5760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800"/>
            </a:p>
          </p:txBody>
        </p:sp>
        <p:pic>
          <p:nvPicPr>
            <p:cNvPr id="12" name="Picture 2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271464" y="5157192"/>
              <a:ext cx="432048" cy="432048"/>
            </a:xfrm>
            <a:prstGeom prst="rect">
              <a:avLst/>
            </a:prstGeom>
          </p:spPr>
        </p:pic>
      </p:grpSp>
      <p:grpSp>
        <p:nvGrpSpPr>
          <p:cNvPr id="3" name="Group 32"/>
          <p:cNvGrpSpPr/>
          <p:nvPr/>
        </p:nvGrpSpPr>
        <p:grpSpPr>
          <a:xfrm>
            <a:off x="6232202" y="3579552"/>
            <a:ext cx="391190" cy="378042"/>
            <a:chOff x="2855640" y="5085184"/>
            <a:chExt cx="576064" cy="576064"/>
          </a:xfrm>
        </p:grpSpPr>
        <p:sp>
          <p:nvSpPr>
            <p:cNvPr id="14" name="Oval 28"/>
            <p:cNvSpPr/>
            <p:nvPr/>
          </p:nvSpPr>
          <p:spPr>
            <a:xfrm>
              <a:off x="2855640" y="5085184"/>
              <a:ext cx="576064" cy="5760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800"/>
            </a:p>
          </p:txBody>
        </p:sp>
        <p:pic>
          <p:nvPicPr>
            <p:cNvPr id="15" name="Picture 2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27648" y="5157192"/>
              <a:ext cx="432048" cy="432048"/>
            </a:xfrm>
            <a:prstGeom prst="rect">
              <a:avLst/>
            </a:prstGeom>
          </p:spPr>
        </p:pic>
      </p:grpSp>
      <p:grpSp>
        <p:nvGrpSpPr>
          <p:cNvPr id="10" name="Group 31"/>
          <p:cNvGrpSpPr/>
          <p:nvPr/>
        </p:nvGrpSpPr>
        <p:grpSpPr>
          <a:xfrm>
            <a:off x="3542766" y="3579552"/>
            <a:ext cx="391190" cy="378042"/>
            <a:chOff x="4627170" y="5013176"/>
            <a:chExt cx="576064" cy="576064"/>
          </a:xfrm>
        </p:grpSpPr>
        <p:sp>
          <p:nvSpPr>
            <p:cNvPr id="17" name="Oval 30"/>
            <p:cNvSpPr/>
            <p:nvPr/>
          </p:nvSpPr>
          <p:spPr>
            <a:xfrm>
              <a:off x="4627170" y="5013176"/>
              <a:ext cx="576064" cy="5760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sz="1800"/>
            </a:p>
          </p:txBody>
        </p:sp>
        <p:pic>
          <p:nvPicPr>
            <p:cNvPr id="18" name="Picture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1245" y="5097251"/>
              <a:ext cx="407913" cy="407913"/>
            </a:xfrm>
            <a:prstGeom prst="rect">
              <a:avLst/>
            </a:prstGeom>
          </p:spPr>
        </p:pic>
      </p:grpSp>
      <p:sp>
        <p:nvSpPr>
          <p:cNvPr id="19" name="Rectangle 35"/>
          <p:cNvSpPr/>
          <p:nvPr/>
        </p:nvSpPr>
        <p:spPr>
          <a:xfrm>
            <a:off x="1260654" y="3579552"/>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Rectangle 36"/>
          <p:cNvSpPr/>
          <p:nvPr/>
        </p:nvSpPr>
        <p:spPr>
          <a:xfrm>
            <a:off x="3852142" y="3565248"/>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Rectangle 37"/>
          <p:cNvSpPr/>
          <p:nvPr/>
        </p:nvSpPr>
        <p:spPr>
          <a:xfrm>
            <a:off x="6515616" y="3573131"/>
            <a:ext cx="1809257" cy="381925"/>
          </a:xfrm>
          <a:prstGeom prst="rect">
            <a:avLst/>
          </a:prstGeom>
        </p:spPr>
        <p:txBody>
          <a:bodyPr wrap="square" lIns="61338" tIns="30669" rIns="61338" bIns="30669">
            <a:spAutoFit/>
          </a:bodyPr>
          <a:lstStyle/>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ctr">
              <a:lnSpc>
                <a:spcPct val="130000"/>
              </a:lnSpc>
              <a:defRPr/>
            </a:pPr>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anose="020B0604020202020204" pitchFamily="34" charset="0"/>
              </a:rPr>
              <a:t>请在此处输入您的文本</a:t>
            </a:r>
            <a:endParaRPr lang="en-US" altLang="zh-CN" sz="800" kern="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rotWithShape="1">
          <a:blip r:embed="rId4" cstate="print">
            <a:extLst>
              <a:ext uri="{28A0092B-C50C-407E-A947-70E740481C1C}">
                <a14:useLocalDpi xmlns:a14="http://schemas.microsoft.com/office/drawing/2010/main" val="0"/>
              </a:ext>
            </a:extLst>
          </a:blip>
          <a:srcRect t="17963" b="7222"/>
          <a:stretch>
            <a:fillRect/>
          </a:stretch>
        </p:blipFill>
        <p:spPr>
          <a:xfrm>
            <a:off x="4715997" y="1560333"/>
            <a:ext cx="2564551" cy="1494981"/>
          </a:xfrm>
          <a:prstGeom prst="rect">
            <a:avLst/>
          </a:prstGeom>
        </p:spPr>
      </p:pic>
      <p:pic>
        <p:nvPicPr>
          <p:cNvPr id="46" name="图片 45"/>
          <p:cNvPicPr>
            <a:picLocks noChangeAspect="1"/>
          </p:cNvPicPr>
          <p:nvPr/>
        </p:nvPicPr>
        <p:blipFill rotWithShape="1">
          <a:blip r:embed="rId5" cstate="print">
            <a:extLst>
              <a:ext uri="{28A0092B-C50C-407E-A947-70E740481C1C}">
                <a14:useLocalDpi xmlns:a14="http://schemas.microsoft.com/office/drawing/2010/main" val="0"/>
              </a:ext>
            </a:extLst>
          </a:blip>
          <a:srcRect l="11224" r="6914" b="6560"/>
          <a:stretch>
            <a:fillRect/>
          </a:stretch>
        </p:blipFill>
        <p:spPr>
          <a:xfrm>
            <a:off x="828090" y="1588614"/>
            <a:ext cx="2564551" cy="149498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randombar(horizontal)">
                                      <p:cBhvr>
                                        <p:cTn id="11" dur="500"/>
                                        <p:tgtEl>
                                          <p:spTgt spid="4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randombar(horizontal)">
                                      <p:cBhvr>
                                        <p:cTn id="14" dur="500"/>
                                        <p:tgtEl>
                                          <p:spTgt spid="6"/>
                                        </p:tgtEl>
                                      </p:cBhvr>
                                    </p:animEffect>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randombar(horizontal)">
                                      <p:cBhvr>
                                        <p:cTn id="18" dur="500"/>
                                        <p:tgtEl>
                                          <p:spTgt spid="42"/>
                                        </p:tgtEl>
                                      </p:cBhvr>
                                    </p:animEffect>
                                  </p:childTnLst>
                                </p:cTn>
                              </p:par>
                            </p:childTnLst>
                          </p:cTn>
                        </p:par>
                        <p:par>
                          <p:cTn id="19" fill="hold">
                            <p:stCondLst>
                              <p:cond delay="1500"/>
                            </p:stCondLst>
                            <p:childTnLst>
                              <p:par>
                                <p:cTn id="20" presetID="14" presetClass="entr" presetSubtype="1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randombar(horizontal)">
                                      <p:cBhvr>
                                        <p:cTn id="25" dur="500"/>
                                        <p:tgtEl>
                                          <p:spTgt spid="7"/>
                                        </p:tgtEl>
                                      </p:cBhvr>
                                    </p:animEffect>
                                  </p:childTnLst>
                                </p:cTn>
                              </p:par>
                            </p:childTnLst>
                          </p:cTn>
                        </p:par>
                        <p:par>
                          <p:cTn id="26" fill="hold">
                            <p:stCondLst>
                              <p:cond delay="2000"/>
                            </p:stCondLst>
                            <p:childTnLst>
                              <p:par>
                                <p:cTn id="27" presetID="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500" fill="hold"/>
                                        <p:tgtEl>
                                          <p:spTgt spid="5"/>
                                        </p:tgtEl>
                                        <p:attrNameLst>
                                          <p:attrName>ppt_x</p:attrName>
                                        </p:attrNameLst>
                                      </p:cBhvr>
                                      <p:tavLst>
                                        <p:tav tm="0">
                                          <p:val>
                                            <p:strVal val="0-#ppt_w/2"/>
                                          </p:val>
                                        </p:tav>
                                        <p:tav tm="100000">
                                          <p:val>
                                            <p:strVal val="#ppt_x"/>
                                          </p:val>
                                        </p:tav>
                                      </p:tavLst>
                                    </p:anim>
                                    <p:anim calcmode="lin" valueType="num">
                                      <p:cBhvr additive="base">
                                        <p:cTn id="34" dur="500" fill="hold"/>
                                        <p:tgtEl>
                                          <p:spTgt spid="5"/>
                                        </p:tgtEl>
                                        <p:attrNameLst>
                                          <p:attrName>ppt_y</p:attrName>
                                        </p:attrNameLst>
                                      </p:cBhvr>
                                      <p:tavLst>
                                        <p:tav tm="0">
                                          <p:val>
                                            <p:strVal val="#ppt_y"/>
                                          </p:val>
                                        </p:tav>
                                        <p:tav tm="100000">
                                          <p:val>
                                            <p:strVal val="#ppt_y"/>
                                          </p:val>
                                        </p:tav>
                                      </p:tavLst>
                                    </p:anim>
                                  </p:childTnLst>
                                </p:cTn>
                              </p:par>
                            </p:childTnLst>
                          </p:cTn>
                        </p:par>
                        <p:par>
                          <p:cTn id="35" fill="hold">
                            <p:stCondLst>
                              <p:cond delay="2500"/>
                            </p:stCondLst>
                            <p:childTnLst>
                              <p:par>
                                <p:cTn id="36" presetID="23" presetClass="entr" presetSubtype="16" fill="hold" nodeType="after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p:cTn id="46" dur="500" fill="hold"/>
                                        <p:tgtEl>
                                          <p:spTgt spid="3"/>
                                        </p:tgtEl>
                                        <p:attrNameLst>
                                          <p:attrName>ppt_w</p:attrName>
                                        </p:attrNameLst>
                                      </p:cBhvr>
                                      <p:tavLst>
                                        <p:tav tm="0">
                                          <p:val>
                                            <p:fltVal val="0"/>
                                          </p:val>
                                        </p:tav>
                                        <p:tav tm="100000">
                                          <p:val>
                                            <p:strVal val="#ppt_w"/>
                                          </p:val>
                                        </p:tav>
                                      </p:tavLst>
                                    </p:anim>
                                    <p:anim calcmode="lin" valueType="num">
                                      <p:cBhvr>
                                        <p:cTn id="47" dur="500" fill="hold"/>
                                        <p:tgtEl>
                                          <p:spTgt spid="3"/>
                                        </p:tgtEl>
                                        <p:attrNameLst>
                                          <p:attrName>ppt_h</p:attrName>
                                        </p:attrNameLst>
                                      </p:cBhvr>
                                      <p:tavLst>
                                        <p:tav tm="0">
                                          <p:val>
                                            <p:fltVal val="0"/>
                                          </p:val>
                                        </p:tav>
                                        <p:tav tm="100000">
                                          <p:val>
                                            <p:strVal val="#ppt_h"/>
                                          </p:val>
                                        </p:tav>
                                      </p:tavLst>
                                    </p:anim>
                                  </p:childTnLst>
                                </p:cTn>
                              </p:par>
                            </p:childTnLst>
                          </p:cTn>
                        </p:par>
                        <p:par>
                          <p:cTn id="48" fill="hold">
                            <p:stCondLst>
                              <p:cond delay="3000"/>
                            </p:stCondLst>
                            <p:childTnLst>
                              <p:par>
                                <p:cTn id="49" presetID="14" presetClass="entr" presetSubtype="1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randombar(horizontal)">
                                      <p:cBhvr>
                                        <p:cTn id="51" dur="500"/>
                                        <p:tgtEl>
                                          <p:spTgt spid="19"/>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randombar(horizontal)">
                                      <p:cBhvr>
                                        <p:cTn id="54" dur="500"/>
                                        <p:tgtEl>
                                          <p:spTgt spid="20"/>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randombar(horizontal)">
                                      <p:cBhvr>
                                        <p:cTn id="5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animBg="1"/>
      <p:bldP spid="8" grpId="0"/>
      <p:bldP spid="9" grpId="0" animBg="1"/>
      <p:bldP spid="19" grpId="0"/>
      <p:bldP spid="20" grpId="0"/>
      <p:bldP spid="2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3"/>
          <p:cNvSpPr/>
          <p:nvPr/>
        </p:nvSpPr>
        <p:spPr bwMode="auto">
          <a:xfrm>
            <a:off x="1267971" y="1342338"/>
            <a:ext cx="330270" cy="342754"/>
          </a:xfrm>
          <a:custGeom>
            <a:avLst/>
            <a:gdLst>
              <a:gd name="T0" fmla="*/ 16 w 51"/>
              <a:gd name="T1" fmla="*/ 0 h 53"/>
              <a:gd name="T2" fmla="*/ 0 w 51"/>
              <a:gd name="T3" fmla="*/ 17 h 53"/>
              <a:gd name="T4" fmla="*/ 0 w 51"/>
              <a:gd name="T5" fmla="*/ 37 h 53"/>
              <a:gd name="T6" fmla="*/ 16 w 51"/>
              <a:gd name="T7" fmla="*/ 53 h 53"/>
              <a:gd name="T8" fmla="*/ 35 w 51"/>
              <a:gd name="T9" fmla="*/ 53 h 53"/>
              <a:gd name="T10" fmla="*/ 51 w 51"/>
              <a:gd name="T11" fmla="*/ 37 h 53"/>
              <a:gd name="T12" fmla="*/ 51 w 51"/>
              <a:gd name="T13" fmla="*/ 17 h 53"/>
              <a:gd name="T14" fmla="*/ 35 w 51"/>
              <a:gd name="T15" fmla="*/ 0 h 53"/>
              <a:gd name="T16" fmla="*/ 16 w 51"/>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53">
                <a:moveTo>
                  <a:pt x="16" y="0"/>
                </a:moveTo>
                <a:cubicBezTo>
                  <a:pt x="7" y="0"/>
                  <a:pt x="0" y="8"/>
                  <a:pt x="0" y="17"/>
                </a:cubicBezTo>
                <a:cubicBezTo>
                  <a:pt x="0" y="37"/>
                  <a:pt x="0" y="37"/>
                  <a:pt x="0" y="37"/>
                </a:cubicBezTo>
                <a:cubicBezTo>
                  <a:pt x="0" y="46"/>
                  <a:pt x="7" y="53"/>
                  <a:pt x="16" y="53"/>
                </a:cubicBezTo>
                <a:cubicBezTo>
                  <a:pt x="35" y="53"/>
                  <a:pt x="35" y="53"/>
                  <a:pt x="35" y="53"/>
                </a:cubicBezTo>
                <a:cubicBezTo>
                  <a:pt x="44" y="53"/>
                  <a:pt x="51" y="46"/>
                  <a:pt x="51" y="37"/>
                </a:cubicBezTo>
                <a:cubicBezTo>
                  <a:pt x="51" y="17"/>
                  <a:pt x="51" y="17"/>
                  <a:pt x="51" y="17"/>
                </a:cubicBezTo>
                <a:cubicBezTo>
                  <a:pt x="51" y="8"/>
                  <a:pt x="44" y="0"/>
                  <a:pt x="35" y="0"/>
                </a:cubicBezTo>
                <a:lnTo>
                  <a:pt x="16" y="0"/>
                </a:lnTo>
                <a:close/>
              </a:path>
            </a:pathLst>
          </a:custGeom>
          <a:solidFill>
            <a:schemeClr val="accent2"/>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24"/>
          <p:cNvSpPr/>
          <p:nvPr/>
        </p:nvSpPr>
        <p:spPr bwMode="auto">
          <a:xfrm>
            <a:off x="1271376" y="4312494"/>
            <a:ext cx="330270" cy="381342"/>
          </a:xfrm>
          <a:custGeom>
            <a:avLst/>
            <a:gdLst>
              <a:gd name="T0" fmla="*/ 0 w 291"/>
              <a:gd name="T1" fmla="*/ 0 h 336"/>
              <a:gd name="T2" fmla="*/ 291 w 291"/>
              <a:gd name="T3" fmla="*/ 0 h 336"/>
              <a:gd name="T4" fmla="*/ 143 w 291"/>
              <a:gd name="T5" fmla="*/ 336 h 336"/>
              <a:gd name="T6" fmla="*/ 0 w 291"/>
              <a:gd name="T7" fmla="*/ 0 h 336"/>
            </a:gdLst>
            <a:ahLst/>
            <a:cxnLst>
              <a:cxn ang="0">
                <a:pos x="T0" y="T1"/>
              </a:cxn>
              <a:cxn ang="0">
                <a:pos x="T2" y="T3"/>
              </a:cxn>
              <a:cxn ang="0">
                <a:pos x="T4" y="T5"/>
              </a:cxn>
              <a:cxn ang="0">
                <a:pos x="T6" y="T7"/>
              </a:cxn>
            </a:cxnLst>
            <a:rect l="0" t="0" r="r" b="b"/>
            <a:pathLst>
              <a:path w="291" h="336">
                <a:moveTo>
                  <a:pt x="0" y="0"/>
                </a:moveTo>
                <a:lnTo>
                  <a:pt x="291" y="0"/>
                </a:lnTo>
                <a:lnTo>
                  <a:pt x="143" y="336"/>
                </a:lnTo>
                <a:lnTo>
                  <a:pt x="0" y="0"/>
                </a:lnTo>
                <a:close/>
              </a:path>
            </a:pathLst>
          </a:custGeom>
          <a:solidFill>
            <a:schemeClr val="accent6">
              <a:lumMod val="20000"/>
              <a:lumOff val="80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25"/>
          <p:cNvSpPr/>
          <p:nvPr/>
        </p:nvSpPr>
        <p:spPr bwMode="auto">
          <a:xfrm>
            <a:off x="1394518" y="4613896"/>
            <a:ext cx="77176" cy="90796"/>
          </a:xfrm>
          <a:custGeom>
            <a:avLst/>
            <a:gdLst>
              <a:gd name="T0" fmla="*/ 6 w 12"/>
              <a:gd name="T1" fmla="*/ 1 h 14"/>
              <a:gd name="T2" fmla="*/ 0 w 12"/>
              <a:gd name="T3" fmla="*/ 0 h 14"/>
              <a:gd name="T4" fmla="*/ 6 w 12"/>
              <a:gd name="T5" fmla="*/ 14 h 14"/>
              <a:gd name="T6" fmla="*/ 12 w 12"/>
              <a:gd name="T7" fmla="*/ 0 h 14"/>
              <a:gd name="T8" fmla="*/ 6 w 12"/>
              <a:gd name="T9" fmla="*/ 1 h 14"/>
            </a:gdLst>
            <a:ahLst/>
            <a:cxnLst>
              <a:cxn ang="0">
                <a:pos x="T0" y="T1"/>
              </a:cxn>
              <a:cxn ang="0">
                <a:pos x="T2" y="T3"/>
              </a:cxn>
              <a:cxn ang="0">
                <a:pos x="T4" y="T5"/>
              </a:cxn>
              <a:cxn ang="0">
                <a:pos x="T6" y="T7"/>
              </a:cxn>
              <a:cxn ang="0">
                <a:pos x="T8" y="T9"/>
              </a:cxn>
            </a:cxnLst>
            <a:rect l="0" t="0" r="r" b="b"/>
            <a:pathLst>
              <a:path w="12" h="14">
                <a:moveTo>
                  <a:pt x="6" y="1"/>
                </a:moveTo>
                <a:cubicBezTo>
                  <a:pt x="4" y="1"/>
                  <a:pt x="2" y="0"/>
                  <a:pt x="0" y="0"/>
                </a:cubicBezTo>
                <a:cubicBezTo>
                  <a:pt x="6" y="14"/>
                  <a:pt x="6" y="14"/>
                  <a:pt x="6" y="14"/>
                </a:cubicBezTo>
                <a:cubicBezTo>
                  <a:pt x="12" y="0"/>
                  <a:pt x="12" y="0"/>
                  <a:pt x="12" y="0"/>
                </a:cubicBezTo>
                <a:cubicBezTo>
                  <a:pt x="10" y="1"/>
                  <a:pt x="8" y="1"/>
                  <a:pt x="6" y="1"/>
                </a:cubicBezTo>
                <a:close/>
              </a:path>
            </a:pathLst>
          </a:custGeom>
          <a:solidFill>
            <a:schemeClr val="accent1"/>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Freeform 26"/>
          <p:cNvSpPr/>
          <p:nvPr/>
        </p:nvSpPr>
        <p:spPr bwMode="auto">
          <a:xfrm>
            <a:off x="1504040" y="1594295"/>
            <a:ext cx="97606" cy="2782891"/>
          </a:xfrm>
          <a:custGeom>
            <a:avLst/>
            <a:gdLst>
              <a:gd name="T0" fmla="*/ 7 w 15"/>
              <a:gd name="T1" fmla="*/ 0 h 430"/>
              <a:gd name="T2" fmla="*/ 0 w 15"/>
              <a:gd name="T3" fmla="*/ 8 h 430"/>
              <a:gd name="T4" fmla="*/ 0 w 15"/>
              <a:gd name="T5" fmla="*/ 423 h 430"/>
              <a:gd name="T6" fmla="*/ 7 w 15"/>
              <a:gd name="T7" fmla="*/ 430 h 430"/>
              <a:gd name="T8" fmla="*/ 7 w 15"/>
              <a:gd name="T9" fmla="*/ 430 h 430"/>
              <a:gd name="T10" fmla="*/ 15 w 15"/>
              <a:gd name="T11" fmla="*/ 423 h 430"/>
              <a:gd name="T12" fmla="*/ 15 w 15"/>
              <a:gd name="T13" fmla="*/ 8 h 430"/>
              <a:gd name="T14" fmla="*/ 7 w 15"/>
              <a:gd name="T15" fmla="*/ 0 h 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30">
                <a:moveTo>
                  <a:pt x="7" y="0"/>
                </a:moveTo>
                <a:cubicBezTo>
                  <a:pt x="3" y="0"/>
                  <a:pt x="0" y="4"/>
                  <a:pt x="0" y="8"/>
                </a:cubicBezTo>
                <a:cubicBezTo>
                  <a:pt x="0" y="423"/>
                  <a:pt x="0" y="423"/>
                  <a:pt x="0" y="423"/>
                </a:cubicBezTo>
                <a:cubicBezTo>
                  <a:pt x="0" y="427"/>
                  <a:pt x="3" y="430"/>
                  <a:pt x="7" y="430"/>
                </a:cubicBezTo>
                <a:cubicBezTo>
                  <a:pt x="7" y="430"/>
                  <a:pt x="7" y="430"/>
                  <a:pt x="7" y="430"/>
                </a:cubicBezTo>
                <a:cubicBezTo>
                  <a:pt x="11" y="430"/>
                  <a:pt x="15" y="427"/>
                  <a:pt x="15" y="423"/>
                </a:cubicBezTo>
                <a:cubicBezTo>
                  <a:pt x="15" y="8"/>
                  <a:pt x="15" y="8"/>
                  <a:pt x="15" y="8"/>
                </a:cubicBezTo>
                <a:cubicBezTo>
                  <a:pt x="15" y="4"/>
                  <a:pt x="11" y="0"/>
                  <a:pt x="7" y="0"/>
                </a:cubicBezTo>
                <a:close/>
              </a:path>
            </a:pathLst>
          </a:custGeom>
          <a:solidFill>
            <a:schemeClr val="accent1"/>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Freeform 27"/>
          <p:cNvSpPr/>
          <p:nvPr/>
        </p:nvSpPr>
        <p:spPr bwMode="auto">
          <a:xfrm>
            <a:off x="1271376" y="1594295"/>
            <a:ext cx="97606" cy="2788565"/>
          </a:xfrm>
          <a:custGeom>
            <a:avLst/>
            <a:gdLst>
              <a:gd name="T0" fmla="*/ 7 w 15"/>
              <a:gd name="T1" fmla="*/ 0 h 431"/>
              <a:gd name="T2" fmla="*/ 0 w 15"/>
              <a:gd name="T3" fmla="*/ 8 h 431"/>
              <a:gd name="T4" fmla="*/ 0 w 15"/>
              <a:gd name="T5" fmla="*/ 423 h 431"/>
              <a:gd name="T6" fmla="*/ 7 w 15"/>
              <a:gd name="T7" fmla="*/ 431 h 431"/>
              <a:gd name="T8" fmla="*/ 7 w 15"/>
              <a:gd name="T9" fmla="*/ 431 h 431"/>
              <a:gd name="T10" fmla="*/ 15 w 15"/>
              <a:gd name="T11" fmla="*/ 423 h 431"/>
              <a:gd name="T12" fmla="*/ 15 w 15"/>
              <a:gd name="T13" fmla="*/ 8 h 431"/>
              <a:gd name="T14" fmla="*/ 7 w 15"/>
              <a:gd name="T15" fmla="*/ 0 h 4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431">
                <a:moveTo>
                  <a:pt x="7" y="0"/>
                </a:moveTo>
                <a:cubicBezTo>
                  <a:pt x="3" y="0"/>
                  <a:pt x="0" y="4"/>
                  <a:pt x="0" y="8"/>
                </a:cubicBezTo>
                <a:cubicBezTo>
                  <a:pt x="0" y="423"/>
                  <a:pt x="0" y="423"/>
                  <a:pt x="0" y="423"/>
                </a:cubicBezTo>
                <a:cubicBezTo>
                  <a:pt x="0" y="427"/>
                  <a:pt x="3" y="430"/>
                  <a:pt x="7" y="431"/>
                </a:cubicBezTo>
                <a:cubicBezTo>
                  <a:pt x="7" y="431"/>
                  <a:pt x="7" y="431"/>
                  <a:pt x="7" y="431"/>
                </a:cubicBezTo>
                <a:cubicBezTo>
                  <a:pt x="12" y="430"/>
                  <a:pt x="15" y="427"/>
                  <a:pt x="15" y="423"/>
                </a:cubicBezTo>
                <a:cubicBezTo>
                  <a:pt x="15" y="8"/>
                  <a:pt x="15" y="8"/>
                  <a:pt x="15" y="8"/>
                </a:cubicBezTo>
                <a:cubicBezTo>
                  <a:pt x="15" y="4"/>
                  <a:pt x="12" y="0"/>
                  <a:pt x="7" y="0"/>
                </a:cubicBezTo>
                <a:close/>
              </a:path>
            </a:pathLst>
          </a:custGeom>
          <a:solidFill>
            <a:schemeClr val="accent1"/>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28"/>
          <p:cNvSpPr/>
          <p:nvPr/>
        </p:nvSpPr>
        <p:spPr bwMode="auto">
          <a:xfrm>
            <a:off x="1362173" y="1594295"/>
            <a:ext cx="141869" cy="2782891"/>
          </a:xfrm>
          <a:custGeom>
            <a:avLst/>
            <a:gdLst>
              <a:gd name="T0" fmla="*/ 11 w 22"/>
              <a:gd name="T1" fmla="*/ 0 h 430"/>
              <a:gd name="T2" fmla="*/ 0 w 22"/>
              <a:gd name="T3" fmla="*/ 8 h 430"/>
              <a:gd name="T4" fmla="*/ 0 w 22"/>
              <a:gd name="T5" fmla="*/ 423 h 430"/>
              <a:gd name="T6" fmla="*/ 11 w 22"/>
              <a:gd name="T7" fmla="*/ 430 h 430"/>
              <a:gd name="T8" fmla="*/ 11 w 22"/>
              <a:gd name="T9" fmla="*/ 430 h 430"/>
              <a:gd name="T10" fmla="*/ 22 w 22"/>
              <a:gd name="T11" fmla="*/ 423 h 430"/>
              <a:gd name="T12" fmla="*/ 22 w 22"/>
              <a:gd name="T13" fmla="*/ 8 h 430"/>
              <a:gd name="T14" fmla="*/ 11 w 22"/>
              <a:gd name="T15" fmla="*/ 0 h 4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30">
                <a:moveTo>
                  <a:pt x="11" y="0"/>
                </a:moveTo>
                <a:cubicBezTo>
                  <a:pt x="5" y="0"/>
                  <a:pt x="0" y="4"/>
                  <a:pt x="0" y="8"/>
                </a:cubicBezTo>
                <a:cubicBezTo>
                  <a:pt x="0" y="423"/>
                  <a:pt x="0" y="423"/>
                  <a:pt x="0" y="423"/>
                </a:cubicBezTo>
                <a:cubicBezTo>
                  <a:pt x="0" y="427"/>
                  <a:pt x="5" y="430"/>
                  <a:pt x="11" y="430"/>
                </a:cubicBezTo>
                <a:cubicBezTo>
                  <a:pt x="11" y="430"/>
                  <a:pt x="11" y="430"/>
                  <a:pt x="11" y="430"/>
                </a:cubicBezTo>
                <a:cubicBezTo>
                  <a:pt x="17" y="430"/>
                  <a:pt x="22" y="427"/>
                  <a:pt x="22" y="423"/>
                </a:cubicBezTo>
                <a:cubicBezTo>
                  <a:pt x="22" y="8"/>
                  <a:pt x="22" y="8"/>
                  <a:pt x="22" y="8"/>
                </a:cubicBezTo>
                <a:cubicBezTo>
                  <a:pt x="22" y="4"/>
                  <a:pt x="17" y="0"/>
                  <a:pt x="11" y="0"/>
                </a:cubicBezTo>
                <a:close/>
              </a:path>
            </a:pathLst>
          </a:custGeom>
          <a:solidFill>
            <a:schemeClr val="bg1">
              <a:lumMod val="8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 name="Group 4"/>
          <p:cNvGrpSpPr/>
          <p:nvPr/>
        </p:nvGrpSpPr>
        <p:grpSpPr>
          <a:xfrm>
            <a:off x="1739187" y="2143973"/>
            <a:ext cx="2578892" cy="588781"/>
            <a:chOff x="1738313" y="2143839"/>
            <a:chExt cx="2579688" cy="588963"/>
          </a:xfrm>
        </p:grpSpPr>
        <p:sp>
          <p:nvSpPr>
            <p:cNvPr id="17" name="Freeform 8"/>
            <p:cNvSpPr/>
            <p:nvPr/>
          </p:nvSpPr>
          <p:spPr bwMode="auto">
            <a:xfrm>
              <a:off x="4154488" y="2234327"/>
              <a:ext cx="163513" cy="498475"/>
            </a:xfrm>
            <a:custGeom>
              <a:avLst/>
              <a:gdLst>
                <a:gd name="T0" fmla="*/ 0 w 103"/>
                <a:gd name="T1" fmla="*/ 314 h 314"/>
                <a:gd name="T2" fmla="*/ 103 w 103"/>
                <a:gd name="T3" fmla="*/ 223 h 314"/>
                <a:gd name="T4" fmla="*/ 103 w 103"/>
                <a:gd name="T5" fmla="*/ 0 h 314"/>
                <a:gd name="T6" fmla="*/ 0 w 103"/>
                <a:gd name="T7" fmla="*/ 0 h 314"/>
                <a:gd name="T8" fmla="*/ 0 w 103"/>
                <a:gd name="T9" fmla="*/ 314 h 314"/>
              </a:gdLst>
              <a:ahLst/>
              <a:cxnLst>
                <a:cxn ang="0">
                  <a:pos x="T0" y="T1"/>
                </a:cxn>
                <a:cxn ang="0">
                  <a:pos x="T2" y="T3"/>
                </a:cxn>
                <a:cxn ang="0">
                  <a:pos x="T4" y="T5"/>
                </a:cxn>
                <a:cxn ang="0">
                  <a:pos x="T6" y="T7"/>
                </a:cxn>
                <a:cxn ang="0">
                  <a:pos x="T8" y="T9"/>
                </a:cxn>
              </a:cxnLst>
              <a:rect l="0" t="0" r="r" b="b"/>
              <a:pathLst>
                <a:path w="103" h="314">
                  <a:moveTo>
                    <a:pt x="0" y="314"/>
                  </a:moveTo>
                  <a:lnTo>
                    <a:pt x="103" y="223"/>
                  </a:lnTo>
                  <a:lnTo>
                    <a:pt x="103" y="0"/>
                  </a:lnTo>
                  <a:lnTo>
                    <a:pt x="0" y="0"/>
                  </a:lnTo>
                  <a:lnTo>
                    <a:pt x="0" y="314"/>
                  </a:lnTo>
                  <a:close/>
                </a:path>
              </a:pathLst>
            </a:custGeom>
            <a:solidFill>
              <a:schemeClr val="accent1">
                <a:lumMod val="7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0"/>
            <p:cNvSpPr>
              <a:spLocks noChangeArrowheads="1"/>
            </p:cNvSpPr>
            <p:nvPr/>
          </p:nvSpPr>
          <p:spPr bwMode="auto">
            <a:xfrm>
              <a:off x="1738313" y="2143839"/>
              <a:ext cx="2579688" cy="444500"/>
            </a:xfrm>
            <a:prstGeom prst="rect">
              <a:avLst/>
            </a:prstGeom>
            <a:solidFill>
              <a:schemeClr val="accent1"/>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 name="Group 1"/>
          <p:cNvGrpSpPr/>
          <p:nvPr/>
        </p:nvGrpSpPr>
        <p:grpSpPr>
          <a:xfrm>
            <a:off x="915530" y="1845613"/>
            <a:ext cx="1058536" cy="742721"/>
            <a:chOff x="914400" y="1845389"/>
            <a:chExt cx="1058863" cy="742950"/>
          </a:xfrm>
        </p:grpSpPr>
        <p:sp>
          <p:nvSpPr>
            <p:cNvPr id="18" name="Freeform 9"/>
            <p:cNvSpPr/>
            <p:nvPr/>
          </p:nvSpPr>
          <p:spPr bwMode="auto">
            <a:xfrm>
              <a:off x="914400" y="1845389"/>
              <a:ext cx="163513" cy="742950"/>
            </a:xfrm>
            <a:custGeom>
              <a:avLst/>
              <a:gdLst>
                <a:gd name="T0" fmla="*/ 103 w 103"/>
                <a:gd name="T1" fmla="*/ 468 h 468"/>
                <a:gd name="T2" fmla="*/ 0 w 103"/>
                <a:gd name="T3" fmla="*/ 285 h 468"/>
                <a:gd name="T4" fmla="*/ 0 w 103"/>
                <a:gd name="T5" fmla="*/ 0 h 468"/>
                <a:gd name="T6" fmla="*/ 103 w 103"/>
                <a:gd name="T7" fmla="*/ 0 h 468"/>
                <a:gd name="T8" fmla="*/ 103 w 103"/>
                <a:gd name="T9" fmla="*/ 468 h 468"/>
              </a:gdLst>
              <a:ahLst/>
              <a:cxnLst>
                <a:cxn ang="0">
                  <a:pos x="T0" y="T1"/>
                </a:cxn>
                <a:cxn ang="0">
                  <a:pos x="T2" y="T3"/>
                </a:cxn>
                <a:cxn ang="0">
                  <a:pos x="T4" y="T5"/>
                </a:cxn>
                <a:cxn ang="0">
                  <a:pos x="T6" y="T7"/>
                </a:cxn>
                <a:cxn ang="0">
                  <a:pos x="T8" y="T9"/>
                </a:cxn>
              </a:cxnLst>
              <a:rect l="0" t="0" r="r" b="b"/>
              <a:pathLst>
                <a:path w="103" h="468">
                  <a:moveTo>
                    <a:pt x="103" y="468"/>
                  </a:moveTo>
                  <a:lnTo>
                    <a:pt x="0" y="285"/>
                  </a:lnTo>
                  <a:lnTo>
                    <a:pt x="0" y="0"/>
                  </a:lnTo>
                  <a:lnTo>
                    <a:pt x="103" y="0"/>
                  </a:lnTo>
                  <a:lnTo>
                    <a:pt x="103" y="468"/>
                  </a:lnTo>
                  <a:close/>
                </a:path>
              </a:pathLst>
            </a:custGeom>
            <a:solidFill>
              <a:schemeClr val="bg1">
                <a:lumMod val="9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Freeform 11"/>
            <p:cNvSpPr/>
            <p:nvPr/>
          </p:nvSpPr>
          <p:spPr bwMode="auto">
            <a:xfrm>
              <a:off x="1738313" y="1845389"/>
              <a:ext cx="234950" cy="742950"/>
            </a:xfrm>
            <a:custGeom>
              <a:avLst/>
              <a:gdLst>
                <a:gd name="T0" fmla="*/ 0 w 148"/>
                <a:gd name="T1" fmla="*/ 468 h 468"/>
                <a:gd name="T2" fmla="*/ 148 w 148"/>
                <a:gd name="T3" fmla="*/ 285 h 468"/>
                <a:gd name="T4" fmla="*/ 148 w 148"/>
                <a:gd name="T5" fmla="*/ 0 h 468"/>
                <a:gd name="T6" fmla="*/ 0 w 148"/>
                <a:gd name="T7" fmla="*/ 0 h 468"/>
                <a:gd name="T8" fmla="*/ 0 w 148"/>
                <a:gd name="T9" fmla="*/ 468 h 468"/>
              </a:gdLst>
              <a:ahLst/>
              <a:cxnLst>
                <a:cxn ang="0">
                  <a:pos x="T0" y="T1"/>
                </a:cxn>
                <a:cxn ang="0">
                  <a:pos x="T2" y="T3"/>
                </a:cxn>
                <a:cxn ang="0">
                  <a:pos x="T4" y="T5"/>
                </a:cxn>
                <a:cxn ang="0">
                  <a:pos x="T6" y="T7"/>
                </a:cxn>
                <a:cxn ang="0">
                  <a:pos x="T8" y="T9"/>
                </a:cxn>
              </a:cxnLst>
              <a:rect l="0" t="0" r="r" b="b"/>
              <a:pathLst>
                <a:path w="148" h="468">
                  <a:moveTo>
                    <a:pt x="0" y="468"/>
                  </a:moveTo>
                  <a:lnTo>
                    <a:pt x="148" y="285"/>
                  </a:lnTo>
                  <a:lnTo>
                    <a:pt x="148" y="0"/>
                  </a:lnTo>
                  <a:lnTo>
                    <a:pt x="0" y="0"/>
                  </a:lnTo>
                  <a:lnTo>
                    <a:pt x="0" y="468"/>
                  </a:lnTo>
                  <a:close/>
                </a:path>
              </a:pathLst>
            </a:custGeom>
            <a:solidFill>
              <a:schemeClr val="accent1">
                <a:lumMod val="7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12"/>
            <p:cNvSpPr>
              <a:spLocks noChangeArrowheads="1"/>
            </p:cNvSpPr>
            <p:nvPr/>
          </p:nvSpPr>
          <p:spPr bwMode="auto">
            <a:xfrm>
              <a:off x="914400" y="1845389"/>
              <a:ext cx="1058863" cy="452438"/>
            </a:xfrm>
            <a:prstGeom prst="rect">
              <a:avLst/>
            </a:prstGeom>
            <a:solidFill>
              <a:schemeClr val="accent1"/>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5"/>
          <p:cNvGrpSpPr/>
          <p:nvPr/>
        </p:nvGrpSpPr>
        <p:grpSpPr>
          <a:xfrm>
            <a:off x="1739187" y="2994610"/>
            <a:ext cx="2578892" cy="596717"/>
            <a:chOff x="1738313" y="2994739"/>
            <a:chExt cx="2579688" cy="596901"/>
          </a:xfrm>
        </p:grpSpPr>
        <p:sp>
          <p:nvSpPr>
            <p:cNvPr id="22" name="Freeform 13"/>
            <p:cNvSpPr/>
            <p:nvPr/>
          </p:nvSpPr>
          <p:spPr bwMode="auto">
            <a:xfrm>
              <a:off x="4154488" y="3085227"/>
              <a:ext cx="163513" cy="506413"/>
            </a:xfrm>
            <a:custGeom>
              <a:avLst/>
              <a:gdLst>
                <a:gd name="T0" fmla="*/ 0 w 103"/>
                <a:gd name="T1" fmla="*/ 319 h 319"/>
                <a:gd name="T2" fmla="*/ 103 w 103"/>
                <a:gd name="T3" fmla="*/ 228 h 319"/>
                <a:gd name="T4" fmla="*/ 103 w 103"/>
                <a:gd name="T5" fmla="*/ 0 h 319"/>
                <a:gd name="T6" fmla="*/ 0 w 103"/>
                <a:gd name="T7" fmla="*/ 0 h 319"/>
                <a:gd name="T8" fmla="*/ 0 w 103"/>
                <a:gd name="T9" fmla="*/ 319 h 319"/>
              </a:gdLst>
              <a:ahLst/>
              <a:cxnLst>
                <a:cxn ang="0">
                  <a:pos x="T0" y="T1"/>
                </a:cxn>
                <a:cxn ang="0">
                  <a:pos x="T2" y="T3"/>
                </a:cxn>
                <a:cxn ang="0">
                  <a:pos x="T4" y="T5"/>
                </a:cxn>
                <a:cxn ang="0">
                  <a:pos x="T6" y="T7"/>
                </a:cxn>
                <a:cxn ang="0">
                  <a:pos x="T8" y="T9"/>
                </a:cxn>
              </a:cxnLst>
              <a:rect l="0" t="0" r="r" b="b"/>
              <a:pathLst>
                <a:path w="103" h="319">
                  <a:moveTo>
                    <a:pt x="0" y="319"/>
                  </a:moveTo>
                  <a:lnTo>
                    <a:pt x="103" y="228"/>
                  </a:lnTo>
                  <a:lnTo>
                    <a:pt x="103" y="0"/>
                  </a:lnTo>
                  <a:lnTo>
                    <a:pt x="0" y="0"/>
                  </a:lnTo>
                  <a:lnTo>
                    <a:pt x="0" y="319"/>
                  </a:lnTo>
                  <a:close/>
                </a:path>
              </a:pathLst>
            </a:custGeom>
            <a:solidFill>
              <a:schemeClr val="accent2">
                <a:lumMod val="7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angle 15"/>
            <p:cNvSpPr>
              <a:spLocks noChangeArrowheads="1"/>
            </p:cNvSpPr>
            <p:nvPr/>
          </p:nvSpPr>
          <p:spPr bwMode="auto">
            <a:xfrm>
              <a:off x="1738313" y="2994739"/>
              <a:ext cx="2579688" cy="452438"/>
            </a:xfrm>
            <a:prstGeom prst="rect">
              <a:avLst/>
            </a:prstGeom>
            <a:solidFill>
              <a:schemeClr val="accent2"/>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Group 2"/>
          <p:cNvGrpSpPr/>
          <p:nvPr/>
        </p:nvGrpSpPr>
        <p:grpSpPr>
          <a:xfrm>
            <a:off x="915530" y="2696251"/>
            <a:ext cx="1058536" cy="750656"/>
            <a:chOff x="914400" y="2696289"/>
            <a:chExt cx="1058863" cy="750888"/>
          </a:xfrm>
        </p:grpSpPr>
        <p:sp>
          <p:nvSpPr>
            <p:cNvPr id="23" name="Freeform 14"/>
            <p:cNvSpPr/>
            <p:nvPr/>
          </p:nvSpPr>
          <p:spPr bwMode="auto">
            <a:xfrm>
              <a:off x="914400" y="2696289"/>
              <a:ext cx="163513" cy="750888"/>
            </a:xfrm>
            <a:custGeom>
              <a:avLst/>
              <a:gdLst>
                <a:gd name="T0" fmla="*/ 103 w 103"/>
                <a:gd name="T1" fmla="*/ 473 h 473"/>
                <a:gd name="T2" fmla="*/ 0 w 103"/>
                <a:gd name="T3" fmla="*/ 285 h 473"/>
                <a:gd name="T4" fmla="*/ 0 w 103"/>
                <a:gd name="T5" fmla="*/ 0 h 473"/>
                <a:gd name="T6" fmla="*/ 103 w 103"/>
                <a:gd name="T7" fmla="*/ 0 h 473"/>
                <a:gd name="T8" fmla="*/ 103 w 103"/>
                <a:gd name="T9" fmla="*/ 473 h 473"/>
              </a:gdLst>
              <a:ahLst/>
              <a:cxnLst>
                <a:cxn ang="0">
                  <a:pos x="T0" y="T1"/>
                </a:cxn>
                <a:cxn ang="0">
                  <a:pos x="T2" y="T3"/>
                </a:cxn>
                <a:cxn ang="0">
                  <a:pos x="T4" y="T5"/>
                </a:cxn>
                <a:cxn ang="0">
                  <a:pos x="T6" y="T7"/>
                </a:cxn>
                <a:cxn ang="0">
                  <a:pos x="T8" y="T9"/>
                </a:cxn>
              </a:cxnLst>
              <a:rect l="0" t="0" r="r" b="b"/>
              <a:pathLst>
                <a:path w="103" h="473">
                  <a:moveTo>
                    <a:pt x="103" y="473"/>
                  </a:moveTo>
                  <a:lnTo>
                    <a:pt x="0" y="285"/>
                  </a:lnTo>
                  <a:lnTo>
                    <a:pt x="0" y="0"/>
                  </a:lnTo>
                  <a:lnTo>
                    <a:pt x="103" y="0"/>
                  </a:lnTo>
                  <a:lnTo>
                    <a:pt x="103" y="473"/>
                  </a:lnTo>
                  <a:close/>
                </a:path>
              </a:pathLst>
            </a:custGeom>
            <a:solidFill>
              <a:schemeClr val="bg1">
                <a:lumMod val="9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16"/>
            <p:cNvSpPr/>
            <p:nvPr/>
          </p:nvSpPr>
          <p:spPr bwMode="auto">
            <a:xfrm>
              <a:off x="1738313" y="2696289"/>
              <a:ext cx="234950" cy="750888"/>
            </a:xfrm>
            <a:custGeom>
              <a:avLst/>
              <a:gdLst>
                <a:gd name="T0" fmla="*/ 0 w 148"/>
                <a:gd name="T1" fmla="*/ 473 h 473"/>
                <a:gd name="T2" fmla="*/ 148 w 148"/>
                <a:gd name="T3" fmla="*/ 285 h 473"/>
                <a:gd name="T4" fmla="*/ 148 w 148"/>
                <a:gd name="T5" fmla="*/ 0 h 473"/>
                <a:gd name="T6" fmla="*/ 0 w 148"/>
                <a:gd name="T7" fmla="*/ 0 h 473"/>
                <a:gd name="T8" fmla="*/ 0 w 148"/>
                <a:gd name="T9" fmla="*/ 473 h 473"/>
              </a:gdLst>
              <a:ahLst/>
              <a:cxnLst>
                <a:cxn ang="0">
                  <a:pos x="T0" y="T1"/>
                </a:cxn>
                <a:cxn ang="0">
                  <a:pos x="T2" y="T3"/>
                </a:cxn>
                <a:cxn ang="0">
                  <a:pos x="T4" y="T5"/>
                </a:cxn>
                <a:cxn ang="0">
                  <a:pos x="T6" y="T7"/>
                </a:cxn>
                <a:cxn ang="0">
                  <a:pos x="T8" y="T9"/>
                </a:cxn>
              </a:cxnLst>
              <a:rect l="0" t="0" r="r" b="b"/>
              <a:pathLst>
                <a:path w="148" h="473">
                  <a:moveTo>
                    <a:pt x="0" y="473"/>
                  </a:moveTo>
                  <a:lnTo>
                    <a:pt x="148" y="285"/>
                  </a:lnTo>
                  <a:lnTo>
                    <a:pt x="148" y="0"/>
                  </a:lnTo>
                  <a:lnTo>
                    <a:pt x="0" y="0"/>
                  </a:lnTo>
                  <a:lnTo>
                    <a:pt x="0" y="473"/>
                  </a:lnTo>
                  <a:close/>
                </a:path>
              </a:pathLst>
            </a:custGeom>
            <a:solidFill>
              <a:schemeClr val="accent2">
                <a:lumMod val="7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Rectangle 17"/>
            <p:cNvSpPr>
              <a:spLocks noChangeArrowheads="1"/>
            </p:cNvSpPr>
            <p:nvPr/>
          </p:nvSpPr>
          <p:spPr bwMode="auto">
            <a:xfrm>
              <a:off x="914400" y="2696289"/>
              <a:ext cx="1058863" cy="452438"/>
            </a:xfrm>
            <a:prstGeom prst="rect">
              <a:avLst/>
            </a:prstGeom>
            <a:solidFill>
              <a:schemeClr val="accent2"/>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4" name="Group 63"/>
          <p:cNvGrpSpPr/>
          <p:nvPr/>
        </p:nvGrpSpPr>
        <p:grpSpPr>
          <a:xfrm>
            <a:off x="1739187" y="3800810"/>
            <a:ext cx="2578892" cy="596716"/>
            <a:chOff x="1738313" y="3801189"/>
            <a:chExt cx="2579688" cy="596900"/>
          </a:xfrm>
        </p:grpSpPr>
        <p:sp>
          <p:nvSpPr>
            <p:cNvPr id="27" name="Freeform 18"/>
            <p:cNvSpPr/>
            <p:nvPr/>
          </p:nvSpPr>
          <p:spPr bwMode="auto">
            <a:xfrm>
              <a:off x="4154488" y="3899614"/>
              <a:ext cx="163513" cy="498475"/>
            </a:xfrm>
            <a:custGeom>
              <a:avLst/>
              <a:gdLst>
                <a:gd name="T0" fmla="*/ 0 w 103"/>
                <a:gd name="T1" fmla="*/ 314 h 314"/>
                <a:gd name="T2" fmla="*/ 103 w 103"/>
                <a:gd name="T3" fmla="*/ 223 h 314"/>
                <a:gd name="T4" fmla="*/ 103 w 103"/>
                <a:gd name="T5" fmla="*/ 0 h 314"/>
                <a:gd name="T6" fmla="*/ 0 w 103"/>
                <a:gd name="T7" fmla="*/ 0 h 314"/>
                <a:gd name="T8" fmla="*/ 0 w 103"/>
                <a:gd name="T9" fmla="*/ 314 h 314"/>
              </a:gdLst>
              <a:ahLst/>
              <a:cxnLst>
                <a:cxn ang="0">
                  <a:pos x="T0" y="T1"/>
                </a:cxn>
                <a:cxn ang="0">
                  <a:pos x="T2" y="T3"/>
                </a:cxn>
                <a:cxn ang="0">
                  <a:pos x="T4" y="T5"/>
                </a:cxn>
                <a:cxn ang="0">
                  <a:pos x="T6" y="T7"/>
                </a:cxn>
                <a:cxn ang="0">
                  <a:pos x="T8" y="T9"/>
                </a:cxn>
              </a:cxnLst>
              <a:rect l="0" t="0" r="r" b="b"/>
              <a:pathLst>
                <a:path w="103" h="314">
                  <a:moveTo>
                    <a:pt x="0" y="314"/>
                  </a:moveTo>
                  <a:lnTo>
                    <a:pt x="103" y="223"/>
                  </a:lnTo>
                  <a:lnTo>
                    <a:pt x="103" y="0"/>
                  </a:lnTo>
                  <a:lnTo>
                    <a:pt x="0" y="0"/>
                  </a:lnTo>
                  <a:lnTo>
                    <a:pt x="0" y="314"/>
                  </a:lnTo>
                  <a:close/>
                </a:path>
              </a:pathLst>
            </a:custGeom>
            <a:solidFill>
              <a:schemeClr val="accent3">
                <a:lumMod val="7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Rectangle 20"/>
            <p:cNvSpPr>
              <a:spLocks noChangeArrowheads="1"/>
            </p:cNvSpPr>
            <p:nvPr/>
          </p:nvSpPr>
          <p:spPr bwMode="auto">
            <a:xfrm>
              <a:off x="1738313" y="3801189"/>
              <a:ext cx="2579688" cy="452438"/>
            </a:xfrm>
            <a:prstGeom prst="rect">
              <a:avLst/>
            </a:prstGeom>
            <a:solidFill>
              <a:schemeClr val="accent3"/>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Group 3"/>
          <p:cNvGrpSpPr/>
          <p:nvPr/>
        </p:nvGrpSpPr>
        <p:grpSpPr>
          <a:xfrm>
            <a:off x="915530" y="3510387"/>
            <a:ext cx="1058536" cy="742721"/>
            <a:chOff x="914400" y="3510677"/>
            <a:chExt cx="1058863" cy="742950"/>
          </a:xfrm>
        </p:grpSpPr>
        <p:sp>
          <p:nvSpPr>
            <p:cNvPr id="28" name="Freeform 19"/>
            <p:cNvSpPr/>
            <p:nvPr/>
          </p:nvSpPr>
          <p:spPr bwMode="auto">
            <a:xfrm>
              <a:off x="914400" y="3510677"/>
              <a:ext cx="163513" cy="742950"/>
            </a:xfrm>
            <a:custGeom>
              <a:avLst/>
              <a:gdLst>
                <a:gd name="T0" fmla="*/ 103 w 103"/>
                <a:gd name="T1" fmla="*/ 468 h 468"/>
                <a:gd name="T2" fmla="*/ 0 w 103"/>
                <a:gd name="T3" fmla="*/ 285 h 468"/>
                <a:gd name="T4" fmla="*/ 0 w 103"/>
                <a:gd name="T5" fmla="*/ 0 h 468"/>
                <a:gd name="T6" fmla="*/ 103 w 103"/>
                <a:gd name="T7" fmla="*/ 0 h 468"/>
                <a:gd name="T8" fmla="*/ 103 w 103"/>
                <a:gd name="T9" fmla="*/ 468 h 468"/>
              </a:gdLst>
              <a:ahLst/>
              <a:cxnLst>
                <a:cxn ang="0">
                  <a:pos x="T0" y="T1"/>
                </a:cxn>
                <a:cxn ang="0">
                  <a:pos x="T2" y="T3"/>
                </a:cxn>
                <a:cxn ang="0">
                  <a:pos x="T4" y="T5"/>
                </a:cxn>
                <a:cxn ang="0">
                  <a:pos x="T6" y="T7"/>
                </a:cxn>
                <a:cxn ang="0">
                  <a:pos x="T8" y="T9"/>
                </a:cxn>
              </a:cxnLst>
              <a:rect l="0" t="0" r="r" b="b"/>
              <a:pathLst>
                <a:path w="103" h="468">
                  <a:moveTo>
                    <a:pt x="103" y="468"/>
                  </a:moveTo>
                  <a:lnTo>
                    <a:pt x="0" y="285"/>
                  </a:lnTo>
                  <a:lnTo>
                    <a:pt x="0" y="0"/>
                  </a:lnTo>
                  <a:lnTo>
                    <a:pt x="103" y="0"/>
                  </a:lnTo>
                  <a:lnTo>
                    <a:pt x="103" y="468"/>
                  </a:lnTo>
                  <a:close/>
                </a:path>
              </a:pathLst>
            </a:custGeom>
            <a:solidFill>
              <a:schemeClr val="bg1">
                <a:lumMod val="9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Freeform 21"/>
            <p:cNvSpPr/>
            <p:nvPr/>
          </p:nvSpPr>
          <p:spPr bwMode="auto">
            <a:xfrm>
              <a:off x="1738313" y="3510677"/>
              <a:ext cx="234950" cy="742950"/>
            </a:xfrm>
            <a:custGeom>
              <a:avLst/>
              <a:gdLst>
                <a:gd name="T0" fmla="*/ 0 w 148"/>
                <a:gd name="T1" fmla="*/ 468 h 468"/>
                <a:gd name="T2" fmla="*/ 148 w 148"/>
                <a:gd name="T3" fmla="*/ 285 h 468"/>
                <a:gd name="T4" fmla="*/ 148 w 148"/>
                <a:gd name="T5" fmla="*/ 0 h 468"/>
                <a:gd name="T6" fmla="*/ 0 w 148"/>
                <a:gd name="T7" fmla="*/ 0 h 468"/>
                <a:gd name="T8" fmla="*/ 0 w 148"/>
                <a:gd name="T9" fmla="*/ 468 h 468"/>
              </a:gdLst>
              <a:ahLst/>
              <a:cxnLst>
                <a:cxn ang="0">
                  <a:pos x="T0" y="T1"/>
                </a:cxn>
                <a:cxn ang="0">
                  <a:pos x="T2" y="T3"/>
                </a:cxn>
                <a:cxn ang="0">
                  <a:pos x="T4" y="T5"/>
                </a:cxn>
                <a:cxn ang="0">
                  <a:pos x="T6" y="T7"/>
                </a:cxn>
                <a:cxn ang="0">
                  <a:pos x="T8" y="T9"/>
                </a:cxn>
              </a:cxnLst>
              <a:rect l="0" t="0" r="r" b="b"/>
              <a:pathLst>
                <a:path w="148" h="468">
                  <a:moveTo>
                    <a:pt x="0" y="468"/>
                  </a:moveTo>
                  <a:lnTo>
                    <a:pt x="148" y="285"/>
                  </a:lnTo>
                  <a:lnTo>
                    <a:pt x="148" y="0"/>
                  </a:lnTo>
                  <a:lnTo>
                    <a:pt x="0" y="0"/>
                  </a:lnTo>
                  <a:lnTo>
                    <a:pt x="0" y="468"/>
                  </a:lnTo>
                  <a:close/>
                </a:path>
              </a:pathLst>
            </a:custGeom>
            <a:solidFill>
              <a:schemeClr val="accent3">
                <a:lumMod val="75000"/>
              </a:schemeClr>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Rectangle 22"/>
            <p:cNvSpPr>
              <a:spLocks noChangeArrowheads="1"/>
            </p:cNvSpPr>
            <p:nvPr/>
          </p:nvSpPr>
          <p:spPr bwMode="auto">
            <a:xfrm>
              <a:off x="914400" y="3510677"/>
              <a:ext cx="1058863" cy="452438"/>
            </a:xfrm>
            <a:prstGeom prst="rect">
              <a:avLst/>
            </a:prstGeom>
            <a:solidFill>
              <a:schemeClr val="accent3"/>
            </a:solidFill>
            <a:ln>
              <a:noFill/>
            </a:ln>
          </p:spPr>
          <p:txBody>
            <a:bodyPr vert="horz" wrap="square" lIns="91412" tIns="45706" rIns="91412" bIns="45706" numCol="1" anchor="t" anchorCtr="0" compatLnSpc="1"/>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2" name="TextBox 31"/>
          <p:cNvSpPr txBox="1"/>
          <p:nvPr/>
        </p:nvSpPr>
        <p:spPr>
          <a:xfrm>
            <a:off x="977873" y="1894578"/>
            <a:ext cx="922155" cy="307682"/>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3" name="TextBox 32"/>
          <p:cNvSpPr txBox="1"/>
          <p:nvPr/>
        </p:nvSpPr>
        <p:spPr>
          <a:xfrm>
            <a:off x="977873" y="2744599"/>
            <a:ext cx="922155" cy="307682"/>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4" name="TextBox 33"/>
          <p:cNvSpPr txBox="1"/>
          <p:nvPr/>
        </p:nvSpPr>
        <p:spPr>
          <a:xfrm>
            <a:off x="977873" y="3567452"/>
            <a:ext cx="922155" cy="307682"/>
          </a:xfrm>
          <a:prstGeom prst="rect">
            <a:avLst/>
          </a:prstGeom>
          <a:noFill/>
        </p:spPr>
        <p:txBody>
          <a:bodyPr wrap="square" rtlCol="0">
            <a:spAutoFit/>
          </a:bodyPr>
          <a:lstStyle/>
          <a:p>
            <a:pPr algn="ctr"/>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35" name="TextBox 34"/>
          <p:cNvSpPr txBox="1"/>
          <p:nvPr/>
        </p:nvSpPr>
        <p:spPr>
          <a:xfrm>
            <a:off x="2583374" y="2196929"/>
            <a:ext cx="1473639" cy="307682"/>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6" name="Group 35"/>
          <p:cNvGrpSpPr/>
          <p:nvPr/>
        </p:nvGrpSpPr>
        <p:grpSpPr>
          <a:xfrm>
            <a:off x="2234322" y="2233026"/>
            <a:ext cx="292114" cy="288549"/>
            <a:chOff x="3402013" y="3862388"/>
            <a:chExt cx="441325" cy="438150"/>
          </a:xfrm>
          <a:solidFill>
            <a:schemeClr val="bg1"/>
          </a:solidFill>
        </p:grpSpPr>
        <p:sp>
          <p:nvSpPr>
            <p:cNvPr id="37" name="Freeform 36"/>
            <p:cNvSpPr/>
            <p:nvPr/>
          </p:nvSpPr>
          <p:spPr bwMode="auto">
            <a:xfrm>
              <a:off x="3543301" y="3933826"/>
              <a:ext cx="165100" cy="187325"/>
            </a:xfrm>
            <a:custGeom>
              <a:avLst/>
              <a:gdLst>
                <a:gd name="T0" fmla="*/ 0 w 44"/>
                <a:gd name="T1" fmla="*/ 45 h 50"/>
                <a:gd name="T2" fmla="*/ 6 w 44"/>
                <a:gd name="T3" fmla="*/ 48 h 50"/>
                <a:gd name="T4" fmla="*/ 41 w 44"/>
                <a:gd name="T5" fmla="*/ 28 h 50"/>
                <a:gd name="T6" fmla="*/ 41 w 44"/>
                <a:gd name="T7" fmla="*/ 22 h 50"/>
                <a:gd name="T8" fmla="*/ 6 w 44"/>
                <a:gd name="T9" fmla="*/ 2 h 50"/>
                <a:gd name="T10" fmla="*/ 0 w 44"/>
                <a:gd name="T11" fmla="*/ 5 h 50"/>
                <a:gd name="T12" fmla="*/ 0 w 44"/>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44" h="50">
                  <a:moveTo>
                    <a:pt x="0" y="45"/>
                  </a:moveTo>
                  <a:cubicBezTo>
                    <a:pt x="0" y="49"/>
                    <a:pt x="3" y="50"/>
                    <a:pt x="6" y="48"/>
                  </a:cubicBezTo>
                  <a:cubicBezTo>
                    <a:pt x="41" y="28"/>
                    <a:pt x="41" y="28"/>
                    <a:pt x="41" y="28"/>
                  </a:cubicBezTo>
                  <a:cubicBezTo>
                    <a:pt x="44" y="26"/>
                    <a:pt x="44" y="24"/>
                    <a:pt x="41" y="22"/>
                  </a:cubicBezTo>
                  <a:cubicBezTo>
                    <a:pt x="6" y="2"/>
                    <a:pt x="6" y="2"/>
                    <a:pt x="6" y="2"/>
                  </a:cubicBezTo>
                  <a:cubicBezTo>
                    <a:pt x="3" y="0"/>
                    <a:pt x="0" y="1"/>
                    <a:pt x="0" y="5"/>
                  </a:cubicBezTo>
                  <a:lnTo>
                    <a:pt x="0"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37"/>
            <p:cNvSpPr>
              <a:spLocks noEditPoints="1"/>
            </p:cNvSpPr>
            <p:nvPr/>
          </p:nvSpPr>
          <p:spPr bwMode="auto">
            <a:xfrm>
              <a:off x="3408363" y="3862388"/>
              <a:ext cx="434975" cy="330200"/>
            </a:xfrm>
            <a:custGeom>
              <a:avLst/>
              <a:gdLst>
                <a:gd name="T0" fmla="*/ 105 w 116"/>
                <a:gd name="T1" fmla="*/ 88 h 88"/>
                <a:gd name="T2" fmla="*/ 10 w 116"/>
                <a:gd name="T3" fmla="*/ 88 h 88"/>
                <a:gd name="T4" fmla="*/ 0 w 116"/>
                <a:gd name="T5" fmla="*/ 78 h 88"/>
                <a:gd name="T6" fmla="*/ 0 w 116"/>
                <a:gd name="T7" fmla="*/ 10 h 88"/>
                <a:gd name="T8" fmla="*/ 10 w 116"/>
                <a:gd name="T9" fmla="*/ 0 h 88"/>
                <a:gd name="T10" fmla="*/ 105 w 116"/>
                <a:gd name="T11" fmla="*/ 0 h 88"/>
                <a:gd name="T12" fmla="*/ 116 w 116"/>
                <a:gd name="T13" fmla="*/ 10 h 88"/>
                <a:gd name="T14" fmla="*/ 116 w 116"/>
                <a:gd name="T15" fmla="*/ 78 h 88"/>
                <a:gd name="T16" fmla="*/ 105 w 116"/>
                <a:gd name="T17" fmla="*/ 88 h 88"/>
                <a:gd name="T18" fmla="*/ 12 w 116"/>
                <a:gd name="T19" fmla="*/ 7 h 88"/>
                <a:gd name="T20" fmla="*/ 8 w 116"/>
                <a:gd name="T21" fmla="*/ 11 h 88"/>
                <a:gd name="T22" fmla="*/ 8 w 116"/>
                <a:gd name="T23" fmla="*/ 77 h 88"/>
                <a:gd name="T24" fmla="*/ 12 w 116"/>
                <a:gd name="T25" fmla="*/ 81 h 88"/>
                <a:gd name="T26" fmla="*/ 104 w 116"/>
                <a:gd name="T27" fmla="*/ 81 h 88"/>
                <a:gd name="T28" fmla="*/ 107 w 116"/>
                <a:gd name="T29" fmla="*/ 77 h 88"/>
                <a:gd name="T30" fmla="*/ 107 w 116"/>
                <a:gd name="T31" fmla="*/ 11 h 88"/>
                <a:gd name="T32" fmla="*/ 104 w 116"/>
                <a:gd name="T33" fmla="*/ 7 h 88"/>
                <a:gd name="T34" fmla="*/ 12 w 116"/>
                <a:gd name="T35" fmla="*/ 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6" h="88">
                  <a:moveTo>
                    <a:pt x="105" y="88"/>
                  </a:moveTo>
                  <a:cubicBezTo>
                    <a:pt x="10" y="88"/>
                    <a:pt x="10" y="88"/>
                    <a:pt x="10" y="88"/>
                  </a:cubicBezTo>
                  <a:cubicBezTo>
                    <a:pt x="4" y="88"/>
                    <a:pt x="0" y="84"/>
                    <a:pt x="0" y="78"/>
                  </a:cubicBezTo>
                  <a:cubicBezTo>
                    <a:pt x="0" y="10"/>
                    <a:pt x="0" y="10"/>
                    <a:pt x="0" y="10"/>
                  </a:cubicBezTo>
                  <a:cubicBezTo>
                    <a:pt x="0" y="4"/>
                    <a:pt x="4" y="0"/>
                    <a:pt x="10" y="0"/>
                  </a:cubicBezTo>
                  <a:cubicBezTo>
                    <a:pt x="105" y="0"/>
                    <a:pt x="105" y="0"/>
                    <a:pt x="105" y="0"/>
                  </a:cubicBezTo>
                  <a:cubicBezTo>
                    <a:pt x="111" y="0"/>
                    <a:pt x="116" y="4"/>
                    <a:pt x="116" y="10"/>
                  </a:cubicBezTo>
                  <a:cubicBezTo>
                    <a:pt x="116" y="78"/>
                    <a:pt x="116" y="78"/>
                    <a:pt x="116" y="78"/>
                  </a:cubicBezTo>
                  <a:cubicBezTo>
                    <a:pt x="116" y="84"/>
                    <a:pt x="111" y="88"/>
                    <a:pt x="105" y="88"/>
                  </a:cubicBezTo>
                  <a:close/>
                  <a:moveTo>
                    <a:pt x="12" y="7"/>
                  </a:moveTo>
                  <a:cubicBezTo>
                    <a:pt x="10" y="7"/>
                    <a:pt x="8" y="9"/>
                    <a:pt x="8" y="11"/>
                  </a:cubicBezTo>
                  <a:cubicBezTo>
                    <a:pt x="8" y="77"/>
                    <a:pt x="8" y="77"/>
                    <a:pt x="8" y="77"/>
                  </a:cubicBezTo>
                  <a:cubicBezTo>
                    <a:pt x="8" y="79"/>
                    <a:pt x="10" y="81"/>
                    <a:pt x="12" y="81"/>
                  </a:cubicBezTo>
                  <a:cubicBezTo>
                    <a:pt x="104" y="81"/>
                    <a:pt x="104" y="81"/>
                    <a:pt x="104" y="81"/>
                  </a:cubicBezTo>
                  <a:cubicBezTo>
                    <a:pt x="106" y="81"/>
                    <a:pt x="107" y="79"/>
                    <a:pt x="107" y="77"/>
                  </a:cubicBezTo>
                  <a:cubicBezTo>
                    <a:pt x="107" y="11"/>
                    <a:pt x="107" y="11"/>
                    <a:pt x="107" y="11"/>
                  </a:cubicBezTo>
                  <a:cubicBezTo>
                    <a:pt x="107" y="9"/>
                    <a:pt x="106" y="7"/>
                    <a:pt x="104" y="7"/>
                  </a:cubicBezTo>
                  <a:lnTo>
                    <a:pt x="12"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Freeform 38"/>
            <p:cNvSpPr/>
            <p:nvPr/>
          </p:nvSpPr>
          <p:spPr bwMode="auto">
            <a:xfrm>
              <a:off x="3402013" y="4244976"/>
              <a:ext cx="441325" cy="25400"/>
            </a:xfrm>
            <a:custGeom>
              <a:avLst/>
              <a:gdLst>
                <a:gd name="T0" fmla="*/ 118 w 118"/>
                <a:gd name="T1" fmla="*/ 3 h 7"/>
                <a:gd name="T2" fmla="*/ 114 w 118"/>
                <a:gd name="T3" fmla="*/ 7 h 7"/>
                <a:gd name="T4" fmla="*/ 4 w 118"/>
                <a:gd name="T5" fmla="*/ 7 h 7"/>
                <a:gd name="T6" fmla="*/ 0 w 118"/>
                <a:gd name="T7" fmla="*/ 3 h 7"/>
                <a:gd name="T8" fmla="*/ 0 w 118"/>
                <a:gd name="T9" fmla="*/ 3 h 7"/>
                <a:gd name="T10" fmla="*/ 4 w 118"/>
                <a:gd name="T11" fmla="*/ 0 h 7"/>
                <a:gd name="T12" fmla="*/ 114 w 118"/>
                <a:gd name="T13" fmla="*/ 0 h 7"/>
                <a:gd name="T14" fmla="*/ 118 w 118"/>
                <a:gd name="T15" fmla="*/ 3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8" h="7">
                  <a:moveTo>
                    <a:pt x="118" y="3"/>
                  </a:moveTo>
                  <a:cubicBezTo>
                    <a:pt x="118" y="6"/>
                    <a:pt x="116" y="7"/>
                    <a:pt x="114" y="7"/>
                  </a:cubicBezTo>
                  <a:cubicBezTo>
                    <a:pt x="4" y="7"/>
                    <a:pt x="4" y="7"/>
                    <a:pt x="4" y="7"/>
                  </a:cubicBezTo>
                  <a:cubicBezTo>
                    <a:pt x="2" y="7"/>
                    <a:pt x="0" y="6"/>
                    <a:pt x="0" y="3"/>
                  </a:cubicBezTo>
                  <a:cubicBezTo>
                    <a:pt x="0" y="3"/>
                    <a:pt x="0" y="3"/>
                    <a:pt x="0" y="3"/>
                  </a:cubicBezTo>
                  <a:cubicBezTo>
                    <a:pt x="0" y="1"/>
                    <a:pt x="2" y="0"/>
                    <a:pt x="4" y="0"/>
                  </a:cubicBezTo>
                  <a:cubicBezTo>
                    <a:pt x="114" y="0"/>
                    <a:pt x="114" y="0"/>
                    <a:pt x="114" y="0"/>
                  </a:cubicBezTo>
                  <a:cubicBezTo>
                    <a:pt x="116" y="0"/>
                    <a:pt x="118" y="1"/>
                    <a:pt x="118"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0" name="Freeform 39"/>
            <p:cNvSpPr/>
            <p:nvPr/>
          </p:nvSpPr>
          <p:spPr bwMode="auto">
            <a:xfrm>
              <a:off x="3482976" y="4214813"/>
              <a:ext cx="46038" cy="85725"/>
            </a:xfrm>
            <a:custGeom>
              <a:avLst/>
              <a:gdLst>
                <a:gd name="T0" fmla="*/ 12 w 12"/>
                <a:gd name="T1" fmla="*/ 6 h 23"/>
                <a:gd name="T2" fmla="*/ 6 w 12"/>
                <a:gd name="T3" fmla="*/ 0 h 23"/>
                <a:gd name="T4" fmla="*/ 6 w 12"/>
                <a:gd name="T5" fmla="*/ 0 h 23"/>
                <a:gd name="T6" fmla="*/ 0 w 12"/>
                <a:gd name="T7" fmla="*/ 6 h 23"/>
                <a:gd name="T8" fmla="*/ 0 w 12"/>
                <a:gd name="T9" fmla="*/ 17 h 23"/>
                <a:gd name="T10" fmla="*/ 6 w 12"/>
                <a:gd name="T11" fmla="*/ 23 h 23"/>
                <a:gd name="T12" fmla="*/ 6 w 12"/>
                <a:gd name="T13" fmla="*/ 23 h 23"/>
                <a:gd name="T14" fmla="*/ 12 w 12"/>
                <a:gd name="T15" fmla="*/ 17 h 23"/>
                <a:gd name="T16" fmla="*/ 12 w 12"/>
                <a:gd name="T17" fmla="*/ 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3">
                  <a:moveTo>
                    <a:pt x="12" y="6"/>
                  </a:moveTo>
                  <a:cubicBezTo>
                    <a:pt x="12" y="2"/>
                    <a:pt x="9" y="0"/>
                    <a:pt x="6" y="0"/>
                  </a:cubicBezTo>
                  <a:cubicBezTo>
                    <a:pt x="6" y="0"/>
                    <a:pt x="6" y="0"/>
                    <a:pt x="6" y="0"/>
                  </a:cubicBezTo>
                  <a:cubicBezTo>
                    <a:pt x="3" y="0"/>
                    <a:pt x="0" y="2"/>
                    <a:pt x="0" y="6"/>
                  </a:cubicBezTo>
                  <a:cubicBezTo>
                    <a:pt x="0" y="17"/>
                    <a:pt x="0" y="17"/>
                    <a:pt x="0" y="17"/>
                  </a:cubicBezTo>
                  <a:cubicBezTo>
                    <a:pt x="0" y="21"/>
                    <a:pt x="3" y="23"/>
                    <a:pt x="6" y="23"/>
                  </a:cubicBezTo>
                  <a:cubicBezTo>
                    <a:pt x="6" y="23"/>
                    <a:pt x="6" y="23"/>
                    <a:pt x="6" y="23"/>
                  </a:cubicBezTo>
                  <a:cubicBezTo>
                    <a:pt x="9" y="23"/>
                    <a:pt x="12" y="21"/>
                    <a:pt x="12" y="17"/>
                  </a:cubicBezTo>
                  <a:lnTo>
                    <a:pt x="12"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1" name="Group 40"/>
          <p:cNvGrpSpPr/>
          <p:nvPr/>
        </p:nvGrpSpPr>
        <p:grpSpPr>
          <a:xfrm>
            <a:off x="2231225" y="3067098"/>
            <a:ext cx="298308" cy="271098"/>
            <a:chOff x="5191125" y="2239963"/>
            <a:chExt cx="487363" cy="442912"/>
          </a:xfrm>
          <a:solidFill>
            <a:schemeClr val="bg1"/>
          </a:solidFill>
        </p:grpSpPr>
        <p:sp>
          <p:nvSpPr>
            <p:cNvPr id="42" name="Freeform 41"/>
            <p:cNvSpPr>
              <a:spLocks noEditPoints="1"/>
            </p:cNvSpPr>
            <p:nvPr/>
          </p:nvSpPr>
          <p:spPr bwMode="auto">
            <a:xfrm>
              <a:off x="5191125" y="2622550"/>
              <a:ext cx="487363" cy="60325"/>
            </a:xfrm>
            <a:custGeom>
              <a:avLst/>
              <a:gdLst>
                <a:gd name="T0" fmla="*/ 130 w 130"/>
                <a:gd name="T1" fmla="*/ 8 h 16"/>
                <a:gd name="T2" fmla="*/ 122 w 130"/>
                <a:gd name="T3" fmla="*/ 16 h 16"/>
                <a:gd name="T4" fmla="*/ 9 w 130"/>
                <a:gd name="T5" fmla="*/ 16 h 16"/>
                <a:gd name="T6" fmla="*/ 0 w 130"/>
                <a:gd name="T7" fmla="*/ 8 h 16"/>
                <a:gd name="T8" fmla="*/ 0 w 130"/>
                <a:gd name="T9" fmla="*/ 8 h 16"/>
                <a:gd name="T10" fmla="*/ 9 w 130"/>
                <a:gd name="T11" fmla="*/ 0 h 16"/>
                <a:gd name="T12" fmla="*/ 122 w 130"/>
                <a:gd name="T13" fmla="*/ 0 h 16"/>
                <a:gd name="T14" fmla="*/ 130 w 130"/>
                <a:gd name="T15" fmla="*/ 8 h 16"/>
                <a:gd name="T16" fmla="*/ 81 w 130"/>
                <a:gd name="T17" fmla="*/ 8 h 16"/>
                <a:gd name="T18" fmla="*/ 77 w 130"/>
                <a:gd name="T19" fmla="*/ 4 h 16"/>
                <a:gd name="T20" fmla="*/ 53 w 130"/>
                <a:gd name="T21" fmla="*/ 4 h 16"/>
                <a:gd name="T22" fmla="*/ 49 w 130"/>
                <a:gd name="T23" fmla="*/ 8 h 16"/>
                <a:gd name="T24" fmla="*/ 49 w 130"/>
                <a:gd name="T25" fmla="*/ 8 h 16"/>
                <a:gd name="T26" fmla="*/ 53 w 130"/>
                <a:gd name="T27" fmla="*/ 12 h 16"/>
                <a:gd name="T28" fmla="*/ 77 w 130"/>
                <a:gd name="T29" fmla="*/ 12 h 16"/>
                <a:gd name="T30" fmla="*/ 81 w 130"/>
                <a:gd name="T31" fmla="*/ 8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0" h="16">
                  <a:moveTo>
                    <a:pt x="130" y="8"/>
                  </a:moveTo>
                  <a:cubicBezTo>
                    <a:pt x="130" y="13"/>
                    <a:pt x="127" y="16"/>
                    <a:pt x="122" y="16"/>
                  </a:cubicBezTo>
                  <a:cubicBezTo>
                    <a:pt x="9" y="16"/>
                    <a:pt x="9" y="16"/>
                    <a:pt x="9" y="16"/>
                  </a:cubicBezTo>
                  <a:cubicBezTo>
                    <a:pt x="4" y="16"/>
                    <a:pt x="0" y="13"/>
                    <a:pt x="0" y="8"/>
                  </a:cubicBezTo>
                  <a:cubicBezTo>
                    <a:pt x="0" y="8"/>
                    <a:pt x="0" y="8"/>
                    <a:pt x="0" y="8"/>
                  </a:cubicBezTo>
                  <a:cubicBezTo>
                    <a:pt x="0" y="4"/>
                    <a:pt x="4" y="0"/>
                    <a:pt x="9" y="0"/>
                  </a:cubicBezTo>
                  <a:cubicBezTo>
                    <a:pt x="122" y="0"/>
                    <a:pt x="122" y="0"/>
                    <a:pt x="122" y="0"/>
                  </a:cubicBezTo>
                  <a:cubicBezTo>
                    <a:pt x="127" y="0"/>
                    <a:pt x="130" y="4"/>
                    <a:pt x="130" y="8"/>
                  </a:cubicBezTo>
                  <a:close/>
                  <a:moveTo>
                    <a:pt x="81" y="8"/>
                  </a:moveTo>
                  <a:cubicBezTo>
                    <a:pt x="81" y="6"/>
                    <a:pt x="80" y="4"/>
                    <a:pt x="77" y="4"/>
                  </a:cubicBezTo>
                  <a:cubicBezTo>
                    <a:pt x="53" y="4"/>
                    <a:pt x="53" y="4"/>
                    <a:pt x="53" y="4"/>
                  </a:cubicBezTo>
                  <a:cubicBezTo>
                    <a:pt x="51" y="4"/>
                    <a:pt x="49" y="6"/>
                    <a:pt x="49" y="8"/>
                  </a:cubicBezTo>
                  <a:cubicBezTo>
                    <a:pt x="49" y="8"/>
                    <a:pt x="49" y="8"/>
                    <a:pt x="49" y="8"/>
                  </a:cubicBezTo>
                  <a:cubicBezTo>
                    <a:pt x="49" y="11"/>
                    <a:pt x="51" y="12"/>
                    <a:pt x="53" y="12"/>
                  </a:cubicBezTo>
                  <a:cubicBezTo>
                    <a:pt x="77" y="12"/>
                    <a:pt x="77" y="12"/>
                    <a:pt x="77" y="12"/>
                  </a:cubicBezTo>
                  <a:cubicBezTo>
                    <a:pt x="80" y="12"/>
                    <a:pt x="81" y="11"/>
                    <a:pt x="8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42"/>
            <p:cNvSpPr>
              <a:spLocks noEditPoints="1"/>
            </p:cNvSpPr>
            <p:nvPr/>
          </p:nvSpPr>
          <p:spPr bwMode="auto">
            <a:xfrm>
              <a:off x="5199063" y="2239963"/>
              <a:ext cx="473075" cy="349250"/>
            </a:xfrm>
            <a:custGeom>
              <a:avLst/>
              <a:gdLst>
                <a:gd name="T0" fmla="*/ 99 w 126"/>
                <a:gd name="T1" fmla="*/ 93 h 93"/>
                <a:gd name="T2" fmla="*/ 27 w 126"/>
                <a:gd name="T3" fmla="*/ 93 h 93"/>
                <a:gd name="T4" fmla="*/ 0 w 126"/>
                <a:gd name="T5" fmla="*/ 66 h 93"/>
                <a:gd name="T6" fmla="*/ 0 w 126"/>
                <a:gd name="T7" fmla="*/ 27 h 93"/>
                <a:gd name="T8" fmla="*/ 27 w 126"/>
                <a:gd name="T9" fmla="*/ 0 h 93"/>
                <a:gd name="T10" fmla="*/ 99 w 126"/>
                <a:gd name="T11" fmla="*/ 0 h 93"/>
                <a:gd name="T12" fmla="*/ 126 w 126"/>
                <a:gd name="T13" fmla="*/ 27 h 93"/>
                <a:gd name="T14" fmla="*/ 126 w 126"/>
                <a:gd name="T15" fmla="*/ 66 h 93"/>
                <a:gd name="T16" fmla="*/ 99 w 126"/>
                <a:gd name="T17" fmla="*/ 93 h 93"/>
                <a:gd name="T18" fmla="*/ 27 w 126"/>
                <a:gd name="T19" fmla="*/ 11 h 93"/>
                <a:gd name="T20" fmla="*/ 10 w 126"/>
                <a:gd name="T21" fmla="*/ 27 h 93"/>
                <a:gd name="T22" fmla="*/ 10 w 126"/>
                <a:gd name="T23" fmla="*/ 66 h 93"/>
                <a:gd name="T24" fmla="*/ 27 w 126"/>
                <a:gd name="T25" fmla="*/ 83 h 93"/>
                <a:gd name="T26" fmla="*/ 99 w 126"/>
                <a:gd name="T27" fmla="*/ 83 h 93"/>
                <a:gd name="T28" fmla="*/ 116 w 126"/>
                <a:gd name="T29" fmla="*/ 66 h 93"/>
                <a:gd name="T30" fmla="*/ 116 w 126"/>
                <a:gd name="T31" fmla="*/ 27 h 93"/>
                <a:gd name="T32" fmla="*/ 99 w 126"/>
                <a:gd name="T33" fmla="*/ 11 h 93"/>
                <a:gd name="T34" fmla="*/ 27 w 126"/>
                <a:gd name="T35" fmla="*/ 1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93">
                  <a:moveTo>
                    <a:pt x="99" y="93"/>
                  </a:moveTo>
                  <a:cubicBezTo>
                    <a:pt x="27" y="93"/>
                    <a:pt x="27" y="93"/>
                    <a:pt x="27" y="93"/>
                  </a:cubicBezTo>
                  <a:cubicBezTo>
                    <a:pt x="12" y="93"/>
                    <a:pt x="0" y="81"/>
                    <a:pt x="0" y="66"/>
                  </a:cubicBezTo>
                  <a:cubicBezTo>
                    <a:pt x="0" y="27"/>
                    <a:pt x="0" y="27"/>
                    <a:pt x="0" y="27"/>
                  </a:cubicBezTo>
                  <a:cubicBezTo>
                    <a:pt x="0" y="12"/>
                    <a:pt x="12" y="0"/>
                    <a:pt x="27" y="0"/>
                  </a:cubicBezTo>
                  <a:cubicBezTo>
                    <a:pt x="99" y="0"/>
                    <a:pt x="99" y="0"/>
                    <a:pt x="99" y="0"/>
                  </a:cubicBezTo>
                  <a:cubicBezTo>
                    <a:pt x="114" y="0"/>
                    <a:pt x="126" y="12"/>
                    <a:pt x="126" y="27"/>
                  </a:cubicBezTo>
                  <a:cubicBezTo>
                    <a:pt x="126" y="66"/>
                    <a:pt x="126" y="66"/>
                    <a:pt x="126" y="66"/>
                  </a:cubicBezTo>
                  <a:cubicBezTo>
                    <a:pt x="126" y="81"/>
                    <a:pt x="114" y="93"/>
                    <a:pt x="99" y="93"/>
                  </a:cubicBezTo>
                  <a:close/>
                  <a:moveTo>
                    <a:pt x="27" y="11"/>
                  </a:moveTo>
                  <a:cubicBezTo>
                    <a:pt x="18" y="11"/>
                    <a:pt x="10" y="18"/>
                    <a:pt x="10" y="27"/>
                  </a:cubicBezTo>
                  <a:cubicBezTo>
                    <a:pt x="10" y="66"/>
                    <a:pt x="10" y="66"/>
                    <a:pt x="10" y="66"/>
                  </a:cubicBezTo>
                  <a:cubicBezTo>
                    <a:pt x="10" y="76"/>
                    <a:pt x="18" y="83"/>
                    <a:pt x="27" y="83"/>
                  </a:cubicBezTo>
                  <a:cubicBezTo>
                    <a:pt x="99" y="83"/>
                    <a:pt x="99" y="83"/>
                    <a:pt x="99" y="83"/>
                  </a:cubicBezTo>
                  <a:cubicBezTo>
                    <a:pt x="109" y="83"/>
                    <a:pt x="116" y="76"/>
                    <a:pt x="116" y="66"/>
                  </a:cubicBezTo>
                  <a:cubicBezTo>
                    <a:pt x="116" y="27"/>
                    <a:pt x="116" y="27"/>
                    <a:pt x="116" y="27"/>
                  </a:cubicBezTo>
                  <a:cubicBezTo>
                    <a:pt x="116" y="18"/>
                    <a:pt x="109" y="11"/>
                    <a:pt x="99" y="11"/>
                  </a:cubicBezTo>
                  <a:lnTo>
                    <a:pt x="27"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4" name="Freeform 43"/>
            <p:cNvSpPr/>
            <p:nvPr/>
          </p:nvSpPr>
          <p:spPr bwMode="auto">
            <a:xfrm>
              <a:off x="5416550" y="2360613"/>
              <a:ext cx="131763" cy="127000"/>
            </a:xfrm>
            <a:custGeom>
              <a:avLst/>
              <a:gdLst>
                <a:gd name="T0" fmla="*/ 29 w 35"/>
                <a:gd name="T1" fmla="*/ 6 h 34"/>
                <a:gd name="T2" fmla="*/ 2 w 35"/>
                <a:gd name="T3" fmla="*/ 0 h 34"/>
                <a:gd name="T4" fmla="*/ 0 w 35"/>
                <a:gd name="T5" fmla="*/ 2 h 34"/>
                <a:gd name="T6" fmla="*/ 6 w 35"/>
                <a:gd name="T7" fmla="*/ 29 h 34"/>
                <a:gd name="T8" fmla="*/ 9 w 35"/>
                <a:gd name="T9" fmla="*/ 31 h 34"/>
                <a:gd name="T10" fmla="*/ 15 w 35"/>
                <a:gd name="T11" fmla="*/ 25 h 34"/>
                <a:gd name="T12" fmla="*/ 25 w 35"/>
                <a:gd name="T13" fmla="*/ 34 h 34"/>
                <a:gd name="T14" fmla="*/ 35 w 35"/>
                <a:gd name="T15" fmla="*/ 25 h 34"/>
                <a:gd name="T16" fmla="*/ 25 w 35"/>
                <a:gd name="T17" fmla="*/ 15 h 34"/>
                <a:gd name="T18" fmla="*/ 31 w 35"/>
                <a:gd name="T19" fmla="*/ 9 h 34"/>
                <a:gd name="T20" fmla="*/ 29 w 35"/>
                <a:gd name="T21" fmla="*/ 6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34">
                  <a:moveTo>
                    <a:pt x="29" y="6"/>
                  </a:moveTo>
                  <a:cubicBezTo>
                    <a:pt x="2" y="0"/>
                    <a:pt x="2" y="0"/>
                    <a:pt x="2" y="0"/>
                  </a:cubicBezTo>
                  <a:cubicBezTo>
                    <a:pt x="1" y="0"/>
                    <a:pt x="0" y="1"/>
                    <a:pt x="0" y="2"/>
                  </a:cubicBezTo>
                  <a:cubicBezTo>
                    <a:pt x="6" y="29"/>
                    <a:pt x="6" y="29"/>
                    <a:pt x="6" y="29"/>
                  </a:cubicBezTo>
                  <a:cubicBezTo>
                    <a:pt x="6" y="31"/>
                    <a:pt x="8" y="32"/>
                    <a:pt x="9" y="31"/>
                  </a:cubicBezTo>
                  <a:cubicBezTo>
                    <a:pt x="15" y="25"/>
                    <a:pt x="15" y="25"/>
                    <a:pt x="15" y="25"/>
                  </a:cubicBezTo>
                  <a:cubicBezTo>
                    <a:pt x="25" y="34"/>
                    <a:pt x="25" y="34"/>
                    <a:pt x="25" y="34"/>
                  </a:cubicBezTo>
                  <a:cubicBezTo>
                    <a:pt x="35" y="25"/>
                    <a:pt x="35" y="25"/>
                    <a:pt x="35" y="25"/>
                  </a:cubicBezTo>
                  <a:cubicBezTo>
                    <a:pt x="25" y="15"/>
                    <a:pt x="25" y="15"/>
                    <a:pt x="25" y="15"/>
                  </a:cubicBezTo>
                  <a:cubicBezTo>
                    <a:pt x="31" y="9"/>
                    <a:pt x="31" y="9"/>
                    <a:pt x="31" y="9"/>
                  </a:cubicBezTo>
                  <a:cubicBezTo>
                    <a:pt x="32" y="8"/>
                    <a:pt x="31" y="6"/>
                    <a:pt x="29"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5" name="Group 44"/>
          <p:cNvGrpSpPr/>
          <p:nvPr/>
        </p:nvGrpSpPr>
        <p:grpSpPr>
          <a:xfrm>
            <a:off x="2241913" y="3886842"/>
            <a:ext cx="276936" cy="277884"/>
            <a:chOff x="8575675" y="3016251"/>
            <a:chExt cx="463550" cy="465136"/>
          </a:xfrm>
          <a:solidFill>
            <a:schemeClr val="bg1"/>
          </a:solidFill>
        </p:grpSpPr>
        <p:sp>
          <p:nvSpPr>
            <p:cNvPr id="46" name="Freeform 45"/>
            <p:cNvSpPr/>
            <p:nvPr/>
          </p:nvSpPr>
          <p:spPr bwMode="auto">
            <a:xfrm>
              <a:off x="8575675" y="3282950"/>
              <a:ext cx="463550" cy="198437"/>
            </a:xfrm>
            <a:custGeom>
              <a:avLst/>
              <a:gdLst>
                <a:gd name="T0" fmla="*/ 62 w 124"/>
                <a:gd name="T1" fmla="*/ 38 h 53"/>
                <a:gd name="T2" fmla="*/ 60 w 124"/>
                <a:gd name="T3" fmla="*/ 37 h 53"/>
                <a:gd name="T4" fmla="*/ 0 w 124"/>
                <a:gd name="T5" fmla="*/ 0 h 53"/>
                <a:gd name="T6" fmla="*/ 0 w 124"/>
                <a:gd name="T7" fmla="*/ 33 h 53"/>
                <a:gd name="T8" fmla="*/ 20 w 124"/>
                <a:gd name="T9" fmla="*/ 53 h 53"/>
                <a:gd name="T10" fmla="*/ 104 w 124"/>
                <a:gd name="T11" fmla="*/ 53 h 53"/>
                <a:gd name="T12" fmla="*/ 124 w 124"/>
                <a:gd name="T13" fmla="*/ 33 h 53"/>
                <a:gd name="T14" fmla="*/ 124 w 124"/>
                <a:gd name="T15" fmla="*/ 0 h 53"/>
                <a:gd name="T16" fmla="*/ 64 w 124"/>
                <a:gd name="T17" fmla="*/ 37 h 53"/>
                <a:gd name="T18" fmla="*/ 62 w 124"/>
                <a:gd name="T19" fmla="*/ 3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53">
                  <a:moveTo>
                    <a:pt x="62" y="38"/>
                  </a:moveTo>
                  <a:cubicBezTo>
                    <a:pt x="61" y="38"/>
                    <a:pt x="61" y="38"/>
                    <a:pt x="60" y="37"/>
                  </a:cubicBezTo>
                  <a:cubicBezTo>
                    <a:pt x="0" y="0"/>
                    <a:pt x="0" y="0"/>
                    <a:pt x="0" y="0"/>
                  </a:cubicBezTo>
                  <a:cubicBezTo>
                    <a:pt x="0" y="33"/>
                    <a:pt x="0" y="33"/>
                    <a:pt x="0" y="33"/>
                  </a:cubicBezTo>
                  <a:cubicBezTo>
                    <a:pt x="0" y="44"/>
                    <a:pt x="9" y="53"/>
                    <a:pt x="20" y="53"/>
                  </a:cubicBezTo>
                  <a:cubicBezTo>
                    <a:pt x="104" y="53"/>
                    <a:pt x="104" y="53"/>
                    <a:pt x="104" y="53"/>
                  </a:cubicBezTo>
                  <a:cubicBezTo>
                    <a:pt x="115" y="53"/>
                    <a:pt x="124" y="44"/>
                    <a:pt x="124" y="33"/>
                  </a:cubicBezTo>
                  <a:cubicBezTo>
                    <a:pt x="124" y="0"/>
                    <a:pt x="124" y="0"/>
                    <a:pt x="124" y="0"/>
                  </a:cubicBezTo>
                  <a:cubicBezTo>
                    <a:pt x="64" y="37"/>
                    <a:pt x="64" y="37"/>
                    <a:pt x="64" y="37"/>
                  </a:cubicBezTo>
                  <a:cubicBezTo>
                    <a:pt x="63" y="38"/>
                    <a:pt x="63" y="38"/>
                    <a:pt x="62"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Freeform 46"/>
            <p:cNvSpPr/>
            <p:nvPr/>
          </p:nvSpPr>
          <p:spPr bwMode="auto">
            <a:xfrm>
              <a:off x="8575675" y="3016251"/>
              <a:ext cx="463550" cy="236537"/>
            </a:xfrm>
            <a:custGeom>
              <a:avLst/>
              <a:gdLst>
                <a:gd name="T0" fmla="*/ 119 w 124"/>
                <a:gd name="T1" fmla="*/ 39 h 63"/>
                <a:gd name="T2" fmla="*/ 116 w 124"/>
                <a:gd name="T3" fmla="*/ 37 h 63"/>
                <a:gd name="T4" fmla="*/ 116 w 124"/>
                <a:gd name="T5" fmla="*/ 23 h 63"/>
                <a:gd name="T6" fmla="*/ 109 w 124"/>
                <a:gd name="T7" fmla="*/ 16 h 63"/>
                <a:gd name="T8" fmla="*/ 87 w 124"/>
                <a:gd name="T9" fmla="*/ 16 h 63"/>
                <a:gd name="T10" fmla="*/ 74 w 124"/>
                <a:gd name="T11" fmla="*/ 6 h 63"/>
                <a:gd name="T12" fmla="*/ 50 w 124"/>
                <a:gd name="T13" fmla="*/ 6 h 63"/>
                <a:gd name="T14" fmla="*/ 37 w 124"/>
                <a:gd name="T15" fmla="*/ 16 h 63"/>
                <a:gd name="T16" fmla="*/ 15 w 124"/>
                <a:gd name="T17" fmla="*/ 16 h 63"/>
                <a:gd name="T18" fmla="*/ 8 w 124"/>
                <a:gd name="T19" fmla="*/ 23 h 63"/>
                <a:gd name="T20" fmla="*/ 8 w 124"/>
                <a:gd name="T21" fmla="*/ 37 h 63"/>
                <a:gd name="T22" fmla="*/ 5 w 124"/>
                <a:gd name="T23" fmla="*/ 39 h 63"/>
                <a:gd name="T24" fmla="*/ 0 w 124"/>
                <a:gd name="T25" fmla="*/ 53 h 63"/>
                <a:gd name="T26" fmla="*/ 8 w 124"/>
                <a:gd name="T27" fmla="*/ 58 h 63"/>
                <a:gd name="T28" fmla="*/ 16 w 124"/>
                <a:gd name="T29" fmla="*/ 63 h 63"/>
                <a:gd name="T30" fmla="*/ 16 w 124"/>
                <a:gd name="T31" fmla="*/ 31 h 63"/>
                <a:gd name="T32" fmla="*/ 16 w 124"/>
                <a:gd name="T33" fmla="*/ 24 h 63"/>
                <a:gd name="T34" fmla="*/ 26 w 124"/>
                <a:gd name="T35" fmla="*/ 24 h 63"/>
                <a:gd name="T36" fmla="*/ 98 w 124"/>
                <a:gd name="T37" fmla="*/ 24 h 63"/>
                <a:gd name="T38" fmla="*/ 108 w 124"/>
                <a:gd name="T39" fmla="*/ 24 h 63"/>
                <a:gd name="T40" fmla="*/ 108 w 124"/>
                <a:gd name="T41" fmla="*/ 31 h 63"/>
                <a:gd name="T42" fmla="*/ 108 w 124"/>
                <a:gd name="T43" fmla="*/ 63 h 63"/>
                <a:gd name="T44" fmla="*/ 116 w 124"/>
                <a:gd name="T45" fmla="*/ 58 h 63"/>
                <a:gd name="T46" fmla="*/ 124 w 124"/>
                <a:gd name="T47" fmla="*/ 53 h 63"/>
                <a:gd name="T48" fmla="*/ 119 w 124"/>
                <a:gd name="T49" fmla="*/ 3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4" h="63">
                  <a:moveTo>
                    <a:pt x="119" y="39"/>
                  </a:moveTo>
                  <a:cubicBezTo>
                    <a:pt x="116" y="37"/>
                    <a:pt x="116" y="37"/>
                    <a:pt x="116" y="37"/>
                  </a:cubicBezTo>
                  <a:cubicBezTo>
                    <a:pt x="116" y="23"/>
                    <a:pt x="116" y="23"/>
                    <a:pt x="116" y="23"/>
                  </a:cubicBezTo>
                  <a:cubicBezTo>
                    <a:pt x="116" y="19"/>
                    <a:pt x="113" y="16"/>
                    <a:pt x="109" y="16"/>
                  </a:cubicBezTo>
                  <a:cubicBezTo>
                    <a:pt x="87" y="16"/>
                    <a:pt x="87" y="16"/>
                    <a:pt x="87" y="16"/>
                  </a:cubicBezTo>
                  <a:cubicBezTo>
                    <a:pt x="74" y="6"/>
                    <a:pt x="74" y="6"/>
                    <a:pt x="74" y="6"/>
                  </a:cubicBezTo>
                  <a:cubicBezTo>
                    <a:pt x="67" y="0"/>
                    <a:pt x="57" y="0"/>
                    <a:pt x="50" y="6"/>
                  </a:cubicBezTo>
                  <a:cubicBezTo>
                    <a:pt x="37" y="16"/>
                    <a:pt x="37" y="16"/>
                    <a:pt x="37" y="16"/>
                  </a:cubicBezTo>
                  <a:cubicBezTo>
                    <a:pt x="15" y="16"/>
                    <a:pt x="15" y="16"/>
                    <a:pt x="15" y="16"/>
                  </a:cubicBezTo>
                  <a:cubicBezTo>
                    <a:pt x="11" y="16"/>
                    <a:pt x="8" y="19"/>
                    <a:pt x="8" y="23"/>
                  </a:cubicBezTo>
                  <a:cubicBezTo>
                    <a:pt x="8" y="37"/>
                    <a:pt x="8" y="37"/>
                    <a:pt x="8" y="37"/>
                  </a:cubicBezTo>
                  <a:cubicBezTo>
                    <a:pt x="5" y="39"/>
                    <a:pt x="5" y="39"/>
                    <a:pt x="5" y="39"/>
                  </a:cubicBezTo>
                  <a:cubicBezTo>
                    <a:pt x="1" y="43"/>
                    <a:pt x="0" y="48"/>
                    <a:pt x="0" y="53"/>
                  </a:cubicBezTo>
                  <a:cubicBezTo>
                    <a:pt x="8" y="58"/>
                    <a:pt x="8" y="58"/>
                    <a:pt x="8" y="58"/>
                  </a:cubicBezTo>
                  <a:cubicBezTo>
                    <a:pt x="16" y="63"/>
                    <a:pt x="16" y="63"/>
                    <a:pt x="16" y="63"/>
                  </a:cubicBezTo>
                  <a:cubicBezTo>
                    <a:pt x="16" y="31"/>
                    <a:pt x="16" y="31"/>
                    <a:pt x="16" y="31"/>
                  </a:cubicBezTo>
                  <a:cubicBezTo>
                    <a:pt x="16" y="24"/>
                    <a:pt x="16" y="24"/>
                    <a:pt x="16" y="24"/>
                  </a:cubicBezTo>
                  <a:cubicBezTo>
                    <a:pt x="26" y="24"/>
                    <a:pt x="26" y="24"/>
                    <a:pt x="26" y="24"/>
                  </a:cubicBezTo>
                  <a:cubicBezTo>
                    <a:pt x="98" y="24"/>
                    <a:pt x="98" y="24"/>
                    <a:pt x="98" y="24"/>
                  </a:cubicBezTo>
                  <a:cubicBezTo>
                    <a:pt x="108" y="24"/>
                    <a:pt x="108" y="24"/>
                    <a:pt x="108" y="24"/>
                  </a:cubicBezTo>
                  <a:cubicBezTo>
                    <a:pt x="108" y="31"/>
                    <a:pt x="108" y="31"/>
                    <a:pt x="108" y="31"/>
                  </a:cubicBezTo>
                  <a:cubicBezTo>
                    <a:pt x="108" y="63"/>
                    <a:pt x="108" y="63"/>
                    <a:pt x="108" y="63"/>
                  </a:cubicBezTo>
                  <a:cubicBezTo>
                    <a:pt x="116" y="58"/>
                    <a:pt x="116" y="58"/>
                    <a:pt x="116" y="58"/>
                  </a:cubicBezTo>
                  <a:cubicBezTo>
                    <a:pt x="124" y="53"/>
                    <a:pt x="124" y="53"/>
                    <a:pt x="124" y="53"/>
                  </a:cubicBezTo>
                  <a:cubicBezTo>
                    <a:pt x="124" y="48"/>
                    <a:pt x="123" y="43"/>
                    <a:pt x="119"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Freeform 47"/>
            <p:cNvSpPr/>
            <p:nvPr/>
          </p:nvSpPr>
          <p:spPr bwMode="auto">
            <a:xfrm>
              <a:off x="8691563" y="3222625"/>
              <a:ext cx="231775" cy="26987"/>
            </a:xfrm>
            <a:custGeom>
              <a:avLst/>
              <a:gdLst>
                <a:gd name="T0" fmla="*/ 62 w 62"/>
                <a:gd name="T1" fmla="*/ 4 h 7"/>
                <a:gd name="T2" fmla="*/ 58 w 62"/>
                <a:gd name="T3" fmla="*/ 7 h 7"/>
                <a:gd name="T4" fmla="*/ 4 w 62"/>
                <a:gd name="T5" fmla="*/ 7 h 7"/>
                <a:gd name="T6" fmla="*/ 0 w 62"/>
                <a:gd name="T7" fmla="*/ 4 h 7"/>
                <a:gd name="T8" fmla="*/ 0 w 62"/>
                <a:gd name="T9" fmla="*/ 4 h 7"/>
                <a:gd name="T10" fmla="*/ 4 w 62"/>
                <a:gd name="T11" fmla="*/ 0 h 7"/>
                <a:gd name="T12" fmla="*/ 58 w 62"/>
                <a:gd name="T13" fmla="*/ 0 h 7"/>
                <a:gd name="T14" fmla="*/ 62 w 62"/>
                <a:gd name="T15" fmla="*/ 4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7">
                  <a:moveTo>
                    <a:pt x="62" y="4"/>
                  </a:moveTo>
                  <a:cubicBezTo>
                    <a:pt x="62" y="6"/>
                    <a:pt x="60" y="7"/>
                    <a:pt x="58" y="7"/>
                  </a:cubicBezTo>
                  <a:cubicBezTo>
                    <a:pt x="4" y="7"/>
                    <a:pt x="4" y="7"/>
                    <a:pt x="4" y="7"/>
                  </a:cubicBezTo>
                  <a:cubicBezTo>
                    <a:pt x="2" y="7"/>
                    <a:pt x="0" y="6"/>
                    <a:pt x="0" y="4"/>
                  </a:cubicBezTo>
                  <a:cubicBezTo>
                    <a:pt x="0" y="4"/>
                    <a:pt x="0" y="4"/>
                    <a:pt x="0" y="4"/>
                  </a:cubicBezTo>
                  <a:cubicBezTo>
                    <a:pt x="0" y="1"/>
                    <a:pt x="2" y="0"/>
                    <a:pt x="4" y="0"/>
                  </a:cubicBezTo>
                  <a:cubicBezTo>
                    <a:pt x="58" y="0"/>
                    <a:pt x="58" y="0"/>
                    <a:pt x="58" y="0"/>
                  </a:cubicBezTo>
                  <a:cubicBezTo>
                    <a:pt x="60" y="0"/>
                    <a:pt x="62" y="1"/>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Freeform 48"/>
            <p:cNvSpPr/>
            <p:nvPr/>
          </p:nvSpPr>
          <p:spPr bwMode="auto">
            <a:xfrm>
              <a:off x="8691563" y="3163888"/>
              <a:ext cx="231775" cy="28575"/>
            </a:xfrm>
            <a:custGeom>
              <a:avLst/>
              <a:gdLst>
                <a:gd name="T0" fmla="*/ 62 w 62"/>
                <a:gd name="T1" fmla="*/ 4 h 8"/>
                <a:gd name="T2" fmla="*/ 58 w 62"/>
                <a:gd name="T3" fmla="*/ 8 h 8"/>
                <a:gd name="T4" fmla="*/ 4 w 62"/>
                <a:gd name="T5" fmla="*/ 8 h 8"/>
                <a:gd name="T6" fmla="*/ 0 w 62"/>
                <a:gd name="T7" fmla="*/ 4 h 8"/>
                <a:gd name="T8" fmla="*/ 0 w 62"/>
                <a:gd name="T9" fmla="*/ 4 h 8"/>
                <a:gd name="T10" fmla="*/ 4 w 62"/>
                <a:gd name="T11" fmla="*/ 0 h 8"/>
                <a:gd name="T12" fmla="*/ 58 w 62"/>
                <a:gd name="T13" fmla="*/ 0 h 8"/>
                <a:gd name="T14" fmla="*/ 62 w 6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2" h="8">
                  <a:moveTo>
                    <a:pt x="62" y="4"/>
                  </a:moveTo>
                  <a:cubicBezTo>
                    <a:pt x="62" y="6"/>
                    <a:pt x="60" y="8"/>
                    <a:pt x="58" y="8"/>
                  </a:cubicBezTo>
                  <a:cubicBezTo>
                    <a:pt x="4" y="8"/>
                    <a:pt x="4" y="8"/>
                    <a:pt x="4" y="8"/>
                  </a:cubicBezTo>
                  <a:cubicBezTo>
                    <a:pt x="2" y="8"/>
                    <a:pt x="0" y="6"/>
                    <a:pt x="0" y="4"/>
                  </a:cubicBezTo>
                  <a:cubicBezTo>
                    <a:pt x="0" y="4"/>
                    <a:pt x="0" y="4"/>
                    <a:pt x="0" y="4"/>
                  </a:cubicBezTo>
                  <a:cubicBezTo>
                    <a:pt x="0" y="2"/>
                    <a:pt x="2" y="0"/>
                    <a:pt x="4" y="0"/>
                  </a:cubicBezTo>
                  <a:cubicBezTo>
                    <a:pt x="58" y="0"/>
                    <a:pt x="58" y="0"/>
                    <a:pt x="58" y="0"/>
                  </a:cubicBezTo>
                  <a:cubicBezTo>
                    <a:pt x="60" y="0"/>
                    <a:pt x="62" y="2"/>
                    <a:pt x="6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Freeform 49"/>
            <p:cNvSpPr/>
            <p:nvPr/>
          </p:nvSpPr>
          <p:spPr bwMode="auto">
            <a:xfrm>
              <a:off x="8691563" y="3279775"/>
              <a:ext cx="120650" cy="30162"/>
            </a:xfrm>
            <a:custGeom>
              <a:avLst/>
              <a:gdLst>
                <a:gd name="T0" fmla="*/ 32 w 32"/>
                <a:gd name="T1" fmla="*/ 4 h 8"/>
                <a:gd name="T2" fmla="*/ 28 w 32"/>
                <a:gd name="T3" fmla="*/ 8 h 8"/>
                <a:gd name="T4" fmla="*/ 4 w 32"/>
                <a:gd name="T5" fmla="*/ 8 h 8"/>
                <a:gd name="T6" fmla="*/ 0 w 32"/>
                <a:gd name="T7" fmla="*/ 4 h 8"/>
                <a:gd name="T8" fmla="*/ 0 w 32"/>
                <a:gd name="T9" fmla="*/ 4 h 8"/>
                <a:gd name="T10" fmla="*/ 4 w 32"/>
                <a:gd name="T11" fmla="*/ 0 h 8"/>
                <a:gd name="T12" fmla="*/ 28 w 32"/>
                <a:gd name="T13" fmla="*/ 0 h 8"/>
                <a:gd name="T14" fmla="*/ 32 w 32"/>
                <a:gd name="T15" fmla="*/ 4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 h="8">
                  <a:moveTo>
                    <a:pt x="32" y="4"/>
                  </a:moveTo>
                  <a:cubicBezTo>
                    <a:pt x="32" y="6"/>
                    <a:pt x="30" y="8"/>
                    <a:pt x="28" y="8"/>
                  </a:cubicBezTo>
                  <a:cubicBezTo>
                    <a:pt x="4" y="8"/>
                    <a:pt x="4" y="8"/>
                    <a:pt x="4" y="8"/>
                  </a:cubicBezTo>
                  <a:cubicBezTo>
                    <a:pt x="2" y="8"/>
                    <a:pt x="0" y="6"/>
                    <a:pt x="0" y="4"/>
                  </a:cubicBezTo>
                  <a:cubicBezTo>
                    <a:pt x="0" y="4"/>
                    <a:pt x="0" y="4"/>
                    <a:pt x="0" y="4"/>
                  </a:cubicBezTo>
                  <a:cubicBezTo>
                    <a:pt x="0" y="2"/>
                    <a:pt x="2" y="0"/>
                    <a:pt x="4" y="0"/>
                  </a:cubicBezTo>
                  <a:cubicBezTo>
                    <a:pt x="28" y="0"/>
                    <a:pt x="28" y="0"/>
                    <a:pt x="28" y="0"/>
                  </a:cubicBezTo>
                  <a:cubicBezTo>
                    <a:pt x="30" y="0"/>
                    <a:pt x="32" y="2"/>
                    <a:pt x="3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2" tIns="45706" rIns="91412" bIns="45706"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80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51" name="TextBox 50"/>
          <p:cNvSpPr txBox="1"/>
          <p:nvPr/>
        </p:nvSpPr>
        <p:spPr>
          <a:xfrm>
            <a:off x="2583374" y="3028810"/>
            <a:ext cx="1473639" cy="307682"/>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2" name="TextBox 51"/>
          <p:cNvSpPr txBox="1"/>
          <p:nvPr/>
        </p:nvSpPr>
        <p:spPr>
          <a:xfrm>
            <a:off x="2583374" y="3860692"/>
            <a:ext cx="1473639" cy="307682"/>
          </a:xfrm>
          <a:prstGeom prst="rect">
            <a:avLst/>
          </a:prstGeom>
          <a:noFill/>
        </p:spPr>
        <p:txBody>
          <a:bodyPr wrap="square" rtlCol="0">
            <a:spAutoFit/>
          </a:bodyPr>
          <a:lstStyle/>
          <a:p>
            <a:r>
              <a:rPr lang="zh-CN" altLang="en-US"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3" name="TextBox 52"/>
          <p:cNvSpPr txBox="1"/>
          <p:nvPr/>
        </p:nvSpPr>
        <p:spPr>
          <a:xfrm>
            <a:off x="5075901" y="1941005"/>
            <a:ext cx="1201230" cy="307682"/>
          </a:xfrm>
          <a:prstGeom prst="rect">
            <a:avLst/>
          </a:prstGeom>
          <a:noFill/>
        </p:spPr>
        <p:txBody>
          <a:bodyPr wrap="square" rtlCol="0">
            <a:spAutoFit/>
          </a:bodyPr>
          <a:lstStyle/>
          <a:p>
            <a:r>
              <a:rPr lang="zh-CN" altLang="en-US" sz="14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4" name="Rectangle 53"/>
          <p:cNvSpPr/>
          <p:nvPr/>
        </p:nvSpPr>
        <p:spPr>
          <a:xfrm>
            <a:off x="5096865" y="2191345"/>
            <a:ext cx="2824816" cy="439929"/>
          </a:xfrm>
          <a:prstGeom prst="rect">
            <a:avLst/>
          </a:prstGeom>
        </p:spPr>
        <p:txBody>
          <a:bodyPr wrap="square">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 name="TextBox 54"/>
          <p:cNvSpPr txBox="1"/>
          <p:nvPr/>
        </p:nvSpPr>
        <p:spPr>
          <a:xfrm>
            <a:off x="5075901" y="2852653"/>
            <a:ext cx="1201230" cy="307682"/>
          </a:xfrm>
          <a:prstGeom prst="rect">
            <a:avLst/>
          </a:prstGeom>
          <a:noFill/>
        </p:spPr>
        <p:txBody>
          <a:bodyPr wrap="square" rtlCol="0">
            <a:spAutoFit/>
          </a:bodyPr>
          <a:lstStyle/>
          <a:p>
            <a:r>
              <a:rPr lang="zh-CN" altLang="en-US" sz="14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6" name="Rectangle 55"/>
          <p:cNvSpPr/>
          <p:nvPr/>
        </p:nvSpPr>
        <p:spPr>
          <a:xfrm>
            <a:off x="5096865" y="3102993"/>
            <a:ext cx="2824816" cy="439929"/>
          </a:xfrm>
          <a:prstGeom prst="rect">
            <a:avLst/>
          </a:prstGeom>
        </p:spPr>
        <p:txBody>
          <a:bodyPr wrap="square">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7" name="TextBox 56"/>
          <p:cNvSpPr txBox="1"/>
          <p:nvPr/>
        </p:nvSpPr>
        <p:spPr>
          <a:xfrm>
            <a:off x="5075901" y="3764300"/>
            <a:ext cx="1201230" cy="307682"/>
          </a:xfrm>
          <a:prstGeom prst="rect">
            <a:avLst/>
          </a:prstGeom>
          <a:noFill/>
        </p:spPr>
        <p:txBody>
          <a:bodyPr wrap="square" rtlCol="0">
            <a:spAutoFit/>
          </a:bodyPr>
          <a:lstStyle/>
          <a:p>
            <a:r>
              <a:rPr lang="zh-CN" altLang="en-US" sz="14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400"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8" name="Rectangle 57"/>
          <p:cNvSpPr/>
          <p:nvPr/>
        </p:nvSpPr>
        <p:spPr>
          <a:xfrm>
            <a:off x="5096865" y="4014640"/>
            <a:ext cx="2824816" cy="439929"/>
          </a:xfrm>
          <a:prstGeom prst="rect">
            <a:avLst/>
          </a:prstGeom>
        </p:spPr>
        <p:txBody>
          <a:bodyPr wrap="square">
            <a:spAutoFit/>
          </a:bodyPr>
          <a:lstStyle/>
          <a:p>
            <a:pP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a:t>
            </a:r>
            <a:endParaRPr lang="zh-CN" altLang="en-US" sz="800" dirty="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1"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up)">
                                      <p:cBhvr>
                                        <p:cTn id="13" dur="500"/>
                                        <p:tgtEl>
                                          <p:spTgt spid="14"/>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up)">
                                      <p:cBhvr>
                                        <p:cTn id="21" dur="500"/>
                                        <p:tgtEl>
                                          <p:spTgt spid="13"/>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par>
                          <p:cTn id="30" fill="hold">
                            <p:stCondLst>
                              <p:cond delay="3500"/>
                            </p:stCondLst>
                            <p:childTnLst>
                              <p:par>
                                <p:cTn id="31" presetID="16" presetClass="entr" presetSubtype="21"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barn(inVertical)">
                                      <p:cBhvr>
                                        <p:cTn id="33" dur="500"/>
                                        <p:tgtEl>
                                          <p:spTgt spid="2"/>
                                        </p:tgtEl>
                                      </p:cBhvr>
                                    </p:animEffect>
                                  </p:childTnLst>
                                </p:cTn>
                              </p:par>
                            </p:childTnLst>
                          </p:cTn>
                        </p:par>
                        <p:par>
                          <p:cTn id="34" fill="hold">
                            <p:stCondLst>
                              <p:cond delay="4000"/>
                            </p:stCondLst>
                            <p:childTnLst>
                              <p:par>
                                <p:cTn id="35" presetID="16" presetClass="entr" presetSubtype="21"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barn(inVertical)">
                                      <p:cBhvr>
                                        <p:cTn id="37" dur="500"/>
                                        <p:tgtEl>
                                          <p:spTgt spid="3"/>
                                        </p:tgtEl>
                                      </p:cBhvr>
                                    </p:animEffect>
                                  </p:childTnLst>
                                </p:cTn>
                              </p:par>
                            </p:childTnLst>
                          </p:cTn>
                        </p:par>
                        <p:par>
                          <p:cTn id="38" fill="hold">
                            <p:stCondLst>
                              <p:cond delay="4500"/>
                            </p:stCondLst>
                            <p:childTnLst>
                              <p:par>
                                <p:cTn id="39" presetID="16" presetClass="entr" presetSubtype="21"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barn(inVertical)">
                                      <p:cBhvr>
                                        <p:cTn id="41" dur="500"/>
                                        <p:tgtEl>
                                          <p:spTgt spid="4"/>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par>
                          <p:cTn id="50" fill="hold">
                            <p:stCondLst>
                              <p:cond delay="6000"/>
                            </p:stCondLst>
                            <p:childTnLst>
                              <p:par>
                                <p:cTn id="51" presetID="10" presetClass="entr" presetSubtype="0" fill="hold" grpId="0" nodeType="after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fade">
                                      <p:cBhvr>
                                        <p:cTn id="53" dur="500"/>
                                        <p:tgtEl>
                                          <p:spTgt spid="34"/>
                                        </p:tgtEl>
                                      </p:cBhvr>
                                    </p:animEffect>
                                  </p:childTnLst>
                                </p:cTn>
                              </p:par>
                            </p:childTnLst>
                          </p:cTn>
                        </p:par>
                        <p:par>
                          <p:cTn id="54" fill="hold">
                            <p:stCondLst>
                              <p:cond delay="6500"/>
                            </p:stCondLst>
                            <p:childTnLst>
                              <p:par>
                                <p:cTn id="55" presetID="22" presetClass="entr" presetSubtype="8" fill="hold" nodeType="after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wipe(left)">
                                      <p:cBhvr>
                                        <p:cTn id="57" dur="250"/>
                                        <p:tgtEl>
                                          <p:spTgt spid="5"/>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left)">
                                      <p:cBhvr>
                                        <p:cTn id="61" dur="250"/>
                                        <p:tgtEl>
                                          <p:spTgt spid="16"/>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64"/>
                                        </p:tgtEl>
                                        <p:attrNameLst>
                                          <p:attrName>style.visibility</p:attrName>
                                        </p:attrNameLst>
                                      </p:cBhvr>
                                      <p:to>
                                        <p:strVal val="visible"/>
                                      </p:to>
                                    </p:set>
                                    <p:animEffect transition="in" filter="wipe(left)">
                                      <p:cBhvr>
                                        <p:cTn id="65" dur="250"/>
                                        <p:tgtEl>
                                          <p:spTgt spid="64"/>
                                        </p:tgtEl>
                                      </p:cBhvr>
                                    </p:animEffect>
                                  </p:childTnLst>
                                </p:cTn>
                              </p:par>
                            </p:childTnLst>
                          </p:cTn>
                        </p:par>
                        <p:par>
                          <p:cTn id="66" fill="hold">
                            <p:stCondLst>
                              <p:cond delay="8000"/>
                            </p:stCondLst>
                            <p:childTnLst>
                              <p:par>
                                <p:cTn id="67" presetID="10" presetClass="entr" presetSubtype="0"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animEffect transition="in" filter="fade">
                                      <p:cBhvr>
                                        <p:cTn id="69" dur="500"/>
                                        <p:tgtEl>
                                          <p:spTgt spid="36"/>
                                        </p:tgtEl>
                                      </p:cBhvr>
                                    </p:animEffect>
                                  </p:childTnLst>
                                </p:cTn>
                              </p:par>
                            </p:childTnLst>
                          </p:cTn>
                        </p:par>
                        <p:par>
                          <p:cTn id="70" fill="hold">
                            <p:stCondLst>
                              <p:cond delay="8500"/>
                            </p:stCondLst>
                            <p:childTnLst>
                              <p:par>
                                <p:cTn id="71" presetID="10" presetClass="entr" presetSubtype="0" fill="hold" nodeType="afterEffect">
                                  <p:stCondLst>
                                    <p:cond delay="0"/>
                                  </p:stCondLst>
                                  <p:childTnLst>
                                    <p:set>
                                      <p:cBhvr>
                                        <p:cTn id="72" dur="1" fill="hold">
                                          <p:stCondLst>
                                            <p:cond delay="0"/>
                                          </p:stCondLst>
                                        </p:cTn>
                                        <p:tgtEl>
                                          <p:spTgt spid="41"/>
                                        </p:tgtEl>
                                        <p:attrNameLst>
                                          <p:attrName>style.visibility</p:attrName>
                                        </p:attrNameLst>
                                      </p:cBhvr>
                                      <p:to>
                                        <p:strVal val="visible"/>
                                      </p:to>
                                    </p:set>
                                    <p:animEffect transition="in" filter="fade">
                                      <p:cBhvr>
                                        <p:cTn id="73" dur="500"/>
                                        <p:tgtEl>
                                          <p:spTgt spid="41"/>
                                        </p:tgtEl>
                                      </p:cBhvr>
                                    </p:animEffect>
                                  </p:childTnLst>
                                </p:cTn>
                              </p:par>
                            </p:childTnLst>
                          </p:cTn>
                        </p:par>
                        <p:par>
                          <p:cTn id="74" fill="hold">
                            <p:stCondLst>
                              <p:cond delay="9000"/>
                            </p:stCondLst>
                            <p:childTnLst>
                              <p:par>
                                <p:cTn id="75" presetID="10" presetClass="entr" presetSubtype="0" fill="hold"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fade">
                                      <p:cBhvr>
                                        <p:cTn id="77" dur="500"/>
                                        <p:tgtEl>
                                          <p:spTgt spid="45"/>
                                        </p:tgtEl>
                                      </p:cBhvr>
                                    </p:animEffect>
                                  </p:childTnLst>
                                </p:cTn>
                              </p:par>
                            </p:childTnLst>
                          </p:cTn>
                        </p:par>
                        <p:par>
                          <p:cTn id="78" fill="hold">
                            <p:stCondLst>
                              <p:cond delay="9500"/>
                            </p:stCondLst>
                            <p:childTnLst>
                              <p:par>
                                <p:cTn id="79" presetID="2" presetClass="entr" presetSubtype="4" fill="hold" grpId="0" nodeType="after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250" fill="hold"/>
                                        <p:tgtEl>
                                          <p:spTgt spid="35"/>
                                        </p:tgtEl>
                                        <p:attrNameLst>
                                          <p:attrName>ppt_x</p:attrName>
                                        </p:attrNameLst>
                                      </p:cBhvr>
                                      <p:tavLst>
                                        <p:tav tm="0">
                                          <p:val>
                                            <p:strVal val="#ppt_x"/>
                                          </p:val>
                                        </p:tav>
                                        <p:tav tm="100000">
                                          <p:val>
                                            <p:strVal val="#ppt_x"/>
                                          </p:val>
                                        </p:tav>
                                      </p:tavLst>
                                    </p:anim>
                                    <p:anim calcmode="lin" valueType="num">
                                      <p:cBhvr additive="base">
                                        <p:cTn id="82" dur="250" fill="hold"/>
                                        <p:tgtEl>
                                          <p:spTgt spid="35"/>
                                        </p:tgtEl>
                                        <p:attrNameLst>
                                          <p:attrName>ppt_y</p:attrName>
                                        </p:attrNameLst>
                                      </p:cBhvr>
                                      <p:tavLst>
                                        <p:tav tm="0">
                                          <p:val>
                                            <p:strVal val="1+#ppt_h/2"/>
                                          </p:val>
                                        </p:tav>
                                        <p:tav tm="100000">
                                          <p:val>
                                            <p:strVal val="#ppt_y"/>
                                          </p:val>
                                        </p:tav>
                                      </p:tavLst>
                                    </p:anim>
                                  </p:childTnLst>
                                </p:cTn>
                              </p:par>
                            </p:childTnLst>
                          </p:cTn>
                        </p:par>
                        <p:par>
                          <p:cTn id="83" fill="hold">
                            <p:stCondLst>
                              <p:cond delay="10000"/>
                            </p:stCondLst>
                            <p:childTnLst>
                              <p:par>
                                <p:cTn id="84" presetID="2" presetClass="entr" presetSubtype="4" fill="hold" grpId="0" nodeType="after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250" fill="hold"/>
                                        <p:tgtEl>
                                          <p:spTgt spid="51"/>
                                        </p:tgtEl>
                                        <p:attrNameLst>
                                          <p:attrName>ppt_x</p:attrName>
                                        </p:attrNameLst>
                                      </p:cBhvr>
                                      <p:tavLst>
                                        <p:tav tm="0">
                                          <p:val>
                                            <p:strVal val="#ppt_x"/>
                                          </p:val>
                                        </p:tav>
                                        <p:tav tm="100000">
                                          <p:val>
                                            <p:strVal val="#ppt_x"/>
                                          </p:val>
                                        </p:tav>
                                      </p:tavLst>
                                    </p:anim>
                                    <p:anim calcmode="lin" valueType="num">
                                      <p:cBhvr additive="base">
                                        <p:cTn id="87" dur="250" fill="hold"/>
                                        <p:tgtEl>
                                          <p:spTgt spid="51"/>
                                        </p:tgtEl>
                                        <p:attrNameLst>
                                          <p:attrName>ppt_y</p:attrName>
                                        </p:attrNameLst>
                                      </p:cBhvr>
                                      <p:tavLst>
                                        <p:tav tm="0">
                                          <p:val>
                                            <p:strVal val="1+#ppt_h/2"/>
                                          </p:val>
                                        </p:tav>
                                        <p:tav tm="100000">
                                          <p:val>
                                            <p:strVal val="#ppt_y"/>
                                          </p:val>
                                        </p:tav>
                                      </p:tavLst>
                                    </p:anim>
                                  </p:childTnLst>
                                </p:cTn>
                              </p:par>
                            </p:childTnLst>
                          </p:cTn>
                        </p:par>
                        <p:par>
                          <p:cTn id="88" fill="hold">
                            <p:stCondLst>
                              <p:cond delay="10500"/>
                            </p:stCondLst>
                            <p:childTnLst>
                              <p:par>
                                <p:cTn id="89" presetID="2" presetClass="entr" presetSubtype="4" fill="hold" grpId="0" nodeType="afterEffect">
                                  <p:stCondLst>
                                    <p:cond delay="0"/>
                                  </p:stCondLst>
                                  <p:childTnLst>
                                    <p:set>
                                      <p:cBhvr>
                                        <p:cTn id="90" dur="1" fill="hold">
                                          <p:stCondLst>
                                            <p:cond delay="0"/>
                                          </p:stCondLst>
                                        </p:cTn>
                                        <p:tgtEl>
                                          <p:spTgt spid="52"/>
                                        </p:tgtEl>
                                        <p:attrNameLst>
                                          <p:attrName>style.visibility</p:attrName>
                                        </p:attrNameLst>
                                      </p:cBhvr>
                                      <p:to>
                                        <p:strVal val="visible"/>
                                      </p:to>
                                    </p:set>
                                    <p:anim calcmode="lin" valueType="num">
                                      <p:cBhvr additive="base">
                                        <p:cTn id="91" dur="250" fill="hold"/>
                                        <p:tgtEl>
                                          <p:spTgt spid="52"/>
                                        </p:tgtEl>
                                        <p:attrNameLst>
                                          <p:attrName>ppt_x</p:attrName>
                                        </p:attrNameLst>
                                      </p:cBhvr>
                                      <p:tavLst>
                                        <p:tav tm="0">
                                          <p:val>
                                            <p:strVal val="#ppt_x"/>
                                          </p:val>
                                        </p:tav>
                                        <p:tav tm="100000">
                                          <p:val>
                                            <p:strVal val="#ppt_x"/>
                                          </p:val>
                                        </p:tav>
                                      </p:tavLst>
                                    </p:anim>
                                    <p:anim calcmode="lin" valueType="num">
                                      <p:cBhvr additive="base">
                                        <p:cTn id="92" dur="250" fill="hold"/>
                                        <p:tgtEl>
                                          <p:spTgt spid="52"/>
                                        </p:tgtEl>
                                        <p:attrNameLst>
                                          <p:attrName>ppt_y</p:attrName>
                                        </p:attrNameLst>
                                      </p:cBhvr>
                                      <p:tavLst>
                                        <p:tav tm="0">
                                          <p:val>
                                            <p:strVal val="1+#ppt_h/2"/>
                                          </p:val>
                                        </p:tav>
                                        <p:tav tm="100000">
                                          <p:val>
                                            <p:strVal val="#ppt_y"/>
                                          </p:val>
                                        </p:tav>
                                      </p:tavLst>
                                    </p:anim>
                                  </p:childTnLst>
                                </p:cTn>
                              </p:par>
                            </p:childTnLst>
                          </p:cTn>
                        </p:par>
                        <p:par>
                          <p:cTn id="93" fill="hold">
                            <p:stCondLst>
                              <p:cond delay="11000"/>
                            </p:stCondLst>
                            <p:childTnLst>
                              <p:par>
                                <p:cTn id="94" presetID="2" presetClass="entr" presetSubtype="4" fill="hold" grpId="0" nodeType="afterEffect">
                                  <p:stCondLst>
                                    <p:cond delay="0"/>
                                  </p:stCondLst>
                                  <p:childTnLst>
                                    <p:set>
                                      <p:cBhvr>
                                        <p:cTn id="95" dur="1" fill="hold">
                                          <p:stCondLst>
                                            <p:cond delay="0"/>
                                          </p:stCondLst>
                                        </p:cTn>
                                        <p:tgtEl>
                                          <p:spTgt spid="53"/>
                                        </p:tgtEl>
                                        <p:attrNameLst>
                                          <p:attrName>style.visibility</p:attrName>
                                        </p:attrNameLst>
                                      </p:cBhvr>
                                      <p:to>
                                        <p:strVal val="visible"/>
                                      </p:to>
                                    </p:set>
                                    <p:anim calcmode="lin" valueType="num">
                                      <p:cBhvr additive="base">
                                        <p:cTn id="96" dur="250" fill="hold"/>
                                        <p:tgtEl>
                                          <p:spTgt spid="53"/>
                                        </p:tgtEl>
                                        <p:attrNameLst>
                                          <p:attrName>ppt_x</p:attrName>
                                        </p:attrNameLst>
                                      </p:cBhvr>
                                      <p:tavLst>
                                        <p:tav tm="0">
                                          <p:val>
                                            <p:strVal val="#ppt_x"/>
                                          </p:val>
                                        </p:tav>
                                        <p:tav tm="100000">
                                          <p:val>
                                            <p:strVal val="#ppt_x"/>
                                          </p:val>
                                        </p:tav>
                                      </p:tavLst>
                                    </p:anim>
                                    <p:anim calcmode="lin" valueType="num">
                                      <p:cBhvr additive="base">
                                        <p:cTn id="97" dur="250" fill="hold"/>
                                        <p:tgtEl>
                                          <p:spTgt spid="53"/>
                                        </p:tgtEl>
                                        <p:attrNameLst>
                                          <p:attrName>ppt_y</p:attrName>
                                        </p:attrNameLst>
                                      </p:cBhvr>
                                      <p:tavLst>
                                        <p:tav tm="0">
                                          <p:val>
                                            <p:strVal val="1+#ppt_h/2"/>
                                          </p:val>
                                        </p:tav>
                                        <p:tav tm="100000">
                                          <p:val>
                                            <p:strVal val="#ppt_y"/>
                                          </p:val>
                                        </p:tav>
                                      </p:tavLst>
                                    </p:anim>
                                  </p:childTnLst>
                                </p:cTn>
                              </p:par>
                            </p:childTnLst>
                          </p:cTn>
                        </p:par>
                        <p:par>
                          <p:cTn id="98" fill="hold">
                            <p:stCondLst>
                              <p:cond delay="11500"/>
                            </p:stCondLst>
                            <p:childTnLst>
                              <p:par>
                                <p:cTn id="99" presetID="2" presetClass="entr" presetSubtype="4" fill="hold" grpId="0" nodeType="afterEffect">
                                  <p:stCondLst>
                                    <p:cond delay="0"/>
                                  </p:stCondLst>
                                  <p:childTnLst>
                                    <p:set>
                                      <p:cBhvr>
                                        <p:cTn id="100" dur="1" fill="hold">
                                          <p:stCondLst>
                                            <p:cond delay="0"/>
                                          </p:stCondLst>
                                        </p:cTn>
                                        <p:tgtEl>
                                          <p:spTgt spid="55"/>
                                        </p:tgtEl>
                                        <p:attrNameLst>
                                          <p:attrName>style.visibility</p:attrName>
                                        </p:attrNameLst>
                                      </p:cBhvr>
                                      <p:to>
                                        <p:strVal val="visible"/>
                                      </p:to>
                                    </p:set>
                                    <p:anim calcmode="lin" valueType="num">
                                      <p:cBhvr additive="base">
                                        <p:cTn id="101" dur="250" fill="hold"/>
                                        <p:tgtEl>
                                          <p:spTgt spid="55"/>
                                        </p:tgtEl>
                                        <p:attrNameLst>
                                          <p:attrName>ppt_x</p:attrName>
                                        </p:attrNameLst>
                                      </p:cBhvr>
                                      <p:tavLst>
                                        <p:tav tm="0">
                                          <p:val>
                                            <p:strVal val="#ppt_x"/>
                                          </p:val>
                                        </p:tav>
                                        <p:tav tm="100000">
                                          <p:val>
                                            <p:strVal val="#ppt_x"/>
                                          </p:val>
                                        </p:tav>
                                      </p:tavLst>
                                    </p:anim>
                                    <p:anim calcmode="lin" valueType="num">
                                      <p:cBhvr additive="base">
                                        <p:cTn id="102" dur="250" fill="hold"/>
                                        <p:tgtEl>
                                          <p:spTgt spid="55"/>
                                        </p:tgtEl>
                                        <p:attrNameLst>
                                          <p:attrName>ppt_y</p:attrName>
                                        </p:attrNameLst>
                                      </p:cBhvr>
                                      <p:tavLst>
                                        <p:tav tm="0">
                                          <p:val>
                                            <p:strVal val="1+#ppt_h/2"/>
                                          </p:val>
                                        </p:tav>
                                        <p:tav tm="100000">
                                          <p:val>
                                            <p:strVal val="#ppt_y"/>
                                          </p:val>
                                        </p:tav>
                                      </p:tavLst>
                                    </p:anim>
                                  </p:childTnLst>
                                </p:cTn>
                              </p:par>
                            </p:childTnLst>
                          </p:cTn>
                        </p:par>
                        <p:par>
                          <p:cTn id="103" fill="hold">
                            <p:stCondLst>
                              <p:cond delay="12000"/>
                            </p:stCondLst>
                            <p:childTnLst>
                              <p:par>
                                <p:cTn id="104" presetID="2" presetClass="entr" presetSubtype="4" fill="hold" grpId="0" nodeType="after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250" fill="hold"/>
                                        <p:tgtEl>
                                          <p:spTgt spid="57"/>
                                        </p:tgtEl>
                                        <p:attrNameLst>
                                          <p:attrName>ppt_x</p:attrName>
                                        </p:attrNameLst>
                                      </p:cBhvr>
                                      <p:tavLst>
                                        <p:tav tm="0">
                                          <p:val>
                                            <p:strVal val="#ppt_x"/>
                                          </p:val>
                                        </p:tav>
                                        <p:tav tm="100000">
                                          <p:val>
                                            <p:strVal val="#ppt_x"/>
                                          </p:val>
                                        </p:tav>
                                      </p:tavLst>
                                    </p:anim>
                                    <p:anim calcmode="lin" valueType="num">
                                      <p:cBhvr additive="base">
                                        <p:cTn id="107" dur="250" fill="hold"/>
                                        <p:tgtEl>
                                          <p:spTgt spid="57"/>
                                        </p:tgtEl>
                                        <p:attrNameLst>
                                          <p:attrName>ppt_y</p:attrName>
                                        </p:attrNameLst>
                                      </p:cBhvr>
                                      <p:tavLst>
                                        <p:tav tm="0">
                                          <p:val>
                                            <p:strVal val="1+#ppt_h/2"/>
                                          </p:val>
                                        </p:tav>
                                        <p:tav tm="100000">
                                          <p:val>
                                            <p:strVal val="#ppt_y"/>
                                          </p:val>
                                        </p:tav>
                                      </p:tavLst>
                                    </p:anim>
                                  </p:childTnLst>
                                </p:cTn>
                              </p:par>
                            </p:childTnLst>
                          </p:cTn>
                        </p:par>
                        <p:par>
                          <p:cTn id="108" fill="hold">
                            <p:stCondLst>
                              <p:cond delay="12500"/>
                            </p:stCondLst>
                            <p:childTnLst>
                              <p:par>
                                <p:cTn id="109" presetID="10" presetClass="entr" presetSubtype="0" fill="hold" grpId="0" nodeType="afterEffect">
                                  <p:stCondLst>
                                    <p:cond delay="0"/>
                                  </p:stCondLst>
                                  <p:childTnLst>
                                    <p:set>
                                      <p:cBhvr>
                                        <p:cTn id="110" dur="1" fill="hold">
                                          <p:stCondLst>
                                            <p:cond delay="0"/>
                                          </p:stCondLst>
                                        </p:cTn>
                                        <p:tgtEl>
                                          <p:spTgt spid="54"/>
                                        </p:tgtEl>
                                        <p:attrNameLst>
                                          <p:attrName>style.visibility</p:attrName>
                                        </p:attrNameLst>
                                      </p:cBhvr>
                                      <p:to>
                                        <p:strVal val="visible"/>
                                      </p:to>
                                    </p:set>
                                    <p:animEffect transition="in" filter="fade">
                                      <p:cBhvr>
                                        <p:cTn id="111" dur="500"/>
                                        <p:tgtEl>
                                          <p:spTgt spid="54"/>
                                        </p:tgtEl>
                                      </p:cBhvr>
                                    </p:animEffect>
                                  </p:childTnLst>
                                </p:cTn>
                              </p:par>
                            </p:childTnLst>
                          </p:cTn>
                        </p:par>
                        <p:par>
                          <p:cTn id="112" fill="hold">
                            <p:stCondLst>
                              <p:cond delay="13000"/>
                            </p:stCondLst>
                            <p:childTnLst>
                              <p:par>
                                <p:cTn id="113" presetID="10" presetClass="entr" presetSubtype="0" fill="hold" grpId="0" nodeType="afterEffect">
                                  <p:stCondLst>
                                    <p:cond delay="0"/>
                                  </p:stCondLst>
                                  <p:childTnLst>
                                    <p:set>
                                      <p:cBhvr>
                                        <p:cTn id="114" dur="1" fill="hold">
                                          <p:stCondLst>
                                            <p:cond delay="0"/>
                                          </p:stCondLst>
                                        </p:cTn>
                                        <p:tgtEl>
                                          <p:spTgt spid="56"/>
                                        </p:tgtEl>
                                        <p:attrNameLst>
                                          <p:attrName>style.visibility</p:attrName>
                                        </p:attrNameLst>
                                      </p:cBhvr>
                                      <p:to>
                                        <p:strVal val="visible"/>
                                      </p:to>
                                    </p:set>
                                    <p:animEffect transition="in" filter="fade">
                                      <p:cBhvr>
                                        <p:cTn id="115" dur="500"/>
                                        <p:tgtEl>
                                          <p:spTgt spid="56"/>
                                        </p:tgtEl>
                                      </p:cBhvr>
                                    </p:animEffect>
                                  </p:childTnLst>
                                </p:cTn>
                              </p:par>
                            </p:childTnLst>
                          </p:cTn>
                        </p:par>
                        <p:par>
                          <p:cTn id="116" fill="hold">
                            <p:stCondLst>
                              <p:cond delay="13500"/>
                            </p:stCondLst>
                            <p:childTnLst>
                              <p:par>
                                <p:cTn id="117" presetID="10" presetClass="entr" presetSubtype="0" fill="hold" grpId="0" nodeType="afterEffect">
                                  <p:stCondLst>
                                    <p:cond delay="0"/>
                                  </p:stCondLst>
                                  <p:childTnLst>
                                    <p:set>
                                      <p:cBhvr>
                                        <p:cTn id="118" dur="1" fill="hold">
                                          <p:stCondLst>
                                            <p:cond delay="0"/>
                                          </p:stCondLst>
                                        </p:cTn>
                                        <p:tgtEl>
                                          <p:spTgt spid="58"/>
                                        </p:tgtEl>
                                        <p:attrNameLst>
                                          <p:attrName>style.visibility</p:attrName>
                                        </p:attrNameLst>
                                      </p:cBhvr>
                                      <p:to>
                                        <p:strVal val="visible"/>
                                      </p:to>
                                    </p:set>
                                    <p:animEffect transition="in" filter="fade">
                                      <p:cBhvr>
                                        <p:cTn id="119"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32" grpId="0"/>
      <p:bldP spid="33" grpId="0"/>
      <p:bldP spid="34" grpId="0"/>
      <p:bldP spid="35" grpId="0"/>
      <p:bldP spid="51" grpId="0"/>
      <p:bldP spid="52" grpId="0"/>
      <p:bldP spid="53" grpId="0"/>
      <p:bldP spid="54" grpId="0"/>
      <p:bldP spid="55" grpId="0"/>
      <p:bldP spid="56" grpId="0"/>
      <p:bldP spid="57" grpId="0"/>
      <p:bldP spid="5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l="7671" r="7671"/>
          <a:stretch>
            <a:fillRect/>
          </a:stretch>
        </p:blipFill>
        <p:spPr>
          <a:xfrm>
            <a:off x="0" y="-4174"/>
            <a:ext cx="9144000" cy="5143500"/>
          </a:xfrm>
          <a:prstGeom prst="rect">
            <a:avLst/>
          </a:prstGeom>
        </p:spPr>
      </p:pic>
      <p:sp>
        <p:nvSpPr>
          <p:cNvPr id="14" name="文本框 13"/>
          <p:cNvSpPr txBox="1"/>
          <p:nvPr/>
        </p:nvSpPr>
        <p:spPr>
          <a:xfrm>
            <a:off x="3419872" y="1347614"/>
            <a:ext cx="3270594" cy="409432"/>
          </a:xfrm>
          <a:prstGeom prst="rect">
            <a:avLst/>
          </a:prstGeom>
          <a:noFill/>
        </p:spPr>
        <p:txBody>
          <a:bodyPr wrap="square" rtlCol="0">
            <a:spAutoFit/>
          </a:bodyPr>
          <a:lstStyle/>
          <a:p>
            <a:r>
              <a:rPr lang="en-US" altLang="zh-CN" sz="2000" spc="222" dirty="0">
                <a:cs typeface="+mn-ea"/>
                <a:sym typeface="+mn-lt"/>
              </a:rPr>
              <a:t>BUSINESS REPORT</a:t>
            </a:r>
            <a:endParaRPr lang="zh-CN" altLang="en-US" sz="2000" spc="222" dirty="0">
              <a:cs typeface="+mn-ea"/>
              <a:sym typeface="+mn-lt"/>
            </a:endParaRPr>
          </a:p>
        </p:txBody>
      </p:sp>
      <p:sp>
        <p:nvSpPr>
          <p:cNvPr id="17" name="文本框 16"/>
          <p:cNvSpPr txBox="1"/>
          <p:nvPr/>
        </p:nvSpPr>
        <p:spPr>
          <a:xfrm>
            <a:off x="2047278" y="1907955"/>
            <a:ext cx="5333034" cy="523220"/>
          </a:xfrm>
          <a:prstGeom prst="rect">
            <a:avLst/>
          </a:prstGeom>
          <a:noFill/>
        </p:spPr>
        <p:txBody>
          <a:bodyPr wrap="square" rtlCol="0">
            <a:spAutoFit/>
          </a:bodyPr>
          <a:lstStyle/>
          <a:p>
            <a:r>
              <a:rPr lang="zh-CN" altLang="en-US" sz="2800" dirty="0">
                <a:latin typeface="造字工房悦黑演示版常规体" pitchFamily="50" charset="-122"/>
                <a:ea typeface="造字工房悦黑演示版常规体" pitchFamily="50" charset="-122"/>
                <a:cs typeface="+mn-ea"/>
                <a:sym typeface="+mn-lt"/>
              </a:rPr>
              <a:t>演讲完毕，非常感谢您的观看！</a:t>
            </a:r>
            <a:endParaRPr lang="zh-CN" altLang="en-US" sz="2800" dirty="0">
              <a:latin typeface="造字工房悦黑演示版常规体" pitchFamily="50" charset="-122"/>
              <a:ea typeface="造字工房悦黑演示版常规体" pitchFamily="50" charset="-122"/>
              <a:cs typeface="+mn-ea"/>
              <a:sym typeface="+mn-lt"/>
            </a:endParaRPr>
          </a:p>
        </p:txBody>
      </p:sp>
      <p:sp>
        <p:nvSpPr>
          <p:cNvPr id="18" name="矩形 1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088999" y="2350080"/>
            <a:ext cx="3408977" cy="454925"/>
          </a:xfrm>
          <a:prstGeom prst="rect">
            <a:avLst/>
          </a:prstGeom>
        </p:spPr>
        <p:txBody>
          <a:bodyPr wrap="square">
            <a:spAutoFit/>
          </a:bodyPr>
          <a:lstStyle/>
          <a:p>
            <a:r>
              <a:rPr lang="en-US" altLang="zh-CN" sz="1180" dirty="0">
                <a:solidFill>
                  <a:schemeClr val="tx1">
                    <a:lumMod val="65000"/>
                    <a:lumOff val="35000"/>
                  </a:schemeClr>
                </a:solidFill>
                <a:cs typeface="+mn-ea"/>
                <a:sym typeface="+mn-lt"/>
              </a:rPr>
              <a:t>Lorem ipsum dolor sit </a:t>
            </a:r>
            <a:r>
              <a:rPr lang="en-US" altLang="zh-CN" sz="1180" dirty="0" err="1">
                <a:solidFill>
                  <a:schemeClr val="tx1">
                    <a:lumMod val="65000"/>
                    <a:lumOff val="35000"/>
                  </a:schemeClr>
                </a:solidFill>
                <a:cs typeface="+mn-ea"/>
                <a:sym typeface="+mn-lt"/>
              </a:rPr>
              <a:t>amet</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consectetur</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adipiscingelit</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Ut</a:t>
            </a:r>
            <a:r>
              <a:rPr lang="en-US" altLang="zh-CN" sz="1180" dirty="0">
                <a:solidFill>
                  <a:schemeClr val="tx1">
                    <a:lumMod val="65000"/>
                    <a:lumOff val="35000"/>
                  </a:schemeClr>
                </a:solidFill>
                <a:cs typeface="+mn-ea"/>
                <a:sym typeface="+mn-lt"/>
              </a:rPr>
              <a:t> </a:t>
            </a:r>
            <a:r>
              <a:rPr lang="en-US" altLang="zh-CN" sz="1180" dirty="0" err="1">
                <a:solidFill>
                  <a:schemeClr val="tx1">
                    <a:lumMod val="65000"/>
                    <a:lumOff val="35000"/>
                  </a:schemeClr>
                </a:solidFill>
                <a:cs typeface="+mn-ea"/>
                <a:sym typeface="+mn-lt"/>
              </a:rPr>
              <a:t>efficitur</a:t>
            </a:r>
            <a:r>
              <a:rPr lang="en-US" altLang="zh-CN" sz="1180" dirty="0">
                <a:solidFill>
                  <a:schemeClr val="bg1"/>
                </a:solidFill>
                <a:cs typeface="+mn-ea"/>
                <a:sym typeface="+mn-lt"/>
              </a:rPr>
              <a:t> </a:t>
            </a:r>
            <a:endParaRPr lang="en-US" altLang="zh-CN" sz="1180" dirty="0">
              <a:solidFill>
                <a:schemeClr val="bg1"/>
              </a:solidFill>
              <a:cs typeface="+mn-ea"/>
              <a:sym typeface="+mn-lt"/>
            </a:endParaRPr>
          </a:p>
        </p:txBody>
      </p:sp>
      <p:sp>
        <p:nvSpPr>
          <p:cNvPr id="19" name="矩形 18"/>
          <p:cNvSpPr/>
          <p:nvPr/>
        </p:nvSpPr>
        <p:spPr>
          <a:xfrm>
            <a:off x="2173418" y="1271409"/>
            <a:ext cx="1246454" cy="5105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0" dirty="0">
                <a:solidFill>
                  <a:schemeClr val="bg1"/>
                </a:solidFill>
                <a:cs typeface="+mn-ea"/>
                <a:sym typeface="+mn-lt"/>
              </a:rPr>
              <a:t>2 0 1 9</a:t>
            </a:r>
            <a:endParaRPr lang="zh-CN" altLang="en-US" sz="2660" dirty="0">
              <a:solidFill>
                <a:schemeClr val="bg1"/>
              </a:solidFill>
              <a:cs typeface="+mn-ea"/>
              <a:sym typeface="+mn-lt"/>
            </a:endParaRPr>
          </a:p>
        </p:txBody>
      </p:sp>
      <p:sp>
        <p:nvSpPr>
          <p:cNvPr id="20" name="矩形 19"/>
          <p:cNvSpPr/>
          <p:nvPr/>
        </p:nvSpPr>
        <p:spPr>
          <a:xfrm>
            <a:off x="2067990" y="3105300"/>
            <a:ext cx="2685351" cy="276999"/>
          </a:xfrm>
          <a:prstGeom prst="rect">
            <a:avLst/>
          </a:prstGeom>
        </p:spPr>
        <p:txBody>
          <a:bodyPr wrap="none">
            <a:spAutoFit/>
          </a:bodyPr>
          <a:lstStyle/>
          <a:p>
            <a:r>
              <a:rPr lang="zh-CN" altLang="en-US" sz="1200" dirty="0">
                <a:latin typeface="造字工房悦黑演示版常规体" pitchFamily="50" charset="-122"/>
                <a:ea typeface="造字工房悦黑演示版常规体" pitchFamily="50" charset="-122"/>
                <a:cs typeface="+mn-ea"/>
                <a:sym typeface="+mn-lt"/>
              </a:rPr>
              <a:t>汇报时间：</a:t>
            </a:r>
            <a:r>
              <a:rPr lang="en-US" altLang="zh-CN" sz="1200" dirty="0">
                <a:latin typeface="造字工房悦黑演示版常规体" pitchFamily="50" charset="-122"/>
                <a:ea typeface="造字工房悦黑演示版常规体" pitchFamily="50" charset="-122"/>
                <a:cs typeface="+mn-ea"/>
                <a:sym typeface="+mn-lt"/>
              </a:rPr>
              <a:t>2019</a:t>
            </a:r>
            <a:r>
              <a:rPr lang="zh-CN" altLang="en-US" sz="1200" dirty="0">
                <a:latin typeface="造字工房悦黑演示版常规体" pitchFamily="50" charset="-122"/>
                <a:ea typeface="造字工房悦黑演示版常规体" pitchFamily="50" charset="-122"/>
                <a:cs typeface="+mn-ea"/>
                <a:sym typeface="+mn-lt"/>
              </a:rPr>
              <a:t>年</a:t>
            </a:r>
            <a:r>
              <a:rPr lang="en-US" altLang="zh-CN" sz="1200" dirty="0">
                <a:latin typeface="造字工房悦黑演示版常规体" pitchFamily="50" charset="-122"/>
                <a:ea typeface="造字工房悦黑演示版常规体" pitchFamily="50" charset="-122"/>
                <a:cs typeface="+mn-ea"/>
                <a:sym typeface="+mn-lt"/>
              </a:rPr>
              <a:t>12</a:t>
            </a:r>
            <a:r>
              <a:rPr lang="zh-CN" altLang="en-US" sz="1200" dirty="0">
                <a:latin typeface="造字工房悦黑演示版常规体" pitchFamily="50" charset="-122"/>
                <a:ea typeface="造字工房悦黑演示版常规体" pitchFamily="50" charset="-122"/>
                <a:cs typeface="+mn-ea"/>
                <a:sym typeface="+mn-lt"/>
              </a:rPr>
              <a:t>月      汇报人：</a:t>
            </a:r>
            <a:endParaRPr lang="zh-CN" altLang="en-US" sz="1200" dirty="0">
              <a:latin typeface="造字工房悦黑演示版常规体" pitchFamily="50" charset="-122"/>
              <a:ea typeface="造字工房悦黑演示版常规体" pitchFamily="50"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750" advClick="0" advTm="0">
        <p:randomBar dir="vert"/>
      </p:transition>
    </mc:Choice>
    <mc:Fallback>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linds(horizontal)">
                                      <p:cBhvr>
                                        <p:cTn id="15" dur="500"/>
                                        <p:tgtEl>
                                          <p:spTgt spid="17"/>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linds(horizontal)">
                                      <p:cBhvr>
                                        <p:cTn id="18" dur="500"/>
                                        <p:tgtEl>
                                          <p:spTgt spid="18"/>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linds(horizontal)">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18" grpId="0"/>
      <p:bldP spid="19" grpId="0" animBg="1"/>
      <p:bldP spid="20" grpId="0"/>
    </p:bldLst>
  </p:timing>
</p:sld>
</file>

<file path=ppt/tags/tag1.xml><?xml version="1.0" encoding="utf-8"?>
<p:tagLst xmlns:p="http://schemas.openxmlformats.org/presentationml/2006/main">
  <p:tag name="MH" val="20160403161633"/>
  <p:tag name="MH_LIBRARY" val="CONTENTS"/>
  <p:tag name="MH_TYPE" val="ENTRY"/>
  <p:tag name="ID" val="547141"/>
  <p:tag name="MH_ORDER" val="1"/>
</p:tagLst>
</file>

<file path=ppt/theme/theme1.xml><?xml version="1.0" encoding="utf-8"?>
<a:theme xmlns:a="http://schemas.openxmlformats.org/drawingml/2006/main" name="Office 主题​​">
  <a:themeElements>
    <a:clrScheme name="自定义 116">
      <a:dk1>
        <a:sysClr val="windowText" lastClr="000000"/>
      </a:dk1>
      <a:lt1>
        <a:sysClr val="window" lastClr="FFFFFF"/>
      </a:lt1>
      <a:dk2>
        <a:srgbClr val="5A6378"/>
      </a:dk2>
      <a:lt2>
        <a:srgbClr val="7F7F7F"/>
      </a:lt2>
      <a:accent1>
        <a:srgbClr val="337E8D"/>
      </a:accent1>
      <a:accent2>
        <a:srgbClr val="3F3F3F"/>
      </a:accent2>
      <a:accent3>
        <a:srgbClr val="337E8D"/>
      </a:accent3>
      <a:accent4>
        <a:srgbClr val="3F3F3F"/>
      </a:accent4>
      <a:accent5>
        <a:srgbClr val="337E8D"/>
      </a:accent5>
      <a:accent6>
        <a:srgbClr val="3F3F3F"/>
      </a:accent6>
      <a:hlink>
        <a:srgbClr val="168BBA"/>
      </a:hlink>
      <a:folHlink>
        <a:srgbClr val="6800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2680</Words>
  <Application>WPS 演示</Application>
  <PresentationFormat>全屏显示(16:9)</PresentationFormat>
  <Paragraphs>398</Paragraphs>
  <Slides>24</Slides>
  <Notes>21</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24</vt:i4>
      </vt:variant>
    </vt:vector>
  </HeadingPairs>
  <TitlesOfParts>
    <vt:vector size="50" baseType="lpstr">
      <vt:lpstr>Arial</vt:lpstr>
      <vt:lpstr>宋体</vt:lpstr>
      <vt:lpstr>Wingdings</vt:lpstr>
      <vt:lpstr>Yuanti SC</vt:lpstr>
      <vt:lpstr>Calibri Light</vt:lpstr>
      <vt:lpstr>Lato Light</vt:lpstr>
      <vt:lpstr>Arial</vt:lpstr>
      <vt:lpstr>Lato Regular</vt:lpstr>
      <vt:lpstr>Open Sans</vt:lpstr>
      <vt:lpstr>冬青黑体简体中文 W3</vt:lpstr>
      <vt:lpstr>微软雅黑</vt:lpstr>
      <vt:lpstr>FontAwesome</vt:lpstr>
      <vt:lpstr>造字工房悦黑演示版常规体</vt:lpstr>
      <vt:lpstr>Calibri</vt:lpstr>
      <vt:lpstr>Arial Narrow</vt:lpstr>
      <vt:lpstr>黑体</vt:lpstr>
      <vt:lpstr>Arial Unicode MS</vt:lpstr>
      <vt:lpstr>方正兰亭细黑_GBK</vt:lpstr>
      <vt:lpstr>Impact</vt:lpstr>
      <vt:lpstr>华文黑体</vt:lpstr>
      <vt:lpstr>Broadway BT</vt:lpstr>
      <vt:lpstr>Gill Sans</vt:lpstr>
      <vt:lpstr>Segoe Print</vt:lpstr>
      <vt:lpstr>Broadway</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087</dc:title>
  <dc:creator>USER</dc:creator>
  <cp:lastModifiedBy>拉普耶鲁</cp:lastModifiedBy>
  <cp:revision>1255</cp:revision>
  <dcterms:created xsi:type="dcterms:W3CDTF">2014-11-09T01:07:00Z</dcterms:created>
  <dcterms:modified xsi:type="dcterms:W3CDTF">2018-12-14T03:29:17Z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13</vt:lpwstr>
  </property>
  <property fmtid="{D5CDD505-2E9C-101B-9397-08002B2CF9AE}" pid="3" name="KSOProductBuildVer">
    <vt:lpwstr>2052-10.1.0.7669</vt:lpwstr>
  </property>
</Properties>
</file>