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1" r:id="rId3"/>
    <p:sldMasterId id="2147483674" r:id="rId4"/>
  </p:sldMasterIdLst>
  <p:notesMasterIdLst>
    <p:notesMasterId r:id="rId6"/>
  </p:notesMasterIdLst>
  <p:sldIdLst>
    <p:sldId id="256" r:id="rId5"/>
    <p:sldId id="7466" r:id="rId7"/>
    <p:sldId id="7467" r:id="rId8"/>
    <p:sldId id="1321" r:id="rId9"/>
    <p:sldId id="7568" r:id="rId10"/>
    <p:sldId id="7567" r:id="rId11"/>
    <p:sldId id="7569" r:id="rId12"/>
    <p:sldId id="1202" r:id="rId13"/>
    <p:sldId id="7566" r:id="rId14"/>
    <p:sldId id="7570" r:id="rId15"/>
    <p:sldId id="7571" r:id="rId16"/>
    <p:sldId id="1244" r:id="rId17"/>
    <p:sldId id="1212" r:id="rId18"/>
    <p:sldId id="1325" r:id="rId19"/>
    <p:sldId id="7572" r:id="rId20"/>
    <p:sldId id="1236" r:id="rId21"/>
    <p:sldId id="1299" r:id="rId22"/>
    <p:sldId id="1211" r:id="rId23"/>
    <p:sldId id="7574" r:id="rId24"/>
    <p:sldId id="7573" r:id="rId25"/>
  </p:sldIdLst>
  <p:sldSz cx="12192000" cy="6858000"/>
  <p:notesSz cx="6858000" cy="9144000"/>
  <p:embeddedFontLst>
    <p:embeddedFont>
      <p:font typeface="微软雅黑" panose="020B0503020204020204" charset="-122"/>
      <p:regular r:id="rId29"/>
    </p:embeddedFont>
    <p:embeddedFont>
      <p:font typeface="等线 Light" panose="02010600030101010101" charset="0"/>
      <p:regular r:id="rId30"/>
    </p:embeddedFont>
    <p:embeddedFont>
      <p:font typeface="等线" panose="02010600030101010101" charset="0"/>
      <p:regular r:id="rId31"/>
      <p:bold r:id="rId32"/>
    </p:embeddedFont>
    <p:embeddedFont>
      <p:font typeface="汉仪细秀体简 L" panose="00020600040101010101" charset="-122"/>
      <p:regular r:id="rId33"/>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DA62F"/>
    <a:srgbClr val="EFC74B"/>
    <a:srgbClr val="F4EA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4" d="100"/>
          <a:sy n="74" d="100"/>
        </p:scale>
        <p:origin x="540" y="60"/>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3" Type="http://schemas.openxmlformats.org/officeDocument/2006/relationships/font" Target="fonts/font5.fntdata"/><Relationship Id="rId32" Type="http://schemas.openxmlformats.org/officeDocument/2006/relationships/font" Target="fonts/font4.fntdata"/><Relationship Id="rId31" Type="http://schemas.openxmlformats.org/officeDocument/2006/relationships/font" Target="fonts/font3.fntdata"/><Relationship Id="rId30" Type="http://schemas.openxmlformats.org/officeDocument/2006/relationships/font" Target="fonts/font2.fntdata"/><Relationship Id="rId3" Type="http://schemas.openxmlformats.org/officeDocument/2006/relationships/slideMaster" Target="slideMasters/slideMaster2.xml"/><Relationship Id="rId29" Type="http://schemas.openxmlformats.org/officeDocument/2006/relationships/font" Target="fonts/font1.fntdata"/><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CDE54C-D415-443E-BB41-B8415F8E3EC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E909F4-2DA0-439B-A04A-AD311B1558A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1BD828-B2FD-4A9B-9BC7-85E68305C8A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1BD828-B2FD-4A9B-9BC7-85E68305C8A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88ABE1-1340-4246-B6E2-0A4388059E5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1BD828-B2FD-4A9B-9BC7-85E68305C8A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C1BD828-B2FD-4A9B-9BC7-85E68305C8A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7077461C-36F6-4EEC-BEB4-B00F1BD4DC4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E9E0349-057A-4F91-B28F-C2CF46B1F0A4}"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4" Type="http://schemas.openxmlformats.org/officeDocument/2006/relationships/theme" Target="../theme/theme2.xml"/><Relationship Id="rId13" Type="http://schemas.openxmlformats.org/officeDocument/2006/relationships/image" Target="../media/image1.jpeg"/><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3.xml"/><Relationship Id="rId8" Type="http://schemas.openxmlformats.org/officeDocument/2006/relationships/slideLayout" Target="../slideLayouts/slideLayout32.xml"/><Relationship Id="rId7" Type="http://schemas.openxmlformats.org/officeDocument/2006/relationships/slideLayout" Target="../slideLayouts/slideLayout31.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3" Type="http://schemas.openxmlformats.org/officeDocument/2006/relationships/slideLayout" Target="../slideLayouts/slideLayout27.xml"/><Relationship Id="rId2" Type="http://schemas.openxmlformats.org/officeDocument/2006/relationships/slideLayout" Target="../slideLayouts/slideLayout26.xml"/><Relationship Id="rId14" Type="http://schemas.openxmlformats.org/officeDocument/2006/relationships/theme" Target="../theme/theme3.xml"/><Relationship Id="rId13" Type="http://schemas.openxmlformats.org/officeDocument/2006/relationships/image" Target="../media/image1.jpeg"/><Relationship Id="rId12" Type="http://schemas.openxmlformats.org/officeDocument/2006/relationships/slideLayout" Target="../slideLayouts/slideLayout36.xml"/><Relationship Id="rId11" Type="http://schemas.openxmlformats.org/officeDocument/2006/relationships/slideLayout" Target="../slideLayouts/slideLayout35.xml"/><Relationship Id="rId10" Type="http://schemas.openxmlformats.org/officeDocument/2006/relationships/slideLayout" Target="../slideLayouts/slideLayout34.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descr="立秋海报1"/>
          <p:cNvPicPr>
            <a:picLocks noChangeAspect="1"/>
          </p:cNvPicPr>
          <p:nvPr userDrawn="1"/>
        </p:nvPicPr>
        <p:blipFill>
          <a:blip r:embed="rId13"/>
          <a:srcRect l="343" t="8417" r="364" b="49288"/>
          <a:stretch>
            <a:fillRect/>
          </a:stretch>
        </p:blipFill>
        <p:spPr>
          <a:xfrm>
            <a:off x="0" y="-27940"/>
            <a:ext cx="12192000" cy="6885940"/>
          </a:xfrm>
          <a:prstGeom prst="rect">
            <a:avLst/>
          </a:prstGeom>
        </p:spPr>
      </p:pic>
      <p:sp>
        <p:nvSpPr>
          <p:cNvPr id="2" name="矩形 1"/>
          <p:cNvSpPr/>
          <p:nvPr userDrawn="1"/>
        </p:nvSpPr>
        <p:spPr>
          <a:xfrm>
            <a:off x="336550" y="287020"/>
            <a:ext cx="11518265" cy="6255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descr="立秋海报1"/>
          <p:cNvPicPr>
            <a:picLocks noChangeAspect="1"/>
          </p:cNvPicPr>
          <p:nvPr userDrawn="1"/>
        </p:nvPicPr>
        <p:blipFill>
          <a:blip r:embed="rId13"/>
          <a:srcRect l="343" t="8417" r="364" b="49288"/>
          <a:stretch>
            <a:fillRect/>
          </a:stretch>
        </p:blipFill>
        <p:spPr>
          <a:xfrm>
            <a:off x="0" y="-27940"/>
            <a:ext cx="12192000" cy="6885940"/>
          </a:xfrm>
          <a:prstGeom prst="rect">
            <a:avLst/>
          </a:prstGeom>
        </p:spPr>
      </p:pic>
      <p:sp>
        <p:nvSpPr>
          <p:cNvPr id="2" name="矩形 1"/>
          <p:cNvSpPr/>
          <p:nvPr userDrawn="1"/>
        </p:nvSpPr>
        <p:spPr>
          <a:xfrm>
            <a:off x="336550" y="250825"/>
            <a:ext cx="11518265" cy="6356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descr="立秋海报1"/>
          <p:cNvPicPr>
            <a:picLocks noChangeAspect="1"/>
          </p:cNvPicPr>
          <p:nvPr userDrawn="1"/>
        </p:nvPicPr>
        <p:blipFill>
          <a:blip r:embed="rId13"/>
          <a:srcRect l="343" t="8417" r="364" b="49288"/>
          <a:stretch>
            <a:fillRect/>
          </a:stretch>
        </p:blipFill>
        <p:spPr>
          <a:xfrm>
            <a:off x="0" y="-27940"/>
            <a:ext cx="12192000" cy="6885940"/>
          </a:xfrm>
          <a:prstGeom prst="rect">
            <a:avLst/>
          </a:prstGeom>
        </p:spPr>
      </p:pic>
      <p:sp>
        <p:nvSpPr>
          <p:cNvPr id="2" name="矩形 1"/>
          <p:cNvSpPr/>
          <p:nvPr userDrawn="1"/>
        </p:nvSpPr>
        <p:spPr>
          <a:xfrm>
            <a:off x="336550" y="287020"/>
            <a:ext cx="11518265" cy="6255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image" Target="../media/image8.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image" Target="../media/image9.jpe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6.xml"/><Relationship Id="rId2" Type="http://schemas.openxmlformats.org/officeDocument/2006/relationships/image" Target="../media/image5.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image" Target="../media/image7.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1.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6.xml"/><Relationship Id="rId2" Type="http://schemas.openxmlformats.org/officeDocument/2006/relationships/image" Target="../media/image5.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6.xml"/><Relationship Id="rId2" Type="http://schemas.openxmlformats.org/officeDocument/2006/relationships/image" Target="../media/image5.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2.jpeg"/><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25.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1.xml"/><Relationship Id="rId1"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立秋海报1"/>
          <p:cNvPicPr>
            <a:picLocks noChangeAspect="1"/>
          </p:cNvPicPr>
          <p:nvPr/>
        </p:nvPicPr>
        <p:blipFill>
          <a:blip r:embed="rId1"/>
          <a:srcRect l="343" t="8417" r="364" b="49288"/>
          <a:stretch>
            <a:fillRect/>
          </a:stretch>
        </p:blipFill>
        <p:spPr>
          <a:xfrm>
            <a:off x="0" y="-27940"/>
            <a:ext cx="12192000" cy="6885940"/>
          </a:xfrm>
          <a:prstGeom prst="rect">
            <a:avLst/>
          </a:prstGeom>
        </p:spPr>
      </p:pic>
      <p:pic>
        <p:nvPicPr>
          <p:cNvPr id="4" name="图片 3" descr="原创手写体早安水墨远山"/>
          <p:cNvPicPr>
            <a:picLocks noChangeAspect="1"/>
          </p:cNvPicPr>
          <p:nvPr/>
        </p:nvPicPr>
        <p:blipFill>
          <a:blip r:embed="rId2"/>
          <a:stretch>
            <a:fillRect/>
          </a:stretch>
        </p:blipFill>
        <p:spPr>
          <a:xfrm>
            <a:off x="2526665" y="-198120"/>
            <a:ext cx="7539355" cy="7539355"/>
          </a:xfrm>
          <a:prstGeom prst="rect">
            <a:avLst/>
          </a:prstGeom>
        </p:spPr>
      </p:pic>
      <p:pic>
        <p:nvPicPr>
          <p:cNvPr id="2" name="简单的礼物 simple gifts">
            <a:hlinkClick r:id="" action="ppaction://media"/>
          </p:cNvPr>
          <p:cNvPicPr>
            <a:picLocks noChangeAspect="1"/>
          </p:cNvPicPr>
          <p:nvPr>
            <a:audioFile r:link="rId3"/>
            <p:extLst>
              <p:ext uri="{DAA4B4D4-6D71-4841-9C94-3DE7FCFB9230}">
                <p14:media xmlns:p14="http://schemas.microsoft.com/office/powerpoint/2010/main" r:embed="rId4">
                  <p14:fade in="500.000000" out="500.000000"/>
                </p14:media>
              </p:ext>
            </p:extLst>
          </p:nvPr>
        </p:nvPicPr>
        <p:blipFill>
          <a:blip r:embed="rId5"/>
          <a:stretch>
            <a:fillRect/>
          </a:stretch>
        </p:blipFill>
        <p:spPr>
          <a:xfrm>
            <a:off x="1816100" y="-990600"/>
            <a:ext cx="609600" cy="609600"/>
          </a:xfrm>
          <a:prstGeom prst="rect">
            <a:avLst/>
          </a:prstGeom>
        </p:spPr>
      </p:pic>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75320" y="-27940"/>
            <a:ext cx="3962400" cy="3962400"/>
          </a:xfrm>
          <a:prstGeom prst="rect">
            <a:avLst/>
          </a:prstGeom>
        </p:spPr>
      </p:pic>
      <p:sp>
        <p:nvSpPr>
          <p:cNvPr id="20" name="TextBox 7"/>
          <p:cNvSpPr txBox="1"/>
          <p:nvPr/>
        </p:nvSpPr>
        <p:spPr>
          <a:xfrm>
            <a:off x="2061523" y="5675562"/>
            <a:ext cx="3327402" cy="460375"/>
          </a:xfrm>
          <a:prstGeom prst="rect">
            <a:avLst/>
          </a:prstGeom>
          <a:noFill/>
        </p:spPr>
        <p:txBody>
          <a:bodyPr wrap="square" rtlCol="0">
            <a:spAutoFit/>
          </a:bodyPr>
          <a:lstStyle/>
          <a:p>
            <a:pPr algn="r">
              <a:lnSpc>
                <a:spcPct val="150000"/>
              </a:lnSpc>
            </a:pPr>
            <a:r>
              <a:rPr lang="zh-CN" altLang="en-US" sz="800" dirty="0">
                <a:solidFill>
                  <a:schemeClr val="tx1">
                    <a:lumMod val="75000"/>
                    <a:lumOff val="25000"/>
                  </a:schemeClr>
                </a:solidFill>
                <a:latin typeface="微软雅黑" panose="020B0503020204020204" charset="-122"/>
                <a:ea typeface="微软雅黑" panose="020B0503020204020204" charset="-122"/>
                <a:sym typeface="+mn-ea"/>
              </a:rPr>
              <a:t>单击此处输入详细文本单击此处输入详细文本单击此处输入详细文本单击此处输入详细文本单击此处</a:t>
            </a:r>
            <a:endParaRPr lang="zh-CN" altLang="en-US" sz="8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21" name="文本框 20"/>
          <p:cNvSpPr txBox="1"/>
          <p:nvPr/>
        </p:nvSpPr>
        <p:spPr>
          <a:xfrm>
            <a:off x="2326698" y="4721455"/>
            <a:ext cx="3073378" cy="954107"/>
          </a:xfrm>
          <a:prstGeom prst="rect">
            <a:avLst/>
          </a:prstGeom>
          <a:noFill/>
        </p:spPr>
        <p:txBody>
          <a:bodyPr wrap="square" rtlCol="0">
            <a:spAutoFit/>
          </a:bodyPr>
          <a:lstStyle/>
          <a:p>
            <a:pPr algn="r"/>
            <a:r>
              <a:rPr lang="zh-CN" altLang="en-US"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立秋二十四节气</a:t>
            </a:r>
            <a:endPar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r"/>
            <a:r>
              <a:rPr lang="zh-CN" altLang="en-US"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习俗文化</a:t>
            </a:r>
            <a:r>
              <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PPT</a:t>
            </a:r>
            <a:r>
              <a:rPr lang="zh-CN" altLang="en-US"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模板</a:t>
            </a:r>
            <a:endParaRPr lang="zh-CN" altLang="en-US"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立秋海报1"/>
          <p:cNvPicPr>
            <a:picLocks noChangeAspect="1"/>
          </p:cNvPicPr>
          <p:nvPr/>
        </p:nvPicPr>
        <p:blipFill>
          <a:blip r:embed="rId1"/>
          <a:srcRect l="343" t="23663" r="364" b="34042"/>
          <a:stretch>
            <a:fillRect/>
          </a:stretch>
        </p:blipFill>
        <p:spPr>
          <a:xfrm>
            <a:off x="0" y="-27940"/>
            <a:ext cx="12192000" cy="6885940"/>
          </a:xfrm>
          <a:prstGeom prst="rect">
            <a:avLst/>
          </a:prstGeom>
        </p:spPr>
      </p:pic>
      <p:sp>
        <p:nvSpPr>
          <p:cNvPr id="7" name="矩形 6"/>
          <p:cNvSpPr/>
          <p:nvPr/>
        </p:nvSpPr>
        <p:spPr>
          <a:xfrm>
            <a:off x="5295113" y="1177980"/>
            <a:ext cx="1666520" cy="829945"/>
          </a:xfrm>
          <a:prstGeom prst="rect">
            <a:avLst/>
          </a:prstGeom>
        </p:spPr>
        <p:txBody>
          <a:bodyPr wrap="square">
            <a:spAutoFit/>
          </a:bodyPr>
          <a:lstStyle/>
          <a:p>
            <a:pPr algn="ctr"/>
            <a:r>
              <a:rPr lang="zh-CN" altLang="en-US" sz="4800" spc="-300" dirty="0">
                <a:latin typeface="汉仪细秀体简 L" panose="00020600040101010101" charset="-122"/>
                <a:ea typeface="汉仪细秀体简 L" panose="00020600040101010101" charset="-122"/>
                <a:cs typeface="+mn-ea"/>
                <a:sym typeface="HanaMinA" panose="02000609000000000000" pitchFamily="49" charset="-128"/>
              </a:rPr>
              <a:t>目录</a:t>
            </a:r>
            <a:endParaRPr lang="zh-CN" altLang="en-US" sz="4800" spc="-300" dirty="0">
              <a:latin typeface="汉仪细秀体简 L" panose="00020600040101010101" charset="-122"/>
              <a:ea typeface="汉仪细秀体简 L" panose="00020600040101010101" charset="-122"/>
              <a:cs typeface="+mn-ea"/>
              <a:sym typeface="HanaMinA" panose="02000609000000000000" pitchFamily="49" charset="-128"/>
            </a:endParaRPr>
          </a:p>
        </p:txBody>
      </p:sp>
      <p:sp>
        <p:nvSpPr>
          <p:cNvPr id="8" name="矩形 7"/>
          <p:cNvSpPr/>
          <p:nvPr/>
        </p:nvSpPr>
        <p:spPr>
          <a:xfrm>
            <a:off x="4801420" y="2596258"/>
            <a:ext cx="1522006" cy="461665"/>
          </a:xfrm>
          <a:prstGeom prst="rect">
            <a:avLst/>
          </a:prstGeom>
        </p:spPr>
        <p:txBody>
          <a:bodyPr wrap="square">
            <a:spAutoFit/>
          </a:bodyPr>
          <a:lstStyle/>
          <a:p>
            <a:pPr algn="ctr"/>
            <a:r>
              <a:rPr lang="zh-CN" altLang="en-US" sz="2400" spc="-300" dirty="0">
                <a:latin typeface="汉仪细秀体简 L" panose="00020600040101010101" charset="-122"/>
                <a:ea typeface="汉仪细秀体简 L" panose="00020600040101010101" charset="-122"/>
                <a:cs typeface="+mn-ea"/>
                <a:sym typeface="HanaMinA" panose="02000609000000000000" pitchFamily="49" charset="-128"/>
              </a:rPr>
              <a:t>第二部分</a:t>
            </a:r>
            <a:endParaRPr lang="zh-CN" altLang="en-US" sz="2400" spc="-300" dirty="0">
              <a:latin typeface="汉仪细秀体简 L" panose="00020600040101010101" charset="-122"/>
              <a:ea typeface="汉仪细秀体简 L" panose="00020600040101010101" charset="-122"/>
              <a:cs typeface="+mn-ea"/>
              <a:sym typeface="HanaMinA" panose="02000609000000000000" pitchFamily="49" charset="-128"/>
            </a:endParaRPr>
          </a:p>
        </p:txBody>
      </p:sp>
      <p:sp>
        <p:nvSpPr>
          <p:cNvPr id="9" name="矩形 8"/>
          <p:cNvSpPr/>
          <p:nvPr/>
        </p:nvSpPr>
        <p:spPr>
          <a:xfrm>
            <a:off x="6296141" y="2596258"/>
            <a:ext cx="1522006" cy="461665"/>
          </a:xfrm>
          <a:prstGeom prst="rect">
            <a:avLst/>
          </a:prstGeom>
        </p:spPr>
        <p:txBody>
          <a:bodyPr wrap="square">
            <a:spAutoFit/>
          </a:bodyPr>
          <a:lstStyle/>
          <a:p>
            <a:pPr algn="ctr"/>
            <a:r>
              <a:rPr lang="zh-CN" altLang="en-US" sz="2400" spc="-300" dirty="0">
                <a:latin typeface="汉仪细秀体简 L" panose="00020600040101010101" charset="-122"/>
                <a:ea typeface="汉仪细秀体简 L" panose="00020600040101010101" charset="-122"/>
                <a:cs typeface="+mn-ea"/>
                <a:sym typeface="HanaMinA" panose="02000609000000000000" pitchFamily="49" charset="-128"/>
              </a:rPr>
              <a:t>第三部分</a:t>
            </a:r>
            <a:endParaRPr lang="zh-CN" altLang="en-US" sz="2400" spc="-300" dirty="0">
              <a:latin typeface="汉仪细秀体简 L" panose="00020600040101010101" charset="-122"/>
              <a:ea typeface="汉仪细秀体简 L" panose="00020600040101010101" charset="-122"/>
              <a:cs typeface="+mn-ea"/>
              <a:sym typeface="HanaMinA" panose="02000609000000000000" pitchFamily="49" charset="-128"/>
            </a:endParaRPr>
          </a:p>
        </p:txBody>
      </p:sp>
      <p:sp>
        <p:nvSpPr>
          <p:cNvPr id="10" name="矩形 9"/>
          <p:cNvSpPr/>
          <p:nvPr/>
        </p:nvSpPr>
        <p:spPr>
          <a:xfrm>
            <a:off x="3299358" y="2596258"/>
            <a:ext cx="1522006" cy="461665"/>
          </a:xfrm>
          <a:prstGeom prst="rect">
            <a:avLst/>
          </a:prstGeom>
        </p:spPr>
        <p:txBody>
          <a:bodyPr wrap="square">
            <a:spAutoFit/>
          </a:bodyPr>
          <a:lstStyle/>
          <a:p>
            <a:pPr algn="ctr"/>
            <a:r>
              <a:rPr lang="zh-CN" altLang="en-US" sz="2400" spc="-300" dirty="0">
                <a:latin typeface="汉仪细秀体简 L" panose="00020600040101010101" charset="-122"/>
                <a:ea typeface="汉仪细秀体简 L" panose="00020600040101010101" charset="-122"/>
                <a:cs typeface="+mn-ea"/>
                <a:sym typeface="HanaMinA" panose="02000609000000000000" pitchFamily="49" charset="-128"/>
              </a:rPr>
              <a:t>第一部分</a:t>
            </a:r>
            <a:endParaRPr lang="zh-CN" altLang="en-US" sz="2400" spc="-300" dirty="0">
              <a:latin typeface="汉仪细秀体简 L" panose="00020600040101010101" charset="-122"/>
              <a:ea typeface="汉仪细秀体简 L" panose="00020600040101010101" charset="-122"/>
              <a:cs typeface="+mn-ea"/>
              <a:sym typeface="HanaMinA" panose="02000609000000000000" pitchFamily="49" charset="-128"/>
            </a:endParaRPr>
          </a:p>
        </p:txBody>
      </p:sp>
      <p:sp>
        <p:nvSpPr>
          <p:cNvPr id="11" name="矩形 10"/>
          <p:cNvSpPr/>
          <p:nvPr/>
        </p:nvSpPr>
        <p:spPr>
          <a:xfrm>
            <a:off x="7790024" y="2596258"/>
            <a:ext cx="1522006" cy="461665"/>
          </a:xfrm>
          <a:prstGeom prst="rect">
            <a:avLst/>
          </a:prstGeom>
        </p:spPr>
        <p:txBody>
          <a:bodyPr wrap="square">
            <a:spAutoFit/>
          </a:bodyPr>
          <a:lstStyle/>
          <a:p>
            <a:pPr algn="ctr"/>
            <a:r>
              <a:rPr lang="zh-CN" altLang="en-US" sz="2400" spc="-300" dirty="0">
                <a:latin typeface="汉仪细秀体简 L" panose="00020600040101010101" charset="-122"/>
                <a:ea typeface="汉仪细秀体简 L" panose="00020600040101010101" charset="-122"/>
                <a:cs typeface="+mn-ea"/>
                <a:sym typeface="HanaMinA" panose="02000609000000000000" pitchFamily="49" charset="-128"/>
              </a:rPr>
              <a:t>第四部分</a:t>
            </a:r>
            <a:endParaRPr lang="zh-CN" altLang="en-US" sz="2400" spc="-300" dirty="0">
              <a:latin typeface="汉仪细秀体简 L" panose="00020600040101010101" charset="-122"/>
              <a:ea typeface="汉仪细秀体简 L" panose="00020600040101010101" charset="-122"/>
              <a:cs typeface="+mn-ea"/>
              <a:sym typeface="HanaMinA" panose="02000609000000000000" pitchFamily="49" charset="-128"/>
            </a:endParaRPr>
          </a:p>
        </p:txBody>
      </p:sp>
      <p:pic>
        <p:nvPicPr>
          <p:cNvPr id="12" name="图片 11" descr="墨迹5.png"/>
          <p:cNvPicPr>
            <a:picLocks noChangeAspect="1"/>
          </p:cNvPicPr>
          <p:nvPr/>
        </p:nvPicPr>
        <p:blipFill>
          <a:blip r:embed="rId2" cstate="screen"/>
          <a:stretch>
            <a:fillRect/>
          </a:stretch>
        </p:blipFill>
        <p:spPr>
          <a:xfrm rot="16200000" flipH="1" flipV="1">
            <a:off x="2247385" y="3675549"/>
            <a:ext cx="2052000" cy="51945"/>
          </a:xfrm>
          <a:prstGeom prst="rect">
            <a:avLst/>
          </a:prstGeom>
        </p:spPr>
      </p:pic>
      <p:pic>
        <p:nvPicPr>
          <p:cNvPr id="13" name="图片 12" descr="墨迹5.png"/>
          <p:cNvPicPr>
            <a:picLocks noChangeAspect="1"/>
          </p:cNvPicPr>
          <p:nvPr/>
        </p:nvPicPr>
        <p:blipFill>
          <a:blip r:embed="rId2" cstate="screen"/>
          <a:stretch>
            <a:fillRect/>
          </a:stretch>
        </p:blipFill>
        <p:spPr>
          <a:xfrm rot="16200000" flipH="1" flipV="1">
            <a:off x="5213598" y="3675549"/>
            <a:ext cx="2052000" cy="51945"/>
          </a:xfrm>
          <a:prstGeom prst="rect">
            <a:avLst/>
          </a:prstGeom>
        </p:spPr>
      </p:pic>
      <p:pic>
        <p:nvPicPr>
          <p:cNvPr id="14" name="图片 13" descr="墨迹5.png"/>
          <p:cNvPicPr>
            <a:picLocks noChangeAspect="1"/>
          </p:cNvPicPr>
          <p:nvPr/>
        </p:nvPicPr>
        <p:blipFill>
          <a:blip r:embed="rId2" cstate="screen"/>
          <a:stretch>
            <a:fillRect/>
          </a:stretch>
        </p:blipFill>
        <p:spPr>
          <a:xfrm rot="16200000" flipH="1" flipV="1">
            <a:off x="3730492" y="3675549"/>
            <a:ext cx="2052000" cy="51945"/>
          </a:xfrm>
          <a:prstGeom prst="rect">
            <a:avLst/>
          </a:prstGeom>
        </p:spPr>
      </p:pic>
      <p:pic>
        <p:nvPicPr>
          <p:cNvPr id="15" name="图片 14" descr="墨迹5.png"/>
          <p:cNvPicPr>
            <a:picLocks noChangeAspect="1"/>
          </p:cNvPicPr>
          <p:nvPr/>
        </p:nvPicPr>
        <p:blipFill>
          <a:blip r:embed="rId2" cstate="screen"/>
          <a:stretch>
            <a:fillRect/>
          </a:stretch>
        </p:blipFill>
        <p:spPr>
          <a:xfrm rot="16200000" flipH="1" flipV="1">
            <a:off x="6696704" y="3675549"/>
            <a:ext cx="2052000" cy="51945"/>
          </a:xfrm>
          <a:prstGeom prst="rect">
            <a:avLst/>
          </a:prstGeom>
        </p:spPr>
      </p:pic>
      <p:pic>
        <p:nvPicPr>
          <p:cNvPr id="16" name="图片 15" descr="墨迹5.png"/>
          <p:cNvPicPr>
            <a:picLocks noChangeAspect="1"/>
          </p:cNvPicPr>
          <p:nvPr/>
        </p:nvPicPr>
        <p:blipFill>
          <a:blip r:embed="rId2" cstate="screen"/>
          <a:stretch>
            <a:fillRect/>
          </a:stretch>
        </p:blipFill>
        <p:spPr>
          <a:xfrm rot="16200000" flipH="1" flipV="1">
            <a:off x="8196030" y="3675549"/>
            <a:ext cx="2052000" cy="51945"/>
          </a:xfrm>
          <a:prstGeom prst="rect">
            <a:avLst/>
          </a:prstGeom>
        </p:spPr>
      </p:pic>
      <p:sp>
        <p:nvSpPr>
          <p:cNvPr id="17" name="矩形 16"/>
          <p:cNvSpPr/>
          <p:nvPr/>
        </p:nvSpPr>
        <p:spPr>
          <a:xfrm>
            <a:off x="5235017" y="3137186"/>
            <a:ext cx="430887" cy="1754326"/>
          </a:xfrm>
          <a:prstGeom prst="rect">
            <a:avLst/>
          </a:prstGeom>
        </p:spPr>
        <p:txBody>
          <a:bodyPr vert="horz" wrap="square">
            <a:spAutoFit/>
          </a:bodyPr>
          <a:lstStyle/>
          <a:p>
            <a:pPr algn="dist">
              <a:lnSpc>
                <a:spcPct val="150000"/>
              </a:lnSpc>
            </a:pPr>
            <a:r>
              <a:rPr lang="zh-CN" altLang="en-US" spc="300" dirty="0">
                <a:latin typeface="汉仪细秀体简 L" panose="00020600040101010101" charset="-122"/>
                <a:ea typeface="汉仪细秀体简 L" panose="00020600040101010101" charset="-122"/>
                <a:sym typeface="HanaMinA" panose="02000609000000000000" pitchFamily="49" charset="-128"/>
              </a:rPr>
              <a:t>节气传说</a:t>
            </a:r>
            <a:endParaRPr lang="zh-CN" altLang="en-US" spc="300" dirty="0">
              <a:latin typeface="汉仪细秀体简 L" panose="00020600040101010101" charset="-122"/>
              <a:ea typeface="汉仪细秀体简 L" panose="00020600040101010101" charset="-122"/>
              <a:sym typeface="HanaMinA" panose="02000609000000000000" pitchFamily="49" charset="-128"/>
            </a:endParaRPr>
          </a:p>
        </p:txBody>
      </p:sp>
      <p:sp>
        <p:nvSpPr>
          <p:cNvPr id="18" name="矩形 17"/>
          <p:cNvSpPr/>
          <p:nvPr/>
        </p:nvSpPr>
        <p:spPr>
          <a:xfrm>
            <a:off x="6729738" y="3137186"/>
            <a:ext cx="430887" cy="1754326"/>
          </a:xfrm>
          <a:prstGeom prst="rect">
            <a:avLst/>
          </a:prstGeom>
        </p:spPr>
        <p:txBody>
          <a:bodyPr vert="horz" wrap="square">
            <a:spAutoFit/>
          </a:bodyPr>
          <a:lstStyle/>
          <a:p>
            <a:pPr algn="dist">
              <a:lnSpc>
                <a:spcPct val="150000"/>
              </a:lnSpc>
            </a:pPr>
            <a:r>
              <a:rPr lang="zh-CN" altLang="en-US" spc="300" dirty="0">
                <a:latin typeface="汉仪细秀体简 L" panose="00020600040101010101" charset="-122"/>
                <a:ea typeface="汉仪细秀体简 L" panose="00020600040101010101" charset="-122"/>
                <a:sym typeface="HanaMinA" panose="02000609000000000000" pitchFamily="49" charset="-128"/>
              </a:rPr>
              <a:t>节气习俗</a:t>
            </a:r>
            <a:endParaRPr lang="zh-CN" altLang="en-US" spc="300" dirty="0">
              <a:latin typeface="汉仪细秀体简 L" panose="00020600040101010101" charset="-122"/>
              <a:ea typeface="汉仪细秀体简 L" panose="00020600040101010101" charset="-122"/>
              <a:sym typeface="HanaMinA" panose="02000609000000000000" pitchFamily="49" charset="-128"/>
            </a:endParaRPr>
          </a:p>
        </p:txBody>
      </p:sp>
      <p:sp>
        <p:nvSpPr>
          <p:cNvPr id="19" name="矩形 18"/>
          <p:cNvSpPr/>
          <p:nvPr/>
        </p:nvSpPr>
        <p:spPr>
          <a:xfrm>
            <a:off x="3732955" y="3137186"/>
            <a:ext cx="430887" cy="1754326"/>
          </a:xfrm>
          <a:prstGeom prst="rect">
            <a:avLst/>
          </a:prstGeom>
        </p:spPr>
        <p:txBody>
          <a:bodyPr vert="horz" wrap="square">
            <a:spAutoFit/>
          </a:bodyPr>
          <a:lstStyle/>
          <a:p>
            <a:pPr algn="dist">
              <a:lnSpc>
                <a:spcPct val="150000"/>
              </a:lnSpc>
            </a:pPr>
            <a:r>
              <a:rPr lang="zh-CN" altLang="en-US" spc="300" dirty="0">
                <a:latin typeface="汉仪细秀体简 L" panose="00020600040101010101" charset="-122"/>
                <a:ea typeface="汉仪细秀体简 L" panose="00020600040101010101" charset="-122"/>
                <a:sym typeface="HanaMinA" panose="02000609000000000000" pitchFamily="49" charset="-128"/>
              </a:rPr>
              <a:t>节气来源</a:t>
            </a:r>
            <a:endParaRPr lang="zh-CN" altLang="en-US" spc="300" dirty="0">
              <a:latin typeface="汉仪细秀体简 L" panose="00020600040101010101" charset="-122"/>
              <a:ea typeface="汉仪细秀体简 L" panose="00020600040101010101" charset="-122"/>
              <a:sym typeface="HanaMinA" panose="02000609000000000000" pitchFamily="49" charset="-128"/>
            </a:endParaRPr>
          </a:p>
        </p:txBody>
      </p:sp>
      <p:sp>
        <p:nvSpPr>
          <p:cNvPr id="20" name="矩形 19"/>
          <p:cNvSpPr/>
          <p:nvPr/>
        </p:nvSpPr>
        <p:spPr>
          <a:xfrm>
            <a:off x="8223621" y="3137186"/>
            <a:ext cx="430887" cy="1754326"/>
          </a:xfrm>
          <a:prstGeom prst="rect">
            <a:avLst/>
          </a:prstGeom>
        </p:spPr>
        <p:txBody>
          <a:bodyPr vert="horz" wrap="square">
            <a:spAutoFit/>
          </a:bodyPr>
          <a:lstStyle/>
          <a:p>
            <a:pPr algn="dist">
              <a:lnSpc>
                <a:spcPct val="150000"/>
              </a:lnSpc>
            </a:pPr>
            <a:r>
              <a:rPr lang="zh-CN" altLang="en-US" spc="300" dirty="0">
                <a:latin typeface="汉仪细秀体简 L" panose="00020600040101010101" charset="-122"/>
                <a:ea typeface="汉仪细秀体简 L" panose="00020600040101010101" charset="-122"/>
                <a:sym typeface="HanaMinA" panose="02000609000000000000" pitchFamily="49" charset="-128"/>
              </a:rPr>
              <a:t>节气诗歌</a:t>
            </a:r>
            <a:endParaRPr lang="zh-CN" altLang="en-US" spc="300" dirty="0">
              <a:latin typeface="汉仪细秀体简 L" panose="00020600040101010101" charset="-122"/>
              <a:ea typeface="汉仪细秀体简 L" panose="00020600040101010101" charset="-122"/>
              <a:sym typeface="HanaMinA" panose="02000609000000000000" pitchFamily="49" charset="-128"/>
            </a:endParaRPr>
          </a:p>
        </p:txBody>
      </p:sp>
      <p:sp>
        <p:nvSpPr>
          <p:cNvPr id="21" name="任意多边形 40"/>
          <p:cNvSpPr/>
          <p:nvPr/>
        </p:nvSpPr>
        <p:spPr>
          <a:xfrm rot="16200000">
            <a:off x="4889251" y="1418731"/>
            <a:ext cx="1141607" cy="349493"/>
          </a:xfrm>
          <a:custGeom>
            <a:avLst/>
            <a:gdLst>
              <a:gd name="connsiteX0" fmla="*/ 4762 w 1076325"/>
              <a:gd name="connsiteY0" fmla="*/ 1362075 h 1362075"/>
              <a:gd name="connsiteX1" fmla="*/ 0 w 1076325"/>
              <a:gd name="connsiteY1" fmla="*/ 0 h 1362075"/>
              <a:gd name="connsiteX2" fmla="*/ 1066800 w 1076325"/>
              <a:gd name="connsiteY2" fmla="*/ 0 h 1362075"/>
              <a:gd name="connsiteX3" fmla="*/ 1076325 w 1076325"/>
              <a:gd name="connsiteY3" fmla="*/ 1357313 h 1362075"/>
            </a:gdLst>
            <a:ahLst/>
            <a:cxnLst>
              <a:cxn ang="0">
                <a:pos x="connsiteX0" y="connsiteY0"/>
              </a:cxn>
              <a:cxn ang="0">
                <a:pos x="connsiteX1" y="connsiteY1"/>
              </a:cxn>
              <a:cxn ang="0">
                <a:pos x="connsiteX2" y="connsiteY2"/>
              </a:cxn>
              <a:cxn ang="0">
                <a:pos x="connsiteX3" y="connsiteY3"/>
              </a:cxn>
            </a:cxnLst>
            <a:rect l="l" t="t" r="r" b="b"/>
            <a:pathLst>
              <a:path w="1076325" h="1362075">
                <a:moveTo>
                  <a:pt x="4762" y="1362075"/>
                </a:moveTo>
                <a:cubicBezTo>
                  <a:pt x="3175" y="908050"/>
                  <a:pt x="1587" y="454025"/>
                  <a:pt x="0" y="0"/>
                </a:cubicBezTo>
                <a:lnTo>
                  <a:pt x="1066800" y="0"/>
                </a:lnTo>
                <a:lnTo>
                  <a:pt x="1076325" y="1357313"/>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细秀体简 L" panose="00020600040101010101" charset="-122"/>
              <a:ea typeface="汉仪细秀体简 L" panose="00020600040101010101" charset="-122"/>
              <a:cs typeface="+mn-ea"/>
              <a:sym typeface="HanaMinA" panose="02000609000000000000" pitchFamily="49" charset="-128"/>
            </a:endParaRPr>
          </a:p>
        </p:txBody>
      </p:sp>
      <p:sp>
        <p:nvSpPr>
          <p:cNvPr id="22" name="任意多边形 41"/>
          <p:cNvSpPr/>
          <p:nvPr/>
        </p:nvSpPr>
        <p:spPr>
          <a:xfrm rot="5400000">
            <a:off x="6272009" y="1418731"/>
            <a:ext cx="1141607" cy="349493"/>
          </a:xfrm>
          <a:custGeom>
            <a:avLst/>
            <a:gdLst>
              <a:gd name="connsiteX0" fmla="*/ 4762 w 1076325"/>
              <a:gd name="connsiteY0" fmla="*/ 1362075 h 1362075"/>
              <a:gd name="connsiteX1" fmla="*/ 0 w 1076325"/>
              <a:gd name="connsiteY1" fmla="*/ 0 h 1362075"/>
              <a:gd name="connsiteX2" fmla="*/ 1066800 w 1076325"/>
              <a:gd name="connsiteY2" fmla="*/ 0 h 1362075"/>
              <a:gd name="connsiteX3" fmla="*/ 1076325 w 1076325"/>
              <a:gd name="connsiteY3" fmla="*/ 1357313 h 1362075"/>
            </a:gdLst>
            <a:ahLst/>
            <a:cxnLst>
              <a:cxn ang="0">
                <a:pos x="connsiteX0" y="connsiteY0"/>
              </a:cxn>
              <a:cxn ang="0">
                <a:pos x="connsiteX1" y="connsiteY1"/>
              </a:cxn>
              <a:cxn ang="0">
                <a:pos x="connsiteX2" y="connsiteY2"/>
              </a:cxn>
              <a:cxn ang="0">
                <a:pos x="connsiteX3" y="connsiteY3"/>
              </a:cxn>
            </a:cxnLst>
            <a:rect l="l" t="t" r="r" b="b"/>
            <a:pathLst>
              <a:path w="1076325" h="1362075">
                <a:moveTo>
                  <a:pt x="4762" y="1362075"/>
                </a:moveTo>
                <a:cubicBezTo>
                  <a:pt x="3175" y="908050"/>
                  <a:pt x="1587" y="454025"/>
                  <a:pt x="0" y="0"/>
                </a:cubicBezTo>
                <a:lnTo>
                  <a:pt x="1066800" y="0"/>
                </a:lnTo>
                <a:lnTo>
                  <a:pt x="1076325" y="1357313"/>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汉仪细秀体简 L" panose="00020600040101010101" charset="-122"/>
              <a:ea typeface="汉仪细秀体简 L" panose="00020600040101010101" charset="-122"/>
              <a:cs typeface="+mn-ea"/>
              <a:sym typeface="HanaMinA" panose="02000609000000000000" pitchFamily="49" charset="-128"/>
            </a:endParaRPr>
          </a:p>
        </p:txBody>
      </p:sp>
      <p:pic>
        <p:nvPicPr>
          <p:cNvPr id="2" name="图片 1"/>
          <p:cNvPicPr>
            <a:picLocks noChangeAspect="1"/>
          </p:cNvPicPr>
          <p:nvPr userDrawn="1"/>
        </p:nvPicPr>
        <p:blipFill rotWithShape="1">
          <a:blip r:embed="rId3">
            <a:extLst>
              <a:ext uri="{28A0092B-C50C-407E-A947-70E740481C1C}">
                <a14:useLocalDpi xmlns:a14="http://schemas.microsoft.com/office/drawing/2010/main" val="0"/>
              </a:ext>
            </a:extLst>
          </a:blip>
          <a:srcRect r="73387" b="69158"/>
          <a:stretch>
            <a:fillRect/>
          </a:stretch>
        </p:blipFill>
        <p:spPr>
          <a:xfrm>
            <a:off x="1111218" y="1022811"/>
            <a:ext cx="3244645" cy="1507595"/>
          </a:xfrm>
          <a:prstGeom prst="rect">
            <a:avLst/>
          </a:prstGeom>
        </p:spPr>
      </p:pic>
      <p:pic>
        <p:nvPicPr>
          <p:cNvPr id="4" name="图片 3"/>
          <p:cNvPicPr>
            <a:picLocks noChangeAspect="1"/>
          </p:cNvPicPr>
          <p:nvPr userDrawn="1"/>
        </p:nvPicPr>
        <p:blipFill rotWithShape="1">
          <a:blip r:embed="rId3">
            <a:extLst>
              <a:ext uri="{28A0092B-C50C-407E-A947-70E740481C1C}">
                <a14:useLocalDpi xmlns:a14="http://schemas.microsoft.com/office/drawing/2010/main" val="0"/>
              </a:ext>
            </a:extLst>
          </a:blip>
          <a:srcRect r="73387" b="69158"/>
          <a:stretch>
            <a:fillRect/>
          </a:stretch>
        </p:blipFill>
        <p:spPr>
          <a:xfrm>
            <a:off x="9088723" y="1088851"/>
            <a:ext cx="3244645" cy="15075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立秋海报1"/>
          <p:cNvPicPr>
            <a:picLocks noChangeAspect="1"/>
          </p:cNvPicPr>
          <p:nvPr/>
        </p:nvPicPr>
        <p:blipFill>
          <a:blip r:embed="rId1"/>
          <a:srcRect l="343" t="8417" r="364" b="49288"/>
          <a:stretch>
            <a:fillRect/>
          </a:stretch>
        </p:blipFill>
        <p:spPr>
          <a:xfrm>
            <a:off x="0" y="-27940"/>
            <a:ext cx="12192000" cy="6885940"/>
          </a:xfrm>
          <a:prstGeom prst="rect">
            <a:avLst/>
          </a:prstGeom>
        </p:spPr>
      </p:pic>
      <p:sp>
        <p:nvSpPr>
          <p:cNvPr id="4" name="矩形 3"/>
          <p:cNvSpPr/>
          <p:nvPr/>
        </p:nvSpPr>
        <p:spPr>
          <a:xfrm>
            <a:off x="4728085" y="2603035"/>
            <a:ext cx="1897561" cy="553085"/>
          </a:xfrm>
          <a:prstGeom prst="rect">
            <a:avLst/>
          </a:prstGeom>
        </p:spPr>
        <p:txBody>
          <a:bodyPr wrap="square">
            <a:spAutoFit/>
          </a:bodyPr>
          <a:lstStyle/>
          <a:p>
            <a:pPr algn="ctr"/>
            <a:r>
              <a:rPr lang="zh-CN" altLang="en-US" sz="3000" spc="-300" dirty="0">
                <a:latin typeface="微软雅黑" panose="020B0503020204020204" charset="-122"/>
                <a:ea typeface="微软雅黑" panose="020B0503020204020204" charset="-122"/>
                <a:cs typeface="+mn-ea"/>
                <a:sym typeface="HanaMinA" panose="02000609000000000000" pitchFamily="49" charset="-128"/>
              </a:rPr>
              <a:t>第一部分</a:t>
            </a:r>
            <a:endParaRPr lang="zh-CN" altLang="en-US" sz="3000" spc="-300" dirty="0">
              <a:latin typeface="微软雅黑" panose="020B0503020204020204" charset="-122"/>
              <a:ea typeface="微软雅黑" panose="020B0503020204020204" charset="-122"/>
              <a:cs typeface="+mn-ea"/>
              <a:sym typeface="HanaMinA" panose="02000609000000000000" pitchFamily="49" charset="-128"/>
            </a:endParaRPr>
          </a:p>
        </p:txBody>
      </p:sp>
      <p:pic>
        <p:nvPicPr>
          <p:cNvPr id="25" name="图片 24" descr="墨迹5.png"/>
          <p:cNvPicPr>
            <a:picLocks noChangeAspect="1"/>
          </p:cNvPicPr>
          <p:nvPr/>
        </p:nvPicPr>
        <p:blipFill>
          <a:blip r:embed="rId2" cstate="screen"/>
          <a:stretch>
            <a:fillRect/>
          </a:stretch>
        </p:blipFill>
        <p:spPr>
          <a:xfrm rot="10800000" flipH="1" flipV="1">
            <a:off x="4719629" y="3770546"/>
            <a:ext cx="2052000" cy="51945"/>
          </a:xfrm>
          <a:prstGeom prst="rect">
            <a:avLst/>
          </a:prstGeom>
        </p:spPr>
      </p:pic>
      <p:pic>
        <p:nvPicPr>
          <p:cNvPr id="26" name="图片 25" descr="墨迹5.png"/>
          <p:cNvPicPr>
            <a:picLocks noChangeAspect="1"/>
          </p:cNvPicPr>
          <p:nvPr/>
        </p:nvPicPr>
        <p:blipFill>
          <a:blip r:embed="rId2" cstate="screen"/>
          <a:stretch>
            <a:fillRect/>
          </a:stretch>
        </p:blipFill>
        <p:spPr>
          <a:xfrm rot="10800000" flipH="1" flipV="1">
            <a:off x="4666864" y="5021784"/>
            <a:ext cx="2052000" cy="51945"/>
          </a:xfrm>
          <a:prstGeom prst="rect">
            <a:avLst/>
          </a:prstGeom>
        </p:spPr>
      </p:pic>
      <p:sp>
        <p:nvSpPr>
          <p:cNvPr id="27" name="矩形 26"/>
          <p:cNvSpPr/>
          <p:nvPr/>
        </p:nvSpPr>
        <p:spPr>
          <a:xfrm rot="16200000">
            <a:off x="5324456" y="1997215"/>
            <a:ext cx="1013460" cy="4663988"/>
          </a:xfrm>
          <a:prstGeom prst="rect">
            <a:avLst/>
          </a:prstGeom>
        </p:spPr>
        <p:txBody>
          <a:bodyPr vert="eaVert" wrap="square">
            <a:spAutoFit/>
          </a:bodyPr>
          <a:lstStyle/>
          <a:p>
            <a:pPr algn="dist"/>
            <a:r>
              <a:rPr lang="zh-CN" altLang="en-US" sz="5400" spc="300" dirty="0">
                <a:solidFill>
                  <a:schemeClr val="tx1">
                    <a:lumMod val="75000"/>
                    <a:lumOff val="25000"/>
                  </a:schemeClr>
                </a:solidFill>
                <a:latin typeface="汉仪细秀体简 L" panose="00020600040101010101" charset="-122"/>
                <a:ea typeface="汉仪细秀体简 L" panose="00020600040101010101" charset="-122"/>
                <a:sym typeface="HanaMinA" panose="02000609000000000000" pitchFamily="49" charset="-128"/>
              </a:rPr>
              <a:t>输入标题内容</a:t>
            </a:r>
            <a:endParaRPr lang="zh-CN" altLang="en-US" sz="5400" spc="300" dirty="0">
              <a:solidFill>
                <a:schemeClr val="tx1">
                  <a:lumMod val="75000"/>
                  <a:lumOff val="25000"/>
                </a:schemeClr>
              </a:solidFill>
              <a:latin typeface="汉仪细秀体简 L" panose="00020600040101010101" charset="-122"/>
              <a:ea typeface="汉仪细秀体简 L" panose="00020600040101010101" charset="-122"/>
              <a:sym typeface="HanaMinA" panose="02000609000000000000" pitchFamily="49" charset="-128"/>
            </a:endParaRPr>
          </a:p>
        </p:txBody>
      </p:sp>
      <p:sp>
        <p:nvSpPr>
          <p:cNvPr id="28" name="任意多边形 27"/>
          <p:cNvSpPr/>
          <p:nvPr/>
        </p:nvSpPr>
        <p:spPr>
          <a:xfrm rot="16200000">
            <a:off x="4314939" y="2663266"/>
            <a:ext cx="1141607" cy="349493"/>
          </a:xfrm>
          <a:custGeom>
            <a:avLst/>
            <a:gdLst>
              <a:gd name="connsiteX0" fmla="*/ 4762 w 1076325"/>
              <a:gd name="connsiteY0" fmla="*/ 1362075 h 1362075"/>
              <a:gd name="connsiteX1" fmla="*/ 0 w 1076325"/>
              <a:gd name="connsiteY1" fmla="*/ 0 h 1362075"/>
              <a:gd name="connsiteX2" fmla="*/ 1066800 w 1076325"/>
              <a:gd name="connsiteY2" fmla="*/ 0 h 1362075"/>
              <a:gd name="connsiteX3" fmla="*/ 1076325 w 1076325"/>
              <a:gd name="connsiteY3" fmla="*/ 1357313 h 1362075"/>
            </a:gdLst>
            <a:ahLst/>
            <a:cxnLst>
              <a:cxn ang="0">
                <a:pos x="connsiteX0" y="connsiteY0"/>
              </a:cxn>
              <a:cxn ang="0">
                <a:pos x="connsiteX1" y="connsiteY1"/>
              </a:cxn>
              <a:cxn ang="0">
                <a:pos x="connsiteX2" y="connsiteY2"/>
              </a:cxn>
              <a:cxn ang="0">
                <a:pos x="connsiteX3" y="connsiteY3"/>
              </a:cxn>
            </a:cxnLst>
            <a:rect l="l" t="t" r="r" b="b"/>
            <a:pathLst>
              <a:path w="1076325" h="1362075">
                <a:moveTo>
                  <a:pt x="4762" y="1362075"/>
                </a:moveTo>
                <a:cubicBezTo>
                  <a:pt x="3175" y="908050"/>
                  <a:pt x="1587" y="454025"/>
                  <a:pt x="0" y="0"/>
                </a:cubicBezTo>
                <a:lnTo>
                  <a:pt x="1066800" y="0"/>
                </a:lnTo>
                <a:lnTo>
                  <a:pt x="1076325" y="1357313"/>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HanaMinA" panose="02000609000000000000" pitchFamily="49" charset="-128"/>
            </a:endParaRPr>
          </a:p>
        </p:txBody>
      </p:sp>
      <p:sp>
        <p:nvSpPr>
          <p:cNvPr id="29" name="任意多边形 28"/>
          <p:cNvSpPr/>
          <p:nvPr/>
        </p:nvSpPr>
        <p:spPr>
          <a:xfrm rot="5400000">
            <a:off x="5926297" y="2663266"/>
            <a:ext cx="1141607" cy="349493"/>
          </a:xfrm>
          <a:custGeom>
            <a:avLst/>
            <a:gdLst>
              <a:gd name="connsiteX0" fmla="*/ 4762 w 1076325"/>
              <a:gd name="connsiteY0" fmla="*/ 1362075 h 1362075"/>
              <a:gd name="connsiteX1" fmla="*/ 0 w 1076325"/>
              <a:gd name="connsiteY1" fmla="*/ 0 h 1362075"/>
              <a:gd name="connsiteX2" fmla="*/ 1066800 w 1076325"/>
              <a:gd name="connsiteY2" fmla="*/ 0 h 1362075"/>
              <a:gd name="connsiteX3" fmla="*/ 1076325 w 1076325"/>
              <a:gd name="connsiteY3" fmla="*/ 1357313 h 1362075"/>
            </a:gdLst>
            <a:ahLst/>
            <a:cxnLst>
              <a:cxn ang="0">
                <a:pos x="connsiteX0" y="connsiteY0"/>
              </a:cxn>
              <a:cxn ang="0">
                <a:pos x="connsiteX1" y="connsiteY1"/>
              </a:cxn>
              <a:cxn ang="0">
                <a:pos x="connsiteX2" y="connsiteY2"/>
              </a:cxn>
              <a:cxn ang="0">
                <a:pos x="connsiteX3" y="connsiteY3"/>
              </a:cxn>
            </a:cxnLst>
            <a:rect l="l" t="t" r="r" b="b"/>
            <a:pathLst>
              <a:path w="1076325" h="1362075">
                <a:moveTo>
                  <a:pt x="4762" y="1362075"/>
                </a:moveTo>
                <a:cubicBezTo>
                  <a:pt x="3175" y="908050"/>
                  <a:pt x="1587" y="454025"/>
                  <a:pt x="0" y="0"/>
                </a:cubicBezTo>
                <a:lnTo>
                  <a:pt x="1066800" y="0"/>
                </a:lnTo>
                <a:lnTo>
                  <a:pt x="1076325" y="1357313"/>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HanaMinA" panose="02000609000000000000" pitchFamily="49" charset="-128"/>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10"/>
          <p:cNvSpPr txBox="1">
            <a:spLocks noChangeArrowheads="1"/>
          </p:cNvSpPr>
          <p:nvPr/>
        </p:nvSpPr>
        <p:spPr bwMode="auto">
          <a:xfrm>
            <a:off x="747486" y="285505"/>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accent1"/>
                </a:solidFill>
                <a:latin typeface="FZFangSong-Z02S" panose="02010601030101010101" pitchFamily="2" charset="-122"/>
                <a:ea typeface="FZFangSong-Z02S" panose="02010601030101010101" pitchFamily="2" charset="-122"/>
              </a:rPr>
              <a:t>点击此处添加标题</a:t>
            </a:r>
            <a:endParaRPr lang="zh-CN" altLang="en-US" sz="2400" b="1" dirty="0">
              <a:solidFill>
                <a:schemeClr val="accent1"/>
              </a:solidFill>
              <a:latin typeface="FZFangSong-Z02S" panose="02010601030101010101" pitchFamily="2" charset="-122"/>
              <a:ea typeface="FZFangSong-Z02S" panose="02010601030101010101" pitchFamily="2" charset="-122"/>
            </a:endParaRPr>
          </a:p>
        </p:txBody>
      </p:sp>
      <p:pic>
        <p:nvPicPr>
          <p:cNvPr id="31" name="图片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4625" y="285505"/>
            <a:ext cx="465309" cy="461962"/>
          </a:xfrm>
          <a:prstGeom prst="rect">
            <a:avLst/>
          </a:prstGeom>
        </p:spPr>
      </p:pic>
      <p:sp>
        <p:nvSpPr>
          <p:cNvPr id="75" name="燕尾形 74"/>
          <p:cNvSpPr/>
          <p:nvPr/>
        </p:nvSpPr>
        <p:spPr>
          <a:xfrm>
            <a:off x="3453273" y="1917226"/>
            <a:ext cx="1151828" cy="1943709"/>
          </a:xfrm>
          <a:prstGeom prst="chevron">
            <a:avLst/>
          </a:prstGeom>
          <a:gradFill>
            <a:gsLst>
              <a:gs pos="100000">
                <a:srgbClr val="EEC988"/>
              </a:gs>
              <a:gs pos="0">
                <a:srgbClr val="CB954D"/>
              </a:gs>
            </a:gsLst>
            <a:lin scaled="1"/>
          </a:gra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76" name="燕尾形 75"/>
          <p:cNvSpPr/>
          <p:nvPr/>
        </p:nvSpPr>
        <p:spPr>
          <a:xfrm>
            <a:off x="6381254" y="1917226"/>
            <a:ext cx="1151828" cy="1943709"/>
          </a:xfrm>
          <a:prstGeom prst="chevron">
            <a:avLst/>
          </a:prstGeom>
          <a:gradFill>
            <a:gsLst>
              <a:gs pos="100000">
                <a:srgbClr val="EEC988"/>
              </a:gs>
              <a:gs pos="0">
                <a:srgbClr val="CB954D"/>
              </a:gs>
            </a:gsLst>
            <a:lin scaled="1"/>
          </a:gra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77" name="燕尾形 76"/>
          <p:cNvSpPr/>
          <p:nvPr/>
        </p:nvSpPr>
        <p:spPr>
          <a:xfrm>
            <a:off x="9359012" y="1917226"/>
            <a:ext cx="1151828" cy="1943709"/>
          </a:xfrm>
          <a:prstGeom prst="chevron">
            <a:avLst/>
          </a:prstGeom>
          <a:gradFill>
            <a:gsLst>
              <a:gs pos="100000">
                <a:srgbClr val="EEC988"/>
              </a:gs>
              <a:gs pos="0">
                <a:srgbClr val="CB954D"/>
              </a:gs>
            </a:gsLst>
            <a:lin scaled="1"/>
          </a:gra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78" name="文本框 47"/>
          <p:cNvSpPr txBox="1"/>
          <p:nvPr/>
        </p:nvSpPr>
        <p:spPr>
          <a:xfrm>
            <a:off x="1632667" y="2163665"/>
            <a:ext cx="1210588" cy="400110"/>
          </a:xfrm>
          <a:prstGeom prst="rect">
            <a:avLst/>
          </a:prstGeom>
          <a:noFill/>
          <a:effectLst/>
        </p:spPr>
        <p:txBody>
          <a:bodyPr wrap="non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rPr>
              <a:t>输入内容</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79" name="文本框 48"/>
          <p:cNvSpPr txBox="1"/>
          <p:nvPr/>
        </p:nvSpPr>
        <p:spPr>
          <a:xfrm>
            <a:off x="1632667" y="2504634"/>
            <a:ext cx="1943709" cy="1185324"/>
          </a:xfrm>
          <a:prstGeom prst="rect">
            <a:avLst/>
          </a:prstGeom>
          <a:noFill/>
          <a:effectLst/>
        </p:spPr>
        <p:txBody>
          <a:bodyPr wrap="square" rtlCol="0">
            <a:spAutoFit/>
          </a:bodyPr>
          <a:p>
            <a:pPr>
              <a:lnSpc>
                <a:spcPct val="13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请在此处添加文字信息，表达图的含义请在此处添加文字。</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nSpc>
                <a:spcPct val="130000"/>
              </a:lnSpc>
            </a:pP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grpSp>
        <p:nvGrpSpPr>
          <p:cNvPr id="80" name="组合 79"/>
          <p:cNvGrpSpPr/>
          <p:nvPr/>
        </p:nvGrpSpPr>
        <p:grpSpPr>
          <a:xfrm>
            <a:off x="3636864" y="2529135"/>
            <a:ext cx="719892" cy="719892"/>
            <a:chOff x="3637810" y="2600908"/>
            <a:chExt cx="720080" cy="720080"/>
          </a:xfrm>
        </p:grpSpPr>
        <p:sp>
          <p:nvSpPr>
            <p:cNvPr id="81" name="椭圆 80"/>
            <p:cNvSpPr/>
            <p:nvPr/>
          </p:nvSpPr>
          <p:spPr>
            <a:xfrm>
              <a:off x="3637810" y="2600908"/>
              <a:ext cx="720080" cy="720080"/>
            </a:xfrm>
            <a:prstGeom prst="ellipse">
              <a:avLst/>
            </a:prstGeom>
            <a:solidFill>
              <a:schemeClr val="bg1"/>
            </a:solidFill>
            <a:ln w="57150">
              <a:solidFill>
                <a:srgbClr val="DDA62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82" name="66"/>
            <p:cNvSpPr>
              <a:spLocks noEditPoints="1"/>
            </p:cNvSpPr>
            <p:nvPr/>
          </p:nvSpPr>
          <p:spPr bwMode="auto">
            <a:xfrm>
              <a:off x="3807803" y="2722630"/>
              <a:ext cx="379591" cy="468907"/>
            </a:xfrm>
            <a:custGeom>
              <a:avLst/>
              <a:gdLst>
                <a:gd name="T0" fmla="*/ 196 w 208"/>
                <a:gd name="T1" fmla="*/ 256 h 256"/>
                <a:gd name="T2" fmla="*/ 12 w 208"/>
                <a:gd name="T3" fmla="*/ 256 h 256"/>
                <a:gd name="T4" fmla="*/ 0 w 208"/>
                <a:gd name="T5" fmla="*/ 244 h 256"/>
                <a:gd name="T6" fmla="*/ 0 w 208"/>
                <a:gd name="T7" fmla="*/ 140 h 256"/>
                <a:gd name="T8" fmla="*/ 12 w 208"/>
                <a:gd name="T9" fmla="*/ 128 h 256"/>
                <a:gd name="T10" fmla="*/ 32 w 208"/>
                <a:gd name="T11" fmla="*/ 128 h 256"/>
                <a:gd name="T12" fmla="*/ 32 w 208"/>
                <a:gd name="T13" fmla="*/ 72 h 256"/>
                <a:gd name="T14" fmla="*/ 104 w 208"/>
                <a:gd name="T15" fmla="*/ 0 h 256"/>
                <a:gd name="T16" fmla="*/ 176 w 208"/>
                <a:gd name="T17" fmla="*/ 72 h 256"/>
                <a:gd name="T18" fmla="*/ 176 w 208"/>
                <a:gd name="T19" fmla="*/ 128 h 256"/>
                <a:gd name="T20" fmla="*/ 196 w 208"/>
                <a:gd name="T21" fmla="*/ 128 h 256"/>
                <a:gd name="T22" fmla="*/ 208 w 208"/>
                <a:gd name="T23" fmla="*/ 140 h 256"/>
                <a:gd name="T24" fmla="*/ 208 w 208"/>
                <a:gd name="T25" fmla="*/ 244 h 256"/>
                <a:gd name="T26" fmla="*/ 196 w 208"/>
                <a:gd name="T27" fmla="*/ 256 h 256"/>
                <a:gd name="T28" fmla="*/ 92 w 208"/>
                <a:gd name="T29" fmla="*/ 197 h 256"/>
                <a:gd name="T30" fmla="*/ 92 w 208"/>
                <a:gd name="T31" fmla="*/ 220 h 256"/>
                <a:gd name="T32" fmla="*/ 104 w 208"/>
                <a:gd name="T33" fmla="*/ 232 h 256"/>
                <a:gd name="T34" fmla="*/ 116 w 208"/>
                <a:gd name="T35" fmla="*/ 220 h 256"/>
                <a:gd name="T36" fmla="*/ 116 w 208"/>
                <a:gd name="T37" fmla="*/ 197 h 256"/>
                <a:gd name="T38" fmla="*/ 128 w 208"/>
                <a:gd name="T39" fmla="*/ 176 h 256"/>
                <a:gd name="T40" fmla="*/ 104 w 208"/>
                <a:gd name="T41" fmla="*/ 152 h 256"/>
                <a:gd name="T42" fmla="*/ 80 w 208"/>
                <a:gd name="T43" fmla="*/ 176 h 256"/>
                <a:gd name="T44" fmla="*/ 92 w 208"/>
                <a:gd name="T45" fmla="*/ 197 h 256"/>
                <a:gd name="T46" fmla="*/ 152 w 208"/>
                <a:gd name="T47" fmla="*/ 72 h 256"/>
                <a:gd name="T48" fmla="*/ 104 w 208"/>
                <a:gd name="T49" fmla="*/ 24 h 256"/>
                <a:gd name="T50" fmla="*/ 56 w 208"/>
                <a:gd name="T51" fmla="*/ 72 h 256"/>
                <a:gd name="T52" fmla="*/ 56 w 208"/>
                <a:gd name="T53" fmla="*/ 128 h 256"/>
                <a:gd name="T54" fmla="*/ 152 w 208"/>
                <a:gd name="T55" fmla="*/ 128 h 256"/>
                <a:gd name="T56" fmla="*/ 152 w 208"/>
                <a:gd name="T57" fmla="*/ 7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solidFill>
              <a:srgbClr val="DDA62F"/>
            </a:solidFill>
            <a:ln>
              <a:solidFill>
                <a:srgbClr val="F79818"/>
              </a:solidFill>
            </a:ln>
            <a:effectLst/>
          </p:spPr>
          <p:txBody>
            <a:bodyPr vert="horz" wrap="square" lIns="91416" tIns="45708" rIns="91416" bIns="45708" numCol="1" anchor="t" anchorCtr="0" compatLnSpc="1"/>
            <a:p>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83" name="组合 82"/>
          <p:cNvGrpSpPr/>
          <p:nvPr/>
        </p:nvGrpSpPr>
        <p:grpSpPr>
          <a:xfrm>
            <a:off x="6566750" y="2529135"/>
            <a:ext cx="719892" cy="719892"/>
            <a:chOff x="6568459" y="2600908"/>
            <a:chExt cx="720080" cy="720080"/>
          </a:xfrm>
        </p:grpSpPr>
        <p:sp>
          <p:nvSpPr>
            <p:cNvPr id="84" name="椭圆 83"/>
            <p:cNvSpPr/>
            <p:nvPr/>
          </p:nvSpPr>
          <p:spPr>
            <a:xfrm>
              <a:off x="6568459" y="2600908"/>
              <a:ext cx="720080" cy="720080"/>
            </a:xfrm>
            <a:prstGeom prst="ellipse">
              <a:avLst/>
            </a:prstGeom>
            <a:solidFill>
              <a:schemeClr val="bg1"/>
            </a:solidFill>
            <a:ln w="57150">
              <a:solidFill>
                <a:srgbClr val="DDA62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85" name="107"/>
            <p:cNvSpPr>
              <a:spLocks noEditPoints="1"/>
            </p:cNvSpPr>
            <p:nvPr/>
          </p:nvSpPr>
          <p:spPr bwMode="auto">
            <a:xfrm>
              <a:off x="6746415" y="2826814"/>
              <a:ext cx="364168" cy="332120"/>
            </a:xfrm>
            <a:custGeom>
              <a:avLst/>
              <a:gdLst>
                <a:gd name="T0" fmla="*/ 244 w 256"/>
                <a:gd name="T1" fmla="*/ 196 h 232"/>
                <a:gd name="T2" fmla="*/ 188 w 256"/>
                <a:gd name="T3" fmla="*/ 196 h 232"/>
                <a:gd name="T4" fmla="*/ 96 w 256"/>
                <a:gd name="T5" fmla="*/ 196 h 232"/>
                <a:gd name="T6" fmla="*/ 84 w 256"/>
                <a:gd name="T7" fmla="*/ 196 h 232"/>
                <a:gd name="T8" fmla="*/ 81 w 256"/>
                <a:gd name="T9" fmla="*/ 196 h 232"/>
                <a:gd name="T10" fmla="*/ 48 w 256"/>
                <a:gd name="T11" fmla="*/ 228 h 232"/>
                <a:gd name="T12" fmla="*/ 40 w 256"/>
                <a:gd name="T13" fmla="*/ 232 h 232"/>
                <a:gd name="T14" fmla="*/ 40 w 256"/>
                <a:gd name="T15" fmla="*/ 232 h 232"/>
                <a:gd name="T16" fmla="*/ 32 w 256"/>
                <a:gd name="T17" fmla="*/ 228 h 232"/>
                <a:gd name="T18" fmla="*/ 31 w 256"/>
                <a:gd name="T19" fmla="*/ 228 h 232"/>
                <a:gd name="T20" fmla="*/ 30 w 256"/>
                <a:gd name="T21" fmla="*/ 227 h 232"/>
                <a:gd name="T22" fmla="*/ 30 w 256"/>
                <a:gd name="T23" fmla="*/ 226 h 232"/>
                <a:gd name="T24" fmla="*/ 29 w 256"/>
                <a:gd name="T25" fmla="*/ 225 h 232"/>
                <a:gd name="T26" fmla="*/ 29 w 256"/>
                <a:gd name="T27" fmla="*/ 224 h 232"/>
                <a:gd name="T28" fmla="*/ 28 w 256"/>
                <a:gd name="T29" fmla="*/ 222 h 232"/>
                <a:gd name="T30" fmla="*/ 28 w 256"/>
                <a:gd name="T31" fmla="*/ 220 h 232"/>
                <a:gd name="T32" fmla="*/ 28 w 256"/>
                <a:gd name="T33" fmla="*/ 196 h 232"/>
                <a:gd name="T34" fmla="*/ 26 w 256"/>
                <a:gd name="T35" fmla="*/ 196 h 232"/>
                <a:gd name="T36" fmla="*/ 12 w 256"/>
                <a:gd name="T37" fmla="*/ 196 h 232"/>
                <a:gd name="T38" fmla="*/ 0 w 256"/>
                <a:gd name="T39" fmla="*/ 184 h 232"/>
                <a:gd name="T40" fmla="*/ 0 w 256"/>
                <a:gd name="T41" fmla="*/ 12 h 232"/>
                <a:gd name="T42" fmla="*/ 12 w 256"/>
                <a:gd name="T43" fmla="*/ 0 h 232"/>
                <a:gd name="T44" fmla="*/ 244 w 256"/>
                <a:gd name="T45" fmla="*/ 0 h 232"/>
                <a:gd name="T46" fmla="*/ 256 w 256"/>
                <a:gd name="T47" fmla="*/ 12 h 232"/>
                <a:gd name="T48" fmla="*/ 256 w 256"/>
                <a:gd name="T49" fmla="*/ 184 h 232"/>
                <a:gd name="T50" fmla="*/ 244 w 256"/>
                <a:gd name="T51" fmla="*/ 196 h 232"/>
                <a:gd name="T52" fmla="*/ 68 w 256"/>
                <a:gd name="T53" fmla="*/ 76 h 232"/>
                <a:gd name="T54" fmla="*/ 44 w 256"/>
                <a:gd name="T55" fmla="*/ 100 h 232"/>
                <a:gd name="T56" fmla="*/ 68 w 256"/>
                <a:gd name="T57" fmla="*/ 124 h 232"/>
                <a:gd name="T58" fmla="*/ 92 w 256"/>
                <a:gd name="T59" fmla="*/ 100 h 232"/>
                <a:gd name="T60" fmla="*/ 68 w 256"/>
                <a:gd name="T61" fmla="*/ 76 h 232"/>
                <a:gd name="T62" fmla="*/ 128 w 256"/>
                <a:gd name="T63" fmla="*/ 76 h 232"/>
                <a:gd name="T64" fmla="*/ 104 w 256"/>
                <a:gd name="T65" fmla="*/ 100 h 232"/>
                <a:gd name="T66" fmla="*/ 128 w 256"/>
                <a:gd name="T67" fmla="*/ 124 h 232"/>
                <a:gd name="T68" fmla="*/ 152 w 256"/>
                <a:gd name="T69" fmla="*/ 100 h 232"/>
                <a:gd name="T70" fmla="*/ 128 w 256"/>
                <a:gd name="T71" fmla="*/ 76 h 232"/>
                <a:gd name="T72" fmla="*/ 188 w 256"/>
                <a:gd name="T73" fmla="*/ 76 h 232"/>
                <a:gd name="T74" fmla="*/ 164 w 256"/>
                <a:gd name="T75" fmla="*/ 100 h 232"/>
                <a:gd name="T76" fmla="*/ 188 w 256"/>
                <a:gd name="T77" fmla="*/ 124 h 232"/>
                <a:gd name="T78" fmla="*/ 212 w 256"/>
                <a:gd name="T79" fmla="*/ 100 h 232"/>
                <a:gd name="T80" fmla="*/ 188 w 256"/>
                <a:gd name="T81" fmla="*/ 7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32">
                  <a:moveTo>
                    <a:pt x="244" y="196"/>
                  </a:moveTo>
                  <a:cubicBezTo>
                    <a:pt x="188" y="196"/>
                    <a:pt x="188" y="196"/>
                    <a:pt x="188" y="196"/>
                  </a:cubicBezTo>
                  <a:cubicBezTo>
                    <a:pt x="96" y="196"/>
                    <a:pt x="96" y="196"/>
                    <a:pt x="96" y="196"/>
                  </a:cubicBez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26" y="196"/>
                    <a:pt x="26" y="196"/>
                    <a:pt x="26"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rgbClr val="DDA62F"/>
            </a:solidFill>
            <a:ln>
              <a:solidFill>
                <a:srgbClr val="F79818"/>
              </a:solidFill>
            </a:ln>
            <a:effectLst/>
          </p:spPr>
          <p:txBody>
            <a:bodyPr vert="horz" wrap="square" lIns="91416" tIns="45708" rIns="91416" bIns="45708" numCol="1" anchor="t" anchorCtr="0" compatLnSpc="1"/>
            <a:p>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grpSp>
        <p:nvGrpSpPr>
          <p:cNvPr id="86" name="组合 85"/>
          <p:cNvGrpSpPr/>
          <p:nvPr/>
        </p:nvGrpSpPr>
        <p:grpSpPr>
          <a:xfrm>
            <a:off x="9521013" y="2529135"/>
            <a:ext cx="719892" cy="719892"/>
            <a:chOff x="9523491" y="2600908"/>
            <a:chExt cx="720080" cy="720080"/>
          </a:xfrm>
        </p:grpSpPr>
        <p:sp>
          <p:nvSpPr>
            <p:cNvPr id="87" name="椭圆 86"/>
            <p:cNvSpPr/>
            <p:nvPr/>
          </p:nvSpPr>
          <p:spPr>
            <a:xfrm>
              <a:off x="9523491" y="2600908"/>
              <a:ext cx="720080" cy="720080"/>
            </a:xfrm>
            <a:prstGeom prst="ellipse">
              <a:avLst/>
            </a:prstGeom>
            <a:solidFill>
              <a:schemeClr val="bg1"/>
            </a:solidFill>
            <a:ln w="57150">
              <a:solidFill>
                <a:srgbClr val="DDA62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88" name="105"/>
            <p:cNvSpPr/>
            <p:nvPr/>
          </p:nvSpPr>
          <p:spPr bwMode="auto">
            <a:xfrm>
              <a:off x="9704217" y="2782283"/>
              <a:ext cx="367080" cy="349600"/>
            </a:xfrm>
            <a:custGeom>
              <a:avLst/>
              <a:gdLst>
                <a:gd name="T0" fmla="*/ 251 w 256"/>
                <a:gd name="T1" fmla="*/ 106 h 244"/>
                <a:gd name="T2" fmla="*/ 251 w 256"/>
                <a:gd name="T3" fmla="*/ 106 h 244"/>
                <a:gd name="T4" fmla="*/ 187 w 256"/>
                <a:gd name="T5" fmla="*/ 152 h 244"/>
                <a:gd name="T6" fmla="*/ 211 w 256"/>
                <a:gd name="T7" fmla="*/ 228 h 244"/>
                <a:gd name="T8" fmla="*/ 212 w 256"/>
                <a:gd name="T9" fmla="*/ 232 h 244"/>
                <a:gd name="T10" fmla="*/ 200 w 256"/>
                <a:gd name="T11" fmla="*/ 244 h 244"/>
                <a:gd name="T12" fmla="*/ 193 w 256"/>
                <a:gd name="T13" fmla="*/ 242 h 244"/>
                <a:gd name="T14" fmla="*/ 193 w 256"/>
                <a:gd name="T15" fmla="*/ 242 h 244"/>
                <a:gd name="T16" fmla="*/ 128 w 256"/>
                <a:gd name="T17" fmla="*/ 195 h 244"/>
                <a:gd name="T18" fmla="*/ 63 w 256"/>
                <a:gd name="T19" fmla="*/ 242 h 244"/>
                <a:gd name="T20" fmla="*/ 63 w 256"/>
                <a:gd name="T21" fmla="*/ 242 h 244"/>
                <a:gd name="T22" fmla="*/ 56 w 256"/>
                <a:gd name="T23" fmla="*/ 244 h 244"/>
                <a:gd name="T24" fmla="*/ 44 w 256"/>
                <a:gd name="T25" fmla="*/ 232 h 244"/>
                <a:gd name="T26" fmla="*/ 45 w 256"/>
                <a:gd name="T27" fmla="*/ 228 h 244"/>
                <a:gd name="T28" fmla="*/ 69 w 256"/>
                <a:gd name="T29" fmla="*/ 152 h 244"/>
                <a:gd name="T30" fmla="*/ 5 w 256"/>
                <a:gd name="T31" fmla="*/ 106 h 244"/>
                <a:gd name="T32" fmla="*/ 0 w 256"/>
                <a:gd name="T33" fmla="*/ 96 h 244"/>
                <a:gd name="T34" fmla="*/ 12 w 256"/>
                <a:gd name="T35" fmla="*/ 84 h 244"/>
                <a:gd name="T36" fmla="*/ 92 w 256"/>
                <a:gd name="T37" fmla="*/ 84 h 244"/>
                <a:gd name="T38" fmla="*/ 117 w 256"/>
                <a:gd name="T39" fmla="*/ 8 h 244"/>
                <a:gd name="T40" fmla="*/ 128 w 256"/>
                <a:gd name="T41" fmla="*/ 0 h 244"/>
                <a:gd name="T42" fmla="*/ 139 w 256"/>
                <a:gd name="T43" fmla="*/ 8 h 244"/>
                <a:gd name="T44" fmla="*/ 164 w 256"/>
                <a:gd name="T45" fmla="*/ 84 h 244"/>
                <a:gd name="T46" fmla="*/ 244 w 256"/>
                <a:gd name="T47" fmla="*/ 84 h 244"/>
                <a:gd name="T48" fmla="*/ 256 w 256"/>
                <a:gd name="T49" fmla="*/ 96 h 244"/>
                <a:gd name="T50" fmla="*/ 251 w 256"/>
                <a:gd name="T51" fmla="*/ 10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rgbClr val="DDA62F"/>
            </a:solidFill>
            <a:ln>
              <a:solidFill>
                <a:srgbClr val="F79818"/>
              </a:solidFill>
            </a:ln>
            <a:effectLst/>
          </p:spPr>
          <p:txBody>
            <a:bodyPr vert="horz" wrap="square" lIns="91416" tIns="45708" rIns="91416" bIns="45708" numCol="1" anchor="t" anchorCtr="0" compatLnSpc="1"/>
            <a:p>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grpSp>
      <p:sp>
        <p:nvSpPr>
          <p:cNvPr id="89" name="文本框 47"/>
          <p:cNvSpPr txBox="1"/>
          <p:nvPr/>
        </p:nvSpPr>
        <p:spPr>
          <a:xfrm>
            <a:off x="4591451" y="2163665"/>
            <a:ext cx="1210588" cy="400110"/>
          </a:xfrm>
          <a:prstGeom prst="rect">
            <a:avLst/>
          </a:prstGeom>
          <a:noFill/>
          <a:effectLst/>
        </p:spPr>
        <p:txBody>
          <a:bodyPr wrap="non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rPr>
              <a:t>输入内容</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90" name="文本框 48"/>
          <p:cNvSpPr txBox="1"/>
          <p:nvPr/>
        </p:nvSpPr>
        <p:spPr>
          <a:xfrm>
            <a:off x="4591451" y="2504634"/>
            <a:ext cx="1943709" cy="1185324"/>
          </a:xfrm>
          <a:prstGeom prst="rect">
            <a:avLst/>
          </a:prstGeom>
          <a:noFill/>
          <a:effectLst/>
        </p:spPr>
        <p:txBody>
          <a:bodyPr wrap="square" rtlCol="0">
            <a:spAutoFit/>
          </a:bodyPr>
          <a:p>
            <a:pPr>
              <a:lnSpc>
                <a:spcPct val="13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请在此处添加文字信息，表达图的含义请在此处添加文字。</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nSpc>
                <a:spcPct val="130000"/>
              </a:lnSpc>
            </a:pP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91" name="文本框 47"/>
          <p:cNvSpPr txBox="1"/>
          <p:nvPr/>
        </p:nvSpPr>
        <p:spPr>
          <a:xfrm>
            <a:off x="7535786" y="2163665"/>
            <a:ext cx="1210588" cy="400110"/>
          </a:xfrm>
          <a:prstGeom prst="rect">
            <a:avLst/>
          </a:prstGeom>
          <a:noFill/>
          <a:effectLst/>
        </p:spPr>
        <p:txBody>
          <a:bodyPr wrap="none" rtlCol="0">
            <a:spAutoFit/>
          </a:bodyPr>
          <a:p>
            <a:r>
              <a:rPr lang="zh-CN" altLang="en-US" sz="2000" b="1" dirty="0">
                <a:solidFill>
                  <a:schemeClr val="tx1">
                    <a:lumMod val="75000"/>
                    <a:lumOff val="25000"/>
                  </a:schemeClr>
                </a:solidFill>
                <a:latin typeface="微软雅黑" panose="020B0503020204020204" charset="-122"/>
                <a:ea typeface="微软雅黑" panose="020B0503020204020204" charset="-122"/>
              </a:rPr>
              <a:t>输入内容</a:t>
            </a:r>
            <a:endParaRPr lang="zh-CN" altLang="en-US"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92" name="文本框 48"/>
          <p:cNvSpPr txBox="1"/>
          <p:nvPr/>
        </p:nvSpPr>
        <p:spPr>
          <a:xfrm>
            <a:off x="7543011" y="2504634"/>
            <a:ext cx="1943709" cy="1185324"/>
          </a:xfrm>
          <a:prstGeom prst="rect">
            <a:avLst/>
          </a:prstGeom>
          <a:noFill/>
          <a:effectLst/>
        </p:spPr>
        <p:txBody>
          <a:bodyPr wrap="square" rtlCol="0">
            <a:spAutoFit/>
          </a:bodyPr>
          <a:p>
            <a:pPr>
              <a:lnSpc>
                <a:spcPct val="13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请在此处添加文字信息，表达图的含义请在此处添加文字。</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nSpc>
                <a:spcPct val="130000"/>
              </a:lnSpc>
            </a:pP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93" name="12"/>
          <p:cNvSpPr/>
          <p:nvPr/>
        </p:nvSpPr>
        <p:spPr bwMode="auto">
          <a:xfrm>
            <a:off x="1608091" y="4220883"/>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DDA62F"/>
          </a:solidFill>
          <a:ln>
            <a:noFill/>
          </a:ln>
        </p:spPr>
        <p:txBody>
          <a:bodyPr/>
          <a:p>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94" name="12"/>
          <p:cNvSpPr/>
          <p:nvPr/>
        </p:nvSpPr>
        <p:spPr bwMode="auto">
          <a:xfrm flipH="1" flipV="1">
            <a:off x="10246802" y="5254895"/>
            <a:ext cx="528500"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DDA62F"/>
          </a:solidFill>
          <a:ln>
            <a:noFill/>
          </a:ln>
        </p:spPr>
        <p:txBody>
          <a:bodyPr/>
          <a:p>
            <a:endParaRPr lang="zh-CN" altLang="en-US" sz="1350">
              <a:solidFill>
                <a:schemeClr val="tx1">
                  <a:lumMod val="75000"/>
                  <a:lumOff val="25000"/>
                </a:schemeClr>
              </a:solidFill>
              <a:latin typeface="微软雅黑" panose="020B0503020204020204" charset="-122"/>
              <a:ea typeface="微软雅黑" panose="020B0503020204020204" charset="-122"/>
            </a:endParaRPr>
          </a:p>
        </p:txBody>
      </p:sp>
      <p:sp>
        <p:nvSpPr>
          <p:cNvPr id="95" name="60"/>
          <p:cNvSpPr txBox="1"/>
          <p:nvPr/>
        </p:nvSpPr>
        <p:spPr>
          <a:xfrm>
            <a:off x="1968038" y="4535001"/>
            <a:ext cx="8543015" cy="905248"/>
          </a:xfrm>
          <a:prstGeom prst="rect">
            <a:avLst/>
          </a:prstGeom>
          <a:noFill/>
        </p:spPr>
        <p:txBody>
          <a:bodyPr wrap="square" rtlCol="0">
            <a:spAutoFit/>
          </a:bodyPr>
          <a:p>
            <a:pPr>
              <a:lnSpc>
                <a:spcPct val="130000"/>
              </a:lnSpc>
              <a:spcBef>
                <a:spcPct val="0"/>
              </a:spcBef>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10"/>
          <p:cNvSpPr txBox="1">
            <a:spLocks noChangeArrowheads="1"/>
          </p:cNvSpPr>
          <p:nvPr/>
        </p:nvSpPr>
        <p:spPr bwMode="auto">
          <a:xfrm>
            <a:off x="747486" y="285505"/>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accent1"/>
                </a:solidFill>
                <a:latin typeface="FZFangSong-Z02S" panose="02010601030101010101" pitchFamily="2" charset="-122"/>
                <a:ea typeface="FZFangSong-Z02S" panose="02010601030101010101" pitchFamily="2" charset="-122"/>
              </a:rPr>
              <a:t>点击此处添加标题</a:t>
            </a:r>
            <a:endParaRPr lang="zh-CN" altLang="en-US" sz="2400" b="1" dirty="0">
              <a:solidFill>
                <a:schemeClr val="accent1"/>
              </a:solidFill>
              <a:latin typeface="FZFangSong-Z02S" panose="02010601030101010101" pitchFamily="2" charset="-122"/>
              <a:ea typeface="FZFangSong-Z02S" panose="02010601030101010101" pitchFamily="2" charset="-122"/>
            </a:endParaRPr>
          </a:p>
        </p:txBody>
      </p:sp>
      <p:pic>
        <p:nvPicPr>
          <p:cNvPr id="31" name="图片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4625" y="285505"/>
            <a:ext cx="465309" cy="461962"/>
          </a:xfrm>
          <a:prstGeom prst="rect">
            <a:avLst/>
          </a:prstGeom>
        </p:spPr>
      </p:pic>
      <p:pic>
        <p:nvPicPr>
          <p:cNvPr id="49" name="图片 48"/>
          <p:cNvPicPr>
            <a:picLocks noChangeAspect="1"/>
          </p:cNvPicPr>
          <p:nvPr/>
        </p:nvPicPr>
        <p:blipFill rotWithShape="1">
          <a:blip r:embed="rId2"/>
          <a:srcRect l="26618" t="19857" r="30438" b="21975"/>
          <a:stretch>
            <a:fillRect/>
          </a:stretch>
        </p:blipFill>
        <p:spPr>
          <a:xfrm>
            <a:off x="9283065" y="3097530"/>
            <a:ext cx="2548255" cy="3399790"/>
          </a:xfrm>
          <a:prstGeom prst="rect">
            <a:avLst/>
          </a:prstGeom>
        </p:spPr>
      </p:pic>
      <p:grpSp>
        <p:nvGrpSpPr>
          <p:cNvPr id="50" name="组合 49"/>
          <p:cNvGrpSpPr/>
          <p:nvPr/>
        </p:nvGrpSpPr>
        <p:grpSpPr>
          <a:xfrm>
            <a:off x="1034682" y="4862495"/>
            <a:ext cx="2289988" cy="1313998"/>
            <a:chOff x="2342147" y="4720255"/>
            <a:chExt cx="2289988" cy="1313998"/>
          </a:xfrm>
        </p:grpSpPr>
        <p:sp>
          <p:nvSpPr>
            <p:cNvPr id="51" name="矩形 50"/>
            <p:cNvSpPr/>
            <p:nvPr/>
          </p:nvSpPr>
          <p:spPr>
            <a:xfrm>
              <a:off x="2342147" y="5081118"/>
              <a:ext cx="2289988" cy="953135"/>
            </a:xfrm>
            <a:prstGeom prst="rect">
              <a:avLst/>
            </a:prstGeom>
          </p:spPr>
          <p:txBody>
            <a:bodyPr wrap="square">
              <a:spAutoFit/>
            </a:bodyPr>
            <a:p>
              <a:pPr algn="just"/>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52" name="矩形 51"/>
            <p:cNvSpPr/>
            <p:nvPr/>
          </p:nvSpPr>
          <p:spPr>
            <a:xfrm>
              <a:off x="2872386" y="4720255"/>
              <a:ext cx="1229510" cy="369332"/>
            </a:xfrm>
            <a:prstGeom prst="rect">
              <a:avLst/>
            </a:prstGeom>
          </p:spPr>
          <p:txBody>
            <a:bodyPr wrap="square">
              <a:spAutoFit/>
            </a:bodyPr>
            <a:p>
              <a:pPr algn="just"/>
              <a:r>
                <a:rPr lang="zh-CN" altLang="en-US" b="1" dirty="0">
                  <a:solidFill>
                    <a:schemeClr val="tx1">
                      <a:lumMod val="75000"/>
                      <a:lumOff val="25000"/>
                    </a:schemeClr>
                  </a:solidFill>
                  <a:latin typeface="微软雅黑" panose="020B0503020204020204" charset="-122"/>
                  <a:ea typeface="微软雅黑" panose="020B0503020204020204" charset="-122"/>
                </a:rPr>
                <a:t>您的标题</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53" name="组合 52"/>
          <p:cNvGrpSpPr/>
          <p:nvPr/>
        </p:nvGrpSpPr>
        <p:grpSpPr>
          <a:xfrm>
            <a:off x="3938662" y="4862495"/>
            <a:ext cx="2289988" cy="1313998"/>
            <a:chOff x="2342147" y="4720255"/>
            <a:chExt cx="2289988" cy="1313998"/>
          </a:xfrm>
        </p:grpSpPr>
        <p:sp>
          <p:nvSpPr>
            <p:cNvPr id="54" name="矩形 53"/>
            <p:cNvSpPr/>
            <p:nvPr/>
          </p:nvSpPr>
          <p:spPr>
            <a:xfrm>
              <a:off x="2342147" y="5081118"/>
              <a:ext cx="2289988" cy="953135"/>
            </a:xfrm>
            <a:prstGeom prst="rect">
              <a:avLst/>
            </a:prstGeom>
          </p:spPr>
          <p:txBody>
            <a:bodyPr wrap="square">
              <a:spAutoFit/>
            </a:bodyPr>
            <a:p>
              <a:pPr algn="just"/>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55" name="矩形 54"/>
            <p:cNvSpPr/>
            <p:nvPr/>
          </p:nvSpPr>
          <p:spPr>
            <a:xfrm>
              <a:off x="2872386" y="4720255"/>
              <a:ext cx="1229510" cy="369332"/>
            </a:xfrm>
            <a:prstGeom prst="rect">
              <a:avLst/>
            </a:prstGeom>
          </p:spPr>
          <p:txBody>
            <a:bodyPr wrap="square">
              <a:spAutoFit/>
            </a:bodyPr>
            <a:p>
              <a:pPr algn="just"/>
              <a:r>
                <a:rPr lang="zh-CN" altLang="en-US" b="1" dirty="0">
                  <a:solidFill>
                    <a:schemeClr val="tx1">
                      <a:lumMod val="75000"/>
                      <a:lumOff val="25000"/>
                    </a:schemeClr>
                  </a:solidFill>
                  <a:latin typeface="微软雅黑" panose="020B0503020204020204" charset="-122"/>
                  <a:ea typeface="微软雅黑" panose="020B0503020204020204" charset="-122"/>
                </a:rPr>
                <a:t>您的标题</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56" name="组合 55"/>
          <p:cNvGrpSpPr/>
          <p:nvPr/>
        </p:nvGrpSpPr>
        <p:grpSpPr>
          <a:xfrm>
            <a:off x="6663150" y="4863500"/>
            <a:ext cx="2289988" cy="1313998"/>
            <a:chOff x="2342147" y="4720255"/>
            <a:chExt cx="2289988" cy="1313998"/>
          </a:xfrm>
        </p:grpSpPr>
        <p:sp>
          <p:nvSpPr>
            <p:cNvPr id="57" name="矩形 56"/>
            <p:cNvSpPr/>
            <p:nvPr/>
          </p:nvSpPr>
          <p:spPr>
            <a:xfrm>
              <a:off x="2342147" y="5081118"/>
              <a:ext cx="2289988" cy="953135"/>
            </a:xfrm>
            <a:prstGeom prst="rect">
              <a:avLst/>
            </a:prstGeom>
          </p:spPr>
          <p:txBody>
            <a:bodyPr wrap="square">
              <a:spAutoFit/>
            </a:bodyPr>
            <a:p>
              <a:pPr algn="just"/>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58" name="矩形 57"/>
            <p:cNvSpPr/>
            <p:nvPr/>
          </p:nvSpPr>
          <p:spPr>
            <a:xfrm>
              <a:off x="2872386" y="4720255"/>
              <a:ext cx="1229510" cy="369332"/>
            </a:xfrm>
            <a:prstGeom prst="rect">
              <a:avLst/>
            </a:prstGeom>
          </p:spPr>
          <p:txBody>
            <a:bodyPr wrap="square">
              <a:spAutoFit/>
            </a:bodyPr>
            <a:p>
              <a:pPr algn="just"/>
              <a:r>
                <a:rPr lang="zh-CN" altLang="en-US" b="1" dirty="0">
                  <a:solidFill>
                    <a:schemeClr val="tx1">
                      <a:lumMod val="75000"/>
                      <a:lumOff val="25000"/>
                    </a:schemeClr>
                  </a:solidFill>
                  <a:latin typeface="微软雅黑" panose="020B0503020204020204" charset="-122"/>
                  <a:ea typeface="微软雅黑" panose="020B0503020204020204" charset="-122"/>
                </a:rPr>
                <a:t>您的标题</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59" name="组合 58"/>
          <p:cNvGrpSpPr/>
          <p:nvPr/>
        </p:nvGrpSpPr>
        <p:grpSpPr>
          <a:xfrm>
            <a:off x="2500347" y="1494925"/>
            <a:ext cx="2289988" cy="1313998"/>
            <a:chOff x="2342147" y="4720255"/>
            <a:chExt cx="2289988" cy="1313998"/>
          </a:xfrm>
        </p:grpSpPr>
        <p:sp>
          <p:nvSpPr>
            <p:cNvPr id="60" name="矩形 59"/>
            <p:cNvSpPr/>
            <p:nvPr/>
          </p:nvSpPr>
          <p:spPr>
            <a:xfrm>
              <a:off x="2342147" y="5081118"/>
              <a:ext cx="2289988" cy="953135"/>
            </a:xfrm>
            <a:prstGeom prst="rect">
              <a:avLst/>
            </a:prstGeom>
          </p:spPr>
          <p:txBody>
            <a:bodyPr wrap="square">
              <a:spAutoFit/>
            </a:bodyPr>
            <a:p>
              <a:pPr algn="just"/>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61" name="矩形 60"/>
            <p:cNvSpPr/>
            <p:nvPr/>
          </p:nvSpPr>
          <p:spPr>
            <a:xfrm>
              <a:off x="2872386" y="4720255"/>
              <a:ext cx="1229510" cy="369332"/>
            </a:xfrm>
            <a:prstGeom prst="rect">
              <a:avLst/>
            </a:prstGeom>
          </p:spPr>
          <p:txBody>
            <a:bodyPr wrap="square">
              <a:spAutoFit/>
            </a:bodyPr>
            <a:p>
              <a:pPr algn="just"/>
              <a:r>
                <a:rPr lang="zh-CN" altLang="en-US" b="1" dirty="0">
                  <a:solidFill>
                    <a:schemeClr val="tx1">
                      <a:lumMod val="75000"/>
                      <a:lumOff val="25000"/>
                    </a:schemeClr>
                  </a:solidFill>
                  <a:latin typeface="微软雅黑" panose="020B0503020204020204" charset="-122"/>
                  <a:ea typeface="微软雅黑" panose="020B0503020204020204" charset="-122"/>
                </a:rPr>
                <a:t>您的标题</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62" name="组合 61"/>
          <p:cNvGrpSpPr/>
          <p:nvPr/>
        </p:nvGrpSpPr>
        <p:grpSpPr>
          <a:xfrm>
            <a:off x="5193126" y="1447405"/>
            <a:ext cx="2289988" cy="1313998"/>
            <a:chOff x="2342147" y="4720255"/>
            <a:chExt cx="2289988" cy="1313998"/>
          </a:xfrm>
        </p:grpSpPr>
        <p:sp>
          <p:nvSpPr>
            <p:cNvPr id="63" name="矩形 62"/>
            <p:cNvSpPr/>
            <p:nvPr/>
          </p:nvSpPr>
          <p:spPr>
            <a:xfrm>
              <a:off x="2342147" y="5081118"/>
              <a:ext cx="2289988" cy="953135"/>
            </a:xfrm>
            <a:prstGeom prst="rect">
              <a:avLst/>
            </a:prstGeom>
          </p:spPr>
          <p:txBody>
            <a:bodyPr wrap="square">
              <a:spAutoFit/>
            </a:bodyPr>
            <a:p>
              <a:pPr algn="just"/>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64" name="矩形 63"/>
            <p:cNvSpPr/>
            <p:nvPr/>
          </p:nvSpPr>
          <p:spPr>
            <a:xfrm>
              <a:off x="2872386" y="4720255"/>
              <a:ext cx="1229510" cy="369332"/>
            </a:xfrm>
            <a:prstGeom prst="rect">
              <a:avLst/>
            </a:prstGeom>
          </p:spPr>
          <p:txBody>
            <a:bodyPr wrap="square">
              <a:spAutoFit/>
            </a:bodyPr>
            <a:p>
              <a:pPr algn="just"/>
              <a:r>
                <a:rPr lang="zh-CN" altLang="en-US" b="1" dirty="0">
                  <a:solidFill>
                    <a:schemeClr val="tx1">
                      <a:lumMod val="75000"/>
                      <a:lumOff val="25000"/>
                    </a:schemeClr>
                  </a:solidFill>
                  <a:latin typeface="微软雅黑" panose="020B0503020204020204" charset="-122"/>
                  <a:ea typeface="微软雅黑" panose="020B0503020204020204" charset="-122"/>
                </a:rPr>
                <a:t>您的标题</a:t>
              </a:r>
              <a:endParaRPr lang="zh-CN" altLang="en-US" b="1" dirty="0">
                <a:solidFill>
                  <a:schemeClr val="tx1">
                    <a:lumMod val="75000"/>
                    <a:lumOff val="25000"/>
                  </a:schemeClr>
                </a:solidFill>
                <a:latin typeface="微软雅黑" panose="020B0503020204020204" charset="-122"/>
                <a:ea typeface="微软雅黑" panose="020B0503020204020204" charset="-122"/>
              </a:endParaRPr>
            </a:p>
          </p:txBody>
        </p:sp>
      </p:grpSp>
      <p:sp>
        <p:nvSpPr>
          <p:cNvPr id="65" name="等腰三角形 64"/>
          <p:cNvSpPr/>
          <p:nvPr/>
        </p:nvSpPr>
        <p:spPr>
          <a:xfrm>
            <a:off x="1105619" y="2855973"/>
            <a:ext cx="2220667" cy="1914368"/>
          </a:xfrm>
          <a:prstGeom prst="triangle">
            <a:avLst/>
          </a:prstGeom>
          <a:gradFill>
            <a:gsLst>
              <a:gs pos="100000">
                <a:srgbClr val="EEC988"/>
              </a:gs>
              <a:gs pos="0">
                <a:srgbClr val="CB954D"/>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latin typeface="微软雅黑" panose="020B0503020204020204" charset="-122"/>
              <a:ea typeface="微软雅黑" panose="020B0503020204020204" charset="-122"/>
            </a:endParaRPr>
          </a:p>
        </p:txBody>
      </p:sp>
      <p:sp>
        <p:nvSpPr>
          <p:cNvPr id="66" name="等腰三角形 65"/>
          <p:cNvSpPr/>
          <p:nvPr/>
        </p:nvSpPr>
        <p:spPr>
          <a:xfrm rot="10800000">
            <a:off x="2479675" y="2855972"/>
            <a:ext cx="2220667" cy="1914368"/>
          </a:xfrm>
          <a:prstGeom prst="triangle">
            <a:avLst/>
          </a:prstGeom>
          <a:gradFill>
            <a:gsLst>
              <a:gs pos="100000">
                <a:srgbClr val="EEC988"/>
              </a:gs>
              <a:gs pos="0">
                <a:srgbClr val="CB954D"/>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latin typeface="微软雅黑" panose="020B0503020204020204" charset="-122"/>
              <a:ea typeface="微软雅黑" panose="020B0503020204020204" charset="-122"/>
            </a:endParaRPr>
          </a:p>
        </p:txBody>
      </p:sp>
      <p:sp>
        <p:nvSpPr>
          <p:cNvPr id="67" name="等腰三角形 66"/>
          <p:cNvSpPr/>
          <p:nvPr/>
        </p:nvSpPr>
        <p:spPr>
          <a:xfrm>
            <a:off x="3853731" y="2855973"/>
            <a:ext cx="2220667" cy="1914368"/>
          </a:xfrm>
          <a:prstGeom prst="triangle">
            <a:avLst/>
          </a:prstGeom>
          <a:gradFill>
            <a:gsLst>
              <a:gs pos="100000">
                <a:srgbClr val="EEC988"/>
              </a:gs>
              <a:gs pos="0">
                <a:srgbClr val="CB954D"/>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latin typeface="微软雅黑" panose="020B0503020204020204" charset="-122"/>
              <a:ea typeface="微软雅黑" panose="020B0503020204020204" charset="-122"/>
            </a:endParaRPr>
          </a:p>
        </p:txBody>
      </p:sp>
      <p:sp>
        <p:nvSpPr>
          <p:cNvPr id="68" name="等腰三角形 67"/>
          <p:cNvSpPr/>
          <p:nvPr/>
        </p:nvSpPr>
        <p:spPr>
          <a:xfrm rot="10800000">
            <a:off x="5227787" y="2855973"/>
            <a:ext cx="2220667" cy="1914368"/>
          </a:xfrm>
          <a:prstGeom prst="triangle">
            <a:avLst/>
          </a:prstGeom>
          <a:gradFill>
            <a:gsLst>
              <a:gs pos="100000">
                <a:srgbClr val="EEC988"/>
              </a:gs>
              <a:gs pos="0">
                <a:srgbClr val="CB954D"/>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latin typeface="微软雅黑" panose="020B0503020204020204" charset="-122"/>
              <a:ea typeface="微软雅黑" panose="020B0503020204020204" charset="-122"/>
            </a:endParaRPr>
          </a:p>
        </p:txBody>
      </p:sp>
      <p:sp>
        <p:nvSpPr>
          <p:cNvPr id="69" name="等腰三角形 68"/>
          <p:cNvSpPr/>
          <p:nvPr/>
        </p:nvSpPr>
        <p:spPr>
          <a:xfrm>
            <a:off x="6601842" y="2855973"/>
            <a:ext cx="2220667" cy="1914368"/>
          </a:xfrm>
          <a:prstGeom prst="triangle">
            <a:avLst/>
          </a:prstGeom>
          <a:gradFill>
            <a:gsLst>
              <a:gs pos="100000">
                <a:srgbClr val="EEC988"/>
              </a:gs>
              <a:gs pos="0">
                <a:srgbClr val="CB954D"/>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prstClr val="white"/>
              </a:solidFill>
              <a:latin typeface="微软雅黑" panose="020B0503020204020204" charset="-122"/>
              <a:ea typeface="微软雅黑" panose="020B0503020204020204" charset="-122"/>
            </a:endParaRPr>
          </a:p>
        </p:txBody>
      </p:sp>
      <p:sp>
        <p:nvSpPr>
          <p:cNvPr id="70" name="文本框 69"/>
          <p:cNvSpPr txBox="1"/>
          <p:nvPr/>
        </p:nvSpPr>
        <p:spPr>
          <a:xfrm>
            <a:off x="1727613" y="3895615"/>
            <a:ext cx="1042445" cy="400110"/>
          </a:xfrm>
          <a:prstGeom prst="rect">
            <a:avLst/>
          </a:prstGeom>
          <a:noFill/>
        </p:spPr>
        <p:txBody>
          <a:bodyPr wrap="square" rtlCol="0">
            <a:spAutoFit/>
          </a:bodyPr>
          <a:p>
            <a:r>
              <a:rPr lang="zh-CN" altLang="en-US" sz="2000" b="1" dirty="0" smtClean="0">
                <a:solidFill>
                  <a:prstClr val="white"/>
                </a:solidFill>
                <a:latin typeface="微软雅黑" panose="020B0503020204020204" charset="-122"/>
                <a:ea typeface="微软雅黑" panose="020B0503020204020204" charset="-122"/>
              </a:rPr>
              <a:t>意义一</a:t>
            </a:r>
            <a:endParaRPr lang="zh-CN" altLang="en-US" sz="2000" b="1" dirty="0" smtClean="0">
              <a:solidFill>
                <a:prstClr val="white"/>
              </a:solidFill>
              <a:latin typeface="微软雅黑" panose="020B0503020204020204" charset="-122"/>
              <a:ea typeface="微软雅黑" panose="020B0503020204020204" charset="-122"/>
            </a:endParaRPr>
          </a:p>
        </p:txBody>
      </p:sp>
      <p:sp>
        <p:nvSpPr>
          <p:cNvPr id="71" name="文本框 70"/>
          <p:cNvSpPr txBox="1"/>
          <p:nvPr/>
        </p:nvSpPr>
        <p:spPr>
          <a:xfrm>
            <a:off x="4562433" y="3895615"/>
            <a:ext cx="1042445" cy="400110"/>
          </a:xfrm>
          <a:prstGeom prst="rect">
            <a:avLst/>
          </a:prstGeom>
          <a:noFill/>
        </p:spPr>
        <p:txBody>
          <a:bodyPr wrap="square" rtlCol="0">
            <a:spAutoFit/>
          </a:bodyPr>
          <a:p>
            <a:r>
              <a:rPr lang="zh-CN" altLang="en-US" sz="2000" b="1" dirty="0" smtClean="0">
                <a:solidFill>
                  <a:prstClr val="white"/>
                </a:solidFill>
                <a:latin typeface="微软雅黑" panose="020B0503020204020204" charset="-122"/>
                <a:ea typeface="微软雅黑" panose="020B0503020204020204" charset="-122"/>
              </a:rPr>
              <a:t>意义三</a:t>
            </a:r>
            <a:endParaRPr lang="zh-CN" altLang="en-US" sz="2000" b="1" dirty="0" smtClean="0">
              <a:solidFill>
                <a:prstClr val="white"/>
              </a:solidFill>
              <a:latin typeface="微软雅黑" panose="020B0503020204020204" charset="-122"/>
              <a:ea typeface="微软雅黑" panose="020B0503020204020204" charset="-122"/>
            </a:endParaRPr>
          </a:p>
        </p:txBody>
      </p:sp>
      <p:sp>
        <p:nvSpPr>
          <p:cNvPr id="72" name="文本框 71"/>
          <p:cNvSpPr txBox="1"/>
          <p:nvPr/>
        </p:nvSpPr>
        <p:spPr>
          <a:xfrm>
            <a:off x="7193389" y="3895615"/>
            <a:ext cx="1042445" cy="400110"/>
          </a:xfrm>
          <a:prstGeom prst="rect">
            <a:avLst/>
          </a:prstGeom>
          <a:noFill/>
        </p:spPr>
        <p:txBody>
          <a:bodyPr wrap="square" rtlCol="0">
            <a:spAutoFit/>
          </a:bodyPr>
          <a:p>
            <a:r>
              <a:rPr lang="zh-CN" altLang="en-US" sz="2000" b="1" dirty="0" smtClean="0">
                <a:solidFill>
                  <a:prstClr val="white"/>
                </a:solidFill>
                <a:latin typeface="微软雅黑" panose="020B0503020204020204" charset="-122"/>
                <a:ea typeface="微软雅黑" panose="020B0503020204020204" charset="-122"/>
              </a:rPr>
              <a:t>意义五</a:t>
            </a:r>
            <a:endParaRPr lang="zh-CN" altLang="en-US" sz="2000" b="1" dirty="0" smtClean="0">
              <a:solidFill>
                <a:prstClr val="white"/>
              </a:solidFill>
              <a:latin typeface="微软雅黑" panose="020B0503020204020204" charset="-122"/>
              <a:ea typeface="微软雅黑" panose="020B0503020204020204" charset="-122"/>
            </a:endParaRPr>
          </a:p>
        </p:txBody>
      </p:sp>
      <p:sp>
        <p:nvSpPr>
          <p:cNvPr id="73" name="文本框 72"/>
          <p:cNvSpPr txBox="1"/>
          <p:nvPr/>
        </p:nvSpPr>
        <p:spPr>
          <a:xfrm>
            <a:off x="3068785" y="3333640"/>
            <a:ext cx="1042445" cy="400110"/>
          </a:xfrm>
          <a:prstGeom prst="rect">
            <a:avLst/>
          </a:prstGeom>
          <a:noFill/>
        </p:spPr>
        <p:txBody>
          <a:bodyPr wrap="square" rtlCol="0">
            <a:spAutoFit/>
          </a:bodyPr>
          <a:p>
            <a:r>
              <a:rPr lang="zh-CN" altLang="en-US" sz="2000" b="1" dirty="0" smtClean="0">
                <a:solidFill>
                  <a:prstClr val="white"/>
                </a:solidFill>
                <a:latin typeface="微软雅黑" panose="020B0503020204020204" charset="-122"/>
                <a:ea typeface="微软雅黑" panose="020B0503020204020204" charset="-122"/>
              </a:rPr>
              <a:t>意义二</a:t>
            </a:r>
            <a:endParaRPr lang="zh-CN" altLang="en-US" sz="2000" b="1" dirty="0" smtClean="0">
              <a:solidFill>
                <a:prstClr val="white"/>
              </a:solidFill>
              <a:latin typeface="微软雅黑" panose="020B0503020204020204" charset="-122"/>
              <a:ea typeface="微软雅黑" panose="020B0503020204020204" charset="-122"/>
            </a:endParaRPr>
          </a:p>
        </p:txBody>
      </p:sp>
      <p:sp>
        <p:nvSpPr>
          <p:cNvPr id="74" name="文本框 73"/>
          <p:cNvSpPr txBox="1"/>
          <p:nvPr/>
        </p:nvSpPr>
        <p:spPr>
          <a:xfrm>
            <a:off x="5883637" y="3333640"/>
            <a:ext cx="1042445" cy="400110"/>
          </a:xfrm>
          <a:prstGeom prst="rect">
            <a:avLst/>
          </a:prstGeom>
          <a:noFill/>
        </p:spPr>
        <p:txBody>
          <a:bodyPr wrap="square" rtlCol="0">
            <a:spAutoFit/>
          </a:bodyPr>
          <a:p>
            <a:r>
              <a:rPr lang="zh-CN" altLang="en-US" sz="2000" b="1" dirty="0" smtClean="0">
                <a:solidFill>
                  <a:prstClr val="white"/>
                </a:solidFill>
                <a:latin typeface="微软雅黑" panose="020B0503020204020204" charset="-122"/>
                <a:ea typeface="微软雅黑" panose="020B0503020204020204" charset="-122"/>
              </a:rPr>
              <a:t>意义四</a:t>
            </a:r>
            <a:endParaRPr lang="zh-CN" altLang="en-US" sz="2000" b="1" dirty="0" smtClean="0">
              <a:solidFill>
                <a:prstClr val="white"/>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10"/>
          <p:cNvSpPr txBox="1">
            <a:spLocks noChangeArrowheads="1"/>
          </p:cNvSpPr>
          <p:nvPr/>
        </p:nvSpPr>
        <p:spPr bwMode="auto">
          <a:xfrm>
            <a:off x="747486" y="285505"/>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accent1"/>
                </a:solidFill>
                <a:latin typeface="FZFangSong-Z02S" panose="02010601030101010101" pitchFamily="2" charset="-122"/>
                <a:ea typeface="FZFangSong-Z02S" panose="02010601030101010101" pitchFamily="2" charset="-122"/>
              </a:rPr>
              <a:t>点击此处添加标题</a:t>
            </a:r>
            <a:endParaRPr lang="zh-CN" altLang="en-US" sz="2400" b="1" dirty="0">
              <a:solidFill>
                <a:schemeClr val="accent1"/>
              </a:solidFill>
              <a:latin typeface="FZFangSong-Z02S" panose="02010601030101010101" pitchFamily="2" charset="-122"/>
              <a:ea typeface="FZFangSong-Z02S" panose="02010601030101010101" pitchFamily="2" charset="-122"/>
            </a:endParaRPr>
          </a:p>
        </p:txBody>
      </p:sp>
      <p:pic>
        <p:nvPicPr>
          <p:cNvPr id="31" name="图片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4625" y="285505"/>
            <a:ext cx="465309" cy="461962"/>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185516" y="2249298"/>
            <a:ext cx="4129206" cy="2145272"/>
          </a:xfrm>
          <a:custGeom>
            <a:avLst/>
            <a:gdLst>
              <a:gd name="connsiteX0" fmla="*/ 0 w 3932753"/>
              <a:gd name="connsiteY0" fmla="*/ 0 h 3193908"/>
              <a:gd name="connsiteX1" fmla="*/ 3932753 w 3932753"/>
              <a:gd name="connsiteY1" fmla="*/ 0 h 3193908"/>
              <a:gd name="connsiteX2" fmla="*/ 3932753 w 3932753"/>
              <a:gd name="connsiteY2" fmla="*/ 3193908 h 3193908"/>
              <a:gd name="connsiteX3" fmla="*/ 0 w 3932753"/>
              <a:gd name="connsiteY3" fmla="*/ 3193908 h 3193908"/>
            </a:gdLst>
            <a:ahLst/>
            <a:cxnLst>
              <a:cxn ang="0">
                <a:pos x="connsiteX0" y="connsiteY0"/>
              </a:cxn>
              <a:cxn ang="0">
                <a:pos x="connsiteX1" y="connsiteY1"/>
              </a:cxn>
              <a:cxn ang="0">
                <a:pos x="connsiteX2" y="connsiteY2"/>
              </a:cxn>
              <a:cxn ang="0">
                <a:pos x="connsiteX3" y="connsiteY3"/>
              </a:cxn>
            </a:cxnLst>
            <a:rect l="l" t="t" r="r" b="b"/>
            <a:pathLst>
              <a:path w="3932753" h="3193908">
                <a:moveTo>
                  <a:pt x="0" y="0"/>
                </a:moveTo>
                <a:lnTo>
                  <a:pt x="3932753" y="0"/>
                </a:lnTo>
                <a:lnTo>
                  <a:pt x="3932753" y="3193908"/>
                </a:lnTo>
                <a:lnTo>
                  <a:pt x="0" y="3193908"/>
                </a:lnTo>
                <a:close/>
              </a:path>
            </a:pathLst>
          </a:custGeom>
        </p:spPr>
      </p:pic>
      <p:pic>
        <p:nvPicPr>
          <p:cNvPr id="10" name="图片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6707098" y="2249298"/>
            <a:ext cx="4129206" cy="2145272"/>
          </a:xfrm>
          <a:custGeom>
            <a:avLst/>
            <a:gdLst>
              <a:gd name="connsiteX0" fmla="*/ 0 w 3932753"/>
              <a:gd name="connsiteY0" fmla="*/ 0 h 3193908"/>
              <a:gd name="connsiteX1" fmla="*/ 3932753 w 3932753"/>
              <a:gd name="connsiteY1" fmla="*/ 0 h 3193908"/>
              <a:gd name="connsiteX2" fmla="*/ 3932753 w 3932753"/>
              <a:gd name="connsiteY2" fmla="*/ 3193908 h 3193908"/>
              <a:gd name="connsiteX3" fmla="*/ 0 w 3932753"/>
              <a:gd name="connsiteY3" fmla="*/ 3193908 h 3193908"/>
            </a:gdLst>
            <a:ahLst/>
            <a:cxnLst>
              <a:cxn ang="0">
                <a:pos x="connsiteX0" y="connsiteY0"/>
              </a:cxn>
              <a:cxn ang="0">
                <a:pos x="connsiteX1" y="connsiteY1"/>
              </a:cxn>
              <a:cxn ang="0">
                <a:pos x="connsiteX2" y="connsiteY2"/>
              </a:cxn>
              <a:cxn ang="0">
                <a:pos x="connsiteX3" y="connsiteY3"/>
              </a:cxn>
            </a:cxnLst>
            <a:rect l="l" t="t" r="r" b="b"/>
            <a:pathLst>
              <a:path w="3932753" h="3193908">
                <a:moveTo>
                  <a:pt x="0" y="0"/>
                </a:moveTo>
                <a:lnTo>
                  <a:pt x="3932753" y="0"/>
                </a:lnTo>
                <a:lnTo>
                  <a:pt x="3932753" y="3193908"/>
                </a:lnTo>
                <a:lnTo>
                  <a:pt x="0" y="3193908"/>
                </a:lnTo>
                <a:close/>
              </a:path>
            </a:pathLst>
          </a:custGeom>
        </p:spPr>
      </p:pic>
      <p:sp>
        <p:nvSpPr>
          <p:cNvPr id="11" name="2"/>
          <p:cNvSpPr/>
          <p:nvPr/>
        </p:nvSpPr>
        <p:spPr>
          <a:xfrm>
            <a:off x="4296559" y="2249298"/>
            <a:ext cx="3599463" cy="2145272"/>
          </a:xfrm>
          <a:prstGeom prst="rect">
            <a:avLst/>
          </a:prstGeom>
          <a:gradFill>
            <a:gsLst>
              <a:gs pos="100000">
                <a:srgbClr val="EEC988"/>
              </a:gs>
              <a:gs pos="0">
                <a:srgbClr val="CB954D"/>
              </a:gs>
            </a:gsLst>
            <a:lin scaled="1"/>
          </a:gra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schemeClr val="bg1">
                  <a:lumMod val="95000"/>
                </a:schemeClr>
              </a:solidFill>
              <a:latin typeface="微软雅黑" panose="020B0503020204020204" charset="-122"/>
              <a:ea typeface="微软雅黑" panose="020B0503020204020204" charset="-122"/>
            </a:endParaRPr>
          </a:p>
        </p:txBody>
      </p:sp>
      <p:sp>
        <p:nvSpPr>
          <p:cNvPr id="12" name="59"/>
          <p:cNvSpPr txBox="1">
            <a:spLocks noChangeArrowheads="1"/>
          </p:cNvSpPr>
          <p:nvPr/>
        </p:nvSpPr>
        <p:spPr bwMode="auto">
          <a:xfrm flipH="1">
            <a:off x="4512526" y="2522849"/>
            <a:ext cx="2630229" cy="323912"/>
          </a:xfrm>
          <a:prstGeom prst="rect">
            <a:avLst/>
          </a:prstGeom>
          <a:noFill/>
          <a:ln>
            <a:noFill/>
          </a:ln>
        </p:spPr>
        <p:txBody>
          <a:bodyPr wrap="square" lIns="115167" tIns="57583" rIns="115167" bIns="57583">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spcBef>
                <a:spcPct val="0"/>
              </a:spcBef>
              <a:buFont typeface="Arial" panose="020B0604020202020204" pitchFamily="34" charset="0"/>
              <a:buNone/>
            </a:pPr>
            <a:r>
              <a:rPr lang="zh-CN" altLang="en-US" sz="1350" b="1" dirty="0">
                <a:solidFill>
                  <a:schemeClr val="bg1"/>
                </a:solidFill>
                <a:latin typeface="微软雅黑" panose="020B0503020204020204" charset="-122"/>
                <a:ea typeface="微软雅黑" panose="020B0503020204020204" charset="-122"/>
                <a:cs typeface="Arial" panose="020B0604020202020204" pitchFamily="34" charset="0"/>
              </a:rPr>
              <a:t>输入标题</a:t>
            </a:r>
            <a:endParaRPr lang="zh-CN" altLang="en-US" sz="1350" b="1" dirty="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32" name="矩形 47"/>
          <p:cNvSpPr>
            <a:spLocks noChangeArrowheads="1"/>
          </p:cNvSpPr>
          <p:nvPr/>
        </p:nvSpPr>
        <p:spPr bwMode="auto">
          <a:xfrm>
            <a:off x="4512922" y="2880014"/>
            <a:ext cx="3153741" cy="1128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61" tIns="57580" rIns="115161" bIns="5758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chemeClr val="bg1"/>
                </a:solidFill>
                <a:sym typeface="微软雅黑" panose="020B0503020204020204" charset="-122"/>
              </a:rPr>
              <a:t>在此录入上述图表的描述说明，在此录入上述图表的描述说明，在此录入上述图表的描述说明。在此录入上述图表的描述说明。</a:t>
            </a:r>
            <a:endParaRPr lang="zh-CN" altLang="en-US" sz="1400" dirty="0">
              <a:solidFill>
                <a:schemeClr val="bg1"/>
              </a:solidFill>
              <a:sym typeface="微软雅黑" panose="020B0503020204020204" charset="-122"/>
            </a:endParaRPr>
          </a:p>
        </p:txBody>
      </p:sp>
      <p:sp>
        <p:nvSpPr>
          <p:cNvPr id="33" name="16"/>
          <p:cNvSpPr txBox="1"/>
          <p:nvPr/>
        </p:nvSpPr>
        <p:spPr>
          <a:xfrm>
            <a:off x="661670" y="4710071"/>
            <a:ext cx="10698480" cy="630429"/>
          </a:xfrm>
          <a:prstGeom prst="rect">
            <a:avLst/>
          </a:prstGeom>
          <a:noFill/>
        </p:spPr>
        <p:txBody>
          <a:bodyPr wrap="square" rtlCol="0">
            <a:spAutoFit/>
          </a:bodyPr>
          <a:lstStyle/>
          <a:p>
            <a:pPr algn="ctr">
              <a:lnSpc>
                <a:spcPct val="130000"/>
              </a:lnSpc>
              <a:spcBef>
                <a:spcPct val="0"/>
              </a:spcBef>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立秋海报1"/>
          <p:cNvPicPr>
            <a:picLocks noChangeAspect="1"/>
          </p:cNvPicPr>
          <p:nvPr/>
        </p:nvPicPr>
        <p:blipFill>
          <a:blip r:embed="rId1"/>
          <a:srcRect l="343" t="8417" r="364" b="49288"/>
          <a:stretch>
            <a:fillRect/>
          </a:stretch>
        </p:blipFill>
        <p:spPr>
          <a:xfrm>
            <a:off x="0" y="-27940"/>
            <a:ext cx="12192000" cy="6885940"/>
          </a:xfrm>
          <a:prstGeom prst="rect">
            <a:avLst/>
          </a:prstGeom>
        </p:spPr>
      </p:pic>
      <p:sp>
        <p:nvSpPr>
          <p:cNvPr id="4" name="矩形 3"/>
          <p:cNvSpPr/>
          <p:nvPr/>
        </p:nvSpPr>
        <p:spPr>
          <a:xfrm>
            <a:off x="4728085" y="2603035"/>
            <a:ext cx="1897561" cy="553085"/>
          </a:xfrm>
          <a:prstGeom prst="rect">
            <a:avLst/>
          </a:prstGeom>
        </p:spPr>
        <p:txBody>
          <a:bodyPr wrap="square">
            <a:spAutoFit/>
          </a:bodyPr>
          <a:lstStyle/>
          <a:p>
            <a:pPr algn="ctr"/>
            <a:r>
              <a:rPr lang="zh-CN" altLang="en-US" sz="3000" spc="-300" dirty="0">
                <a:latin typeface="微软雅黑" panose="020B0503020204020204" charset="-122"/>
                <a:ea typeface="微软雅黑" panose="020B0503020204020204" charset="-122"/>
                <a:cs typeface="+mn-ea"/>
                <a:sym typeface="HanaMinA" panose="02000609000000000000" pitchFamily="49" charset="-128"/>
              </a:rPr>
              <a:t>第二部分</a:t>
            </a:r>
            <a:endParaRPr lang="zh-CN" altLang="en-US" sz="3000" spc="-300" dirty="0">
              <a:latin typeface="微软雅黑" panose="020B0503020204020204" charset="-122"/>
              <a:ea typeface="微软雅黑" panose="020B0503020204020204" charset="-122"/>
              <a:cs typeface="+mn-ea"/>
              <a:sym typeface="HanaMinA" panose="02000609000000000000" pitchFamily="49" charset="-128"/>
            </a:endParaRPr>
          </a:p>
        </p:txBody>
      </p:sp>
      <p:pic>
        <p:nvPicPr>
          <p:cNvPr id="25" name="图片 24" descr="墨迹5.png"/>
          <p:cNvPicPr>
            <a:picLocks noChangeAspect="1"/>
          </p:cNvPicPr>
          <p:nvPr/>
        </p:nvPicPr>
        <p:blipFill>
          <a:blip r:embed="rId2" cstate="screen"/>
          <a:stretch>
            <a:fillRect/>
          </a:stretch>
        </p:blipFill>
        <p:spPr>
          <a:xfrm rot="10800000" flipH="1" flipV="1">
            <a:off x="4719629" y="3770546"/>
            <a:ext cx="2052000" cy="51945"/>
          </a:xfrm>
          <a:prstGeom prst="rect">
            <a:avLst/>
          </a:prstGeom>
        </p:spPr>
      </p:pic>
      <p:pic>
        <p:nvPicPr>
          <p:cNvPr id="26" name="图片 25" descr="墨迹5.png"/>
          <p:cNvPicPr>
            <a:picLocks noChangeAspect="1"/>
          </p:cNvPicPr>
          <p:nvPr/>
        </p:nvPicPr>
        <p:blipFill>
          <a:blip r:embed="rId2" cstate="screen"/>
          <a:stretch>
            <a:fillRect/>
          </a:stretch>
        </p:blipFill>
        <p:spPr>
          <a:xfrm rot="10800000" flipH="1" flipV="1">
            <a:off x="4666864" y="5021784"/>
            <a:ext cx="2052000" cy="51945"/>
          </a:xfrm>
          <a:prstGeom prst="rect">
            <a:avLst/>
          </a:prstGeom>
        </p:spPr>
      </p:pic>
      <p:sp>
        <p:nvSpPr>
          <p:cNvPr id="27" name="矩形 26"/>
          <p:cNvSpPr/>
          <p:nvPr/>
        </p:nvSpPr>
        <p:spPr>
          <a:xfrm rot="16200000">
            <a:off x="5324456" y="1997215"/>
            <a:ext cx="1013460" cy="4663988"/>
          </a:xfrm>
          <a:prstGeom prst="rect">
            <a:avLst/>
          </a:prstGeom>
        </p:spPr>
        <p:txBody>
          <a:bodyPr vert="eaVert" wrap="square">
            <a:spAutoFit/>
          </a:bodyPr>
          <a:lstStyle/>
          <a:p>
            <a:pPr algn="dist"/>
            <a:r>
              <a:rPr lang="zh-CN" altLang="en-US" sz="5400" spc="300" dirty="0">
                <a:solidFill>
                  <a:schemeClr val="tx1">
                    <a:lumMod val="75000"/>
                    <a:lumOff val="25000"/>
                  </a:schemeClr>
                </a:solidFill>
                <a:latin typeface="汉仪细秀体简 L" panose="00020600040101010101" charset="-122"/>
                <a:ea typeface="汉仪细秀体简 L" panose="00020600040101010101" charset="-122"/>
                <a:sym typeface="HanaMinA" panose="02000609000000000000" pitchFamily="49" charset="-128"/>
              </a:rPr>
              <a:t>输入标题内容</a:t>
            </a:r>
            <a:endParaRPr lang="zh-CN" altLang="en-US" sz="5400" spc="300" dirty="0">
              <a:solidFill>
                <a:schemeClr val="tx1">
                  <a:lumMod val="75000"/>
                  <a:lumOff val="25000"/>
                </a:schemeClr>
              </a:solidFill>
              <a:latin typeface="汉仪细秀体简 L" panose="00020600040101010101" charset="-122"/>
              <a:ea typeface="汉仪细秀体简 L" panose="00020600040101010101" charset="-122"/>
              <a:sym typeface="HanaMinA" panose="02000609000000000000" pitchFamily="49" charset="-128"/>
            </a:endParaRPr>
          </a:p>
        </p:txBody>
      </p:sp>
      <p:sp>
        <p:nvSpPr>
          <p:cNvPr id="28" name="任意多边形 27"/>
          <p:cNvSpPr/>
          <p:nvPr/>
        </p:nvSpPr>
        <p:spPr>
          <a:xfrm rot="16200000">
            <a:off x="4314939" y="2663266"/>
            <a:ext cx="1141607" cy="349493"/>
          </a:xfrm>
          <a:custGeom>
            <a:avLst/>
            <a:gdLst>
              <a:gd name="connsiteX0" fmla="*/ 4762 w 1076325"/>
              <a:gd name="connsiteY0" fmla="*/ 1362075 h 1362075"/>
              <a:gd name="connsiteX1" fmla="*/ 0 w 1076325"/>
              <a:gd name="connsiteY1" fmla="*/ 0 h 1362075"/>
              <a:gd name="connsiteX2" fmla="*/ 1066800 w 1076325"/>
              <a:gd name="connsiteY2" fmla="*/ 0 h 1362075"/>
              <a:gd name="connsiteX3" fmla="*/ 1076325 w 1076325"/>
              <a:gd name="connsiteY3" fmla="*/ 1357313 h 1362075"/>
            </a:gdLst>
            <a:ahLst/>
            <a:cxnLst>
              <a:cxn ang="0">
                <a:pos x="connsiteX0" y="connsiteY0"/>
              </a:cxn>
              <a:cxn ang="0">
                <a:pos x="connsiteX1" y="connsiteY1"/>
              </a:cxn>
              <a:cxn ang="0">
                <a:pos x="connsiteX2" y="connsiteY2"/>
              </a:cxn>
              <a:cxn ang="0">
                <a:pos x="connsiteX3" y="connsiteY3"/>
              </a:cxn>
            </a:cxnLst>
            <a:rect l="l" t="t" r="r" b="b"/>
            <a:pathLst>
              <a:path w="1076325" h="1362075">
                <a:moveTo>
                  <a:pt x="4762" y="1362075"/>
                </a:moveTo>
                <a:cubicBezTo>
                  <a:pt x="3175" y="908050"/>
                  <a:pt x="1587" y="454025"/>
                  <a:pt x="0" y="0"/>
                </a:cubicBezTo>
                <a:lnTo>
                  <a:pt x="1066800" y="0"/>
                </a:lnTo>
                <a:lnTo>
                  <a:pt x="1076325" y="1357313"/>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HanaMinA" panose="02000609000000000000" pitchFamily="49" charset="-128"/>
            </a:endParaRPr>
          </a:p>
        </p:txBody>
      </p:sp>
      <p:sp>
        <p:nvSpPr>
          <p:cNvPr id="29" name="任意多边形 28"/>
          <p:cNvSpPr/>
          <p:nvPr/>
        </p:nvSpPr>
        <p:spPr>
          <a:xfrm rot="5400000">
            <a:off x="5926297" y="2663266"/>
            <a:ext cx="1141607" cy="349493"/>
          </a:xfrm>
          <a:custGeom>
            <a:avLst/>
            <a:gdLst>
              <a:gd name="connsiteX0" fmla="*/ 4762 w 1076325"/>
              <a:gd name="connsiteY0" fmla="*/ 1362075 h 1362075"/>
              <a:gd name="connsiteX1" fmla="*/ 0 w 1076325"/>
              <a:gd name="connsiteY1" fmla="*/ 0 h 1362075"/>
              <a:gd name="connsiteX2" fmla="*/ 1066800 w 1076325"/>
              <a:gd name="connsiteY2" fmla="*/ 0 h 1362075"/>
              <a:gd name="connsiteX3" fmla="*/ 1076325 w 1076325"/>
              <a:gd name="connsiteY3" fmla="*/ 1357313 h 1362075"/>
            </a:gdLst>
            <a:ahLst/>
            <a:cxnLst>
              <a:cxn ang="0">
                <a:pos x="connsiteX0" y="connsiteY0"/>
              </a:cxn>
              <a:cxn ang="0">
                <a:pos x="connsiteX1" y="connsiteY1"/>
              </a:cxn>
              <a:cxn ang="0">
                <a:pos x="connsiteX2" y="connsiteY2"/>
              </a:cxn>
              <a:cxn ang="0">
                <a:pos x="connsiteX3" y="connsiteY3"/>
              </a:cxn>
            </a:cxnLst>
            <a:rect l="l" t="t" r="r" b="b"/>
            <a:pathLst>
              <a:path w="1076325" h="1362075">
                <a:moveTo>
                  <a:pt x="4762" y="1362075"/>
                </a:moveTo>
                <a:cubicBezTo>
                  <a:pt x="3175" y="908050"/>
                  <a:pt x="1587" y="454025"/>
                  <a:pt x="0" y="0"/>
                </a:cubicBezTo>
                <a:lnTo>
                  <a:pt x="1066800" y="0"/>
                </a:lnTo>
                <a:lnTo>
                  <a:pt x="1076325" y="1357313"/>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HanaMinA" panose="02000609000000000000" pitchFamily="49" charset="-128"/>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图片 55" descr="立秋海报1"/>
          <p:cNvPicPr>
            <a:picLocks noChangeAspect="1"/>
          </p:cNvPicPr>
          <p:nvPr/>
        </p:nvPicPr>
        <p:blipFill>
          <a:blip r:embed="rId1"/>
          <a:srcRect l="-922" t="49225" r="58299" b="8480"/>
          <a:stretch>
            <a:fillRect/>
          </a:stretch>
        </p:blipFill>
        <p:spPr>
          <a:xfrm>
            <a:off x="1247775" y="1869440"/>
            <a:ext cx="3012440" cy="3963035"/>
          </a:xfrm>
          <a:prstGeom prst="rect">
            <a:avLst/>
          </a:prstGeom>
        </p:spPr>
      </p:pic>
      <p:grpSp>
        <p:nvGrpSpPr>
          <p:cNvPr id="45" name="组合 44"/>
          <p:cNvGrpSpPr/>
          <p:nvPr/>
        </p:nvGrpSpPr>
        <p:grpSpPr>
          <a:xfrm>
            <a:off x="-370323" y="1455925"/>
            <a:ext cx="5007088" cy="5490529"/>
            <a:chOff x="-370323" y="1455925"/>
            <a:chExt cx="5007088" cy="5490529"/>
          </a:xfrm>
        </p:grpSpPr>
        <p:pic>
          <p:nvPicPr>
            <p:cNvPr id="46" name="Pictur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323" y="1455925"/>
              <a:ext cx="5007088" cy="5490529"/>
            </a:xfrm>
            <a:prstGeom prst="rect">
              <a:avLst/>
            </a:prstGeom>
          </p:spPr>
        </p:pic>
        <p:pic>
          <p:nvPicPr>
            <p:cNvPr id="50" name="Picture 27"/>
            <p:cNvPicPr>
              <a:picLocks noChangeAspect="1"/>
            </p:cNvPicPr>
            <p:nvPr/>
          </p:nvPicPr>
          <p:blipFill rotWithShape="1">
            <a:blip r:embed="rId3" cstate="print">
              <a:extLst>
                <a:ext uri="{28A0092B-C50C-407E-A947-70E740481C1C}">
                  <a14:useLocalDpi xmlns:a14="http://schemas.microsoft.com/office/drawing/2010/main" val="0"/>
                </a:ext>
              </a:extLst>
            </a:blip>
            <a:srcRect l="32696" t="49139" r="51477" b="16997"/>
            <a:stretch>
              <a:fillRect/>
            </a:stretch>
          </p:blipFill>
          <p:spPr>
            <a:xfrm>
              <a:off x="1228090" y="4193961"/>
              <a:ext cx="792480" cy="1859280"/>
            </a:xfrm>
            <a:prstGeom prst="rect">
              <a:avLst/>
            </a:prstGeom>
          </p:spPr>
        </p:pic>
      </p:grpSp>
      <p:sp>
        <p:nvSpPr>
          <p:cNvPr id="30" name="文本框 10"/>
          <p:cNvSpPr txBox="1">
            <a:spLocks noChangeArrowheads="1"/>
          </p:cNvSpPr>
          <p:nvPr/>
        </p:nvSpPr>
        <p:spPr bwMode="auto">
          <a:xfrm>
            <a:off x="747486" y="285505"/>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accent1"/>
                </a:solidFill>
                <a:latin typeface="FZFangSong-Z02S" panose="02010601030101010101" pitchFamily="2" charset="-122"/>
                <a:ea typeface="FZFangSong-Z02S" panose="02010601030101010101" pitchFamily="2" charset="-122"/>
              </a:rPr>
              <a:t>点击此处添加标题</a:t>
            </a:r>
            <a:endParaRPr lang="zh-CN" altLang="en-US" sz="2400" b="1" dirty="0">
              <a:solidFill>
                <a:schemeClr val="accent1"/>
              </a:solidFill>
              <a:latin typeface="FZFangSong-Z02S" panose="02010601030101010101" pitchFamily="2" charset="-122"/>
              <a:ea typeface="FZFangSong-Z02S" panose="02010601030101010101" pitchFamily="2" charset="-122"/>
            </a:endParaRPr>
          </a:p>
        </p:txBody>
      </p:sp>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625" y="285505"/>
            <a:ext cx="465309" cy="461962"/>
          </a:xfrm>
          <a:prstGeom prst="rect">
            <a:avLst/>
          </a:prstGeom>
        </p:spPr>
      </p:pic>
      <p:sp>
        <p:nvSpPr>
          <p:cNvPr id="51" name="文本框 50"/>
          <p:cNvSpPr txBox="1"/>
          <p:nvPr/>
        </p:nvSpPr>
        <p:spPr>
          <a:xfrm>
            <a:off x="6148373" y="4384676"/>
            <a:ext cx="4799224" cy="959485"/>
          </a:xfrm>
          <a:prstGeom prst="rect">
            <a:avLst/>
          </a:prstGeom>
          <a:noFill/>
        </p:spPr>
        <p:txBody>
          <a:bodyPr wrap="square" rtlCol="0">
            <a:spAutoFit/>
          </a:bodyPr>
          <a:p>
            <a:r>
              <a:rPr sz="1400" dirty="0">
                <a:solidFill>
                  <a:schemeClr val="tx1">
                    <a:lumMod val="75000"/>
                    <a:lumOff val="25000"/>
                  </a:schemeClr>
                </a:solidFill>
                <a:latin typeface="微软雅黑" panose="020B0503020204020204" charset="-122"/>
                <a:ea typeface="微软雅黑" panose="020B0503020204020204" charset="-122"/>
              </a:rPr>
              <a:t>单击此处添加您的文字内容。本模板的所有素材和逻辑图表，均可自由编辑替换和移动。单击此处添加您的文字内容。本模板的所有素材和逻辑图表，均可自由编辑替换和移动。</a:t>
            </a:r>
            <a:endParaRPr sz="1400" dirty="0">
              <a:solidFill>
                <a:schemeClr val="tx1">
                  <a:lumMod val="75000"/>
                  <a:lumOff val="25000"/>
                </a:schemeClr>
              </a:solidFill>
              <a:latin typeface="微软雅黑" panose="020B0503020204020204" charset="-122"/>
              <a:ea typeface="微软雅黑" panose="020B0503020204020204" charset="-122"/>
            </a:endParaRPr>
          </a:p>
        </p:txBody>
      </p:sp>
      <p:sp>
        <p:nvSpPr>
          <p:cNvPr id="53" name="文本框 52"/>
          <p:cNvSpPr txBox="1"/>
          <p:nvPr/>
        </p:nvSpPr>
        <p:spPr>
          <a:xfrm>
            <a:off x="6148373" y="3239854"/>
            <a:ext cx="4799224" cy="959485"/>
          </a:xfrm>
          <a:prstGeom prst="rect">
            <a:avLst/>
          </a:prstGeom>
          <a:noFill/>
        </p:spPr>
        <p:txBody>
          <a:bodyPr wrap="square" rtlCol="0">
            <a:spAutoFit/>
          </a:bodyPr>
          <a:p>
            <a:r>
              <a:rPr sz="1400" dirty="0">
                <a:solidFill>
                  <a:schemeClr val="tx1">
                    <a:lumMod val="75000"/>
                    <a:lumOff val="25000"/>
                  </a:schemeClr>
                </a:solidFill>
                <a:latin typeface="微软雅黑" panose="020B0503020204020204" charset="-122"/>
                <a:ea typeface="微软雅黑" panose="020B0503020204020204" charset="-122"/>
              </a:rPr>
              <a:t>单击此处添加您的文字内容。本模板的所有素材和逻辑图表，均可自由编辑替换和移动。单击此处添加您的文字内容。本模板的所有素材和逻辑图表，均可自由编辑替换和移动。</a:t>
            </a:r>
            <a:endParaRPr sz="1400" dirty="0">
              <a:solidFill>
                <a:schemeClr val="tx1">
                  <a:lumMod val="75000"/>
                  <a:lumOff val="25000"/>
                </a:schemeClr>
              </a:solidFill>
              <a:latin typeface="微软雅黑" panose="020B0503020204020204" charset="-122"/>
              <a:ea typeface="微软雅黑" panose="020B0503020204020204" charset="-122"/>
            </a:endParaRPr>
          </a:p>
        </p:txBody>
      </p:sp>
      <p:sp>
        <p:nvSpPr>
          <p:cNvPr id="54" name="TextBox 25"/>
          <p:cNvSpPr txBox="1"/>
          <p:nvPr/>
        </p:nvSpPr>
        <p:spPr>
          <a:xfrm>
            <a:off x="6148373" y="2682831"/>
            <a:ext cx="2031326" cy="461665"/>
          </a:xfrm>
          <a:prstGeom prst="rect">
            <a:avLst/>
          </a:prstGeom>
          <a:noFill/>
        </p:spPr>
        <p:txBody>
          <a:bodyPr wrap="none" rtlCol="0">
            <a:spAutoFit/>
          </a:bodyPr>
          <a:p>
            <a:pPr algn="ctr"/>
            <a:r>
              <a:rPr lang="zh-CN" altLang="en-US" sz="2400" b="1" dirty="0">
                <a:solidFill>
                  <a:schemeClr val="tx1">
                    <a:lumMod val="75000"/>
                    <a:lumOff val="25000"/>
                  </a:schemeClr>
                </a:solidFill>
                <a:latin typeface="微软雅黑" panose="020B0503020204020204" charset="-122"/>
                <a:ea typeface="微软雅黑" panose="020B0503020204020204" charset="-122"/>
              </a:rPr>
              <a:t>单击添加标题</a:t>
            </a:r>
            <a:endParaRPr lang="zh-CN" altLang="en-US" sz="2400" b="1"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8"/>
          <p:cNvGrpSpPr/>
          <p:nvPr/>
        </p:nvGrpSpPr>
        <p:grpSpPr>
          <a:xfrm>
            <a:off x="1421165" y="2269325"/>
            <a:ext cx="2457329" cy="897321"/>
            <a:chOff x="1518803" y="3430058"/>
            <a:chExt cx="2457329" cy="897321"/>
          </a:xfrm>
        </p:grpSpPr>
        <p:sp>
          <p:nvSpPr>
            <p:cNvPr id="19" name="TextBox 9"/>
            <p:cNvSpPr txBox="1"/>
            <p:nvPr/>
          </p:nvSpPr>
          <p:spPr>
            <a:xfrm>
              <a:off x="1518803" y="3737823"/>
              <a:ext cx="2457329" cy="589556"/>
            </a:xfrm>
            <a:prstGeom prst="rect">
              <a:avLst/>
            </a:prstGeom>
            <a:noFill/>
          </p:spPr>
          <p:txBody>
            <a:bodyPr wrap="square" lIns="96000" tIns="0" rIns="96000" bIns="0" anchor="ctr" anchorCtr="0">
              <a:normAutofit fontScale="70000"/>
            </a:bodyPr>
            <a:lstStyle/>
            <a:p>
              <a:pPr algn="r" defTabSz="1219200">
                <a:lnSpc>
                  <a:spcPct val="120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HanaMinA" panose="02000609000000000000" pitchFamily="49" charset="-128"/>
              </a:endParaRPr>
            </a:p>
          </p:txBody>
        </p:sp>
        <p:sp>
          <p:nvSpPr>
            <p:cNvPr id="20" name="Rectangle 10"/>
            <p:cNvSpPr/>
            <p:nvPr/>
          </p:nvSpPr>
          <p:spPr>
            <a:xfrm>
              <a:off x="1518803" y="3430058"/>
              <a:ext cx="2457329" cy="246221"/>
            </a:xfrm>
            <a:prstGeom prst="rect">
              <a:avLst/>
            </a:prstGeom>
          </p:spPr>
          <p:txBody>
            <a:bodyPr wrap="none" lIns="96000" tIns="0" rIns="96000" bIns="0">
              <a:normAutofit fontScale="77500" lnSpcReduction="20000"/>
            </a:bodyPr>
            <a:lstStyle/>
            <a:p>
              <a:pPr algn="r" defTabSz="1219200">
                <a:defRPr/>
              </a:pPr>
              <a:r>
                <a:rPr lang="zh-CN" altLang="en-US" sz="2400" b="1" dirty="0">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rPr>
                <a:t>标题文本预设</a:t>
              </a:r>
              <a:endParaRPr lang="zh-CN" altLang="en-US" sz="2400" b="1" dirty="0">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endParaRPr>
            </a:p>
          </p:txBody>
        </p:sp>
      </p:grpSp>
      <p:grpSp>
        <p:nvGrpSpPr>
          <p:cNvPr id="6" name="Group 11"/>
          <p:cNvGrpSpPr/>
          <p:nvPr/>
        </p:nvGrpSpPr>
        <p:grpSpPr>
          <a:xfrm>
            <a:off x="8295204" y="2269325"/>
            <a:ext cx="2457329" cy="897321"/>
            <a:chOff x="8268607" y="3017352"/>
            <a:chExt cx="2457329" cy="897321"/>
          </a:xfrm>
        </p:grpSpPr>
        <p:sp>
          <p:nvSpPr>
            <p:cNvPr id="17" name="TextBox 12"/>
            <p:cNvSpPr txBox="1"/>
            <p:nvPr/>
          </p:nvSpPr>
          <p:spPr>
            <a:xfrm>
              <a:off x="8268607" y="3325117"/>
              <a:ext cx="2457329" cy="589556"/>
            </a:xfrm>
            <a:prstGeom prst="rect">
              <a:avLst/>
            </a:prstGeom>
            <a:noFill/>
          </p:spPr>
          <p:txBody>
            <a:bodyPr wrap="square" lIns="96000" tIns="0" rIns="96000" bIns="0" anchor="ctr" anchorCtr="0">
              <a:normAutofit fontScale="70000"/>
            </a:bodyPr>
            <a:lstStyle/>
            <a:p>
              <a:pPr defTabSz="1219200">
                <a:lnSpc>
                  <a:spcPct val="120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HanaMinA" panose="02000609000000000000" pitchFamily="49" charset="-128"/>
              </a:endParaRPr>
            </a:p>
          </p:txBody>
        </p:sp>
        <p:sp>
          <p:nvSpPr>
            <p:cNvPr id="18" name="Rectangle 13"/>
            <p:cNvSpPr/>
            <p:nvPr/>
          </p:nvSpPr>
          <p:spPr>
            <a:xfrm>
              <a:off x="8268607" y="3017352"/>
              <a:ext cx="2457329" cy="246221"/>
            </a:xfrm>
            <a:prstGeom prst="rect">
              <a:avLst/>
            </a:prstGeom>
          </p:spPr>
          <p:txBody>
            <a:bodyPr wrap="none" lIns="96000" tIns="0" rIns="96000" bIns="0">
              <a:normAutofit fontScale="77500" lnSpcReduction="20000"/>
            </a:bodyPr>
            <a:lstStyle/>
            <a:p>
              <a:pPr defTabSz="1219200">
                <a:defRPr/>
              </a:pPr>
              <a:r>
                <a:rPr lang="zh-CN" altLang="en-US" sz="2400" b="1">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rPr>
                <a:t>标题文本预设</a:t>
              </a:r>
              <a:endParaRPr lang="zh-CN" altLang="en-US" sz="2400" b="1">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endParaRPr>
            </a:p>
          </p:txBody>
        </p:sp>
      </p:grpSp>
      <p:grpSp>
        <p:nvGrpSpPr>
          <p:cNvPr id="7" name="Group 14"/>
          <p:cNvGrpSpPr/>
          <p:nvPr/>
        </p:nvGrpSpPr>
        <p:grpSpPr>
          <a:xfrm>
            <a:off x="8295204" y="4318678"/>
            <a:ext cx="2457329" cy="897321"/>
            <a:chOff x="8268607" y="3017352"/>
            <a:chExt cx="2457329" cy="897321"/>
          </a:xfrm>
        </p:grpSpPr>
        <p:sp>
          <p:nvSpPr>
            <p:cNvPr id="15" name="TextBox 15"/>
            <p:cNvSpPr txBox="1"/>
            <p:nvPr/>
          </p:nvSpPr>
          <p:spPr>
            <a:xfrm>
              <a:off x="8268607" y="3325117"/>
              <a:ext cx="2457329" cy="589556"/>
            </a:xfrm>
            <a:prstGeom prst="rect">
              <a:avLst/>
            </a:prstGeom>
            <a:noFill/>
          </p:spPr>
          <p:txBody>
            <a:bodyPr wrap="square" lIns="96000" tIns="0" rIns="96000" bIns="0" anchor="ctr" anchorCtr="0">
              <a:normAutofit fontScale="70000"/>
            </a:bodyPr>
            <a:lstStyle/>
            <a:p>
              <a:pPr defTabSz="1219200">
                <a:lnSpc>
                  <a:spcPct val="120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HanaMinA" panose="02000609000000000000" pitchFamily="49" charset="-128"/>
              </a:endParaRPr>
            </a:p>
          </p:txBody>
        </p:sp>
        <p:sp>
          <p:nvSpPr>
            <p:cNvPr id="16" name="Rectangle 16"/>
            <p:cNvSpPr/>
            <p:nvPr/>
          </p:nvSpPr>
          <p:spPr>
            <a:xfrm>
              <a:off x="8268607" y="3017352"/>
              <a:ext cx="2457329" cy="246221"/>
            </a:xfrm>
            <a:prstGeom prst="rect">
              <a:avLst/>
            </a:prstGeom>
          </p:spPr>
          <p:txBody>
            <a:bodyPr wrap="none" lIns="96000" tIns="0" rIns="96000" bIns="0">
              <a:normAutofit fontScale="77500" lnSpcReduction="20000"/>
            </a:bodyPr>
            <a:lstStyle/>
            <a:p>
              <a:pPr defTabSz="1219200">
                <a:defRPr/>
              </a:pPr>
              <a:r>
                <a:rPr lang="zh-CN" altLang="en-US" sz="2400" b="1">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rPr>
                <a:t>标题文本预设</a:t>
              </a:r>
              <a:endParaRPr lang="zh-CN" altLang="en-US" sz="2400" b="1">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endParaRPr>
            </a:p>
          </p:txBody>
        </p:sp>
      </p:grpSp>
      <p:grpSp>
        <p:nvGrpSpPr>
          <p:cNvPr id="8" name="Group 18"/>
          <p:cNvGrpSpPr/>
          <p:nvPr/>
        </p:nvGrpSpPr>
        <p:grpSpPr>
          <a:xfrm>
            <a:off x="1421165" y="4441787"/>
            <a:ext cx="2457329" cy="897321"/>
            <a:chOff x="1518803" y="3430058"/>
            <a:chExt cx="2457329" cy="897321"/>
          </a:xfrm>
        </p:grpSpPr>
        <p:sp>
          <p:nvSpPr>
            <p:cNvPr id="13" name="TextBox 19"/>
            <p:cNvSpPr txBox="1"/>
            <p:nvPr/>
          </p:nvSpPr>
          <p:spPr>
            <a:xfrm>
              <a:off x="1518803" y="3737823"/>
              <a:ext cx="2457329" cy="589556"/>
            </a:xfrm>
            <a:prstGeom prst="rect">
              <a:avLst/>
            </a:prstGeom>
            <a:noFill/>
          </p:spPr>
          <p:txBody>
            <a:bodyPr wrap="square" lIns="96000" tIns="0" rIns="96000" bIns="0" anchor="ctr" anchorCtr="0">
              <a:normAutofit fontScale="70000"/>
            </a:bodyPr>
            <a:lstStyle/>
            <a:p>
              <a:pPr algn="r" defTabSz="1219200">
                <a:lnSpc>
                  <a:spcPct val="120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HanaMinA" panose="02000609000000000000" pitchFamily="49" charset="-128"/>
              </a:endParaRPr>
            </a:p>
          </p:txBody>
        </p:sp>
        <p:sp>
          <p:nvSpPr>
            <p:cNvPr id="14" name="Rectangle 23"/>
            <p:cNvSpPr/>
            <p:nvPr/>
          </p:nvSpPr>
          <p:spPr>
            <a:xfrm>
              <a:off x="1518803" y="3430058"/>
              <a:ext cx="2457329" cy="246221"/>
            </a:xfrm>
            <a:prstGeom prst="rect">
              <a:avLst/>
            </a:prstGeom>
          </p:spPr>
          <p:txBody>
            <a:bodyPr wrap="none" lIns="96000" tIns="0" rIns="96000" bIns="0">
              <a:normAutofit fontScale="77500" lnSpcReduction="20000"/>
            </a:bodyPr>
            <a:lstStyle/>
            <a:p>
              <a:pPr algn="r" defTabSz="1219200">
                <a:defRPr/>
              </a:pPr>
              <a:r>
                <a:rPr lang="zh-CN" altLang="en-US" sz="2400" b="1">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rPr>
                <a:t>标题文本预设</a:t>
              </a:r>
              <a:endParaRPr lang="zh-CN" altLang="en-US" sz="2400" b="1">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endParaRPr>
            </a:p>
          </p:txBody>
        </p:sp>
      </p:grpSp>
      <p:grpSp>
        <p:nvGrpSpPr>
          <p:cNvPr id="2" name="组合 1"/>
          <p:cNvGrpSpPr/>
          <p:nvPr/>
        </p:nvGrpSpPr>
        <p:grpSpPr>
          <a:xfrm>
            <a:off x="4233546" y="2167146"/>
            <a:ext cx="3695700" cy="3157415"/>
            <a:chOff x="3186113" y="1425810"/>
            <a:chExt cx="2771775" cy="2368061"/>
          </a:xfrm>
        </p:grpSpPr>
        <p:grpSp>
          <p:nvGrpSpPr>
            <p:cNvPr id="4" name="Group 29"/>
            <p:cNvGrpSpPr/>
            <p:nvPr/>
          </p:nvGrpSpPr>
          <p:grpSpPr>
            <a:xfrm>
              <a:off x="3186113" y="1425810"/>
              <a:ext cx="2771775" cy="2368061"/>
              <a:chOff x="4248150" y="1617786"/>
              <a:chExt cx="3695700" cy="3157414"/>
            </a:xfrm>
          </p:grpSpPr>
          <p:sp>
            <p:nvSpPr>
              <p:cNvPr id="21" name="Freeform: Shape 27"/>
              <p:cNvSpPr/>
              <p:nvPr/>
            </p:nvSpPr>
            <p:spPr>
              <a:xfrm>
                <a:off x="5233949" y="1617786"/>
                <a:ext cx="1686002" cy="1243752"/>
              </a:xfrm>
              <a:custGeom>
                <a:avLst/>
                <a:gdLst>
                  <a:gd name="connsiteX0" fmla="*/ 236542 w 1885950"/>
                  <a:gd name="connsiteY0" fmla="*/ 0 h 1391253"/>
                  <a:gd name="connsiteX1" fmla="*/ 1649408 w 1885950"/>
                  <a:gd name="connsiteY1" fmla="*/ 0 h 1391253"/>
                  <a:gd name="connsiteX2" fmla="*/ 1885950 w 1885950"/>
                  <a:gd name="connsiteY2" fmla="*/ 236542 h 1391253"/>
                  <a:gd name="connsiteX3" fmla="*/ 1885950 w 1885950"/>
                  <a:gd name="connsiteY3" fmla="*/ 1182683 h 1391253"/>
                  <a:gd name="connsiteX4" fmla="*/ 1781661 w 1885950"/>
                  <a:gd name="connsiteY4" fmla="*/ 1378827 h 1391253"/>
                  <a:gd name="connsiteX5" fmla="*/ 1758769 w 1885950"/>
                  <a:gd name="connsiteY5" fmla="*/ 1391253 h 1391253"/>
                  <a:gd name="connsiteX6" fmla="*/ 1765300 w 1885950"/>
                  <a:gd name="connsiteY6" fmla="*/ 1358900 h 1391253"/>
                  <a:gd name="connsiteX7" fmla="*/ 1765300 w 1885950"/>
                  <a:gd name="connsiteY7" fmla="*/ 273051 h 1391253"/>
                  <a:gd name="connsiteX8" fmla="*/ 1598612 w 1885950"/>
                  <a:gd name="connsiteY8" fmla="*/ 106363 h 1391253"/>
                  <a:gd name="connsiteX9" fmla="*/ 287338 w 1885950"/>
                  <a:gd name="connsiteY9" fmla="*/ 106363 h 1391253"/>
                  <a:gd name="connsiteX10" fmla="*/ 120650 w 1885950"/>
                  <a:gd name="connsiteY10" fmla="*/ 273051 h 1391253"/>
                  <a:gd name="connsiteX11" fmla="*/ 120650 w 1885950"/>
                  <a:gd name="connsiteY11" fmla="*/ 1358900 h 1391253"/>
                  <a:gd name="connsiteX12" fmla="*/ 127182 w 1885950"/>
                  <a:gd name="connsiteY12" fmla="*/ 1391253 h 1391253"/>
                  <a:gd name="connsiteX13" fmla="*/ 104289 w 1885950"/>
                  <a:gd name="connsiteY13" fmla="*/ 1378827 h 1391253"/>
                  <a:gd name="connsiteX14" fmla="*/ 0 w 1885950"/>
                  <a:gd name="connsiteY14" fmla="*/ 1182683 h 1391253"/>
                  <a:gd name="connsiteX15" fmla="*/ 0 w 1885950"/>
                  <a:gd name="connsiteY15" fmla="*/ 236542 h 1391253"/>
                  <a:gd name="connsiteX16" fmla="*/ 236542 w 1885950"/>
                  <a:gd name="connsiteY16" fmla="*/ 0 h 1391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85950" h="1391253">
                    <a:moveTo>
                      <a:pt x="236542" y="0"/>
                    </a:moveTo>
                    <a:lnTo>
                      <a:pt x="1649408" y="0"/>
                    </a:lnTo>
                    <a:cubicBezTo>
                      <a:pt x="1780047" y="0"/>
                      <a:pt x="1885950" y="105903"/>
                      <a:pt x="1885950" y="236542"/>
                    </a:cubicBezTo>
                    <a:lnTo>
                      <a:pt x="1885950" y="1182683"/>
                    </a:lnTo>
                    <a:cubicBezTo>
                      <a:pt x="1885950" y="1264333"/>
                      <a:pt x="1844582" y="1336319"/>
                      <a:pt x="1781661" y="1378827"/>
                    </a:cubicBezTo>
                    <a:lnTo>
                      <a:pt x="1758769" y="1391253"/>
                    </a:lnTo>
                    <a:lnTo>
                      <a:pt x="1765300" y="1358900"/>
                    </a:lnTo>
                    <a:lnTo>
                      <a:pt x="1765300" y="273051"/>
                    </a:lnTo>
                    <a:cubicBezTo>
                      <a:pt x="1765300" y="180992"/>
                      <a:pt x="1690671" y="106363"/>
                      <a:pt x="1598612" y="106363"/>
                    </a:cubicBezTo>
                    <a:lnTo>
                      <a:pt x="287338" y="106363"/>
                    </a:lnTo>
                    <a:cubicBezTo>
                      <a:pt x="195279" y="106363"/>
                      <a:pt x="120650" y="180992"/>
                      <a:pt x="120650" y="273051"/>
                    </a:cubicBezTo>
                    <a:lnTo>
                      <a:pt x="120650" y="1358900"/>
                    </a:lnTo>
                    <a:lnTo>
                      <a:pt x="127182" y="1391253"/>
                    </a:lnTo>
                    <a:lnTo>
                      <a:pt x="104289" y="1378827"/>
                    </a:lnTo>
                    <a:cubicBezTo>
                      <a:pt x="41369" y="1336319"/>
                      <a:pt x="0" y="1264333"/>
                      <a:pt x="0" y="1182683"/>
                    </a:cubicBezTo>
                    <a:lnTo>
                      <a:pt x="0" y="236542"/>
                    </a:lnTo>
                    <a:cubicBezTo>
                      <a:pt x="0" y="105903"/>
                      <a:pt x="105903" y="0"/>
                      <a:pt x="236542" y="0"/>
                    </a:cubicBezTo>
                    <a:close/>
                  </a:path>
                </a:pathLst>
              </a:custGeom>
              <a:solidFill>
                <a:schemeClr val="bg1">
                  <a:lumMod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endParaRPr>
              </a:p>
            </p:txBody>
          </p:sp>
          <p:sp>
            <p:nvSpPr>
              <p:cNvPr id="22" name="Freeform: Shape 7"/>
              <p:cNvSpPr/>
              <p:nvPr/>
            </p:nvSpPr>
            <p:spPr>
              <a:xfrm>
                <a:off x="4248150" y="3429000"/>
                <a:ext cx="1847850" cy="1346200"/>
              </a:xfrm>
              <a:custGeom>
                <a:avLst/>
                <a:gdLst>
                  <a:gd name="connsiteX0" fmla="*/ 0 w 1847850"/>
                  <a:gd name="connsiteY0" fmla="*/ 0 h 1346200"/>
                  <a:gd name="connsiteX1" fmla="*/ 1847850 w 1847850"/>
                  <a:gd name="connsiteY1" fmla="*/ 0 h 1346200"/>
                  <a:gd name="connsiteX2" fmla="*/ 1847850 w 1847850"/>
                  <a:gd name="connsiteY2" fmla="*/ 1346200 h 1346200"/>
                  <a:gd name="connsiteX3" fmla="*/ 448742 w 1847850"/>
                  <a:gd name="connsiteY3" fmla="*/ 1346200 h 1346200"/>
                  <a:gd name="connsiteX4" fmla="*/ 0 w 1847850"/>
                  <a:gd name="connsiteY4" fmla="*/ 897458 h 1346200"/>
                  <a:gd name="connsiteX5" fmla="*/ 0 w 1847850"/>
                  <a:gd name="connsiteY5" fmla="*/ 0 h 134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7850" h="1346200">
                    <a:moveTo>
                      <a:pt x="0" y="0"/>
                    </a:moveTo>
                    <a:lnTo>
                      <a:pt x="1847850" y="0"/>
                    </a:lnTo>
                    <a:lnTo>
                      <a:pt x="1847850" y="1346200"/>
                    </a:lnTo>
                    <a:lnTo>
                      <a:pt x="448742" y="1346200"/>
                    </a:lnTo>
                    <a:cubicBezTo>
                      <a:pt x="200909" y="1346200"/>
                      <a:pt x="0" y="1145291"/>
                      <a:pt x="0" y="897458"/>
                    </a:cubicBezTo>
                    <a:lnTo>
                      <a:pt x="0" y="0"/>
                    </a:lnTo>
                    <a:close/>
                  </a:path>
                </a:pathLst>
              </a:custGeom>
              <a:gradFill>
                <a:gsLst>
                  <a:gs pos="100000">
                    <a:srgbClr val="EEC988"/>
                  </a:gs>
                  <a:gs pos="0">
                    <a:srgbClr val="CB954D"/>
                  </a:gs>
                </a:gsLst>
                <a:lin scaled="1"/>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endParaRPr>
              </a:p>
            </p:txBody>
          </p:sp>
          <p:sp>
            <p:nvSpPr>
              <p:cNvPr id="23" name="Freeform: Shape 22"/>
              <p:cNvSpPr/>
              <p:nvPr/>
            </p:nvSpPr>
            <p:spPr>
              <a:xfrm>
                <a:off x="5815013" y="3429000"/>
                <a:ext cx="2128837" cy="1346200"/>
              </a:xfrm>
              <a:custGeom>
                <a:avLst/>
                <a:gdLst>
                  <a:gd name="connsiteX0" fmla="*/ 280987 w 2128837"/>
                  <a:gd name="connsiteY0" fmla="*/ 0 h 1346200"/>
                  <a:gd name="connsiteX1" fmla="*/ 2128837 w 2128837"/>
                  <a:gd name="connsiteY1" fmla="*/ 0 h 1346200"/>
                  <a:gd name="connsiteX2" fmla="*/ 2128837 w 2128837"/>
                  <a:gd name="connsiteY2" fmla="*/ 897458 h 1346200"/>
                  <a:gd name="connsiteX3" fmla="*/ 1680095 w 2128837"/>
                  <a:gd name="connsiteY3" fmla="*/ 1346200 h 1346200"/>
                  <a:gd name="connsiteX4" fmla="*/ 280987 w 2128837"/>
                  <a:gd name="connsiteY4" fmla="*/ 1346200 h 1346200"/>
                  <a:gd name="connsiteX5" fmla="*/ 280987 w 2128837"/>
                  <a:gd name="connsiteY5" fmla="*/ 831717 h 1346200"/>
                  <a:gd name="connsiteX6" fmla="*/ 260240 w 2128837"/>
                  <a:gd name="connsiteY6" fmla="*/ 845704 h 1346200"/>
                  <a:gd name="connsiteX7" fmla="*/ 187325 w 2128837"/>
                  <a:gd name="connsiteY7" fmla="*/ 860425 h 1346200"/>
                  <a:gd name="connsiteX8" fmla="*/ 0 w 2128837"/>
                  <a:gd name="connsiteY8" fmla="*/ 673100 h 1346200"/>
                  <a:gd name="connsiteX9" fmla="*/ 187325 w 2128837"/>
                  <a:gd name="connsiteY9" fmla="*/ 485775 h 1346200"/>
                  <a:gd name="connsiteX10" fmla="*/ 260240 w 2128837"/>
                  <a:gd name="connsiteY10" fmla="*/ 500496 h 1346200"/>
                  <a:gd name="connsiteX11" fmla="*/ 280987 w 2128837"/>
                  <a:gd name="connsiteY11" fmla="*/ 514484 h 134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28837" h="1346200">
                    <a:moveTo>
                      <a:pt x="280987" y="0"/>
                    </a:moveTo>
                    <a:lnTo>
                      <a:pt x="2128837" y="0"/>
                    </a:lnTo>
                    <a:lnTo>
                      <a:pt x="2128837" y="897458"/>
                    </a:lnTo>
                    <a:cubicBezTo>
                      <a:pt x="2128837" y="1145291"/>
                      <a:pt x="1927928" y="1346200"/>
                      <a:pt x="1680095" y="1346200"/>
                    </a:cubicBezTo>
                    <a:lnTo>
                      <a:pt x="280987" y="1346200"/>
                    </a:lnTo>
                    <a:lnTo>
                      <a:pt x="280987" y="831717"/>
                    </a:lnTo>
                    <a:lnTo>
                      <a:pt x="260240" y="845704"/>
                    </a:lnTo>
                    <a:cubicBezTo>
                      <a:pt x="237829" y="855183"/>
                      <a:pt x="213189" y="860425"/>
                      <a:pt x="187325" y="860425"/>
                    </a:cubicBezTo>
                    <a:cubicBezTo>
                      <a:pt x="83868" y="860425"/>
                      <a:pt x="0" y="776557"/>
                      <a:pt x="0" y="673100"/>
                    </a:cubicBezTo>
                    <a:cubicBezTo>
                      <a:pt x="0" y="569643"/>
                      <a:pt x="83868" y="485775"/>
                      <a:pt x="187325" y="485775"/>
                    </a:cubicBezTo>
                    <a:cubicBezTo>
                      <a:pt x="213189" y="485775"/>
                      <a:pt x="237829" y="491017"/>
                      <a:pt x="260240" y="500496"/>
                    </a:cubicBezTo>
                    <a:lnTo>
                      <a:pt x="280987" y="514484"/>
                    </a:lnTo>
                    <a:close/>
                  </a:path>
                </a:pathLst>
              </a:custGeom>
              <a:gradFill>
                <a:gsLst>
                  <a:gs pos="100000">
                    <a:srgbClr val="EEC988"/>
                  </a:gs>
                  <a:gs pos="0">
                    <a:srgbClr val="CB954D"/>
                  </a:gs>
                </a:gsLst>
                <a:lin scaled="1"/>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endParaRPr>
              </a:p>
            </p:txBody>
          </p:sp>
          <p:sp>
            <p:nvSpPr>
              <p:cNvPr id="24" name="Freeform: Shape 21"/>
              <p:cNvSpPr/>
              <p:nvPr/>
            </p:nvSpPr>
            <p:spPr>
              <a:xfrm>
                <a:off x="6096000" y="2082800"/>
                <a:ext cx="1847850" cy="1593056"/>
              </a:xfrm>
              <a:custGeom>
                <a:avLst/>
                <a:gdLst>
                  <a:gd name="connsiteX0" fmla="*/ 0 w 1847850"/>
                  <a:gd name="connsiteY0" fmla="*/ 0 h 1593056"/>
                  <a:gd name="connsiteX1" fmla="*/ 1399108 w 1847850"/>
                  <a:gd name="connsiteY1" fmla="*/ 0 h 1593056"/>
                  <a:gd name="connsiteX2" fmla="*/ 1847850 w 1847850"/>
                  <a:gd name="connsiteY2" fmla="*/ 448742 h 1593056"/>
                  <a:gd name="connsiteX3" fmla="*/ 1847850 w 1847850"/>
                  <a:gd name="connsiteY3" fmla="*/ 1346200 h 1593056"/>
                  <a:gd name="connsiteX4" fmla="*/ 1099232 w 1847850"/>
                  <a:gd name="connsiteY4" fmla="*/ 1346200 h 1593056"/>
                  <a:gd name="connsiteX5" fmla="*/ 1111250 w 1847850"/>
                  <a:gd name="connsiteY5" fmla="*/ 1405731 h 1593056"/>
                  <a:gd name="connsiteX6" fmla="*/ 923925 w 1847850"/>
                  <a:gd name="connsiteY6" fmla="*/ 1593056 h 1593056"/>
                  <a:gd name="connsiteX7" fmla="*/ 736600 w 1847850"/>
                  <a:gd name="connsiteY7" fmla="*/ 1405731 h 1593056"/>
                  <a:gd name="connsiteX8" fmla="*/ 748619 w 1847850"/>
                  <a:gd name="connsiteY8" fmla="*/ 1346200 h 1593056"/>
                  <a:gd name="connsiteX9" fmla="*/ 0 w 1847850"/>
                  <a:gd name="connsiteY9" fmla="*/ 1346200 h 1593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7850" h="1593056">
                    <a:moveTo>
                      <a:pt x="0" y="0"/>
                    </a:moveTo>
                    <a:lnTo>
                      <a:pt x="1399108" y="0"/>
                    </a:lnTo>
                    <a:cubicBezTo>
                      <a:pt x="1646941" y="0"/>
                      <a:pt x="1847850" y="200909"/>
                      <a:pt x="1847850" y="448742"/>
                    </a:cubicBezTo>
                    <a:lnTo>
                      <a:pt x="1847850" y="1346200"/>
                    </a:lnTo>
                    <a:lnTo>
                      <a:pt x="1099232" y="1346200"/>
                    </a:lnTo>
                    <a:lnTo>
                      <a:pt x="1111250" y="1405731"/>
                    </a:lnTo>
                    <a:cubicBezTo>
                      <a:pt x="1111250" y="1509188"/>
                      <a:pt x="1027382" y="1593056"/>
                      <a:pt x="923925" y="1593056"/>
                    </a:cubicBezTo>
                    <a:cubicBezTo>
                      <a:pt x="820468" y="1593056"/>
                      <a:pt x="736600" y="1509188"/>
                      <a:pt x="736600" y="1405731"/>
                    </a:cubicBezTo>
                    <a:lnTo>
                      <a:pt x="748619" y="1346200"/>
                    </a:lnTo>
                    <a:lnTo>
                      <a:pt x="0" y="1346200"/>
                    </a:lnTo>
                    <a:close/>
                  </a:path>
                </a:pathLst>
              </a:custGeom>
              <a:gradFill>
                <a:gsLst>
                  <a:gs pos="100000">
                    <a:srgbClr val="EEC988"/>
                  </a:gs>
                  <a:gs pos="0">
                    <a:srgbClr val="CB954D"/>
                  </a:gs>
                </a:gsLst>
                <a:lin scaled="1"/>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endParaRPr>
              </a:p>
            </p:txBody>
          </p:sp>
          <p:sp>
            <p:nvSpPr>
              <p:cNvPr id="25" name="Freeform: Shape 20"/>
              <p:cNvSpPr/>
              <p:nvPr/>
            </p:nvSpPr>
            <p:spPr>
              <a:xfrm>
                <a:off x="4248150" y="2082800"/>
                <a:ext cx="2128838" cy="1346200"/>
              </a:xfrm>
              <a:custGeom>
                <a:avLst/>
                <a:gdLst>
                  <a:gd name="connsiteX0" fmla="*/ 448742 w 2128838"/>
                  <a:gd name="connsiteY0" fmla="*/ 0 h 1346200"/>
                  <a:gd name="connsiteX1" fmla="*/ 1847850 w 2128838"/>
                  <a:gd name="connsiteY1" fmla="*/ 0 h 1346200"/>
                  <a:gd name="connsiteX2" fmla="*/ 1847850 w 2128838"/>
                  <a:gd name="connsiteY2" fmla="*/ 514484 h 1346200"/>
                  <a:gd name="connsiteX3" fmla="*/ 1868598 w 2128838"/>
                  <a:gd name="connsiteY3" fmla="*/ 500496 h 1346200"/>
                  <a:gd name="connsiteX4" fmla="*/ 1941513 w 2128838"/>
                  <a:gd name="connsiteY4" fmla="*/ 485775 h 1346200"/>
                  <a:gd name="connsiteX5" fmla="*/ 2128838 w 2128838"/>
                  <a:gd name="connsiteY5" fmla="*/ 673100 h 1346200"/>
                  <a:gd name="connsiteX6" fmla="*/ 1941513 w 2128838"/>
                  <a:gd name="connsiteY6" fmla="*/ 860425 h 1346200"/>
                  <a:gd name="connsiteX7" fmla="*/ 1868598 w 2128838"/>
                  <a:gd name="connsiteY7" fmla="*/ 845704 h 1346200"/>
                  <a:gd name="connsiteX8" fmla="*/ 1847850 w 2128838"/>
                  <a:gd name="connsiteY8" fmla="*/ 831716 h 1346200"/>
                  <a:gd name="connsiteX9" fmla="*/ 1847850 w 2128838"/>
                  <a:gd name="connsiteY9" fmla="*/ 1346200 h 1346200"/>
                  <a:gd name="connsiteX10" fmla="*/ 0 w 2128838"/>
                  <a:gd name="connsiteY10" fmla="*/ 1346200 h 1346200"/>
                  <a:gd name="connsiteX11" fmla="*/ 0 w 2128838"/>
                  <a:gd name="connsiteY11" fmla="*/ 448742 h 1346200"/>
                  <a:gd name="connsiteX12" fmla="*/ 448742 w 2128838"/>
                  <a:gd name="connsiteY12" fmla="*/ 0 h 134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28838" h="1346200">
                    <a:moveTo>
                      <a:pt x="448742" y="0"/>
                    </a:moveTo>
                    <a:lnTo>
                      <a:pt x="1847850" y="0"/>
                    </a:lnTo>
                    <a:lnTo>
                      <a:pt x="1847850" y="514484"/>
                    </a:lnTo>
                    <a:lnTo>
                      <a:pt x="1868598" y="500496"/>
                    </a:lnTo>
                    <a:cubicBezTo>
                      <a:pt x="1891009" y="491017"/>
                      <a:pt x="1915649" y="485775"/>
                      <a:pt x="1941513" y="485775"/>
                    </a:cubicBezTo>
                    <a:cubicBezTo>
                      <a:pt x="2044970" y="485775"/>
                      <a:pt x="2128838" y="569643"/>
                      <a:pt x="2128838" y="673100"/>
                    </a:cubicBezTo>
                    <a:cubicBezTo>
                      <a:pt x="2128838" y="776557"/>
                      <a:pt x="2044970" y="860425"/>
                      <a:pt x="1941513" y="860425"/>
                    </a:cubicBezTo>
                    <a:cubicBezTo>
                      <a:pt x="1915649" y="860425"/>
                      <a:pt x="1891009" y="855183"/>
                      <a:pt x="1868598" y="845704"/>
                    </a:cubicBezTo>
                    <a:lnTo>
                      <a:pt x="1847850" y="831716"/>
                    </a:lnTo>
                    <a:lnTo>
                      <a:pt x="1847850" y="1346200"/>
                    </a:lnTo>
                    <a:lnTo>
                      <a:pt x="0" y="1346200"/>
                    </a:lnTo>
                    <a:lnTo>
                      <a:pt x="0" y="448742"/>
                    </a:lnTo>
                    <a:cubicBezTo>
                      <a:pt x="0" y="200909"/>
                      <a:pt x="200909" y="0"/>
                      <a:pt x="448742" y="0"/>
                    </a:cubicBezTo>
                    <a:close/>
                  </a:path>
                </a:pathLst>
              </a:custGeom>
              <a:gradFill>
                <a:gsLst>
                  <a:gs pos="100000">
                    <a:srgbClr val="EEC988"/>
                  </a:gs>
                  <a:gs pos="0">
                    <a:srgbClr val="CB954D"/>
                  </a:gs>
                </a:gsLst>
                <a:lin scaled="1"/>
              </a:gra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endParaRPr>
              </a:p>
            </p:txBody>
          </p:sp>
          <p:sp>
            <p:nvSpPr>
              <p:cNvPr id="26" name="Oval 17"/>
              <p:cNvSpPr/>
              <p:nvPr/>
            </p:nvSpPr>
            <p:spPr>
              <a:xfrm>
                <a:off x="4984750" y="3182144"/>
                <a:ext cx="374650" cy="374650"/>
              </a:xfrm>
              <a:prstGeom prst="ellipse">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endParaRPr>
              </a:p>
            </p:txBody>
          </p:sp>
        </p:grpSp>
        <p:sp>
          <p:nvSpPr>
            <p:cNvPr id="9" name="Freeform: Shape 30"/>
            <p:cNvSpPr/>
            <p:nvPr/>
          </p:nvSpPr>
          <p:spPr bwMode="auto">
            <a:xfrm>
              <a:off x="3638848" y="3077416"/>
              <a:ext cx="386834" cy="407914"/>
            </a:xfrm>
            <a:custGeom>
              <a:avLst/>
              <a:gdLst>
                <a:gd name="connsiteX0" fmla="*/ 247650 w 315154"/>
                <a:gd name="connsiteY0" fmla="*/ 287878 h 332328"/>
                <a:gd name="connsiteX1" fmla="*/ 269875 w 315154"/>
                <a:gd name="connsiteY1" fmla="*/ 310103 h 332328"/>
                <a:gd name="connsiteX2" fmla="*/ 247650 w 315154"/>
                <a:gd name="connsiteY2" fmla="*/ 332328 h 332328"/>
                <a:gd name="connsiteX3" fmla="*/ 225425 w 315154"/>
                <a:gd name="connsiteY3" fmla="*/ 310103 h 332328"/>
                <a:gd name="connsiteX4" fmla="*/ 247650 w 315154"/>
                <a:gd name="connsiteY4" fmla="*/ 287878 h 332328"/>
                <a:gd name="connsiteX5" fmla="*/ 127795 w 315154"/>
                <a:gd name="connsiteY5" fmla="*/ 287878 h 332328"/>
                <a:gd name="connsiteX6" fmla="*/ 149227 w 315154"/>
                <a:gd name="connsiteY6" fmla="*/ 310103 h 332328"/>
                <a:gd name="connsiteX7" fmla="*/ 127795 w 315154"/>
                <a:gd name="connsiteY7" fmla="*/ 332328 h 332328"/>
                <a:gd name="connsiteX8" fmla="*/ 106363 w 315154"/>
                <a:gd name="connsiteY8" fmla="*/ 310103 h 332328"/>
                <a:gd name="connsiteX9" fmla="*/ 127795 w 315154"/>
                <a:gd name="connsiteY9" fmla="*/ 287878 h 332328"/>
                <a:gd name="connsiteX10" fmla="*/ 250826 w 315154"/>
                <a:gd name="connsiteY10" fmla="*/ 154528 h 332328"/>
                <a:gd name="connsiteX11" fmla="*/ 239713 w 315154"/>
                <a:gd name="connsiteY11" fmla="*/ 202153 h 332328"/>
                <a:gd name="connsiteX12" fmla="*/ 266701 w 315154"/>
                <a:gd name="connsiteY12" fmla="*/ 202153 h 332328"/>
                <a:gd name="connsiteX13" fmla="*/ 276226 w 315154"/>
                <a:gd name="connsiteY13" fmla="*/ 154528 h 332328"/>
                <a:gd name="connsiteX14" fmla="*/ 196850 w 315154"/>
                <a:gd name="connsiteY14" fmla="*/ 154528 h 332328"/>
                <a:gd name="connsiteX15" fmla="*/ 196850 w 315154"/>
                <a:gd name="connsiteY15" fmla="*/ 202153 h 332328"/>
                <a:gd name="connsiteX16" fmla="*/ 217488 w 315154"/>
                <a:gd name="connsiteY16" fmla="*/ 202153 h 332328"/>
                <a:gd name="connsiteX17" fmla="*/ 230188 w 315154"/>
                <a:gd name="connsiteY17" fmla="*/ 154528 h 332328"/>
                <a:gd name="connsiteX18" fmla="*/ 146050 w 315154"/>
                <a:gd name="connsiteY18" fmla="*/ 154528 h 332328"/>
                <a:gd name="connsiteX19" fmla="*/ 157162 w 315154"/>
                <a:gd name="connsiteY19" fmla="*/ 202153 h 332328"/>
                <a:gd name="connsiteX20" fmla="*/ 177800 w 315154"/>
                <a:gd name="connsiteY20" fmla="*/ 202153 h 332328"/>
                <a:gd name="connsiteX21" fmla="*/ 177800 w 315154"/>
                <a:gd name="connsiteY21" fmla="*/ 154528 h 332328"/>
                <a:gd name="connsiteX22" fmla="*/ 98425 w 315154"/>
                <a:gd name="connsiteY22" fmla="*/ 154528 h 332328"/>
                <a:gd name="connsiteX23" fmla="*/ 109537 w 315154"/>
                <a:gd name="connsiteY23" fmla="*/ 202153 h 332328"/>
                <a:gd name="connsiteX24" fmla="*/ 136525 w 315154"/>
                <a:gd name="connsiteY24" fmla="*/ 202153 h 332328"/>
                <a:gd name="connsiteX25" fmla="*/ 125412 w 315154"/>
                <a:gd name="connsiteY25" fmla="*/ 154528 h 332328"/>
                <a:gd name="connsiteX26" fmla="*/ 196850 w 315154"/>
                <a:gd name="connsiteY26" fmla="*/ 86266 h 332328"/>
                <a:gd name="connsiteX27" fmla="*/ 196850 w 315154"/>
                <a:gd name="connsiteY27" fmla="*/ 133891 h 332328"/>
                <a:gd name="connsiteX28" fmla="*/ 233363 w 315154"/>
                <a:gd name="connsiteY28" fmla="*/ 133891 h 332328"/>
                <a:gd name="connsiteX29" fmla="*/ 246063 w 315154"/>
                <a:gd name="connsiteY29" fmla="*/ 86266 h 332328"/>
                <a:gd name="connsiteX30" fmla="*/ 130175 w 315154"/>
                <a:gd name="connsiteY30" fmla="*/ 86266 h 332328"/>
                <a:gd name="connsiteX31" fmla="*/ 141287 w 315154"/>
                <a:gd name="connsiteY31" fmla="*/ 133891 h 332328"/>
                <a:gd name="connsiteX32" fmla="*/ 177800 w 315154"/>
                <a:gd name="connsiteY32" fmla="*/ 133891 h 332328"/>
                <a:gd name="connsiteX33" fmla="*/ 177800 w 315154"/>
                <a:gd name="connsiteY33" fmla="*/ 86266 h 332328"/>
                <a:gd name="connsiteX34" fmla="*/ 84138 w 315154"/>
                <a:gd name="connsiteY34" fmla="*/ 86266 h 332328"/>
                <a:gd name="connsiteX35" fmla="*/ 93663 w 315154"/>
                <a:gd name="connsiteY35" fmla="*/ 133891 h 332328"/>
                <a:gd name="connsiteX36" fmla="*/ 120651 w 315154"/>
                <a:gd name="connsiteY36" fmla="*/ 133891 h 332328"/>
                <a:gd name="connsiteX37" fmla="*/ 109538 w 315154"/>
                <a:gd name="connsiteY37" fmla="*/ 86266 h 332328"/>
                <a:gd name="connsiteX38" fmla="*/ 266700 w 315154"/>
                <a:gd name="connsiteY38" fmla="*/ 86266 h 332328"/>
                <a:gd name="connsiteX39" fmla="*/ 254000 w 315154"/>
                <a:gd name="connsiteY39" fmla="*/ 133891 h 332328"/>
                <a:gd name="connsiteX40" fmla="*/ 280988 w 315154"/>
                <a:gd name="connsiteY40" fmla="*/ 133891 h 332328"/>
                <a:gd name="connsiteX41" fmla="*/ 293688 w 315154"/>
                <a:gd name="connsiteY41" fmla="*/ 86266 h 332328"/>
                <a:gd name="connsiteX42" fmla="*/ 12947 w 315154"/>
                <a:gd name="connsiteY42" fmla="*/ 248 h 332328"/>
                <a:gd name="connsiteX43" fmla="*/ 59557 w 315154"/>
                <a:gd name="connsiteY43" fmla="*/ 8021 h 332328"/>
                <a:gd name="connsiteX44" fmla="*/ 67326 w 315154"/>
                <a:gd name="connsiteY44" fmla="*/ 17089 h 332328"/>
                <a:gd name="connsiteX45" fmla="*/ 77683 w 315154"/>
                <a:gd name="connsiteY45" fmla="*/ 65022 h 332328"/>
                <a:gd name="connsiteX46" fmla="*/ 305555 w 315154"/>
                <a:gd name="connsiteY46" fmla="*/ 65022 h 332328"/>
                <a:gd name="connsiteX47" fmla="*/ 313324 w 315154"/>
                <a:gd name="connsiteY47" fmla="*/ 68908 h 332328"/>
                <a:gd name="connsiteX48" fmla="*/ 314618 w 315154"/>
                <a:gd name="connsiteY48" fmla="*/ 77976 h 332328"/>
                <a:gd name="connsiteX49" fmla="*/ 282250 w 315154"/>
                <a:gd name="connsiteY49" fmla="*/ 215295 h 332328"/>
                <a:gd name="connsiteX50" fmla="*/ 273187 w 315154"/>
                <a:gd name="connsiteY50" fmla="*/ 223068 h 332328"/>
                <a:gd name="connsiteX51" fmla="*/ 100988 w 315154"/>
                <a:gd name="connsiteY51" fmla="*/ 223068 h 332328"/>
                <a:gd name="connsiteX52" fmla="*/ 86746 w 315154"/>
                <a:gd name="connsiteY52" fmla="*/ 238614 h 332328"/>
                <a:gd name="connsiteX53" fmla="*/ 100988 w 315154"/>
                <a:gd name="connsiteY53" fmla="*/ 252864 h 332328"/>
                <a:gd name="connsiteX54" fmla="*/ 302966 w 315154"/>
                <a:gd name="connsiteY54" fmla="*/ 252864 h 332328"/>
                <a:gd name="connsiteX55" fmla="*/ 313324 w 315154"/>
                <a:gd name="connsiteY55" fmla="*/ 263227 h 332328"/>
                <a:gd name="connsiteX56" fmla="*/ 302966 w 315154"/>
                <a:gd name="connsiteY56" fmla="*/ 273591 h 332328"/>
                <a:gd name="connsiteX57" fmla="*/ 100988 w 315154"/>
                <a:gd name="connsiteY57" fmla="*/ 273591 h 332328"/>
                <a:gd name="connsiteX58" fmla="*/ 66031 w 315154"/>
                <a:gd name="connsiteY58" fmla="*/ 238614 h 332328"/>
                <a:gd name="connsiteX59" fmla="*/ 88041 w 315154"/>
                <a:gd name="connsiteY59" fmla="*/ 204931 h 332328"/>
                <a:gd name="connsiteX60" fmla="*/ 49199 w 315154"/>
                <a:gd name="connsiteY60" fmla="*/ 27453 h 332328"/>
                <a:gd name="connsiteX61" fmla="*/ 9063 w 315154"/>
                <a:gd name="connsiteY61" fmla="*/ 20976 h 332328"/>
                <a:gd name="connsiteX62" fmla="*/ 0 w 315154"/>
                <a:gd name="connsiteY62" fmla="*/ 9317 h 332328"/>
                <a:gd name="connsiteX63" fmla="*/ 12947 w 315154"/>
                <a:gd name="connsiteY63" fmla="*/ 248 h 332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15154" h="332328">
                  <a:moveTo>
                    <a:pt x="247650" y="287878"/>
                  </a:moveTo>
                  <a:cubicBezTo>
                    <a:pt x="259925" y="287878"/>
                    <a:pt x="269875" y="297828"/>
                    <a:pt x="269875" y="310103"/>
                  </a:cubicBezTo>
                  <a:cubicBezTo>
                    <a:pt x="269875" y="322378"/>
                    <a:pt x="259925" y="332328"/>
                    <a:pt x="247650" y="332328"/>
                  </a:cubicBezTo>
                  <a:cubicBezTo>
                    <a:pt x="235375" y="332328"/>
                    <a:pt x="225425" y="322378"/>
                    <a:pt x="225425" y="310103"/>
                  </a:cubicBezTo>
                  <a:cubicBezTo>
                    <a:pt x="225425" y="297828"/>
                    <a:pt x="235375" y="287878"/>
                    <a:pt x="247650" y="287878"/>
                  </a:cubicBezTo>
                  <a:close/>
                  <a:moveTo>
                    <a:pt x="127795" y="287878"/>
                  </a:moveTo>
                  <a:cubicBezTo>
                    <a:pt x="139632" y="287878"/>
                    <a:pt x="149227" y="297828"/>
                    <a:pt x="149227" y="310103"/>
                  </a:cubicBezTo>
                  <a:cubicBezTo>
                    <a:pt x="149227" y="322378"/>
                    <a:pt x="139632" y="332328"/>
                    <a:pt x="127795" y="332328"/>
                  </a:cubicBezTo>
                  <a:cubicBezTo>
                    <a:pt x="115958" y="332328"/>
                    <a:pt x="106363" y="322378"/>
                    <a:pt x="106363" y="310103"/>
                  </a:cubicBezTo>
                  <a:cubicBezTo>
                    <a:pt x="106363" y="297828"/>
                    <a:pt x="115958" y="287878"/>
                    <a:pt x="127795" y="287878"/>
                  </a:cubicBezTo>
                  <a:close/>
                  <a:moveTo>
                    <a:pt x="250826" y="154528"/>
                  </a:moveTo>
                  <a:lnTo>
                    <a:pt x="239713" y="202153"/>
                  </a:lnTo>
                  <a:lnTo>
                    <a:pt x="266701" y="202153"/>
                  </a:lnTo>
                  <a:lnTo>
                    <a:pt x="276226" y="154528"/>
                  </a:lnTo>
                  <a:close/>
                  <a:moveTo>
                    <a:pt x="196850" y="154528"/>
                  </a:moveTo>
                  <a:lnTo>
                    <a:pt x="196850" y="202153"/>
                  </a:lnTo>
                  <a:lnTo>
                    <a:pt x="217488" y="202153"/>
                  </a:lnTo>
                  <a:lnTo>
                    <a:pt x="230188" y="154528"/>
                  </a:lnTo>
                  <a:close/>
                  <a:moveTo>
                    <a:pt x="146050" y="154528"/>
                  </a:moveTo>
                  <a:lnTo>
                    <a:pt x="157162" y="202153"/>
                  </a:lnTo>
                  <a:lnTo>
                    <a:pt x="177800" y="202153"/>
                  </a:lnTo>
                  <a:lnTo>
                    <a:pt x="177800" y="154528"/>
                  </a:lnTo>
                  <a:close/>
                  <a:moveTo>
                    <a:pt x="98425" y="154528"/>
                  </a:moveTo>
                  <a:lnTo>
                    <a:pt x="109537" y="202153"/>
                  </a:lnTo>
                  <a:lnTo>
                    <a:pt x="136525" y="202153"/>
                  </a:lnTo>
                  <a:lnTo>
                    <a:pt x="125412" y="154528"/>
                  </a:lnTo>
                  <a:close/>
                  <a:moveTo>
                    <a:pt x="196850" y="86266"/>
                  </a:moveTo>
                  <a:lnTo>
                    <a:pt x="196850" y="133891"/>
                  </a:lnTo>
                  <a:lnTo>
                    <a:pt x="233363" y="133891"/>
                  </a:lnTo>
                  <a:lnTo>
                    <a:pt x="246063" y="86266"/>
                  </a:lnTo>
                  <a:close/>
                  <a:moveTo>
                    <a:pt x="130175" y="86266"/>
                  </a:moveTo>
                  <a:lnTo>
                    <a:pt x="141287" y="133891"/>
                  </a:lnTo>
                  <a:lnTo>
                    <a:pt x="177800" y="133891"/>
                  </a:lnTo>
                  <a:lnTo>
                    <a:pt x="177800" y="86266"/>
                  </a:lnTo>
                  <a:close/>
                  <a:moveTo>
                    <a:pt x="84138" y="86266"/>
                  </a:moveTo>
                  <a:lnTo>
                    <a:pt x="93663" y="133891"/>
                  </a:lnTo>
                  <a:lnTo>
                    <a:pt x="120651" y="133891"/>
                  </a:lnTo>
                  <a:lnTo>
                    <a:pt x="109538" y="86266"/>
                  </a:lnTo>
                  <a:close/>
                  <a:moveTo>
                    <a:pt x="266700" y="86266"/>
                  </a:moveTo>
                  <a:lnTo>
                    <a:pt x="254000" y="133891"/>
                  </a:lnTo>
                  <a:lnTo>
                    <a:pt x="280988" y="133891"/>
                  </a:lnTo>
                  <a:lnTo>
                    <a:pt x="293688" y="86266"/>
                  </a:lnTo>
                  <a:close/>
                  <a:moveTo>
                    <a:pt x="12947" y="248"/>
                  </a:moveTo>
                  <a:cubicBezTo>
                    <a:pt x="12947" y="248"/>
                    <a:pt x="12947" y="248"/>
                    <a:pt x="59557" y="8021"/>
                  </a:cubicBezTo>
                  <a:cubicBezTo>
                    <a:pt x="63441" y="9317"/>
                    <a:pt x="66031" y="11908"/>
                    <a:pt x="67326" y="17089"/>
                  </a:cubicBezTo>
                  <a:cubicBezTo>
                    <a:pt x="67326" y="17089"/>
                    <a:pt x="67326" y="17089"/>
                    <a:pt x="77683" y="65022"/>
                  </a:cubicBezTo>
                  <a:cubicBezTo>
                    <a:pt x="77683" y="65022"/>
                    <a:pt x="77683" y="65022"/>
                    <a:pt x="305555" y="65022"/>
                  </a:cubicBezTo>
                  <a:cubicBezTo>
                    <a:pt x="308145" y="65022"/>
                    <a:pt x="310734" y="66317"/>
                    <a:pt x="313324" y="68908"/>
                  </a:cubicBezTo>
                  <a:cubicBezTo>
                    <a:pt x="314618" y="71499"/>
                    <a:pt x="315913" y="74090"/>
                    <a:pt x="314618" y="77976"/>
                  </a:cubicBezTo>
                  <a:cubicBezTo>
                    <a:pt x="314618" y="77976"/>
                    <a:pt x="314618" y="77976"/>
                    <a:pt x="282250" y="215295"/>
                  </a:cubicBezTo>
                  <a:cubicBezTo>
                    <a:pt x="282250" y="220477"/>
                    <a:pt x="277071" y="223068"/>
                    <a:pt x="273187" y="223068"/>
                  </a:cubicBezTo>
                  <a:cubicBezTo>
                    <a:pt x="273187" y="223068"/>
                    <a:pt x="273187" y="223068"/>
                    <a:pt x="100988" y="223068"/>
                  </a:cubicBezTo>
                  <a:cubicBezTo>
                    <a:pt x="93220" y="223068"/>
                    <a:pt x="86746" y="229545"/>
                    <a:pt x="86746" y="238614"/>
                  </a:cubicBezTo>
                  <a:cubicBezTo>
                    <a:pt x="86746" y="246386"/>
                    <a:pt x="93220" y="252864"/>
                    <a:pt x="100988" y="252864"/>
                  </a:cubicBezTo>
                  <a:cubicBezTo>
                    <a:pt x="100988" y="252864"/>
                    <a:pt x="100988" y="252864"/>
                    <a:pt x="302966" y="252864"/>
                  </a:cubicBezTo>
                  <a:cubicBezTo>
                    <a:pt x="309440" y="252864"/>
                    <a:pt x="313324" y="256750"/>
                    <a:pt x="313324" y="263227"/>
                  </a:cubicBezTo>
                  <a:cubicBezTo>
                    <a:pt x="313324" y="268409"/>
                    <a:pt x="309440" y="273591"/>
                    <a:pt x="302966" y="273591"/>
                  </a:cubicBezTo>
                  <a:cubicBezTo>
                    <a:pt x="302966" y="273591"/>
                    <a:pt x="302966" y="273591"/>
                    <a:pt x="100988" y="273591"/>
                  </a:cubicBezTo>
                  <a:cubicBezTo>
                    <a:pt x="81568" y="273591"/>
                    <a:pt x="66031" y="256750"/>
                    <a:pt x="66031" y="238614"/>
                  </a:cubicBezTo>
                  <a:cubicBezTo>
                    <a:pt x="66031" y="223068"/>
                    <a:pt x="75094" y="210113"/>
                    <a:pt x="88041" y="204931"/>
                  </a:cubicBezTo>
                  <a:cubicBezTo>
                    <a:pt x="88041" y="204931"/>
                    <a:pt x="88041" y="204931"/>
                    <a:pt x="49199" y="27453"/>
                  </a:cubicBezTo>
                  <a:cubicBezTo>
                    <a:pt x="49199" y="27453"/>
                    <a:pt x="49199" y="27453"/>
                    <a:pt x="9063" y="20976"/>
                  </a:cubicBezTo>
                  <a:cubicBezTo>
                    <a:pt x="2589" y="19680"/>
                    <a:pt x="0" y="14499"/>
                    <a:pt x="0" y="9317"/>
                  </a:cubicBezTo>
                  <a:cubicBezTo>
                    <a:pt x="1295" y="2839"/>
                    <a:pt x="6474" y="-1047"/>
                    <a:pt x="12947" y="248"/>
                  </a:cubicBezTo>
                  <a:close/>
                </a:path>
              </a:pathLst>
            </a:custGeom>
            <a:solidFill>
              <a:schemeClr val="bg1"/>
            </a:solidFill>
            <a:ln>
              <a:noFill/>
            </a:ln>
          </p:spPr>
          <p:txBody>
            <a:bodyPr anchor="ctr"/>
            <a:lstStyle/>
            <a:p>
              <a:pPr algn="ctr"/>
              <a:endParaRPr sz="2400">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endParaRPr>
            </a:p>
          </p:txBody>
        </p:sp>
        <p:sp>
          <p:nvSpPr>
            <p:cNvPr id="28" name="Freeform: Shape 33"/>
            <p:cNvSpPr>
              <a:spLocks noChangeAspect="1"/>
            </p:cNvSpPr>
            <p:nvPr/>
          </p:nvSpPr>
          <p:spPr bwMode="auto">
            <a:xfrm>
              <a:off x="3787149" y="2000790"/>
              <a:ext cx="239096" cy="480449"/>
            </a:xfrm>
            <a:custGeom>
              <a:avLst/>
              <a:gdLst>
                <a:gd name="connsiteX0" fmla="*/ 84138 w 168275"/>
                <a:gd name="connsiteY0" fmla="*/ 106363 h 338138"/>
                <a:gd name="connsiteX1" fmla="*/ 168275 w 168275"/>
                <a:gd name="connsiteY1" fmla="*/ 169574 h 338138"/>
                <a:gd name="connsiteX2" fmla="*/ 168275 w 168275"/>
                <a:gd name="connsiteY2" fmla="*/ 211715 h 338138"/>
                <a:gd name="connsiteX3" fmla="*/ 147241 w 168275"/>
                <a:gd name="connsiteY3" fmla="*/ 232786 h 338138"/>
                <a:gd name="connsiteX4" fmla="*/ 126206 w 168275"/>
                <a:gd name="connsiteY4" fmla="*/ 232786 h 338138"/>
                <a:gd name="connsiteX5" fmla="*/ 126206 w 168275"/>
                <a:gd name="connsiteY5" fmla="*/ 317068 h 338138"/>
                <a:gd name="connsiteX6" fmla="*/ 105172 w 168275"/>
                <a:gd name="connsiteY6" fmla="*/ 338138 h 338138"/>
                <a:gd name="connsiteX7" fmla="*/ 63103 w 168275"/>
                <a:gd name="connsiteY7" fmla="*/ 338138 h 338138"/>
                <a:gd name="connsiteX8" fmla="*/ 42069 w 168275"/>
                <a:gd name="connsiteY8" fmla="*/ 317068 h 338138"/>
                <a:gd name="connsiteX9" fmla="*/ 42069 w 168275"/>
                <a:gd name="connsiteY9" fmla="*/ 232786 h 338138"/>
                <a:gd name="connsiteX10" fmla="*/ 21035 w 168275"/>
                <a:gd name="connsiteY10" fmla="*/ 232786 h 338138"/>
                <a:gd name="connsiteX11" fmla="*/ 0 w 168275"/>
                <a:gd name="connsiteY11" fmla="*/ 211715 h 338138"/>
                <a:gd name="connsiteX12" fmla="*/ 0 w 168275"/>
                <a:gd name="connsiteY12" fmla="*/ 169574 h 338138"/>
                <a:gd name="connsiteX13" fmla="*/ 84138 w 168275"/>
                <a:gd name="connsiteY13" fmla="*/ 106363 h 338138"/>
                <a:gd name="connsiteX14" fmla="*/ 83344 w 168275"/>
                <a:gd name="connsiteY14" fmla="*/ 0 h 338138"/>
                <a:gd name="connsiteX15" fmla="*/ 125413 w 168275"/>
                <a:gd name="connsiteY15" fmla="*/ 42069 h 338138"/>
                <a:gd name="connsiteX16" fmla="*/ 83344 w 168275"/>
                <a:gd name="connsiteY16" fmla="*/ 84138 h 338138"/>
                <a:gd name="connsiteX17" fmla="*/ 41275 w 168275"/>
                <a:gd name="connsiteY17" fmla="*/ 42069 h 338138"/>
                <a:gd name="connsiteX18" fmla="*/ 83344 w 168275"/>
                <a:gd name="connsiteY18"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8275" h="338138">
                  <a:moveTo>
                    <a:pt x="84138" y="106363"/>
                  </a:moveTo>
                  <a:cubicBezTo>
                    <a:pt x="131465" y="106363"/>
                    <a:pt x="168275" y="134018"/>
                    <a:pt x="168275" y="169574"/>
                  </a:cubicBezTo>
                  <a:cubicBezTo>
                    <a:pt x="168275" y="169574"/>
                    <a:pt x="168275" y="169574"/>
                    <a:pt x="168275" y="211715"/>
                  </a:cubicBezTo>
                  <a:cubicBezTo>
                    <a:pt x="168275" y="223567"/>
                    <a:pt x="159073" y="232786"/>
                    <a:pt x="147241" y="232786"/>
                  </a:cubicBezTo>
                  <a:cubicBezTo>
                    <a:pt x="147241" y="232786"/>
                    <a:pt x="147241" y="232786"/>
                    <a:pt x="126206" y="232786"/>
                  </a:cubicBezTo>
                  <a:cubicBezTo>
                    <a:pt x="126206" y="232786"/>
                    <a:pt x="126206" y="232786"/>
                    <a:pt x="126206" y="317068"/>
                  </a:cubicBezTo>
                  <a:cubicBezTo>
                    <a:pt x="126206" y="328920"/>
                    <a:pt x="117004" y="338138"/>
                    <a:pt x="105172" y="338138"/>
                  </a:cubicBezTo>
                  <a:cubicBezTo>
                    <a:pt x="105172" y="338138"/>
                    <a:pt x="105172" y="338138"/>
                    <a:pt x="63103" y="338138"/>
                  </a:cubicBezTo>
                  <a:cubicBezTo>
                    <a:pt x="51272" y="338138"/>
                    <a:pt x="42069" y="328920"/>
                    <a:pt x="42069" y="317068"/>
                  </a:cubicBezTo>
                  <a:cubicBezTo>
                    <a:pt x="42069" y="317068"/>
                    <a:pt x="42069" y="317068"/>
                    <a:pt x="42069" y="232786"/>
                  </a:cubicBezTo>
                  <a:cubicBezTo>
                    <a:pt x="42069" y="232786"/>
                    <a:pt x="42069" y="232786"/>
                    <a:pt x="21035" y="232786"/>
                  </a:cubicBezTo>
                  <a:cubicBezTo>
                    <a:pt x="9203" y="232786"/>
                    <a:pt x="0" y="223567"/>
                    <a:pt x="0" y="211715"/>
                  </a:cubicBezTo>
                  <a:cubicBezTo>
                    <a:pt x="0" y="211715"/>
                    <a:pt x="0" y="211715"/>
                    <a:pt x="0" y="169574"/>
                  </a:cubicBezTo>
                  <a:cubicBezTo>
                    <a:pt x="0" y="134018"/>
                    <a:pt x="36810" y="106363"/>
                    <a:pt x="84138" y="106363"/>
                  </a:cubicBezTo>
                  <a:close/>
                  <a:moveTo>
                    <a:pt x="83344" y="0"/>
                  </a:moveTo>
                  <a:cubicBezTo>
                    <a:pt x="106578" y="0"/>
                    <a:pt x="125413" y="18835"/>
                    <a:pt x="125413" y="42069"/>
                  </a:cubicBezTo>
                  <a:cubicBezTo>
                    <a:pt x="125413" y="65303"/>
                    <a:pt x="106578" y="84138"/>
                    <a:pt x="83344" y="84138"/>
                  </a:cubicBezTo>
                  <a:cubicBezTo>
                    <a:pt x="60110" y="84138"/>
                    <a:pt x="41275" y="65303"/>
                    <a:pt x="41275" y="42069"/>
                  </a:cubicBezTo>
                  <a:cubicBezTo>
                    <a:pt x="41275" y="18835"/>
                    <a:pt x="60110" y="0"/>
                    <a:pt x="83344"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endParaRPr>
            </a:p>
          </p:txBody>
        </p:sp>
        <p:sp>
          <p:nvSpPr>
            <p:cNvPr id="30" name="Freeform: Shape 31"/>
            <p:cNvSpPr/>
            <p:nvPr/>
          </p:nvSpPr>
          <p:spPr bwMode="auto">
            <a:xfrm>
              <a:off x="5072800" y="3018110"/>
              <a:ext cx="439128" cy="511442"/>
            </a:xfrm>
            <a:custGeom>
              <a:avLst/>
              <a:gdLst>
                <a:gd name="connsiteX0" fmla="*/ 144482 w 288965"/>
                <a:gd name="connsiteY0" fmla="*/ 79375 h 336550"/>
                <a:gd name="connsiteX1" fmla="*/ 124638 w 288965"/>
                <a:gd name="connsiteY1" fmla="*/ 99219 h 336550"/>
                <a:gd name="connsiteX2" fmla="*/ 144482 w 288965"/>
                <a:gd name="connsiteY2" fmla="*/ 119063 h 336550"/>
                <a:gd name="connsiteX3" fmla="*/ 164326 w 288965"/>
                <a:gd name="connsiteY3" fmla="*/ 99219 h 336550"/>
                <a:gd name="connsiteX4" fmla="*/ 144482 w 288965"/>
                <a:gd name="connsiteY4" fmla="*/ 79375 h 336550"/>
                <a:gd name="connsiteX5" fmla="*/ 144483 w 288965"/>
                <a:gd name="connsiteY5" fmla="*/ 0 h 336550"/>
                <a:gd name="connsiteX6" fmla="*/ 172213 w 288965"/>
                <a:gd name="connsiteY6" fmla="*/ 27607 h 336550"/>
                <a:gd name="connsiteX7" fmla="*/ 159008 w 288965"/>
                <a:gd name="connsiteY7" fmla="*/ 49957 h 336550"/>
                <a:gd name="connsiteX8" fmla="*/ 159008 w 288965"/>
                <a:gd name="connsiteY8" fmla="*/ 57844 h 336550"/>
                <a:gd name="connsiteX9" fmla="*/ 185419 w 288965"/>
                <a:gd name="connsiteY9" fmla="*/ 85452 h 336550"/>
                <a:gd name="connsiteX10" fmla="*/ 228996 w 288965"/>
                <a:gd name="connsiteY10" fmla="*/ 85452 h 336550"/>
                <a:gd name="connsiteX11" fmla="*/ 239560 w 288965"/>
                <a:gd name="connsiteY11" fmla="*/ 97284 h 336550"/>
                <a:gd name="connsiteX12" fmla="*/ 228996 w 288965"/>
                <a:gd name="connsiteY12" fmla="*/ 109116 h 336550"/>
                <a:gd name="connsiteX13" fmla="*/ 186739 w 288965"/>
                <a:gd name="connsiteY13" fmla="*/ 109116 h 336550"/>
                <a:gd name="connsiteX14" fmla="*/ 159008 w 288965"/>
                <a:gd name="connsiteY14" fmla="*/ 139353 h 336550"/>
                <a:gd name="connsiteX15" fmla="*/ 159008 w 288965"/>
                <a:gd name="connsiteY15" fmla="*/ 265559 h 336550"/>
                <a:gd name="connsiteX16" fmla="*/ 164290 w 288965"/>
                <a:gd name="connsiteY16" fmla="*/ 277391 h 336550"/>
                <a:gd name="connsiteX17" fmla="*/ 176175 w 288965"/>
                <a:gd name="connsiteY17" fmla="*/ 280020 h 336550"/>
                <a:gd name="connsiteX18" fmla="*/ 211829 w 288965"/>
                <a:gd name="connsiteY18" fmla="*/ 264244 h 336550"/>
                <a:gd name="connsiteX19" fmla="*/ 235598 w 288965"/>
                <a:gd name="connsiteY19" fmla="*/ 234008 h 336550"/>
                <a:gd name="connsiteX20" fmla="*/ 215790 w 288965"/>
                <a:gd name="connsiteY20" fmla="*/ 235322 h 336550"/>
                <a:gd name="connsiteX21" fmla="*/ 210508 w 288965"/>
                <a:gd name="connsiteY21" fmla="*/ 232693 h 336550"/>
                <a:gd name="connsiteX22" fmla="*/ 210508 w 288965"/>
                <a:gd name="connsiteY22" fmla="*/ 226120 h 336550"/>
                <a:gd name="connsiteX23" fmla="*/ 262008 w 288965"/>
                <a:gd name="connsiteY23" fmla="*/ 169590 h 336550"/>
                <a:gd name="connsiteX24" fmla="*/ 268611 w 288965"/>
                <a:gd name="connsiteY24" fmla="*/ 168275 h 336550"/>
                <a:gd name="connsiteX25" fmla="*/ 272572 w 288965"/>
                <a:gd name="connsiteY25" fmla="*/ 172219 h 336550"/>
                <a:gd name="connsiteX26" fmla="*/ 288419 w 288965"/>
                <a:gd name="connsiteY26" fmla="*/ 245839 h 336550"/>
                <a:gd name="connsiteX27" fmla="*/ 287098 w 288965"/>
                <a:gd name="connsiteY27" fmla="*/ 252413 h 336550"/>
                <a:gd name="connsiteX28" fmla="*/ 280496 w 288965"/>
                <a:gd name="connsiteY28" fmla="*/ 252413 h 336550"/>
                <a:gd name="connsiteX29" fmla="*/ 263329 w 288965"/>
                <a:gd name="connsiteY29" fmla="*/ 241895 h 336550"/>
                <a:gd name="connsiteX30" fmla="*/ 228996 w 288965"/>
                <a:gd name="connsiteY30" fmla="*/ 287908 h 336550"/>
                <a:gd name="connsiteX31" fmla="*/ 197303 w 288965"/>
                <a:gd name="connsiteY31" fmla="*/ 303684 h 336550"/>
                <a:gd name="connsiteX32" fmla="*/ 144483 w 288965"/>
                <a:gd name="connsiteY32" fmla="*/ 336550 h 336550"/>
                <a:gd name="connsiteX33" fmla="*/ 91662 w 288965"/>
                <a:gd name="connsiteY33" fmla="*/ 303684 h 336550"/>
                <a:gd name="connsiteX34" fmla="*/ 59970 w 288965"/>
                <a:gd name="connsiteY34" fmla="*/ 287908 h 336550"/>
                <a:gd name="connsiteX35" fmla="*/ 25636 w 288965"/>
                <a:gd name="connsiteY35" fmla="*/ 241895 h 336550"/>
                <a:gd name="connsiteX36" fmla="*/ 8469 w 288965"/>
                <a:gd name="connsiteY36" fmla="*/ 252413 h 336550"/>
                <a:gd name="connsiteX37" fmla="*/ 1867 w 288965"/>
                <a:gd name="connsiteY37" fmla="*/ 252413 h 336550"/>
                <a:gd name="connsiteX38" fmla="*/ 546 w 288965"/>
                <a:gd name="connsiteY38" fmla="*/ 245839 h 336550"/>
                <a:gd name="connsiteX39" fmla="*/ 16393 w 288965"/>
                <a:gd name="connsiteY39" fmla="*/ 172219 h 336550"/>
                <a:gd name="connsiteX40" fmla="*/ 20354 w 288965"/>
                <a:gd name="connsiteY40" fmla="*/ 168275 h 336550"/>
                <a:gd name="connsiteX41" fmla="*/ 26957 w 288965"/>
                <a:gd name="connsiteY41" fmla="*/ 169590 h 336550"/>
                <a:gd name="connsiteX42" fmla="*/ 78457 w 288965"/>
                <a:gd name="connsiteY42" fmla="*/ 226120 h 336550"/>
                <a:gd name="connsiteX43" fmla="*/ 78457 w 288965"/>
                <a:gd name="connsiteY43" fmla="*/ 232693 h 336550"/>
                <a:gd name="connsiteX44" fmla="*/ 73175 w 288965"/>
                <a:gd name="connsiteY44" fmla="*/ 235322 h 336550"/>
                <a:gd name="connsiteX45" fmla="*/ 53367 w 288965"/>
                <a:gd name="connsiteY45" fmla="*/ 234008 h 336550"/>
                <a:gd name="connsiteX46" fmla="*/ 77136 w 288965"/>
                <a:gd name="connsiteY46" fmla="*/ 264244 h 336550"/>
                <a:gd name="connsiteX47" fmla="*/ 112790 w 288965"/>
                <a:gd name="connsiteY47" fmla="*/ 280020 h 336550"/>
                <a:gd name="connsiteX48" fmla="*/ 124675 w 288965"/>
                <a:gd name="connsiteY48" fmla="*/ 277391 h 336550"/>
                <a:gd name="connsiteX49" fmla="*/ 129957 w 288965"/>
                <a:gd name="connsiteY49" fmla="*/ 265559 h 336550"/>
                <a:gd name="connsiteX50" fmla="*/ 129957 w 288965"/>
                <a:gd name="connsiteY50" fmla="*/ 139353 h 336550"/>
                <a:gd name="connsiteX51" fmla="*/ 102226 w 288965"/>
                <a:gd name="connsiteY51" fmla="*/ 109116 h 336550"/>
                <a:gd name="connsiteX52" fmla="*/ 61290 w 288965"/>
                <a:gd name="connsiteY52" fmla="*/ 109116 h 336550"/>
                <a:gd name="connsiteX53" fmla="*/ 49405 w 288965"/>
                <a:gd name="connsiteY53" fmla="*/ 97284 h 336550"/>
                <a:gd name="connsiteX54" fmla="*/ 61290 w 288965"/>
                <a:gd name="connsiteY54" fmla="*/ 85452 h 336550"/>
                <a:gd name="connsiteX55" fmla="*/ 103546 w 288965"/>
                <a:gd name="connsiteY55" fmla="*/ 85452 h 336550"/>
                <a:gd name="connsiteX56" fmla="*/ 129957 w 288965"/>
                <a:gd name="connsiteY56" fmla="*/ 57844 h 336550"/>
                <a:gd name="connsiteX57" fmla="*/ 129957 w 288965"/>
                <a:gd name="connsiteY57" fmla="*/ 49957 h 336550"/>
                <a:gd name="connsiteX58" fmla="*/ 116752 w 288965"/>
                <a:gd name="connsiteY58" fmla="*/ 27607 h 336550"/>
                <a:gd name="connsiteX59" fmla="*/ 144483 w 288965"/>
                <a:gd name="connsiteY5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88965" h="336550">
                  <a:moveTo>
                    <a:pt x="144482" y="79375"/>
                  </a:moveTo>
                  <a:cubicBezTo>
                    <a:pt x="133522" y="79375"/>
                    <a:pt x="124638" y="88259"/>
                    <a:pt x="124638" y="99219"/>
                  </a:cubicBezTo>
                  <a:cubicBezTo>
                    <a:pt x="124638" y="110179"/>
                    <a:pt x="133522" y="119063"/>
                    <a:pt x="144482" y="119063"/>
                  </a:cubicBezTo>
                  <a:cubicBezTo>
                    <a:pt x="155442" y="119063"/>
                    <a:pt x="164326" y="110179"/>
                    <a:pt x="164326" y="99219"/>
                  </a:cubicBezTo>
                  <a:cubicBezTo>
                    <a:pt x="164326" y="88259"/>
                    <a:pt x="155442" y="79375"/>
                    <a:pt x="144482" y="79375"/>
                  </a:cubicBezTo>
                  <a:close/>
                  <a:moveTo>
                    <a:pt x="144483" y="0"/>
                  </a:moveTo>
                  <a:cubicBezTo>
                    <a:pt x="159008" y="0"/>
                    <a:pt x="172213" y="11832"/>
                    <a:pt x="172213" y="27607"/>
                  </a:cubicBezTo>
                  <a:cubicBezTo>
                    <a:pt x="172213" y="36810"/>
                    <a:pt x="166931" y="46013"/>
                    <a:pt x="159008" y="49957"/>
                  </a:cubicBezTo>
                  <a:cubicBezTo>
                    <a:pt x="159008" y="49957"/>
                    <a:pt x="159008" y="49957"/>
                    <a:pt x="159008" y="57844"/>
                  </a:cubicBezTo>
                  <a:cubicBezTo>
                    <a:pt x="172213" y="63103"/>
                    <a:pt x="181457" y="72306"/>
                    <a:pt x="185419" y="85452"/>
                  </a:cubicBezTo>
                  <a:cubicBezTo>
                    <a:pt x="185419" y="85452"/>
                    <a:pt x="185419" y="85452"/>
                    <a:pt x="228996" y="85452"/>
                  </a:cubicBezTo>
                  <a:cubicBezTo>
                    <a:pt x="234278" y="85452"/>
                    <a:pt x="239560" y="90711"/>
                    <a:pt x="239560" y="97284"/>
                  </a:cubicBezTo>
                  <a:cubicBezTo>
                    <a:pt x="239560" y="103857"/>
                    <a:pt x="234278" y="109116"/>
                    <a:pt x="228996" y="109116"/>
                  </a:cubicBezTo>
                  <a:cubicBezTo>
                    <a:pt x="228996" y="109116"/>
                    <a:pt x="228996" y="109116"/>
                    <a:pt x="186739" y="109116"/>
                  </a:cubicBezTo>
                  <a:cubicBezTo>
                    <a:pt x="182778" y="122262"/>
                    <a:pt x="172213" y="134094"/>
                    <a:pt x="159008" y="139353"/>
                  </a:cubicBezTo>
                  <a:cubicBezTo>
                    <a:pt x="159008" y="139353"/>
                    <a:pt x="159008" y="139353"/>
                    <a:pt x="159008" y="265559"/>
                  </a:cubicBezTo>
                  <a:cubicBezTo>
                    <a:pt x="159008" y="270818"/>
                    <a:pt x="161649" y="274762"/>
                    <a:pt x="164290" y="277391"/>
                  </a:cubicBezTo>
                  <a:cubicBezTo>
                    <a:pt x="168252" y="280020"/>
                    <a:pt x="172213" y="280020"/>
                    <a:pt x="176175" y="280020"/>
                  </a:cubicBezTo>
                  <a:cubicBezTo>
                    <a:pt x="189380" y="276076"/>
                    <a:pt x="201265" y="270818"/>
                    <a:pt x="211829" y="264244"/>
                  </a:cubicBezTo>
                  <a:cubicBezTo>
                    <a:pt x="223713" y="255042"/>
                    <a:pt x="231637" y="244525"/>
                    <a:pt x="235598" y="234008"/>
                  </a:cubicBezTo>
                  <a:cubicBezTo>
                    <a:pt x="235598" y="234008"/>
                    <a:pt x="235598" y="234008"/>
                    <a:pt x="215790" y="235322"/>
                  </a:cubicBezTo>
                  <a:cubicBezTo>
                    <a:pt x="213149" y="235322"/>
                    <a:pt x="211829" y="234008"/>
                    <a:pt x="210508" y="232693"/>
                  </a:cubicBezTo>
                  <a:cubicBezTo>
                    <a:pt x="209188" y="230064"/>
                    <a:pt x="209188" y="227434"/>
                    <a:pt x="210508" y="226120"/>
                  </a:cubicBezTo>
                  <a:cubicBezTo>
                    <a:pt x="210508" y="226120"/>
                    <a:pt x="210508" y="226120"/>
                    <a:pt x="262008" y="169590"/>
                  </a:cubicBezTo>
                  <a:cubicBezTo>
                    <a:pt x="263329" y="168275"/>
                    <a:pt x="265970" y="166960"/>
                    <a:pt x="268611" y="168275"/>
                  </a:cubicBezTo>
                  <a:cubicBezTo>
                    <a:pt x="269931" y="168275"/>
                    <a:pt x="271252" y="169590"/>
                    <a:pt x="272572" y="172219"/>
                  </a:cubicBezTo>
                  <a:cubicBezTo>
                    <a:pt x="272572" y="172219"/>
                    <a:pt x="272572" y="172219"/>
                    <a:pt x="288419" y="245839"/>
                  </a:cubicBezTo>
                  <a:cubicBezTo>
                    <a:pt x="289739" y="248469"/>
                    <a:pt x="288419" y="251098"/>
                    <a:pt x="287098" y="252413"/>
                  </a:cubicBezTo>
                  <a:cubicBezTo>
                    <a:pt x="284457" y="253727"/>
                    <a:pt x="281816" y="253727"/>
                    <a:pt x="280496" y="252413"/>
                  </a:cubicBezTo>
                  <a:cubicBezTo>
                    <a:pt x="280496" y="252413"/>
                    <a:pt x="280496" y="252413"/>
                    <a:pt x="263329" y="241895"/>
                  </a:cubicBezTo>
                  <a:cubicBezTo>
                    <a:pt x="259367" y="258986"/>
                    <a:pt x="246162" y="274762"/>
                    <a:pt x="228996" y="287908"/>
                  </a:cubicBezTo>
                  <a:cubicBezTo>
                    <a:pt x="219752" y="294481"/>
                    <a:pt x="207867" y="299740"/>
                    <a:pt x="197303" y="303684"/>
                  </a:cubicBezTo>
                  <a:cubicBezTo>
                    <a:pt x="177495" y="310257"/>
                    <a:pt x="159008" y="322089"/>
                    <a:pt x="144483" y="336550"/>
                  </a:cubicBezTo>
                  <a:cubicBezTo>
                    <a:pt x="129957" y="322089"/>
                    <a:pt x="111470" y="310257"/>
                    <a:pt x="91662" y="303684"/>
                  </a:cubicBezTo>
                  <a:cubicBezTo>
                    <a:pt x="81098" y="299740"/>
                    <a:pt x="69213" y="294481"/>
                    <a:pt x="59970" y="287908"/>
                  </a:cubicBezTo>
                  <a:cubicBezTo>
                    <a:pt x="42803" y="274762"/>
                    <a:pt x="29598" y="258986"/>
                    <a:pt x="25636" y="241895"/>
                  </a:cubicBezTo>
                  <a:cubicBezTo>
                    <a:pt x="25636" y="241895"/>
                    <a:pt x="25636" y="241895"/>
                    <a:pt x="8469" y="252413"/>
                  </a:cubicBezTo>
                  <a:cubicBezTo>
                    <a:pt x="7149" y="253727"/>
                    <a:pt x="4508" y="253727"/>
                    <a:pt x="1867" y="252413"/>
                  </a:cubicBezTo>
                  <a:cubicBezTo>
                    <a:pt x="546" y="251098"/>
                    <a:pt x="-774" y="248469"/>
                    <a:pt x="546" y="245839"/>
                  </a:cubicBezTo>
                  <a:cubicBezTo>
                    <a:pt x="546" y="245839"/>
                    <a:pt x="546" y="245839"/>
                    <a:pt x="16393" y="172219"/>
                  </a:cubicBezTo>
                  <a:cubicBezTo>
                    <a:pt x="17713" y="169590"/>
                    <a:pt x="19034" y="168275"/>
                    <a:pt x="20354" y="168275"/>
                  </a:cubicBezTo>
                  <a:cubicBezTo>
                    <a:pt x="22995" y="166960"/>
                    <a:pt x="25636" y="168275"/>
                    <a:pt x="26957" y="169590"/>
                  </a:cubicBezTo>
                  <a:cubicBezTo>
                    <a:pt x="26957" y="169590"/>
                    <a:pt x="26957" y="169590"/>
                    <a:pt x="78457" y="226120"/>
                  </a:cubicBezTo>
                  <a:cubicBezTo>
                    <a:pt x="79777" y="227434"/>
                    <a:pt x="79777" y="230064"/>
                    <a:pt x="78457" y="232693"/>
                  </a:cubicBezTo>
                  <a:cubicBezTo>
                    <a:pt x="77136" y="234008"/>
                    <a:pt x="75816" y="235322"/>
                    <a:pt x="73175" y="235322"/>
                  </a:cubicBezTo>
                  <a:cubicBezTo>
                    <a:pt x="73175" y="235322"/>
                    <a:pt x="73175" y="235322"/>
                    <a:pt x="53367" y="234008"/>
                  </a:cubicBezTo>
                  <a:cubicBezTo>
                    <a:pt x="57328" y="244525"/>
                    <a:pt x="65252" y="255042"/>
                    <a:pt x="77136" y="264244"/>
                  </a:cubicBezTo>
                  <a:cubicBezTo>
                    <a:pt x="87700" y="270818"/>
                    <a:pt x="99585" y="276076"/>
                    <a:pt x="112790" y="280020"/>
                  </a:cubicBezTo>
                  <a:cubicBezTo>
                    <a:pt x="116752" y="280020"/>
                    <a:pt x="120713" y="280020"/>
                    <a:pt x="124675" y="277391"/>
                  </a:cubicBezTo>
                  <a:cubicBezTo>
                    <a:pt x="127316" y="274762"/>
                    <a:pt x="129957" y="270818"/>
                    <a:pt x="129957" y="265559"/>
                  </a:cubicBezTo>
                  <a:cubicBezTo>
                    <a:pt x="129957" y="265559"/>
                    <a:pt x="129957" y="265559"/>
                    <a:pt x="129957" y="139353"/>
                  </a:cubicBezTo>
                  <a:cubicBezTo>
                    <a:pt x="116752" y="134094"/>
                    <a:pt x="106187" y="122262"/>
                    <a:pt x="102226" y="109116"/>
                  </a:cubicBezTo>
                  <a:cubicBezTo>
                    <a:pt x="102226" y="109116"/>
                    <a:pt x="102226" y="109116"/>
                    <a:pt x="61290" y="109116"/>
                  </a:cubicBezTo>
                  <a:cubicBezTo>
                    <a:pt x="54687" y="109116"/>
                    <a:pt x="49405" y="103857"/>
                    <a:pt x="49405" y="97284"/>
                  </a:cubicBezTo>
                  <a:cubicBezTo>
                    <a:pt x="49405" y="90711"/>
                    <a:pt x="54687" y="85452"/>
                    <a:pt x="61290" y="85452"/>
                  </a:cubicBezTo>
                  <a:cubicBezTo>
                    <a:pt x="61290" y="85452"/>
                    <a:pt x="61290" y="85452"/>
                    <a:pt x="103546" y="85452"/>
                  </a:cubicBezTo>
                  <a:cubicBezTo>
                    <a:pt x="107508" y="72306"/>
                    <a:pt x="116752" y="63103"/>
                    <a:pt x="129957" y="57844"/>
                  </a:cubicBezTo>
                  <a:cubicBezTo>
                    <a:pt x="129957" y="57844"/>
                    <a:pt x="129957" y="57844"/>
                    <a:pt x="129957" y="49957"/>
                  </a:cubicBezTo>
                  <a:cubicBezTo>
                    <a:pt x="122034" y="46013"/>
                    <a:pt x="116752" y="36810"/>
                    <a:pt x="116752" y="27607"/>
                  </a:cubicBezTo>
                  <a:cubicBezTo>
                    <a:pt x="116752" y="11832"/>
                    <a:pt x="129957" y="0"/>
                    <a:pt x="144483"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endParaRPr>
            </a:p>
          </p:txBody>
        </p:sp>
        <p:sp>
          <p:nvSpPr>
            <p:cNvPr id="29" name="Freeform: Shape 32"/>
            <p:cNvSpPr/>
            <p:nvPr/>
          </p:nvSpPr>
          <p:spPr bwMode="auto">
            <a:xfrm>
              <a:off x="5069324" y="2016242"/>
              <a:ext cx="425083" cy="438178"/>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a:solidFill>
                  <a:schemeClr val="tx1">
                    <a:lumMod val="85000"/>
                    <a:lumOff val="15000"/>
                  </a:schemeClr>
                </a:solidFill>
                <a:latin typeface="微软雅黑" panose="020B0503020204020204" charset="-122"/>
                <a:ea typeface="微软雅黑" panose="020B0503020204020204" charset="-122"/>
                <a:sym typeface="HanaMinA" panose="02000609000000000000" pitchFamily="49" charset="-128"/>
              </a:endParaRPr>
            </a:p>
          </p:txBody>
        </p:sp>
      </p:grpSp>
      <p:sp>
        <p:nvSpPr>
          <p:cNvPr id="27" name="文本框 10"/>
          <p:cNvSpPr txBox="1">
            <a:spLocks noChangeArrowheads="1"/>
          </p:cNvSpPr>
          <p:nvPr/>
        </p:nvSpPr>
        <p:spPr bwMode="auto">
          <a:xfrm>
            <a:off x="747486" y="285505"/>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accent1"/>
                </a:solidFill>
                <a:latin typeface="FZFangSong-Z02S" panose="02010601030101010101" pitchFamily="2" charset="-122"/>
                <a:ea typeface="FZFangSong-Z02S" panose="02010601030101010101" pitchFamily="2" charset="-122"/>
              </a:rPr>
              <a:t>点击此处添加标题</a:t>
            </a:r>
            <a:endParaRPr lang="zh-CN" altLang="en-US" sz="2400" b="1" dirty="0">
              <a:solidFill>
                <a:schemeClr val="accent1"/>
              </a:solidFill>
              <a:latin typeface="FZFangSong-Z02S" panose="02010601030101010101" pitchFamily="2" charset="-122"/>
              <a:ea typeface="FZFangSong-Z02S" panose="02010601030101010101" pitchFamily="2" charset="-122"/>
            </a:endParaRPr>
          </a:p>
        </p:txBody>
      </p:sp>
      <p:pic>
        <p:nvPicPr>
          <p:cNvPr id="31" name="图片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4625" y="285505"/>
            <a:ext cx="465309" cy="4619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10"/>
          <p:cNvSpPr txBox="1">
            <a:spLocks noChangeArrowheads="1"/>
          </p:cNvSpPr>
          <p:nvPr/>
        </p:nvSpPr>
        <p:spPr bwMode="auto">
          <a:xfrm>
            <a:off x="747486" y="285505"/>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accent1"/>
                </a:solidFill>
                <a:latin typeface="FZFangSong-Z02S" panose="02010601030101010101" pitchFamily="2" charset="-122"/>
                <a:ea typeface="FZFangSong-Z02S" panose="02010601030101010101" pitchFamily="2" charset="-122"/>
              </a:rPr>
              <a:t>点击此处添加标题</a:t>
            </a:r>
            <a:endParaRPr lang="zh-CN" altLang="en-US" sz="2400" b="1" dirty="0">
              <a:solidFill>
                <a:schemeClr val="accent1"/>
              </a:solidFill>
              <a:latin typeface="FZFangSong-Z02S" panose="02010601030101010101" pitchFamily="2" charset="-122"/>
              <a:ea typeface="FZFangSong-Z02S" panose="02010601030101010101" pitchFamily="2" charset="-122"/>
            </a:endParaRPr>
          </a:p>
        </p:txBody>
      </p:sp>
      <p:pic>
        <p:nvPicPr>
          <p:cNvPr id="31" name="图片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4625" y="285505"/>
            <a:ext cx="465309" cy="461962"/>
          </a:xfrm>
          <a:prstGeom prst="rect">
            <a:avLst/>
          </a:prstGeom>
        </p:spPr>
      </p:pic>
      <p:sp>
        <p:nvSpPr>
          <p:cNvPr id="2" name="燕尾形 1"/>
          <p:cNvSpPr/>
          <p:nvPr/>
        </p:nvSpPr>
        <p:spPr>
          <a:xfrm>
            <a:off x="1130935" y="2527935"/>
            <a:ext cx="3319780" cy="1449070"/>
          </a:xfrm>
          <a:prstGeom prst="chevron">
            <a:avLst/>
          </a:prstGeom>
          <a:gradFill>
            <a:gsLst>
              <a:gs pos="100000">
                <a:srgbClr val="EEC988"/>
              </a:gs>
              <a:gs pos="0">
                <a:srgbClr val="CB954D"/>
              </a:gs>
            </a:gsLst>
            <a:lin scaled="1"/>
          </a:grad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3" name="燕尾形 2"/>
          <p:cNvSpPr/>
          <p:nvPr/>
        </p:nvSpPr>
        <p:spPr>
          <a:xfrm>
            <a:off x="4436110" y="2527935"/>
            <a:ext cx="3319780" cy="1449070"/>
          </a:xfrm>
          <a:prstGeom prst="chevron">
            <a:avLst/>
          </a:prstGeom>
          <a:gradFill>
            <a:gsLst>
              <a:gs pos="100000">
                <a:srgbClr val="EEC988"/>
              </a:gs>
              <a:gs pos="0">
                <a:srgbClr val="CB954D"/>
              </a:gs>
            </a:gsLst>
            <a:lin scaled="1"/>
          </a:grad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4" name="燕尾形 3"/>
          <p:cNvSpPr/>
          <p:nvPr/>
        </p:nvSpPr>
        <p:spPr>
          <a:xfrm>
            <a:off x="7741285" y="2527935"/>
            <a:ext cx="3319780" cy="1449070"/>
          </a:xfrm>
          <a:prstGeom prst="chevron">
            <a:avLst/>
          </a:prstGeom>
          <a:gradFill>
            <a:gsLst>
              <a:gs pos="100000">
                <a:srgbClr val="EEC988"/>
              </a:gs>
              <a:gs pos="0">
                <a:srgbClr val="CB954D"/>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3" name="文本框 12"/>
          <p:cNvSpPr txBox="1"/>
          <p:nvPr/>
        </p:nvSpPr>
        <p:spPr>
          <a:xfrm>
            <a:off x="1799590" y="2690178"/>
            <a:ext cx="2274570" cy="1124585"/>
          </a:xfrm>
          <a:prstGeom prst="rect">
            <a:avLst/>
          </a:prstGeom>
          <a:noFill/>
        </p:spPr>
        <p:txBody>
          <a:bodyPr wrap="square" rtlCol="0">
            <a:spAutoFit/>
          </a:bodyPr>
          <a:p>
            <a:pPr defTabSz="1219200">
              <a:lnSpc>
                <a:spcPct val="120000"/>
              </a:lnSpc>
              <a:defRPr/>
            </a:pPr>
            <a:r>
              <a:rPr lang="zh-CN" altLang="en-US" sz="1400" dirty="0">
                <a:solidFill>
                  <a:schemeClr val="bg1"/>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dirty="0">
              <a:solidFill>
                <a:schemeClr val="bg1"/>
              </a:solidFill>
              <a:latin typeface="微软雅黑" panose="020B0503020204020204" charset="-122"/>
              <a:ea typeface="微软雅黑" panose="020B0503020204020204" charset="-122"/>
              <a:cs typeface="Brush Script Std" panose="03060802040607070404" charset="0"/>
              <a:sym typeface="微软雅黑" panose="020B0503020204020204" charset="-122"/>
            </a:endParaRPr>
          </a:p>
        </p:txBody>
      </p:sp>
      <p:sp>
        <p:nvSpPr>
          <p:cNvPr id="5" name="文本框 4"/>
          <p:cNvSpPr txBox="1"/>
          <p:nvPr/>
        </p:nvSpPr>
        <p:spPr>
          <a:xfrm>
            <a:off x="5104130" y="2689543"/>
            <a:ext cx="2274570" cy="1124585"/>
          </a:xfrm>
          <a:prstGeom prst="rect">
            <a:avLst/>
          </a:prstGeom>
          <a:noFill/>
        </p:spPr>
        <p:txBody>
          <a:bodyPr wrap="square" rtlCol="0">
            <a:spAutoFit/>
          </a:bodyPr>
          <a:p>
            <a:pPr defTabSz="1219200">
              <a:lnSpc>
                <a:spcPct val="120000"/>
              </a:lnSpc>
              <a:defRPr/>
            </a:pPr>
            <a:r>
              <a:rPr lang="zh-CN" altLang="en-US" sz="1400" dirty="0">
                <a:solidFill>
                  <a:schemeClr val="bg1"/>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dirty="0">
              <a:solidFill>
                <a:schemeClr val="bg1"/>
              </a:solidFill>
              <a:latin typeface="微软雅黑" panose="020B0503020204020204" charset="-122"/>
              <a:ea typeface="微软雅黑" panose="020B0503020204020204" charset="-122"/>
              <a:cs typeface="Brush Script Std" panose="03060802040607070404" charset="0"/>
              <a:sym typeface="微软雅黑" panose="020B0503020204020204" charset="-122"/>
            </a:endParaRPr>
          </a:p>
        </p:txBody>
      </p:sp>
      <p:sp>
        <p:nvSpPr>
          <p:cNvPr id="8" name="文本框 7"/>
          <p:cNvSpPr txBox="1"/>
          <p:nvPr/>
        </p:nvSpPr>
        <p:spPr>
          <a:xfrm>
            <a:off x="8439150" y="2689543"/>
            <a:ext cx="2274570" cy="1124585"/>
          </a:xfrm>
          <a:prstGeom prst="rect">
            <a:avLst/>
          </a:prstGeom>
          <a:noFill/>
        </p:spPr>
        <p:txBody>
          <a:bodyPr wrap="square" rtlCol="0">
            <a:spAutoFit/>
          </a:bodyPr>
          <a:p>
            <a:pPr defTabSz="1219200">
              <a:lnSpc>
                <a:spcPct val="120000"/>
              </a:lnSpc>
              <a:defRPr/>
            </a:pPr>
            <a:r>
              <a:rPr lang="zh-CN" altLang="en-US" sz="1400" dirty="0">
                <a:solidFill>
                  <a:schemeClr val="bg1"/>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dirty="0">
              <a:solidFill>
                <a:schemeClr val="bg1"/>
              </a:solidFill>
              <a:latin typeface="微软雅黑" panose="020B0503020204020204" charset="-122"/>
              <a:ea typeface="微软雅黑" panose="020B0503020204020204" charset="-122"/>
              <a:cs typeface="Brush Script Std" panose="03060802040607070404" charset="0"/>
              <a:sym typeface="微软雅黑" panose="020B0503020204020204" charset="-122"/>
            </a:endParaRPr>
          </a:p>
        </p:txBody>
      </p:sp>
      <p:sp>
        <p:nvSpPr>
          <p:cNvPr id="14" name="文本框 13"/>
          <p:cNvSpPr txBox="1"/>
          <p:nvPr/>
        </p:nvSpPr>
        <p:spPr>
          <a:xfrm>
            <a:off x="1366520" y="4591050"/>
            <a:ext cx="9347200" cy="1271270"/>
          </a:xfrm>
          <a:prstGeom prst="rect">
            <a:avLst/>
          </a:prstGeom>
          <a:noFill/>
        </p:spPr>
        <p:txBody>
          <a:bodyPr wrap="square" rtlCol="0">
            <a:spAutoFit/>
          </a:bodyPr>
          <a:p>
            <a:pPr defTabSz="1219200">
              <a:lnSpc>
                <a:spcPct val="120000"/>
              </a:lnSpc>
              <a:defRPr/>
            </a:pPr>
            <a:r>
              <a:rPr lang="zh-CN" altLang="en-US" sz="16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6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HanaMinA" panose="02000609000000000000" pitchFamily="49" charset="-128"/>
            </a:endParaRPr>
          </a:p>
          <a:p>
            <a:pPr defTabSz="1219200">
              <a:lnSpc>
                <a:spcPct val="120000"/>
              </a:lnSpc>
              <a:defRPr/>
            </a:pPr>
            <a:endParaRPr lang="zh-CN" altLang="en-US" sz="16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HanaMinA" panose="02000609000000000000" pitchFamily="49" charset="-128"/>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立秋海报1"/>
          <p:cNvPicPr>
            <a:picLocks noChangeAspect="1"/>
          </p:cNvPicPr>
          <p:nvPr/>
        </p:nvPicPr>
        <p:blipFill>
          <a:blip r:embed="rId1"/>
          <a:srcRect l="343" t="8417" r="364" b="49288"/>
          <a:stretch>
            <a:fillRect/>
          </a:stretch>
        </p:blipFill>
        <p:spPr>
          <a:xfrm>
            <a:off x="0" y="-27940"/>
            <a:ext cx="12192000" cy="6885940"/>
          </a:xfrm>
          <a:prstGeom prst="rect">
            <a:avLst/>
          </a:prstGeom>
        </p:spPr>
      </p:pic>
      <p:sp>
        <p:nvSpPr>
          <p:cNvPr id="4" name="矩形 3"/>
          <p:cNvSpPr/>
          <p:nvPr/>
        </p:nvSpPr>
        <p:spPr>
          <a:xfrm>
            <a:off x="4728085" y="2603035"/>
            <a:ext cx="1897561" cy="553085"/>
          </a:xfrm>
          <a:prstGeom prst="rect">
            <a:avLst/>
          </a:prstGeom>
        </p:spPr>
        <p:txBody>
          <a:bodyPr wrap="square">
            <a:spAutoFit/>
          </a:bodyPr>
          <a:lstStyle/>
          <a:p>
            <a:pPr algn="ctr"/>
            <a:r>
              <a:rPr lang="zh-CN" altLang="en-US" sz="3000" spc="-300" dirty="0">
                <a:latin typeface="微软雅黑" panose="020B0503020204020204" charset="-122"/>
                <a:ea typeface="微软雅黑" panose="020B0503020204020204" charset="-122"/>
                <a:cs typeface="+mn-ea"/>
                <a:sym typeface="HanaMinA" panose="02000609000000000000" pitchFamily="49" charset="-128"/>
              </a:rPr>
              <a:t>第三部分</a:t>
            </a:r>
            <a:endParaRPr lang="zh-CN" altLang="en-US" sz="3000" spc="-300" dirty="0">
              <a:latin typeface="微软雅黑" panose="020B0503020204020204" charset="-122"/>
              <a:ea typeface="微软雅黑" panose="020B0503020204020204" charset="-122"/>
              <a:cs typeface="+mn-ea"/>
              <a:sym typeface="HanaMinA" panose="02000609000000000000" pitchFamily="49" charset="-128"/>
            </a:endParaRPr>
          </a:p>
        </p:txBody>
      </p:sp>
      <p:pic>
        <p:nvPicPr>
          <p:cNvPr id="25" name="图片 24" descr="墨迹5.png"/>
          <p:cNvPicPr>
            <a:picLocks noChangeAspect="1"/>
          </p:cNvPicPr>
          <p:nvPr/>
        </p:nvPicPr>
        <p:blipFill>
          <a:blip r:embed="rId2" cstate="screen"/>
          <a:stretch>
            <a:fillRect/>
          </a:stretch>
        </p:blipFill>
        <p:spPr>
          <a:xfrm rot="10800000" flipH="1" flipV="1">
            <a:off x="4719629" y="3770546"/>
            <a:ext cx="2052000" cy="51945"/>
          </a:xfrm>
          <a:prstGeom prst="rect">
            <a:avLst/>
          </a:prstGeom>
        </p:spPr>
      </p:pic>
      <p:pic>
        <p:nvPicPr>
          <p:cNvPr id="26" name="图片 25" descr="墨迹5.png"/>
          <p:cNvPicPr>
            <a:picLocks noChangeAspect="1"/>
          </p:cNvPicPr>
          <p:nvPr/>
        </p:nvPicPr>
        <p:blipFill>
          <a:blip r:embed="rId2" cstate="screen"/>
          <a:stretch>
            <a:fillRect/>
          </a:stretch>
        </p:blipFill>
        <p:spPr>
          <a:xfrm rot="10800000" flipH="1" flipV="1">
            <a:off x="4666864" y="5021784"/>
            <a:ext cx="2052000" cy="51945"/>
          </a:xfrm>
          <a:prstGeom prst="rect">
            <a:avLst/>
          </a:prstGeom>
        </p:spPr>
      </p:pic>
      <p:sp>
        <p:nvSpPr>
          <p:cNvPr id="27" name="矩形 26"/>
          <p:cNvSpPr/>
          <p:nvPr/>
        </p:nvSpPr>
        <p:spPr>
          <a:xfrm rot="16200000">
            <a:off x="5324456" y="1997215"/>
            <a:ext cx="1013460" cy="4663988"/>
          </a:xfrm>
          <a:prstGeom prst="rect">
            <a:avLst/>
          </a:prstGeom>
        </p:spPr>
        <p:txBody>
          <a:bodyPr vert="eaVert" wrap="square">
            <a:spAutoFit/>
          </a:bodyPr>
          <a:lstStyle/>
          <a:p>
            <a:pPr algn="dist"/>
            <a:r>
              <a:rPr lang="zh-CN" altLang="en-US" sz="5400" spc="300" dirty="0">
                <a:solidFill>
                  <a:schemeClr val="tx1">
                    <a:lumMod val="75000"/>
                    <a:lumOff val="25000"/>
                  </a:schemeClr>
                </a:solidFill>
                <a:latin typeface="汉仪细秀体简 L" panose="00020600040101010101" charset="-122"/>
                <a:ea typeface="汉仪细秀体简 L" panose="00020600040101010101" charset="-122"/>
                <a:sym typeface="HanaMinA" panose="02000609000000000000" pitchFamily="49" charset="-128"/>
              </a:rPr>
              <a:t>输入标题内容</a:t>
            </a:r>
            <a:endParaRPr lang="zh-CN" altLang="en-US" sz="5400" spc="300" dirty="0">
              <a:solidFill>
                <a:schemeClr val="tx1">
                  <a:lumMod val="75000"/>
                  <a:lumOff val="25000"/>
                </a:schemeClr>
              </a:solidFill>
              <a:latin typeface="汉仪细秀体简 L" panose="00020600040101010101" charset="-122"/>
              <a:ea typeface="汉仪细秀体简 L" panose="00020600040101010101" charset="-122"/>
              <a:sym typeface="HanaMinA" panose="02000609000000000000" pitchFamily="49" charset="-128"/>
            </a:endParaRPr>
          </a:p>
        </p:txBody>
      </p:sp>
      <p:sp>
        <p:nvSpPr>
          <p:cNvPr id="28" name="任意多边形 27"/>
          <p:cNvSpPr/>
          <p:nvPr/>
        </p:nvSpPr>
        <p:spPr>
          <a:xfrm rot="16200000">
            <a:off x="4314939" y="2663266"/>
            <a:ext cx="1141607" cy="349493"/>
          </a:xfrm>
          <a:custGeom>
            <a:avLst/>
            <a:gdLst>
              <a:gd name="connsiteX0" fmla="*/ 4762 w 1076325"/>
              <a:gd name="connsiteY0" fmla="*/ 1362075 h 1362075"/>
              <a:gd name="connsiteX1" fmla="*/ 0 w 1076325"/>
              <a:gd name="connsiteY1" fmla="*/ 0 h 1362075"/>
              <a:gd name="connsiteX2" fmla="*/ 1066800 w 1076325"/>
              <a:gd name="connsiteY2" fmla="*/ 0 h 1362075"/>
              <a:gd name="connsiteX3" fmla="*/ 1076325 w 1076325"/>
              <a:gd name="connsiteY3" fmla="*/ 1357313 h 1362075"/>
            </a:gdLst>
            <a:ahLst/>
            <a:cxnLst>
              <a:cxn ang="0">
                <a:pos x="connsiteX0" y="connsiteY0"/>
              </a:cxn>
              <a:cxn ang="0">
                <a:pos x="connsiteX1" y="connsiteY1"/>
              </a:cxn>
              <a:cxn ang="0">
                <a:pos x="connsiteX2" y="connsiteY2"/>
              </a:cxn>
              <a:cxn ang="0">
                <a:pos x="connsiteX3" y="connsiteY3"/>
              </a:cxn>
            </a:cxnLst>
            <a:rect l="l" t="t" r="r" b="b"/>
            <a:pathLst>
              <a:path w="1076325" h="1362075">
                <a:moveTo>
                  <a:pt x="4762" y="1362075"/>
                </a:moveTo>
                <a:cubicBezTo>
                  <a:pt x="3175" y="908050"/>
                  <a:pt x="1587" y="454025"/>
                  <a:pt x="0" y="0"/>
                </a:cubicBezTo>
                <a:lnTo>
                  <a:pt x="1066800" y="0"/>
                </a:lnTo>
                <a:lnTo>
                  <a:pt x="1076325" y="1357313"/>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HanaMinA" panose="02000609000000000000" pitchFamily="49" charset="-128"/>
            </a:endParaRPr>
          </a:p>
        </p:txBody>
      </p:sp>
      <p:sp>
        <p:nvSpPr>
          <p:cNvPr id="29" name="任意多边形 28"/>
          <p:cNvSpPr/>
          <p:nvPr/>
        </p:nvSpPr>
        <p:spPr>
          <a:xfrm rot="5400000">
            <a:off x="5926297" y="2663266"/>
            <a:ext cx="1141607" cy="349493"/>
          </a:xfrm>
          <a:custGeom>
            <a:avLst/>
            <a:gdLst>
              <a:gd name="connsiteX0" fmla="*/ 4762 w 1076325"/>
              <a:gd name="connsiteY0" fmla="*/ 1362075 h 1362075"/>
              <a:gd name="connsiteX1" fmla="*/ 0 w 1076325"/>
              <a:gd name="connsiteY1" fmla="*/ 0 h 1362075"/>
              <a:gd name="connsiteX2" fmla="*/ 1066800 w 1076325"/>
              <a:gd name="connsiteY2" fmla="*/ 0 h 1362075"/>
              <a:gd name="connsiteX3" fmla="*/ 1076325 w 1076325"/>
              <a:gd name="connsiteY3" fmla="*/ 1357313 h 1362075"/>
            </a:gdLst>
            <a:ahLst/>
            <a:cxnLst>
              <a:cxn ang="0">
                <a:pos x="connsiteX0" y="connsiteY0"/>
              </a:cxn>
              <a:cxn ang="0">
                <a:pos x="connsiteX1" y="connsiteY1"/>
              </a:cxn>
              <a:cxn ang="0">
                <a:pos x="connsiteX2" y="connsiteY2"/>
              </a:cxn>
              <a:cxn ang="0">
                <a:pos x="connsiteX3" y="connsiteY3"/>
              </a:cxn>
            </a:cxnLst>
            <a:rect l="l" t="t" r="r" b="b"/>
            <a:pathLst>
              <a:path w="1076325" h="1362075">
                <a:moveTo>
                  <a:pt x="4762" y="1362075"/>
                </a:moveTo>
                <a:cubicBezTo>
                  <a:pt x="3175" y="908050"/>
                  <a:pt x="1587" y="454025"/>
                  <a:pt x="0" y="0"/>
                </a:cubicBezTo>
                <a:lnTo>
                  <a:pt x="1066800" y="0"/>
                </a:lnTo>
                <a:lnTo>
                  <a:pt x="1076325" y="1357313"/>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HanaMinA" panose="02000609000000000000" pitchFamily="49" charset="-128"/>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9" name="直接连接符 108"/>
          <p:cNvCxnSpPr/>
          <p:nvPr/>
        </p:nvCxnSpPr>
        <p:spPr>
          <a:xfrm>
            <a:off x="7746254" y="-703453"/>
            <a:ext cx="143967" cy="575964"/>
          </a:xfrm>
          <a:prstGeom prst="line">
            <a:avLst/>
          </a:prstGeom>
          <a:ln>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文本框 10"/>
          <p:cNvSpPr txBox="1">
            <a:spLocks noChangeArrowheads="1"/>
          </p:cNvSpPr>
          <p:nvPr/>
        </p:nvSpPr>
        <p:spPr bwMode="auto">
          <a:xfrm>
            <a:off x="747486" y="285505"/>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accent1"/>
                </a:solidFill>
                <a:latin typeface="FZFangSong-Z02S" panose="02010601030101010101" pitchFamily="2" charset="-122"/>
                <a:ea typeface="FZFangSong-Z02S" panose="02010601030101010101" pitchFamily="2" charset="-122"/>
              </a:rPr>
              <a:t>点击此处添加标题</a:t>
            </a:r>
            <a:endParaRPr lang="zh-CN" altLang="en-US" sz="2400" b="1" dirty="0">
              <a:solidFill>
                <a:schemeClr val="accent1"/>
              </a:solidFill>
              <a:latin typeface="FZFangSong-Z02S" panose="02010601030101010101" pitchFamily="2" charset="-122"/>
              <a:ea typeface="FZFangSong-Z02S" panose="02010601030101010101" pitchFamily="2" charset="-122"/>
            </a:endParaRPr>
          </a:p>
        </p:txBody>
      </p:sp>
      <p:pic>
        <p:nvPicPr>
          <p:cNvPr id="47" name="图片 4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4625" y="285505"/>
            <a:ext cx="465309" cy="461962"/>
          </a:xfrm>
          <a:prstGeom prst="rect">
            <a:avLst/>
          </a:prstGeom>
        </p:spPr>
      </p:pic>
      <p:grpSp>
        <p:nvGrpSpPr>
          <p:cNvPr id="2" name="组合 1"/>
          <p:cNvGrpSpPr/>
          <p:nvPr/>
        </p:nvGrpSpPr>
        <p:grpSpPr>
          <a:xfrm>
            <a:off x="4032209" y="1986886"/>
            <a:ext cx="3994191" cy="3539955"/>
            <a:chOff x="3818849" y="1746557"/>
            <a:chExt cx="4528738" cy="4013711"/>
          </a:xfrm>
        </p:grpSpPr>
        <p:grpSp>
          <p:nvGrpSpPr>
            <p:cNvPr id="14" name="组合 13"/>
            <p:cNvGrpSpPr/>
            <p:nvPr/>
          </p:nvGrpSpPr>
          <p:grpSpPr>
            <a:xfrm>
              <a:off x="3818849" y="1754434"/>
              <a:ext cx="2745695" cy="1995486"/>
              <a:chOff x="3897507" y="1646279"/>
              <a:chExt cx="2745695" cy="1995486"/>
            </a:xfrm>
          </p:grpSpPr>
          <p:sp>
            <p:nvSpPr>
              <p:cNvPr id="20" name="任意多边形 19"/>
              <p:cNvSpPr/>
              <p:nvPr/>
            </p:nvSpPr>
            <p:spPr>
              <a:xfrm>
                <a:off x="3897507" y="1646279"/>
                <a:ext cx="2745695" cy="1995486"/>
              </a:xfrm>
              <a:custGeom>
                <a:avLst/>
                <a:gdLst>
                  <a:gd name="connsiteX0" fmla="*/ 661035 w 1321080"/>
                  <a:gd name="connsiteY0" fmla="*/ 960120 h 960120"/>
                  <a:gd name="connsiteX1" fmla="*/ 466451 w 1321080"/>
                  <a:gd name="connsiteY1" fmla="*/ 957877 h 960120"/>
                  <a:gd name="connsiteX2" fmla="*/ 484671 w 1321080"/>
                  <a:gd name="connsiteY2" fmla="*/ 930852 h 960120"/>
                  <a:gd name="connsiteX3" fmla="*/ 495300 w 1321080"/>
                  <a:gd name="connsiteY3" fmla="*/ 878205 h 960120"/>
                  <a:gd name="connsiteX4" fmla="*/ 360045 w 1321080"/>
                  <a:gd name="connsiteY4" fmla="*/ 742950 h 960120"/>
                  <a:gd name="connsiteX5" fmla="*/ 224790 w 1321080"/>
                  <a:gd name="connsiteY5" fmla="*/ 878205 h 960120"/>
                  <a:gd name="connsiteX6" fmla="*/ 235419 w 1321080"/>
                  <a:gd name="connsiteY6" fmla="*/ 930852 h 960120"/>
                  <a:gd name="connsiteX7" fmla="*/ 251973 w 1321080"/>
                  <a:gd name="connsiteY7" fmla="*/ 955405 h 960120"/>
                  <a:gd name="connsiteX8" fmla="*/ 0 w 1321080"/>
                  <a:gd name="connsiteY8" fmla="*/ 952500 h 960120"/>
                  <a:gd name="connsiteX9" fmla="*/ 550545 w 1321080"/>
                  <a:gd name="connsiteY9" fmla="*/ 0 h 960120"/>
                  <a:gd name="connsiteX10" fmla="*/ 1081049 w 1321080"/>
                  <a:gd name="connsiteY10" fmla="*/ 0 h 960120"/>
                  <a:gd name="connsiteX11" fmla="*/ 1079232 w 1321080"/>
                  <a:gd name="connsiteY11" fmla="*/ 189052 h 960120"/>
                  <a:gd name="connsiteX12" fmla="*/ 1122592 w 1321080"/>
                  <a:gd name="connsiteY12" fmla="*/ 159818 h 960120"/>
                  <a:gd name="connsiteX13" fmla="*/ 1178205 w 1321080"/>
                  <a:gd name="connsiteY13" fmla="*/ 148590 h 960120"/>
                  <a:gd name="connsiteX14" fmla="*/ 1321080 w 1321080"/>
                  <a:gd name="connsiteY14" fmla="*/ 291465 h 960120"/>
                  <a:gd name="connsiteX15" fmla="*/ 1320887 w 1321080"/>
                  <a:gd name="connsiteY15" fmla="*/ 292420 h 960120"/>
                  <a:gd name="connsiteX16" fmla="*/ 1321079 w 1321080"/>
                  <a:gd name="connsiteY16" fmla="*/ 293370 h 960120"/>
                  <a:gd name="connsiteX17" fmla="*/ 1310600 w 1321080"/>
                  <a:gd name="connsiteY17" fmla="*/ 345276 h 960120"/>
                  <a:gd name="connsiteX18" fmla="*/ 1310053 w 1321080"/>
                  <a:gd name="connsiteY18" fmla="*/ 346088 h 960120"/>
                  <a:gd name="connsiteX19" fmla="*/ 1309852 w 1321080"/>
                  <a:gd name="connsiteY19" fmla="*/ 347079 h 960120"/>
                  <a:gd name="connsiteX20" fmla="*/ 1178205 w 1321080"/>
                  <a:gd name="connsiteY20" fmla="*/ 434340 h 960120"/>
                  <a:gd name="connsiteX21" fmla="*/ 1122592 w 1321080"/>
                  <a:gd name="connsiteY21" fmla="*/ 423112 h 960120"/>
                  <a:gd name="connsiteX22" fmla="*/ 1077275 w 1321080"/>
                  <a:gd name="connsiteY22" fmla="*/ 392559 h 960120"/>
                  <a:gd name="connsiteX23" fmla="*/ 1075334 w 1321080"/>
                  <a:gd name="connsiteY23" fmla="*/ 594360 h 960120"/>
                  <a:gd name="connsiteX24" fmla="*/ 879119 w 1321080"/>
                  <a:gd name="connsiteY24" fmla="*/ 586740 h 96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21080" h="960120">
                    <a:moveTo>
                      <a:pt x="661035" y="960120"/>
                    </a:moveTo>
                    <a:lnTo>
                      <a:pt x="466451" y="957877"/>
                    </a:lnTo>
                    <a:lnTo>
                      <a:pt x="484671" y="930852"/>
                    </a:lnTo>
                    <a:cubicBezTo>
                      <a:pt x="491516" y="914671"/>
                      <a:pt x="495300" y="896880"/>
                      <a:pt x="495300" y="878205"/>
                    </a:cubicBezTo>
                    <a:cubicBezTo>
                      <a:pt x="495300" y="803506"/>
                      <a:pt x="434744" y="742950"/>
                      <a:pt x="360045" y="742950"/>
                    </a:cubicBezTo>
                    <a:cubicBezTo>
                      <a:pt x="285346" y="742950"/>
                      <a:pt x="224790" y="803506"/>
                      <a:pt x="224790" y="878205"/>
                    </a:cubicBezTo>
                    <a:cubicBezTo>
                      <a:pt x="224790" y="896880"/>
                      <a:pt x="228575" y="914671"/>
                      <a:pt x="235419" y="930852"/>
                    </a:cubicBezTo>
                    <a:lnTo>
                      <a:pt x="251973" y="955405"/>
                    </a:lnTo>
                    <a:lnTo>
                      <a:pt x="0" y="952500"/>
                    </a:lnTo>
                    <a:lnTo>
                      <a:pt x="550545" y="0"/>
                    </a:lnTo>
                    <a:lnTo>
                      <a:pt x="1081049" y="0"/>
                    </a:lnTo>
                    <a:lnTo>
                      <a:pt x="1079232" y="189052"/>
                    </a:lnTo>
                    <a:lnTo>
                      <a:pt x="1122592" y="159818"/>
                    </a:lnTo>
                    <a:cubicBezTo>
                      <a:pt x="1139685" y="152588"/>
                      <a:pt x="1158478" y="148590"/>
                      <a:pt x="1178205" y="148590"/>
                    </a:cubicBezTo>
                    <a:cubicBezTo>
                      <a:pt x="1257113" y="148590"/>
                      <a:pt x="1321080" y="212557"/>
                      <a:pt x="1321080" y="291465"/>
                    </a:cubicBezTo>
                    <a:lnTo>
                      <a:pt x="1320887" y="292420"/>
                    </a:lnTo>
                    <a:lnTo>
                      <a:pt x="1321079" y="293370"/>
                    </a:lnTo>
                    <a:cubicBezTo>
                      <a:pt x="1321079" y="311782"/>
                      <a:pt x="1317348" y="329322"/>
                      <a:pt x="1310600" y="345276"/>
                    </a:cubicBezTo>
                    <a:lnTo>
                      <a:pt x="1310053" y="346088"/>
                    </a:lnTo>
                    <a:lnTo>
                      <a:pt x="1309852" y="347079"/>
                    </a:lnTo>
                    <a:cubicBezTo>
                      <a:pt x="1288163" y="398359"/>
                      <a:pt x="1237386" y="434340"/>
                      <a:pt x="1178205" y="434340"/>
                    </a:cubicBezTo>
                    <a:cubicBezTo>
                      <a:pt x="1158478" y="434340"/>
                      <a:pt x="1139685" y="430342"/>
                      <a:pt x="1122592" y="423112"/>
                    </a:cubicBezTo>
                    <a:lnTo>
                      <a:pt x="1077275" y="392559"/>
                    </a:lnTo>
                    <a:lnTo>
                      <a:pt x="1075334" y="594360"/>
                    </a:lnTo>
                    <a:lnTo>
                      <a:pt x="879119" y="586740"/>
                    </a:lnTo>
                    <a:close/>
                  </a:path>
                </a:pathLst>
              </a:custGeom>
              <a:gradFill>
                <a:gsLst>
                  <a:gs pos="100000">
                    <a:srgbClr val="EEC988"/>
                  </a:gs>
                  <a:gs pos="0">
                    <a:srgbClr val="CB954D"/>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prstClr val="white"/>
                  </a:solidFill>
                  <a:latin typeface="微软雅黑" panose="020B0503020204020204" charset="-122"/>
                  <a:ea typeface="微软雅黑" panose="020B0503020204020204" charset="-122"/>
                </a:endParaRPr>
              </a:p>
            </p:txBody>
          </p:sp>
          <p:sp>
            <p:nvSpPr>
              <p:cNvPr id="21" name="文本框 20"/>
              <p:cNvSpPr txBox="1"/>
              <p:nvPr/>
            </p:nvSpPr>
            <p:spPr>
              <a:xfrm>
                <a:off x="4815952" y="2320856"/>
                <a:ext cx="864598" cy="646331"/>
              </a:xfrm>
              <a:prstGeom prst="rect">
                <a:avLst/>
              </a:prstGeom>
              <a:noFill/>
            </p:spPr>
            <p:txBody>
              <a:bodyPr wrap="square" rtlCol="0">
                <a:spAutoFit/>
              </a:bodyPr>
              <a:p>
                <a:r>
                  <a:rPr lang="en-US" altLang="zh-CN" sz="3600" b="1" dirty="0" smtClean="0">
                    <a:solidFill>
                      <a:prstClr val="white"/>
                    </a:solidFill>
                    <a:latin typeface="微软雅黑" panose="020B0503020204020204" charset="-122"/>
                    <a:ea typeface="微软雅黑" panose="020B0503020204020204" charset="-122"/>
                  </a:rPr>
                  <a:t>01</a:t>
                </a:r>
                <a:endParaRPr lang="en-US" altLang="zh-CN" sz="3600" b="1" dirty="0" smtClean="0">
                  <a:solidFill>
                    <a:prstClr val="white"/>
                  </a:solidFill>
                  <a:latin typeface="微软雅黑" panose="020B0503020204020204" charset="-122"/>
                  <a:ea typeface="微软雅黑" panose="020B0503020204020204" charset="-122"/>
                </a:endParaRPr>
              </a:p>
            </p:txBody>
          </p:sp>
        </p:grpSp>
        <p:grpSp>
          <p:nvGrpSpPr>
            <p:cNvPr id="15" name="组合 14"/>
            <p:cNvGrpSpPr/>
            <p:nvPr/>
          </p:nvGrpSpPr>
          <p:grpSpPr>
            <a:xfrm>
              <a:off x="6097195" y="1746557"/>
              <a:ext cx="2245080" cy="2415171"/>
              <a:chOff x="6175853" y="1638402"/>
              <a:chExt cx="2245080" cy="2415171"/>
            </a:xfrm>
          </p:grpSpPr>
          <p:sp>
            <p:nvSpPr>
              <p:cNvPr id="18" name="任意多边形 17"/>
              <p:cNvSpPr/>
              <p:nvPr/>
            </p:nvSpPr>
            <p:spPr>
              <a:xfrm rot="10800000">
                <a:off x="6175853" y="1638402"/>
                <a:ext cx="2245080" cy="2415171"/>
              </a:xfrm>
              <a:custGeom>
                <a:avLst/>
                <a:gdLst>
                  <a:gd name="connsiteX0" fmla="*/ 361950 w 1080211"/>
                  <a:gd name="connsiteY0" fmla="*/ 0 h 1162050"/>
                  <a:gd name="connsiteX1" fmla="*/ 480060 w 1080211"/>
                  <a:gd name="connsiteY1" fmla="*/ 118110 h 1162050"/>
                  <a:gd name="connsiteX2" fmla="*/ 445467 w 1080211"/>
                  <a:gd name="connsiteY2" fmla="*/ 201626 h 1162050"/>
                  <a:gd name="connsiteX3" fmla="*/ 433714 w 1080211"/>
                  <a:gd name="connsiteY3" fmla="*/ 209550 h 1162050"/>
                  <a:gd name="connsiteX4" fmla="*/ 661111 w 1080211"/>
                  <a:gd name="connsiteY4" fmla="*/ 209550 h 1162050"/>
                  <a:gd name="connsiteX5" fmla="*/ 876376 w 1080211"/>
                  <a:gd name="connsiteY5" fmla="*/ 567690 h 1162050"/>
                  <a:gd name="connsiteX6" fmla="*/ 1080211 w 1080211"/>
                  <a:gd name="connsiteY6" fmla="*/ 567690 h 1162050"/>
                  <a:gd name="connsiteX7" fmla="*/ 1078598 w 1080211"/>
                  <a:gd name="connsiteY7" fmla="*/ 733275 h 1162050"/>
                  <a:gd name="connsiteX8" fmla="*/ 1057473 w 1080211"/>
                  <a:gd name="connsiteY8" fmla="*/ 719031 h 1162050"/>
                  <a:gd name="connsiteX9" fmla="*/ 996071 w 1080211"/>
                  <a:gd name="connsiteY9" fmla="*/ 706635 h 1162050"/>
                  <a:gd name="connsiteX10" fmla="*/ 838327 w 1080211"/>
                  <a:gd name="connsiteY10" fmla="*/ 864379 h 1162050"/>
                  <a:gd name="connsiteX11" fmla="*/ 996071 w 1080211"/>
                  <a:gd name="connsiteY11" fmla="*/ 1022123 h 1162050"/>
                  <a:gd name="connsiteX12" fmla="*/ 1057473 w 1080211"/>
                  <a:gd name="connsiteY12" fmla="*/ 1009727 h 1162050"/>
                  <a:gd name="connsiteX13" fmla="*/ 1076026 w 1080211"/>
                  <a:gd name="connsiteY13" fmla="*/ 997218 h 1162050"/>
                  <a:gd name="connsiteX14" fmla="*/ 1074420 w 1080211"/>
                  <a:gd name="connsiteY14" fmla="*/ 1162050 h 1162050"/>
                  <a:gd name="connsiteX15" fmla="*/ 531495 w 1080211"/>
                  <a:gd name="connsiteY15" fmla="*/ 1162050 h 1162050"/>
                  <a:gd name="connsiteX16" fmla="*/ 0 w 1080211"/>
                  <a:gd name="connsiteY16" fmla="*/ 209550 h 1162050"/>
                  <a:gd name="connsiteX17" fmla="*/ 290186 w 1080211"/>
                  <a:gd name="connsiteY17" fmla="*/ 209550 h 1162050"/>
                  <a:gd name="connsiteX18" fmla="*/ 278434 w 1080211"/>
                  <a:gd name="connsiteY18" fmla="*/ 201626 h 1162050"/>
                  <a:gd name="connsiteX19" fmla="*/ 243840 w 1080211"/>
                  <a:gd name="connsiteY19" fmla="*/ 118110 h 1162050"/>
                  <a:gd name="connsiteX20" fmla="*/ 361950 w 1080211"/>
                  <a:gd name="connsiteY20" fmla="*/ 0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80211" h="1162050">
                    <a:moveTo>
                      <a:pt x="361950" y="0"/>
                    </a:moveTo>
                    <a:cubicBezTo>
                      <a:pt x="427180" y="0"/>
                      <a:pt x="480060" y="52880"/>
                      <a:pt x="480060" y="118110"/>
                    </a:cubicBezTo>
                    <a:cubicBezTo>
                      <a:pt x="480060" y="150725"/>
                      <a:pt x="466840" y="180252"/>
                      <a:pt x="445467" y="201626"/>
                    </a:cubicBezTo>
                    <a:lnTo>
                      <a:pt x="433714" y="209550"/>
                    </a:lnTo>
                    <a:lnTo>
                      <a:pt x="661111" y="209550"/>
                    </a:lnTo>
                    <a:lnTo>
                      <a:pt x="876376" y="567690"/>
                    </a:lnTo>
                    <a:lnTo>
                      <a:pt x="1080211" y="567690"/>
                    </a:lnTo>
                    <a:lnTo>
                      <a:pt x="1078598" y="733275"/>
                    </a:lnTo>
                    <a:lnTo>
                      <a:pt x="1057473" y="719031"/>
                    </a:lnTo>
                    <a:cubicBezTo>
                      <a:pt x="1038600" y="711049"/>
                      <a:pt x="1017851" y="706635"/>
                      <a:pt x="996071" y="706635"/>
                    </a:cubicBezTo>
                    <a:cubicBezTo>
                      <a:pt x="908951" y="706635"/>
                      <a:pt x="838327" y="777259"/>
                      <a:pt x="838327" y="864379"/>
                    </a:cubicBezTo>
                    <a:cubicBezTo>
                      <a:pt x="838327" y="951499"/>
                      <a:pt x="908951" y="1022123"/>
                      <a:pt x="996071" y="1022123"/>
                    </a:cubicBezTo>
                    <a:cubicBezTo>
                      <a:pt x="1017851" y="1022123"/>
                      <a:pt x="1038600" y="1017709"/>
                      <a:pt x="1057473" y="1009727"/>
                    </a:cubicBezTo>
                    <a:lnTo>
                      <a:pt x="1076026" y="997218"/>
                    </a:lnTo>
                    <a:lnTo>
                      <a:pt x="1074420" y="1162050"/>
                    </a:lnTo>
                    <a:lnTo>
                      <a:pt x="531495" y="1162050"/>
                    </a:lnTo>
                    <a:lnTo>
                      <a:pt x="0" y="209550"/>
                    </a:lnTo>
                    <a:lnTo>
                      <a:pt x="290186" y="209550"/>
                    </a:lnTo>
                    <a:lnTo>
                      <a:pt x="278434" y="201626"/>
                    </a:lnTo>
                    <a:cubicBezTo>
                      <a:pt x="257060" y="180252"/>
                      <a:pt x="243840" y="150725"/>
                      <a:pt x="243840" y="118110"/>
                    </a:cubicBezTo>
                    <a:cubicBezTo>
                      <a:pt x="243840" y="52880"/>
                      <a:pt x="296720" y="0"/>
                      <a:pt x="361950" y="0"/>
                    </a:cubicBezTo>
                    <a:close/>
                  </a:path>
                </a:pathLst>
              </a:custGeom>
              <a:gradFill>
                <a:gsLst>
                  <a:gs pos="100000">
                    <a:srgbClr val="EEC988"/>
                  </a:gs>
                  <a:gs pos="0">
                    <a:srgbClr val="CB954D"/>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prstClr val="white"/>
                  </a:solidFill>
                  <a:latin typeface="微软雅黑" panose="020B0503020204020204" charset="-122"/>
                  <a:ea typeface="微软雅黑" panose="020B0503020204020204" charset="-122"/>
                </a:endParaRPr>
              </a:p>
            </p:txBody>
          </p:sp>
          <p:sp>
            <p:nvSpPr>
              <p:cNvPr id="19" name="文本框 18"/>
              <p:cNvSpPr txBox="1"/>
              <p:nvPr/>
            </p:nvSpPr>
            <p:spPr>
              <a:xfrm>
                <a:off x="6866094" y="2320856"/>
                <a:ext cx="864598" cy="646331"/>
              </a:xfrm>
              <a:prstGeom prst="rect">
                <a:avLst/>
              </a:prstGeom>
              <a:noFill/>
            </p:spPr>
            <p:txBody>
              <a:bodyPr wrap="square" rtlCol="0">
                <a:spAutoFit/>
              </a:bodyPr>
              <a:p>
                <a:r>
                  <a:rPr lang="en-US" altLang="zh-CN" sz="3600" b="1" dirty="0" smtClean="0">
                    <a:solidFill>
                      <a:prstClr val="white"/>
                    </a:solidFill>
                    <a:latin typeface="微软雅黑" panose="020B0503020204020204" charset="-122"/>
                    <a:ea typeface="微软雅黑" panose="020B0503020204020204" charset="-122"/>
                  </a:rPr>
                  <a:t>02</a:t>
                </a:r>
                <a:endParaRPr lang="en-US" altLang="zh-CN" sz="3600" b="1" dirty="0" smtClean="0">
                  <a:solidFill>
                    <a:prstClr val="white"/>
                  </a:solidFill>
                  <a:latin typeface="微软雅黑" panose="020B0503020204020204" charset="-122"/>
                  <a:ea typeface="微软雅黑" panose="020B0503020204020204" charset="-122"/>
                </a:endParaRPr>
              </a:p>
            </p:txBody>
          </p:sp>
        </p:grpSp>
        <p:grpSp>
          <p:nvGrpSpPr>
            <p:cNvPr id="16" name="组合 15"/>
            <p:cNvGrpSpPr/>
            <p:nvPr/>
          </p:nvGrpSpPr>
          <p:grpSpPr>
            <a:xfrm>
              <a:off x="3818849" y="3345097"/>
              <a:ext cx="2245080" cy="2415171"/>
              <a:chOff x="3897507" y="3236942"/>
              <a:chExt cx="2245080" cy="2415171"/>
            </a:xfrm>
          </p:grpSpPr>
          <p:sp>
            <p:nvSpPr>
              <p:cNvPr id="17" name="任意多边形 16"/>
              <p:cNvSpPr/>
              <p:nvPr/>
            </p:nvSpPr>
            <p:spPr>
              <a:xfrm>
                <a:off x="3897507" y="3236942"/>
                <a:ext cx="2245080" cy="2415171"/>
              </a:xfrm>
              <a:custGeom>
                <a:avLst/>
                <a:gdLst>
                  <a:gd name="connsiteX0" fmla="*/ 361950 w 1080211"/>
                  <a:gd name="connsiteY0" fmla="*/ 0 h 1162050"/>
                  <a:gd name="connsiteX1" fmla="*/ 480060 w 1080211"/>
                  <a:gd name="connsiteY1" fmla="*/ 118110 h 1162050"/>
                  <a:gd name="connsiteX2" fmla="*/ 445467 w 1080211"/>
                  <a:gd name="connsiteY2" fmla="*/ 201626 h 1162050"/>
                  <a:gd name="connsiteX3" fmla="*/ 433714 w 1080211"/>
                  <a:gd name="connsiteY3" fmla="*/ 209550 h 1162050"/>
                  <a:gd name="connsiteX4" fmla="*/ 661111 w 1080211"/>
                  <a:gd name="connsiteY4" fmla="*/ 209550 h 1162050"/>
                  <a:gd name="connsiteX5" fmla="*/ 876376 w 1080211"/>
                  <a:gd name="connsiteY5" fmla="*/ 567690 h 1162050"/>
                  <a:gd name="connsiteX6" fmla="*/ 1080211 w 1080211"/>
                  <a:gd name="connsiteY6" fmla="*/ 567690 h 1162050"/>
                  <a:gd name="connsiteX7" fmla="*/ 1078598 w 1080211"/>
                  <a:gd name="connsiteY7" fmla="*/ 733275 h 1162050"/>
                  <a:gd name="connsiteX8" fmla="*/ 1057473 w 1080211"/>
                  <a:gd name="connsiteY8" fmla="*/ 719031 h 1162050"/>
                  <a:gd name="connsiteX9" fmla="*/ 996071 w 1080211"/>
                  <a:gd name="connsiteY9" fmla="*/ 706635 h 1162050"/>
                  <a:gd name="connsiteX10" fmla="*/ 838327 w 1080211"/>
                  <a:gd name="connsiteY10" fmla="*/ 864379 h 1162050"/>
                  <a:gd name="connsiteX11" fmla="*/ 996071 w 1080211"/>
                  <a:gd name="connsiteY11" fmla="*/ 1022123 h 1162050"/>
                  <a:gd name="connsiteX12" fmla="*/ 1057473 w 1080211"/>
                  <a:gd name="connsiteY12" fmla="*/ 1009727 h 1162050"/>
                  <a:gd name="connsiteX13" fmla="*/ 1076026 w 1080211"/>
                  <a:gd name="connsiteY13" fmla="*/ 997218 h 1162050"/>
                  <a:gd name="connsiteX14" fmla="*/ 1074420 w 1080211"/>
                  <a:gd name="connsiteY14" fmla="*/ 1162050 h 1162050"/>
                  <a:gd name="connsiteX15" fmla="*/ 531495 w 1080211"/>
                  <a:gd name="connsiteY15" fmla="*/ 1162050 h 1162050"/>
                  <a:gd name="connsiteX16" fmla="*/ 0 w 1080211"/>
                  <a:gd name="connsiteY16" fmla="*/ 209550 h 1162050"/>
                  <a:gd name="connsiteX17" fmla="*/ 290186 w 1080211"/>
                  <a:gd name="connsiteY17" fmla="*/ 209550 h 1162050"/>
                  <a:gd name="connsiteX18" fmla="*/ 278434 w 1080211"/>
                  <a:gd name="connsiteY18" fmla="*/ 201626 h 1162050"/>
                  <a:gd name="connsiteX19" fmla="*/ 243840 w 1080211"/>
                  <a:gd name="connsiteY19" fmla="*/ 118110 h 1162050"/>
                  <a:gd name="connsiteX20" fmla="*/ 361950 w 1080211"/>
                  <a:gd name="connsiteY20" fmla="*/ 0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80211" h="1162050">
                    <a:moveTo>
                      <a:pt x="361950" y="0"/>
                    </a:moveTo>
                    <a:cubicBezTo>
                      <a:pt x="427180" y="0"/>
                      <a:pt x="480060" y="52880"/>
                      <a:pt x="480060" y="118110"/>
                    </a:cubicBezTo>
                    <a:cubicBezTo>
                      <a:pt x="480060" y="150725"/>
                      <a:pt x="466840" y="180252"/>
                      <a:pt x="445467" y="201626"/>
                    </a:cubicBezTo>
                    <a:lnTo>
                      <a:pt x="433714" y="209550"/>
                    </a:lnTo>
                    <a:lnTo>
                      <a:pt x="661111" y="209550"/>
                    </a:lnTo>
                    <a:lnTo>
                      <a:pt x="876376" y="567690"/>
                    </a:lnTo>
                    <a:lnTo>
                      <a:pt x="1080211" y="567690"/>
                    </a:lnTo>
                    <a:lnTo>
                      <a:pt x="1078598" y="733275"/>
                    </a:lnTo>
                    <a:lnTo>
                      <a:pt x="1057473" y="719031"/>
                    </a:lnTo>
                    <a:cubicBezTo>
                      <a:pt x="1038600" y="711049"/>
                      <a:pt x="1017851" y="706635"/>
                      <a:pt x="996071" y="706635"/>
                    </a:cubicBezTo>
                    <a:cubicBezTo>
                      <a:pt x="908951" y="706635"/>
                      <a:pt x="838327" y="777259"/>
                      <a:pt x="838327" y="864379"/>
                    </a:cubicBezTo>
                    <a:cubicBezTo>
                      <a:pt x="838327" y="951499"/>
                      <a:pt x="908951" y="1022123"/>
                      <a:pt x="996071" y="1022123"/>
                    </a:cubicBezTo>
                    <a:cubicBezTo>
                      <a:pt x="1017851" y="1022123"/>
                      <a:pt x="1038600" y="1017709"/>
                      <a:pt x="1057473" y="1009727"/>
                    </a:cubicBezTo>
                    <a:lnTo>
                      <a:pt x="1076026" y="997218"/>
                    </a:lnTo>
                    <a:lnTo>
                      <a:pt x="1074420" y="1162050"/>
                    </a:lnTo>
                    <a:lnTo>
                      <a:pt x="531495" y="1162050"/>
                    </a:lnTo>
                    <a:lnTo>
                      <a:pt x="0" y="209550"/>
                    </a:lnTo>
                    <a:lnTo>
                      <a:pt x="290186" y="209550"/>
                    </a:lnTo>
                    <a:lnTo>
                      <a:pt x="278434" y="201626"/>
                    </a:lnTo>
                    <a:cubicBezTo>
                      <a:pt x="257060" y="180252"/>
                      <a:pt x="243840" y="150725"/>
                      <a:pt x="243840" y="118110"/>
                    </a:cubicBezTo>
                    <a:cubicBezTo>
                      <a:pt x="243840" y="52880"/>
                      <a:pt x="296720" y="0"/>
                      <a:pt x="361950" y="0"/>
                    </a:cubicBezTo>
                    <a:close/>
                  </a:path>
                </a:pathLst>
              </a:custGeom>
              <a:gradFill>
                <a:gsLst>
                  <a:gs pos="100000">
                    <a:srgbClr val="EEC988"/>
                  </a:gs>
                  <a:gs pos="0">
                    <a:srgbClr val="CB954D"/>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prstClr val="white"/>
                  </a:solidFill>
                  <a:latin typeface="微软雅黑" panose="020B0503020204020204" charset="-122"/>
                  <a:ea typeface="微软雅黑" panose="020B0503020204020204" charset="-122"/>
                </a:endParaRPr>
              </a:p>
            </p:txBody>
          </p:sp>
          <p:sp>
            <p:nvSpPr>
              <p:cNvPr id="22" name="文本框 21"/>
              <p:cNvSpPr txBox="1"/>
              <p:nvPr/>
            </p:nvSpPr>
            <p:spPr>
              <a:xfrm>
                <a:off x="4728852" y="4331163"/>
                <a:ext cx="864598" cy="646331"/>
              </a:xfrm>
              <a:prstGeom prst="rect">
                <a:avLst/>
              </a:prstGeom>
              <a:noFill/>
            </p:spPr>
            <p:txBody>
              <a:bodyPr wrap="square" rtlCol="0">
                <a:spAutoFit/>
              </a:bodyPr>
              <a:p>
                <a:r>
                  <a:rPr lang="en-US" altLang="zh-CN" sz="3600" b="1" dirty="0" smtClean="0">
                    <a:solidFill>
                      <a:prstClr val="white"/>
                    </a:solidFill>
                    <a:latin typeface="微软雅黑" panose="020B0503020204020204" charset="-122"/>
                    <a:ea typeface="微软雅黑" panose="020B0503020204020204" charset="-122"/>
                  </a:rPr>
                  <a:t>04</a:t>
                </a:r>
                <a:endParaRPr lang="en-US" altLang="zh-CN" sz="3600" b="1" dirty="0" smtClean="0">
                  <a:solidFill>
                    <a:prstClr val="white"/>
                  </a:solidFill>
                  <a:latin typeface="微软雅黑" panose="020B0503020204020204" charset="-122"/>
                  <a:ea typeface="微软雅黑" panose="020B0503020204020204" charset="-122"/>
                </a:endParaRPr>
              </a:p>
            </p:txBody>
          </p:sp>
        </p:grpSp>
        <p:grpSp>
          <p:nvGrpSpPr>
            <p:cNvPr id="23" name="组合 22"/>
            <p:cNvGrpSpPr/>
            <p:nvPr/>
          </p:nvGrpSpPr>
          <p:grpSpPr>
            <a:xfrm>
              <a:off x="5601892" y="3756864"/>
              <a:ext cx="2745695" cy="1995486"/>
              <a:chOff x="5680550" y="3648709"/>
              <a:chExt cx="2745695" cy="1995486"/>
            </a:xfrm>
          </p:grpSpPr>
          <p:sp>
            <p:nvSpPr>
              <p:cNvPr id="24" name="任意多边形 23"/>
              <p:cNvSpPr/>
              <p:nvPr/>
            </p:nvSpPr>
            <p:spPr>
              <a:xfrm rot="10800000">
                <a:off x="5680550" y="3648709"/>
                <a:ext cx="2745695" cy="1995486"/>
              </a:xfrm>
              <a:custGeom>
                <a:avLst/>
                <a:gdLst>
                  <a:gd name="connsiteX0" fmla="*/ 661035 w 1321080"/>
                  <a:gd name="connsiteY0" fmla="*/ 960120 h 960120"/>
                  <a:gd name="connsiteX1" fmla="*/ 466451 w 1321080"/>
                  <a:gd name="connsiteY1" fmla="*/ 957877 h 960120"/>
                  <a:gd name="connsiteX2" fmla="*/ 484671 w 1321080"/>
                  <a:gd name="connsiteY2" fmla="*/ 930852 h 960120"/>
                  <a:gd name="connsiteX3" fmla="*/ 495300 w 1321080"/>
                  <a:gd name="connsiteY3" fmla="*/ 878205 h 960120"/>
                  <a:gd name="connsiteX4" fmla="*/ 360045 w 1321080"/>
                  <a:gd name="connsiteY4" fmla="*/ 742950 h 960120"/>
                  <a:gd name="connsiteX5" fmla="*/ 224790 w 1321080"/>
                  <a:gd name="connsiteY5" fmla="*/ 878205 h 960120"/>
                  <a:gd name="connsiteX6" fmla="*/ 235419 w 1321080"/>
                  <a:gd name="connsiteY6" fmla="*/ 930852 h 960120"/>
                  <a:gd name="connsiteX7" fmla="*/ 251973 w 1321080"/>
                  <a:gd name="connsiteY7" fmla="*/ 955405 h 960120"/>
                  <a:gd name="connsiteX8" fmla="*/ 0 w 1321080"/>
                  <a:gd name="connsiteY8" fmla="*/ 952500 h 960120"/>
                  <a:gd name="connsiteX9" fmla="*/ 550545 w 1321080"/>
                  <a:gd name="connsiteY9" fmla="*/ 0 h 960120"/>
                  <a:gd name="connsiteX10" fmla="*/ 1081049 w 1321080"/>
                  <a:gd name="connsiteY10" fmla="*/ 0 h 960120"/>
                  <a:gd name="connsiteX11" fmla="*/ 1079232 w 1321080"/>
                  <a:gd name="connsiteY11" fmla="*/ 189052 h 960120"/>
                  <a:gd name="connsiteX12" fmla="*/ 1122592 w 1321080"/>
                  <a:gd name="connsiteY12" fmla="*/ 159818 h 960120"/>
                  <a:gd name="connsiteX13" fmla="*/ 1178205 w 1321080"/>
                  <a:gd name="connsiteY13" fmla="*/ 148590 h 960120"/>
                  <a:gd name="connsiteX14" fmla="*/ 1321080 w 1321080"/>
                  <a:gd name="connsiteY14" fmla="*/ 291465 h 960120"/>
                  <a:gd name="connsiteX15" fmla="*/ 1320887 w 1321080"/>
                  <a:gd name="connsiteY15" fmla="*/ 292420 h 960120"/>
                  <a:gd name="connsiteX16" fmla="*/ 1321079 w 1321080"/>
                  <a:gd name="connsiteY16" fmla="*/ 293370 h 960120"/>
                  <a:gd name="connsiteX17" fmla="*/ 1310600 w 1321080"/>
                  <a:gd name="connsiteY17" fmla="*/ 345276 h 960120"/>
                  <a:gd name="connsiteX18" fmla="*/ 1310053 w 1321080"/>
                  <a:gd name="connsiteY18" fmla="*/ 346088 h 960120"/>
                  <a:gd name="connsiteX19" fmla="*/ 1309852 w 1321080"/>
                  <a:gd name="connsiteY19" fmla="*/ 347079 h 960120"/>
                  <a:gd name="connsiteX20" fmla="*/ 1178205 w 1321080"/>
                  <a:gd name="connsiteY20" fmla="*/ 434340 h 960120"/>
                  <a:gd name="connsiteX21" fmla="*/ 1122592 w 1321080"/>
                  <a:gd name="connsiteY21" fmla="*/ 423112 h 960120"/>
                  <a:gd name="connsiteX22" fmla="*/ 1077275 w 1321080"/>
                  <a:gd name="connsiteY22" fmla="*/ 392559 h 960120"/>
                  <a:gd name="connsiteX23" fmla="*/ 1075334 w 1321080"/>
                  <a:gd name="connsiteY23" fmla="*/ 594360 h 960120"/>
                  <a:gd name="connsiteX24" fmla="*/ 879119 w 1321080"/>
                  <a:gd name="connsiteY24" fmla="*/ 586740 h 960120"/>
                  <a:gd name="connsiteX0-1" fmla="*/ 661035 w 1321080"/>
                  <a:gd name="connsiteY0-2" fmla="*/ 960120 h 960120"/>
                  <a:gd name="connsiteX1-3" fmla="*/ 466451 w 1321080"/>
                  <a:gd name="connsiteY1-4" fmla="*/ 957877 h 960120"/>
                  <a:gd name="connsiteX2-5" fmla="*/ 484671 w 1321080"/>
                  <a:gd name="connsiteY2-6" fmla="*/ 930852 h 960120"/>
                  <a:gd name="connsiteX3-7" fmla="*/ 495300 w 1321080"/>
                  <a:gd name="connsiteY3-8" fmla="*/ 878205 h 960120"/>
                  <a:gd name="connsiteX4-9" fmla="*/ 360045 w 1321080"/>
                  <a:gd name="connsiteY4-10" fmla="*/ 742950 h 960120"/>
                  <a:gd name="connsiteX5-11" fmla="*/ 224790 w 1321080"/>
                  <a:gd name="connsiteY5-12" fmla="*/ 878205 h 960120"/>
                  <a:gd name="connsiteX6-13" fmla="*/ 235419 w 1321080"/>
                  <a:gd name="connsiteY6-14" fmla="*/ 930852 h 960120"/>
                  <a:gd name="connsiteX7-15" fmla="*/ 251973 w 1321080"/>
                  <a:gd name="connsiteY7-16" fmla="*/ 955405 h 960120"/>
                  <a:gd name="connsiteX8-17" fmla="*/ 0 w 1321080"/>
                  <a:gd name="connsiteY8-18" fmla="*/ 957110 h 960120"/>
                  <a:gd name="connsiteX9-19" fmla="*/ 550545 w 1321080"/>
                  <a:gd name="connsiteY9-20" fmla="*/ 0 h 960120"/>
                  <a:gd name="connsiteX10-21" fmla="*/ 1081049 w 1321080"/>
                  <a:gd name="connsiteY10-22" fmla="*/ 0 h 960120"/>
                  <a:gd name="connsiteX11-23" fmla="*/ 1079232 w 1321080"/>
                  <a:gd name="connsiteY11-24" fmla="*/ 189052 h 960120"/>
                  <a:gd name="connsiteX12-25" fmla="*/ 1122592 w 1321080"/>
                  <a:gd name="connsiteY12-26" fmla="*/ 159818 h 960120"/>
                  <a:gd name="connsiteX13-27" fmla="*/ 1178205 w 1321080"/>
                  <a:gd name="connsiteY13-28" fmla="*/ 148590 h 960120"/>
                  <a:gd name="connsiteX14-29" fmla="*/ 1321080 w 1321080"/>
                  <a:gd name="connsiteY14-30" fmla="*/ 291465 h 960120"/>
                  <a:gd name="connsiteX15-31" fmla="*/ 1320887 w 1321080"/>
                  <a:gd name="connsiteY15-32" fmla="*/ 292420 h 960120"/>
                  <a:gd name="connsiteX16-33" fmla="*/ 1321079 w 1321080"/>
                  <a:gd name="connsiteY16-34" fmla="*/ 293370 h 960120"/>
                  <a:gd name="connsiteX17-35" fmla="*/ 1310600 w 1321080"/>
                  <a:gd name="connsiteY17-36" fmla="*/ 345276 h 960120"/>
                  <a:gd name="connsiteX18-37" fmla="*/ 1310053 w 1321080"/>
                  <a:gd name="connsiteY18-38" fmla="*/ 346088 h 960120"/>
                  <a:gd name="connsiteX19-39" fmla="*/ 1309852 w 1321080"/>
                  <a:gd name="connsiteY19-40" fmla="*/ 347079 h 960120"/>
                  <a:gd name="connsiteX20-41" fmla="*/ 1178205 w 1321080"/>
                  <a:gd name="connsiteY20-42" fmla="*/ 434340 h 960120"/>
                  <a:gd name="connsiteX21-43" fmla="*/ 1122592 w 1321080"/>
                  <a:gd name="connsiteY21-44" fmla="*/ 423112 h 960120"/>
                  <a:gd name="connsiteX22-45" fmla="*/ 1077275 w 1321080"/>
                  <a:gd name="connsiteY22-46" fmla="*/ 392559 h 960120"/>
                  <a:gd name="connsiteX23-47" fmla="*/ 1075334 w 1321080"/>
                  <a:gd name="connsiteY23-48" fmla="*/ 594360 h 960120"/>
                  <a:gd name="connsiteX24-49" fmla="*/ 879119 w 1321080"/>
                  <a:gd name="connsiteY24-50" fmla="*/ 586740 h 960120"/>
                  <a:gd name="connsiteX25" fmla="*/ 661035 w 1321080"/>
                  <a:gd name="connsiteY25" fmla="*/ 960120 h 9601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 y="connsiteY25"/>
                  </a:cxn>
                </a:cxnLst>
                <a:rect l="l" t="t" r="r" b="b"/>
                <a:pathLst>
                  <a:path w="1321080" h="960120">
                    <a:moveTo>
                      <a:pt x="661035" y="960120"/>
                    </a:moveTo>
                    <a:lnTo>
                      <a:pt x="466451" y="957877"/>
                    </a:lnTo>
                    <a:lnTo>
                      <a:pt x="484671" y="930852"/>
                    </a:lnTo>
                    <a:cubicBezTo>
                      <a:pt x="491516" y="914671"/>
                      <a:pt x="495300" y="896880"/>
                      <a:pt x="495300" y="878205"/>
                    </a:cubicBezTo>
                    <a:cubicBezTo>
                      <a:pt x="495300" y="803506"/>
                      <a:pt x="434744" y="742950"/>
                      <a:pt x="360045" y="742950"/>
                    </a:cubicBezTo>
                    <a:cubicBezTo>
                      <a:pt x="285346" y="742950"/>
                      <a:pt x="224790" y="803506"/>
                      <a:pt x="224790" y="878205"/>
                    </a:cubicBezTo>
                    <a:cubicBezTo>
                      <a:pt x="224790" y="896880"/>
                      <a:pt x="228575" y="914671"/>
                      <a:pt x="235419" y="930852"/>
                    </a:cubicBezTo>
                    <a:lnTo>
                      <a:pt x="251973" y="955405"/>
                    </a:lnTo>
                    <a:lnTo>
                      <a:pt x="0" y="957110"/>
                    </a:lnTo>
                    <a:lnTo>
                      <a:pt x="550545" y="0"/>
                    </a:lnTo>
                    <a:lnTo>
                      <a:pt x="1081049" y="0"/>
                    </a:lnTo>
                    <a:cubicBezTo>
                      <a:pt x="1080443" y="63017"/>
                      <a:pt x="1079838" y="126035"/>
                      <a:pt x="1079232" y="189052"/>
                    </a:cubicBezTo>
                    <a:lnTo>
                      <a:pt x="1122592" y="159818"/>
                    </a:lnTo>
                    <a:cubicBezTo>
                      <a:pt x="1139685" y="152588"/>
                      <a:pt x="1158478" y="148590"/>
                      <a:pt x="1178205" y="148590"/>
                    </a:cubicBezTo>
                    <a:cubicBezTo>
                      <a:pt x="1257113" y="148590"/>
                      <a:pt x="1321080" y="212557"/>
                      <a:pt x="1321080" y="291465"/>
                    </a:cubicBezTo>
                    <a:cubicBezTo>
                      <a:pt x="1321016" y="291783"/>
                      <a:pt x="1320951" y="292102"/>
                      <a:pt x="1320887" y="292420"/>
                    </a:cubicBezTo>
                    <a:lnTo>
                      <a:pt x="1321079" y="293370"/>
                    </a:lnTo>
                    <a:cubicBezTo>
                      <a:pt x="1321079" y="311782"/>
                      <a:pt x="1317348" y="329322"/>
                      <a:pt x="1310600" y="345276"/>
                    </a:cubicBezTo>
                    <a:lnTo>
                      <a:pt x="1310053" y="346088"/>
                    </a:lnTo>
                    <a:lnTo>
                      <a:pt x="1309852" y="347079"/>
                    </a:lnTo>
                    <a:cubicBezTo>
                      <a:pt x="1288163" y="398359"/>
                      <a:pt x="1237386" y="434340"/>
                      <a:pt x="1178205" y="434340"/>
                    </a:cubicBezTo>
                    <a:cubicBezTo>
                      <a:pt x="1158478" y="434340"/>
                      <a:pt x="1139685" y="430342"/>
                      <a:pt x="1122592" y="423112"/>
                    </a:cubicBezTo>
                    <a:lnTo>
                      <a:pt x="1077275" y="392559"/>
                    </a:lnTo>
                    <a:lnTo>
                      <a:pt x="1075334" y="594360"/>
                    </a:lnTo>
                    <a:lnTo>
                      <a:pt x="879119" y="586740"/>
                    </a:lnTo>
                    <a:lnTo>
                      <a:pt x="661035" y="960120"/>
                    </a:lnTo>
                    <a:close/>
                  </a:path>
                </a:pathLst>
              </a:custGeom>
              <a:gradFill>
                <a:gsLst>
                  <a:gs pos="100000">
                    <a:srgbClr val="EEC988"/>
                  </a:gs>
                  <a:gs pos="0">
                    <a:srgbClr val="CB954D"/>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prstClr val="white"/>
                  </a:solidFill>
                  <a:latin typeface="微软雅黑" panose="020B0503020204020204" charset="-122"/>
                  <a:ea typeface="微软雅黑" panose="020B0503020204020204" charset="-122"/>
                </a:endParaRPr>
              </a:p>
            </p:txBody>
          </p:sp>
          <p:sp>
            <p:nvSpPr>
              <p:cNvPr id="25" name="文本框 24"/>
              <p:cNvSpPr txBox="1"/>
              <p:nvPr/>
            </p:nvSpPr>
            <p:spPr>
              <a:xfrm>
                <a:off x="6798658" y="4340995"/>
                <a:ext cx="864598" cy="646331"/>
              </a:xfrm>
              <a:prstGeom prst="rect">
                <a:avLst/>
              </a:prstGeom>
              <a:noFill/>
            </p:spPr>
            <p:txBody>
              <a:bodyPr wrap="square" rtlCol="0">
                <a:spAutoFit/>
              </a:bodyPr>
              <a:p>
                <a:r>
                  <a:rPr lang="en-US" altLang="zh-CN" sz="3600" b="1" dirty="0" smtClean="0">
                    <a:solidFill>
                      <a:prstClr val="white"/>
                    </a:solidFill>
                    <a:latin typeface="微软雅黑" panose="020B0503020204020204" charset="-122"/>
                    <a:ea typeface="微软雅黑" panose="020B0503020204020204" charset="-122"/>
                  </a:rPr>
                  <a:t>03</a:t>
                </a:r>
                <a:endParaRPr lang="en-US" altLang="zh-CN" sz="3600" b="1" dirty="0" smtClean="0">
                  <a:solidFill>
                    <a:prstClr val="white"/>
                  </a:solidFill>
                  <a:latin typeface="微软雅黑" panose="020B0503020204020204" charset="-122"/>
                  <a:ea typeface="微软雅黑" panose="020B0503020204020204" charset="-122"/>
                </a:endParaRPr>
              </a:p>
            </p:txBody>
          </p:sp>
        </p:grpSp>
      </p:grpSp>
      <p:cxnSp>
        <p:nvCxnSpPr>
          <p:cNvPr id="26" name="直接连接符 25"/>
          <p:cNvCxnSpPr/>
          <p:nvPr/>
        </p:nvCxnSpPr>
        <p:spPr>
          <a:xfrm>
            <a:off x="8243037" y="3753783"/>
            <a:ext cx="307520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741680" y="3753783"/>
            <a:ext cx="30815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654113" y="2690848"/>
            <a:ext cx="3373411" cy="840105"/>
          </a:xfrm>
          <a:prstGeom prst="rect">
            <a:avLst/>
          </a:prstGeom>
        </p:spPr>
        <p:txBody>
          <a:bodyPr wrap="square">
            <a:spAutoFit/>
          </a:bodyPr>
          <a:p>
            <a:r>
              <a:rPr sz="1600" dirty="0">
                <a:solidFill>
                  <a:prstClr val="black">
                    <a:lumMod val="85000"/>
                    <a:lumOff val="15000"/>
                  </a:prstClr>
                </a:solidFill>
                <a:latin typeface="微软雅黑" panose="020B0503020204020204" charset="-122"/>
                <a:ea typeface="微软雅黑" panose="020B0503020204020204" charset="-122"/>
              </a:rPr>
              <a:t>单击此处添加您的文字内容。本模板的所有素材和逻辑图表，均可自由编辑替换和移动。</a:t>
            </a:r>
            <a:endParaRPr sz="1600" dirty="0">
              <a:solidFill>
                <a:prstClr val="black">
                  <a:lumMod val="85000"/>
                  <a:lumOff val="15000"/>
                </a:prstClr>
              </a:solidFill>
              <a:latin typeface="微软雅黑" panose="020B0503020204020204" charset="-122"/>
              <a:ea typeface="微软雅黑" panose="020B0503020204020204" charset="-122"/>
            </a:endParaRPr>
          </a:p>
        </p:txBody>
      </p:sp>
      <p:sp>
        <p:nvSpPr>
          <p:cNvPr id="29" name="矩形 28"/>
          <p:cNvSpPr/>
          <p:nvPr/>
        </p:nvSpPr>
        <p:spPr>
          <a:xfrm>
            <a:off x="644128" y="3954981"/>
            <a:ext cx="3373411" cy="840105"/>
          </a:xfrm>
          <a:prstGeom prst="rect">
            <a:avLst/>
          </a:prstGeom>
        </p:spPr>
        <p:txBody>
          <a:bodyPr wrap="square">
            <a:spAutoFit/>
          </a:bodyPr>
          <a:p>
            <a:r>
              <a:rPr sz="1600" dirty="0">
                <a:solidFill>
                  <a:prstClr val="black">
                    <a:lumMod val="85000"/>
                    <a:lumOff val="15000"/>
                  </a:prstClr>
                </a:solidFill>
                <a:latin typeface="微软雅黑" panose="020B0503020204020204" charset="-122"/>
                <a:ea typeface="微软雅黑" panose="020B0503020204020204" charset="-122"/>
              </a:rPr>
              <a:t>单击此处添加您的文字内容。本模板的所有素材和逻辑图表，均可自由编辑替换和移动。</a:t>
            </a:r>
            <a:endParaRPr sz="1600" dirty="0">
              <a:solidFill>
                <a:prstClr val="black">
                  <a:lumMod val="85000"/>
                  <a:lumOff val="15000"/>
                </a:prstClr>
              </a:solidFill>
              <a:latin typeface="微软雅黑" panose="020B0503020204020204" charset="-122"/>
              <a:ea typeface="微软雅黑" panose="020B0503020204020204" charset="-122"/>
            </a:endParaRPr>
          </a:p>
        </p:txBody>
      </p:sp>
      <p:sp>
        <p:nvSpPr>
          <p:cNvPr id="30" name="矩形 29"/>
          <p:cNvSpPr/>
          <p:nvPr/>
        </p:nvSpPr>
        <p:spPr>
          <a:xfrm>
            <a:off x="8178654" y="2690847"/>
            <a:ext cx="3373411" cy="840105"/>
          </a:xfrm>
          <a:prstGeom prst="rect">
            <a:avLst/>
          </a:prstGeom>
        </p:spPr>
        <p:txBody>
          <a:bodyPr wrap="square">
            <a:spAutoFit/>
          </a:bodyPr>
          <a:p>
            <a:r>
              <a:rPr sz="1600" dirty="0">
                <a:solidFill>
                  <a:prstClr val="black">
                    <a:lumMod val="85000"/>
                    <a:lumOff val="15000"/>
                  </a:prstClr>
                </a:solidFill>
                <a:latin typeface="微软雅黑" panose="020B0503020204020204" charset="-122"/>
                <a:ea typeface="微软雅黑" panose="020B0503020204020204" charset="-122"/>
              </a:rPr>
              <a:t>单击此处添加您的文字内容。本模板的所有素材和逻辑图表，均可自由编辑替换和移动。</a:t>
            </a:r>
            <a:endParaRPr sz="1600" dirty="0">
              <a:solidFill>
                <a:prstClr val="black">
                  <a:lumMod val="85000"/>
                  <a:lumOff val="15000"/>
                </a:prstClr>
              </a:solidFill>
              <a:latin typeface="微软雅黑" panose="020B0503020204020204" charset="-122"/>
              <a:ea typeface="微软雅黑" panose="020B0503020204020204" charset="-122"/>
            </a:endParaRPr>
          </a:p>
        </p:txBody>
      </p:sp>
      <p:sp>
        <p:nvSpPr>
          <p:cNvPr id="31" name="矩形 30"/>
          <p:cNvSpPr/>
          <p:nvPr/>
        </p:nvSpPr>
        <p:spPr>
          <a:xfrm>
            <a:off x="8178654" y="3954981"/>
            <a:ext cx="3373411" cy="840105"/>
          </a:xfrm>
          <a:prstGeom prst="rect">
            <a:avLst/>
          </a:prstGeom>
        </p:spPr>
        <p:txBody>
          <a:bodyPr wrap="square">
            <a:spAutoFit/>
          </a:bodyPr>
          <a:p>
            <a:r>
              <a:rPr sz="1600" dirty="0">
                <a:solidFill>
                  <a:prstClr val="black">
                    <a:lumMod val="85000"/>
                    <a:lumOff val="15000"/>
                  </a:prstClr>
                </a:solidFill>
                <a:latin typeface="微软雅黑" panose="020B0503020204020204" charset="-122"/>
                <a:ea typeface="微软雅黑" panose="020B0503020204020204" charset="-122"/>
              </a:rPr>
              <a:t>单击此处添加您的文字内容。本模板的所有素材和逻辑图表，均可自由编辑替换和移动。</a:t>
            </a:r>
            <a:endParaRPr sz="1600" dirty="0">
              <a:solidFill>
                <a:prstClr val="black">
                  <a:lumMod val="85000"/>
                  <a:lumOff val="15000"/>
                </a:prst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文本框 10"/>
          <p:cNvSpPr txBox="1">
            <a:spLocks noChangeArrowheads="1"/>
          </p:cNvSpPr>
          <p:nvPr/>
        </p:nvSpPr>
        <p:spPr bwMode="auto">
          <a:xfrm>
            <a:off x="747486" y="285505"/>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accent1"/>
                </a:solidFill>
                <a:latin typeface="FZFangSong-Z02S" panose="02010601030101010101" pitchFamily="2" charset="-122"/>
                <a:ea typeface="FZFangSong-Z02S" panose="02010601030101010101" pitchFamily="2" charset="-122"/>
              </a:rPr>
              <a:t>点击此处添加标题</a:t>
            </a:r>
            <a:endParaRPr lang="zh-CN" altLang="en-US" sz="2400" b="1" dirty="0">
              <a:solidFill>
                <a:schemeClr val="accent1"/>
              </a:solidFill>
              <a:latin typeface="FZFangSong-Z02S" panose="02010601030101010101" pitchFamily="2" charset="-122"/>
              <a:ea typeface="FZFangSong-Z02S" panose="02010601030101010101" pitchFamily="2" charset="-122"/>
            </a:endParaRPr>
          </a:p>
        </p:txBody>
      </p:sp>
      <p:pic>
        <p:nvPicPr>
          <p:cNvPr id="68" name="图片 6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4625" y="285505"/>
            <a:ext cx="465309" cy="461962"/>
          </a:xfrm>
          <a:prstGeom prst="rect">
            <a:avLst/>
          </a:prstGeom>
        </p:spPr>
      </p:pic>
      <p:sp>
        <p:nvSpPr>
          <p:cNvPr id="11266" name="平行四边形 14"/>
          <p:cNvSpPr/>
          <p:nvPr/>
        </p:nvSpPr>
        <p:spPr>
          <a:xfrm rot="10800000">
            <a:off x="4177665" y="5094288"/>
            <a:ext cx="7535863" cy="393700"/>
          </a:xfrm>
          <a:prstGeom prst="parallelogram">
            <a:avLst>
              <a:gd name="adj" fmla="val 190167"/>
            </a:avLst>
          </a:prstGeom>
          <a:solidFill>
            <a:srgbClr val="D8D8D8"/>
          </a:solidFill>
          <a:ln w="12700" cap="flat" cmpd="sng">
            <a:solidFill>
              <a:srgbClr val="F2F2F2"/>
            </a:solidFill>
            <a:prstDash val="solid"/>
            <a:miter/>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algn="ctr" eaLnBrk="1" hangingPunct="1">
              <a:lnSpc>
                <a:spcPct val="100000"/>
              </a:lnSpc>
              <a:spcBef>
                <a:spcPct val="0"/>
              </a:spcBef>
              <a:buNone/>
            </a:pPr>
            <a:endParaRPr lang="zh-CN" altLang="zh-CN" sz="1800" dirty="0">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11267" name="上箭头 16"/>
          <p:cNvSpPr/>
          <p:nvPr/>
        </p:nvSpPr>
        <p:spPr>
          <a:xfrm>
            <a:off x="8117840" y="2698750"/>
            <a:ext cx="1031875" cy="2498725"/>
          </a:xfrm>
          <a:prstGeom prst="upArrow">
            <a:avLst>
              <a:gd name="adj1" fmla="val 50000"/>
              <a:gd name="adj2" fmla="val 49910"/>
            </a:avLst>
          </a:prstGeom>
          <a:gradFill>
            <a:gsLst>
              <a:gs pos="100000">
                <a:srgbClr val="EEC988"/>
              </a:gs>
              <a:gs pos="0">
                <a:srgbClr val="CB954D"/>
              </a:gs>
            </a:gsLst>
            <a:lin scaled="1"/>
          </a:gradFill>
          <a:ln w="12700" cap="flat" cmpd="sng">
            <a:solidFill>
              <a:srgbClr val="F2F2F2"/>
            </a:solidFill>
            <a:prstDash val="solid"/>
            <a:miter/>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algn="ctr" eaLnBrk="1" hangingPunct="1">
              <a:lnSpc>
                <a:spcPct val="100000"/>
              </a:lnSpc>
              <a:spcBef>
                <a:spcPct val="0"/>
              </a:spcBef>
              <a:buNone/>
            </a:pPr>
            <a:endParaRPr lang="zh-CN" altLang="zh-CN" sz="1800" dirty="0">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11268" name="上箭头 19"/>
          <p:cNvSpPr/>
          <p:nvPr/>
        </p:nvSpPr>
        <p:spPr>
          <a:xfrm>
            <a:off x="9592628" y="2162175"/>
            <a:ext cx="1030287" cy="3036888"/>
          </a:xfrm>
          <a:prstGeom prst="upArrow">
            <a:avLst>
              <a:gd name="adj1" fmla="val 50000"/>
              <a:gd name="adj2" fmla="val 50000"/>
            </a:avLst>
          </a:prstGeom>
          <a:gradFill>
            <a:gsLst>
              <a:gs pos="100000">
                <a:srgbClr val="EEC988"/>
              </a:gs>
              <a:gs pos="0">
                <a:srgbClr val="CB954D"/>
              </a:gs>
            </a:gsLst>
            <a:lin scaled="1"/>
          </a:gradFill>
          <a:ln w="12700" cap="flat" cmpd="sng">
            <a:solidFill>
              <a:srgbClr val="F2F2F2"/>
            </a:solidFill>
            <a:prstDash val="solid"/>
            <a:miter/>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algn="ctr" eaLnBrk="1" hangingPunct="1">
              <a:lnSpc>
                <a:spcPct val="100000"/>
              </a:lnSpc>
              <a:spcBef>
                <a:spcPct val="0"/>
              </a:spcBef>
              <a:buNone/>
            </a:pPr>
            <a:endParaRPr lang="zh-CN" altLang="zh-CN" sz="1800" dirty="0">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11269" name="上箭头 20"/>
          <p:cNvSpPr/>
          <p:nvPr/>
        </p:nvSpPr>
        <p:spPr>
          <a:xfrm>
            <a:off x="5069840" y="3830638"/>
            <a:ext cx="1030288" cy="1366837"/>
          </a:xfrm>
          <a:prstGeom prst="upArrow">
            <a:avLst>
              <a:gd name="adj1" fmla="val 50000"/>
              <a:gd name="adj2" fmla="val 49976"/>
            </a:avLst>
          </a:prstGeom>
          <a:gradFill>
            <a:gsLst>
              <a:gs pos="100000">
                <a:srgbClr val="EEC988"/>
              </a:gs>
              <a:gs pos="0">
                <a:srgbClr val="CB954D"/>
              </a:gs>
            </a:gsLst>
            <a:lin scaled="1"/>
          </a:gradFill>
          <a:ln w="12700" cap="flat" cmpd="sng">
            <a:solidFill>
              <a:srgbClr val="F2F2F2"/>
            </a:solidFill>
            <a:prstDash val="solid"/>
            <a:miter/>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algn="ctr" eaLnBrk="1" hangingPunct="1">
              <a:lnSpc>
                <a:spcPct val="100000"/>
              </a:lnSpc>
              <a:spcBef>
                <a:spcPct val="0"/>
              </a:spcBef>
              <a:buNone/>
            </a:pPr>
            <a:endParaRPr lang="zh-CN" altLang="zh-CN" sz="1800" dirty="0">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11270" name="上箭头 21"/>
          <p:cNvSpPr/>
          <p:nvPr/>
        </p:nvSpPr>
        <p:spPr>
          <a:xfrm>
            <a:off x="6644640" y="3027363"/>
            <a:ext cx="1030288" cy="2238375"/>
          </a:xfrm>
          <a:prstGeom prst="upArrow">
            <a:avLst>
              <a:gd name="adj1" fmla="val 50000"/>
              <a:gd name="adj2" fmla="val 49999"/>
            </a:avLst>
          </a:prstGeom>
          <a:gradFill>
            <a:gsLst>
              <a:gs pos="100000">
                <a:srgbClr val="EEC988"/>
              </a:gs>
              <a:gs pos="0">
                <a:srgbClr val="CB954D"/>
              </a:gs>
            </a:gsLst>
            <a:lin scaled="1"/>
          </a:gradFill>
          <a:ln w="12700" cap="flat" cmpd="sng">
            <a:solidFill>
              <a:srgbClr val="F2F2F2"/>
            </a:solidFill>
            <a:prstDash val="solid"/>
            <a:miter/>
            <a:headEnd type="none" w="med" len="med"/>
            <a:tailEnd type="none" w="med" len="med"/>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algn="ctr" eaLnBrk="1" hangingPunct="1">
              <a:lnSpc>
                <a:spcPct val="100000"/>
              </a:lnSpc>
              <a:spcBef>
                <a:spcPct val="0"/>
              </a:spcBef>
              <a:buNone/>
            </a:pPr>
            <a:endParaRPr lang="zh-CN" altLang="zh-CN" sz="1800" dirty="0">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11272" name="文本框 23"/>
          <p:cNvSpPr/>
          <p:nvPr/>
        </p:nvSpPr>
        <p:spPr>
          <a:xfrm>
            <a:off x="5171440" y="3357563"/>
            <a:ext cx="1030288" cy="40005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eaLnBrk="1" hangingPunct="1">
              <a:lnSpc>
                <a:spcPct val="100000"/>
              </a:lnSpc>
              <a:spcBef>
                <a:spcPct val="0"/>
              </a:spcBef>
              <a:buNone/>
            </a:pPr>
            <a:r>
              <a:rPr lang="zh-CN" altLang="en-US" sz="2000" dirty="0">
                <a:solidFill>
                  <a:srgbClr val="000000"/>
                </a:solidFill>
                <a:latin typeface="微软雅黑" panose="020B0503020204020204" charset="-122"/>
                <a:ea typeface="微软雅黑" panose="020B0503020204020204" charset="-122"/>
                <a:sym typeface="微软雅黑" panose="020B0503020204020204" charset="-122"/>
              </a:rPr>
              <a:t>一般</a:t>
            </a:r>
            <a:endParaRPr lang="zh-CN" altLang="en-US" sz="20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1273" name="文本框 24"/>
          <p:cNvSpPr/>
          <p:nvPr/>
        </p:nvSpPr>
        <p:spPr>
          <a:xfrm>
            <a:off x="6766878" y="2565400"/>
            <a:ext cx="755650" cy="40005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eaLnBrk="1" hangingPunct="1">
              <a:lnSpc>
                <a:spcPct val="100000"/>
              </a:lnSpc>
              <a:spcBef>
                <a:spcPct val="0"/>
              </a:spcBef>
              <a:buNone/>
            </a:pPr>
            <a:r>
              <a:rPr lang="zh-CN" altLang="en-US" sz="2000" dirty="0">
                <a:solidFill>
                  <a:srgbClr val="000000"/>
                </a:solidFill>
                <a:latin typeface="微软雅黑" panose="020B0503020204020204" charset="-122"/>
                <a:ea typeface="微软雅黑" panose="020B0503020204020204" charset="-122"/>
                <a:sym typeface="微软雅黑" panose="020B0503020204020204" charset="-122"/>
              </a:rPr>
              <a:t>中等</a:t>
            </a:r>
            <a:endParaRPr lang="zh-CN" altLang="en-US" sz="20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1274" name="文本框 25"/>
          <p:cNvSpPr/>
          <p:nvPr/>
        </p:nvSpPr>
        <p:spPr>
          <a:xfrm>
            <a:off x="8255953" y="2205038"/>
            <a:ext cx="755650" cy="40005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eaLnBrk="1" hangingPunct="1">
              <a:lnSpc>
                <a:spcPct val="100000"/>
              </a:lnSpc>
              <a:spcBef>
                <a:spcPct val="0"/>
              </a:spcBef>
              <a:buNone/>
            </a:pPr>
            <a:r>
              <a:rPr lang="zh-CN" altLang="en-US" sz="2000" dirty="0">
                <a:solidFill>
                  <a:srgbClr val="000000"/>
                </a:solidFill>
                <a:latin typeface="微软雅黑" panose="020B0503020204020204" charset="-122"/>
                <a:ea typeface="微软雅黑" panose="020B0503020204020204" charset="-122"/>
                <a:sym typeface="微软雅黑" panose="020B0503020204020204" charset="-122"/>
              </a:rPr>
              <a:t>较好</a:t>
            </a:r>
            <a:endParaRPr lang="zh-CN" altLang="en-US" sz="20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1275" name="文本框 26"/>
          <p:cNvSpPr/>
          <p:nvPr/>
        </p:nvSpPr>
        <p:spPr>
          <a:xfrm>
            <a:off x="9592628" y="1668463"/>
            <a:ext cx="1066800" cy="40005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eaLnBrk="1" hangingPunct="1">
              <a:lnSpc>
                <a:spcPct val="100000"/>
              </a:lnSpc>
              <a:spcBef>
                <a:spcPct val="0"/>
              </a:spcBef>
              <a:buNone/>
            </a:pPr>
            <a:r>
              <a:rPr lang="zh-CN" altLang="en-US" sz="2000" dirty="0">
                <a:solidFill>
                  <a:srgbClr val="000000"/>
                </a:solidFill>
                <a:latin typeface="微软雅黑" panose="020B0503020204020204" charset="-122"/>
                <a:ea typeface="微软雅黑" panose="020B0503020204020204" charset="-122"/>
                <a:sym typeface="微软雅黑" panose="020B0503020204020204" charset="-122"/>
              </a:rPr>
              <a:t>前景好</a:t>
            </a:r>
            <a:endParaRPr lang="zh-CN" altLang="en-US" sz="20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1276" name="文本框 28"/>
          <p:cNvSpPr/>
          <p:nvPr/>
        </p:nvSpPr>
        <p:spPr>
          <a:xfrm>
            <a:off x="1417003" y="2698750"/>
            <a:ext cx="3490912" cy="82994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eaLnBrk="1" hangingPunct="1">
              <a:lnSpc>
                <a:spcPct val="100000"/>
              </a:lnSpc>
              <a:spcBef>
                <a:spcPct val="0"/>
              </a:spcBef>
              <a:buNone/>
            </a:pPr>
            <a:r>
              <a:rPr sz="1600" dirty="0">
                <a:solidFill>
                  <a:prstClr val="black">
                    <a:lumMod val="85000"/>
                    <a:lumOff val="15000"/>
                  </a:prstClr>
                </a:solidFill>
                <a:latin typeface="微软雅黑" panose="020B0503020204020204" charset="-122"/>
                <a:ea typeface="微软雅黑" panose="020B0503020204020204" charset="-122"/>
                <a:sym typeface="+mn-ea"/>
              </a:rPr>
              <a:t>单击此处添加您的文字内容。本模板的所有素材和逻辑图表，均可自由编辑替换和移动。</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grpSp>
        <p:nvGrpSpPr>
          <p:cNvPr id="11277" name="组合 29"/>
          <p:cNvGrpSpPr/>
          <p:nvPr/>
        </p:nvGrpSpPr>
        <p:grpSpPr>
          <a:xfrm>
            <a:off x="1116965" y="2386013"/>
            <a:ext cx="569913" cy="809625"/>
            <a:chOff x="0" y="0"/>
            <a:chExt cx="570354" cy="809083"/>
          </a:xfrm>
        </p:grpSpPr>
        <p:sp>
          <p:nvSpPr>
            <p:cNvPr id="11288" name="文本框 30"/>
            <p:cNvSpPr/>
            <p:nvPr/>
          </p:nvSpPr>
          <p:spPr>
            <a:xfrm>
              <a:off x="0" y="0"/>
              <a:ext cx="570354" cy="769441"/>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eaLnBrk="1" hangingPunct="1">
                <a:lnSpc>
                  <a:spcPct val="100000"/>
                </a:lnSpc>
                <a:spcBef>
                  <a:spcPct val="0"/>
                </a:spcBef>
                <a:buNone/>
              </a:pPr>
              <a:r>
                <a:rPr lang="en-US" altLang="zh-CN" sz="4400" dirty="0">
                  <a:solidFill>
                    <a:schemeClr val="tx1">
                      <a:lumMod val="75000"/>
                      <a:lumOff val="25000"/>
                    </a:schemeClr>
                  </a:solidFill>
                  <a:latin typeface="微软雅黑" panose="020B0503020204020204" charset="-122"/>
                  <a:ea typeface="微软雅黑" panose="020B0503020204020204" charset="-122"/>
                  <a:sym typeface="微软雅黑 Light" pitchFamily="2" charset="-122"/>
                </a:rPr>
                <a:t>1</a:t>
              </a:r>
              <a:endParaRPr lang="en-US" altLang="zh-CN" sz="4400" dirty="0">
                <a:solidFill>
                  <a:schemeClr val="tx1">
                    <a:lumMod val="75000"/>
                    <a:lumOff val="25000"/>
                  </a:schemeClr>
                </a:solidFill>
                <a:latin typeface="微软雅黑" panose="020B0503020204020204" charset="-122"/>
                <a:ea typeface="微软雅黑" panose="020B0503020204020204" charset="-122"/>
                <a:sym typeface="微软雅黑 Light" pitchFamily="2" charset="-122"/>
              </a:endParaRPr>
            </a:p>
          </p:txBody>
        </p:sp>
        <p:sp>
          <p:nvSpPr>
            <p:cNvPr id="11289" name="直角三角形 31"/>
            <p:cNvSpPr/>
            <p:nvPr/>
          </p:nvSpPr>
          <p:spPr>
            <a:xfrm rot="-5559855">
              <a:off x="155637" y="454384"/>
              <a:ext cx="200467" cy="161249"/>
            </a:xfrm>
            <a:prstGeom prst="rtTriangle">
              <a:avLst/>
            </a:prstGeom>
            <a:solidFill>
              <a:srgbClr val="E4E4E4"/>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algn="ctr" eaLnBrk="1" hangingPunct="1">
                <a:lnSpc>
                  <a:spcPct val="100000"/>
                </a:lnSpc>
                <a:spcBef>
                  <a:spcPct val="0"/>
                </a:spcBef>
                <a:buNone/>
              </a:pPr>
              <a:endParaRPr lang="zh-CN" altLang="zh-CN" sz="180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11290" name="直接连接符 32"/>
            <p:cNvSpPr/>
            <p:nvPr/>
          </p:nvSpPr>
          <p:spPr>
            <a:xfrm flipH="1">
              <a:off x="49654" y="110840"/>
              <a:ext cx="520700" cy="698243"/>
            </a:xfrm>
            <a:prstGeom prst="line">
              <a:avLst/>
            </a:prstGeom>
            <a:ln w="6350" cap="flat" cmpd="sng">
              <a:solidFill>
                <a:srgbClr val="262626"/>
              </a:solidFill>
              <a:prstDash val="solid"/>
              <a:headEnd type="none" w="med" len="med"/>
              <a:tailEnd type="none" w="med" len="med"/>
            </a:ln>
          </p:spPr>
        </p:sp>
      </p:grpSp>
      <p:grpSp>
        <p:nvGrpSpPr>
          <p:cNvPr id="11278" name="组合 33"/>
          <p:cNvGrpSpPr/>
          <p:nvPr/>
        </p:nvGrpSpPr>
        <p:grpSpPr>
          <a:xfrm>
            <a:off x="888365" y="3986213"/>
            <a:ext cx="835025" cy="850900"/>
            <a:chOff x="0" y="0"/>
            <a:chExt cx="836459" cy="850701"/>
          </a:xfrm>
        </p:grpSpPr>
        <p:grpSp>
          <p:nvGrpSpPr>
            <p:cNvPr id="11284" name="组合 34"/>
            <p:cNvGrpSpPr/>
            <p:nvPr/>
          </p:nvGrpSpPr>
          <p:grpSpPr>
            <a:xfrm>
              <a:off x="0" y="0"/>
              <a:ext cx="836459" cy="850701"/>
              <a:chOff x="0" y="0"/>
              <a:chExt cx="836459" cy="850701"/>
            </a:xfrm>
          </p:grpSpPr>
          <p:sp>
            <p:nvSpPr>
              <p:cNvPr id="11286" name="文本框 36"/>
              <p:cNvSpPr/>
              <p:nvPr/>
            </p:nvSpPr>
            <p:spPr>
              <a:xfrm>
                <a:off x="61609" y="0"/>
                <a:ext cx="570354" cy="769441"/>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eaLnBrk="1" hangingPunct="1">
                  <a:lnSpc>
                    <a:spcPct val="100000"/>
                  </a:lnSpc>
                  <a:spcBef>
                    <a:spcPct val="0"/>
                  </a:spcBef>
                  <a:buNone/>
                </a:pPr>
                <a:r>
                  <a:rPr lang="en-US" altLang="zh-CN" sz="4400" dirty="0">
                    <a:solidFill>
                      <a:schemeClr val="tx1">
                        <a:lumMod val="75000"/>
                        <a:lumOff val="25000"/>
                      </a:schemeClr>
                    </a:solidFill>
                    <a:latin typeface="微软雅黑" panose="020B0503020204020204" charset="-122"/>
                    <a:ea typeface="微软雅黑" panose="020B0503020204020204" charset="-122"/>
                    <a:sym typeface="微软雅黑 Light" pitchFamily="2" charset="-122"/>
                  </a:rPr>
                  <a:t>2</a:t>
                </a:r>
                <a:endParaRPr lang="en-US" altLang="zh-CN" sz="4400" dirty="0">
                  <a:solidFill>
                    <a:schemeClr val="tx1">
                      <a:lumMod val="75000"/>
                      <a:lumOff val="25000"/>
                    </a:schemeClr>
                  </a:solidFill>
                  <a:latin typeface="微软雅黑" panose="020B0503020204020204" charset="-122"/>
                  <a:ea typeface="微软雅黑" panose="020B0503020204020204" charset="-122"/>
                  <a:sym typeface="微软雅黑 Light" pitchFamily="2" charset="-122"/>
                </a:endParaRPr>
              </a:p>
            </p:txBody>
          </p:sp>
          <p:sp>
            <p:nvSpPr>
              <p:cNvPr id="11287" name="直角三角形 37"/>
              <p:cNvSpPr/>
              <p:nvPr/>
            </p:nvSpPr>
            <p:spPr>
              <a:xfrm rot="-5249366">
                <a:off x="11831" y="26070"/>
                <a:ext cx="812796" cy="836459"/>
              </a:xfrm>
              <a:prstGeom prst="rtTriangle">
                <a:avLst/>
              </a:prstGeom>
              <a:solidFill>
                <a:srgbClr val="EAEAEA"/>
              </a:solidFill>
              <a:ln w="9525">
                <a:noFill/>
              </a:ln>
            </p:spPr>
            <p:txBody>
              <a:bodyPr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algn="ctr" eaLnBrk="1" hangingPunct="1">
                  <a:lnSpc>
                    <a:spcPct val="100000"/>
                  </a:lnSpc>
                  <a:spcBef>
                    <a:spcPct val="0"/>
                  </a:spcBef>
                  <a:buNone/>
                </a:pPr>
                <a:endParaRPr lang="zh-CN" altLang="zh-CN" sz="180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sp>
          <p:nvSpPr>
            <p:cNvPr id="11285" name="直接连接符 35"/>
            <p:cNvSpPr/>
            <p:nvPr/>
          </p:nvSpPr>
          <p:spPr>
            <a:xfrm flipH="1">
              <a:off x="131686" y="63552"/>
              <a:ext cx="520700" cy="698243"/>
            </a:xfrm>
            <a:prstGeom prst="line">
              <a:avLst/>
            </a:prstGeom>
            <a:ln w="6350" cap="flat" cmpd="sng">
              <a:solidFill>
                <a:srgbClr val="262626"/>
              </a:solidFill>
              <a:prstDash val="solid"/>
              <a:headEnd type="none" w="med" len="med"/>
              <a:tailEnd type="none" w="med" len="med"/>
            </a:ln>
          </p:spPr>
        </p:sp>
      </p:grpSp>
      <p:sp>
        <p:nvSpPr>
          <p:cNvPr id="11279" name="文本框 38"/>
          <p:cNvSpPr/>
          <p:nvPr/>
        </p:nvSpPr>
        <p:spPr>
          <a:xfrm>
            <a:off x="1353503" y="4337050"/>
            <a:ext cx="3598862" cy="829945"/>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eaLnBrk="1" hangingPunct="1">
              <a:lnSpc>
                <a:spcPct val="100000"/>
              </a:lnSpc>
              <a:spcBef>
                <a:spcPct val="0"/>
              </a:spcBef>
              <a:buNone/>
            </a:pPr>
            <a:r>
              <a:rPr sz="1600" dirty="0">
                <a:solidFill>
                  <a:prstClr val="black">
                    <a:lumMod val="85000"/>
                    <a:lumOff val="15000"/>
                  </a:prstClr>
                </a:solidFill>
                <a:latin typeface="微软雅黑" panose="020B0503020204020204" charset="-122"/>
                <a:ea typeface="微软雅黑" panose="020B0503020204020204" charset="-122"/>
                <a:sym typeface="+mn-ea"/>
              </a:rPr>
              <a:t>单击此处添加您的文字内容。本模板的所有素材和逻辑图表，均可自由编辑替换和移动。</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1280" name="文本框 39"/>
          <p:cNvSpPr/>
          <p:nvPr/>
        </p:nvSpPr>
        <p:spPr>
          <a:xfrm>
            <a:off x="5171440" y="5624513"/>
            <a:ext cx="1030288" cy="40005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eaLnBrk="1" hangingPunct="1">
              <a:lnSpc>
                <a:spcPct val="100000"/>
              </a:lnSpc>
              <a:spcBef>
                <a:spcPct val="0"/>
              </a:spcBef>
              <a:buNone/>
            </a:pPr>
            <a:r>
              <a:rPr lang="zh-CN" altLang="en-US" sz="2000" b="1" dirty="0">
                <a:solidFill>
                  <a:srgbClr val="19294B"/>
                </a:solidFill>
                <a:latin typeface="微软雅黑" panose="020B0503020204020204" charset="-122"/>
                <a:ea typeface="微软雅黑" panose="020B0503020204020204" charset="-122"/>
                <a:cs typeface="微软雅黑" panose="020B0503020204020204" charset="-122"/>
                <a:sym typeface="微软雅黑" panose="020B0503020204020204" charset="-122"/>
              </a:rPr>
              <a:t>趋势</a:t>
            </a:r>
            <a:r>
              <a:rPr lang="en-US" altLang="zh-CN" sz="2000" b="1" dirty="0">
                <a:solidFill>
                  <a:srgbClr val="19294B"/>
                </a:solidFill>
                <a:latin typeface="微软雅黑" panose="020B0503020204020204" charset="-122"/>
                <a:ea typeface="微软雅黑" panose="020B0503020204020204" charset="-122"/>
                <a:cs typeface="微软雅黑" panose="020B0503020204020204" charset="-122"/>
                <a:sym typeface="微软雅黑" panose="020B0503020204020204" charset="-122"/>
              </a:rPr>
              <a:t>1</a:t>
            </a:r>
            <a:endParaRPr lang="zh-CN" altLang="en-US" sz="2000" b="1" dirty="0">
              <a:solidFill>
                <a:srgbClr val="19294B"/>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1281" name="文本框 40"/>
          <p:cNvSpPr/>
          <p:nvPr/>
        </p:nvSpPr>
        <p:spPr>
          <a:xfrm>
            <a:off x="6714490" y="5624513"/>
            <a:ext cx="1030288" cy="40005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eaLnBrk="1" hangingPunct="1">
              <a:lnSpc>
                <a:spcPct val="100000"/>
              </a:lnSpc>
              <a:spcBef>
                <a:spcPct val="0"/>
              </a:spcBef>
              <a:buNone/>
            </a:pPr>
            <a:r>
              <a:rPr lang="zh-CN" altLang="en-US" sz="2000" b="1" dirty="0">
                <a:solidFill>
                  <a:srgbClr val="19294B"/>
                </a:solidFill>
                <a:latin typeface="微软雅黑" panose="020B0503020204020204" charset="-122"/>
                <a:ea typeface="微软雅黑" panose="020B0503020204020204" charset="-122"/>
                <a:cs typeface="微软雅黑" panose="020B0503020204020204" charset="-122"/>
                <a:sym typeface="微软雅黑" panose="020B0503020204020204" charset="-122"/>
              </a:rPr>
              <a:t>趋势</a:t>
            </a:r>
            <a:r>
              <a:rPr lang="en-US" altLang="zh-CN" sz="2000" b="1" dirty="0">
                <a:solidFill>
                  <a:srgbClr val="19294B"/>
                </a:solidFill>
                <a:latin typeface="微软雅黑" panose="020B0503020204020204" charset="-122"/>
                <a:ea typeface="微软雅黑" panose="020B0503020204020204" charset="-122"/>
                <a:cs typeface="微软雅黑" panose="020B0503020204020204" charset="-122"/>
                <a:sym typeface="微软雅黑" panose="020B0503020204020204" charset="-122"/>
              </a:rPr>
              <a:t>2</a:t>
            </a:r>
            <a:endParaRPr lang="zh-CN" altLang="en-US" sz="2000" b="1" dirty="0">
              <a:solidFill>
                <a:srgbClr val="19294B"/>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1282" name="文本框 41"/>
          <p:cNvSpPr/>
          <p:nvPr/>
        </p:nvSpPr>
        <p:spPr>
          <a:xfrm>
            <a:off x="8255953" y="5624513"/>
            <a:ext cx="1030287" cy="40005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eaLnBrk="1" hangingPunct="1">
              <a:lnSpc>
                <a:spcPct val="100000"/>
              </a:lnSpc>
              <a:spcBef>
                <a:spcPct val="0"/>
              </a:spcBef>
              <a:buNone/>
            </a:pPr>
            <a:r>
              <a:rPr lang="zh-CN" altLang="en-US" sz="2000" b="1" dirty="0">
                <a:solidFill>
                  <a:srgbClr val="19294B"/>
                </a:solidFill>
                <a:latin typeface="微软雅黑" panose="020B0503020204020204" charset="-122"/>
                <a:ea typeface="微软雅黑" panose="020B0503020204020204" charset="-122"/>
                <a:cs typeface="微软雅黑" panose="020B0503020204020204" charset="-122"/>
                <a:sym typeface="微软雅黑" panose="020B0503020204020204" charset="-122"/>
              </a:rPr>
              <a:t>趋势</a:t>
            </a:r>
            <a:r>
              <a:rPr lang="en-US" altLang="zh-CN" sz="2000" b="1" dirty="0">
                <a:solidFill>
                  <a:srgbClr val="19294B"/>
                </a:solidFill>
                <a:latin typeface="微软雅黑" panose="020B0503020204020204" charset="-122"/>
                <a:ea typeface="微软雅黑" panose="020B0503020204020204" charset="-122"/>
                <a:cs typeface="微软雅黑" panose="020B0503020204020204" charset="-122"/>
                <a:sym typeface="微软雅黑" panose="020B0503020204020204" charset="-122"/>
              </a:rPr>
              <a:t>3</a:t>
            </a:r>
            <a:endParaRPr lang="zh-CN" altLang="en-US" sz="2000" b="1" dirty="0">
              <a:solidFill>
                <a:srgbClr val="19294B"/>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11283" name="文本框 42"/>
          <p:cNvSpPr/>
          <p:nvPr/>
        </p:nvSpPr>
        <p:spPr>
          <a:xfrm>
            <a:off x="9733915" y="5624513"/>
            <a:ext cx="1031875" cy="400050"/>
          </a:xfrm>
          <a:prstGeom prst="rect">
            <a:avLst/>
          </a:prstGeom>
          <a:noFill/>
          <a:ln w="9525">
            <a:noFill/>
          </a:ln>
        </p:spPr>
        <p:txBody>
          <a:bodyPr>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pitchFamily="34" charset="0"/>
              </a:defRPr>
            </a:lvl5pPr>
          </a:lstStyle>
          <a:p>
            <a:pPr marL="0" lvl="0" indent="0" eaLnBrk="1" hangingPunct="1">
              <a:lnSpc>
                <a:spcPct val="100000"/>
              </a:lnSpc>
              <a:spcBef>
                <a:spcPct val="0"/>
              </a:spcBef>
              <a:buNone/>
            </a:pPr>
            <a:r>
              <a:rPr lang="zh-CN" altLang="en-US" sz="2000" b="1" dirty="0">
                <a:solidFill>
                  <a:srgbClr val="19294B"/>
                </a:solidFill>
                <a:latin typeface="微软雅黑" panose="020B0503020204020204" charset="-122"/>
                <a:ea typeface="微软雅黑" panose="020B0503020204020204" charset="-122"/>
                <a:cs typeface="微软雅黑" panose="020B0503020204020204" charset="-122"/>
                <a:sym typeface="微软雅黑" panose="020B0503020204020204" charset="-122"/>
              </a:rPr>
              <a:t>趋势</a:t>
            </a:r>
            <a:r>
              <a:rPr lang="en-US" altLang="zh-CN" sz="2000" b="1" dirty="0">
                <a:solidFill>
                  <a:srgbClr val="19294B"/>
                </a:solidFill>
                <a:latin typeface="微软雅黑" panose="020B0503020204020204" charset="-122"/>
                <a:ea typeface="微软雅黑" panose="020B0503020204020204" charset="-122"/>
                <a:cs typeface="微软雅黑" panose="020B0503020204020204" charset="-122"/>
                <a:sym typeface="微软雅黑" panose="020B0503020204020204" charset="-122"/>
              </a:rPr>
              <a:t>4</a:t>
            </a:r>
            <a:endParaRPr lang="zh-CN" altLang="en-US" sz="2000" b="1" dirty="0">
              <a:solidFill>
                <a:srgbClr val="19294B"/>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6915" y="1991188"/>
            <a:ext cx="4724403" cy="3164660"/>
            <a:chOff x="2800350" y="1518632"/>
            <a:chExt cx="3543302" cy="2373495"/>
          </a:xfrm>
        </p:grpSpPr>
        <p:grpSp>
          <p:nvGrpSpPr>
            <p:cNvPr id="4" name="Group 1"/>
            <p:cNvGrpSpPr/>
            <p:nvPr/>
          </p:nvGrpSpPr>
          <p:grpSpPr>
            <a:xfrm>
              <a:off x="2800350" y="1518632"/>
              <a:ext cx="3543302" cy="2373495"/>
              <a:chOff x="1853397" y="1653106"/>
              <a:chExt cx="4629158" cy="3100854"/>
            </a:xfrm>
          </p:grpSpPr>
          <p:sp>
            <p:nvSpPr>
              <p:cNvPr id="33" name="Freeform: Shape 2"/>
              <p:cNvSpPr/>
              <p:nvPr/>
            </p:nvSpPr>
            <p:spPr bwMode="auto">
              <a:xfrm>
                <a:off x="3460592" y="2511380"/>
                <a:ext cx="884870" cy="633738"/>
              </a:xfrm>
              <a:custGeom>
                <a:avLst/>
                <a:gdLst>
                  <a:gd name="T0" fmla="*/ 464 w 504"/>
                  <a:gd name="T1" fmla="*/ 178 h 360"/>
                  <a:gd name="T2" fmla="*/ 468 w 504"/>
                  <a:gd name="T3" fmla="*/ 144 h 360"/>
                  <a:gd name="T4" fmla="*/ 324 w 504"/>
                  <a:gd name="T5" fmla="*/ 0 h 360"/>
                  <a:gd name="T6" fmla="*/ 196 w 504"/>
                  <a:gd name="T7" fmla="*/ 79 h 360"/>
                  <a:gd name="T8" fmla="*/ 162 w 504"/>
                  <a:gd name="T9" fmla="*/ 72 h 360"/>
                  <a:gd name="T10" fmla="*/ 72 w 504"/>
                  <a:gd name="T11" fmla="*/ 159 h 360"/>
                  <a:gd name="T12" fmla="*/ 0 w 504"/>
                  <a:gd name="T13" fmla="*/ 252 h 360"/>
                  <a:gd name="T14" fmla="*/ 144 w 504"/>
                  <a:gd name="T15" fmla="*/ 360 h 360"/>
                  <a:gd name="T16" fmla="*/ 360 w 504"/>
                  <a:gd name="T17" fmla="*/ 360 h 360"/>
                  <a:gd name="T18" fmla="*/ 504 w 504"/>
                  <a:gd name="T19" fmla="*/ 252 h 360"/>
                  <a:gd name="T20" fmla="*/ 464 w 504"/>
                  <a:gd name="T21" fmla="*/ 178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4" h="360">
                    <a:moveTo>
                      <a:pt x="464" y="178"/>
                    </a:moveTo>
                    <a:cubicBezTo>
                      <a:pt x="466" y="167"/>
                      <a:pt x="468" y="156"/>
                      <a:pt x="468" y="144"/>
                    </a:cubicBezTo>
                    <a:cubicBezTo>
                      <a:pt x="468" y="64"/>
                      <a:pt x="404" y="0"/>
                      <a:pt x="324" y="0"/>
                    </a:cubicBezTo>
                    <a:cubicBezTo>
                      <a:pt x="268" y="0"/>
                      <a:pt x="220" y="32"/>
                      <a:pt x="196" y="79"/>
                    </a:cubicBezTo>
                    <a:cubicBezTo>
                      <a:pt x="186" y="74"/>
                      <a:pt x="174" y="72"/>
                      <a:pt x="162" y="72"/>
                    </a:cubicBezTo>
                    <a:cubicBezTo>
                      <a:pt x="113" y="72"/>
                      <a:pt x="74" y="111"/>
                      <a:pt x="72" y="159"/>
                    </a:cubicBezTo>
                    <a:cubicBezTo>
                      <a:pt x="29" y="178"/>
                      <a:pt x="0" y="212"/>
                      <a:pt x="0" y="252"/>
                    </a:cubicBezTo>
                    <a:cubicBezTo>
                      <a:pt x="0" y="311"/>
                      <a:pt x="65" y="360"/>
                      <a:pt x="144" y="360"/>
                    </a:cubicBezTo>
                    <a:cubicBezTo>
                      <a:pt x="360" y="360"/>
                      <a:pt x="360" y="360"/>
                      <a:pt x="360" y="360"/>
                    </a:cubicBezTo>
                    <a:cubicBezTo>
                      <a:pt x="439" y="360"/>
                      <a:pt x="504" y="311"/>
                      <a:pt x="504" y="252"/>
                    </a:cubicBezTo>
                    <a:cubicBezTo>
                      <a:pt x="504" y="223"/>
                      <a:pt x="489" y="197"/>
                      <a:pt x="464" y="178"/>
                    </a:cubicBezTo>
                    <a:close/>
                  </a:path>
                </a:pathLst>
              </a:custGeom>
              <a:solidFill>
                <a:schemeClr val="bg1">
                  <a:alpha val="50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34" name="Freeform: Shape 3"/>
              <p:cNvSpPr/>
              <p:nvPr/>
            </p:nvSpPr>
            <p:spPr bwMode="auto">
              <a:xfrm>
                <a:off x="5798515" y="2274381"/>
                <a:ext cx="555655" cy="397956"/>
              </a:xfrm>
              <a:custGeom>
                <a:avLst/>
                <a:gdLst>
                  <a:gd name="T0" fmla="*/ 464 w 504"/>
                  <a:gd name="T1" fmla="*/ 178 h 360"/>
                  <a:gd name="T2" fmla="*/ 468 w 504"/>
                  <a:gd name="T3" fmla="*/ 144 h 360"/>
                  <a:gd name="T4" fmla="*/ 324 w 504"/>
                  <a:gd name="T5" fmla="*/ 0 h 360"/>
                  <a:gd name="T6" fmla="*/ 196 w 504"/>
                  <a:gd name="T7" fmla="*/ 79 h 360"/>
                  <a:gd name="T8" fmla="*/ 162 w 504"/>
                  <a:gd name="T9" fmla="*/ 72 h 360"/>
                  <a:gd name="T10" fmla="*/ 72 w 504"/>
                  <a:gd name="T11" fmla="*/ 159 h 360"/>
                  <a:gd name="T12" fmla="*/ 0 w 504"/>
                  <a:gd name="T13" fmla="*/ 252 h 360"/>
                  <a:gd name="T14" fmla="*/ 144 w 504"/>
                  <a:gd name="T15" fmla="*/ 360 h 360"/>
                  <a:gd name="T16" fmla="*/ 360 w 504"/>
                  <a:gd name="T17" fmla="*/ 360 h 360"/>
                  <a:gd name="T18" fmla="*/ 504 w 504"/>
                  <a:gd name="T19" fmla="*/ 252 h 360"/>
                  <a:gd name="T20" fmla="*/ 464 w 504"/>
                  <a:gd name="T21" fmla="*/ 178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4" h="360">
                    <a:moveTo>
                      <a:pt x="464" y="178"/>
                    </a:moveTo>
                    <a:cubicBezTo>
                      <a:pt x="466" y="167"/>
                      <a:pt x="468" y="156"/>
                      <a:pt x="468" y="144"/>
                    </a:cubicBezTo>
                    <a:cubicBezTo>
                      <a:pt x="468" y="64"/>
                      <a:pt x="404" y="0"/>
                      <a:pt x="324" y="0"/>
                    </a:cubicBezTo>
                    <a:cubicBezTo>
                      <a:pt x="268" y="0"/>
                      <a:pt x="220" y="32"/>
                      <a:pt x="196" y="79"/>
                    </a:cubicBezTo>
                    <a:cubicBezTo>
                      <a:pt x="186" y="74"/>
                      <a:pt x="174" y="72"/>
                      <a:pt x="162" y="72"/>
                    </a:cubicBezTo>
                    <a:cubicBezTo>
                      <a:pt x="113" y="72"/>
                      <a:pt x="74" y="111"/>
                      <a:pt x="72" y="159"/>
                    </a:cubicBezTo>
                    <a:cubicBezTo>
                      <a:pt x="29" y="178"/>
                      <a:pt x="0" y="212"/>
                      <a:pt x="0" y="252"/>
                    </a:cubicBezTo>
                    <a:cubicBezTo>
                      <a:pt x="0" y="311"/>
                      <a:pt x="65" y="360"/>
                      <a:pt x="144" y="360"/>
                    </a:cubicBezTo>
                    <a:cubicBezTo>
                      <a:pt x="360" y="360"/>
                      <a:pt x="360" y="360"/>
                      <a:pt x="360" y="360"/>
                    </a:cubicBezTo>
                    <a:cubicBezTo>
                      <a:pt x="439" y="360"/>
                      <a:pt x="504" y="311"/>
                      <a:pt x="504" y="252"/>
                    </a:cubicBezTo>
                    <a:cubicBezTo>
                      <a:pt x="504" y="223"/>
                      <a:pt x="489" y="197"/>
                      <a:pt x="464" y="178"/>
                    </a:cubicBezTo>
                    <a:close/>
                  </a:path>
                </a:pathLst>
              </a:custGeom>
              <a:solidFill>
                <a:schemeClr val="tx2">
                  <a:lumMod val="20000"/>
                  <a:lumOff val="80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35" name="Freeform: Shape 4"/>
              <p:cNvSpPr/>
              <p:nvPr/>
            </p:nvSpPr>
            <p:spPr bwMode="auto">
              <a:xfrm flipH="1">
                <a:off x="1853397" y="2883772"/>
                <a:ext cx="392451" cy="281071"/>
              </a:xfrm>
              <a:custGeom>
                <a:avLst/>
                <a:gdLst>
                  <a:gd name="T0" fmla="*/ 464 w 504"/>
                  <a:gd name="T1" fmla="*/ 178 h 360"/>
                  <a:gd name="T2" fmla="*/ 468 w 504"/>
                  <a:gd name="T3" fmla="*/ 144 h 360"/>
                  <a:gd name="T4" fmla="*/ 324 w 504"/>
                  <a:gd name="T5" fmla="*/ 0 h 360"/>
                  <a:gd name="T6" fmla="*/ 196 w 504"/>
                  <a:gd name="T7" fmla="*/ 79 h 360"/>
                  <a:gd name="T8" fmla="*/ 162 w 504"/>
                  <a:gd name="T9" fmla="*/ 72 h 360"/>
                  <a:gd name="T10" fmla="*/ 72 w 504"/>
                  <a:gd name="T11" fmla="*/ 159 h 360"/>
                  <a:gd name="T12" fmla="*/ 0 w 504"/>
                  <a:gd name="T13" fmla="*/ 252 h 360"/>
                  <a:gd name="T14" fmla="*/ 144 w 504"/>
                  <a:gd name="T15" fmla="*/ 360 h 360"/>
                  <a:gd name="T16" fmla="*/ 360 w 504"/>
                  <a:gd name="T17" fmla="*/ 360 h 360"/>
                  <a:gd name="T18" fmla="*/ 504 w 504"/>
                  <a:gd name="T19" fmla="*/ 252 h 360"/>
                  <a:gd name="T20" fmla="*/ 464 w 504"/>
                  <a:gd name="T21" fmla="*/ 178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4" h="360">
                    <a:moveTo>
                      <a:pt x="464" y="178"/>
                    </a:moveTo>
                    <a:cubicBezTo>
                      <a:pt x="466" y="167"/>
                      <a:pt x="468" y="156"/>
                      <a:pt x="468" y="144"/>
                    </a:cubicBezTo>
                    <a:cubicBezTo>
                      <a:pt x="468" y="64"/>
                      <a:pt x="404" y="0"/>
                      <a:pt x="324" y="0"/>
                    </a:cubicBezTo>
                    <a:cubicBezTo>
                      <a:pt x="268" y="0"/>
                      <a:pt x="220" y="32"/>
                      <a:pt x="196" y="79"/>
                    </a:cubicBezTo>
                    <a:cubicBezTo>
                      <a:pt x="186" y="74"/>
                      <a:pt x="174" y="72"/>
                      <a:pt x="162" y="72"/>
                    </a:cubicBezTo>
                    <a:cubicBezTo>
                      <a:pt x="113" y="72"/>
                      <a:pt x="74" y="111"/>
                      <a:pt x="72" y="159"/>
                    </a:cubicBezTo>
                    <a:cubicBezTo>
                      <a:pt x="29" y="178"/>
                      <a:pt x="0" y="212"/>
                      <a:pt x="0" y="252"/>
                    </a:cubicBezTo>
                    <a:cubicBezTo>
                      <a:pt x="0" y="311"/>
                      <a:pt x="65" y="360"/>
                      <a:pt x="144" y="360"/>
                    </a:cubicBezTo>
                    <a:cubicBezTo>
                      <a:pt x="360" y="360"/>
                      <a:pt x="360" y="360"/>
                      <a:pt x="360" y="360"/>
                    </a:cubicBezTo>
                    <a:cubicBezTo>
                      <a:pt x="439" y="360"/>
                      <a:pt x="504" y="311"/>
                      <a:pt x="504" y="252"/>
                    </a:cubicBezTo>
                    <a:cubicBezTo>
                      <a:pt x="504" y="223"/>
                      <a:pt x="489" y="197"/>
                      <a:pt x="464" y="178"/>
                    </a:cubicBezTo>
                    <a:close/>
                  </a:path>
                </a:pathLst>
              </a:custGeom>
              <a:solidFill>
                <a:schemeClr val="bg1">
                  <a:alpha val="5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36" name="Freeform: Shape 5"/>
              <p:cNvSpPr/>
              <p:nvPr/>
            </p:nvSpPr>
            <p:spPr bwMode="auto">
              <a:xfrm>
                <a:off x="2054580" y="3791819"/>
                <a:ext cx="4420071" cy="962141"/>
              </a:xfrm>
              <a:custGeom>
                <a:avLst/>
                <a:gdLst>
                  <a:gd name="T0" fmla="*/ 1002 w 2004"/>
                  <a:gd name="T1" fmla="*/ 11 h 436"/>
                  <a:gd name="T2" fmla="*/ 0 w 2004"/>
                  <a:gd name="T3" fmla="*/ 0 h 436"/>
                  <a:gd name="T4" fmla="*/ 986 w 2004"/>
                  <a:gd name="T5" fmla="*/ 435 h 436"/>
                  <a:gd name="T6" fmla="*/ 1013 w 2004"/>
                  <a:gd name="T7" fmla="*/ 436 h 436"/>
                  <a:gd name="T8" fmla="*/ 2004 w 2004"/>
                  <a:gd name="T9" fmla="*/ 0 h 436"/>
                  <a:gd name="T10" fmla="*/ 1002 w 2004"/>
                  <a:gd name="T11" fmla="*/ 11 h 436"/>
                </a:gdLst>
                <a:ahLst/>
                <a:cxnLst>
                  <a:cxn ang="0">
                    <a:pos x="T0" y="T1"/>
                  </a:cxn>
                  <a:cxn ang="0">
                    <a:pos x="T2" y="T3"/>
                  </a:cxn>
                  <a:cxn ang="0">
                    <a:pos x="T4" y="T5"/>
                  </a:cxn>
                  <a:cxn ang="0">
                    <a:pos x="T6" y="T7"/>
                  </a:cxn>
                  <a:cxn ang="0">
                    <a:pos x="T8" y="T9"/>
                  </a:cxn>
                  <a:cxn ang="0">
                    <a:pos x="T10" y="T11"/>
                  </a:cxn>
                </a:cxnLst>
                <a:rect l="0" t="0" r="r" b="b"/>
                <a:pathLst>
                  <a:path w="2004" h="436">
                    <a:moveTo>
                      <a:pt x="1002" y="11"/>
                    </a:moveTo>
                    <a:cubicBezTo>
                      <a:pt x="0" y="0"/>
                      <a:pt x="0" y="0"/>
                      <a:pt x="0" y="0"/>
                    </a:cubicBezTo>
                    <a:cubicBezTo>
                      <a:pt x="0" y="0"/>
                      <a:pt x="27" y="296"/>
                      <a:pt x="986" y="435"/>
                    </a:cubicBezTo>
                    <a:cubicBezTo>
                      <a:pt x="993" y="436"/>
                      <a:pt x="1003" y="436"/>
                      <a:pt x="1013" y="436"/>
                    </a:cubicBezTo>
                    <a:cubicBezTo>
                      <a:pt x="1976" y="297"/>
                      <a:pt x="2004" y="0"/>
                      <a:pt x="2004" y="0"/>
                    </a:cubicBezTo>
                    <a:lnTo>
                      <a:pt x="1002" y="11"/>
                    </a:lnTo>
                    <a:close/>
                  </a:path>
                </a:pathLst>
              </a:custGeom>
              <a:solidFill>
                <a:schemeClr val="tx2"/>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37" name="Oval 6"/>
              <p:cNvSpPr/>
              <p:nvPr/>
            </p:nvSpPr>
            <p:spPr bwMode="auto">
              <a:xfrm>
                <a:off x="2062484" y="3498142"/>
                <a:ext cx="4420071" cy="571505"/>
              </a:xfrm>
              <a:prstGeom prst="ellipse">
                <a:avLst/>
              </a:prstGeom>
              <a:pattFill prst="horzBrick">
                <a:fgClr>
                  <a:srgbClr val="EEDFD2"/>
                </a:fgClr>
                <a:bgClr>
                  <a:srgbClr val="DDBDA3"/>
                </a:bgClr>
              </a:patt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38" name="Oval 7"/>
              <p:cNvSpPr/>
              <p:nvPr/>
            </p:nvSpPr>
            <p:spPr bwMode="auto">
              <a:xfrm>
                <a:off x="2335651" y="3575524"/>
                <a:ext cx="3873739" cy="382246"/>
              </a:xfrm>
              <a:prstGeom prst="ellipse">
                <a:avLst/>
              </a:prstGeom>
              <a:pattFill prst="sphere">
                <a:fgClr>
                  <a:srgbClr val="3D2817"/>
                </a:fgClr>
                <a:bgClr>
                  <a:srgbClr val="52361E"/>
                </a:bgClr>
              </a:patt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39" name="Freeform: Shape 8"/>
              <p:cNvSpPr/>
              <p:nvPr/>
            </p:nvSpPr>
            <p:spPr bwMode="auto">
              <a:xfrm>
                <a:off x="4294895" y="1900161"/>
                <a:ext cx="454719" cy="292367"/>
              </a:xfrm>
              <a:custGeom>
                <a:avLst/>
                <a:gdLst>
                  <a:gd name="T0" fmla="*/ 464 w 504"/>
                  <a:gd name="T1" fmla="*/ 178 h 360"/>
                  <a:gd name="T2" fmla="*/ 468 w 504"/>
                  <a:gd name="T3" fmla="*/ 144 h 360"/>
                  <a:gd name="T4" fmla="*/ 324 w 504"/>
                  <a:gd name="T5" fmla="*/ 0 h 360"/>
                  <a:gd name="T6" fmla="*/ 196 w 504"/>
                  <a:gd name="T7" fmla="*/ 79 h 360"/>
                  <a:gd name="T8" fmla="*/ 162 w 504"/>
                  <a:gd name="T9" fmla="*/ 72 h 360"/>
                  <a:gd name="T10" fmla="*/ 72 w 504"/>
                  <a:gd name="T11" fmla="*/ 159 h 360"/>
                  <a:gd name="T12" fmla="*/ 0 w 504"/>
                  <a:gd name="T13" fmla="*/ 252 h 360"/>
                  <a:gd name="T14" fmla="*/ 144 w 504"/>
                  <a:gd name="T15" fmla="*/ 360 h 360"/>
                  <a:gd name="T16" fmla="*/ 360 w 504"/>
                  <a:gd name="T17" fmla="*/ 360 h 360"/>
                  <a:gd name="T18" fmla="*/ 504 w 504"/>
                  <a:gd name="T19" fmla="*/ 252 h 360"/>
                  <a:gd name="T20" fmla="*/ 464 w 504"/>
                  <a:gd name="T21" fmla="*/ 178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4" h="360">
                    <a:moveTo>
                      <a:pt x="464" y="178"/>
                    </a:moveTo>
                    <a:cubicBezTo>
                      <a:pt x="466" y="167"/>
                      <a:pt x="468" y="156"/>
                      <a:pt x="468" y="144"/>
                    </a:cubicBezTo>
                    <a:cubicBezTo>
                      <a:pt x="468" y="64"/>
                      <a:pt x="404" y="0"/>
                      <a:pt x="324" y="0"/>
                    </a:cubicBezTo>
                    <a:cubicBezTo>
                      <a:pt x="268" y="0"/>
                      <a:pt x="220" y="32"/>
                      <a:pt x="196" y="79"/>
                    </a:cubicBezTo>
                    <a:cubicBezTo>
                      <a:pt x="186" y="74"/>
                      <a:pt x="174" y="72"/>
                      <a:pt x="162" y="72"/>
                    </a:cubicBezTo>
                    <a:cubicBezTo>
                      <a:pt x="113" y="72"/>
                      <a:pt x="74" y="111"/>
                      <a:pt x="72" y="159"/>
                    </a:cubicBezTo>
                    <a:cubicBezTo>
                      <a:pt x="29" y="178"/>
                      <a:pt x="0" y="212"/>
                      <a:pt x="0" y="252"/>
                    </a:cubicBezTo>
                    <a:cubicBezTo>
                      <a:pt x="0" y="311"/>
                      <a:pt x="65" y="360"/>
                      <a:pt x="144" y="360"/>
                    </a:cubicBezTo>
                    <a:cubicBezTo>
                      <a:pt x="360" y="360"/>
                      <a:pt x="360" y="360"/>
                      <a:pt x="360" y="360"/>
                    </a:cubicBezTo>
                    <a:cubicBezTo>
                      <a:pt x="439" y="360"/>
                      <a:pt x="504" y="311"/>
                      <a:pt x="504" y="252"/>
                    </a:cubicBezTo>
                    <a:cubicBezTo>
                      <a:pt x="504" y="223"/>
                      <a:pt x="489" y="197"/>
                      <a:pt x="464" y="178"/>
                    </a:cubicBezTo>
                    <a:close/>
                  </a:path>
                </a:pathLst>
              </a:custGeom>
              <a:solidFill>
                <a:schemeClr val="bg2">
                  <a:alpha val="70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nvGrpSpPr>
              <p:cNvPr id="40" name="Group 9"/>
              <p:cNvGrpSpPr/>
              <p:nvPr/>
            </p:nvGrpSpPr>
            <p:grpSpPr>
              <a:xfrm>
                <a:off x="2523547" y="3277486"/>
                <a:ext cx="3543918" cy="412301"/>
                <a:chOff x="3140929" y="5169367"/>
                <a:chExt cx="6034453" cy="702052"/>
              </a:xfrm>
            </p:grpSpPr>
            <p:grpSp>
              <p:nvGrpSpPr>
                <p:cNvPr id="84" name="Group 53"/>
                <p:cNvGrpSpPr/>
                <p:nvPr/>
              </p:nvGrpSpPr>
              <p:grpSpPr>
                <a:xfrm flipH="1">
                  <a:off x="3140929" y="5169367"/>
                  <a:ext cx="312060" cy="702052"/>
                  <a:chOff x="614297" y="5025330"/>
                  <a:chExt cx="725340" cy="1546983"/>
                </a:xfrm>
              </p:grpSpPr>
              <p:sp>
                <p:nvSpPr>
                  <p:cNvPr id="89" name="Rectangle 58"/>
                  <p:cNvSpPr/>
                  <p:nvPr/>
                </p:nvSpPr>
                <p:spPr bwMode="auto">
                  <a:xfrm>
                    <a:off x="938036" y="6084655"/>
                    <a:ext cx="81959" cy="487658"/>
                  </a:xfrm>
                  <a:prstGeom prst="rect">
                    <a:avLst/>
                  </a:prstGeom>
                  <a:solidFill>
                    <a:schemeClr val="bg2">
                      <a:lumMod val="10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90" name="Freeform: Shape 59"/>
                  <p:cNvSpPr/>
                  <p:nvPr/>
                </p:nvSpPr>
                <p:spPr bwMode="auto">
                  <a:xfrm>
                    <a:off x="614297" y="5025330"/>
                    <a:ext cx="362670" cy="1225292"/>
                  </a:xfrm>
                  <a:custGeom>
                    <a:avLst/>
                    <a:gdLst>
                      <a:gd name="T0" fmla="*/ 0 w 75"/>
                      <a:gd name="T1" fmla="*/ 176 h 251"/>
                      <a:gd name="T2" fmla="*/ 75 w 75"/>
                      <a:gd name="T3" fmla="*/ 251 h 251"/>
                      <a:gd name="T4" fmla="*/ 75 w 75"/>
                      <a:gd name="T5" fmla="*/ 0 h 251"/>
                      <a:gd name="T6" fmla="*/ 0 w 75"/>
                      <a:gd name="T7" fmla="*/ 176 h 251"/>
                    </a:gdLst>
                    <a:ahLst/>
                    <a:cxnLst>
                      <a:cxn ang="0">
                        <a:pos x="T0" y="T1"/>
                      </a:cxn>
                      <a:cxn ang="0">
                        <a:pos x="T2" y="T3"/>
                      </a:cxn>
                      <a:cxn ang="0">
                        <a:pos x="T4" y="T5"/>
                      </a:cxn>
                      <a:cxn ang="0">
                        <a:pos x="T6" y="T7"/>
                      </a:cxn>
                    </a:cxnLst>
                    <a:rect l="0" t="0" r="r" b="b"/>
                    <a:pathLst>
                      <a:path w="75" h="251">
                        <a:moveTo>
                          <a:pt x="0" y="176"/>
                        </a:moveTo>
                        <a:cubicBezTo>
                          <a:pt x="0" y="218"/>
                          <a:pt x="34" y="251"/>
                          <a:pt x="75" y="251"/>
                        </a:cubicBezTo>
                        <a:cubicBezTo>
                          <a:pt x="75" y="0"/>
                          <a:pt x="75" y="0"/>
                          <a:pt x="75" y="0"/>
                        </a:cubicBezTo>
                        <a:cubicBezTo>
                          <a:pt x="75" y="0"/>
                          <a:pt x="0" y="135"/>
                          <a:pt x="0" y="176"/>
                        </a:cubicBezTo>
                        <a:close/>
                      </a:path>
                    </a:pathLst>
                  </a:custGeom>
                  <a:solidFill>
                    <a:schemeClr val="accent3"/>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91" name="Freeform: Shape 60"/>
                  <p:cNvSpPr/>
                  <p:nvPr/>
                </p:nvSpPr>
                <p:spPr bwMode="auto">
                  <a:xfrm>
                    <a:off x="976967" y="5025330"/>
                    <a:ext cx="362670" cy="1225292"/>
                  </a:xfrm>
                  <a:custGeom>
                    <a:avLst/>
                    <a:gdLst>
                      <a:gd name="T0" fmla="*/ 75 w 75"/>
                      <a:gd name="T1" fmla="*/ 176 h 251"/>
                      <a:gd name="T2" fmla="*/ 0 w 75"/>
                      <a:gd name="T3" fmla="*/ 0 h 251"/>
                      <a:gd name="T4" fmla="*/ 0 w 75"/>
                      <a:gd name="T5" fmla="*/ 251 h 251"/>
                      <a:gd name="T6" fmla="*/ 75 w 75"/>
                      <a:gd name="T7" fmla="*/ 176 h 251"/>
                    </a:gdLst>
                    <a:ahLst/>
                    <a:cxnLst>
                      <a:cxn ang="0">
                        <a:pos x="T0" y="T1"/>
                      </a:cxn>
                      <a:cxn ang="0">
                        <a:pos x="T2" y="T3"/>
                      </a:cxn>
                      <a:cxn ang="0">
                        <a:pos x="T4" y="T5"/>
                      </a:cxn>
                      <a:cxn ang="0">
                        <a:pos x="T6" y="T7"/>
                      </a:cxn>
                    </a:cxnLst>
                    <a:rect l="0" t="0" r="r" b="b"/>
                    <a:pathLst>
                      <a:path w="75" h="251">
                        <a:moveTo>
                          <a:pt x="75" y="176"/>
                        </a:moveTo>
                        <a:cubicBezTo>
                          <a:pt x="75" y="135"/>
                          <a:pt x="0" y="0"/>
                          <a:pt x="0" y="0"/>
                        </a:cubicBezTo>
                        <a:cubicBezTo>
                          <a:pt x="0" y="251"/>
                          <a:pt x="0" y="251"/>
                          <a:pt x="0" y="251"/>
                        </a:cubicBezTo>
                        <a:cubicBezTo>
                          <a:pt x="42" y="251"/>
                          <a:pt x="75" y="218"/>
                          <a:pt x="75" y="176"/>
                        </a:cubicBezTo>
                        <a:close/>
                      </a:path>
                    </a:pathLst>
                  </a:custGeom>
                  <a:solidFill>
                    <a:schemeClr val="accent3">
                      <a:lumMod val="75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grpSp>
              <p:nvGrpSpPr>
                <p:cNvPr id="85" name="Group 54"/>
                <p:cNvGrpSpPr/>
                <p:nvPr/>
              </p:nvGrpSpPr>
              <p:grpSpPr>
                <a:xfrm flipH="1">
                  <a:off x="8863322" y="5169367"/>
                  <a:ext cx="312060" cy="702052"/>
                  <a:chOff x="614297" y="5025330"/>
                  <a:chExt cx="725340" cy="1546983"/>
                </a:xfrm>
              </p:grpSpPr>
              <p:sp>
                <p:nvSpPr>
                  <p:cNvPr id="86" name="Rectangle 55"/>
                  <p:cNvSpPr/>
                  <p:nvPr/>
                </p:nvSpPr>
                <p:spPr bwMode="auto">
                  <a:xfrm>
                    <a:off x="938036" y="6084655"/>
                    <a:ext cx="81959" cy="487658"/>
                  </a:xfrm>
                  <a:prstGeom prst="rect">
                    <a:avLst/>
                  </a:prstGeom>
                  <a:solidFill>
                    <a:schemeClr val="bg2">
                      <a:lumMod val="10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87" name="Freeform: Shape 56"/>
                  <p:cNvSpPr/>
                  <p:nvPr/>
                </p:nvSpPr>
                <p:spPr bwMode="auto">
                  <a:xfrm>
                    <a:off x="614297" y="5025330"/>
                    <a:ext cx="362670" cy="1225292"/>
                  </a:xfrm>
                  <a:custGeom>
                    <a:avLst/>
                    <a:gdLst>
                      <a:gd name="T0" fmla="*/ 0 w 75"/>
                      <a:gd name="T1" fmla="*/ 176 h 251"/>
                      <a:gd name="T2" fmla="*/ 75 w 75"/>
                      <a:gd name="T3" fmla="*/ 251 h 251"/>
                      <a:gd name="T4" fmla="*/ 75 w 75"/>
                      <a:gd name="T5" fmla="*/ 0 h 251"/>
                      <a:gd name="T6" fmla="*/ 0 w 75"/>
                      <a:gd name="T7" fmla="*/ 176 h 251"/>
                    </a:gdLst>
                    <a:ahLst/>
                    <a:cxnLst>
                      <a:cxn ang="0">
                        <a:pos x="T0" y="T1"/>
                      </a:cxn>
                      <a:cxn ang="0">
                        <a:pos x="T2" y="T3"/>
                      </a:cxn>
                      <a:cxn ang="0">
                        <a:pos x="T4" y="T5"/>
                      </a:cxn>
                      <a:cxn ang="0">
                        <a:pos x="T6" y="T7"/>
                      </a:cxn>
                    </a:cxnLst>
                    <a:rect l="0" t="0" r="r" b="b"/>
                    <a:pathLst>
                      <a:path w="75" h="251">
                        <a:moveTo>
                          <a:pt x="0" y="176"/>
                        </a:moveTo>
                        <a:cubicBezTo>
                          <a:pt x="0" y="218"/>
                          <a:pt x="34" y="251"/>
                          <a:pt x="75" y="251"/>
                        </a:cubicBezTo>
                        <a:cubicBezTo>
                          <a:pt x="75" y="0"/>
                          <a:pt x="75" y="0"/>
                          <a:pt x="75" y="0"/>
                        </a:cubicBezTo>
                        <a:cubicBezTo>
                          <a:pt x="75" y="0"/>
                          <a:pt x="0" y="135"/>
                          <a:pt x="0" y="176"/>
                        </a:cubicBezTo>
                        <a:close/>
                      </a:path>
                    </a:pathLst>
                  </a:custGeom>
                  <a:solidFill>
                    <a:schemeClr val="accent3"/>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88" name="Freeform: Shape 57"/>
                  <p:cNvSpPr/>
                  <p:nvPr/>
                </p:nvSpPr>
                <p:spPr bwMode="auto">
                  <a:xfrm>
                    <a:off x="976967" y="5025330"/>
                    <a:ext cx="362670" cy="1225292"/>
                  </a:xfrm>
                  <a:custGeom>
                    <a:avLst/>
                    <a:gdLst>
                      <a:gd name="T0" fmla="*/ 75 w 75"/>
                      <a:gd name="T1" fmla="*/ 176 h 251"/>
                      <a:gd name="T2" fmla="*/ 0 w 75"/>
                      <a:gd name="T3" fmla="*/ 0 h 251"/>
                      <a:gd name="T4" fmla="*/ 0 w 75"/>
                      <a:gd name="T5" fmla="*/ 251 h 251"/>
                      <a:gd name="T6" fmla="*/ 75 w 75"/>
                      <a:gd name="T7" fmla="*/ 176 h 251"/>
                    </a:gdLst>
                    <a:ahLst/>
                    <a:cxnLst>
                      <a:cxn ang="0">
                        <a:pos x="T0" y="T1"/>
                      </a:cxn>
                      <a:cxn ang="0">
                        <a:pos x="T2" y="T3"/>
                      </a:cxn>
                      <a:cxn ang="0">
                        <a:pos x="T4" y="T5"/>
                      </a:cxn>
                      <a:cxn ang="0">
                        <a:pos x="T6" y="T7"/>
                      </a:cxn>
                    </a:cxnLst>
                    <a:rect l="0" t="0" r="r" b="b"/>
                    <a:pathLst>
                      <a:path w="75" h="251">
                        <a:moveTo>
                          <a:pt x="75" y="176"/>
                        </a:moveTo>
                        <a:cubicBezTo>
                          <a:pt x="75" y="135"/>
                          <a:pt x="0" y="0"/>
                          <a:pt x="0" y="0"/>
                        </a:cubicBezTo>
                        <a:cubicBezTo>
                          <a:pt x="0" y="251"/>
                          <a:pt x="0" y="251"/>
                          <a:pt x="0" y="251"/>
                        </a:cubicBezTo>
                        <a:cubicBezTo>
                          <a:pt x="42" y="251"/>
                          <a:pt x="75" y="218"/>
                          <a:pt x="75" y="176"/>
                        </a:cubicBezTo>
                        <a:close/>
                      </a:path>
                    </a:pathLst>
                  </a:custGeom>
                  <a:solidFill>
                    <a:schemeClr val="accent3">
                      <a:lumMod val="75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grpSp>
          <p:grpSp>
            <p:nvGrpSpPr>
              <p:cNvPr id="41" name="Group 10"/>
              <p:cNvGrpSpPr/>
              <p:nvPr/>
            </p:nvGrpSpPr>
            <p:grpSpPr>
              <a:xfrm>
                <a:off x="2858675" y="1653106"/>
                <a:ext cx="2558252" cy="2251522"/>
                <a:chOff x="3711575" y="1371600"/>
                <a:chExt cx="4356100" cy="3833813"/>
              </a:xfrm>
            </p:grpSpPr>
            <p:sp>
              <p:nvSpPr>
                <p:cNvPr id="82" name="Freeform: Shape 51"/>
                <p:cNvSpPr/>
                <p:nvPr/>
              </p:nvSpPr>
              <p:spPr bwMode="auto">
                <a:xfrm>
                  <a:off x="3711575" y="1371600"/>
                  <a:ext cx="4356100" cy="3833813"/>
                </a:xfrm>
                <a:custGeom>
                  <a:avLst/>
                  <a:gdLst>
                    <a:gd name="T0" fmla="*/ 643 w 1160"/>
                    <a:gd name="T1" fmla="*/ 1020 h 1020"/>
                    <a:gd name="T2" fmla="*/ 650 w 1160"/>
                    <a:gd name="T3" fmla="*/ 1020 h 1020"/>
                    <a:gd name="T4" fmla="*/ 1160 w 1160"/>
                    <a:gd name="T5" fmla="*/ 1002 h 1020"/>
                    <a:gd name="T6" fmla="*/ 658 w 1160"/>
                    <a:gd name="T7" fmla="*/ 82 h 1020"/>
                    <a:gd name="T8" fmla="*/ 495 w 1160"/>
                    <a:gd name="T9" fmla="*/ 82 h 1020"/>
                    <a:gd name="T10" fmla="*/ 0 w 1160"/>
                    <a:gd name="T11" fmla="*/ 990 h 1020"/>
                    <a:gd name="T12" fmla="*/ 643 w 1160"/>
                    <a:gd name="T13" fmla="*/ 1020 h 1020"/>
                  </a:gdLst>
                  <a:ahLst/>
                  <a:cxnLst>
                    <a:cxn ang="0">
                      <a:pos x="T0" y="T1"/>
                    </a:cxn>
                    <a:cxn ang="0">
                      <a:pos x="T2" y="T3"/>
                    </a:cxn>
                    <a:cxn ang="0">
                      <a:pos x="T4" y="T5"/>
                    </a:cxn>
                    <a:cxn ang="0">
                      <a:pos x="T6" y="T7"/>
                    </a:cxn>
                    <a:cxn ang="0">
                      <a:pos x="T8" y="T9"/>
                    </a:cxn>
                    <a:cxn ang="0">
                      <a:pos x="T10" y="T11"/>
                    </a:cxn>
                    <a:cxn ang="0">
                      <a:pos x="T12" y="T13"/>
                    </a:cxn>
                  </a:cxnLst>
                  <a:rect l="0" t="0" r="r" b="b"/>
                  <a:pathLst>
                    <a:path w="1160" h="1020">
                      <a:moveTo>
                        <a:pt x="643" y="1020"/>
                      </a:moveTo>
                      <a:cubicBezTo>
                        <a:pt x="650" y="1020"/>
                        <a:pt x="650" y="1020"/>
                        <a:pt x="650" y="1020"/>
                      </a:cubicBezTo>
                      <a:cubicBezTo>
                        <a:pt x="841" y="1020"/>
                        <a:pt x="1016" y="1013"/>
                        <a:pt x="1160" y="1002"/>
                      </a:cubicBezTo>
                      <a:cubicBezTo>
                        <a:pt x="658" y="82"/>
                        <a:pt x="658" y="82"/>
                        <a:pt x="658" y="82"/>
                      </a:cubicBezTo>
                      <a:cubicBezTo>
                        <a:pt x="613" y="0"/>
                        <a:pt x="540" y="0"/>
                        <a:pt x="495" y="82"/>
                      </a:cubicBezTo>
                      <a:cubicBezTo>
                        <a:pt x="0" y="990"/>
                        <a:pt x="0" y="990"/>
                        <a:pt x="0" y="990"/>
                      </a:cubicBezTo>
                      <a:cubicBezTo>
                        <a:pt x="160" y="1008"/>
                        <a:pt x="389" y="1020"/>
                        <a:pt x="643" y="1020"/>
                      </a:cubicBezTo>
                      <a:close/>
                    </a:path>
                  </a:pathLst>
                </a:custGeom>
                <a:solidFill>
                  <a:schemeClr val="accent4"/>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83" name="Freeform: Shape 52"/>
                <p:cNvSpPr/>
                <p:nvPr/>
              </p:nvSpPr>
              <p:spPr bwMode="auto">
                <a:xfrm>
                  <a:off x="5070475" y="1371600"/>
                  <a:ext cx="1652588" cy="2552700"/>
                </a:xfrm>
                <a:custGeom>
                  <a:avLst/>
                  <a:gdLst>
                    <a:gd name="T0" fmla="*/ 440 w 440"/>
                    <a:gd name="T1" fmla="*/ 346 h 679"/>
                    <a:gd name="T2" fmla="*/ 371 w 440"/>
                    <a:gd name="T3" fmla="*/ 361 h 679"/>
                    <a:gd name="T4" fmla="*/ 276 w 440"/>
                    <a:gd name="T5" fmla="*/ 363 h 679"/>
                    <a:gd name="T6" fmla="*/ 102 w 440"/>
                    <a:gd name="T7" fmla="*/ 396 h 679"/>
                    <a:gd name="T8" fmla="*/ 0 w 440"/>
                    <a:gd name="T9" fmla="*/ 326 h 679"/>
                    <a:gd name="T10" fmla="*/ 133 w 440"/>
                    <a:gd name="T11" fmla="*/ 82 h 679"/>
                    <a:gd name="T12" fmla="*/ 296 w 440"/>
                    <a:gd name="T13" fmla="*/ 82 h 679"/>
                    <a:gd name="T14" fmla="*/ 440 w 440"/>
                    <a:gd name="T15" fmla="*/ 346 h 6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0" h="679">
                      <a:moveTo>
                        <a:pt x="440" y="346"/>
                      </a:moveTo>
                      <a:cubicBezTo>
                        <a:pt x="416" y="475"/>
                        <a:pt x="371" y="361"/>
                        <a:pt x="371" y="361"/>
                      </a:cubicBezTo>
                      <a:cubicBezTo>
                        <a:pt x="327" y="217"/>
                        <a:pt x="276" y="363"/>
                        <a:pt x="276" y="363"/>
                      </a:cubicBezTo>
                      <a:cubicBezTo>
                        <a:pt x="167" y="679"/>
                        <a:pt x="102" y="396"/>
                        <a:pt x="102" y="396"/>
                      </a:cubicBezTo>
                      <a:cubicBezTo>
                        <a:pt x="62" y="270"/>
                        <a:pt x="20" y="301"/>
                        <a:pt x="0" y="326"/>
                      </a:cubicBezTo>
                      <a:cubicBezTo>
                        <a:pt x="133" y="82"/>
                        <a:pt x="133" y="82"/>
                        <a:pt x="133" y="82"/>
                      </a:cubicBezTo>
                      <a:cubicBezTo>
                        <a:pt x="178" y="0"/>
                        <a:pt x="251" y="0"/>
                        <a:pt x="296" y="82"/>
                      </a:cubicBezTo>
                      <a:lnTo>
                        <a:pt x="440" y="346"/>
                      </a:lnTo>
                      <a:close/>
                    </a:path>
                  </a:pathLst>
                </a:custGeom>
                <a:pattFill prst="pct40">
                  <a:fgClr>
                    <a:schemeClr val="bg1"/>
                  </a:fgClr>
                  <a:bgClr>
                    <a:schemeClr val="accent4"/>
                  </a:bgClr>
                </a:patt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sp>
            <p:nvSpPr>
              <p:cNvPr id="42" name="Freeform: Shape 11"/>
              <p:cNvSpPr/>
              <p:nvPr/>
            </p:nvSpPr>
            <p:spPr bwMode="auto">
              <a:xfrm>
                <a:off x="2865108" y="2947356"/>
                <a:ext cx="1075044" cy="950746"/>
              </a:xfrm>
              <a:custGeom>
                <a:avLst/>
                <a:gdLst>
                  <a:gd name="connsiteX0" fmla="*/ 813605 w 1830547"/>
                  <a:gd name="connsiteY0" fmla="*/ 0 h 1618897"/>
                  <a:gd name="connsiteX1" fmla="*/ 830434 w 1830547"/>
                  <a:gd name="connsiteY1" fmla="*/ 26792 h 1618897"/>
                  <a:gd name="connsiteX2" fmla="*/ 1830547 w 1830547"/>
                  <a:gd name="connsiteY2" fmla="*/ 1618897 h 1618897"/>
                  <a:gd name="connsiteX3" fmla="*/ 43577 w 1830547"/>
                  <a:gd name="connsiteY3" fmla="*/ 1499744 h 1618897"/>
                  <a:gd name="connsiteX4" fmla="*/ 0 w 1830547"/>
                  <a:gd name="connsiteY4" fmla="*/ 1493774 h 1618897"/>
                  <a:gd name="connsiteX5" fmla="*/ 16258 w 1830547"/>
                  <a:gd name="connsiteY5" fmla="*/ 1463925 h 1618897"/>
                  <a:gd name="connsiteX6" fmla="*/ 771417 w 1830547"/>
                  <a:gd name="connsiteY6" fmla="*/ 77457 h 1618897"/>
                  <a:gd name="connsiteX7" fmla="*/ 813605 w 1830547"/>
                  <a:gd name="connsiteY7" fmla="*/ 0 h 1618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30547" h="1618897">
                    <a:moveTo>
                      <a:pt x="813605" y="0"/>
                    </a:moveTo>
                    <a:lnTo>
                      <a:pt x="830434" y="26792"/>
                    </a:lnTo>
                    <a:cubicBezTo>
                      <a:pt x="923229" y="174513"/>
                      <a:pt x="1170679" y="568436"/>
                      <a:pt x="1830547" y="1618897"/>
                    </a:cubicBezTo>
                    <a:cubicBezTo>
                      <a:pt x="1117608" y="1600802"/>
                      <a:pt x="493463" y="1557826"/>
                      <a:pt x="43577" y="1499744"/>
                    </a:cubicBezTo>
                    <a:lnTo>
                      <a:pt x="0" y="1493774"/>
                    </a:lnTo>
                    <a:lnTo>
                      <a:pt x="16258" y="1463925"/>
                    </a:lnTo>
                    <a:cubicBezTo>
                      <a:pt x="74347" y="1357274"/>
                      <a:pt x="248614" y="1037320"/>
                      <a:pt x="771417" y="77457"/>
                    </a:cubicBezTo>
                    <a:lnTo>
                      <a:pt x="813605" y="0"/>
                    </a:lnTo>
                    <a:close/>
                  </a:path>
                </a:pathLst>
              </a:custGeom>
              <a:solidFill>
                <a:schemeClr val="tx1">
                  <a:alpha val="20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nvGrpSpPr>
              <p:cNvPr id="43" name="Group 12"/>
              <p:cNvGrpSpPr/>
              <p:nvPr/>
            </p:nvGrpSpPr>
            <p:grpSpPr>
              <a:xfrm>
                <a:off x="2492278" y="2831542"/>
                <a:ext cx="1341591" cy="1066560"/>
                <a:chOff x="3087688" y="3378200"/>
                <a:chExt cx="2284413" cy="1816100"/>
              </a:xfrm>
            </p:grpSpPr>
            <p:sp>
              <p:nvSpPr>
                <p:cNvPr id="80" name="Freeform: Shape 49"/>
                <p:cNvSpPr/>
                <p:nvPr/>
              </p:nvSpPr>
              <p:spPr bwMode="auto">
                <a:xfrm>
                  <a:off x="3087688" y="3378200"/>
                  <a:ext cx="2284413" cy="1816100"/>
                </a:xfrm>
                <a:custGeom>
                  <a:avLst/>
                  <a:gdLst>
                    <a:gd name="T0" fmla="*/ 608 w 608"/>
                    <a:gd name="T1" fmla="*/ 483 h 483"/>
                    <a:gd name="T2" fmla="*/ 327 w 608"/>
                    <a:gd name="T3" fmla="*/ 36 h 483"/>
                    <a:gd name="T4" fmla="*/ 246 w 608"/>
                    <a:gd name="T5" fmla="*/ 36 h 483"/>
                    <a:gd name="T6" fmla="*/ 0 w 608"/>
                    <a:gd name="T7" fmla="*/ 428 h 483"/>
                    <a:gd name="T8" fmla="*/ 608 w 608"/>
                    <a:gd name="T9" fmla="*/ 483 h 483"/>
                  </a:gdLst>
                  <a:ahLst/>
                  <a:cxnLst>
                    <a:cxn ang="0">
                      <a:pos x="T0" y="T1"/>
                    </a:cxn>
                    <a:cxn ang="0">
                      <a:pos x="T2" y="T3"/>
                    </a:cxn>
                    <a:cxn ang="0">
                      <a:pos x="T4" y="T5"/>
                    </a:cxn>
                    <a:cxn ang="0">
                      <a:pos x="T6" y="T7"/>
                    </a:cxn>
                    <a:cxn ang="0">
                      <a:pos x="T8" y="T9"/>
                    </a:cxn>
                  </a:cxnLst>
                  <a:rect l="0" t="0" r="r" b="b"/>
                  <a:pathLst>
                    <a:path w="608" h="483">
                      <a:moveTo>
                        <a:pt x="608" y="483"/>
                      </a:moveTo>
                      <a:cubicBezTo>
                        <a:pt x="327" y="36"/>
                        <a:pt x="327" y="36"/>
                        <a:pt x="327" y="36"/>
                      </a:cubicBezTo>
                      <a:cubicBezTo>
                        <a:pt x="305" y="0"/>
                        <a:pt x="269" y="0"/>
                        <a:pt x="246" y="36"/>
                      </a:cubicBezTo>
                      <a:cubicBezTo>
                        <a:pt x="0" y="428"/>
                        <a:pt x="0" y="428"/>
                        <a:pt x="0" y="428"/>
                      </a:cubicBezTo>
                      <a:cubicBezTo>
                        <a:pt x="106" y="455"/>
                        <a:pt x="332" y="476"/>
                        <a:pt x="608" y="483"/>
                      </a:cubicBezTo>
                      <a:close/>
                    </a:path>
                  </a:pathLst>
                </a:custGeom>
                <a:solidFill>
                  <a:schemeClr val="accent3"/>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81" name="Freeform: Shape 50"/>
                <p:cNvSpPr/>
                <p:nvPr/>
              </p:nvSpPr>
              <p:spPr bwMode="auto">
                <a:xfrm>
                  <a:off x="3613150" y="3378200"/>
                  <a:ext cx="1055688" cy="1503363"/>
                </a:xfrm>
                <a:custGeom>
                  <a:avLst/>
                  <a:gdLst>
                    <a:gd name="T0" fmla="*/ 221 w 281"/>
                    <a:gd name="T1" fmla="*/ 233 h 400"/>
                    <a:gd name="T2" fmla="*/ 107 w 281"/>
                    <a:gd name="T3" fmla="*/ 214 h 400"/>
                    <a:gd name="T4" fmla="*/ 44 w 281"/>
                    <a:gd name="T5" fmla="*/ 212 h 400"/>
                    <a:gd name="T6" fmla="*/ 0 w 281"/>
                    <a:gd name="T7" fmla="*/ 206 h 400"/>
                    <a:gd name="T8" fmla="*/ 106 w 281"/>
                    <a:gd name="T9" fmla="*/ 36 h 400"/>
                    <a:gd name="T10" fmla="*/ 187 w 281"/>
                    <a:gd name="T11" fmla="*/ 36 h 400"/>
                    <a:gd name="T12" fmla="*/ 281 w 281"/>
                    <a:gd name="T13" fmla="*/ 185 h 400"/>
                    <a:gd name="T14" fmla="*/ 221 w 281"/>
                    <a:gd name="T15" fmla="*/ 233 h 4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1" h="400">
                      <a:moveTo>
                        <a:pt x="221" y="233"/>
                      </a:moveTo>
                      <a:cubicBezTo>
                        <a:pt x="221" y="233"/>
                        <a:pt x="178" y="400"/>
                        <a:pt x="107" y="214"/>
                      </a:cubicBezTo>
                      <a:cubicBezTo>
                        <a:pt x="107" y="214"/>
                        <a:pt x="73" y="127"/>
                        <a:pt x="44" y="212"/>
                      </a:cubicBezTo>
                      <a:cubicBezTo>
                        <a:pt x="44" y="212"/>
                        <a:pt x="16" y="278"/>
                        <a:pt x="0" y="206"/>
                      </a:cubicBezTo>
                      <a:cubicBezTo>
                        <a:pt x="106" y="36"/>
                        <a:pt x="106" y="36"/>
                        <a:pt x="106" y="36"/>
                      </a:cubicBezTo>
                      <a:cubicBezTo>
                        <a:pt x="129" y="0"/>
                        <a:pt x="165" y="0"/>
                        <a:pt x="187" y="36"/>
                      </a:cubicBezTo>
                      <a:cubicBezTo>
                        <a:pt x="281" y="185"/>
                        <a:pt x="281" y="185"/>
                        <a:pt x="281" y="185"/>
                      </a:cubicBezTo>
                      <a:cubicBezTo>
                        <a:pt x="267" y="174"/>
                        <a:pt x="243" y="170"/>
                        <a:pt x="221" y="233"/>
                      </a:cubicBezTo>
                      <a:close/>
                    </a:path>
                  </a:pathLst>
                </a:custGeom>
                <a:pattFill prst="pct40">
                  <a:fgClr>
                    <a:schemeClr val="bg1"/>
                  </a:fgClr>
                  <a:bgClr>
                    <a:schemeClr val="accent3"/>
                  </a:bgClr>
                </a:patt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sp>
            <p:nvSpPr>
              <p:cNvPr id="44" name="Freeform: Shape 13"/>
              <p:cNvSpPr/>
              <p:nvPr/>
            </p:nvSpPr>
            <p:spPr bwMode="auto">
              <a:xfrm>
                <a:off x="3305515" y="2615247"/>
                <a:ext cx="1709852" cy="1289381"/>
              </a:xfrm>
              <a:custGeom>
                <a:avLst/>
                <a:gdLst>
                  <a:gd name="T0" fmla="*/ 383 w 775"/>
                  <a:gd name="T1" fmla="*/ 584 h 584"/>
                  <a:gd name="T2" fmla="*/ 389 w 775"/>
                  <a:gd name="T3" fmla="*/ 584 h 584"/>
                  <a:gd name="T4" fmla="*/ 775 w 775"/>
                  <a:gd name="T5" fmla="*/ 574 h 584"/>
                  <a:gd name="T6" fmla="*/ 448 w 775"/>
                  <a:gd name="T7" fmla="*/ 54 h 584"/>
                  <a:gd name="T8" fmla="*/ 327 w 775"/>
                  <a:gd name="T9" fmla="*/ 54 h 584"/>
                  <a:gd name="T10" fmla="*/ 0 w 775"/>
                  <a:gd name="T11" fmla="*/ 574 h 584"/>
                  <a:gd name="T12" fmla="*/ 383 w 775"/>
                  <a:gd name="T13" fmla="*/ 584 h 584"/>
                </a:gdLst>
                <a:ahLst/>
                <a:cxnLst>
                  <a:cxn ang="0">
                    <a:pos x="T0" y="T1"/>
                  </a:cxn>
                  <a:cxn ang="0">
                    <a:pos x="T2" y="T3"/>
                  </a:cxn>
                  <a:cxn ang="0">
                    <a:pos x="T4" y="T5"/>
                  </a:cxn>
                  <a:cxn ang="0">
                    <a:pos x="T6" y="T7"/>
                  </a:cxn>
                  <a:cxn ang="0">
                    <a:pos x="T8" y="T9"/>
                  </a:cxn>
                  <a:cxn ang="0">
                    <a:pos x="T10" y="T11"/>
                  </a:cxn>
                  <a:cxn ang="0">
                    <a:pos x="T12" y="T13"/>
                  </a:cxn>
                </a:cxnLst>
                <a:rect l="0" t="0" r="r" b="b"/>
                <a:pathLst>
                  <a:path w="775" h="584">
                    <a:moveTo>
                      <a:pt x="383" y="584"/>
                    </a:moveTo>
                    <a:cubicBezTo>
                      <a:pt x="389" y="584"/>
                      <a:pt x="389" y="584"/>
                      <a:pt x="389" y="584"/>
                    </a:cubicBezTo>
                    <a:cubicBezTo>
                      <a:pt x="528" y="584"/>
                      <a:pt x="659" y="580"/>
                      <a:pt x="775" y="574"/>
                    </a:cubicBezTo>
                    <a:cubicBezTo>
                      <a:pt x="448" y="54"/>
                      <a:pt x="448" y="54"/>
                      <a:pt x="448" y="54"/>
                    </a:cubicBezTo>
                    <a:cubicBezTo>
                      <a:pt x="415" y="0"/>
                      <a:pt x="360" y="0"/>
                      <a:pt x="327" y="54"/>
                    </a:cubicBezTo>
                    <a:cubicBezTo>
                      <a:pt x="0" y="574"/>
                      <a:pt x="0" y="574"/>
                      <a:pt x="0" y="574"/>
                    </a:cubicBezTo>
                    <a:cubicBezTo>
                      <a:pt x="116" y="580"/>
                      <a:pt x="246" y="584"/>
                      <a:pt x="383" y="584"/>
                    </a:cubicBezTo>
                    <a:close/>
                  </a:path>
                </a:pathLst>
              </a:custGeom>
              <a:solidFill>
                <a:schemeClr val="tx1">
                  <a:alpha val="20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nvGrpSpPr>
              <p:cNvPr id="45" name="Group 14"/>
              <p:cNvGrpSpPr/>
              <p:nvPr/>
            </p:nvGrpSpPr>
            <p:grpSpPr>
              <a:xfrm>
                <a:off x="3433909" y="2615247"/>
                <a:ext cx="1709852" cy="1289381"/>
                <a:chOff x="4691063" y="3009900"/>
                <a:chExt cx="2911475" cy="2195513"/>
              </a:xfrm>
            </p:grpSpPr>
            <p:sp>
              <p:nvSpPr>
                <p:cNvPr id="78" name="Freeform: Shape 47"/>
                <p:cNvSpPr/>
                <p:nvPr/>
              </p:nvSpPr>
              <p:spPr bwMode="auto">
                <a:xfrm>
                  <a:off x="4691063" y="3009900"/>
                  <a:ext cx="2911475" cy="2195513"/>
                </a:xfrm>
                <a:custGeom>
                  <a:avLst/>
                  <a:gdLst>
                    <a:gd name="T0" fmla="*/ 383 w 775"/>
                    <a:gd name="T1" fmla="*/ 584 h 584"/>
                    <a:gd name="T2" fmla="*/ 389 w 775"/>
                    <a:gd name="T3" fmla="*/ 584 h 584"/>
                    <a:gd name="T4" fmla="*/ 775 w 775"/>
                    <a:gd name="T5" fmla="*/ 574 h 584"/>
                    <a:gd name="T6" fmla="*/ 448 w 775"/>
                    <a:gd name="T7" fmla="*/ 54 h 584"/>
                    <a:gd name="T8" fmla="*/ 327 w 775"/>
                    <a:gd name="T9" fmla="*/ 54 h 584"/>
                    <a:gd name="T10" fmla="*/ 0 w 775"/>
                    <a:gd name="T11" fmla="*/ 574 h 584"/>
                    <a:gd name="T12" fmla="*/ 383 w 775"/>
                    <a:gd name="T13" fmla="*/ 584 h 584"/>
                  </a:gdLst>
                  <a:ahLst/>
                  <a:cxnLst>
                    <a:cxn ang="0">
                      <a:pos x="T0" y="T1"/>
                    </a:cxn>
                    <a:cxn ang="0">
                      <a:pos x="T2" y="T3"/>
                    </a:cxn>
                    <a:cxn ang="0">
                      <a:pos x="T4" y="T5"/>
                    </a:cxn>
                    <a:cxn ang="0">
                      <a:pos x="T6" y="T7"/>
                    </a:cxn>
                    <a:cxn ang="0">
                      <a:pos x="T8" y="T9"/>
                    </a:cxn>
                    <a:cxn ang="0">
                      <a:pos x="T10" y="T11"/>
                    </a:cxn>
                    <a:cxn ang="0">
                      <a:pos x="T12" y="T13"/>
                    </a:cxn>
                  </a:cxnLst>
                  <a:rect l="0" t="0" r="r" b="b"/>
                  <a:pathLst>
                    <a:path w="775" h="584">
                      <a:moveTo>
                        <a:pt x="383" y="584"/>
                      </a:moveTo>
                      <a:cubicBezTo>
                        <a:pt x="389" y="584"/>
                        <a:pt x="389" y="584"/>
                        <a:pt x="389" y="584"/>
                      </a:cubicBezTo>
                      <a:cubicBezTo>
                        <a:pt x="528" y="584"/>
                        <a:pt x="659" y="580"/>
                        <a:pt x="775" y="574"/>
                      </a:cubicBezTo>
                      <a:cubicBezTo>
                        <a:pt x="448" y="54"/>
                        <a:pt x="448" y="54"/>
                        <a:pt x="448" y="54"/>
                      </a:cubicBezTo>
                      <a:cubicBezTo>
                        <a:pt x="415" y="0"/>
                        <a:pt x="360" y="0"/>
                        <a:pt x="327" y="54"/>
                      </a:cubicBezTo>
                      <a:cubicBezTo>
                        <a:pt x="0" y="574"/>
                        <a:pt x="0" y="574"/>
                        <a:pt x="0" y="574"/>
                      </a:cubicBezTo>
                      <a:cubicBezTo>
                        <a:pt x="116" y="580"/>
                        <a:pt x="246" y="584"/>
                        <a:pt x="383" y="584"/>
                      </a:cubicBezTo>
                      <a:close/>
                    </a:path>
                  </a:pathLst>
                </a:custGeom>
                <a:solidFill>
                  <a:schemeClr val="accent1"/>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79" name="Freeform: Shape 48"/>
                <p:cNvSpPr/>
                <p:nvPr/>
              </p:nvSpPr>
              <p:spPr bwMode="auto">
                <a:xfrm>
                  <a:off x="5556250" y="3009900"/>
                  <a:ext cx="1144588" cy="1549400"/>
                </a:xfrm>
                <a:custGeom>
                  <a:avLst/>
                  <a:gdLst>
                    <a:gd name="T0" fmla="*/ 235 w 305"/>
                    <a:gd name="T1" fmla="*/ 237 h 412"/>
                    <a:gd name="T2" fmla="*/ 114 w 305"/>
                    <a:gd name="T3" fmla="*/ 217 h 412"/>
                    <a:gd name="T4" fmla="*/ 47 w 305"/>
                    <a:gd name="T5" fmla="*/ 215 h 412"/>
                    <a:gd name="T6" fmla="*/ 0 w 305"/>
                    <a:gd name="T7" fmla="*/ 208 h 412"/>
                    <a:gd name="T8" fmla="*/ 97 w 305"/>
                    <a:gd name="T9" fmla="*/ 54 h 412"/>
                    <a:gd name="T10" fmla="*/ 218 w 305"/>
                    <a:gd name="T11" fmla="*/ 54 h 412"/>
                    <a:gd name="T12" fmla="*/ 305 w 305"/>
                    <a:gd name="T13" fmla="*/ 192 h 412"/>
                    <a:gd name="T14" fmla="*/ 235 w 305"/>
                    <a:gd name="T15" fmla="*/ 237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412">
                      <a:moveTo>
                        <a:pt x="235" y="237"/>
                      </a:moveTo>
                      <a:cubicBezTo>
                        <a:pt x="235" y="237"/>
                        <a:pt x="190" y="412"/>
                        <a:pt x="114" y="217"/>
                      </a:cubicBezTo>
                      <a:cubicBezTo>
                        <a:pt x="114" y="217"/>
                        <a:pt x="78" y="127"/>
                        <a:pt x="47" y="215"/>
                      </a:cubicBezTo>
                      <a:cubicBezTo>
                        <a:pt x="47" y="215"/>
                        <a:pt x="17" y="284"/>
                        <a:pt x="0" y="208"/>
                      </a:cubicBezTo>
                      <a:cubicBezTo>
                        <a:pt x="97" y="54"/>
                        <a:pt x="97" y="54"/>
                        <a:pt x="97" y="54"/>
                      </a:cubicBezTo>
                      <a:cubicBezTo>
                        <a:pt x="130" y="0"/>
                        <a:pt x="185" y="0"/>
                        <a:pt x="218" y="54"/>
                      </a:cubicBezTo>
                      <a:cubicBezTo>
                        <a:pt x="305" y="192"/>
                        <a:pt x="305" y="192"/>
                        <a:pt x="305" y="192"/>
                      </a:cubicBezTo>
                      <a:cubicBezTo>
                        <a:pt x="291" y="177"/>
                        <a:pt x="262" y="163"/>
                        <a:pt x="235" y="237"/>
                      </a:cubicBezTo>
                      <a:close/>
                    </a:path>
                  </a:pathLst>
                </a:custGeom>
                <a:pattFill prst="pct40">
                  <a:fgClr>
                    <a:schemeClr val="bg1"/>
                  </a:fgClr>
                  <a:bgClr>
                    <a:schemeClr val="accent1"/>
                  </a:bgClr>
                </a:patt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sp>
            <p:nvSpPr>
              <p:cNvPr id="46" name="Freeform: Shape 15"/>
              <p:cNvSpPr/>
              <p:nvPr/>
            </p:nvSpPr>
            <p:spPr bwMode="auto">
              <a:xfrm>
                <a:off x="4103730" y="2763566"/>
                <a:ext cx="1310728" cy="1140702"/>
              </a:xfrm>
              <a:custGeom>
                <a:avLst/>
                <a:gdLst>
                  <a:gd name="connsiteX0" fmla="*/ 1217081 w 2231861"/>
                  <a:gd name="connsiteY0" fmla="*/ 0 h 1942347"/>
                  <a:gd name="connsiteX1" fmla="*/ 1253190 w 2231861"/>
                  <a:gd name="connsiteY1" fmla="*/ 66236 h 1942347"/>
                  <a:gd name="connsiteX2" fmla="*/ 2068158 w 2231861"/>
                  <a:gd name="connsiteY2" fmla="*/ 1561148 h 1942347"/>
                  <a:gd name="connsiteX3" fmla="*/ 2231861 w 2231861"/>
                  <a:gd name="connsiteY3" fmla="*/ 1861432 h 1942347"/>
                  <a:gd name="connsiteX4" fmla="*/ 2206728 w 2231861"/>
                  <a:gd name="connsiteY4" fmla="*/ 1863786 h 1942347"/>
                  <a:gd name="connsiteX5" fmla="*/ 636522 w 2231861"/>
                  <a:gd name="connsiteY5" fmla="*/ 1938666 h 1942347"/>
                  <a:gd name="connsiteX6" fmla="*/ 193141 w 2231861"/>
                  <a:gd name="connsiteY6" fmla="*/ 1942347 h 1942347"/>
                  <a:gd name="connsiteX7" fmla="*/ 0 w 2231861"/>
                  <a:gd name="connsiteY7" fmla="*/ 1941214 h 1942347"/>
                  <a:gd name="connsiteX8" fmla="*/ 1574 w 2231861"/>
                  <a:gd name="connsiteY8" fmla="*/ 1938702 h 1942347"/>
                  <a:gd name="connsiteX9" fmla="*/ 1125326 w 2231861"/>
                  <a:gd name="connsiteY9" fmla="*/ 146345 h 1942347"/>
                  <a:gd name="connsiteX10" fmla="*/ 1217081 w 2231861"/>
                  <a:gd name="connsiteY10" fmla="*/ 0 h 1942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31861" h="1942347">
                    <a:moveTo>
                      <a:pt x="1217081" y="0"/>
                    </a:moveTo>
                    <a:lnTo>
                      <a:pt x="1253190" y="66236"/>
                    </a:lnTo>
                    <a:cubicBezTo>
                      <a:pt x="1468927" y="461967"/>
                      <a:pt x="1736441" y="952673"/>
                      <a:pt x="2068158" y="1561148"/>
                    </a:cubicBezTo>
                    <a:lnTo>
                      <a:pt x="2231861" y="1861432"/>
                    </a:lnTo>
                    <a:lnTo>
                      <a:pt x="2206728" y="1863786"/>
                    </a:lnTo>
                    <a:cubicBezTo>
                      <a:pt x="1764497" y="1902238"/>
                      <a:pt x="1226523" y="1928772"/>
                      <a:pt x="636522" y="1938666"/>
                    </a:cubicBezTo>
                    <a:lnTo>
                      <a:pt x="193141" y="1942347"/>
                    </a:lnTo>
                    <a:lnTo>
                      <a:pt x="0" y="1941214"/>
                    </a:lnTo>
                    <a:lnTo>
                      <a:pt x="1574" y="1938702"/>
                    </a:lnTo>
                    <a:cubicBezTo>
                      <a:pt x="18930" y="1911021"/>
                      <a:pt x="149094" y="1703412"/>
                      <a:pt x="1125326" y="146345"/>
                    </a:cubicBezTo>
                    <a:lnTo>
                      <a:pt x="1217081" y="0"/>
                    </a:lnTo>
                    <a:close/>
                  </a:path>
                </a:pathLst>
              </a:custGeom>
              <a:solidFill>
                <a:schemeClr val="tx1">
                  <a:alpha val="30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nvGrpSpPr>
              <p:cNvPr id="47" name="Group 16"/>
              <p:cNvGrpSpPr/>
              <p:nvPr/>
            </p:nvGrpSpPr>
            <p:grpSpPr>
              <a:xfrm>
                <a:off x="4215183" y="2465146"/>
                <a:ext cx="1881397" cy="1439482"/>
                <a:chOff x="6021388" y="2754313"/>
                <a:chExt cx="3203575" cy="2451100"/>
              </a:xfrm>
            </p:grpSpPr>
            <p:sp>
              <p:nvSpPr>
                <p:cNvPr id="76" name="Freeform: Shape 45"/>
                <p:cNvSpPr/>
                <p:nvPr/>
              </p:nvSpPr>
              <p:spPr bwMode="auto">
                <a:xfrm>
                  <a:off x="6021388" y="2754313"/>
                  <a:ext cx="3203575" cy="2451100"/>
                </a:xfrm>
                <a:custGeom>
                  <a:avLst/>
                  <a:gdLst>
                    <a:gd name="T0" fmla="*/ 32 w 853"/>
                    <a:gd name="T1" fmla="*/ 652 h 652"/>
                    <a:gd name="T2" fmla="*/ 32 w 853"/>
                    <a:gd name="T3" fmla="*/ 652 h 652"/>
                    <a:gd name="T4" fmla="*/ 853 w 853"/>
                    <a:gd name="T5" fmla="*/ 592 h 652"/>
                    <a:gd name="T6" fmla="*/ 527 w 853"/>
                    <a:gd name="T7" fmla="*/ 72 h 652"/>
                    <a:gd name="T8" fmla="*/ 364 w 853"/>
                    <a:gd name="T9" fmla="*/ 72 h 652"/>
                    <a:gd name="T10" fmla="*/ 0 w 853"/>
                    <a:gd name="T11" fmla="*/ 652 h 652"/>
                    <a:gd name="T12" fmla="*/ 32 w 853"/>
                    <a:gd name="T13" fmla="*/ 652 h 652"/>
                  </a:gdLst>
                  <a:ahLst/>
                  <a:cxnLst>
                    <a:cxn ang="0">
                      <a:pos x="T0" y="T1"/>
                    </a:cxn>
                    <a:cxn ang="0">
                      <a:pos x="T2" y="T3"/>
                    </a:cxn>
                    <a:cxn ang="0">
                      <a:pos x="T4" y="T5"/>
                    </a:cxn>
                    <a:cxn ang="0">
                      <a:pos x="T6" y="T7"/>
                    </a:cxn>
                    <a:cxn ang="0">
                      <a:pos x="T8" y="T9"/>
                    </a:cxn>
                    <a:cxn ang="0">
                      <a:pos x="T10" y="T11"/>
                    </a:cxn>
                    <a:cxn ang="0">
                      <a:pos x="T12" y="T13"/>
                    </a:cxn>
                  </a:cxnLst>
                  <a:rect l="0" t="0" r="r" b="b"/>
                  <a:pathLst>
                    <a:path w="853" h="652">
                      <a:moveTo>
                        <a:pt x="32" y="652"/>
                      </a:moveTo>
                      <a:cubicBezTo>
                        <a:pt x="32" y="652"/>
                        <a:pt x="32" y="652"/>
                        <a:pt x="32" y="652"/>
                      </a:cubicBezTo>
                      <a:cubicBezTo>
                        <a:pt x="407" y="652"/>
                        <a:pt x="727" y="627"/>
                        <a:pt x="853" y="592"/>
                      </a:cubicBezTo>
                      <a:cubicBezTo>
                        <a:pt x="527" y="72"/>
                        <a:pt x="527" y="72"/>
                        <a:pt x="527" y="72"/>
                      </a:cubicBezTo>
                      <a:cubicBezTo>
                        <a:pt x="482" y="0"/>
                        <a:pt x="409" y="0"/>
                        <a:pt x="364" y="72"/>
                      </a:cubicBezTo>
                      <a:cubicBezTo>
                        <a:pt x="0" y="652"/>
                        <a:pt x="0" y="652"/>
                        <a:pt x="0" y="652"/>
                      </a:cubicBezTo>
                      <a:cubicBezTo>
                        <a:pt x="11" y="652"/>
                        <a:pt x="21" y="652"/>
                        <a:pt x="32" y="652"/>
                      </a:cubicBezTo>
                      <a:close/>
                    </a:path>
                  </a:pathLst>
                </a:custGeom>
                <a:solidFill>
                  <a:schemeClr val="accent2"/>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77" name="Freeform: Shape 46"/>
                <p:cNvSpPr/>
                <p:nvPr/>
              </p:nvSpPr>
              <p:spPr bwMode="auto">
                <a:xfrm>
                  <a:off x="6829425" y="2754313"/>
                  <a:ext cx="1689100" cy="2341563"/>
                </a:xfrm>
                <a:custGeom>
                  <a:avLst/>
                  <a:gdLst>
                    <a:gd name="T0" fmla="*/ 149 w 450"/>
                    <a:gd name="T1" fmla="*/ 72 h 623"/>
                    <a:gd name="T2" fmla="*/ 312 w 450"/>
                    <a:gd name="T3" fmla="*/ 72 h 623"/>
                    <a:gd name="T4" fmla="*/ 450 w 450"/>
                    <a:gd name="T5" fmla="*/ 293 h 623"/>
                    <a:gd name="T6" fmla="*/ 347 w 450"/>
                    <a:gd name="T7" fmla="*/ 359 h 623"/>
                    <a:gd name="T8" fmla="*/ 168 w 450"/>
                    <a:gd name="T9" fmla="*/ 328 h 623"/>
                    <a:gd name="T10" fmla="*/ 70 w 450"/>
                    <a:gd name="T11" fmla="*/ 326 h 623"/>
                    <a:gd name="T12" fmla="*/ 0 w 450"/>
                    <a:gd name="T13" fmla="*/ 310 h 623"/>
                    <a:gd name="T14" fmla="*/ 149 w 450"/>
                    <a:gd name="T15" fmla="*/ 72 h 6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0" h="623">
                      <a:moveTo>
                        <a:pt x="149" y="72"/>
                      </a:moveTo>
                      <a:cubicBezTo>
                        <a:pt x="194" y="0"/>
                        <a:pt x="267" y="0"/>
                        <a:pt x="312" y="72"/>
                      </a:cubicBezTo>
                      <a:cubicBezTo>
                        <a:pt x="450" y="293"/>
                        <a:pt x="450" y="293"/>
                        <a:pt x="450" y="293"/>
                      </a:cubicBezTo>
                      <a:cubicBezTo>
                        <a:pt x="430" y="269"/>
                        <a:pt x="387" y="243"/>
                        <a:pt x="347" y="359"/>
                      </a:cubicBezTo>
                      <a:cubicBezTo>
                        <a:pt x="347" y="359"/>
                        <a:pt x="279" y="623"/>
                        <a:pt x="168" y="328"/>
                      </a:cubicBezTo>
                      <a:cubicBezTo>
                        <a:pt x="168" y="328"/>
                        <a:pt x="116" y="192"/>
                        <a:pt x="70" y="326"/>
                      </a:cubicBezTo>
                      <a:cubicBezTo>
                        <a:pt x="70" y="326"/>
                        <a:pt x="24" y="433"/>
                        <a:pt x="0" y="310"/>
                      </a:cubicBezTo>
                      <a:lnTo>
                        <a:pt x="149" y="72"/>
                      </a:lnTo>
                      <a:close/>
                    </a:path>
                  </a:pathLst>
                </a:custGeom>
                <a:pattFill prst="pct40">
                  <a:fgClr>
                    <a:schemeClr val="bg1"/>
                  </a:fgClr>
                  <a:bgClr>
                    <a:schemeClr val="accent2"/>
                  </a:bgClr>
                </a:patt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grpSp>
            <p:nvGrpSpPr>
              <p:cNvPr id="48" name="Group 17"/>
              <p:cNvGrpSpPr/>
              <p:nvPr/>
            </p:nvGrpSpPr>
            <p:grpSpPr>
              <a:xfrm>
                <a:off x="2060070" y="3238663"/>
                <a:ext cx="4414583" cy="568312"/>
                <a:chOff x="2351740" y="5103258"/>
                <a:chExt cx="7516994" cy="967701"/>
              </a:xfrm>
            </p:grpSpPr>
            <p:grpSp>
              <p:nvGrpSpPr>
                <p:cNvPr id="68" name="Group 37"/>
                <p:cNvGrpSpPr/>
                <p:nvPr/>
              </p:nvGrpSpPr>
              <p:grpSpPr>
                <a:xfrm flipH="1">
                  <a:off x="2351740" y="5103258"/>
                  <a:ext cx="430138" cy="967701"/>
                  <a:chOff x="614297" y="5025330"/>
                  <a:chExt cx="725340" cy="1546983"/>
                </a:xfrm>
              </p:grpSpPr>
              <p:sp>
                <p:nvSpPr>
                  <p:cNvPr id="73" name="Rectangle 42"/>
                  <p:cNvSpPr/>
                  <p:nvPr/>
                </p:nvSpPr>
                <p:spPr bwMode="auto">
                  <a:xfrm>
                    <a:off x="938036" y="6084655"/>
                    <a:ext cx="81959" cy="487658"/>
                  </a:xfrm>
                  <a:prstGeom prst="rect">
                    <a:avLst/>
                  </a:prstGeom>
                  <a:solidFill>
                    <a:schemeClr val="bg2">
                      <a:lumMod val="10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74" name="Freeform: Shape 43"/>
                  <p:cNvSpPr/>
                  <p:nvPr/>
                </p:nvSpPr>
                <p:spPr bwMode="auto">
                  <a:xfrm>
                    <a:off x="614297" y="5025330"/>
                    <a:ext cx="362670" cy="1225292"/>
                  </a:xfrm>
                  <a:custGeom>
                    <a:avLst/>
                    <a:gdLst>
                      <a:gd name="T0" fmla="*/ 0 w 75"/>
                      <a:gd name="T1" fmla="*/ 176 h 251"/>
                      <a:gd name="T2" fmla="*/ 75 w 75"/>
                      <a:gd name="T3" fmla="*/ 251 h 251"/>
                      <a:gd name="T4" fmla="*/ 75 w 75"/>
                      <a:gd name="T5" fmla="*/ 0 h 251"/>
                      <a:gd name="T6" fmla="*/ 0 w 75"/>
                      <a:gd name="T7" fmla="*/ 176 h 251"/>
                    </a:gdLst>
                    <a:ahLst/>
                    <a:cxnLst>
                      <a:cxn ang="0">
                        <a:pos x="T0" y="T1"/>
                      </a:cxn>
                      <a:cxn ang="0">
                        <a:pos x="T2" y="T3"/>
                      </a:cxn>
                      <a:cxn ang="0">
                        <a:pos x="T4" y="T5"/>
                      </a:cxn>
                      <a:cxn ang="0">
                        <a:pos x="T6" y="T7"/>
                      </a:cxn>
                    </a:cxnLst>
                    <a:rect l="0" t="0" r="r" b="b"/>
                    <a:pathLst>
                      <a:path w="75" h="251">
                        <a:moveTo>
                          <a:pt x="0" y="176"/>
                        </a:moveTo>
                        <a:cubicBezTo>
                          <a:pt x="0" y="218"/>
                          <a:pt x="34" y="251"/>
                          <a:pt x="75" y="251"/>
                        </a:cubicBezTo>
                        <a:cubicBezTo>
                          <a:pt x="75" y="0"/>
                          <a:pt x="75" y="0"/>
                          <a:pt x="75" y="0"/>
                        </a:cubicBezTo>
                        <a:cubicBezTo>
                          <a:pt x="75" y="0"/>
                          <a:pt x="0" y="135"/>
                          <a:pt x="0" y="176"/>
                        </a:cubicBezTo>
                        <a:close/>
                      </a:path>
                    </a:pathLst>
                  </a:custGeom>
                  <a:solidFill>
                    <a:schemeClr val="accent3"/>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75" name="Freeform: Shape 44"/>
                  <p:cNvSpPr/>
                  <p:nvPr/>
                </p:nvSpPr>
                <p:spPr bwMode="auto">
                  <a:xfrm>
                    <a:off x="976967" y="5025330"/>
                    <a:ext cx="362670" cy="1225292"/>
                  </a:xfrm>
                  <a:custGeom>
                    <a:avLst/>
                    <a:gdLst>
                      <a:gd name="T0" fmla="*/ 75 w 75"/>
                      <a:gd name="T1" fmla="*/ 176 h 251"/>
                      <a:gd name="T2" fmla="*/ 0 w 75"/>
                      <a:gd name="T3" fmla="*/ 0 h 251"/>
                      <a:gd name="T4" fmla="*/ 0 w 75"/>
                      <a:gd name="T5" fmla="*/ 251 h 251"/>
                      <a:gd name="T6" fmla="*/ 75 w 75"/>
                      <a:gd name="T7" fmla="*/ 176 h 251"/>
                    </a:gdLst>
                    <a:ahLst/>
                    <a:cxnLst>
                      <a:cxn ang="0">
                        <a:pos x="T0" y="T1"/>
                      </a:cxn>
                      <a:cxn ang="0">
                        <a:pos x="T2" y="T3"/>
                      </a:cxn>
                      <a:cxn ang="0">
                        <a:pos x="T4" y="T5"/>
                      </a:cxn>
                      <a:cxn ang="0">
                        <a:pos x="T6" y="T7"/>
                      </a:cxn>
                    </a:cxnLst>
                    <a:rect l="0" t="0" r="r" b="b"/>
                    <a:pathLst>
                      <a:path w="75" h="251">
                        <a:moveTo>
                          <a:pt x="75" y="176"/>
                        </a:moveTo>
                        <a:cubicBezTo>
                          <a:pt x="75" y="135"/>
                          <a:pt x="0" y="0"/>
                          <a:pt x="0" y="0"/>
                        </a:cubicBezTo>
                        <a:cubicBezTo>
                          <a:pt x="0" y="251"/>
                          <a:pt x="0" y="251"/>
                          <a:pt x="0" y="251"/>
                        </a:cubicBezTo>
                        <a:cubicBezTo>
                          <a:pt x="42" y="251"/>
                          <a:pt x="75" y="218"/>
                          <a:pt x="75" y="176"/>
                        </a:cubicBezTo>
                        <a:close/>
                      </a:path>
                    </a:pathLst>
                  </a:custGeom>
                  <a:solidFill>
                    <a:schemeClr val="accent3">
                      <a:lumMod val="75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grpSp>
              <p:nvGrpSpPr>
                <p:cNvPr id="69" name="Group 38"/>
                <p:cNvGrpSpPr/>
                <p:nvPr/>
              </p:nvGrpSpPr>
              <p:grpSpPr>
                <a:xfrm flipH="1">
                  <a:off x="9438596" y="5103258"/>
                  <a:ext cx="430138" cy="967701"/>
                  <a:chOff x="614297" y="5025330"/>
                  <a:chExt cx="725340" cy="1546983"/>
                </a:xfrm>
              </p:grpSpPr>
              <p:sp>
                <p:nvSpPr>
                  <p:cNvPr id="70" name="Rectangle 39"/>
                  <p:cNvSpPr/>
                  <p:nvPr/>
                </p:nvSpPr>
                <p:spPr bwMode="auto">
                  <a:xfrm>
                    <a:off x="938036" y="6084655"/>
                    <a:ext cx="81959" cy="487658"/>
                  </a:xfrm>
                  <a:prstGeom prst="rect">
                    <a:avLst/>
                  </a:prstGeom>
                  <a:solidFill>
                    <a:schemeClr val="bg2">
                      <a:lumMod val="10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71" name="Freeform: Shape 40"/>
                  <p:cNvSpPr/>
                  <p:nvPr/>
                </p:nvSpPr>
                <p:spPr bwMode="auto">
                  <a:xfrm>
                    <a:off x="614297" y="5025330"/>
                    <a:ext cx="362670" cy="1225292"/>
                  </a:xfrm>
                  <a:custGeom>
                    <a:avLst/>
                    <a:gdLst>
                      <a:gd name="T0" fmla="*/ 0 w 75"/>
                      <a:gd name="T1" fmla="*/ 176 h 251"/>
                      <a:gd name="T2" fmla="*/ 75 w 75"/>
                      <a:gd name="T3" fmla="*/ 251 h 251"/>
                      <a:gd name="T4" fmla="*/ 75 w 75"/>
                      <a:gd name="T5" fmla="*/ 0 h 251"/>
                      <a:gd name="T6" fmla="*/ 0 w 75"/>
                      <a:gd name="T7" fmla="*/ 176 h 251"/>
                    </a:gdLst>
                    <a:ahLst/>
                    <a:cxnLst>
                      <a:cxn ang="0">
                        <a:pos x="T0" y="T1"/>
                      </a:cxn>
                      <a:cxn ang="0">
                        <a:pos x="T2" y="T3"/>
                      </a:cxn>
                      <a:cxn ang="0">
                        <a:pos x="T4" y="T5"/>
                      </a:cxn>
                      <a:cxn ang="0">
                        <a:pos x="T6" y="T7"/>
                      </a:cxn>
                    </a:cxnLst>
                    <a:rect l="0" t="0" r="r" b="b"/>
                    <a:pathLst>
                      <a:path w="75" h="251">
                        <a:moveTo>
                          <a:pt x="0" y="176"/>
                        </a:moveTo>
                        <a:cubicBezTo>
                          <a:pt x="0" y="218"/>
                          <a:pt x="34" y="251"/>
                          <a:pt x="75" y="251"/>
                        </a:cubicBezTo>
                        <a:cubicBezTo>
                          <a:pt x="75" y="0"/>
                          <a:pt x="75" y="0"/>
                          <a:pt x="75" y="0"/>
                        </a:cubicBezTo>
                        <a:cubicBezTo>
                          <a:pt x="75" y="0"/>
                          <a:pt x="0" y="135"/>
                          <a:pt x="0" y="176"/>
                        </a:cubicBezTo>
                        <a:close/>
                      </a:path>
                    </a:pathLst>
                  </a:custGeom>
                  <a:solidFill>
                    <a:schemeClr val="accent3"/>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72" name="Freeform: Shape 41"/>
                  <p:cNvSpPr/>
                  <p:nvPr/>
                </p:nvSpPr>
                <p:spPr bwMode="auto">
                  <a:xfrm>
                    <a:off x="976967" y="5025330"/>
                    <a:ext cx="362670" cy="1225292"/>
                  </a:xfrm>
                  <a:custGeom>
                    <a:avLst/>
                    <a:gdLst>
                      <a:gd name="T0" fmla="*/ 75 w 75"/>
                      <a:gd name="T1" fmla="*/ 176 h 251"/>
                      <a:gd name="T2" fmla="*/ 0 w 75"/>
                      <a:gd name="T3" fmla="*/ 0 h 251"/>
                      <a:gd name="T4" fmla="*/ 0 w 75"/>
                      <a:gd name="T5" fmla="*/ 251 h 251"/>
                      <a:gd name="T6" fmla="*/ 75 w 75"/>
                      <a:gd name="T7" fmla="*/ 176 h 251"/>
                    </a:gdLst>
                    <a:ahLst/>
                    <a:cxnLst>
                      <a:cxn ang="0">
                        <a:pos x="T0" y="T1"/>
                      </a:cxn>
                      <a:cxn ang="0">
                        <a:pos x="T2" y="T3"/>
                      </a:cxn>
                      <a:cxn ang="0">
                        <a:pos x="T4" y="T5"/>
                      </a:cxn>
                      <a:cxn ang="0">
                        <a:pos x="T6" y="T7"/>
                      </a:cxn>
                    </a:cxnLst>
                    <a:rect l="0" t="0" r="r" b="b"/>
                    <a:pathLst>
                      <a:path w="75" h="251">
                        <a:moveTo>
                          <a:pt x="75" y="176"/>
                        </a:moveTo>
                        <a:cubicBezTo>
                          <a:pt x="75" y="135"/>
                          <a:pt x="0" y="0"/>
                          <a:pt x="0" y="0"/>
                        </a:cubicBezTo>
                        <a:cubicBezTo>
                          <a:pt x="0" y="251"/>
                          <a:pt x="0" y="251"/>
                          <a:pt x="0" y="251"/>
                        </a:cubicBezTo>
                        <a:cubicBezTo>
                          <a:pt x="42" y="251"/>
                          <a:pt x="75" y="218"/>
                          <a:pt x="75" y="176"/>
                        </a:cubicBezTo>
                        <a:close/>
                      </a:path>
                    </a:pathLst>
                  </a:custGeom>
                  <a:solidFill>
                    <a:schemeClr val="accent3">
                      <a:lumMod val="75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grpSp>
          <p:grpSp>
            <p:nvGrpSpPr>
              <p:cNvPr id="49" name="Group 18"/>
              <p:cNvGrpSpPr/>
              <p:nvPr/>
            </p:nvGrpSpPr>
            <p:grpSpPr>
              <a:xfrm>
                <a:off x="2930918" y="3252610"/>
                <a:ext cx="2641952" cy="695836"/>
                <a:chOff x="3834587" y="5127013"/>
                <a:chExt cx="4498620" cy="1184846"/>
              </a:xfrm>
            </p:grpSpPr>
            <p:grpSp>
              <p:nvGrpSpPr>
                <p:cNvPr id="60" name="Group 29"/>
                <p:cNvGrpSpPr/>
                <p:nvPr/>
              </p:nvGrpSpPr>
              <p:grpSpPr>
                <a:xfrm flipH="1">
                  <a:off x="3834587" y="5127013"/>
                  <a:ext cx="526665" cy="1184846"/>
                  <a:chOff x="614297" y="5025330"/>
                  <a:chExt cx="725340" cy="1546983"/>
                </a:xfrm>
              </p:grpSpPr>
              <p:sp>
                <p:nvSpPr>
                  <p:cNvPr id="65" name="Rectangle 34"/>
                  <p:cNvSpPr/>
                  <p:nvPr/>
                </p:nvSpPr>
                <p:spPr bwMode="auto">
                  <a:xfrm>
                    <a:off x="938036" y="6084655"/>
                    <a:ext cx="81959" cy="487658"/>
                  </a:xfrm>
                  <a:prstGeom prst="rect">
                    <a:avLst/>
                  </a:prstGeom>
                  <a:solidFill>
                    <a:schemeClr val="bg2">
                      <a:lumMod val="10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66" name="Freeform: Shape 35"/>
                  <p:cNvSpPr/>
                  <p:nvPr/>
                </p:nvSpPr>
                <p:spPr bwMode="auto">
                  <a:xfrm>
                    <a:off x="614297" y="5025330"/>
                    <a:ext cx="362670" cy="1225292"/>
                  </a:xfrm>
                  <a:custGeom>
                    <a:avLst/>
                    <a:gdLst>
                      <a:gd name="T0" fmla="*/ 0 w 75"/>
                      <a:gd name="T1" fmla="*/ 176 h 251"/>
                      <a:gd name="T2" fmla="*/ 75 w 75"/>
                      <a:gd name="T3" fmla="*/ 251 h 251"/>
                      <a:gd name="T4" fmla="*/ 75 w 75"/>
                      <a:gd name="T5" fmla="*/ 0 h 251"/>
                      <a:gd name="T6" fmla="*/ 0 w 75"/>
                      <a:gd name="T7" fmla="*/ 176 h 251"/>
                    </a:gdLst>
                    <a:ahLst/>
                    <a:cxnLst>
                      <a:cxn ang="0">
                        <a:pos x="T0" y="T1"/>
                      </a:cxn>
                      <a:cxn ang="0">
                        <a:pos x="T2" y="T3"/>
                      </a:cxn>
                      <a:cxn ang="0">
                        <a:pos x="T4" y="T5"/>
                      </a:cxn>
                      <a:cxn ang="0">
                        <a:pos x="T6" y="T7"/>
                      </a:cxn>
                    </a:cxnLst>
                    <a:rect l="0" t="0" r="r" b="b"/>
                    <a:pathLst>
                      <a:path w="75" h="251">
                        <a:moveTo>
                          <a:pt x="0" y="176"/>
                        </a:moveTo>
                        <a:cubicBezTo>
                          <a:pt x="0" y="218"/>
                          <a:pt x="34" y="251"/>
                          <a:pt x="75" y="251"/>
                        </a:cubicBezTo>
                        <a:cubicBezTo>
                          <a:pt x="75" y="0"/>
                          <a:pt x="75" y="0"/>
                          <a:pt x="75" y="0"/>
                        </a:cubicBezTo>
                        <a:cubicBezTo>
                          <a:pt x="75" y="0"/>
                          <a:pt x="0" y="135"/>
                          <a:pt x="0" y="176"/>
                        </a:cubicBezTo>
                        <a:close/>
                      </a:path>
                    </a:pathLst>
                  </a:custGeom>
                  <a:solidFill>
                    <a:schemeClr val="accent3"/>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67" name="Freeform: Shape 36"/>
                  <p:cNvSpPr/>
                  <p:nvPr/>
                </p:nvSpPr>
                <p:spPr bwMode="auto">
                  <a:xfrm>
                    <a:off x="976967" y="5025330"/>
                    <a:ext cx="362670" cy="1225292"/>
                  </a:xfrm>
                  <a:custGeom>
                    <a:avLst/>
                    <a:gdLst>
                      <a:gd name="T0" fmla="*/ 75 w 75"/>
                      <a:gd name="T1" fmla="*/ 176 h 251"/>
                      <a:gd name="T2" fmla="*/ 0 w 75"/>
                      <a:gd name="T3" fmla="*/ 0 h 251"/>
                      <a:gd name="T4" fmla="*/ 0 w 75"/>
                      <a:gd name="T5" fmla="*/ 251 h 251"/>
                      <a:gd name="T6" fmla="*/ 75 w 75"/>
                      <a:gd name="T7" fmla="*/ 176 h 251"/>
                    </a:gdLst>
                    <a:ahLst/>
                    <a:cxnLst>
                      <a:cxn ang="0">
                        <a:pos x="T0" y="T1"/>
                      </a:cxn>
                      <a:cxn ang="0">
                        <a:pos x="T2" y="T3"/>
                      </a:cxn>
                      <a:cxn ang="0">
                        <a:pos x="T4" y="T5"/>
                      </a:cxn>
                      <a:cxn ang="0">
                        <a:pos x="T6" y="T7"/>
                      </a:cxn>
                    </a:cxnLst>
                    <a:rect l="0" t="0" r="r" b="b"/>
                    <a:pathLst>
                      <a:path w="75" h="251">
                        <a:moveTo>
                          <a:pt x="75" y="176"/>
                        </a:moveTo>
                        <a:cubicBezTo>
                          <a:pt x="75" y="135"/>
                          <a:pt x="0" y="0"/>
                          <a:pt x="0" y="0"/>
                        </a:cubicBezTo>
                        <a:cubicBezTo>
                          <a:pt x="0" y="251"/>
                          <a:pt x="0" y="251"/>
                          <a:pt x="0" y="251"/>
                        </a:cubicBezTo>
                        <a:cubicBezTo>
                          <a:pt x="42" y="251"/>
                          <a:pt x="75" y="218"/>
                          <a:pt x="75" y="176"/>
                        </a:cubicBezTo>
                        <a:close/>
                      </a:path>
                    </a:pathLst>
                  </a:custGeom>
                  <a:solidFill>
                    <a:schemeClr val="accent3">
                      <a:lumMod val="75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grpSp>
              <p:nvGrpSpPr>
                <p:cNvPr id="61" name="Group 30"/>
                <p:cNvGrpSpPr/>
                <p:nvPr/>
              </p:nvGrpSpPr>
              <p:grpSpPr>
                <a:xfrm flipH="1">
                  <a:off x="7806542" y="5127013"/>
                  <a:ext cx="526665" cy="1184846"/>
                  <a:chOff x="614297" y="5025330"/>
                  <a:chExt cx="725340" cy="1546983"/>
                </a:xfrm>
              </p:grpSpPr>
              <p:sp>
                <p:nvSpPr>
                  <p:cNvPr id="62" name="Rectangle 31"/>
                  <p:cNvSpPr/>
                  <p:nvPr/>
                </p:nvSpPr>
                <p:spPr bwMode="auto">
                  <a:xfrm>
                    <a:off x="938036" y="6084655"/>
                    <a:ext cx="81959" cy="487658"/>
                  </a:xfrm>
                  <a:prstGeom prst="rect">
                    <a:avLst/>
                  </a:prstGeom>
                  <a:solidFill>
                    <a:schemeClr val="bg2">
                      <a:lumMod val="10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63" name="Freeform: Shape 32"/>
                  <p:cNvSpPr/>
                  <p:nvPr/>
                </p:nvSpPr>
                <p:spPr bwMode="auto">
                  <a:xfrm>
                    <a:off x="614297" y="5025330"/>
                    <a:ext cx="362670" cy="1225292"/>
                  </a:xfrm>
                  <a:custGeom>
                    <a:avLst/>
                    <a:gdLst>
                      <a:gd name="T0" fmla="*/ 0 w 75"/>
                      <a:gd name="T1" fmla="*/ 176 h 251"/>
                      <a:gd name="T2" fmla="*/ 75 w 75"/>
                      <a:gd name="T3" fmla="*/ 251 h 251"/>
                      <a:gd name="T4" fmla="*/ 75 w 75"/>
                      <a:gd name="T5" fmla="*/ 0 h 251"/>
                      <a:gd name="T6" fmla="*/ 0 w 75"/>
                      <a:gd name="T7" fmla="*/ 176 h 251"/>
                    </a:gdLst>
                    <a:ahLst/>
                    <a:cxnLst>
                      <a:cxn ang="0">
                        <a:pos x="T0" y="T1"/>
                      </a:cxn>
                      <a:cxn ang="0">
                        <a:pos x="T2" y="T3"/>
                      </a:cxn>
                      <a:cxn ang="0">
                        <a:pos x="T4" y="T5"/>
                      </a:cxn>
                      <a:cxn ang="0">
                        <a:pos x="T6" y="T7"/>
                      </a:cxn>
                    </a:cxnLst>
                    <a:rect l="0" t="0" r="r" b="b"/>
                    <a:pathLst>
                      <a:path w="75" h="251">
                        <a:moveTo>
                          <a:pt x="0" y="176"/>
                        </a:moveTo>
                        <a:cubicBezTo>
                          <a:pt x="0" y="218"/>
                          <a:pt x="34" y="251"/>
                          <a:pt x="75" y="251"/>
                        </a:cubicBezTo>
                        <a:cubicBezTo>
                          <a:pt x="75" y="0"/>
                          <a:pt x="75" y="0"/>
                          <a:pt x="75" y="0"/>
                        </a:cubicBezTo>
                        <a:cubicBezTo>
                          <a:pt x="75" y="0"/>
                          <a:pt x="0" y="135"/>
                          <a:pt x="0" y="176"/>
                        </a:cubicBezTo>
                        <a:close/>
                      </a:path>
                    </a:pathLst>
                  </a:custGeom>
                  <a:solidFill>
                    <a:schemeClr val="accent3"/>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64" name="Freeform: Shape 33"/>
                  <p:cNvSpPr/>
                  <p:nvPr/>
                </p:nvSpPr>
                <p:spPr bwMode="auto">
                  <a:xfrm>
                    <a:off x="976967" y="5025330"/>
                    <a:ext cx="362670" cy="1225292"/>
                  </a:xfrm>
                  <a:custGeom>
                    <a:avLst/>
                    <a:gdLst>
                      <a:gd name="T0" fmla="*/ 75 w 75"/>
                      <a:gd name="T1" fmla="*/ 176 h 251"/>
                      <a:gd name="T2" fmla="*/ 0 w 75"/>
                      <a:gd name="T3" fmla="*/ 0 h 251"/>
                      <a:gd name="T4" fmla="*/ 0 w 75"/>
                      <a:gd name="T5" fmla="*/ 251 h 251"/>
                      <a:gd name="T6" fmla="*/ 75 w 75"/>
                      <a:gd name="T7" fmla="*/ 176 h 251"/>
                    </a:gdLst>
                    <a:ahLst/>
                    <a:cxnLst>
                      <a:cxn ang="0">
                        <a:pos x="T0" y="T1"/>
                      </a:cxn>
                      <a:cxn ang="0">
                        <a:pos x="T2" y="T3"/>
                      </a:cxn>
                      <a:cxn ang="0">
                        <a:pos x="T4" y="T5"/>
                      </a:cxn>
                      <a:cxn ang="0">
                        <a:pos x="T6" y="T7"/>
                      </a:cxn>
                    </a:cxnLst>
                    <a:rect l="0" t="0" r="r" b="b"/>
                    <a:pathLst>
                      <a:path w="75" h="251">
                        <a:moveTo>
                          <a:pt x="75" y="176"/>
                        </a:moveTo>
                        <a:cubicBezTo>
                          <a:pt x="75" y="135"/>
                          <a:pt x="0" y="0"/>
                          <a:pt x="0" y="0"/>
                        </a:cubicBezTo>
                        <a:cubicBezTo>
                          <a:pt x="0" y="251"/>
                          <a:pt x="0" y="251"/>
                          <a:pt x="0" y="251"/>
                        </a:cubicBezTo>
                        <a:cubicBezTo>
                          <a:pt x="42" y="251"/>
                          <a:pt x="75" y="218"/>
                          <a:pt x="75" y="176"/>
                        </a:cubicBezTo>
                        <a:close/>
                      </a:path>
                    </a:pathLst>
                  </a:custGeom>
                  <a:solidFill>
                    <a:schemeClr val="accent3">
                      <a:lumMod val="75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grpSp>
          <p:grpSp>
            <p:nvGrpSpPr>
              <p:cNvPr id="50" name="Group 19"/>
              <p:cNvGrpSpPr/>
              <p:nvPr/>
            </p:nvGrpSpPr>
            <p:grpSpPr>
              <a:xfrm>
                <a:off x="3640686" y="3205044"/>
                <a:ext cx="1204294" cy="815817"/>
                <a:chOff x="5043160" y="5046016"/>
                <a:chExt cx="2050630" cy="1389144"/>
              </a:xfrm>
            </p:grpSpPr>
            <p:grpSp>
              <p:nvGrpSpPr>
                <p:cNvPr id="52" name="Group 21"/>
                <p:cNvGrpSpPr/>
                <p:nvPr/>
              </p:nvGrpSpPr>
              <p:grpSpPr>
                <a:xfrm flipH="1">
                  <a:off x="5043160" y="5046016"/>
                  <a:ext cx="617475" cy="1389144"/>
                  <a:chOff x="614297" y="5025330"/>
                  <a:chExt cx="725340" cy="1546983"/>
                </a:xfrm>
              </p:grpSpPr>
              <p:sp>
                <p:nvSpPr>
                  <p:cNvPr id="57" name="Rectangle 26"/>
                  <p:cNvSpPr/>
                  <p:nvPr/>
                </p:nvSpPr>
                <p:spPr bwMode="auto">
                  <a:xfrm>
                    <a:off x="938036" y="6084655"/>
                    <a:ext cx="81959" cy="487658"/>
                  </a:xfrm>
                  <a:prstGeom prst="rect">
                    <a:avLst/>
                  </a:prstGeom>
                  <a:solidFill>
                    <a:schemeClr val="bg2">
                      <a:lumMod val="10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58" name="Freeform: Shape 27"/>
                  <p:cNvSpPr/>
                  <p:nvPr/>
                </p:nvSpPr>
                <p:spPr bwMode="auto">
                  <a:xfrm>
                    <a:off x="614297" y="5025330"/>
                    <a:ext cx="362670" cy="1225292"/>
                  </a:xfrm>
                  <a:custGeom>
                    <a:avLst/>
                    <a:gdLst>
                      <a:gd name="T0" fmla="*/ 0 w 75"/>
                      <a:gd name="T1" fmla="*/ 176 h 251"/>
                      <a:gd name="T2" fmla="*/ 75 w 75"/>
                      <a:gd name="T3" fmla="*/ 251 h 251"/>
                      <a:gd name="T4" fmla="*/ 75 w 75"/>
                      <a:gd name="T5" fmla="*/ 0 h 251"/>
                      <a:gd name="T6" fmla="*/ 0 w 75"/>
                      <a:gd name="T7" fmla="*/ 176 h 251"/>
                    </a:gdLst>
                    <a:ahLst/>
                    <a:cxnLst>
                      <a:cxn ang="0">
                        <a:pos x="T0" y="T1"/>
                      </a:cxn>
                      <a:cxn ang="0">
                        <a:pos x="T2" y="T3"/>
                      </a:cxn>
                      <a:cxn ang="0">
                        <a:pos x="T4" y="T5"/>
                      </a:cxn>
                      <a:cxn ang="0">
                        <a:pos x="T6" y="T7"/>
                      </a:cxn>
                    </a:cxnLst>
                    <a:rect l="0" t="0" r="r" b="b"/>
                    <a:pathLst>
                      <a:path w="75" h="251">
                        <a:moveTo>
                          <a:pt x="0" y="176"/>
                        </a:moveTo>
                        <a:cubicBezTo>
                          <a:pt x="0" y="218"/>
                          <a:pt x="34" y="251"/>
                          <a:pt x="75" y="251"/>
                        </a:cubicBezTo>
                        <a:cubicBezTo>
                          <a:pt x="75" y="0"/>
                          <a:pt x="75" y="0"/>
                          <a:pt x="75" y="0"/>
                        </a:cubicBezTo>
                        <a:cubicBezTo>
                          <a:pt x="75" y="0"/>
                          <a:pt x="0" y="135"/>
                          <a:pt x="0" y="176"/>
                        </a:cubicBezTo>
                        <a:close/>
                      </a:path>
                    </a:pathLst>
                  </a:custGeom>
                  <a:solidFill>
                    <a:schemeClr val="accent3"/>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59" name="Freeform: Shape 28"/>
                  <p:cNvSpPr/>
                  <p:nvPr/>
                </p:nvSpPr>
                <p:spPr bwMode="auto">
                  <a:xfrm>
                    <a:off x="976967" y="5025330"/>
                    <a:ext cx="362670" cy="1225292"/>
                  </a:xfrm>
                  <a:custGeom>
                    <a:avLst/>
                    <a:gdLst>
                      <a:gd name="T0" fmla="*/ 75 w 75"/>
                      <a:gd name="T1" fmla="*/ 176 h 251"/>
                      <a:gd name="T2" fmla="*/ 0 w 75"/>
                      <a:gd name="T3" fmla="*/ 0 h 251"/>
                      <a:gd name="T4" fmla="*/ 0 w 75"/>
                      <a:gd name="T5" fmla="*/ 251 h 251"/>
                      <a:gd name="T6" fmla="*/ 75 w 75"/>
                      <a:gd name="T7" fmla="*/ 176 h 251"/>
                    </a:gdLst>
                    <a:ahLst/>
                    <a:cxnLst>
                      <a:cxn ang="0">
                        <a:pos x="T0" y="T1"/>
                      </a:cxn>
                      <a:cxn ang="0">
                        <a:pos x="T2" y="T3"/>
                      </a:cxn>
                      <a:cxn ang="0">
                        <a:pos x="T4" y="T5"/>
                      </a:cxn>
                      <a:cxn ang="0">
                        <a:pos x="T6" y="T7"/>
                      </a:cxn>
                    </a:cxnLst>
                    <a:rect l="0" t="0" r="r" b="b"/>
                    <a:pathLst>
                      <a:path w="75" h="251">
                        <a:moveTo>
                          <a:pt x="75" y="176"/>
                        </a:moveTo>
                        <a:cubicBezTo>
                          <a:pt x="75" y="135"/>
                          <a:pt x="0" y="0"/>
                          <a:pt x="0" y="0"/>
                        </a:cubicBezTo>
                        <a:cubicBezTo>
                          <a:pt x="0" y="251"/>
                          <a:pt x="0" y="251"/>
                          <a:pt x="0" y="251"/>
                        </a:cubicBezTo>
                        <a:cubicBezTo>
                          <a:pt x="42" y="251"/>
                          <a:pt x="75" y="218"/>
                          <a:pt x="75" y="176"/>
                        </a:cubicBezTo>
                        <a:close/>
                      </a:path>
                    </a:pathLst>
                  </a:custGeom>
                  <a:solidFill>
                    <a:schemeClr val="accent3">
                      <a:lumMod val="75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grpSp>
              <p:nvGrpSpPr>
                <p:cNvPr id="53" name="Group 22"/>
                <p:cNvGrpSpPr/>
                <p:nvPr/>
              </p:nvGrpSpPr>
              <p:grpSpPr>
                <a:xfrm flipH="1">
                  <a:off x="6476315" y="5046016"/>
                  <a:ext cx="617475" cy="1389144"/>
                  <a:chOff x="614297" y="5025330"/>
                  <a:chExt cx="725340" cy="1546983"/>
                </a:xfrm>
              </p:grpSpPr>
              <p:sp>
                <p:nvSpPr>
                  <p:cNvPr id="54" name="Rectangle 23"/>
                  <p:cNvSpPr/>
                  <p:nvPr/>
                </p:nvSpPr>
                <p:spPr bwMode="auto">
                  <a:xfrm>
                    <a:off x="938036" y="6084655"/>
                    <a:ext cx="81959" cy="487658"/>
                  </a:xfrm>
                  <a:prstGeom prst="rect">
                    <a:avLst/>
                  </a:prstGeom>
                  <a:solidFill>
                    <a:schemeClr val="bg2">
                      <a:lumMod val="10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55" name="Freeform: Shape 24"/>
                  <p:cNvSpPr/>
                  <p:nvPr/>
                </p:nvSpPr>
                <p:spPr bwMode="auto">
                  <a:xfrm>
                    <a:off x="614297" y="5025330"/>
                    <a:ext cx="362670" cy="1225292"/>
                  </a:xfrm>
                  <a:custGeom>
                    <a:avLst/>
                    <a:gdLst>
                      <a:gd name="T0" fmla="*/ 0 w 75"/>
                      <a:gd name="T1" fmla="*/ 176 h 251"/>
                      <a:gd name="T2" fmla="*/ 75 w 75"/>
                      <a:gd name="T3" fmla="*/ 251 h 251"/>
                      <a:gd name="T4" fmla="*/ 75 w 75"/>
                      <a:gd name="T5" fmla="*/ 0 h 251"/>
                      <a:gd name="T6" fmla="*/ 0 w 75"/>
                      <a:gd name="T7" fmla="*/ 176 h 251"/>
                    </a:gdLst>
                    <a:ahLst/>
                    <a:cxnLst>
                      <a:cxn ang="0">
                        <a:pos x="T0" y="T1"/>
                      </a:cxn>
                      <a:cxn ang="0">
                        <a:pos x="T2" y="T3"/>
                      </a:cxn>
                      <a:cxn ang="0">
                        <a:pos x="T4" y="T5"/>
                      </a:cxn>
                      <a:cxn ang="0">
                        <a:pos x="T6" y="T7"/>
                      </a:cxn>
                    </a:cxnLst>
                    <a:rect l="0" t="0" r="r" b="b"/>
                    <a:pathLst>
                      <a:path w="75" h="251">
                        <a:moveTo>
                          <a:pt x="0" y="176"/>
                        </a:moveTo>
                        <a:cubicBezTo>
                          <a:pt x="0" y="218"/>
                          <a:pt x="34" y="251"/>
                          <a:pt x="75" y="251"/>
                        </a:cubicBezTo>
                        <a:cubicBezTo>
                          <a:pt x="75" y="0"/>
                          <a:pt x="75" y="0"/>
                          <a:pt x="75" y="0"/>
                        </a:cubicBezTo>
                        <a:cubicBezTo>
                          <a:pt x="75" y="0"/>
                          <a:pt x="0" y="135"/>
                          <a:pt x="0" y="176"/>
                        </a:cubicBezTo>
                        <a:close/>
                      </a:path>
                    </a:pathLst>
                  </a:custGeom>
                  <a:solidFill>
                    <a:schemeClr val="accent3"/>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sp>
                <p:nvSpPr>
                  <p:cNvPr id="56" name="Freeform: Shape 25"/>
                  <p:cNvSpPr/>
                  <p:nvPr/>
                </p:nvSpPr>
                <p:spPr bwMode="auto">
                  <a:xfrm>
                    <a:off x="976967" y="5025330"/>
                    <a:ext cx="362670" cy="1225292"/>
                  </a:xfrm>
                  <a:custGeom>
                    <a:avLst/>
                    <a:gdLst>
                      <a:gd name="T0" fmla="*/ 75 w 75"/>
                      <a:gd name="T1" fmla="*/ 176 h 251"/>
                      <a:gd name="T2" fmla="*/ 0 w 75"/>
                      <a:gd name="T3" fmla="*/ 0 h 251"/>
                      <a:gd name="T4" fmla="*/ 0 w 75"/>
                      <a:gd name="T5" fmla="*/ 251 h 251"/>
                      <a:gd name="T6" fmla="*/ 75 w 75"/>
                      <a:gd name="T7" fmla="*/ 176 h 251"/>
                    </a:gdLst>
                    <a:ahLst/>
                    <a:cxnLst>
                      <a:cxn ang="0">
                        <a:pos x="T0" y="T1"/>
                      </a:cxn>
                      <a:cxn ang="0">
                        <a:pos x="T2" y="T3"/>
                      </a:cxn>
                      <a:cxn ang="0">
                        <a:pos x="T4" y="T5"/>
                      </a:cxn>
                      <a:cxn ang="0">
                        <a:pos x="T6" y="T7"/>
                      </a:cxn>
                    </a:cxnLst>
                    <a:rect l="0" t="0" r="r" b="b"/>
                    <a:pathLst>
                      <a:path w="75" h="251">
                        <a:moveTo>
                          <a:pt x="75" y="176"/>
                        </a:moveTo>
                        <a:cubicBezTo>
                          <a:pt x="75" y="135"/>
                          <a:pt x="0" y="0"/>
                          <a:pt x="0" y="0"/>
                        </a:cubicBezTo>
                        <a:cubicBezTo>
                          <a:pt x="0" y="251"/>
                          <a:pt x="0" y="251"/>
                          <a:pt x="0" y="251"/>
                        </a:cubicBezTo>
                        <a:cubicBezTo>
                          <a:pt x="42" y="251"/>
                          <a:pt x="75" y="218"/>
                          <a:pt x="75" y="176"/>
                        </a:cubicBezTo>
                        <a:close/>
                      </a:path>
                    </a:pathLst>
                  </a:custGeom>
                  <a:solidFill>
                    <a:schemeClr val="accent3">
                      <a:lumMod val="75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grpSp>
          <p:sp>
            <p:nvSpPr>
              <p:cNvPr id="51" name="Freeform: Shape 20"/>
              <p:cNvSpPr/>
              <p:nvPr/>
            </p:nvSpPr>
            <p:spPr bwMode="auto">
              <a:xfrm flipH="1">
                <a:off x="3057955" y="2417028"/>
                <a:ext cx="789664" cy="388072"/>
              </a:xfrm>
              <a:custGeom>
                <a:avLst/>
                <a:gdLst>
                  <a:gd name="T0" fmla="*/ 464 w 504"/>
                  <a:gd name="T1" fmla="*/ 178 h 360"/>
                  <a:gd name="T2" fmla="*/ 468 w 504"/>
                  <a:gd name="T3" fmla="*/ 144 h 360"/>
                  <a:gd name="T4" fmla="*/ 324 w 504"/>
                  <a:gd name="T5" fmla="*/ 0 h 360"/>
                  <a:gd name="T6" fmla="*/ 196 w 504"/>
                  <a:gd name="T7" fmla="*/ 79 h 360"/>
                  <a:gd name="T8" fmla="*/ 162 w 504"/>
                  <a:gd name="T9" fmla="*/ 72 h 360"/>
                  <a:gd name="T10" fmla="*/ 72 w 504"/>
                  <a:gd name="T11" fmla="*/ 159 h 360"/>
                  <a:gd name="T12" fmla="*/ 0 w 504"/>
                  <a:gd name="T13" fmla="*/ 252 h 360"/>
                  <a:gd name="T14" fmla="*/ 144 w 504"/>
                  <a:gd name="T15" fmla="*/ 360 h 360"/>
                  <a:gd name="T16" fmla="*/ 360 w 504"/>
                  <a:gd name="T17" fmla="*/ 360 h 360"/>
                  <a:gd name="T18" fmla="*/ 504 w 504"/>
                  <a:gd name="T19" fmla="*/ 252 h 360"/>
                  <a:gd name="T20" fmla="*/ 464 w 504"/>
                  <a:gd name="T21" fmla="*/ 178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4" h="360">
                    <a:moveTo>
                      <a:pt x="464" y="178"/>
                    </a:moveTo>
                    <a:cubicBezTo>
                      <a:pt x="466" y="167"/>
                      <a:pt x="468" y="156"/>
                      <a:pt x="468" y="144"/>
                    </a:cubicBezTo>
                    <a:cubicBezTo>
                      <a:pt x="468" y="64"/>
                      <a:pt x="404" y="0"/>
                      <a:pt x="324" y="0"/>
                    </a:cubicBezTo>
                    <a:cubicBezTo>
                      <a:pt x="268" y="0"/>
                      <a:pt x="220" y="32"/>
                      <a:pt x="196" y="79"/>
                    </a:cubicBezTo>
                    <a:cubicBezTo>
                      <a:pt x="186" y="74"/>
                      <a:pt x="174" y="72"/>
                      <a:pt x="162" y="72"/>
                    </a:cubicBezTo>
                    <a:cubicBezTo>
                      <a:pt x="113" y="72"/>
                      <a:pt x="74" y="111"/>
                      <a:pt x="72" y="159"/>
                    </a:cubicBezTo>
                    <a:cubicBezTo>
                      <a:pt x="29" y="178"/>
                      <a:pt x="0" y="212"/>
                      <a:pt x="0" y="252"/>
                    </a:cubicBezTo>
                    <a:cubicBezTo>
                      <a:pt x="0" y="311"/>
                      <a:pt x="65" y="360"/>
                      <a:pt x="144" y="360"/>
                    </a:cubicBezTo>
                    <a:cubicBezTo>
                      <a:pt x="360" y="360"/>
                      <a:pt x="360" y="360"/>
                      <a:pt x="360" y="360"/>
                    </a:cubicBezTo>
                    <a:cubicBezTo>
                      <a:pt x="439" y="360"/>
                      <a:pt x="504" y="311"/>
                      <a:pt x="504" y="252"/>
                    </a:cubicBezTo>
                    <a:cubicBezTo>
                      <a:pt x="504" y="223"/>
                      <a:pt x="489" y="197"/>
                      <a:pt x="464" y="178"/>
                    </a:cubicBezTo>
                    <a:close/>
                  </a:path>
                </a:pathLst>
              </a:custGeom>
              <a:solidFill>
                <a:schemeClr val="bg2">
                  <a:alpha val="70000"/>
                </a:schemeClr>
              </a:solidFill>
              <a:ln>
                <a:noFill/>
              </a:ln>
            </p:spPr>
            <p:txBody>
              <a:bodyPr anchor="ctr"/>
              <a:lstStyle/>
              <a:p>
                <a:pPr algn="ctr"/>
                <a:endParaRPr sz="2400">
                  <a:latin typeface="HanaMinA" panose="02000609000000000000" pitchFamily="49" charset="-128"/>
                  <a:ea typeface="FZFangSong-Z02S" panose="02010601030101010101" pitchFamily="2" charset="-122"/>
                  <a:sym typeface="HanaMinA" panose="02000609000000000000" pitchFamily="49" charset="-128"/>
                </a:endParaRPr>
              </a:p>
            </p:txBody>
          </p:sp>
        </p:grpSp>
        <p:sp>
          <p:nvSpPr>
            <p:cNvPr id="6" name="Rectangle 88"/>
            <p:cNvSpPr/>
            <p:nvPr/>
          </p:nvSpPr>
          <p:spPr>
            <a:xfrm>
              <a:off x="3983378" y="3411976"/>
              <a:ext cx="1177245" cy="318549"/>
            </a:xfrm>
            <a:prstGeom prst="rect">
              <a:avLst/>
            </a:prstGeom>
          </p:spPr>
          <p:txBody>
            <a:bodyPr wrap="none">
              <a:normAutofit fontScale="92500" lnSpcReduction="10000"/>
            </a:bodyPr>
            <a:lstStyle/>
            <a:p>
              <a:pPr lvl="0" algn="ctr"/>
              <a:r>
                <a:rPr lang="zh-CN" altLang="en-US" sz="2400">
                  <a:solidFill>
                    <a:srgbClr val="FFFFFF"/>
                  </a:solidFill>
                  <a:latin typeface="HanaMinA" panose="02000609000000000000" pitchFamily="49" charset="-128"/>
                  <a:ea typeface="FZFangSong-Z02S" panose="02010601030101010101" pitchFamily="2" charset="-122"/>
                  <a:sym typeface="HanaMinA" panose="02000609000000000000" pitchFamily="49" charset="-128"/>
                </a:rPr>
                <a:t>标题文本预设</a:t>
              </a:r>
              <a:endParaRPr lang="zh-CN" altLang="en-US" sz="2400">
                <a:solidFill>
                  <a:srgbClr val="FFFFFF"/>
                </a:solidFill>
                <a:latin typeface="HanaMinA" panose="02000609000000000000" pitchFamily="49" charset="-128"/>
                <a:ea typeface="FZFangSong-Z02S" panose="02010601030101010101" pitchFamily="2" charset="-122"/>
                <a:sym typeface="HanaMinA" panose="02000609000000000000" pitchFamily="49" charset="-128"/>
              </a:endParaRPr>
            </a:p>
          </p:txBody>
        </p:sp>
      </p:grpSp>
      <p:sp>
        <p:nvSpPr>
          <p:cNvPr id="92" name="文本框 10"/>
          <p:cNvSpPr txBox="1">
            <a:spLocks noChangeArrowheads="1"/>
          </p:cNvSpPr>
          <p:nvPr/>
        </p:nvSpPr>
        <p:spPr bwMode="auto">
          <a:xfrm>
            <a:off x="747486" y="285505"/>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accent1"/>
                </a:solidFill>
                <a:latin typeface="FZFangSong-Z02S" panose="02010601030101010101" pitchFamily="2" charset="-122"/>
                <a:ea typeface="FZFangSong-Z02S" panose="02010601030101010101" pitchFamily="2" charset="-122"/>
              </a:rPr>
              <a:t>点击此处添加标题</a:t>
            </a:r>
            <a:endParaRPr lang="zh-CN" altLang="en-US" sz="2400" b="1" dirty="0">
              <a:solidFill>
                <a:schemeClr val="accent1"/>
              </a:solidFill>
              <a:latin typeface="FZFangSong-Z02S" panose="02010601030101010101" pitchFamily="2" charset="-122"/>
              <a:ea typeface="FZFangSong-Z02S" panose="02010601030101010101" pitchFamily="2" charset="-122"/>
            </a:endParaRPr>
          </a:p>
        </p:txBody>
      </p:sp>
      <p:pic>
        <p:nvPicPr>
          <p:cNvPr id="93" name="图片 9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4625" y="285505"/>
            <a:ext cx="465309" cy="461962"/>
          </a:xfrm>
          <a:prstGeom prst="rect">
            <a:avLst/>
          </a:prstGeom>
        </p:spPr>
      </p:pic>
      <p:sp>
        <p:nvSpPr>
          <p:cNvPr id="3" name="文本框 2"/>
          <p:cNvSpPr txBox="1"/>
          <p:nvPr/>
        </p:nvSpPr>
        <p:spPr>
          <a:xfrm>
            <a:off x="6853555" y="1404620"/>
            <a:ext cx="1315085" cy="398780"/>
          </a:xfrm>
          <a:prstGeom prst="rect">
            <a:avLst/>
          </a:prstGeom>
          <a:noFill/>
        </p:spPr>
        <p:txBody>
          <a:bodyPr wrap="square" rtlCol="0">
            <a:spAutoFit/>
          </a:bodyPr>
          <a:p>
            <a:pPr algn="l"/>
            <a:r>
              <a:rPr lang="zh-CN" altLang="en-US" sz="2000" b="1">
                <a:solidFill>
                  <a:schemeClr val="tx1"/>
                </a:solidFill>
                <a:latin typeface="微软雅黑" panose="020B0503020204020204" charset="-122"/>
                <a:ea typeface="微软雅黑" panose="020B0503020204020204" charset="-122"/>
              </a:rPr>
              <a:t>输入标题</a:t>
            </a:r>
            <a:endParaRPr lang="zh-CN" altLang="en-US" sz="2000" b="1">
              <a:solidFill>
                <a:schemeClr val="tx1"/>
              </a:solidFill>
              <a:latin typeface="微软雅黑" panose="020B0503020204020204" charset="-122"/>
              <a:ea typeface="微软雅黑" panose="020B0503020204020204" charset="-122"/>
            </a:endParaRPr>
          </a:p>
        </p:txBody>
      </p:sp>
      <p:sp>
        <p:nvSpPr>
          <p:cNvPr id="94" name="文本框 93"/>
          <p:cNvSpPr txBox="1"/>
          <p:nvPr/>
        </p:nvSpPr>
        <p:spPr>
          <a:xfrm>
            <a:off x="6853555" y="1803083"/>
            <a:ext cx="3987165" cy="829945"/>
          </a:xfrm>
          <a:prstGeom prst="rect">
            <a:avLst/>
          </a:prstGeom>
          <a:noFill/>
        </p:spPr>
        <p:txBody>
          <a:bodyPr wrap="square" rtlCol="0">
            <a:spAutoFit/>
          </a:bodyPr>
          <a:p>
            <a:pPr marL="0" lvl="0" indent="0" eaLnBrk="1" hangingPunct="1">
              <a:lnSpc>
                <a:spcPct val="100000"/>
              </a:lnSpc>
              <a:spcBef>
                <a:spcPct val="0"/>
              </a:spcBef>
              <a:buNone/>
            </a:pPr>
            <a:r>
              <a:rPr sz="1600" dirty="0">
                <a:solidFill>
                  <a:prstClr val="black">
                    <a:lumMod val="85000"/>
                    <a:lumOff val="15000"/>
                  </a:prstClr>
                </a:solidFill>
                <a:latin typeface="微软雅黑" panose="020B0503020204020204" charset="-122"/>
                <a:ea typeface="微软雅黑" panose="020B0503020204020204" charset="-122"/>
                <a:sym typeface="+mn-ea"/>
              </a:rPr>
              <a:t>单击此处添加您的文字内容。本模板的所有素材和逻辑图表，均可自由编辑替换和移动。</a:t>
            </a:r>
            <a:endParaRPr lang="zh-CN" altLang="en-US" sz="1600">
              <a:solidFill>
                <a:schemeClr val="tx1"/>
              </a:solidFill>
              <a:latin typeface="微软雅黑" panose="020B0503020204020204" charset="-122"/>
              <a:ea typeface="微软雅黑" panose="020B0503020204020204" charset="-122"/>
            </a:endParaRPr>
          </a:p>
        </p:txBody>
      </p:sp>
      <p:sp>
        <p:nvSpPr>
          <p:cNvPr id="95" name="文本框 94"/>
          <p:cNvSpPr txBox="1"/>
          <p:nvPr/>
        </p:nvSpPr>
        <p:spPr>
          <a:xfrm>
            <a:off x="6853555" y="3337243"/>
            <a:ext cx="3987165" cy="829945"/>
          </a:xfrm>
          <a:prstGeom prst="rect">
            <a:avLst/>
          </a:prstGeom>
          <a:noFill/>
        </p:spPr>
        <p:txBody>
          <a:bodyPr wrap="square" rtlCol="0">
            <a:spAutoFit/>
          </a:bodyPr>
          <a:p>
            <a:pPr marL="0" lvl="0" indent="0" eaLnBrk="1" hangingPunct="1">
              <a:lnSpc>
                <a:spcPct val="100000"/>
              </a:lnSpc>
              <a:spcBef>
                <a:spcPct val="0"/>
              </a:spcBef>
              <a:buNone/>
            </a:pPr>
            <a:r>
              <a:rPr sz="1600" dirty="0">
                <a:solidFill>
                  <a:prstClr val="black">
                    <a:lumMod val="85000"/>
                    <a:lumOff val="15000"/>
                  </a:prstClr>
                </a:solidFill>
                <a:latin typeface="微软雅黑" panose="020B0503020204020204" charset="-122"/>
                <a:ea typeface="微软雅黑" panose="020B0503020204020204" charset="-122"/>
                <a:sym typeface="+mn-ea"/>
              </a:rPr>
              <a:t>单击此处添加您的文字内容。本模板的所有素材和逻辑图表，均可自由编辑替换和移动。</a:t>
            </a:r>
            <a:endParaRPr lang="zh-CN" altLang="en-US" sz="1600">
              <a:solidFill>
                <a:schemeClr val="tx1"/>
              </a:solidFill>
              <a:latin typeface="微软雅黑" panose="020B0503020204020204" charset="-122"/>
              <a:ea typeface="微软雅黑" panose="020B0503020204020204" charset="-122"/>
            </a:endParaRPr>
          </a:p>
        </p:txBody>
      </p:sp>
      <p:sp>
        <p:nvSpPr>
          <p:cNvPr id="96" name="文本框 95"/>
          <p:cNvSpPr txBox="1"/>
          <p:nvPr/>
        </p:nvSpPr>
        <p:spPr>
          <a:xfrm>
            <a:off x="6853555" y="4871403"/>
            <a:ext cx="3987165" cy="829945"/>
          </a:xfrm>
          <a:prstGeom prst="rect">
            <a:avLst/>
          </a:prstGeom>
          <a:noFill/>
        </p:spPr>
        <p:txBody>
          <a:bodyPr wrap="square" rtlCol="0">
            <a:spAutoFit/>
          </a:bodyPr>
          <a:p>
            <a:pPr marL="0" lvl="0" indent="0" eaLnBrk="1" hangingPunct="1">
              <a:lnSpc>
                <a:spcPct val="100000"/>
              </a:lnSpc>
              <a:spcBef>
                <a:spcPct val="0"/>
              </a:spcBef>
              <a:buNone/>
            </a:pPr>
            <a:r>
              <a:rPr sz="1600" dirty="0">
                <a:solidFill>
                  <a:prstClr val="black">
                    <a:lumMod val="85000"/>
                    <a:lumOff val="15000"/>
                  </a:prstClr>
                </a:solidFill>
                <a:latin typeface="微软雅黑" panose="020B0503020204020204" charset="-122"/>
                <a:ea typeface="微软雅黑" panose="020B0503020204020204" charset="-122"/>
                <a:sym typeface="+mn-ea"/>
              </a:rPr>
              <a:t>单击此处添加您的文字内容。本模板的所有素材和逻辑图表，均可自由编辑替换和移动。</a:t>
            </a:r>
            <a:endParaRPr lang="zh-CN" altLang="en-US" sz="1600">
              <a:solidFill>
                <a:schemeClr val="tx1"/>
              </a:solidFill>
              <a:latin typeface="微软雅黑" panose="020B0503020204020204" charset="-122"/>
              <a:ea typeface="微软雅黑" panose="020B0503020204020204" charset="-122"/>
            </a:endParaRPr>
          </a:p>
        </p:txBody>
      </p:sp>
      <p:sp>
        <p:nvSpPr>
          <p:cNvPr id="97" name="文本框 96"/>
          <p:cNvSpPr txBox="1"/>
          <p:nvPr/>
        </p:nvSpPr>
        <p:spPr>
          <a:xfrm>
            <a:off x="6853555" y="2938780"/>
            <a:ext cx="1315085" cy="398780"/>
          </a:xfrm>
          <a:prstGeom prst="rect">
            <a:avLst/>
          </a:prstGeom>
          <a:noFill/>
        </p:spPr>
        <p:txBody>
          <a:bodyPr wrap="square" rtlCol="0">
            <a:spAutoFit/>
          </a:bodyPr>
          <a:p>
            <a:pPr algn="l"/>
            <a:r>
              <a:rPr lang="zh-CN" altLang="en-US" sz="2000" b="1">
                <a:solidFill>
                  <a:schemeClr val="tx1"/>
                </a:solidFill>
                <a:latin typeface="微软雅黑" panose="020B0503020204020204" charset="-122"/>
                <a:ea typeface="微软雅黑" panose="020B0503020204020204" charset="-122"/>
              </a:rPr>
              <a:t>输入标题</a:t>
            </a:r>
            <a:endParaRPr lang="zh-CN" altLang="en-US" sz="2000" b="1">
              <a:solidFill>
                <a:schemeClr val="tx1"/>
              </a:solidFill>
              <a:latin typeface="微软雅黑" panose="020B0503020204020204" charset="-122"/>
              <a:ea typeface="微软雅黑" panose="020B0503020204020204" charset="-122"/>
            </a:endParaRPr>
          </a:p>
        </p:txBody>
      </p:sp>
      <p:sp>
        <p:nvSpPr>
          <p:cNvPr id="98" name="文本框 97"/>
          <p:cNvSpPr txBox="1"/>
          <p:nvPr/>
        </p:nvSpPr>
        <p:spPr>
          <a:xfrm>
            <a:off x="6853555" y="4461510"/>
            <a:ext cx="1315085" cy="398780"/>
          </a:xfrm>
          <a:prstGeom prst="rect">
            <a:avLst/>
          </a:prstGeom>
          <a:noFill/>
        </p:spPr>
        <p:txBody>
          <a:bodyPr wrap="square" rtlCol="0">
            <a:spAutoFit/>
          </a:bodyPr>
          <a:p>
            <a:pPr algn="l"/>
            <a:r>
              <a:rPr lang="zh-CN" altLang="en-US" sz="2000" b="1">
                <a:solidFill>
                  <a:schemeClr val="tx1"/>
                </a:solidFill>
                <a:latin typeface="微软雅黑" panose="020B0503020204020204" charset="-122"/>
                <a:ea typeface="微软雅黑" panose="020B0503020204020204" charset="-122"/>
              </a:rPr>
              <a:t>输入标题</a:t>
            </a:r>
            <a:endParaRPr lang="zh-CN" altLang="en-US" sz="2000" b="1">
              <a:solidFill>
                <a:schemeClr val="tx1"/>
              </a:solidFill>
              <a:latin typeface="微软雅黑" panose="020B0503020204020204" charset="-122"/>
              <a:ea typeface="微软雅黑" panose="020B0503020204020204" charset="-122"/>
            </a:endParaRPr>
          </a:p>
        </p:txBody>
      </p:sp>
      <p:sp>
        <p:nvSpPr>
          <p:cNvPr id="99" name="椭圆 98"/>
          <p:cNvSpPr/>
          <p:nvPr/>
        </p:nvSpPr>
        <p:spPr>
          <a:xfrm>
            <a:off x="6444615" y="1701165"/>
            <a:ext cx="180975" cy="180975"/>
          </a:xfrm>
          <a:prstGeom prst="ellipse">
            <a:avLst/>
          </a:prstGeom>
          <a:solidFill>
            <a:srgbClr val="DDA6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00" name="椭圆 99"/>
          <p:cNvSpPr/>
          <p:nvPr/>
        </p:nvSpPr>
        <p:spPr>
          <a:xfrm>
            <a:off x="6444615" y="3232785"/>
            <a:ext cx="180975" cy="180975"/>
          </a:xfrm>
          <a:prstGeom prst="ellipse">
            <a:avLst/>
          </a:prstGeom>
          <a:solidFill>
            <a:srgbClr val="DDA6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01" name="椭圆 100"/>
          <p:cNvSpPr/>
          <p:nvPr/>
        </p:nvSpPr>
        <p:spPr>
          <a:xfrm>
            <a:off x="6444615" y="4764405"/>
            <a:ext cx="180975" cy="180975"/>
          </a:xfrm>
          <a:prstGeom prst="ellipse">
            <a:avLst/>
          </a:prstGeom>
          <a:solidFill>
            <a:srgbClr val="DDA6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cxnSp>
        <p:nvCxnSpPr>
          <p:cNvPr id="102" name="直接连接符 101"/>
          <p:cNvCxnSpPr>
            <a:stCxn id="99" idx="4"/>
            <a:endCxn id="100" idx="0"/>
          </p:cNvCxnSpPr>
          <p:nvPr/>
        </p:nvCxnSpPr>
        <p:spPr>
          <a:xfrm>
            <a:off x="6535420" y="1882140"/>
            <a:ext cx="0" cy="1350645"/>
          </a:xfrm>
          <a:prstGeom prst="line">
            <a:avLst/>
          </a:prstGeom>
          <a:ln>
            <a:solidFill>
              <a:srgbClr val="FE8B02"/>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a:stCxn id="100" idx="4"/>
            <a:endCxn id="101" idx="0"/>
          </p:cNvCxnSpPr>
          <p:nvPr/>
        </p:nvCxnSpPr>
        <p:spPr>
          <a:xfrm>
            <a:off x="6535420" y="3413760"/>
            <a:ext cx="0" cy="1350645"/>
          </a:xfrm>
          <a:prstGeom prst="line">
            <a:avLst/>
          </a:prstGeom>
          <a:ln>
            <a:solidFill>
              <a:srgbClr val="FE8B0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立秋海报1"/>
          <p:cNvPicPr>
            <a:picLocks noChangeAspect="1"/>
          </p:cNvPicPr>
          <p:nvPr/>
        </p:nvPicPr>
        <p:blipFill>
          <a:blip r:embed="rId1"/>
          <a:srcRect l="343" t="8417" r="364" b="49288"/>
          <a:stretch>
            <a:fillRect/>
          </a:stretch>
        </p:blipFill>
        <p:spPr>
          <a:xfrm>
            <a:off x="0" y="-27940"/>
            <a:ext cx="12192000" cy="6885940"/>
          </a:xfrm>
          <a:prstGeom prst="rect">
            <a:avLst/>
          </a:prstGeom>
        </p:spPr>
      </p:pic>
      <p:sp>
        <p:nvSpPr>
          <p:cNvPr id="4" name="矩形 3"/>
          <p:cNvSpPr/>
          <p:nvPr/>
        </p:nvSpPr>
        <p:spPr>
          <a:xfrm>
            <a:off x="4728085" y="2603035"/>
            <a:ext cx="1897561" cy="553085"/>
          </a:xfrm>
          <a:prstGeom prst="rect">
            <a:avLst/>
          </a:prstGeom>
        </p:spPr>
        <p:txBody>
          <a:bodyPr wrap="square">
            <a:spAutoFit/>
          </a:bodyPr>
          <a:lstStyle/>
          <a:p>
            <a:pPr algn="ctr"/>
            <a:r>
              <a:rPr lang="zh-CN" altLang="en-US" sz="3000" spc="-300" dirty="0">
                <a:latin typeface="微软雅黑" panose="020B0503020204020204" charset="-122"/>
                <a:ea typeface="微软雅黑" panose="020B0503020204020204" charset="-122"/>
                <a:cs typeface="+mn-ea"/>
                <a:sym typeface="HanaMinA" panose="02000609000000000000" pitchFamily="49" charset="-128"/>
              </a:rPr>
              <a:t>第四部分</a:t>
            </a:r>
            <a:endParaRPr lang="zh-CN" altLang="en-US" sz="3000" spc="-300" dirty="0">
              <a:latin typeface="微软雅黑" panose="020B0503020204020204" charset="-122"/>
              <a:ea typeface="微软雅黑" panose="020B0503020204020204" charset="-122"/>
              <a:cs typeface="+mn-ea"/>
              <a:sym typeface="HanaMinA" panose="02000609000000000000" pitchFamily="49" charset="-128"/>
            </a:endParaRPr>
          </a:p>
        </p:txBody>
      </p:sp>
      <p:pic>
        <p:nvPicPr>
          <p:cNvPr id="25" name="图片 24" descr="墨迹5.png"/>
          <p:cNvPicPr>
            <a:picLocks noChangeAspect="1"/>
          </p:cNvPicPr>
          <p:nvPr/>
        </p:nvPicPr>
        <p:blipFill>
          <a:blip r:embed="rId2" cstate="screen"/>
          <a:stretch>
            <a:fillRect/>
          </a:stretch>
        </p:blipFill>
        <p:spPr>
          <a:xfrm rot="10800000" flipH="1" flipV="1">
            <a:off x="4719629" y="3770546"/>
            <a:ext cx="2052000" cy="51945"/>
          </a:xfrm>
          <a:prstGeom prst="rect">
            <a:avLst/>
          </a:prstGeom>
        </p:spPr>
      </p:pic>
      <p:pic>
        <p:nvPicPr>
          <p:cNvPr id="26" name="图片 25" descr="墨迹5.png"/>
          <p:cNvPicPr>
            <a:picLocks noChangeAspect="1"/>
          </p:cNvPicPr>
          <p:nvPr/>
        </p:nvPicPr>
        <p:blipFill>
          <a:blip r:embed="rId2" cstate="screen"/>
          <a:stretch>
            <a:fillRect/>
          </a:stretch>
        </p:blipFill>
        <p:spPr>
          <a:xfrm rot="10800000" flipH="1" flipV="1">
            <a:off x="4666864" y="5021784"/>
            <a:ext cx="2052000" cy="51945"/>
          </a:xfrm>
          <a:prstGeom prst="rect">
            <a:avLst/>
          </a:prstGeom>
        </p:spPr>
      </p:pic>
      <p:sp>
        <p:nvSpPr>
          <p:cNvPr id="27" name="矩形 26"/>
          <p:cNvSpPr/>
          <p:nvPr/>
        </p:nvSpPr>
        <p:spPr>
          <a:xfrm rot="16200000">
            <a:off x="5324456" y="1997215"/>
            <a:ext cx="1013460" cy="4663988"/>
          </a:xfrm>
          <a:prstGeom prst="rect">
            <a:avLst/>
          </a:prstGeom>
        </p:spPr>
        <p:txBody>
          <a:bodyPr vert="eaVert" wrap="square">
            <a:spAutoFit/>
          </a:bodyPr>
          <a:lstStyle/>
          <a:p>
            <a:pPr algn="dist"/>
            <a:r>
              <a:rPr lang="zh-CN" altLang="en-US" sz="5400" spc="300" dirty="0">
                <a:solidFill>
                  <a:schemeClr val="tx1">
                    <a:lumMod val="75000"/>
                    <a:lumOff val="25000"/>
                  </a:schemeClr>
                </a:solidFill>
                <a:latin typeface="汉仪细秀体简 L" panose="00020600040101010101" charset="-122"/>
                <a:ea typeface="汉仪细秀体简 L" panose="00020600040101010101" charset="-122"/>
                <a:sym typeface="HanaMinA" panose="02000609000000000000" pitchFamily="49" charset="-128"/>
              </a:rPr>
              <a:t>输入标题内容</a:t>
            </a:r>
            <a:endParaRPr lang="zh-CN" altLang="en-US" sz="5400" spc="300" dirty="0">
              <a:solidFill>
                <a:schemeClr val="tx1">
                  <a:lumMod val="75000"/>
                  <a:lumOff val="25000"/>
                </a:schemeClr>
              </a:solidFill>
              <a:latin typeface="汉仪细秀体简 L" panose="00020600040101010101" charset="-122"/>
              <a:ea typeface="汉仪细秀体简 L" panose="00020600040101010101" charset="-122"/>
              <a:sym typeface="HanaMinA" panose="02000609000000000000" pitchFamily="49" charset="-128"/>
            </a:endParaRPr>
          </a:p>
        </p:txBody>
      </p:sp>
      <p:sp>
        <p:nvSpPr>
          <p:cNvPr id="28" name="任意多边形 27"/>
          <p:cNvSpPr/>
          <p:nvPr/>
        </p:nvSpPr>
        <p:spPr>
          <a:xfrm rot="16200000">
            <a:off x="4314939" y="2663266"/>
            <a:ext cx="1141607" cy="349493"/>
          </a:xfrm>
          <a:custGeom>
            <a:avLst/>
            <a:gdLst>
              <a:gd name="connsiteX0" fmla="*/ 4762 w 1076325"/>
              <a:gd name="connsiteY0" fmla="*/ 1362075 h 1362075"/>
              <a:gd name="connsiteX1" fmla="*/ 0 w 1076325"/>
              <a:gd name="connsiteY1" fmla="*/ 0 h 1362075"/>
              <a:gd name="connsiteX2" fmla="*/ 1066800 w 1076325"/>
              <a:gd name="connsiteY2" fmla="*/ 0 h 1362075"/>
              <a:gd name="connsiteX3" fmla="*/ 1076325 w 1076325"/>
              <a:gd name="connsiteY3" fmla="*/ 1357313 h 1362075"/>
            </a:gdLst>
            <a:ahLst/>
            <a:cxnLst>
              <a:cxn ang="0">
                <a:pos x="connsiteX0" y="connsiteY0"/>
              </a:cxn>
              <a:cxn ang="0">
                <a:pos x="connsiteX1" y="connsiteY1"/>
              </a:cxn>
              <a:cxn ang="0">
                <a:pos x="connsiteX2" y="connsiteY2"/>
              </a:cxn>
              <a:cxn ang="0">
                <a:pos x="connsiteX3" y="connsiteY3"/>
              </a:cxn>
            </a:cxnLst>
            <a:rect l="l" t="t" r="r" b="b"/>
            <a:pathLst>
              <a:path w="1076325" h="1362075">
                <a:moveTo>
                  <a:pt x="4762" y="1362075"/>
                </a:moveTo>
                <a:cubicBezTo>
                  <a:pt x="3175" y="908050"/>
                  <a:pt x="1587" y="454025"/>
                  <a:pt x="0" y="0"/>
                </a:cubicBezTo>
                <a:lnTo>
                  <a:pt x="1066800" y="0"/>
                </a:lnTo>
                <a:lnTo>
                  <a:pt x="1076325" y="1357313"/>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HanaMinA" panose="02000609000000000000" pitchFamily="49" charset="-128"/>
            </a:endParaRPr>
          </a:p>
        </p:txBody>
      </p:sp>
      <p:sp>
        <p:nvSpPr>
          <p:cNvPr id="29" name="任意多边形 28"/>
          <p:cNvSpPr/>
          <p:nvPr/>
        </p:nvSpPr>
        <p:spPr>
          <a:xfrm rot="5400000">
            <a:off x="5926297" y="2663266"/>
            <a:ext cx="1141607" cy="349493"/>
          </a:xfrm>
          <a:custGeom>
            <a:avLst/>
            <a:gdLst>
              <a:gd name="connsiteX0" fmla="*/ 4762 w 1076325"/>
              <a:gd name="connsiteY0" fmla="*/ 1362075 h 1362075"/>
              <a:gd name="connsiteX1" fmla="*/ 0 w 1076325"/>
              <a:gd name="connsiteY1" fmla="*/ 0 h 1362075"/>
              <a:gd name="connsiteX2" fmla="*/ 1066800 w 1076325"/>
              <a:gd name="connsiteY2" fmla="*/ 0 h 1362075"/>
              <a:gd name="connsiteX3" fmla="*/ 1076325 w 1076325"/>
              <a:gd name="connsiteY3" fmla="*/ 1357313 h 1362075"/>
            </a:gdLst>
            <a:ahLst/>
            <a:cxnLst>
              <a:cxn ang="0">
                <a:pos x="connsiteX0" y="connsiteY0"/>
              </a:cxn>
              <a:cxn ang="0">
                <a:pos x="connsiteX1" y="connsiteY1"/>
              </a:cxn>
              <a:cxn ang="0">
                <a:pos x="connsiteX2" y="connsiteY2"/>
              </a:cxn>
              <a:cxn ang="0">
                <a:pos x="connsiteX3" y="connsiteY3"/>
              </a:cxn>
            </a:cxnLst>
            <a:rect l="l" t="t" r="r" b="b"/>
            <a:pathLst>
              <a:path w="1076325" h="1362075">
                <a:moveTo>
                  <a:pt x="4762" y="1362075"/>
                </a:moveTo>
                <a:cubicBezTo>
                  <a:pt x="3175" y="908050"/>
                  <a:pt x="1587" y="454025"/>
                  <a:pt x="0" y="0"/>
                </a:cubicBezTo>
                <a:lnTo>
                  <a:pt x="1066800" y="0"/>
                </a:lnTo>
                <a:lnTo>
                  <a:pt x="1076325" y="1357313"/>
                </a:lnTo>
              </a:path>
            </a:pathLst>
          </a:cu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HanaMinA" panose="02000609000000000000" pitchFamily="49" charset="-128"/>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a:xfrm>
            <a:off x="3879476" y="1484784"/>
            <a:ext cx="4466669" cy="4466659"/>
            <a:chOff x="3873007" y="1376772"/>
            <a:chExt cx="4466670" cy="4466659"/>
          </a:xfrm>
        </p:grpSpPr>
        <p:sp>
          <p:nvSpPr>
            <p:cNvPr id="17" name="Freeform: Shape 32"/>
            <p:cNvSpPr/>
            <p:nvPr/>
          </p:nvSpPr>
          <p:spPr bwMode="auto">
            <a:xfrm>
              <a:off x="4338611" y="1376772"/>
              <a:ext cx="2114960" cy="1609892"/>
            </a:xfrm>
            <a:custGeom>
              <a:avLst/>
              <a:gdLst/>
              <a:ahLst/>
              <a:cxnLst>
                <a:cxn ang="0">
                  <a:pos x="71" y="211"/>
                </a:cxn>
                <a:cxn ang="0">
                  <a:pos x="0" y="176"/>
                </a:cxn>
                <a:cxn ang="0">
                  <a:pos x="17" y="147"/>
                </a:cxn>
                <a:cxn ang="0">
                  <a:pos x="85" y="79"/>
                </a:cxn>
                <a:cxn ang="0">
                  <a:pos x="174" y="41"/>
                </a:cxn>
                <a:cxn ang="0">
                  <a:pos x="202" y="36"/>
                </a:cxn>
                <a:cxn ang="0">
                  <a:pos x="202" y="0"/>
                </a:cxn>
                <a:cxn ang="0">
                  <a:pos x="240" y="38"/>
                </a:cxn>
                <a:cxn ang="0">
                  <a:pos x="277" y="76"/>
                </a:cxn>
                <a:cxn ang="0">
                  <a:pos x="240" y="114"/>
                </a:cxn>
                <a:cxn ang="0">
                  <a:pos x="203" y="152"/>
                </a:cxn>
                <a:cxn ang="0">
                  <a:pos x="203" y="116"/>
                </a:cxn>
                <a:cxn ang="0">
                  <a:pos x="71" y="211"/>
                </a:cxn>
              </a:cxnLst>
              <a:rect l="0" t="0" r="r" b="b"/>
              <a:pathLst>
                <a:path w="277" h="211">
                  <a:moveTo>
                    <a:pt x="71" y="211"/>
                  </a:moveTo>
                  <a:cubicBezTo>
                    <a:pt x="0" y="176"/>
                    <a:pt x="0" y="176"/>
                    <a:pt x="0" y="176"/>
                  </a:cubicBezTo>
                  <a:cubicBezTo>
                    <a:pt x="5" y="166"/>
                    <a:pt x="11" y="157"/>
                    <a:pt x="17" y="147"/>
                  </a:cubicBezTo>
                  <a:cubicBezTo>
                    <a:pt x="35" y="120"/>
                    <a:pt x="58" y="97"/>
                    <a:pt x="85" y="79"/>
                  </a:cubicBezTo>
                  <a:cubicBezTo>
                    <a:pt x="112" y="60"/>
                    <a:pt x="142" y="47"/>
                    <a:pt x="174" y="41"/>
                  </a:cubicBezTo>
                  <a:cubicBezTo>
                    <a:pt x="184" y="39"/>
                    <a:pt x="193" y="37"/>
                    <a:pt x="202" y="36"/>
                  </a:cubicBezTo>
                  <a:cubicBezTo>
                    <a:pt x="202" y="0"/>
                    <a:pt x="202" y="0"/>
                    <a:pt x="202" y="0"/>
                  </a:cubicBezTo>
                  <a:cubicBezTo>
                    <a:pt x="240" y="38"/>
                    <a:pt x="240" y="38"/>
                    <a:pt x="240" y="38"/>
                  </a:cubicBezTo>
                  <a:cubicBezTo>
                    <a:pt x="277" y="76"/>
                    <a:pt x="277" y="76"/>
                    <a:pt x="277" y="76"/>
                  </a:cubicBezTo>
                  <a:cubicBezTo>
                    <a:pt x="240" y="114"/>
                    <a:pt x="240" y="114"/>
                    <a:pt x="240" y="114"/>
                  </a:cubicBezTo>
                  <a:cubicBezTo>
                    <a:pt x="203" y="152"/>
                    <a:pt x="203" y="152"/>
                    <a:pt x="203" y="152"/>
                  </a:cubicBezTo>
                  <a:cubicBezTo>
                    <a:pt x="203" y="116"/>
                    <a:pt x="203" y="116"/>
                    <a:pt x="203" y="116"/>
                  </a:cubicBezTo>
                  <a:cubicBezTo>
                    <a:pt x="147" y="124"/>
                    <a:pt x="97" y="160"/>
                    <a:pt x="71" y="211"/>
                  </a:cubicBezTo>
                  <a:close/>
                </a:path>
              </a:pathLst>
            </a:custGeom>
            <a:gradFill>
              <a:gsLst>
                <a:gs pos="100000">
                  <a:srgbClr val="EEC988"/>
                </a:gs>
                <a:gs pos="0">
                  <a:srgbClr val="CB954D"/>
                </a:gs>
              </a:gsLst>
              <a:lin scaled="1"/>
            </a:gradFill>
            <a:ln w="9525">
              <a:noFill/>
              <a:round/>
            </a:ln>
          </p:spPr>
          <p:txBody>
            <a:bodyPr anchor="ctr"/>
            <a:lstStyle/>
            <a:p>
              <a:pPr algn="ctr"/>
              <a:endParaRPr sz="2400">
                <a:latin typeface="微软雅黑" panose="020B0503020204020204" charset="-122"/>
                <a:ea typeface="微软雅黑" panose="020B0503020204020204" charset="-122"/>
                <a:sym typeface="HanaMinA" panose="02000609000000000000" pitchFamily="49" charset="-128"/>
              </a:endParaRPr>
            </a:p>
          </p:txBody>
        </p:sp>
        <p:sp>
          <p:nvSpPr>
            <p:cNvPr id="18" name="Freeform: Shape 42"/>
            <p:cNvSpPr/>
            <p:nvPr/>
          </p:nvSpPr>
          <p:spPr bwMode="auto">
            <a:xfrm>
              <a:off x="6721887" y="1850270"/>
              <a:ext cx="1617790" cy="2114958"/>
            </a:xfrm>
            <a:custGeom>
              <a:avLst/>
              <a:gdLst/>
              <a:ahLst/>
              <a:cxnLst>
                <a:cxn ang="0">
                  <a:pos x="0" y="71"/>
                </a:cxn>
                <a:cxn ang="0">
                  <a:pos x="35" y="0"/>
                </a:cxn>
                <a:cxn ang="0">
                  <a:pos x="64" y="16"/>
                </a:cxn>
                <a:cxn ang="0">
                  <a:pos x="133" y="85"/>
                </a:cxn>
                <a:cxn ang="0">
                  <a:pos x="170" y="174"/>
                </a:cxn>
                <a:cxn ang="0">
                  <a:pos x="175" y="202"/>
                </a:cxn>
                <a:cxn ang="0">
                  <a:pos x="211" y="202"/>
                </a:cxn>
                <a:cxn ang="0">
                  <a:pos x="173" y="239"/>
                </a:cxn>
                <a:cxn ang="0">
                  <a:pos x="136" y="277"/>
                </a:cxn>
                <a:cxn ang="0">
                  <a:pos x="97" y="240"/>
                </a:cxn>
                <a:cxn ang="0">
                  <a:pos x="59" y="203"/>
                </a:cxn>
                <a:cxn ang="0">
                  <a:pos x="95" y="203"/>
                </a:cxn>
                <a:cxn ang="0">
                  <a:pos x="0" y="71"/>
                </a:cxn>
              </a:cxnLst>
              <a:rect l="0" t="0" r="r" b="b"/>
              <a:pathLst>
                <a:path w="211" h="277">
                  <a:moveTo>
                    <a:pt x="0" y="71"/>
                  </a:moveTo>
                  <a:cubicBezTo>
                    <a:pt x="35" y="0"/>
                    <a:pt x="35" y="0"/>
                    <a:pt x="35" y="0"/>
                  </a:cubicBezTo>
                  <a:cubicBezTo>
                    <a:pt x="45" y="5"/>
                    <a:pt x="55" y="10"/>
                    <a:pt x="64" y="16"/>
                  </a:cubicBezTo>
                  <a:cubicBezTo>
                    <a:pt x="91" y="35"/>
                    <a:pt x="114" y="58"/>
                    <a:pt x="133" y="85"/>
                  </a:cubicBezTo>
                  <a:cubicBezTo>
                    <a:pt x="151" y="112"/>
                    <a:pt x="164" y="142"/>
                    <a:pt x="170" y="174"/>
                  </a:cubicBezTo>
                  <a:cubicBezTo>
                    <a:pt x="172" y="183"/>
                    <a:pt x="174" y="193"/>
                    <a:pt x="175" y="202"/>
                  </a:cubicBezTo>
                  <a:cubicBezTo>
                    <a:pt x="211" y="202"/>
                    <a:pt x="211" y="202"/>
                    <a:pt x="211" y="202"/>
                  </a:cubicBezTo>
                  <a:cubicBezTo>
                    <a:pt x="173" y="239"/>
                    <a:pt x="173" y="239"/>
                    <a:pt x="173" y="239"/>
                  </a:cubicBezTo>
                  <a:cubicBezTo>
                    <a:pt x="136" y="277"/>
                    <a:pt x="136" y="277"/>
                    <a:pt x="136" y="277"/>
                  </a:cubicBezTo>
                  <a:cubicBezTo>
                    <a:pt x="97" y="240"/>
                    <a:pt x="97" y="240"/>
                    <a:pt x="97" y="240"/>
                  </a:cubicBezTo>
                  <a:cubicBezTo>
                    <a:pt x="59" y="203"/>
                    <a:pt x="59" y="203"/>
                    <a:pt x="59" y="203"/>
                  </a:cubicBezTo>
                  <a:cubicBezTo>
                    <a:pt x="95" y="203"/>
                    <a:pt x="95" y="203"/>
                    <a:pt x="95" y="203"/>
                  </a:cubicBezTo>
                  <a:cubicBezTo>
                    <a:pt x="87" y="146"/>
                    <a:pt x="51" y="96"/>
                    <a:pt x="0" y="71"/>
                  </a:cubicBezTo>
                  <a:close/>
                </a:path>
              </a:pathLst>
            </a:custGeom>
            <a:gradFill>
              <a:gsLst>
                <a:gs pos="100000">
                  <a:srgbClr val="EEC988"/>
                </a:gs>
                <a:gs pos="0">
                  <a:srgbClr val="CB954D"/>
                </a:gs>
              </a:gsLst>
              <a:lin scaled="1"/>
            </a:gradFill>
            <a:ln w="9525">
              <a:noFill/>
              <a:round/>
            </a:ln>
          </p:spPr>
          <p:txBody>
            <a:bodyPr anchor="ctr"/>
            <a:lstStyle/>
            <a:p>
              <a:pPr algn="ctr"/>
              <a:endParaRPr sz="2400">
                <a:latin typeface="微软雅黑" panose="020B0503020204020204" charset="-122"/>
                <a:ea typeface="微软雅黑" panose="020B0503020204020204" charset="-122"/>
                <a:sym typeface="HanaMinA" panose="02000609000000000000" pitchFamily="49" charset="-128"/>
              </a:endParaRPr>
            </a:p>
          </p:txBody>
        </p:sp>
        <p:sp>
          <p:nvSpPr>
            <p:cNvPr id="19" name="Freeform: Shape 65"/>
            <p:cNvSpPr/>
            <p:nvPr/>
          </p:nvSpPr>
          <p:spPr bwMode="auto">
            <a:xfrm>
              <a:off x="5743323" y="4225649"/>
              <a:ext cx="2122855" cy="1617782"/>
            </a:xfrm>
            <a:custGeom>
              <a:avLst/>
              <a:gdLst/>
              <a:ahLst/>
              <a:cxnLst>
                <a:cxn ang="0">
                  <a:pos x="206" y="0"/>
                </a:cxn>
                <a:cxn ang="0">
                  <a:pos x="277" y="35"/>
                </a:cxn>
                <a:cxn ang="0">
                  <a:pos x="261" y="64"/>
                </a:cxn>
                <a:cxn ang="0">
                  <a:pos x="192" y="133"/>
                </a:cxn>
                <a:cxn ang="0">
                  <a:pos x="103" y="171"/>
                </a:cxn>
                <a:cxn ang="0">
                  <a:pos x="75" y="175"/>
                </a:cxn>
                <a:cxn ang="0">
                  <a:pos x="75" y="211"/>
                </a:cxn>
                <a:cxn ang="0">
                  <a:pos x="38" y="174"/>
                </a:cxn>
                <a:cxn ang="0">
                  <a:pos x="0" y="136"/>
                </a:cxn>
                <a:cxn ang="0">
                  <a:pos x="37" y="98"/>
                </a:cxn>
                <a:cxn ang="0">
                  <a:pos x="74" y="60"/>
                </a:cxn>
                <a:cxn ang="0">
                  <a:pos x="74" y="95"/>
                </a:cxn>
                <a:cxn ang="0">
                  <a:pos x="206" y="0"/>
                </a:cxn>
              </a:cxnLst>
              <a:rect l="0" t="0" r="r" b="b"/>
              <a:pathLst>
                <a:path w="277" h="211">
                  <a:moveTo>
                    <a:pt x="206" y="0"/>
                  </a:moveTo>
                  <a:cubicBezTo>
                    <a:pt x="277" y="35"/>
                    <a:pt x="277" y="35"/>
                    <a:pt x="277" y="35"/>
                  </a:cubicBezTo>
                  <a:cubicBezTo>
                    <a:pt x="273" y="45"/>
                    <a:pt x="267" y="55"/>
                    <a:pt x="261" y="64"/>
                  </a:cubicBezTo>
                  <a:cubicBezTo>
                    <a:pt x="242" y="92"/>
                    <a:pt x="219" y="115"/>
                    <a:pt x="192" y="133"/>
                  </a:cubicBezTo>
                  <a:cubicBezTo>
                    <a:pt x="165" y="151"/>
                    <a:pt x="135" y="164"/>
                    <a:pt x="103" y="171"/>
                  </a:cubicBezTo>
                  <a:cubicBezTo>
                    <a:pt x="94" y="173"/>
                    <a:pt x="84" y="174"/>
                    <a:pt x="75" y="175"/>
                  </a:cubicBezTo>
                  <a:cubicBezTo>
                    <a:pt x="75" y="211"/>
                    <a:pt x="75" y="211"/>
                    <a:pt x="75" y="211"/>
                  </a:cubicBezTo>
                  <a:cubicBezTo>
                    <a:pt x="38" y="174"/>
                    <a:pt x="38" y="174"/>
                    <a:pt x="38" y="174"/>
                  </a:cubicBezTo>
                  <a:cubicBezTo>
                    <a:pt x="0" y="136"/>
                    <a:pt x="0" y="136"/>
                    <a:pt x="0" y="136"/>
                  </a:cubicBezTo>
                  <a:cubicBezTo>
                    <a:pt x="37" y="98"/>
                    <a:pt x="37" y="98"/>
                    <a:pt x="37" y="98"/>
                  </a:cubicBezTo>
                  <a:cubicBezTo>
                    <a:pt x="74" y="60"/>
                    <a:pt x="74" y="60"/>
                    <a:pt x="74" y="60"/>
                  </a:cubicBezTo>
                  <a:cubicBezTo>
                    <a:pt x="74" y="95"/>
                    <a:pt x="74" y="95"/>
                    <a:pt x="74" y="95"/>
                  </a:cubicBezTo>
                  <a:cubicBezTo>
                    <a:pt x="131" y="87"/>
                    <a:pt x="181" y="52"/>
                    <a:pt x="206" y="0"/>
                  </a:cubicBezTo>
                  <a:close/>
                </a:path>
              </a:pathLst>
            </a:custGeom>
            <a:gradFill>
              <a:gsLst>
                <a:gs pos="100000">
                  <a:srgbClr val="EEC988"/>
                </a:gs>
                <a:gs pos="0">
                  <a:srgbClr val="CB954D"/>
                </a:gs>
              </a:gsLst>
              <a:lin scaled="1"/>
            </a:gradFill>
            <a:ln w="9525">
              <a:noFill/>
              <a:round/>
            </a:ln>
          </p:spPr>
          <p:txBody>
            <a:bodyPr anchor="ctr"/>
            <a:lstStyle/>
            <a:p>
              <a:pPr algn="ctr"/>
              <a:endParaRPr sz="2400">
                <a:latin typeface="微软雅黑" panose="020B0503020204020204" charset="-122"/>
                <a:ea typeface="微软雅黑" panose="020B0503020204020204" charset="-122"/>
                <a:sym typeface="HanaMinA" panose="02000609000000000000" pitchFamily="49" charset="-128"/>
              </a:endParaRPr>
            </a:p>
          </p:txBody>
        </p:sp>
        <p:sp>
          <p:nvSpPr>
            <p:cNvPr id="20" name="Freeform: Shape 70"/>
            <p:cNvSpPr/>
            <p:nvPr/>
          </p:nvSpPr>
          <p:spPr bwMode="auto">
            <a:xfrm>
              <a:off x="3873007" y="3254980"/>
              <a:ext cx="1609896" cy="2122847"/>
            </a:xfrm>
            <a:custGeom>
              <a:avLst/>
              <a:gdLst/>
              <a:ahLst/>
              <a:cxnLst>
                <a:cxn ang="0">
                  <a:pos x="211" y="206"/>
                </a:cxn>
                <a:cxn ang="0">
                  <a:pos x="176" y="277"/>
                </a:cxn>
                <a:cxn ang="0">
                  <a:pos x="147" y="260"/>
                </a:cxn>
                <a:cxn ang="0">
                  <a:pos x="78" y="192"/>
                </a:cxn>
                <a:cxn ang="0">
                  <a:pos x="40" y="103"/>
                </a:cxn>
                <a:cxn ang="0">
                  <a:pos x="36" y="75"/>
                </a:cxn>
                <a:cxn ang="0">
                  <a:pos x="0" y="75"/>
                </a:cxn>
                <a:cxn ang="0">
                  <a:pos x="37" y="37"/>
                </a:cxn>
                <a:cxn ang="0">
                  <a:pos x="75" y="0"/>
                </a:cxn>
                <a:cxn ang="0">
                  <a:pos x="113" y="37"/>
                </a:cxn>
                <a:cxn ang="0">
                  <a:pos x="151" y="74"/>
                </a:cxn>
                <a:cxn ang="0">
                  <a:pos x="116" y="74"/>
                </a:cxn>
                <a:cxn ang="0">
                  <a:pos x="211" y="206"/>
                </a:cxn>
              </a:cxnLst>
              <a:rect l="0" t="0" r="r" b="b"/>
              <a:pathLst>
                <a:path w="211" h="277">
                  <a:moveTo>
                    <a:pt x="211" y="206"/>
                  </a:moveTo>
                  <a:cubicBezTo>
                    <a:pt x="176" y="277"/>
                    <a:pt x="176" y="277"/>
                    <a:pt x="176" y="277"/>
                  </a:cubicBezTo>
                  <a:cubicBezTo>
                    <a:pt x="166" y="272"/>
                    <a:pt x="156" y="266"/>
                    <a:pt x="147" y="260"/>
                  </a:cubicBezTo>
                  <a:cubicBezTo>
                    <a:pt x="119" y="242"/>
                    <a:pt x="96" y="219"/>
                    <a:pt x="78" y="192"/>
                  </a:cubicBezTo>
                  <a:cubicBezTo>
                    <a:pt x="60" y="165"/>
                    <a:pt x="47" y="135"/>
                    <a:pt x="40" y="103"/>
                  </a:cubicBezTo>
                  <a:cubicBezTo>
                    <a:pt x="38" y="93"/>
                    <a:pt x="37" y="84"/>
                    <a:pt x="36" y="75"/>
                  </a:cubicBezTo>
                  <a:cubicBezTo>
                    <a:pt x="0" y="75"/>
                    <a:pt x="0" y="75"/>
                    <a:pt x="0" y="75"/>
                  </a:cubicBezTo>
                  <a:cubicBezTo>
                    <a:pt x="37" y="37"/>
                    <a:pt x="37" y="37"/>
                    <a:pt x="37" y="37"/>
                  </a:cubicBezTo>
                  <a:cubicBezTo>
                    <a:pt x="75" y="0"/>
                    <a:pt x="75" y="0"/>
                    <a:pt x="75" y="0"/>
                  </a:cubicBezTo>
                  <a:cubicBezTo>
                    <a:pt x="113" y="37"/>
                    <a:pt x="113" y="37"/>
                    <a:pt x="113" y="37"/>
                  </a:cubicBezTo>
                  <a:cubicBezTo>
                    <a:pt x="151" y="74"/>
                    <a:pt x="151" y="74"/>
                    <a:pt x="151" y="74"/>
                  </a:cubicBezTo>
                  <a:cubicBezTo>
                    <a:pt x="116" y="74"/>
                    <a:pt x="116" y="74"/>
                    <a:pt x="116" y="74"/>
                  </a:cubicBezTo>
                  <a:cubicBezTo>
                    <a:pt x="124" y="131"/>
                    <a:pt x="159" y="180"/>
                    <a:pt x="211" y="206"/>
                  </a:cubicBezTo>
                  <a:close/>
                </a:path>
              </a:pathLst>
            </a:custGeom>
            <a:gradFill>
              <a:gsLst>
                <a:gs pos="100000">
                  <a:srgbClr val="EEC988"/>
                </a:gs>
                <a:gs pos="0">
                  <a:srgbClr val="CB954D"/>
                </a:gs>
              </a:gsLst>
              <a:lin scaled="1"/>
            </a:gradFill>
            <a:ln w="9525">
              <a:noFill/>
              <a:round/>
            </a:ln>
          </p:spPr>
          <p:txBody>
            <a:bodyPr anchor="ctr"/>
            <a:lstStyle/>
            <a:p>
              <a:pPr algn="ctr"/>
              <a:endParaRPr sz="2400">
                <a:latin typeface="微软雅黑" panose="020B0503020204020204" charset="-122"/>
                <a:ea typeface="微软雅黑" panose="020B0503020204020204" charset="-122"/>
                <a:sym typeface="HanaMinA" panose="02000609000000000000" pitchFamily="49" charset="-128"/>
              </a:endParaRPr>
            </a:p>
          </p:txBody>
        </p:sp>
        <p:sp>
          <p:nvSpPr>
            <p:cNvPr id="21" name="Oval 71"/>
            <p:cNvSpPr/>
            <p:nvPr/>
          </p:nvSpPr>
          <p:spPr bwMode="auto">
            <a:xfrm>
              <a:off x="4982352" y="1963512"/>
              <a:ext cx="464185" cy="464185"/>
            </a:xfrm>
            <a:prstGeom prst="ellipse">
              <a:avLst/>
            </a:prstGeom>
            <a:noFill/>
            <a:ln w="28575">
              <a:solidFill>
                <a:schemeClr val="bg1"/>
              </a:solidFill>
              <a:round/>
            </a:ln>
            <a:extLst>
              <a:ext uri="{909E8E84-426E-40DD-AFC4-6F175D3DCCD1}">
                <a14:hiddenFill xmlns:a14="http://schemas.microsoft.com/office/drawing/2010/main">
                  <a:solidFill>
                    <a:schemeClr val="accent1"/>
                  </a:solidFill>
                </a14:hiddenFill>
              </a:ext>
            </a:extLst>
          </p:spPr>
          <p:txBody>
            <a:bodyPr vert="horz" wrap="none" lIns="121920" tIns="60960" rIns="121920" bIns="60960" anchor="ctr" anchorCtr="1" compatLnSpc="1">
              <a:normAutofit fontScale="60000" lnSpcReduction="20000"/>
            </a:bodyPr>
            <a:lstStyle/>
            <a:p>
              <a:pPr algn="ctr"/>
              <a:r>
                <a:rPr lang="en-US" sz="2135">
                  <a:solidFill>
                    <a:schemeClr val="bg1"/>
                  </a:solidFill>
                  <a:latin typeface="微软雅黑" panose="020B0503020204020204" charset="-122"/>
                  <a:ea typeface="微软雅黑" panose="020B0503020204020204" charset="-122"/>
                  <a:sym typeface="HanaMinA" panose="02000609000000000000" pitchFamily="49" charset="-128"/>
                </a:rPr>
                <a:t>01</a:t>
              </a:r>
              <a:endParaRPr lang="en-US" sz="2135">
                <a:solidFill>
                  <a:schemeClr val="bg1"/>
                </a:solidFill>
                <a:latin typeface="微软雅黑" panose="020B0503020204020204" charset="-122"/>
                <a:ea typeface="微软雅黑" panose="020B0503020204020204" charset="-122"/>
                <a:sym typeface="HanaMinA" panose="02000609000000000000" pitchFamily="49" charset="-128"/>
              </a:endParaRPr>
            </a:p>
          </p:txBody>
        </p:sp>
        <p:sp>
          <p:nvSpPr>
            <p:cNvPr id="22" name="Oval 72"/>
            <p:cNvSpPr/>
            <p:nvPr/>
          </p:nvSpPr>
          <p:spPr bwMode="auto">
            <a:xfrm>
              <a:off x="7279148" y="2500722"/>
              <a:ext cx="464185" cy="464185"/>
            </a:xfrm>
            <a:prstGeom prst="ellipse">
              <a:avLst/>
            </a:prstGeom>
            <a:noFill/>
            <a:ln w="28575">
              <a:solidFill>
                <a:schemeClr val="bg1"/>
              </a:solidFill>
              <a:round/>
            </a:ln>
            <a:extLst>
              <a:ext uri="{909E8E84-426E-40DD-AFC4-6F175D3DCCD1}">
                <a14:hiddenFill xmlns:a14="http://schemas.microsoft.com/office/drawing/2010/main">
                  <a:solidFill>
                    <a:schemeClr val="accent2"/>
                  </a:solidFill>
                </a14:hiddenFill>
              </a:ext>
            </a:extLst>
          </p:spPr>
          <p:txBody>
            <a:bodyPr vert="horz" wrap="none" lIns="121920" tIns="60960" rIns="121920" bIns="60960" anchor="ctr" anchorCtr="1" compatLnSpc="1">
              <a:normAutofit fontScale="60000" lnSpcReduction="20000"/>
            </a:bodyPr>
            <a:lstStyle/>
            <a:p>
              <a:pPr algn="ctr"/>
              <a:r>
                <a:rPr lang="en-US" sz="2135">
                  <a:solidFill>
                    <a:schemeClr val="bg1"/>
                  </a:solidFill>
                  <a:latin typeface="微软雅黑" panose="020B0503020204020204" charset="-122"/>
                  <a:ea typeface="微软雅黑" panose="020B0503020204020204" charset="-122"/>
                  <a:sym typeface="HanaMinA" panose="02000609000000000000" pitchFamily="49" charset="-128"/>
                </a:rPr>
                <a:t>02</a:t>
              </a:r>
              <a:endParaRPr lang="en-US" sz="2135">
                <a:solidFill>
                  <a:schemeClr val="bg1"/>
                </a:solidFill>
                <a:latin typeface="微软雅黑" panose="020B0503020204020204" charset="-122"/>
                <a:ea typeface="微软雅黑" panose="020B0503020204020204" charset="-122"/>
                <a:sym typeface="HanaMinA" panose="02000609000000000000" pitchFamily="49" charset="-128"/>
              </a:endParaRPr>
            </a:p>
          </p:txBody>
        </p:sp>
        <p:sp>
          <p:nvSpPr>
            <p:cNvPr id="23" name="Oval 73"/>
            <p:cNvSpPr/>
            <p:nvPr/>
          </p:nvSpPr>
          <p:spPr bwMode="auto">
            <a:xfrm>
              <a:off x="6705108" y="4809582"/>
              <a:ext cx="464185" cy="464185"/>
            </a:xfrm>
            <a:prstGeom prst="ellipse">
              <a:avLst/>
            </a:prstGeom>
            <a:noFill/>
            <a:ln w="28575">
              <a:solidFill>
                <a:schemeClr val="bg1"/>
              </a:solidFill>
              <a:round/>
            </a:ln>
            <a:extLst>
              <a:ext uri="{909E8E84-426E-40DD-AFC4-6F175D3DCCD1}">
                <a14:hiddenFill xmlns:a14="http://schemas.microsoft.com/office/drawing/2010/main">
                  <a:solidFill>
                    <a:schemeClr val="accent3"/>
                  </a:solidFill>
                </a14:hiddenFill>
              </a:ext>
            </a:extLst>
          </p:spPr>
          <p:txBody>
            <a:bodyPr vert="horz" wrap="none" lIns="121920" tIns="60960" rIns="121920" bIns="60960" anchor="ctr" anchorCtr="1" compatLnSpc="1">
              <a:normAutofit fontScale="60000" lnSpcReduction="20000"/>
            </a:bodyPr>
            <a:lstStyle/>
            <a:p>
              <a:pPr algn="ctr"/>
              <a:r>
                <a:rPr lang="en-US" sz="2135">
                  <a:solidFill>
                    <a:schemeClr val="bg1"/>
                  </a:solidFill>
                  <a:latin typeface="微软雅黑" panose="020B0503020204020204" charset="-122"/>
                  <a:ea typeface="微软雅黑" panose="020B0503020204020204" charset="-122"/>
                  <a:sym typeface="HanaMinA" panose="02000609000000000000" pitchFamily="49" charset="-128"/>
                </a:rPr>
                <a:t>03</a:t>
              </a:r>
              <a:endParaRPr lang="en-US" sz="2135">
                <a:solidFill>
                  <a:schemeClr val="bg1"/>
                </a:solidFill>
                <a:latin typeface="微软雅黑" panose="020B0503020204020204" charset="-122"/>
                <a:ea typeface="微软雅黑" panose="020B0503020204020204" charset="-122"/>
                <a:sym typeface="HanaMinA" panose="02000609000000000000" pitchFamily="49" charset="-128"/>
              </a:endParaRPr>
            </a:p>
          </p:txBody>
        </p:sp>
        <p:sp>
          <p:nvSpPr>
            <p:cNvPr id="24" name="Oval 74"/>
            <p:cNvSpPr/>
            <p:nvPr/>
          </p:nvSpPr>
          <p:spPr bwMode="auto">
            <a:xfrm>
              <a:off x="4445142" y="4235542"/>
              <a:ext cx="464185" cy="464185"/>
            </a:xfrm>
            <a:prstGeom prst="ellipse">
              <a:avLst/>
            </a:prstGeom>
            <a:noFill/>
            <a:ln w="28575">
              <a:solidFill>
                <a:schemeClr val="bg1"/>
              </a:solidFill>
              <a:round/>
            </a:ln>
            <a:extLst>
              <a:ext uri="{909E8E84-426E-40DD-AFC4-6F175D3DCCD1}">
                <a14:hiddenFill xmlns:a14="http://schemas.microsoft.com/office/drawing/2010/main">
                  <a:solidFill>
                    <a:schemeClr val="accent4"/>
                  </a:solidFill>
                </a14:hiddenFill>
              </a:ext>
            </a:extLst>
          </p:spPr>
          <p:txBody>
            <a:bodyPr vert="horz" wrap="none" lIns="121920" tIns="60960" rIns="121920" bIns="60960" anchor="ctr" anchorCtr="1" compatLnSpc="1">
              <a:normAutofit fontScale="60000" lnSpcReduction="20000"/>
            </a:bodyPr>
            <a:lstStyle/>
            <a:p>
              <a:pPr algn="ctr"/>
              <a:r>
                <a:rPr lang="en-US" sz="2135">
                  <a:solidFill>
                    <a:schemeClr val="bg1"/>
                  </a:solidFill>
                  <a:latin typeface="微软雅黑" panose="020B0503020204020204" charset="-122"/>
                  <a:ea typeface="微软雅黑" panose="020B0503020204020204" charset="-122"/>
                  <a:sym typeface="HanaMinA" panose="02000609000000000000" pitchFamily="49" charset="-128"/>
                </a:rPr>
                <a:t>04</a:t>
              </a:r>
              <a:endParaRPr lang="en-US" sz="2135">
                <a:solidFill>
                  <a:schemeClr val="bg1"/>
                </a:solidFill>
                <a:latin typeface="微软雅黑" panose="020B0503020204020204" charset="-122"/>
                <a:ea typeface="微软雅黑" panose="020B0503020204020204" charset="-122"/>
                <a:sym typeface="HanaMinA" panose="02000609000000000000" pitchFamily="49" charset="-128"/>
              </a:endParaRPr>
            </a:p>
          </p:txBody>
        </p:sp>
      </p:grpSp>
      <p:grpSp>
        <p:nvGrpSpPr>
          <p:cNvPr id="5" name="Group 18"/>
          <p:cNvGrpSpPr/>
          <p:nvPr/>
        </p:nvGrpSpPr>
        <p:grpSpPr>
          <a:xfrm>
            <a:off x="8346146" y="4752788"/>
            <a:ext cx="2879569" cy="866137"/>
            <a:chOff x="8601584" y="1451933"/>
            <a:chExt cx="2196245" cy="866137"/>
          </a:xfrm>
        </p:grpSpPr>
        <p:sp>
          <p:nvSpPr>
            <p:cNvPr id="15" name="TextBox 19"/>
            <p:cNvSpPr txBox="1"/>
            <p:nvPr/>
          </p:nvSpPr>
          <p:spPr bwMode="auto">
            <a:xfrm>
              <a:off x="8601584" y="1451933"/>
              <a:ext cx="2196244" cy="309958"/>
            </a:xfrm>
            <a:prstGeom prst="rect">
              <a:avLst/>
            </a:prstGeom>
            <a:noFill/>
          </p:spPr>
          <p:txBody>
            <a:bodyPr wrap="none" lIns="288000" tIns="0" rIns="480000" bIns="0" anchor="ctr" anchorCtr="0">
              <a:noAutofit/>
            </a:bodyPr>
            <a:lstStyle/>
            <a:p>
              <a:pPr algn="l" latinLnBrk="0"/>
              <a:r>
                <a:rPr lang="zh-CN" altLang="en-US" sz="24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rPr>
                <a:t>标题文本预设</a:t>
              </a:r>
              <a:endParaRPr lang="zh-CN" altLang="en-US" sz="24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16" name="TextBox 20"/>
            <p:cNvSpPr txBox="1"/>
            <p:nvPr/>
          </p:nvSpPr>
          <p:spPr bwMode="auto">
            <a:xfrm>
              <a:off x="8601585" y="1761891"/>
              <a:ext cx="2196244" cy="556179"/>
            </a:xfrm>
            <a:prstGeom prst="rect">
              <a:avLst/>
            </a:prstGeom>
            <a:noFill/>
          </p:spPr>
          <p:txBody>
            <a:bodyPr wrap="square" lIns="288000" tIns="0" rIns="480000" bIns="0">
              <a:noAutofit/>
            </a:bodyPr>
            <a:lstStyle/>
            <a:p>
              <a:pPr marL="0" lvl="0" indent="0" eaLnBrk="1" hangingPunct="1">
                <a:lnSpc>
                  <a:spcPct val="100000"/>
                </a:lnSpc>
                <a:spcBef>
                  <a:spcPct val="0"/>
                </a:spcBef>
                <a:buNone/>
              </a:pPr>
              <a:r>
                <a:rPr sz="1600" dirty="0">
                  <a:solidFill>
                    <a:prstClr val="black">
                      <a:lumMod val="85000"/>
                      <a:lumOff val="15000"/>
                    </a:prstClr>
                  </a:solidFill>
                  <a:latin typeface="微软雅黑" panose="020B0503020204020204" charset="-122"/>
                  <a:ea typeface="微软雅黑" panose="020B0503020204020204" charset="-122"/>
                  <a:sym typeface="+mn-ea"/>
                </a:rPr>
                <a:t>单击此处添加您的文字内容。本模板的所有素材和逻辑图表，均可自由编辑替换和移动。</a:t>
              </a:r>
              <a:endParaRPr lang="zh-CN" altLang="en-US" sz="1600" dirty="0">
                <a:solidFill>
                  <a:prstClr val="black">
                    <a:lumMod val="85000"/>
                    <a:lumOff val="15000"/>
                  </a:prstClr>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6" name="Group 21"/>
          <p:cNvGrpSpPr/>
          <p:nvPr/>
        </p:nvGrpSpPr>
        <p:grpSpPr>
          <a:xfrm>
            <a:off x="966286" y="4766758"/>
            <a:ext cx="2913191" cy="866137"/>
            <a:chOff x="1415480" y="1669738"/>
            <a:chExt cx="2913191" cy="866137"/>
          </a:xfrm>
        </p:grpSpPr>
        <p:sp>
          <p:nvSpPr>
            <p:cNvPr id="13" name="TextBox 22"/>
            <p:cNvSpPr txBox="1"/>
            <p:nvPr/>
          </p:nvSpPr>
          <p:spPr bwMode="auto">
            <a:xfrm>
              <a:off x="1415480" y="1669738"/>
              <a:ext cx="2913191" cy="309958"/>
            </a:xfrm>
            <a:prstGeom prst="rect">
              <a:avLst/>
            </a:prstGeom>
            <a:noFill/>
          </p:spPr>
          <p:txBody>
            <a:bodyPr wrap="none" lIns="480000" tIns="0" rIns="288000" bIns="0" anchor="ctr" anchorCtr="0">
              <a:noAutofit/>
            </a:bodyPr>
            <a:lstStyle/>
            <a:p>
              <a:pPr algn="r" latinLnBrk="0"/>
              <a:r>
                <a:rPr lang="zh-CN" altLang="en-US" sz="24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rPr>
                <a:t>标题文本预设</a:t>
              </a:r>
              <a:endParaRPr lang="zh-CN" altLang="en-US" sz="24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14" name="TextBox 23"/>
            <p:cNvSpPr txBox="1"/>
            <p:nvPr/>
          </p:nvSpPr>
          <p:spPr bwMode="auto">
            <a:xfrm>
              <a:off x="1415480" y="1979696"/>
              <a:ext cx="2913191" cy="556179"/>
            </a:xfrm>
            <a:prstGeom prst="rect">
              <a:avLst/>
            </a:prstGeom>
            <a:noFill/>
          </p:spPr>
          <p:txBody>
            <a:bodyPr wrap="square" lIns="480000" tIns="0" rIns="288000" bIns="0" anchor="t" anchorCtr="0">
              <a:noAutofit/>
            </a:bodyPr>
            <a:lstStyle/>
            <a:p>
              <a:pPr marL="0" lvl="0" indent="0" algn="r" eaLnBrk="1" hangingPunct="1">
                <a:lnSpc>
                  <a:spcPct val="100000"/>
                </a:lnSpc>
                <a:spcBef>
                  <a:spcPct val="0"/>
                </a:spcBef>
                <a:buNone/>
              </a:pPr>
              <a:r>
                <a:rPr sz="1600" dirty="0">
                  <a:solidFill>
                    <a:prstClr val="black">
                      <a:lumMod val="85000"/>
                      <a:lumOff val="15000"/>
                    </a:prstClr>
                  </a:solidFill>
                  <a:latin typeface="微软雅黑" panose="020B0503020204020204" charset="-122"/>
                  <a:ea typeface="微软雅黑" panose="020B0503020204020204" charset="-122"/>
                  <a:sym typeface="+mn-ea"/>
                </a:rPr>
                <a:t>单击此处添加您的文字内容。本模板的所有素材和逻辑图表，均可自由编辑替换和移动。</a:t>
              </a:r>
              <a:endParaRPr lang="zh-CN" altLang="en-US" sz="1600" dirty="0">
                <a:solidFill>
                  <a:prstClr val="black">
                    <a:lumMod val="85000"/>
                    <a:lumOff val="15000"/>
                  </a:prstClr>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7" name="Group 24"/>
          <p:cNvGrpSpPr/>
          <p:nvPr/>
        </p:nvGrpSpPr>
        <p:grpSpPr>
          <a:xfrm>
            <a:off x="8346146" y="1995282"/>
            <a:ext cx="2879569" cy="866137"/>
            <a:chOff x="8601584" y="1451933"/>
            <a:chExt cx="2196245" cy="866137"/>
          </a:xfrm>
        </p:grpSpPr>
        <p:sp>
          <p:nvSpPr>
            <p:cNvPr id="11" name="TextBox 25"/>
            <p:cNvSpPr txBox="1"/>
            <p:nvPr/>
          </p:nvSpPr>
          <p:spPr bwMode="auto">
            <a:xfrm>
              <a:off x="8601584" y="1451933"/>
              <a:ext cx="2196244" cy="309958"/>
            </a:xfrm>
            <a:prstGeom prst="rect">
              <a:avLst/>
            </a:prstGeom>
            <a:noFill/>
          </p:spPr>
          <p:txBody>
            <a:bodyPr wrap="none" lIns="288000" tIns="0" rIns="480000" bIns="0" anchor="ctr" anchorCtr="0">
              <a:noAutofit/>
            </a:bodyPr>
            <a:lstStyle/>
            <a:p>
              <a:pPr algn="l" latinLnBrk="0"/>
              <a:r>
                <a:rPr lang="zh-CN" altLang="en-US" sz="24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rPr>
                <a:t>标题文本预设</a:t>
              </a:r>
              <a:endParaRPr lang="zh-CN" altLang="en-US" sz="24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12" name="TextBox 26"/>
            <p:cNvSpPr txBox="1"/>
            <p:nvPr/>
          </p:nvSpPr>
          <p:spPr bwMode="auto">
            <a:xfrm>
              <a:off x="8601585" y="1761891"/>
              <a:ext cx="2196244" cy="556179"/>
            </a:xfrm>
            <a:prstGeom prst="rect">
              <a:avLst/>
            </a:prstGeom>
            <a:noFill/>
          </p:spPr>
          <p:txBody>
            <a:bodyPr wrap="square" lIns="288000" tIns="0" rIns="480000" bIns="0">
              <a:noAutofit/>
            </a:bodyPr>
            <a:lstStyle/>
            <a:p>
              <a:pPr marL="0" lvl="0" indent="0" eaLnBrk="1" hangingPunct="1">
                <a:lnSpc>
                  <a:spcPct val="100000"/>
                </a:lnSpc>
                <a:spcBef>
                  <a:spcPct val="0"/>
                </a:spcBef>
                <a:buNone/>
              </a:pPr>
              <a:r>
                <a:rPr sz="1600" dirty="0">
                  <a:solidFill>
                    <a:prstClr val="black">
                      <a:lumMod val="85000"/>
                      <a:lumOff val="15000"/>
                    </a:prstClr>
                  </a:solidFill>
                  <a:latin typeface="微软雅黑" panose="020B0503020204020204" charset="-122"/>
                  <a:ea typeface="微软雅黑" panose="020B0503020204020204" charset="-122"/>
                  <a:sym typeface="+mn-ea"/>
                </a:rPr>
                <a:t>单击此处添加您的文字内容。本模板的所有素材和逻辑图表，均可自由编辑替换和移动。</a:t>
              </a:r>
              <a:endParaRPr lang="zh-CN" altLang="en-US" sz="1600" dirty="0">
                <a:solidFill>
                  <a:prstClr val="black">
                    <a:lumMod val="85000"/>
                    <a:lumOff val="15000"/>
                  </a:prstClr>
                </a:solidFill>
                <a:latin typeface="微软雅黑" panose="020B0503020204020204" charset="-122"/>
                <a:ea typeface="微软雅黑" panose="020B0503020204020204" charset="-122"/>
                <a:cs typeface="微软雅黑" panose="020B0503020204020204" charset="-122"/>
                <a:sym typeface="+mn-ea"/>
              </a:endParaRPr>
            </a:p>
          </p:txBody>
        </p:sp>
      </p:grpSp>
      <p:grpSp>
        <p:nvGrpSpPr>
          <p:cNvPr id="8" name="Group 27"/>
          <p:cNvGrpSpPr/>
          <p:nvPr/>
        </p:nvGrpSpPr>
        <p:grpSpPr>
          <a:xfrm>
            <a:off x="966286" y="1995282"/>
            <a:ext cx="2913191" cy="866137"/>
            <a:chOff x="1415480" y="1669738"/>
            <a:chExt cx="2913191" cy="866137"/>
          </a:xfrm>
        </p:grpSpPr>
        <p:sp>
          <p:nvSpPr>
            <p:cNvPr id="9" name="TextBox 28"/>
            <p:cNvSpPr txBox="1"/>
            <p:nvPr/>
          </p:nvSpPr>
          <p:spPr bwMode="auto">
            <a:xfrm>
              <a:off x="1415480" y="1669738"/>
              <a:ext cx="2913191" cy="309958"/>
            </a:xfrm>
            <a:prstGeom prst="rect">
              <a:avLst/>
            </a:prstGeom>
            <a:noFill/>
          </p:spPr>
          <p:txBody>
            <a:bodyPr wrap="none" lIns="480000" tIns="0" rIns="288000" bIns="0" anchor="ctr" anchorCtr="0">
              <a:noAutofit/>
            </a:bodyPr>
            <a:lstStyle/>
            <a:p>
              <a:pPr algn="r" latinLnBrk="0"/>
              <a:r>
                <a:rPr lang="zh-CN" altLang="en-US" sz="2400" dirty="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rPr>
                <a:t>标题文本预设</a:t>
              </a:r>
              <a:endParaRPr lang="zh-CN" altLang="en-US" sz="2400" dirty="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10" name="TextBox 29"/>
            <p:cNvSpPr txBox="1"/>
            <p:nvPr/>
          </p:nvSpPr>
          <p:spPr bwMode="auto">
            <a:xfrm>
              <a:off x="1415480" y="1979696"/>
              <a:ext cx="2913191" cy="556179"/>
            </a:xfrm>
            <a:prstGeom prst="rect">
              <a:avLst/>
            </a:prstGeom>
            <a:noFill/>
          </p:spPr>
          <p:txBody>
            <a:bodyPr wrap="square" lIns="480000" tIns="0" rIns="288000" bIns="0" anchor="t" anchorCtr="0">
              <a:noAutofit/>
            </a:bodyPr>
            <a:lstStyle/>
            <a:p>
              <a:pPr marL="0" lvl="0" indent="0" algn="r" eaLnBrk="1" hangingPunct="1">
                <a:lnSpc>
                  <a:spcPct val="100000"/>
                </a:lnSpc>
                <a:spcBef>
                  <a:spcPct val="0"/>
                </a:spcBef>
                <a:buNone/>
              </a:pPr>
              <a:r>
                <a:rPr sz="1600" dirty="0">
                  <a:solidFill>
                    <a:prstClr val="black">
                      <a:lumMod val="85000"/>
                      <a:lumOff val="15000"/>
                    </a:prstClr>
                  </a:solidFill>
                  <a:latin typeface="微软雅黑" panose="020B0503020204020204" charset="-122"/>
                  <a:ea typeface="微软雅黑" panose="020B0503020204020204" charset="-122"/>
                  <a:sym typeface="+mn-ea"/>
                </a:rPr>
                <a:t>单击此处添加您的文字内容。本模板的所有素材和逻辑图表，均可自由编辑替换和移动。</a:t>
              </a:r>
              <a:endParaRPr lang="zh-CN" altLang="en-US" sz="1600" dirty="0">
                <a:solidFill>
                  <a:prstClr val="black">
                    <a:lumMod val="85000"/>
                    <a:lumOff val="15000"/>
                  </a:prstClr>
                </a:solidFill>
                <a:latin typeface="微软雅黑" panose="020B0503020204020204" charset="-122"/>
                <a:ea typeface="微软雅黑" panose="020B0503020204020204" charset="-122"/>
                <a:cs typeface="微软雅黑" panose="020B0503020204020204" charset="-122"/>
                <a:sym typeface="+mn-ea"/>
              </a:endParaRPr>
            </a:p>
          </p:txBody>
        </p:sp>
      </p:grpSp>
      <p:sp>
        <p:nvSpPr>
          <p:cNvPr id="25" name="文本框 10"/>
          <p:cNvSpPr txBox="1">
            <a:spLocks noChangeArrowheads="1"/>
          </p:cNvSpPr>
          <p:nvPr/>
        </p:nvSpPr>
        <p:spPr bwMode="auto">
          <a:xfrm>
            <a:off x="747486" y="285505"/>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accent1"/>
                </a:solidFill>
                <a:latin typeface="FZFangSong-Z02S" panose="02010601030101010101" pitchFamily="2" charset="-122"/>
                <a:ea typeface="FZFangSong-Z02S" panose="02010601030101010101" pitchFamily="2" charset="-122"/>
              </a:rPr>
              <a:t>点击此处添加标题</a:t>
            </a:r>
            <a:endParaRPr lang="zh-CN" altLang="en-US" sz="2400" b="1" dirty="0">
              <a:solidFill>
                <a:schemeClr val="accent1"/>
              </a:solidFill>
              <a:latin typeface="FZFangSong-Z02S" panose="02010601030101010101" pitchFamily="2" charset="-122"/>
              <a:ea typeface="FZFangSong-Z02S" panose="02010601030101010101" pitchFamily="2" charset="-122"/>
            </a:endParaRPr>
          </a:p>
        </p:txBody>
      </p:sp>
      <p:pic>
        <p:nvPicPr>
          <p:cNvPr id="26" name="图片 2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4625" y="285505"/>
            <a:ext cx="465309" cy="4619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文本框 10"/>
          <p:cNvSpPr txBox="1">
            <a:spLocks noChangeArrowheads="1"/>
          </p:cNvSpPr>
          <p:nvPr/>
        </p:nvSpPr>
        <p:spPr bwMode="auto">
          <a:xfrm>
            <a:off x="747486" y="285505"/>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accent1"/>
                </a:solidFill>
                <a:latin typeface="FZFangSong-Z02S" panose="02010601030101010101" pitchFamily="2" charset="-122"/>
                <a:ea typeface="FZFangSong-Z02S" panose="02010601030101010101" pitchFamily="2" charset="-122"/>
              </a:rPr>
              <a:t>点击此处添加标题</a:t>
            </a:r>
            <a:endParaRPr lang="zh-CN" altLang="en-US" sz="2400" b="1" dirty="0">
              <a:solidFill>
                <a:schemeClr val="accent1"/>
              </a:solidFill>
              <a:latin typeface="FZFangSong-Z02S" panose="02010601030101010101" pitchFamily="2" charset="-122"/>
              <a:ea typeface="FZFangSong-Z02S" panose="02010601030101010101" pitchFamily="2" charset="-122"/>
            </a:endParaRPr>
          </a:p>
        </p:txBody>
      </p:sp>
      <p:pic>
        <p:nvPicPr>
          <p:cNvPr id="48" name="图片 4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4625" y="285505"/>
            <a:ext cx="465309" cy="461962"/>
          </a:xfrm>
          <a:prstGeom prst="rect">
            <a:avLst/>
          </a:prstGeom>
        </p:spPr>
      </p:pic>
      <p:sp>
        <p:nvSpPr>
          <p:cNvPr id="65" name="矩形 64"/>
          <p:cNvSpPr/>
          <p:nvPr/>
        </p:nvSpPr>
        <p:spPr>
          <a:xfrm>
            <a:off x="403860" y="2258695"/>
            <a:ext cx="11384280" cy="2630805"/>
          </a:xfrm>
          <a:prstGeom prst="rect">
            <a:avLst/>
          </a:prstGeom>
          <a:gradFill>
            <a:gsLst>
              <a:gs pos="100000">
                <a:srgbClr val="EEC988"/>
              </a:gs>
              <a:gs pos="0">
                <a:srgbClr val="CB954D"/>
              </a:gs>
            </a:gsLst>
            <a:lin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66" name="矩形 65"/>
          <p:cNvSpPr/>
          <p:nvPr/>
        </p:nvSpPr>
        <p:spPr>
          <a:xfrm>
            <a:off x="4368800" y="1750060"/>
            <a:ext cx="6589395" cy="284226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ea"/>
              <a:sym typeface="+mn-lt"/>
            </a:endParaRPr>
          </a:p>
        </p:txBody>
      </p:sp>
      <p:pic>
        <p:nvPicPr>
          <p:cNvPr id="67" name="图片 66" descr="D:\立秋海报1.jpg立秋海报1"/>
          <p:cNvPicPr>
            <a:picLocks noChangeAspect="1"/>
          </p:cNvPicPr>
          <p:nvPr/>
        </p:nvPicPr>
        <p:blipFill>
          <a:blip r:embed="rId2"/>
          <a:srcRect t="67428"/>
          <a:stretch>
            <a:fillRect/>
          </a:stretch>
        </p:blipFill>
        <p:spPr>
          <a:xfrm>
            <a:off x="1818005" y="2009140"/>
            <a:ext cx="5349875" cy="2324100"/>
          </a:xfrm>
          <a:custGeom>
            <a:avLst/>
            <a:gdLst>
              <a:gd name="connsiteX0" fmla="*/ 0 w 3932753"/>
              <a:gd name="connsiteY0" fmla="*/ 0 h 3193908"/>
              <a:gd name="connsiteX1" fmla="*/ 3932753 w 3932753"/>
              <a:gd name="connsiteY1" fmla="*/ 0 h 3193908"/>
              <a:gd name="connsiteX2" fmla="*/ 3932753 w 3932753"/>
              <a:gd name="connsiteY2" fmla="*/ 3193908 h 3193908"/>
              <a:gd name="connsiteX3" fmla="*/ 0 w 3932753"/>
              <a:gd name="connsiteY3" fmla="*/ 3193908 h 3193908"/>
            </a:gdLst>
            <a:ahLst/>
            <a:cxnLst>
              <a:cxn ang="0">
                <a:pos x="connsiteX0" y="connsiteY0"/>
              </a:cxn>
              <a:cxn ang="0">
                <a:pos x="connsiteX1" y="connsiteY1"/>
              </a:cxn>
              <a:cxn ang="0">
                <a:pos x="connsiteX2" y="connsiteY2"/>
              </a:cxn>
              <a:cxn ang="0">
                <a:pos x="connsiteX3" y="connsiteY3"/>
              </a:cxn>
            </a:cxnLst>
            <a:rect l="l" t="t" r="r" b="b"/>
            <a:pathLst>
              <a:path w="3932753" h="3193908">
                <a:moveTo>
                  <a:pt x="0" y="0"/>
                </a:moveTo>
                <a:lnTo>
                  <a:pt x="3932753" y="0"/>
                </a:lnTo>
                <a:lnTo>
                  <a:pt x="3932753" y="3193908"/>
                </a:lnTo>
                <a:lnTo>
                  <a:pt x="0" y="3193908"/>
                </a:lnTo>
                <a:close/>
              </a:path>
            </a:pathLst>
          </a:custGeom>
        </p:spPr>
      </p:pic>
      <p:grpSp>
        <p:nvGrpSpPr>
          <p:cNvPr id="68" name="组合 67"/>
          <p:cNvGrpSpPr/>
          <p:nvPr/>
        </p:nvGrpSpPr>
        <p:grpSpPr>
          <a:xfrm>
            <a:off x="8336280" y="2317115"/>
            <a:ext cx="2506345" cy="1658182"/>
            <a:chOff x="-90107" y="2137193"/>
            <a:chExt cx="9423687" cy="2362580"/>
          </a:xfrm>
        </p:grpSpPr>
        <p:sp>
          <p:nvSpPr>
            <p:cNvPr id="69" name="文本框 68"/>
            <p:cNvSpPr txBox="1"/>
            <p:nvPr/>
          </p:nvSpPr>
          <p:spPr>
            <a:xfrm>
              <a:off x="-90107" y="2137193"/>
              <a:ext cx="5695834" cy="655943"/>
            </a:xfrm>
            <a:prstGeom prst="rect">
              <a:avLst/>
            </a:prstGeom>
            <a:noFill/>
          </p:spPr>
          <p:txBody>
            <a:bodyPr wrap="square" rtlCol="0">
              <a:spAutoFit/>
              <a:scene3d>
                <a:camera prst="orthographicFront"/>
                <a:lightRig rig="threePt" dir="t"/>
              </a:scene3d>
              <a:sp3d contourW="12700"/>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4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rPr>
                <a:t>标题文字</a:t>
              </a:r>
              <a:endParaRPr kumimoji="0" lang="zh-CN" altLang="en-US" sz="240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mn-ea"/>
                <a:sym typeface="+mn-lt"/>
              </a:endParaRPr>
            </a:p>
          </p:txBody>
        </p:sp>
        <p:sp>
          <p:nvSpPr>
            <p:cNvPr id="70" name="文本框 69"/>
            <p:cNvSpPr txBox="1"/>
            <p:nvPr/>
          </p:nvSpPr>
          <p:spPr>
            <a:xfrm>
              <a:off x="267452" y="2750893"/>
              <a:ext cx="9066128" cy="1748880"/>
            </a:xfrm>
            <a:prstGeom prst="rect">
              <a:avLst/>
            </a:prstGeom>
            <a:noFill/>
          </p:spPr>
          <p:txBody>
            <a:bodyPr wrap="square" rtlCol="0">
              <a:spAutoFit/>
              <a:scene3d>
                <a:camera prst="orthographicFront"/>
                <a:lightRig rig="threePt" dir="t"/>
              </a:scene3d>
              <a:sp3d contourW="12700"/>
            </a:bodyPr>
            <a:lstStyle/>
            <a:p>
              <a:pPr lvl="0" algn="l" defTabSz="457200">
                <a:lnSpc>
                  <a:spcPct val="154000"/>
                </a:lnSpc>
                <a:defRPr/>
              </a:pPr>
              <a:r>
                <a:rPr lang="zh-CN" altLang="en-US" sz="1200" dirty="0">
                  <a:solidFill>
                    <a:schemeClr val="tx1">
                      <a:lumMod val="50000"/>
                      <a:lumOff val="50000"/>
                    </a:schemeClr>
                  </a:solidFill>
                  <a:latin typeface="微软雅黑" panose="020B0503020204020204" charset="-122"/>
                  <a:ea typeface="微软雅黑" panose="020B0503020204020204" charset="-122"/>
                  <a:cs typeface="+mn-ea"/>
                  <a:sym typeface="+mn-lt"/>
                </a:rPr>
                <a:t>单击此处添加单击此处添加单击此处添加单击此处添加单击此处添加单击此处添加单击此处添加单击此处添</a:t>
              </a:r>
              <a:endParaRPr kumimoji="0" lang="zh-CN" altLang="en-US" sz="1200" i="0" u="none" strike="noStrike" kern="1200" cap="none" spc="0" normalizeH="0" baseline="0" noProof="0" dirty="0">
                <a:ln>
                  <a:noFill/>
                </a:ln>
                <a:solidFill>
                  <a:schemeClr val="tx1">
                    <a:lumMod val="50000"/>
                    <a:lumOff val="50000"/>
                  </a:schemeClr>
                </a:solidFill>
                <a:effectLst/>
                <a:uLnTx/>
                <a:uFillTx/>
                <a:latin typeface="微软雅黑" panose="020B0503020204020204" charset="-122"/>
                <a:ea typeface="微软雅黑" panose="020B0503020204020204" charset="-122"/>
                <a:cs typeface="+mn-ea"/>
                <a:sym typeface="+mn-lt"/>
              </a:endParaRPr>
            </a:p>
          </p:txBody>
        </p:sp>
      </p:grpSp>
      <p:grpSp>
        <p:nvGrpSpPr>
          <p:cNvPr id="71" name="组合 70"/>
          <p:cNvGrpSpPr/>
          <p:nvPr/>
        </p:nvGrpSpPr>
        <p:grpSpPr>
          <a:xfrm>
            <a:off x="6153476" y="5167883"/>
            <a:ext cx="2461260" cy="471170"/>
            <a:chOff x="4104554" y="3959566"/>
            <a:chExt cx="2461260" cy="471170"/>
          </a:xfrm>
        </p:grpSpPr>
        <p:sp>
          <p:nvSpPr>
            <p:cNvPr id="72" name="圆角矩形 26"/>
            <p:cNvSpPr/>
            <p:nvPr/>
          </p:nvSpPr>
          <p:spPr>
            <a:xfrm>
              <a:off x="4104554" y="3959566"/>
              <a:ext cx="2461260" cy="471170"/>
            </a:xfrm>
            <a:prstGeom prst="roundRect">
              <a:avLst/>
            </a:prstGeom>
            <a:noFill/>
            <a:ln w="12700">
              <a:solidFill>
                <a:srgbClr val="F798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3" name="任意多边形 27"/>
            <p:cNvSpPr/>
            <p:nvPr/>
          </p:nvSpPr>
          <p:spPr>
            <a:xfrm>
              <a:off x="6096000" y="3959621"/>
              <a:ext cx="469814" cy="471115"/>
            </a:xfrm>
            <a:custGeom>
              <a:avLst/>
              <a:gdLst>
                <a:gd name="connsiteX0" fmla="*/ 0 w 512930"/>
                <a:gd name="connsiteY0" fmla="*/ 0 h 514350"/>
                <a:gd name="connsiteX1" fmla="*/ 430197 w 512930"/>
                <a:gd name="connsiteY1" fmla="*/ 0 h 514350"/>
                <a:gd name="connsiteX2" fmla="*/ 512930 w 512930"/>
                <a:gd name="connsiteY2" fmla="*/ 82733 h 514350"/>
                <a:gd name="connsiteX3" fmla="*/ 512930 w 512930"/>
                <a:gd name="connsiteY3" fmla="*/ 431617 h 514350"/>
                <a:gd name="connsiteX4" fmla="*/ 430197 w 512930"/>
                <a:gd name="connsiteY4" fmla="*/ 514350 h 514350"/>
                <a:gd name="connsiteX5" fmla="*/ 0 w 512930"/>
                <a:gd name="connsiteY5" fmla="*/ 51435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930" h="514350">
                  <a:moveTo>
                    <a:pt x="0" y="0"/>
                  </a:moveTo>
                  <a:lnTo>
                    <a:pt x="430197" y="0"/>
                  </a:lnTo>
                  <a:cubicBezTo>
                    <a:pt x="475889" y="0"/>
                    <a:pt x="512930" y="37041"/>
                    <a:pt x="512930" y="82733"/>
                  </a:cubicBezTo>
                  <a:lnTo>
                    <a:pt x="512930" y="431617"/>
                  </a:lnTo>
                  <a:cubicBezTo>
                    <a:pt x="512930" y="477309"/>
                    <a:pt x="475889" y="514350"/>
                    <a:pt x="430197" y="514350"/>
                  </a:cubicBezTo>
                  <a:lnTo>
                    <a:pt x="0" y="514350"/>
                  </a:lnTo>
                  <a:close/>
                </a:path>
              </a:pathLst>
            </a:custGeom>
            <a:solidFill>
              <a:srgbClr val="F79818"/>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4" name="椭圆 25"/>
            <p:cNvSpPr/>
            <p:nvPr/>
          </p:nvSpPr>
          <p:spPr>
            <a:xfrm>
              <a:off x="6191876" y="4055478"/>
              <a:ext cx="278062" cy="279400"/>
            </a:xfrm>
            <a:custGeom>
              <a:avLst/>
              <a:gdLst>
                <a:gd name="connsiteX0" fmla="*/ 104237 w 330200"/>
                <a:gd name="connsiteY0" fmla="*/ 80507 h 331788"/>
                <a:gd name="connsiteX1" fmla="*/ 112148 w 330200"/>
                <a:gd name="connsiteY1" fmla="*/ 84551 h 331788"/>
                <a:gd name="connsiteX2" fmla="*/ 163809 w 330200"/>
                <a:gd name="connsiteY2" fmla="*/ 154423 h 331788"/>
                <a:gd name="connsiteX3" fmla="*/ 166392 w 330200"/>
                <a:gd name="connsiteY3" fmla="*/ 154423 h 331788"/>
                <a:gd name="connsiteX4" fmla="*/ 219344 w 330200"/>
                <a:gd name="connsiteY4" fmla="*/ 84551 h 331788"/>
                <a:gd name="connsiteX5" fmla="*/ 234842 w 330200"/>
                <a:gd name="connsiteY5" fmla="*/ 83257 h 331788"/>
                <a:gd name="connsiteX6" fmla="*/ 237425 w 330200"/>
                <a:gd name="connsiteY6" fmla="*/ 98784 h 331788"/>
                <a:gd name="connsiteX7" fmla="*/ 194805 w 330200"/>
                <a:gd name="connsiteY7" fmla="*/ 154423 h 331788"/>
                <a:gd name="connsiteX8" fmla="*/ 216761 w 330200"/>
                <a:gd name="connsiteY8" fmla="*/ 154423 h 331788"/>
                <a:gd name="connsiteX9" fmla="*/ 228385 w 330200"/>
                <a:gd name="connsiteY9" fmla="*/ 166068 h 331788"/>
                <a:gd name="connsiteX10" fmla="*/ 216761 w 330200"/>
                <a:gd name="connsiteY10" fmla="*/ 177714 h 331788"/>
                <a:gd name="connsiteX11" fmla="*/ 178015 w 330200"/>
                <a:gd name="connsiteY11" fmla="*/ 177714 h 331788"/>
                <a:gd name="connsiteX12" fmla="*/ 176724 w 330200"/>
                <a:gd name="connsiteY12" fmla="*/ 179007 h 331788"/>
                <a:gd name="connsiteX13" fmla="*/ 176724 w 330200"/>
                <a:gd name="connsiteY13" fmla="*/ 194535 h 331788"/>
                <a:gd name="connsiteX14" fmla="*/ 216761 w 330200"/>
                <a:gd name="connsiteY14" fmla="*/ 194535 h 331788"/>
                <a:gd name="connsiteX15" fmla="*/ 228385 w 330200"/>
                <a:gd name="connsiteY15" fmla="*/ 206180 h 331788"/>
                <a:gd name="connsiteX16" fmla="*/ 216761 w 330200"/>
                <a:gd name="connsiteY16" fmla="*/ 217825 h 331788"/>
                <a:gd name="connsiteX17" fmla="*/ 176724 w 330200"/>
                <a:gd name="connsiteY17" fmla="*/ 217825 h 331788"/>
                <a:gd name="connsiteX18" fmla="*/ 176724 w 330200"/>
                <a:gd name="connsiteY18" fmla="*/ 257937 h 331788"/>
                <a:gd name="connsiteX19" fmla="*/ 165100 w 330200"/>
                <a:gd name="connsiteY19" fmla="*/ 268288 h 331788"/>
                <a:gd name="connsiteX20" fmla="*/ 153476 w 330200"/>
                <a:gd name="connsiteY20" fmla="*/ 257937 h 331788"/>
                <a:gd name="connsiteX21" fmla="*/ 153476 w 330200"/>
                <a:gd name="connsiteY21" fmla="*/ 217825 h 331788"/>
                <a:gd name="connsiteX22" fmla="*/ 113439 w 330200"/>
                <a:gd name="connsiteY22" fmla="*/ 217825 h 331788"/>
                <a:gd name="connsiteX23" fmla="*/ 101815 w 330200"/>
                <a:gd name="connsiteY23" fmla="*/ 206180 h 331788"/>
                <a:gd name="connsiteX24" fmla="*/ 113439 w 330200"/>
                <a:gd name="connsiteY24" fmla="*/ 194535 h 331788"/>
                <a:gd name="connsiteX25" fmla="*/ 153476 w 330200"/>
                <a:gd name="connsiteY25" fmla="*/ 194535 h 331788"/>
                <a:gd name="connsiteX26" fmla="*/ 153476 w 330200"/>
                <a:gd name="connsiteY26" fmla="*/ 179007 h 331788"/>
                <a:gd name="connsiteX27" fmla="*/ 152185 w 330200"/>
                <a:gd name="connsiteY27" fmla="*/ 177714 h 331788"/>
                <a:gd name="connsiteX28" fmla="*/ 113439 w 330200"/>
                <a:gd name="connsiteY28" fmla="*/ 177714 h 331788"/>
                <a:gd name="connsiteX29" fmla="*/ 101815 w 330200"/>
                <a:gd name="connsiteY29" fmla="*/ 166068 h 331788"/>
                <a:gd name="connsiteX30" fmla="*/ 113439 w 330200"/>
                <a:gd name="connsiteY30" fmla="*/ 154423 h 331788"/>
                <a:gd name="connsiteX31" fmla="*/ 135395 w 330200"/>
                <a:gd name="connsiteY31" fmla="*/ 154423 h 331788"/>
                <a:gd name="connsiteX32" fmla="*/ 92775 w 330200"/>
                <a:gd name="connsiteY32" fmla="*/ 98784 h 331788"/>
                <a:gd name="connsiteX33" fmla="*/ 95358 w 330200"/>
                <a:gd name="connsiteY33" fmla="*/ 83257 h 331788"/>
                <a:gd name="connsiteX34" fmla="*/ 104237 w 330200"/>
                <a:gd name="connsiteY34" fmla="*/ 80507 h 331788"/>
                <a:gd name="connsiteX35" fmla="*/ 165100 w 330200"/>
                <a:gd name="connsiteY35" fmla="*/ 26988 h 331788"/>
                <a:gd name="connsiteX36" fmla="*/ 26987 w 330200"/>
                <a:gd name="connsiteY36" fmla="*/ 165101 h 331788"/>
                <a:gd name="connsiteX37" fmla="*/ 165100 w 330200"/>
                <a:gd name="connsiteY37" fmla="*/ 303214 h 331788"/>
                <a:gd name="connsiteX38" fmla="*/ 303213 w 330200"/>
                <a:gd name="connsiteY38" fmla="*/ 165101 h 331788"/>
                <a:gd name="connsiteX39" fmla="*/ 165100 w 330200"/>
                <a:gd name="connsiteY39" fmla="*/ 26988 h 331788"/>
                <a:gd name="connsiteX40" fmla="*/ 165100 w 330200"/>
                <a:gd name="connsiteY40" fmla="*/ 0 h 331788"/>
                <a:gd name="connsiteX41" fmla="*/ 330200 w 330200"/>
                <a:gd name="connsiteY41" fmla="*/ 165894 h 331788"/>
                <a:gd name="connsiteX42" fmla="*/ 165100 w 330200"/>
                <a:gd name="connsiteY42" fmla="*/ 331788 h 331788"/>
                <a:gd name="connsiteX43" fmla="*/ 0 w 330200"/>
                <a:gd name="connsiteY43" fmla="*/ 165894 h 331788"/>
                <a:gd name="connsiteX44" fmla="*/ 165100 w 330200"/>
                <a:gd name="connsiteY4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0200" h="331788">
                  <a:moveTo>
                    <a:pt x="104237" y="80507"/>
                  </a:moveTo>
                  <a:cubicBezTo>
                    <a:pt x="107304" y="80669"/>
                    <a:pt x="110210" y="81963"/>
                    <a:pt x="112148" y="84551"/>
                  </a:cubicBezTo>
                  <a:cubicBezTo>
                    <a:pt x="163809" y="154423"/>
                    <a:pt x="163809" y="154423"/>
                    <a:pt x="163809" y="154423"/>
                  </a:cubicBezTo>
                  <a:cubicBezTo>
                    <a:pt x="166392" y="154423"/>
                    <a:pt x="166392" y="154423"/>
                    <a:pt x="166392" y="154423"/>
                  </a:cubicBezTo>
                  <a:cubicBezTo>
                    <a:pt x="219344" y="84551"/>
                    <a:pt x="219344" y="84551"/>
                    <a:pt x="219344" y="84551"/>
                  </a:cubicBezTo>
                  <a:cubicBezTo>
                    <a:pt x="221927" y="79375"/>
                    <a:pt x="229676" y="79375"/>
                    <a:pt x="234842" y="83257"/>
                  </a:cubicBezTo>
                  <a:cubicBezTo>
                    <a:pt x="240009" y="85845"/>
                    <a:pt x="241300" y="93608"/>
                    <a:pt x="237425" y="98784"/>
                  </a:cubicBezTo>
                  <a:cubicBezTo>
                    <a:pt x="194805" y="154423"/>
                    <a:pt x="194805" y="154423"/>
                    <a:pt x="194805" y="154423"/>
                  </a:cubicBezTo>
                  <a:cubicBezTo>
                    <a:pt x="216761" y="154423"/>
                    <a:pt x="216761" y="154423"/>
                    <a:pt x="216761" y="154423"/>
                  </a:cubicBezTo>
                  <a:cubicBezTo>
                    <a:pt x="223219" y="154423"/>
                    <a:pt x="228385" y="159599"/>
                    <a:pt x="228385" y="166068"/>
                  </a:cubicBezTo>
                  <a:cubicBezTo>
                    <a:pt x="228385" y="172538"/>
                    <a:pt x="223219" y="177714"/>
                    <a:pt x="216761" y="177714"/>
                  </a:cubicBezTo>
                  <a:cubicBezTo>
                    <a:pt x="178015" y="177714"/>
                    <a:pt x="178015" y="177714"/>
                    <a:pt x="178015" y="177714"/>
                  </a:cubicBezTo>
                  <a:cubicBezTo>
                    <a:pt x="176724" y="179007"/>
                    <a:pt x="176724" y="179007"/>
                    <a:pt x="176724" y="179007"/>
                  </a:cubicBezTo>
                  <a:cubicBezTo>
                    <a:pt x="176724" y="194535"/>
                    <a:pt x="176724" y="194535"/>
                    <a:pt x="176724" y="194535"/>
                  </a:cubicBezTo>
                  <a:cubicBezTo>
                    <a:pt x="216761" y="194535"/>
                    <a:pt x="216761" y="194535"/>
                    <a:pt x="216761" y="194535"/>
                  </a:cubicBezTo>
                  <a:cubicBezTo>
                    <a:pt x="223219" y="194535"/>
                    <a:pt x="228385" y="199710"/>
                    <a:pt x="228385" y="206180"/>
                  </a:cubicBezTo>
                  <a:cubicBezTo>
                    <a:pt x="228385" y="212649"/>
                    <a:pt x="223219" y="217825"/>
                    <a:pt x="216761" y="217825"/>
                  </a:cubicBezTo>
                  <a:cubicBezTo>
                    <a:pt x="176724" y="217825"/>
                    <a:pt x="176724" y="217825"/>
                    <a:pt x="176724" y="217825"/>
                  </a:cubicBezTo>
                  <a:cubicBezTo>
                    <a:pt x="176724" y="257937"/>
                    <a:pt x="176724" y="257937"/>
                    <a:pt x="176724" y="257937"/>
                  </a:cubicBezTo>
                  <a:cubicBezTo>
                    <a:pt x="176724" y="264406"/>
                    <a:pt x="171558" y="268288"/>
                    <a:pt x="165100" y="268288"/>
                  </a:cubicBezTo>
                  <a:cubicBezTo>
                    <a:pt x="158642" y="268288"/>
                    <a:pt x="153476" y="264406"/>
                    <a:pt x="153476" y="257937"/>
                  </a:cubicBezTo>
                  <a:cubicBezTo>
                    <a:pt x="153476" y="217825"/>
                    <a:pt x="153476" y="217825"/>
                    <a:pt x="153476" y="217825"/>
                  </a:cubicBezTo>
                  <a:cubicBezTo>
                    <a:pt x="113439" y="217825"/>
                    <a:pt x="113439" y="217825"/>
                    <a:pt x="113439" y="217825"/>
                  </a:cubicBezTo>
                  <a:cubicBezTo>
                    <a:pt x="106981" y="217825"/>
                    <a:pt x="101815" y="212649"/>
                    <a:pt x="101815" y="206180"/>
                  </a:cubicBezTo>
                  <a:cubicBezTo>
                    <a:pt x="101815" y="199710"/>
                    <a:pt x="106981" y="194535"/>
                    <a:pt x="113439" y="194535"/>
                  </a:cubicBezTo>
                  <a:cubicBezTo>
                    <a:pt x="153476" y="194535"/>
                    <a:pt x="153476" y="194535"/>
                    <a:pt x="153476" y="194535"/>
                  </a:cubicBezTo>
                  <a:cubicBezTo>
                    <a:pt x="153476" y="179007"/>
                    <a:pt x="153476" y="179007"/>
                    <a:pt x="153476" y="179007"/>
                  </a:cubicBezTo>
                  <a:cubicBezTo>
                    <a:pt x="152185" y="177714"/>
                    <a:pt x="152185" y="177714"/>
                    <a:pt x="152185" y="177714"/>
                  </a:cubicBezTo>
                  <a:cubicBezTo>
                    <a:pt x="113439" y="177714"/>
                    <a:pt x="113439" y="177714"/>
                    <a:pt x="113439" y="177714"/>
                  </a:cubicBezTo>
                  <a:cubicBezTo>
                    <a:pt x="106981" y="177714"/>
                    <a:pt x="101815" y="172538"/>
                    <a:pt x="101815" y="166068"/>
                  </a:cubicBezTo>
                  <a:cubicBezTo>
                    <a:pt x="101815" y="159599"/>
                    <a:pt x="106981" y="154423"/>
                    <a:pt x="113439" y="154423"/>
                  </a:cubicBezTo>
                  <a:cubicBezTo>
                    <a:pt x="135395" y="154423"/>
                    <a:pt x="135395" y="154423"/>
                    <a:pt x="135395" y="154423"/>
                  </a:cubicBezTo>
                  <a:cubicBezTo>
                    <a:pt x="92775" y="98784"/>
                    <a:pt x="92775" y="98784"/>
                    <a:pt x="92775" y="98784"/>
                  </a:cubicBezTo>
                  <a:cubicBezTo>
                    <a:pt x="88900" y="93608"/>
                    <a:pt x="90192" y="85845"/>
                    <a:pt x="95358" y="83257"/>
                  </a:cubicBezTo>
                  <a:cubicBezTo>
                    <a:pt x="97941" y="81316"/>
                    <a:pt x="101170" y="80346"/>
                    <a:pt x="104237" y="80507"/>
                  </a:cubicBezTo>
                  <a:close/>
                  <a:moveTo>
                    <a:pt x="165100" y="26988"/>
                  </a:moveTo>
                  <a:cubicBezTo>
                    <a:pt x="88822" y="26988"/>
                    <a:pt x="26987" y="88823"/>
                    <a:pt x="26987" y="165101"/>
                  </a:cubicBezTo>
                  <a:cubicBezTo>
                    <a:pt x="26987" y="241379"/>
                    <a:pt x="88822" y="303214"/>
                    <a:pt x="165100" y="303214"/>
                  </a:cubicBezTo>
                  <a:cubicBezTo>
                    <a:pt x="241378" y="303214"/>
                    <a:pt x="303213" y="241379"/>
                    <a:pt x="303213" y="165101"/>
                  </a:cubicBezTo>
                  <a:cubicBezTo>
                    <a:pt x="303213" y="88823"/>
                    <a:pt x="241378" y="26988"/>
                    <a:pt x="165100" y="26988"/>
                  </a:cubicBezTo>
                  <a:close/>
                  <a:moveTo>
                    <a:pt x="165100" y="0"/>
                  </a:moveTo>
                  <a:cubicBezTo>
                    <a:pt x="256282" y="0"/>
                    <a:pt x="330200" y="74273"/>
                    <a:pt x="330200" y="165894"/>
                  </a:cubicBezTo>
                  <a:cubicBezTo>
                    <a:pt x="330200" y="257515"/>
                    <a:pt x="256282" y="331788"/>
                    <a:pt x="165100" y="331788"/>
                  </a:cubicBezTo>
                  <a:cubicBezTo>
                    <a:pt x="73918" y="331788"/>
                    <a:pt x="0" y="257515"/>
                    <a:pt x="0" y="165894"/>
                  </a:cubicBezTo>
                  <a:cubicBezTo>
                    <a:pt x="0" y="74273"/>
                    <a:pt x="73918" y="0"/>
                    <a:pt x="165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5" name="矩形 74"/>
            <p:cNvSpPr/>
            <p:nvPr/>
          </p:nvSpPr>
          <p:spPr>
            <a:xfrm>
              <a:off x="4223554" y="3982812"/>
              <a:ext cx="1828902" cy="42354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mn-lt"/>
                </a:rPr>
                <a:t>标题文字添加</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76" name="组合 75"/>
          <p:cNvGrpSpPr/>
          <p:nvPr/>
        </p:nvGrpSpPr>
        <p:grpSpPr>
          <a:xfrm>
            <a:off x="3581272" y="5178615"/>
            <a:ext cx="2476414" cy="471115"/>
            <a:chOff x="5626186" y="4837872"/>
            <a:chExt cx="2476414" cy="471115"/>
          </a:xfrm>
        </p:grpSpPr>
        <p:sp>
          <p:nvSpPr>
            <p:cNvPr id="77" name="圆角矩形 34"/>
            <p:cNvSpPr/>
            <p:nvPr/>
          </p:nvSpPr>
          <p:spPr>
            <a:xfrm>
              <a:off x="5626187" y="4837872"/>
              <a:ext cx="2476413" cy="471115"/>
            </a:xfrm>
            <a:prstGeom prst="roundRect">
              <a:avLst/>
            </a:prstGeom>
            <a:noFill/>
            <a:ln w="12700">
              <a:solidFill>
                <a:srgbClr val="F798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8" name="任意多边形 35"/>
            <p:cNvSpPr/>
            <p:nvPr/>
          </p:nvSpPr>
          <p:spPr>
            <a:xfrm>
              <a:off x="5626186" y="4837872"/>
              <a:ext cx="475630" cy="471115"/>
            </a:xfrm>
            <a:custGeom>
              <a:avLst/>
              <a:gdLst>
                <a:gd name="connsiteX0" fmla="*/ 82733 w 519280"/>
                <a:gd name="connsiteY0" fmla="*/ 0 h 514350"/>
                <a:gd name="connsiteX1" fmla="*/ 519280 w 519280"/>
                <a:gd name="connsiteY1" fmla="*/ 0 h 514350"/>
                <a:gd name="connsiteX2" fmla="*/ 519280 w 519280"/>
                <a:gd name="connsiteY2" fmla="*/ 514350 h 514350"/>
                <a:gd name="connsiteX3" fmla="*/ 82733 w 519280"/>
                <a:gd name="connsiteY3" fmla="*/ 514350 h 514350"/>
                <a:gd name="connsiteX4" fmla="*/ 0 w 519280"/>
                <a:gd name="connsiteY4" fmla="*/ 431617 h 514350"/>
                <a:gd name="connsiteX5" fmla="*/ 0 w 519280"/>
                <a:gd name="connsiteY5" fmla="*/ 82733 h 514350"/>
                <a:gd name="connsiteX6" fmla="*/ 82733 w 519280"/>
                <a:gd name="connsiteY6"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9280" h="514350">
                  <a:moveTo>
                    <a:pt x="82733" y="0"/>
                  </a:moveTo>
                  <a:lnTo>
                    <a:pt x="519280" y="0"/>
                  </a:lnTo>
                  <a:lnTo>
                    <a:pt x="519280" y="514350"/>
                  </a:lnTo>
                  <a:lnTo>
                    <a:pt x="82733" y="514350"/>
                  </a:lnTo>
                  <a:cubicBezTo>
                    <a:pt x="37041" y="514350"/>
                    <a:pt x="0" y="477309"/>
                    <a:pt x="0" y="431617"/>
                  </a:cubicBezTo>
                  <a:lnTo>
                    <a:pt x="0" y="82733"/>
                  </a:lnTo>
                  <a:cubicBezTo>
                    <a:pt x="0" y="37041"/>
                    <a:pt x="37041" y="0"/>
                    <a:pt x="82733" y="0"/>
                  </a:cubicBezTo>
                  <a:close/>
                </a:path>
              </a:pathLst>
            </a:custGeom>
            <a:solidFill>
              <a:srgbClr val="F79818"/>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9" name="椭圆 27"/>
            <p:cNvSpPr/>
            <p:nvPr/>
          </p:nvSpPr>
          <p:spPr>
            <a:xfrm>
              <a:off x="5737824" y="4933729"/>
              <a:ext cx="246452" cy="279400"/>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0" name="矩形 79"/>
            <p:cNvSpPr/>
            <p:nvPr/>
          </p:nvSpPr>
          <p:spPr>
            <a:xfrm>
              <a:off x="6183086" y="4863702"/>
              <a:ext cx="1730827" cy="42354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mn-lt"/>
                </a:rPr>
                <a:t>标题文字添加</a:t>
              </a:r>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81" name="矩形 80"/>
          <p:cNvSpPr/>
          <p:nvPr/>
        </p:nvSpPr>
        <p:spPr>
          <a:xfrm>
            <a:off x="8866746" y="5017771"/>
            <a:ext cx="1920850" cy="86614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请在此处添加具体内容，文字尽量言简意赅简单说明即可</a:t>
            </a:r>
            <a:endParaRPr lang="zh-CN" altLang="en-US" sz="14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
        <p:nvSpPr>
          <p:cNvPr id="82" name="矩形 81"/>
          <p:cNvSpPr/>
          <p:nvPr/>
        </p:nvSpPr>
        <p:spPr>
          <a:xfrm>
            <a:off x="1377388" y="5076173"/>
            <a:ext cx="1920850" cy="86614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rPr>
              <a:t>请在此处添加具体内容，文字尽量言简意赅简单说明即可</a:t>
            </a:r>
            <a:endParaRPr lang="zh-CN" altLang="en-US" sz="140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9"/>
          <p:cNvGrpSpPr/>
          <p:nvPr/>
        </p:nvGrpSpPr>
        <p:grpSpPr>
          <a:xfrm>
            <a:off x="4212131" y="1900069"/>
            <a:ext cx="3835181" cy="4133180"/>
            <a:chOff x="4212131" y="1900069"/>
            <a:chExt cx="3835181" cy="4133180"/>
          </a:xfrm>
          <a:gradFill>
            <a:gsLst>
              <a:gs pos="100000">
                <a:srgbClr val="EEC988"/>
              </a:gs>
              <a:gs pos="0">
                <a:srgbClr val="CB954D"/>
              </a:gs>
            </a:gsLst>
            <a:lin scaled="1"/>
          </a:gradFill>
        </p:grpSpPr>
        <p:grpSp>
          <p:nvGrpSpPr>
            <p:cNvPr id="41" name="Group 3"/>
            <p:cNvGrpSpPr/>
            <p:nvPr/>
          </p:nvGrpSpPr>
          <p:grpSpPr>
            <a:xfrm>
              <a:off x="4552399" y="2854190"/>
              <a:ext cx="3148281" cy="3179059"/>
              <a:chOff x="0" y="0"/>
              <a:chExt cx="5203768" cy="5780105"/>
            </a:xfrm>
            <a:grpFill/>
          </p:grpSpPr>
          <p:grpSp>
            <p:nvGrpSpPr>
              <p:cNvPr id="55" name="Group 4"/>
              <p:cNvGrpSpPr/>
              <p:nvPr/>
            </p:nvGrpSpPr>
            <p:grpSpPr>
              <a:xfrm>
                <a:off x="0" y="217101"/>
                <a:ext cx="5203768" cy="2532386"/>
                <a:chOff x="0" y="-1"/>
                <a:chExt cx="5203768" cy="2532385"/>
              </a:xfrm>
              <a:grpFill/>
            </p:grpSpPr>
            <p:sp>
              <p:nvSpPr>
                <p:cNvPr id="59" name="Freeform: Shape 8"/>
                <p:cNvSpPr/>
                <p:nvPr/>
              </p:nvSpPr>
              <p:spPr>
                <a:xfrm>
                  <a:off x="2855722" y="15030"/>
                  <a:ext cx="2348046" cy="2510419"/>
                </a:xfrm>
                <a:custGeom>
                  <a:avLst/>
                  <a:gdLst/>
                  <a:ahLst/>
                  <a:cxnLst>
                    <a:cxn ang="0">
                      <a:pos x="wd2" y="hd2"/>
                    </a:cxn>
                    <a:cxn ang="5400000">
                      <a:pos x="wd2" y="hd2"/>
                    </a:cxn>
                    <a:cxn ang="10800000">
                      <a:pos x="wd2" y="hd2"/>
                    </a:cxn>
                    <a:cxn ang="16200000">
                      <a:pos x="wd2" y="hd2"/>
                    </a:cxn>
                  </a:cxnLst>
                  <a:rect l="0" t="0" r="r" b="b"/>
                  <a:pathLst>
                    <a:path w="21600" h="21600" extrusionOk="0">
                      <a:moveTo>
                        <a:pt x="15534" y="19583"/>
                      </a:moveTo>
                      <a:cubicBezTo>
                        <a:pt x="17809" y="19583"/>
                        <a:pt x="19909" y="20285"/>
                        <a:pt x="21600" y="21469"/>
                      </a:cubicBezTo>
                      <a:cubicBezTo>
                        <a:pt x="21162" y="10211"/>
                        <a:pt x="11843" y="1073"/>
                        <a:pt x="0" y="0"/>
                      </a:cubicBezTo>
                      <a:cubicBezTo>
                        <a:pt x="5747" y="5427"/>
                        <a:pt x="9297" y="12893"/>
                        <a:pt x="9297" y="21135"/>
                      </a:cubicBezTo>
                      <a:cubicBezTo>
                        <a:pt x="9297" y="21290"/>
                        <a:pt x="9293" y="21445"/>
                        <a:pt x="9290" y="21600"/>
                      </a:cubicBezTo>
                      <a:cubicBezTo>
                        <a:pt x="11011" y="20338"/>
                        <a:pt x="13177" y="19583"/>
                        <a:pt x="15534" y="19583"/>
                      </a:cubicBezTo>
                      <a:close/>
                    </a:path>
                  </a:pathLst>
                </a:custGeom>
                <a:grpFill/>
                <a:ln w="12700" cap="flat">
                  <a:noFill/>
                  <a:miter lim="400000"/>
                </a:ln>
                <a:effectLst/>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60" name="Freeform: Shape 9"/>
                <p:cNvSpPr/>
                <p:nvPr/>
              </p:nvSpPr>
              <p:spPr>
                <a:xfrm>
                  <a:off x="0" y="15030"/>
                  <a:ext cx="2348031" cy="2510419"/>
                </a:xfrm>
                <a:custGeom>
                  <a:avLst/>
                  <a:gdLst/>
                  <a:ahLst/>
                  <a:cxnLst>
                    <a:cxn ang="0">
                      <a:pos x="wd2" y="hd2"/>
                    </a:cxn>
                    <a:cxn ang="5400000">
                      <a:pos x="wd2" y="hd2"/>
                    </a:cxn>
                    <a:cxn ang="10800000">
                      <a:pos x="wd2" y="hd2"/>
                    </a:cxn>
                    <a:cxn ang="16200000">
                      <a:pos x="wd2" y="hd2"/>
                    </a:cxn>
                  </a:cxnLst>
                  <a:rect l="0" t="0" r="r" b="b"/>
                  <a:pathLst>
                    <a:path w="21600" h="21600" extrusionOk="0">
                      <a:moveTo>
                        <a:pt x="0" y="21469"/>
                      </a:moveTo>
                      <a:cubicBezTo>
                        <a:pt x="1691" y="20285"/>
                        <a:pt x="3791" y="19583"/>
                        <a:pt x="6066" y="19583"/>
                      </a:cubicBezTo>
                      <a:cubicBezTo>
                        <a:pt x="8422" y="19583"/>
                        <a:pt x="10589" y="20338"/>
                        <a:pt x="12310" y="21600"/>
                      </a:cubicBezTo>
                      <a:cubicBezTo>
                        <a:pt x="12307" y="21445"/>
                        <a:pt x="12302" y="21290"/>
                        <a:pt x="12302" y="21135"/>
                      </a:cubicBezTo>
                      <a:cubicBezTo>
                        <a:pt x="12302" y="12893"/>
                        <a:pt x="15853" y="5427"/>
                        <a:pt x="21600" y="0"/>
                      </a:cubicBezTo>
                      <a:cubicBezTo>
                        <a:pt x="9757" y="1073"/>
                        <a:pt x="438" y="10211"/>
                        <a:pt x="0" y="21469"/>
                      </a:cubicBezTo>
                      <a:close/>
                    </a:path>
                  </a:pathLst>
                </a:custGeom>
                <a:grpFill/>
                <a:ln w="12700" cap="flat">
                  <a:noFill/>
                  <a:miter lim="400000"/>
                </a:ln>
                <a:effectLst/>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61" name="Freeform: Shape 10"/>
                <p:cNvSpPr/>
                <p:nvPr/>
              </p:nvSpPr>
              <p:spPr>
                <a:xfrm>
                  <a:off x="1412830" y="-1"/>
                  <a:ext cx="2381042" cy="2532385"/>
                </a:xfrm>
                <a:custGeom>
                  <a:avLst/>
                  <a:gdLst/>
                  <a:ahLst/>
                  <a:cxnLst>
                    <a:cxn ang="0">
                      <a:pos x="wd2" y="hd2"/>
                    </a:cxn>
                    <a:cxn ang="5400000">
                      <a:pos x="wd2" y="hd2"/>
                    </a:cxn>
                    <a:cxn ang="10800000">
                      <a:pos x="wd2" y="hd2"/>
                    </a:cxn>
                    <a:cxn ang="16200000">
                      <a:pos x="wd2" y="hd2"/>
                    </a:cxn>
                  </a:cxnLst>
                  <a:rect l="0" t="0" r="r" b="b"/>
                  <a:pathLst>
                    <a:path w="21600" h="21600" extrusionOk="0">
                      <a:moveTo>
                        <a:pt x="8971" y="552"/>
                      </a:moveTo>
                      <a:cubicBezTo>
                        <a:pt x="3186" y="6043"/>
                        <a:pt x="0" y="12939"/>
                        <a:pt x="0" y="20667"/>
                      </a:cubicBezTo>
                      <a:cubicBezTo>
                        <a:pt x="0" y="20769"/>
                        <a:pt x="2" y="20870"/>
                        <a:pt x="4" y="20971"/>
                      </a:cubicBezTo>
                      <a:lnTo>
                        <a:pt x="7" y="21118"/>
                      </a:lnTo>
                      <a:lnTo>
                        <a:pt x="15" y="21600"/>
                      </a:lnTo>
                      <a:cubicBezTo>
                        <a:pt x="2750" y="20042"/>
                        <a:pt x="6575" y="19074"/>
                        <a:pt x="10809" y="19074"/>
                      </a:cubicBezTo>
                      <a:cubicBezTo>
                        <a:pt x="15034" y="19074"/>
                        <a:pt x="18852" y="20038"/>
                        <a:pt x="21585" y="21590"/>
                      </a:cubicBezTo>
                      <a:lnTo>
                        <a:pt x="21593" y="21118"/>
                      </a:lnTo>
                      <a:lnTo>
                        <a:pt x="21596" y="20971"/>
                      </a:lnTo>
                      <a:cubicBezTo>
                        <a:pt x="21598" y="20870"/>
                        <a:pt x="21600" y="20769"/>
                        <a:pt x="21600" y="20667"/>
                      </a:cubicBezTo>
                      <a:cubicBezTo>
                        <a:pt x="21600" y="12939"/>
                        <a:pt x="18414" y="6043"/>
                        <a:pt x="12629" y="552"/>
                      </a:cubicBezTo>
                      <a:lnTo>
                        <a:pt x="12151" y="101"/>
                      </a:lnTo>
                      <a:cubicBezTo>
                        <a:pt x="11900" y="52"/>
                        <a:pt x="11318" y="0"/>
                        <a:pt x="10736" y="0"/>
                      </a:cubicBezTo>
                      <a:cubicBezTo>
                        <a:pt x="10197" y="1"/>
                        <a:pt x="9688" y="56"/>
                        <a:pt x="9445" y="101"/>
                      </a:cubicBezTo>
                      <a:cubicBezTo>
                        <a:pt x="9445" y="101"/>
                        <a:pt x="8971" y="552"/>
                        <a:pt x="8971" y="552"/>
                      </a:cubicBezTo>
                      <a:close/>
                    </a:path>
                  </a:pathLst>
                </a:custGeom>
                <a:grpFill/>
                <a:ln w="12700" cap="flat">
                  <a:noFill/>
                  <a:miter lim="400000"/>
                </a:ln>
                <a:effectLst/>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grpSp>
            <p:nvGrpSpPr>
              <p:cNvPr id="56" name="Group 5"/>
              <p:cNvGrpSpPr/>
              <p:nvPr/>
            </p:nvGrpSpPr>
            <p:grpSpPr>
              <a:xfrm>
                <a:off x="1653312" y="0"/>
                <a:ext cx="1032075" cy="5780105"/>
                <a:chOff x="0" y="0"/>
                <a:chExt cx="1032073" cy="5780103"/>
              </a:xfrm>
              <a:grpFill/>
            </p:grpSpPr>
            <p:sp>
              <p:nvSpPr>
                <p:cNvPr id="57" name="Freeform: Shape 6"/>
                <p:cNvSpPr/>
                <p:nvPr/>
              </p:nvSpPr>
              <p:spPr>
                <a:xfrm>
                  <a:off x="0" y="2520983"/>
                  <a:ext cx="1032073" cy="3259120"/>
                </a:xfrm>
                <a:custGeom>
                  <a:avLst/>
                  <a:gdLst/>
                  <a:ahLst/>
                  <a:cxnLst>
                    <a:cxn ang="0">
                      <a:pos x="wd2" y="hd2"/>
                    </a:cxn>
                    <a:cxn ang="5400000">
                      <a:pos x="wd2" y="hd2"/>
                    </a:cxn>
                    <a:cxn ang="10800000">
                      <a:pos x="wd2" y="hd2"/>
                    </a:cxn>
                    <a:cxn ang="16200000">
                      <a:pos x="wd2" y="hd2"/>
                    </a:cxn>
                  </a:cxnLst>
                  <a:rect l="0" t="0" r="r" b="b"/>
                  <a:pathLst>
                    <a:path w="21600" h="21600" extrusionOk="0">
                      <a:moveTo>
                        <a:pt x="18123" y="0"/>
                      </a:moveTo>
                      <a:cubicBezTo>
                        <a:pt x="18126" y="20"/>
                        <a:pt x="18131" y="4565"/>
                        <a:pt x="18134" y="9105"/>
                      </a:cubicBezTo>
                      <a:cubicBezTo>
                        <a:pt x="18138" y="13860"/>
                        <a:pt x="18140" y="18611"/>
                        <a:pt x="18140" y="18612"/>
                      </a:cubicBezTo>
                      <a:cubicBezTo>
                        <a:pt x="18140" y="19133"/>
                        <a:pt x="17470" y="19607"/>
                        <a:pt x="16387" y="19949"/>
                      </a:cubicBezTo>
                      <a:cubicBezTo>
                        <a:pt x="15305" y="20292"/>
                        <a:pt x="13811" y="20504"/>
                        <a:pt x="12163" y="20504"/>
                      </a:cubicBezTo>
                      <a:lnTo>
                        <a:pt x="9437" y="20504"/>
                      </a:lnTo>
                      <a:cubicBezTo>
                        <a:pt x="7789" y="20504"/>
                        <a:pt x="6295" y="20292"/>
                        <a:pt x="5213" y="19949"/>
                      </a:cubicBezTo>
                      <a:cubicBezTo>
                        <a:pt x="4130" y="19607"/>
                        <a:pt x="3460" y="19133"/>
                        <a:pt x="3460" y="18612"/>
                      </a:cubicBezTo>
                      <a:lnTo>
                        <a:pt x="3460" y="17947"/>
                      </a:lnTo>
                      <a:lnTo>
                        <a:pt x="0" y="17947"/>
                      </a:lnTo>
                      <a:lnTo>
                        <a:pt x="0" y="18612"/>
                      </a:lnTo>
                      <a:cubicBezTo>
                        <a:pt x="0" y="19433"/>
                        <a:pt x="1062" y="20181"/>
                        <a:pt x="2772" y="20722"/>
                      </a:cubicBezTo>
                      <a:cubicBezTo>
                        <a:pt x="4483" y="21264"/>
                        <a:pt x="6842" y="21600"/>
                        <a:pt x="9437" y="21600"/>
                      </a:cubicBezTo>
                      <a:lnTo>
                        <a:pt x="12163" y="21600"/>
                      </a:lnTo>
                      <a:cubicBezTo>
                        <a:pt x="14758" y="21600"/>
                        <a:pt x="17117" y="21264"/>
                        <a:pt x="18828" y="20722"/>
                      </a:cubicBezTo>
                      <a:cubicBezTo>
                        <a:pt x="20538" y="20181"/>
                        <a:pt x="21600" y="19433"/>
                        <a:pt x="21600" y="18612"/>
                      </a:cubicBezTo>
                      <a:cubicBezTo>
                        <a:pt x="21600" y="18611"/>
                        <a:pt x="21598" y="13860"/>
                        <a:pt x="21595" y="9105"/>
                      </a:cubicBezTo>
                      <a:cubicBezTo>
                        <a:pt x="21593" y="4565"/>
                        <a:pt x="21589" y="20"/>
                        <a:pt x="21587" y="0"/>
                      </a:cubicBezTo>
                      <a:lnTo>
                        <a:pt x="18123" y="0"/>
                      </a:lnTo>
                      <a:close/>
                    </a:path>
                  </a:pathLst>
                </a:custGeom>
                <a:grpFill/>
                <a:ln w="12700" cap="flat">
                  <a:noFill/>
                  <a:miter lim="400000"/>
                </a:ln>
                <a:effectLst/>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58" name="Rectangle 7"/>
                <p:cNvSpPr/>
                <p:nvPr/>
              </p:nvSpPr>
              <p:spPr>
                <a:xfrm>
                  <a:off x="901806" y="0"/>
                  <a:ext cx="71395" cy="178625"/>
                </a:xfrm>
                <a:prstGeom prst="rect">
                  <a:avLst/>
                </a:prstGeom>
                <a:grpFill/>
                <a:ln w="12700" cap="flat">
                  <a:noFill/>
                  <a:miter lim="400000"/>
                </a:ln>
                <a:effectLst/>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grpSp>
        <p:grpSp>
          <p:nvGrpSpPr>
            <p:cNvPr id="42" name="Group 11"/>
            <p:cNvGrpSpPr/>
            <p:nvPr/>
          </p:nvGrpSpPr>
          <p:grpSpPr>
            <a:xfrm>
              <a:off x="4212131" y="1900069"/>
              <a:ext cx="3835181" cy="1441964"/>
              <a:chOff x="-1" y="0"/>
              <a:chExt cx="6339142" cy="2621751"/>
            </a:xfrm>
            <a:grpFill/>
          </p:grpSpPr>
          <p:sp>
            <p:nvSpPr>
              <p:cNvPr id="50" name="Freeform: Shape 12"/>
              <p:cNvSpPr/>
              <p:nvPr/>
            </p:nvSpPr>
            <p:spPr>
              <a:xfrm>
                <a:off x="-1" y="1357297"/>
                <a:ext cx="1022089" cy="1264454"/>
              </a:xfrm>
              <a:custGeom>
                <a:avLst/>
                <a:gdLst/>
                <a:ahLst/>
                <a:cxnLst>
                  <a:cxn ang="0">
                    <a:pos x="wd2" y="hd2"/>
                  </a:cxn>
                  <a:cxn ang="5400000">
                    <a:pos x="wd2" y="hd2"/>
                  </a:cxn>
                  <a:cxn ang="10800000">
                    <a:pos x="wd2" y="hd2"/>
                  </a:cxn>
                  <a:cxn ang="16200000">
                    <a:pos x="wd2" y="hd2"/>
                  </a:cxn>
                </a:cxnLst>
                <a:rect l="0" t="0" r="r" b="b"/>
                <a:pathLst>
                  <a:path w="21597" h="21600" extrusionOk="0">
                    <a:moveTo>
                      <a:pt x="3163" y="18980"/>
                    </a:moveTo>
                    <a:cubicBezTo>
                      <a:pt x="1208" y="17359"/>
                      <a:pt x="3" y="15121"/>
                      <a:pt x="0" y="12653"/>
                    </a:cubicBezTo>
                    <a:cubicBezTo>
                      <a:pt x="-3" y="10068"/>
                      <a:pt x="1252" y="7771"/>
                      <a:pt x="3465" y="6076"/>
                    </a:cubicBezTo>
                    <a:lnTo>
                      <a:pt x="10799" y="0"/>
                    </a:lnTo>
                    <a:lnTo>
                      <a:pt x="18412" y="6308"/>
                    </a:lnTo>
                    <a:cubicBezTo>
                      <a:pt x="20379" y="7929"/>
                      <a:pt x="21597" y="10173"/>
                      <a:pt x="21597" y="12653"/>
                    </a:cubicBezTo>
                    <a:cubicBezTo>
                      <a:pt x="21597" y="17594"/>
                      <a:pt x="16762" y="21599"/>
                      <a:pt x="10799" y="21600"/>
                    </a:cubicBezTo>
                    <a:cubicBezTo>
                      <a:pt x="7817" y="21600"/>
                      <a:pt x="5116" y="20599"/>
                      <a:pt x="3163" y="18980"/>
                    </a:cubicBezTo>
                    <a:close/>
                  </a:path>
                </a:pathLst>
              </a:custGeom>
              <a:grpFill/>
              <a:ln w="12700" cap="flat">
                <a:noFill/>
                <a:miter lim="400000"/>
              </a:ln>
              <a:effectLst/>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51" name="Freeform: Shape 13"/>
              <p:cNvSpPr/>
              <p:nvPr/>
            </p:nvSpPr>
            <p:spPr>
              <a:xfrm>
                <a:off x="1152781" y="353219"/>
                <a:ext cx="1022089" cy="1264454"/>
              </a:xfrm>
              <a:custGeom>
                <a:avLst/>
                <a:gdLst/>
                <a:ahLst/>
                <a:cxnLst>
                  <a:cxn ang="0">
                    <a:pos x="wd2" y="hd2"/>
                  </a:cxn>
                  <a:cxn ang="5400000">
                    <a:pos x="wd2" y="hd2"/>
                  </a:cxn>
                  <a:cxn ang="10800000">
                    <a:pos x="wd2" y="hd2"/>
                  </a:cxn>
                  <a:cxn ang="16200000">
                    <a:pos x="wd2" y="hd2"/>
                  </a:cxn>
                </a:cxnLst>
                <a:rect l="0" t="0" r="r" b="b"/>
                <a:pathLst>
                  <a:path w="21597" h="21600" extrusionOk="0">
                    <a:moveTo>
                      <a:pt x="3163" y="18980"/>
                    </a:moveTo>
                    <a:cubicBezTo>
                      <a:pt x="1208" y="17359"/>
                      <a:pt x="3" y="15121"/>
                      <a:pt x="0" y="12653"/>
                    </a:cubicBezTo>
                    <a:cubicBezTo>
                      <a:pt x="-3" y="10068"/>
                      <a:pt x="1252" y="7771"/>
                      <a:pt x="3465" y="6076"/>
                    </a:cubicBezTo>
                    <a:lnTo>
                      <a:pt x="10799" y="0"/>
                    </a:lnTo>
                    <a:lnTo>
                      <a:pt x="18412" y="6308"/>
                    </a:lnTo>
                    <a:cubicBezTo>
                      <a:pt x="20379" y="7929"/>
                      <a:pt x="21597" y="10173"/>
                      <a:pt x="21597" y="12653"/>
                    </a:cubicBezTo>
                    <a:cubicBezTo>
                      <a:pt x="21597" y="17594"/>
                      <a:pt x="16762" y="21599"/>
                      <a:pt x="10799" y="21600"/>
                    </a:cubicBezTo>
                    <a:cubicBezTo>
                      <a:pt x="7817" y="21600"/>
                      <a:pt x="5116" y="20599"/>
                      <a:pt x="3163" y="18980"/>
                    </a:cubicBezTo>
                    <a:close/>
                  </a:path>
                </a:pathLst>
              </a:custGeom>
              <a:grpFill/>
              <a:ln w="12700" cap="flat">
                <a:noFill/>
                <a:miter lim="400000"/>
              </a:ln>
              <a:effectLst/>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52" name="Freeform: Shape 14"/>
              <p:cNvSpPr/>
              <p:nvPr/>
            </p:nvSpPr>
            <p:spPr>
              <a:xfrm>
                <a:off x="5317053" y="1357297"/>
                <a:ext cx="1022088" cy="1264454"/>
              </a:xfrm>
              <a:custGeom>
                <a:avLst/>
                <a:gdLst/>
                <a:ahLst/>
                <a:cxnLst>
                  <a:cxn ang="0">
                    <a:pos x="wd2" y="hd2"/>
                  </a:cxn>
                  <a:cxn ang="5400000">
                    <a:pos x="wd2" y="hd2"/>
                  </a:cxn>
                  <a:cxn ang="10800000">
                    <a:pos x="wd2" y="hd2"/>
                  </a:cxn>
                  <a:cxn ang="16200000">
                    <a:pos x="wd2" y="hd2"/>
                  </a:cxn>
                </a:cxnLst>
                <a:rect l="0" t="0" r="r" b="b"/>
                <a:pathLst>
                  <a:path w="21597" h="21600" extrusionOk="0">
                    <a:moveTo>
                      <a:pt x="3163" y="18980"/>
                    </a:moveTo>
                    <a:cubicBezTo>
                      <a:pt x="1208" y="17359"/>
                      <a:pt x="3" y="15121"/>
                      <a:pt x="0" y="12653"/>
                    </a:cubicBezTo>
                    <a:cubicBezTo>
                      <a:pt x="-3" y="10068"/>
                      <a:pt x="1252" y="7771"/>
                      <a:pt x="3465" y="6076"/>
                    </a:cubicBezTo>
                    <a:lnTo>
                      <a:pt x="10799" y="0"/>
                    </a:lnTo>
                    <a:lnTo>
                      <a:pt x="18412" y="6308"/>
                    </a:lnTo>
                    <a:cubicBezTo>
                      <a:pt x="20379" y="7929"/>
                      <a:pt x="21597" y="10173"/>
                      <a:pt x="21597" y="12653"/>
                    </a:cubicBezTo>
                    <a:cubicBezTo>
                      <a:pt x="21597" y="17594"/>
                      <a:pt x="16762" y="21599"/>
                      <a:pt x="10799" y="21600"/>
                    </a:cubicBezTo>
                    <a:cubicBezTo>
                      <a:pt x="7817" y="21600"/>
                      <a:pt x="5116" y="20599"/>
                      <a:pt x="3163" y="18980"/>
                    </a:cubicBezTo>
                    <a:close/>
                  </a:path>
                </a:pathLst>
              </a:custGeom>
              <a:grpFill/>
              <a:ln w="12700" cap="flat">
                <a:noFill/>
                <a:miter lim="400000"/>
              </a:ln>
              <a:effectLst/>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53" name="Freeform: Shape 15"/>
              <p:cNvSpPr/>
              <p:nvPr/>
            </p:nvSpPr>
            <p:spPr>
              <a:xfrm>
                <a:off x="2663787" y="0"/>
                <a:ext cx="1011567" cy="1264454"/>
              </a:xfrm>
              <a:custGeom>
                <a:avLst/>
                <a:gdLst/>
                <a:ahLst/>
                <a:cxnLst>
                  <a:cxn ang="0">
                    <a:pos x="wd2" y="hd2"/>
                  </a:cxn>
                  <a:cxn ang="5400000">
                    <a:pos x="wd2" y="hd2"/>
                  </a:cxn>
                  <a:cxn ang="10800000">
                    <a:pos x="wd2" y="hd2"/>
                  </a:cxn>
                  <a:cxn ang="16200000">
                    <a:pos x="wd2" y="hd2"/>
                  </a:cxn>
                </a:cxnLst>
                <a:rect l="0" t="0" r="r" b="b"/>
                <a:pathLst>
                  <a:path w="21597" h="21600" extrusionOk="0">
                    <a:moveTo>
                      <a:pt x="3163" y="18980"/>
                    </a:moveTo>
                    <a:cubicBezTo>
                      <a:pt x="1208" y="17359"/>
                      <a:pt x="3" y="15121"/>
                      <a:pt x="0" y="12653"/>
                    </a:cubicBezTo>
                    <a:cubicBezTo>
                      <a:pt x="-3" y="10068"/>
                      <a:pt x="1252" y="7771"/>
                      <a:pt x="3465" y="6076"/>
                    </a:cubicBezTo>
                    <a:lnTo>
                      <a:pt x="10799" y="0"/>
                    </a:lnTo>
                    <a:lnTo>
                      <a:pt x="18412" y="6308"/>
                    </a:lnTo>
                    <a:cubicBezTo>
                      <a:pt x="20379" y="7929"/>
                      <a:pt x="21597" y="10173"/>
                      <a:pt x="21597" y="12653"/>
                    </a:cubicBezTo>
                    <a:cubicBezTo>
                      <a:pt x="21597" y="17594"/>
                      <a:pt x="16762" y="21599"/>
                      <a:pt x="10799" y="21600"/>
                    </a:cubicBezTo>
                    <a:cubicBezTo>
                      <a:pt x="7817" y="21600"/>
                      <a:pt x="5116" y="20599"/>
                      <a:pt x="3163" y="18980"/>
                    </a:cubicBezTo>
                    <a:close/>
                  </a:path>
                </a:pathLst>
              </a:custGeom>
              <a:grpFill/>
              <a:ln w="12700" cap="flat">
                <a:noFill/>
                <a:miter lim="400000"/>
              </a:ln>
              <a:effectLst/>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54" name="Freeform: Shape 16"/>
              <p:cNvSpPr/>
              <p:nvPr/>
            </p:nvSpPr>
            <p:spPr>
              <a:xfrm>
                <a:off x="4164271" y="353219"/>
                <a:ext cx="1022089" cy="1264454"/>
              </a:xfrm>
              <a:custGeom>
                <a:avLst/>
                <a:gdLst/>
                <a:ahLst/>
                <a:cxnLst>
                  <a:cxn ang="0">
                    <a:pos x="wd2" y="hd2"/>
                  </a:cxn>
                  <a:cxn ang="5400000">
                    <a:pos x="wd2" y="hd2"/>
                  </a:cxn>
                  <a:cxn ang="10800000">
                    <a:pos x="wd2" y="hd2"/>
                  </a:cxn>
                  <a:cxn ang="16200000">
                    <a:pos x="wd2" y="hd2"/>
                  </a:cxn>
                </a:cxnLst>
                <a:rect l="0" t="0" r="r" b="b"/>
                <a:pathLst>
                  <a:path w="21597" h="21600" extrusionOk="0">
                    <a:moveTo>
                      <a:pt x="3163" y="18980"/>
                    </a:moveTo>
                    <a:cubicBezTo>
                      <a:pt x="1208" y="17359"/>
                      <a:pt x="3" y="15121"/>
                      <a:pt x="0" y="12653"/>
                    </a:cubicBezTo>
                    <a:cubicBezTo>
                      <a:pt x="-3" y="10068"/>
                      <a:pt x="1252" y="7771"/>
                      <a:pt x="3465" y="6076"/>
                    </a:cubicBezTo>
                    <a:lnTo>
                      <a:pt x="10799" y="0"/>
                    </a:lnTo>
                    <a:lnTo>
                      <a:pt x="18412" y="6308"/>
                    </a:lnTo>
                    <a:cubicBezTo>
                      <a:pt x="20379" y="7929"/>
                      <a:pt x="21597" y="10173"/>
                      <a:pt x="21597" y="12653"/>
                    </a:cubicBezTo>
                    <a:cubicBezTo>
                      <a:pt x="21597" y="17594"/>
                      <a:pt x="16762" y="21599"/>
                      <a:pt x="10799" y="21600"/>
                    </a:cubicBezTo>
                    <a:cubicBezTo>
                      <a:pt x="7817" y="21600"/>
                      <a:pt x="5116" y="20599"/>
                      <a:pt x="3163" y="18980"/>
                    </a:cubicBezTo>
                    <a:close/>
                  </a:path>
                </a:pathLst>
              </a:custGeom>
              <a:grpFill/>
              <a:ln w="12700" cap="flat">
                <a:noFill/>
                <a:miter lim="400000"/>
              </a:ln>
              <a:effectLst/>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sp>
          <p:nvSpPr>
            <p:cNvPr id="43" name="Freeform: Shape 17"/>
            <p:cNvSpPr/>
            <p:nvPr/>
          </p:nvSpPr>
          <p:spPr bwMode="auto">
            <a:xfrm>
              <a:off x="5990749" y="2115218"/>
              <a:ext cx="259862" cy="258737"/>
            </a:xfrm>
            <a:custGeom>
              <a:avLst/>
              <a:gdLst/>
              <a:ahLst/>
              <a:cxnLst>
                <a:cxn ang="0">
                  <a:pos x="268" y="0"/>
                </a:cxn>
                <a:cxn ang="0">
                  <a:pos x="57" y="30"/>
                </a:cxn>
                <a:cxn ang="0">
                  <a:pos x="61" y="30"/>
                </a:cxn>
                <a:cxn ang="0">
                  <a:pos x="61" y="214"/>
                </a:cxn>
                <a:cxn ang="0">
                  <a:pos x="46" y="211"/>
                </a:cxn>
                <a:cxn ang="0">
                  <a:pos x="0" y="257"/>
                </a:cxn>
                <a:cxn ang="0">
                  <a:pos x="46" y="302"/>
                </a:cxn>
                <a:cxn ang="0">
                  <a:pos x="91" y="257"/>
                </a:cxn>
                <a:cxn ang="0">
                  <a:pos x="88" y="242"/>
                </a:cxn>
                <a:cxn ang="0">
                  <a:pos x="91" y="242"/>
                </a:cxn>
                <a:cxn ang="0">
                  <a:pos x="91" y="117"/>
                </a:cxn>
                <a:cxn ang="0">
                  <a:pos x="242" y="95"/>
                </a:cxn>
                <a:cxn ang="0">
                  <a:pos x="242" y="184"/>
                </a:cxn>
                <a:cxn ang="0">
                  <a:pos x="227" y="181"/>
                </a:cxn>
                <a:cxn ang="0">
                  <a:pos x="182" y="226"/>
                </a:cxn>
                <a:cxn ang="0">
                  <a:pos x="227" y="272"/>
                </a:cxn>
                <a:cxn ang="0">
                  <a:pos x="273" y="226"/>
                </a:cxn>
                <a:cxn ang="0">
                  <a:pos x="269" y="211"/>
                </a:cxn>
                <a:cxn ang="0">
                  <a:pos x="273" y="211"/>
                </a:cxn>
                <a:cxn ang="0">
                  <a:pos x="273" y="60"/>
                </a:cxn>
                <a:cxn ang="0">
                  <a:pos x="277" y="60"/>
                </a:cxn>
                <a:cxn ang="0">
                  <a:pos x="268" y="0"/>
                </a:cxn>
              </a:cxnLst>
              <a:rect l="0" t="0" r="r" b="b"/>
              <a:pathLst>
                <a:path w="277" h="302">
                  <a:moveTo>
                    <a:pt x="268" y="0"/>
                  </a:moveTo>
                  <a:cubicBezTo>
                    <a:pt x="57" y="30"/>
                    <a:pt x="57" y="30"/>
                    <a:pt x="57" y="30"/>
                  </a:cubicBezTo>
                  <a:cubicBezTo>
                    <a:pt x="61" y="30"/>
                    <a:pt x="61" y="30"/>
                    <a:pt x="61" y="30"/>
                  </a:cubicBezTo>
                  <a:cubicBezTo>
                    <a:pt x="61" y="214"/>
                    <a:pt x="61" y="214"/>
                    <a:pt x="61" y="214"/>
                  </a:cubicBezTo>
                  <a:cubicBezTo>
                    <a:pt x="56" y="213"/>
                    <a:pt x="51" y="211"/>
                    <a:pt x="46" y="211"/>
                  </a:cubicBezTo>
                  <a:cubicBezTo>
                    <a:pt x="21" y="211"/>
                    <a:pt x="0" y="232"/>
                    <a:pt x="0" y="257"/>
                  </a:cubicBezTo>
                  <a:cubicBezTo>
                    <a:pt x="0" y="282"/>
                    <a:pt x="21" y="302"/>
                    <a:pt x="46" y="302"/>
                  </a:cubicBezTo>
                  <a:cubicBezTo>
                    <a:pt x="71" y="302"/>
                    <a:pt x="91" y="282"/>
                    <a:pt x="91" y="257"/>
                  </a:cubicBezTo>
                  <a:cubicBezTo>
                    <a:pt x="91" y="251"/>
                    <a:pt x="90" y="246"/>
                    <a:pt x="88" y="242"/>
                  </a:cubicBezTo>
                  <a:cubicBezTo>
                    <a:pt x="91" y="242"/>
                    <a:pt x="91" y="242"/>
                    <a:pt x="91" y="242"/>
                  </a:cubicBezTo>
                  <a:cubicBezTo>
                    <a:pt x="91" y="117"/>
                    <a:pt x="91" y="117"/>
                    <a:pt x="91" y="117"/>
                  </a:cubicBezTo>
                  <a:cubicBezTo>
                    <a:pt x="242" y="95"/>
                    <a:pt x="242" y="95"/>
                    <a:pt x="242" y="95"/>
                  </a:cubicBezTo>
                  <a:cubicBezTo>
                    <a:pt x="242" y="184"/>
                    <a:pt x="242" y="184"/>
                    <a:pt x="242" y="184"/>
                  </a:cubicBezTo>
                  <a:cubicBezTo>
                    <a:pt x="238" y="182"/>
                    <a:pt x="233" y="181"/>
                    <a:pt x="227" y="181"/>
                  </a:cubicBezTo>
                  <a:cubicBezTo>
                    <a:pt x="202" y="181"/>
                    <a:pt x="182" y="201"/>
                    <a:pt x="182" y="226"/>
                  </a:cubicBezTo>
                  <a:cubicBezTo>
                    <a:pt x="182" y="252"/>
                    <a:pt x="202" y="272"/>
                    <a:pt x="227" y="272"/>
                  </a:cubicBezTo>
                  <a:cubicBezTo>
                    <a:pt x="252" y="272"/>
                    <a:pt x="273" y="252"/>
                    <a:pt x="273" y="226"/>
                  </a:cubicBezTo>
                  <a:cubicBezTo>
                    <a:pt x="273" y="221"/>
                    <a:pt x="271" y="216"/>
                    <a:pt x="269" y="211"/>
                  </a:cubicBezTo>
                  <a:cubicBezTo>
                    <a:pt x="273" y="211"/>
                    <a:pt x="273" y="211"/>
                    <a:pt x="273" y="211"/>
                  </a:cubicBezTo>
                  <a:cubicBezTo>
                    <a:pt x="273" y="60"/>
                    <a:pt x="273" y="60"/>
                    <a:pt x="273" y="60"/>
                  </a:cubicBezTo>
                  <a:cubicBezTo>
                    <a:pt x="277" y="60"/>
                    <a:pt x="277" y="60"/>
                    <a:pt x="277" y="60"/>
                  </a:cubicBezTo>
                  <a:cubicBezTo>
                    <a:pt x="268" y="0"/>
                    <a:pt x="268" y="0"/>
                    <a:pt x="268" y="0"/>
                  </a:cubicBezTo>
                  <a:close/>
                </a:path>
              </a:pathLst>
            </a:custGeom>
            <a:solidFill>
              <a:schemeClr val="bg1"/>
            </a:solidFill>
            <a:ln w="9525">
              <a:noFill/>
              <a:round/>
            </a:ln>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44" name="Freeform: Shape 18"/>
            <p:cNvSpPr/>
            <p:nvPr/>
          </p:nvSpPr>
          <p:spPr bwMode="auto">
            <a:xfrm>
              <a:off x="5065156" y="2361653"/>
              <a:ext cx="295297" cy="217318"/>
            </a:xfrm>
            <a:custGeom>
              <a:avLst/>
              <a:gdLst/>
              <a:ahLst/>
              <a:cxnLst>
                <a:cxn ang="0">
                  <a:pos x="259" y="87"/>
                </a:cxn>
                <a:cxn ang="0">
                  <a:pos x="281" y="65"/>
                </a:cxn>
                <a:cxn ang="0">
                  <a:pos x="303" y="87"/>
                </a:cxn>
                <a:cxn ang="0">
                  <a:pos x="281" y="108"/>
                </a:cxn>
                <a:cxn ang="0">
                  <a:pos x="259" y="87"/>
                </a:cxn>
                <a:cxn ang="0">
                  <a:pos x="237" y="22"/>
                </a:cxn>
                <a:cxn ang="0">
                  <a:pos x="212" y="0"/>
                </a:cxn>
                <a:cxn ang="0">
                  <a:pos x="133" y="0"/>
                </a:cxn>
                <a:cxn ang="0">
                  <a:pos x="108" y="22"/>
                </a:cxn>
                <a:cxn ang="0">
                  <a:pos x="65" y="22"/>
                </a:cxn>
                <a:cxn ang="0">
                  <a:pos x="0" y="87"/>
                </a:cxn>
                <a:cxn ang="0">
                  <a:pos x="0" y="216"/>
                </a:cxn>
                <a:cxn ang="0">
                  <a:pos x="65" y="281"/>
                </a:cxn>
                <a:cxn ang="0">
                  <a:pos x="281" y="281"/>
                </a:cxn>
                <a:cxn ang="0">
                  <a:pos x="346" y="216"/>
                </a:cxn>
                <a:cxn ang="0">
                  <a:pos x="346" y="87"/>
                </a:cxn>
                <a:cxn ang="0">
                  <a:pos x="281" y="22"/>
                </a:cxn>
                <a:cxn ang="0">
                  <a:pos x="237" y="22"/>
                </a:cxn>
                <a:cxn ang="0">
                  <a:pos x="175" y="87"/>
                </a:cxn>
                <a:cxn ang="0">
                  <a:pos x="238" y="153"/>
                </a:cxn>
                <a:cxn ang="0">
                  <a:pos x="172" y="216"/>
                </a:cxn>
                <a:cxn ang="0">
                  <a:pos x="108" y="152"/>
                </a:cxn>
                <a:cxn ang="0">
                  <a:pos x="175" y="87"/>
                </a:cxn>
              </a:cxnLst>
              <a:rect l="0" t="0" r="r" b="b"/>
              <a:pathLst>
                <a:path w="346" h="281">
                  <a:moveTo>
                    <a:pt x="259" y="87"/>
                  </a:moveTo>
                  <a:cubicBezTo>
                    <a:pt x="259" y="75"/>
                    <a:pt x="269" y="65"/>
                    <a:pt x="281" y="65"/>
                  </a:cubicBezTo>
                  <a:cubicBezTo>
                    <a:pt x="293" y="65"/>
                    <a:pt x="303" y="75"/>
                    <a:pt x="303" y="87"/>
                  </a:cubicBezTo>
                  <a:cubicBezTo>
                    <a:pt x="303" y="99"/>
                    <a:pt x="293" y="108"/>
                    <a:pt x="281" y="108"/>
                  </a:cubicBezTo>
                  <a:cubicBezTo>
                    <a:pt x="269" y="108"/>
                    <a:pt x="259" y="99"/>
                    <a:pt x="259" y="87"/>
                  </a:cubicBezTo>
                  <a:close/>
                  <a:moveTo>
                    <a:pt x="237" y="22"/>
                  </a:moveTo>
                  <a:cubicBezTo>
                    <a:pt x="237" y="1"/>
                    <a:pt x="226" y="0"/>
                    <a:pt x="212" y="0"/>
                  </a:cubicBezTo>
                  <a:cubicBezTo>
                    <a:pt x="133" y="0"/>
                    <a:pt x="133" y="0"/>
                    <a:pt x="133" y="0"/>
                  </a:cubicBezTo>
                  <a:cubicBezTo>
                    <a:pt x="119" y="0"/>
                    <a:pt x="108" y="1"/>
                    <a:pt x="108" y="22"/>
                  </a:cubicBezTo>
                  <a:cubicBezTo>
                    <a:pt x="65" y="22"/>
                    <a:pt x="65" y="22"/>
                    <a:pt x="65" y="22"/>
                  </a:cubicBezTo>
                  <a:cubicBezTo>
                    <a:pt x="32" y="22"/>
                    <a:pt x="0" y="54"/>
                    <a:pt x="0" y="87"/>
                  </a:cubicBezTo>
                  <a:cubicBezTo>
                    <a:pt x="0" y="216"/>
                    <a:pt x="0" y="216"/>
                    <a:pt x="0" y="216"/>
                  </a:cubicBezTo>
                  <a:cubicBezTo>
                    <a:pt x="0" y="249"/>
                    <a:pt x="32" y="281"/>
                    <a:pt x="65" y="281"/>
                  </a:cubicBezTo>
                  <a:cubicBezTo>
                    <a:pt x="281" y="281"/>
                    <a:pt x="281" y="281"/>
                    <a:pt x="281" y="281"/>
                  </a:cubicBezTo>
                  <a:cubicBezTo>
                    <a:pt x="313" y="281"/>
                    <a:pt x="346" y="249"/>
                    <a:pt x="346" y="216"/>
                  </a:cubicBezTo>
                  <a:cubicBezTo>
                    <a:pt x="346" y="87"/>
                    <a:pt x="346" y="87"/>
                    <a:pt x="346" y="87"/>
                  </a:cubicBezTo>
                  <a:cubicBezTo>
                    <a:pt x="346" y="54"/>
                    <a:pt x="313" y="22"/>
                    <a:pt x="281" y="22"/>
                  </a:cubicBezTo>
                  <a:cubicBezTo>
                    <a:pt x="237" y="22"/>
                    <a:pt x="237" y="22"/>
                    <a:pt x="237" y="22"/>
                  </a:cubicBezTo>
                  <a:close/>
                  <a:moveTo>
                    <a:pt x="175" y="87"/>
                  </a:moveTo>
                  <a:cubicBezTo>
                    <a:pt x="210" y="87"/>
                    <a:pt x="238" y="117"/>
                    <a:pt x="238" y="153"/>
                  </a:cubicBezTo>
                  <a:cubicBezTo>
                    <a:pt x="238" y="188"/>
                    <a:pt x="207" y="216"/>
                    <a:pt x="172" y="216"/>
                  </a:cubicBezTo>
                  <a:cubicBezTo>
                    <a:pt x="138" y="216"/>
                    <a:pt x="108" y="187"/>
                    <a:pt x="108" y="152"/>
                  </a:cubicBezTo>
                  <a:cubicBezTo>
                    <a:pt x="108" y="116"/>
                    <a:pt x="141" y="87"/>
                    <a:pt x="175" y="87"/>
                  </a:cubicBezTo>
                  <a:close/>
                </a:path>
              </a:pathLst>
            </a:custGeom>
            <a:solidFill>
              <a:schemeClr val="bg1"/>
            </a:solidFill>
            <a:ln w="9525">
              <a:noFill/>
              <a:round/>
            </a:ln>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45" name="Freeform: Shape 19"/>
            <p:cNvSpPr/>
            <p:nvPr/>
          </p:nvSpPr>
          <p:spPr bwMode="auto">
            <a:xfrm>
              <a:off x="4391814" y="2966204"/>
              <a:ext cx="265769" cy="149567"/>
            </a:xfrm>
            <a:custGeom>
              <a:avLst/>
              <a:gdLst/>
              <a:ahLst/>
              <a:cxnLst>
                <a:cxn ang="0">
                  <a:pos x="248" y="193"/>
                </a:cxn>
                <a:cxn ang="0">
                  <a:pos x="248" y="193"/>
                </a:cxn>
                <a:cxn ang="0">
                  <a:pos x="72" y="193"/>
                </a:cxn>
                <a:cxn ang="0">
                  <a:pos x="72" y="193"/>
                </a:cxn>
                <a:cxn ang="0">
                  <a:pos x="0" y="116"/>
                </a:cxn>
                <a:cxn ang="0">
                  <a:pos x="78" y="39"/>
                </a:cxn>
                <a:cxn ang="0">
                  <a:pos x="96" y="41"/>
                </a:cxn>
                <a:cxn ang="0">
                  <a:pos x="164" y="0"/>
                </a:cxn>
                <a:cxn ang="0">
                  <a:pos x="241" y="66"/>
                </a:cxn>
                <a:cxn ang="0">
                  <a:pos x="247" y="66"/>
                </a:cxn>
                <a:cxn ang="0">
                  <a:pos x="311" y="129"/>
                </a:cxn>
                <a:cxn ang="0">
                  <a:pos x="248" y="193"/>
                </a:cxn>
              </a:cxnLst>
              <a:rect l="0" t="0" r="r" b="b"/>
              <a:pathLst>
                <a:path w="311" h="193">
                  <a:moveTo>
                    <a:pt x="248" y="193"/>
                  </a:moveTo>
                  <a:cubicBezTo>
                    <a:pt x="248" y="193"/>
                    <a:pt x="248" y="193"/>
                    <a:pt x="248" y="193"/>
                  </a:cubicBezTo>
                  <a:cubicBezTo>
                    <a:pt x="72" y="193"/>
                    <a:pt x="72" y="193"/>
                    <a:pt x="72" y="193"/>
                  </a:cubicBezTo>
                  <a:cubicBezTo>
                    <a:pt x="72" y="193"/>
                    <a:pt x="72" y="193"/>
                    <a:pt x="72" y="193"/>
                  </a:cubicBezTo>
                  <a:cubicBezTo>
                    <a:pt x="32" y="190"/>
                    <a:pt x="0" y="156"/>
                    <a:pt x="0" y="116"/>
                  </a:cubicBezTo>
                  <a:cubicBezTo>
                    <a:pt x="0" y="73"/>
                    <a:pt x="35" y="39"/>
                    <a:pt x="78" y="39"/>
                  </a:cubicBezTo>
                  <a:cubicBezTo>
                    <a:pt x="84" y="39"/>
                    <a:pt x="90" y="40"/>
                    <a:pt x="96" y="41"/>
                  </a:cubicBezTo>
                  <a:cubicBezTo>
                    <a:pt x="109" y="17"/>
                    <a:pt x="135" y="0"/>
                    <a:pt x="164" y="0"/>
                  </a:cubicBezTo>
                  <a:cubicBezTo>
                    <a:pt x="203" y="0"/>
                    <a:pt x="236" y="29"/>
                    <a:pt x="241" y="66"/>
                  </a:cubicBezTo>
                  <a:cubicBezTo>
                    <a:pt x="243" y="66"/>
                    <a:pt x="245" y="66"/>
                    <a:pt x="247" y="66"/>
                  </a:cubicBezTo>
                  <a:cubicBezTo>
                    <a:pt x="282" y="66"/>
                    <a:pt x="311" y="94"/>
                    <a:pt x="311" y="129"/>
                  </a:cubicBezTo>
                  <a:cubicBezTo>
                    <a:pt x="311" y="164"/>
                    <a:pt x="283" y="192"/>
                    <a:pt x="248" y="193"/>
                  </a:cubicBezTo>
                  <a:close/>
                </a:path>
              </a:pathLst>
            </a:custGeom>
            <a:solidFill>
              <a:schemeClr val="bg1"/>
            </a:solidFill>
            <a:ln w="9525">
              <a:noFill/>
              <a:round/>
            </a:ln>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nvGrpSpPr>
            <p:cNvPr id="46" name="Group 20"/>
            <p:cNvGrpSpPr/>
            <p:nvPr/>
          </p:nvGrpSpPr>
          <p:grpSpPr>
            <a:xfrm>
              <a:off x="6928114" y="2399383"/>
              <a:ext cx="262955" cy="164907"/>
              <a:chOff x="857250" y="2541588"/>
              <a:chExt cx="296863" cy="204788"/>
            </a:xfrm>
            <a:grpFill/>
          </p:grpSpPr>
          <p:sp>
            <p:nvSpPr>
              <p:cNvPr id="48" name="Freeform: Shape 21"/>
              <p:cNvSpPr/>
              <p:nvPr/>
            </p:nvSpPr>
            <p:spPr bwMode="auto">
              <a:xfrm>
                <a:off x="857250" y="2541588"/>
                <a:ext cx="204788" cy="204788"/>
              </a:xfrm>
              <a:custGeom>
                <a:avLst/>
                <a:gdLst/>
                <a:ahLst/>
                <a:cxnLst>
                  <a:cxn ang="0">
                    <a:pos x="73" y="0"/>
                  </a:cxn>
                  <a:cxn ang="0">
                    <a:pos x="7" y="0"/>
                  </a:cxn>
                  <a:cxn ang="0">
                    <a:pos x="0" y="7"/>
                  </a:cxn>
                  <a:cxn ang="0">
                    <a:pos x="0" y="72"/>
                  </a:cxn>
                  <a:cxn ang="0">
                    <a:pos x="7" y="80"/>
                  </a:cxn>
                  <a:cxn ang="0">
                    <a:pos x="73" y="80"/>
                  </a:cxn>
                  <a:cxn ang="0">
                    <a:pos x="80" y="72"/>
                  </a:cxn>
                  <a:cxn ang="0">
                    <a:pos x="80" y="7"/>
                  </a:cxn>
                  <a:cxn ang="0">
                    <a:pos x="73" y="0"/>
                  </a:cxn>
                </a:cxnLst>
                <a:rect l="0" t="0" r="r" b="b"/>
                <a:pathLst>
                  <a:path w="80" h="80">
                    <a:moveTo>
                      <a:pt x="73" y="0"/>
                    </a:moveTo>
                    <a:cubicBezTo>
                      <a:pt x="7" y="0"/>
                      <a:pt x="7" y="0"/>
                      <a:pt x="7" y="0"/>
                    </a:cubicBezTo>
                    <a:cubicBezTo>
                      <a:pt x="3" y="0"/>
                      <a:pt x="0" y="3"/>
                      <a:pt x="0" y="7"/>
                    </a:cubicBezTo>
                    <a:cubicBezTo>
                      <a:pt x="0" y="72"/>
                      <a:pt x="0" y="72"/>
                      <a:pt x="0" y="72"/>
                    </a:cubicBezTo>
                    <a:cubicBezTo>
                      <a:pt x="0" y="76"/>
                      <a:pt x="3" y="80"/>
                      <a:pt x="7" y="80"/>
                    </a:cubicBezTo>
                    <a:cubicBezTo>
                      <a:pt x="73" y="80"/>
                      <a:pt x="73" y="80"/>
                      <a:pt x="73" y="80"/>
                    </a:cubicBezTo>
                    <a:cubicBezTo>
                      <a:pt x="77" y="80"/>
                      <a:pt x="80" y="76"/>
                      <a:pt x="80" y="72"/>
                    </a:cubicBezTo>
                    <a:cubicBezTo>
                      <a:pt x="80" y="7"/>
                      <a:pt x="80" y="7"/>
                      <a:pt x="80" y="7"/>
                    </a:cubicBezTo>
                    <a:cubicBezTo>
                      <a:pt x="80" y="3"/>
                      <a:pt x="77" y="0"/>
                      <a:pt x="73" y="0"/>
                    </a:cubicBezTo>
                    <a:close/>
                  </a:path>
                </a:pathLst>
              </a:custGeom>
              <a:solidFill>
                <a:schemeClr val="bg1"/>
              </a:solidFill>
              <a:ln w="9525">
                <a:noFill/>
                <a:round/>
              </a:ln>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49" name="Freeform: Shape 22"/>
              <p:cNvSpPr/>
              <p:nvPr/>
            </p:nvSpPr>
            <p:spPr bwMode="auto">
              <a:xfrm>
                <a:off x="1079500" y="2566988"/>
                <a:ext cx="74613" cy="150813"/>
              </a:xfrm>
              <a:custGeom>
                <a:avLst/>
                <a:gdLst/>
                <a:ahLst/>
                <a:cxnLst>
                  <a:cxn ang="0">
                    <a:pos x="23" y="2"/>
                  </a:cxn>
                  <a:cxn ang="0">
                    <a:pos x="10" y="10"/>
                  </a:cxn>
                  <a:cxn ang="0">
                    <a:pos x="0" y="16"/>
                  </a:cxn>
                  <a:cxn ang="0">
                    <a:pos x="0" y="43"/>
                  </a:cxn>
                  <a:cxn ang="0">
                    <a:pos x="10" y="49"/>
                  </a:cxn>
                  <a:cxn ang="0">
                    <a:pos x="23" y="57"/>
                  </a:cxn>
                  <a:cxn ang="0">
                    <a:pos x="29" y="53"/>
                  </a:cxn>
                  <a:cxn ang="0">
                    <a:pos x="29" y="6"/>
                  </a:cxn>
                  <a:cxn ang="0">
                    <a:pos x="23" y="2"/>
                  </a:cxn>
                </a:cxnLst>
                <a:rect l="0" t="0" r="r" b="b"/>
                <a:pathLst>
                  <a:path w="29" h="59">
                    <a:moveTo>
                      <a:pt x="23" y="2"/>
                    </a:moveTo>
                    <a:cubicBezTo>
                      <a:pt x="10" y="10"/>
                      <a:pt x="10" y="10"/>
                      <a:pt x="10" y="10"/>
                    </a:cubicBezTo>
                    <a:cubicBezTo>
                      <a:pt x="7" y="12"/>
                      <a:pt x="3" y="14"/>
                      <a:pt x="0" y="16"/>
                    </a:cubicBezTo>
                    <a:cubicBezTo>
                      <a:pt x="0" y="43"/>
                      <a:pt x="0" y="43"/>
                      <a:pt x="0" y="43"/>
                    </a:cubicBezTo>
                    <a:cubicBezTo>
                      <a:pt x="3" y="45"/>
                      <a:pt x="7" y="47"/>
                      <a:pt x="10" y="49"/>
                    </a:cubicBezTo>
                    <a:cubicBezTo>
                      <a:pt x="23" y="57"/>
                      <a:pt x="23" y="57"/>
                      <a:pt x="23" y="57"/>
                    </a:cubicBezTo>
                    <a:cubicBezTo>
                      <a:pt x="26" y="59"/>
                      <a:pt x="29" y="57"/>
                      <a:pt x="29" y="53"/>
                    </a:cubicBezTo>
                    <a:cubicBezTo>
                      <a:pt x="29" y="6"/>
                      <a:pt x="29" y="6"/>
                      <a:pt x="29" y="6"/>
                    </a:cubicBezTo>
                    <a:cubicBezTo>
                      <a:pt x="29" y="2"/>
                      <a:pt x="26" y="0"/>
                      <a:pt x="23" y="2"/>
                    </a:cubicBezTo>
                    <a:close/>
                  </a:path>
                </a:pathLst>
              </a:custGeom>
              <a:solidFill>
                <a:schemeClr val="bg1"/>
              </a:solidFill>
              <a:ln w="9525">
                <a:noFill/>
                <a:round/>
              </a:ln>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sp>
          <p:nvSpPr>
            <p:cNvPr id="47" name="Freeform: Shape 23"/>
            <p:cNvSpPr/>
            <p:nvPr/>
          </p:nvSpPr>
          <p:spPr bwMode="auto">
            <a:xfrm>
              <a:off x="7584110" y="2938392"/>
              <a:ext cx="292346" cy="229207"/>
            </a:xfrm>
            <a:custGeom>
              <a:avLst/>
              <a:gdLst/>
              <a:ahLst/>
              <a:cxnLst>
                <a:cxn ang="0">
                  <a:pos x="95" y="7"/>
                </a:cxn>
                <a:cxn ang="0">
                  <a:pos x="95" y="14"/>
                </a:cxn>
                <a:cxn ang="0">
                  <a:pos x="15" y="36"/>
                </a:cxn>
                <a:cxn ang="0">
                  <a:pos x="0" y="28"/>
                </a:cxn>
                <a:cxn ang="0">
                  <a:pos x="0" y="72"/>
                </a:cxn>
                <a:cxn ang="0">
                  <a:pos x="15" y="65"/>
                </a:cxn>
                <a:cxn ang="0">
                  <a:pos x="24" y="67"/>
                </a:cxn>
                <a:cxn ang="0">
                  <a:pos x="21" y="76"/>
                </a:cxn>
                <a:cxn ang="0">
                  <a:pos x="29" y="89"/>
                </a:cxn>
                <a:cxn ang="0">
                  <a:pos x="50" y="95"/>
                </a:cxn>
                <a:cxn ang="0">
                  <a:pos x="53" y="95"/>
                </a:cxn>
                <a:cxn ang="0">
                  <a:pos x="64" y="87"/>
                </a:cxn>
                <a:cxn ang="0">
                  <a:pos x="66" y="78"/>
                </a:cxn>
                <a:cxn ang="0">
                  <a:pos x="95" y="86"/>
                </a:cxn>
                <a:cxn ang="0">
                  <a:pos x="95" y="94"/>
                </a:cxn>
                <a:cxn ang="0">
                  <a:pos x="117" y="101"/>
                </a:cxn>
                <a:cxn ang="0">
                  <a:pos x="117" y="0"/>
                </a:cxn>
                <a:cxn ang="0">
                  <a:pos x="95" y="7"/>
                </a:cxn>
                <a:cxn ang="0">
                  <a:pos x="57" y="85"/>
                </a:cxn>
                <a:cxn ang="0">
                  <a:pos x="52" y="88"/>
                </a:cxn>
                <a:cxn ang="0">
                  <a:pos x="31" y="82"/>
                </a:cxn>
                <a:cxn ang="0">
                  <a:pos x="28" y="78"/>
                </a:cxn>
                <a:cxn ang="0">
                  <a:pos x="31" y="69"/>
                </a:cxn>
                <a:cxn ang="0">
                  <a:pos x="59" y="77"/>
                </a:cxn>
                <a:cxn ang="0">
                  <a:pos x="57" y="85"/>
                </a:cxn>
                <a:cxn ang="0">
                  <a:pos x="95" y="50"/>
                </a:cxn>
                <a:cxn ang="0">
                  <a:pos x="15" y="50"/>
                </a:cxn>
                <a:cxn ang="0">
                  <a:pos x="15" y="43"/>
                </a:cxn>
                <a:cxn ang="0">
                  <a:pos x="95" y="21"/>
                </a:cxn>
                <a:cxn ang="0">
                  <a:pos x="95" y="50"/>
                </a:cxn>
                <a:cxn ang="0">
                  <a:pos x="109" y="50"/>
                </a:cxn>
                <a:cxn ang="0">
                  <a:pos x="102" y="50"/>
                </a:cxn>
                <a:cxn ang="0">
                  <a:pos x="102" y="14"/>
                </a:cxn>
                <a:cxn ang="0">
                  <a:pos x="109" y="14"/>
                </a:cxn>
                <a:cxn ang="0">
                  <a:pos x="109" y="50"/>
                </a:cxn>
              </a:cxnLst>
              <a:rect l="0" t="0" r="r" b="b"/>
              <a:pathLst>
                <a:path w="117" h="101">
                  <a:moveTo>
                    <a:pt x="95" y="7"/>
                  </a:moveTo>
                  <a:cubicBezTo>
                    <a:pt x="95" y="14"/>
                    <a:pt x="95" y="14"/>
                    <a:pt x="95" y="14"/>
                  </a:cubicBezTo>
                  <a:cubicBezTo>
                    <a:pt x="15" y="36"/>
                    <a:pt x="15" y="36"/>
                    <a:pt x="15" y="36"/>
                  </a:cubicBezTo>
                  <a:cubicBezTo>
                    <a:pt x="0" y="28"/>
                    <a:pt x="0" y="28"/>
                    <a:pt x="0" y="28"/>
                  </a:cubicBezTo>
                  <a:cubicBezTo>
                    <a:pt x="0" y="72"/>
                    <a:pt x="0" y="72"/>
                    <a:pt x="0" y="72"/>
                  </a:cubicBezTo>
                  <a:cubicBezTo>
                    <a:pt x="15" y="65"/>
                    <a:pt x="15" y="65"/>
                    <a:pt x="15" y="65"/>
                  </a:cubicBezTo>
                  <a:cubicBezTo>
                    <a:pt x="24" y="67"/>
                    <a:pt x="24" y="67"/>
                    <a:pt x="24" y="67"/>
                  </a:cubicBezTo>
                  <a:cubicBezTo>
                    <a:pt x="21" y="76"/>
                    <a:pt x="21" y="76"/>
                    <a:pt x="21" y="76"/>
                  </a:cubicBezTo>
                  <a:cubicBezTo>
                    <a:pt x="20" y="82"/>
                    <a:pt x="23" y="88"/>
                    <a:pt x="29" y="89"/>
                  </a:cubicBezTo>
                  <a:cubicBezTo>
                    <a:pt x="50" y="95"/>
                    <a:pt x="50" y="95"/>
                    <a:pt x="50" y="95"/>
                  </a:cubicBezTo>
                  <a:cubicBezTo>
                    <a:pt x="51" y="95"/>
                    <a:pt x="52" y="95"/>
                    <a:pt x="53" y="95"/>
                  </a:cubicBezTo>
                  <a:cubicBezTo>
                    <a:pt x="58" y="95"/>
                    <a:pt x="62" y="92"/>
                    <a:pt x="64" y="87"/>
                  </a:cubicBezTo>
                  <a:cubicBezTo>
                    <a:pt x="66" y="78"/>
                    <a:pt x="66" y="78"/>
                    <a:pt x="66" y="78"/>
                  </a:cubicBezTo>
                  <a:cubicBezTo>
                    <a:pt x="95" y="86"/>
                    <a:pt x="95" y="86"/>
                    <a:pt x="95" y="86"/>
                  </a:cubicBezTo>
                  <a:cubicBezTo>
                    <a:pt x="95" y="94"/>
                    <a:pt x="95" y="94"/>
                    <a:pt x="95" y="94"/>
                  </a:cubicBezTo>
                  <a:cubicBezTo>
                    <a:pt x="117" y="101"/>
                    <a:pt x="117" y="101"/>
                    <a:pt x="117" y="101"/>
                  </a:cubicBezTo>
                  <a:cubicBezTo>
                    <a:pt x="117" y="0"/>
                    <a:pt x="117" y="0"/>
                    <a:pt x="117" y="0"/>
                  </a:cubicBezTo>
                  <a:lnTo>
                    <a:pt x="95" y="7"/>
                  </a:lnTo>
                  <a:close/>
                  <a:moveTo>
                    <a:pt x="57" y="85"/>
                  </a:moveTo>
                  <a:cubicBezTo>
                    <a:pt x="56" y="87"/>
                    <a:pt x="54" y="88"/>
                    <a:pt x="52" y="88"/>
                  </a:cubicBezTo>
                  <a:cubicBezTo>
                    <a:pt x="31" y="82"/>
                    <a:pt x="31" y="82"/>
                    <a:pt x="31" y="82"/>
                  </a:cubicBezTo>
                  <a:cubicBezTo>
                    <a:pt x="29" y="82"/>
                    <a:pt x="28" y="80"/>
                    <a:pt x="28" y="78"/>
                  </a:cubicBezTo>
                  <a:cubicBezTo>
                    <a:pt x="31" y="69"/>
                    <a:pt x="31" y="69"/>
                    <a:pt x="31" y="69"/>
                  </a:cubicBezTo>
                  <a:cubicBezTo>
                    <a:pt x="59" y="77"/>
                    <a:pt x="59" y="77"/>
                    <a:pt x="59" y="77"/>
                  </a:cubicBezTo>
                  <a:lnTo>
                    <a:pt x="57" y="85"/>
                  </a:lnTo>
                  <a:close/>
                  <a:moveTo>
                    <a:pt x="95" y="50"/>
                  </a:moveTo>
                  <a:cubicBezTo>
                    <a:pt x="15" y="50"/>
                    <a:pt x="15" y="50"/>
                    <a:pt x="15" y="50"/>
                  </a:cubicBezTo>
                  <a:cubicBezTo>
                    <a:pt x="15" y="43"/>
                    <a:pt x="15" y="43"/>
                    <a:pt x="15" y="43"/>
                  </a:cubicBezTo>
                  <a:cubicBezTo>
                    <a:pt x="95" y="21"/>
                    <a:pt x="95" y="21"/>
                    <a:pt x="95" y="21"/>
                  </a:cubicBezTo>
                  <a:lnTo>
                    <a:pt x="95" y="50"/>
                  </a:lnTo>
                  <a:close/>
                  <a:moveTo>
                    <a:pt x="109" y="50"/>
                  </a:moveTo>
                  <a:cubicBezTo>
                    <a:pt x="102" y="50"/>
                    <a:pt x="102" y="50"/>
                    <a:pt x="102" y="50"/>
                  </a:cubicBezTo>
                  <a:cubicBezTo>
                    <a:pt x="102" y="14"/>
                    <a:pt x="102" y="14"/>
                    <a:pt x="102" y="14"/>
                  </a:cubicBezTo>
                  <a:cubicBezTo>
                    <a:pt x="109" y="14"/>
                    <a:pt x="109" y="14"/>
                    <a:pt x="109" y="14"/>
                  </a:cubicBezTo>
                  <a:lnTo>
                    <a:pt x="109" y="50"/>
                  </a:lnTo>
                  <a:close/>
                </a:path>
              </a:pathLst>
            </a:custGeom>
            <a:solidFill>
              <a:schemeClr val="bg1"/>
            </a:solidFill>
            <a:ln w="9525">
              <a:noFill/>
              <a:round/>
            </a:ln>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grpSp>
        <p:nvGrpSpPr>
          <p:cNvPr id="63" name="组合 62"/>
          <p:cNvGrpSpPr/>
          <p:nvPr/>
        </p:nvGrpSpPr>
        <p:grpSpPr>
          <a:xfrm>
            <a:off x="8336744" y="1700136"/>
            <a:ext cx="3065528" cy="3896321"/>
            <a:chOff x="6252558" y="1275101"/>
            <a:chExt cx="2299146" cy="2922241"/>
          </a:xfrm>
        </p:grpSpPr>
        <p:grpSp>
          <p:nvGrpSpPr>
            <p:cNvPr id="5" name="Group 31"/>
            <p:cNvGrpSpPr/>
            <p:nvPr/>
          </p:nvGrpSpPr>
          <p:grpSpPr>
            <a:xfrm>
              <a:off x="8185907" y="1275101"/>
              <a:ext cx="365797" cy="366220"/>
              <a:chOff x="10914543" y="1700136"/>
              <a:chExt cx="487729" cy="488293"/>
            </a:xfrm>
          </p:grpSpPr>
          <p:sp>
            <p:nvSpPr>
              <p:cNvPr id="39" name="Rectangle 36"/>
              <p:cNvSpPr/>
              <p:nvPr/>
            </p:nvSpPr>
            <p:spPr>
              <a:xfrm>
                <a:off x="10914543" y="1700136"/>
                <a:ext cx="487729" cy="488293"/>
              </a:xfrm>
              <a:prstGeom prst="rect">
                <a:avLst/>
              </a:prstGeom>
              <a:solidFill>
                <a:srgbClr val="DDA6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40" name="Freeform: Shape 45"/>
              <p:cNvSpPr/>
              <p:nvPr/>
            </p:nvSpPr>
            <p:spPr bwMode="auto">
              <a:xfrm>
                <a:off x="11025523" y="1862021"/>
                <a:ext cx="265769" cy="164523"/>
              </a:xfrm>
              <a:custGeom>
                <a:avLst/>
                <a:gdLst/>
                <a:ahLst/>
                <a:cxnLst>
                  <a:cxn ang="0">
                    <a:pos x="248" y="193"/>
                  </a:cxn>
                  <a:cxn ang="0">
                    <a:pos x="248" y="193"/>
                  </a:cxn>
                  <a:cxn ang="0">
                    <a:pos x="72" y="193"/>
                  </a:cxn>
                  <a:cxn ang="0">
                    <a:pos x="72" y="193"/>
                  </a:cxn>
                  <a:cxn ang="0">
                    <a:pos x="0" y="116"/>
                  </a:cxn>
                  <a:cxn ang="0">
                    <a:pos x="78" y="39"/>
                  </a:cxn>
                  <a:cxn ang="0">
                    <a:pos x="96" y="41"/>
                  </a:cxn>
                  <a:cxn ang="0">
                    <a:pos x="164" y="0"/>
                  </a:cxn>
                  <a:cxn ang="0">
                    <a:pos x="241" y="66"/>
                  </a:cxn>
                  <a:cxn ang="0">
                    <a:pos x="247" y="66"/>
                  </a:cxn>
                  <a:cxn ang="0">
                    <a:pos x="311" y="129"/>
                  </a:cxn>
                  <a:cxn ang="0">
                    <a:pos x="248" y="193"/>
                  </a:cxn>
                </a:cxnLst>
                <a:rect l="0" t="0" r="r" b="b"/>
                <a:pathLst>
                  <a:path w="311" h="193">
                    <a:moveTo>
                      <a:pt x="248" y="193"/>
                    </a:moveTo>
                    <a:cubicBezTo>
                      <a:pt x="248" y="193"/>
                      <a:pt x="248" y="193"/>
                      <a:pt x="248" y="193"/>
                    </a:cubicBezTo>
                    <a:cubicBezTo>
                      <a:pt x="72" y="193"/>
                      <a:pt x="72" y="193"/>
                      <a:pt x="72" y="193"/>
                    </a:cubicBezTo>
                    <a:cubicBezTo>
                      <a:pt x="72" y="193"/>
                      <a:pt x="72" y="193"/>
                      <a:pt x="72" y="193"/>
                    </a:cubicBezTo>
                    <a:cubicBezTo>
                      <a:pt x="32" y="190"/>
                      <a:pt x="0" y="156"/>
                      <a:pt x="0" y="116"/>
                    </a:cubicBezTo>
                    <a:cubicBezTo>
                      <a:pt x="0" y="73"/>
                      <a:pt x="35" y="39"/>
                      <a:pt x="78" y="39"/>
                    </a:cubicBezTo>
                    <a:cubicBezTo>
                      <a:pt x="84" y="39"/>
                      <a:pt x="90" y="40"/>
                      <a:pt x="96" y="41"/>
                    </a:cubicBezTo>
                    <a:cubicBezTo>
                      <a:pt x="109" y="17"/>
                      <a:pt x="135" y="0"/>
                      <a:pt x="164" y="0"/>
                    </a:cubicBezTo>
                    <a:cubicBezTo>
                      <a:pt x="203" y="0"/>
                      <a:pt x="236" y="29"/>
                      <a:pt x="241" y="66"/>
                    </a:cubicBezTo>
                    <a:cubicBezTo>
                      <a:pt x="243" y="66"/>
                      <a:pt x="245" y="66"/>
                      <a:pt x="247" y="66"/>
                    </a:cubicBezTo>
                    <a:cubicBezTo>
                      <a:pt x="282" y="66"/>
                      <a:pt x="311" y="94"/>
                      <a:pt x="311" y="129"/>
                    </a:cubicBezTo>
                    <a:cubicBezTo>
                      <a:pt x="311" y="164"/>
                      <a:pt x="283" y="192"/>
                      <a:pt x="248" y="193"/>
                    </a:cubicBezTo>
                    <a:close/>
                  </a:path>
                </a:pathLst>
              </a:custGeom>
              <a:solidFill>
                <a:schemeClr val="bg1"/>
              </a:solidFill>
              <a:ln w="9525">
                <a:noFill/>
                <a:round/>
              </a:ln>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grpSp>
          <p:nvGrpSpPr>
            <p:cNvPr id="6" name="Group 32"/>
            <p:cNvGrpSpPr/>
            <p:nvPr/>
          </p:nvGrpSpPr>
          <p:grpSpPr>
            <a:xfrm>
              <a:off x="8185907" y="2514426"/>
              <a:ext cx="365797" cy="366220"/>
              <a:chOff x="10914543" y="3352569"/>
              <a:chExt cx="487729" cy="488293"/>
            </a:xfrm>
          </p:grpSpPr>
          <p:sp>
            <p:nvSpPr>
              <p:cNvPr id="37" name="Rectangle 39"/>
              <p:cNvSpPr/>
              <p:nvPr/>
            </p:nvSpPr>
            <p:spPr>
              <a:xfrm>
                <a:off x="10914543" y="3352569"/>
                <a:ext cx="487729" cy="488293"/>
              </a:xfrm>
              <a:prstGeom prst="rect">
                <a:avLst/>
              </a:prstGeom>
              <a:solidFill>
                <a:srgbClr val="DDA6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38" name="Freeform: Shape 46"/>
              <p:cNvSpPr/>
              <p:nvPr/>
            </p:nvSpPr>
            <p:spPr bwMode="auto">
              <a:xfrm>
                <a:off x="11024181" y="3488056"/>
                <a:ext cx="268452" cy="217318"/>
              </a:xfrm>
              <a:custGeom>
                <a:avLst/>
                <a:gdLst/>
                <a:ahLst/>
                <a:cxnLst>
                  <a:cxn ang="0">
                    <a:pos x="259" y="87"/>
                  </a:cxn>
                  <a:cxn ang="0">
                    <a:pos x="281" y="65"/>
                  </a:cxn>
                  <a:cxn ang="0">
                    <a:pos x="303" y="87"/>
                  </a:cxn>
                  <a:cxn ang="0">
                    <a:pos x="281" y="108"/>
                  </a:cxn>
                  <a:cxn ang="0">
                    <a:pos x="259" y="87"/>
                  </a:cxn>
                  <a:cxn ang="0">
                    <a:pos x="237" y="22"/>
                  </a:cxn>
                  <a:cxn ang="0">
                    <a:pos x="212" y="0"/>
                  </a:cxn>
                  <a:cxn ang="0">
                    <a:pos x="133" y="0"/>
                  </a:cxn>
                  <a:cxn ang="0">
                    <a:pos x="108" y="22"/>
                  </a:cxn>
                  <a:cxn ang="0">
                    <a:pos x="65" y="22"/>
                  </a:cxn>
                  <a:cxn ang="0">
                    <a:pos x="0" y="87"/>
                  </a:cxn>
                  <a:cxn ang="0">
                    <a:pos x="0" y="216"/>
                  </a:cxn>
                  <a:cxn ang="0">
                    <a:pos x="65" y="281"/>
                  </a:cxn>
                  <a:cxn ang="0">
                    <a:pos x="281" y="281"/>
                  </a:cxn>
                  <a:cxn ang="0">
                    <a:pos x="346" y="216"/>
                  </a:cxn>
                  <a:cxn ang="0">
                    <a:pos x="346" y="87"/>
                  </a:cxn>
                  <a:cxn ang="0">
                    <a:pos x="281" y="22"/>
                  </a:cxn>
                  <a:cxn ang="0">
                    <a:pos x="237" y="22"/>
                  </a:cxn>
                  <a:cxn ang="0">
                    <a:pos x="175" y="87"/>
                  </a:cxn>
                  <a:cxn ang="0">
                    <a:pos x="238" y="153"/>
                  </a:cxn>
                  <a:cxn ang="0">
                    <a:pos x="172" y="216"/>
                  </a:cxn>
                  <a:cxn ang="0">
                    <a:pos x="108" y="152"/>
                  </a:cxn>
                  <a:cxn ang="0">
                    <a:pos x="175" y="87"/>
                  </a:cxn>
                </a:cxnLst>
                <a:rect l="0" t="0" r="r" b="b"/>
                <a:pathLst>
                  <a:path w="346" h="281">
                    <a:moveTo>
                      <a:pt x="259" y="87"/>
                    </a:moveTo>
                    <a:cubicBezTo>
                      <a:pt x="259" y="75"/>
                      <a:pt x="269" y="65"/>
                      <a:pt x="281" y="65"/>
                    </a:cubicBezTo>
                    <a:cubicBezTo>
                      <a:pt x="293" y="65"/>
                      <a:pt x="303" y="75"/>
                      <a:pt x="303" y="87"/>
                    </a:cubicBezTo>
                    <a:cubicBezTo>
                      <a:pt x="303" y="99"/>
                      <a:pt x="293" y="108"/>
                      <a:pt x="281" y="108"/>
                    </a:cubicBezTo>
                    <a:cubicBezTo>
                      <a:pt x="269" y="108"/>
                      <a:pt x="259" y="99"/>
                      <a:pt x="259" y="87"/>
                    </a:cubicBezTo>
                    <a:close/>
                    <a:moveTo>
                      <a:pt x="237" y="22"/>
                    </a:moveTo>
                    <a:cubicBezTo>
                      <a:pt x="237" y="1"/>
                      <a:pt x="226" y="0"/>
                      <a:pt x="212" y="0"/>
                    </a:cubicBezTo>
                    <a:cubicBezTo>
                      <a:pt x="133" y="0"/>
                      <a:pt x="133" y="0"/>
                      <a:pt x="133" y="0"/>
                    </a:cubicBezTo>
                    <a:cubicBezTo>
                      <a:pt x="119" y="0"/>
                      <a:pt x="108" y="1"/>
                      <a:pt x="108" y="22"/>
                    </a:cubicBezTo>
                    <a:cubicBezTo>
                      <a:pt x="65" y="22"/>
                      <a:pt x="65" y="22"/>
                      <a:pt x="65" y="22"/>
                    </a:cubicBezTo>
                    <a:cubicBezTo>
                      <a:pt x="32" y="22"/>
                      <a:pt x="0" y="54"/>
                      <a:pt x="0" y="87"/>
                    </a:cubicBezTo>
                    <a:cubicBezTo>
                      <a:pt x="0" y="216"/>
                      <a:pt x="0" y="216"/>
                      <a:pt x="0" y="216"/>
                    </a:cubicBezTo>
                    <a:cubicBezTo>
                      <a:pt x="0" y="249"/>
                      <a:pt x="32" y="281"/>
                      <a:pt x="65" y="281"/>
                    </a:cubicBezTo>
                    <a:cubicBezTo>
                      <a:pt x="281" y="281"/>
                      <a:pt x="281" y="281"/>
                      <a:pt x="281" y="281"/>
                    </a:cubicBezTo>
                    <a:cubicBezTo>
                      <a:pt x="313" y="281"/>
                      <a:pt x="346" y="249"/>
                      <a:pt x="346" y="216"/>
                    </a:cubicBezTo>
                    <a:cubicBezTo>
                      <a:pt x="346" y="87"/>
                      <a:pt x="346" y="87"/>
                      <a:pt x="346" y="87"/>
                    </a:cubicBezTo>
                    <a:cubicBezTo>
                      <a:pt x="346" y="54"/>
                      <a:pt x="313" y="22"/>
                      <a:pt x="281" y="22"/>
                    </a:cubicBezTo>
                    <a:cubicBezTo>
                      <a:pt x="237" y="22"/>
                      <a:pt x="237" y="22"/>
                      <a:pt x="237" y="22"/>
                    </a:cubicBezTo>
                    <a:close/>
                    <a:moveTo>
                      <a:pt x="175" y="87"/>
                    </a:moveTo>
                    <a:cubicBezTo>
                      <a:pt x="210" y="87"/>
                      <a:pt x="238" y="117"/>
                      <a:pt x="238" y="153"/>
                    </a:cubicBezTo>
                    <a:cubicBezTo>
                      <a:pt x="238" y="188"/>
                      <a:pt x="207" y="216"/>
                      <a:pt x="172" y="216"/>
                    </a:cubicBezTo>
                    <a:cubicBezTo>
                      <a:pt x="138" y="216"/>
                      <a:pt x="108" y="187"/>
                      <a:pt x="108" y="152"/>
                    </a:cubicBezTo>
                    <a:cubicBezTo>
                      <a:pt x="108" y="116"/>
                      <a:pt x="141" y="87"/>
                      <a:pt x="175" y="87"/>
                    </a:cubicBezTo>
                    <a:close/>
                  </a:path>
                </a:pathLst>
              </a:custGeom>
              <a:solidFill>
                <a:srgbClr val="FFFFFF"/>
              </a:solidFill>
              <a:ln w="9525">
                <a:noFill/>
                <a:round/>
              </a:ln>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grpSp>
          <p:nvGrpSpPr>
            <p:cNvPr id="7" name="Group 37"/>
            <p:cNvGrpSpPr/>
            <p:nvPr/>
          </p:nvGrpSpPr>
          <p:grpSpPr>
            <a:xfrm>
              <a:off x="8185907" y="3551011"/>
              <a:ext cx="365797" cy="366220"/>
              <a:chOff x="10914543" y="4734683"/>
              <a:chExt cx="487729" cy="488293"/>
            </a:xfrm>
          </p:grpSpPr>
          <p:sp>
            <p:nvSpPr>
              <p:cNvPr id="35" name="Rectangle 42"/>
              <p:cNvSpPr/>
              <p:nvPr/>
            </p:nvSpPr>
            <p:spPr>
              <a:xfrm>
                <a:off x="10914543" y="4734683"/>
                <a:ext cx="487729" cy="488293"/>
              </a:xfrm>
              <a:prstGeom prst="rect">
                <a:avLst/>
              </a:prstGeom>
              <a:solidFill>
                <a:srgbClr val="DDA62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36" name="Freeform: Shape 47"/>
              <p:cNvSpPr/>
              <p:nvPr/>
            </p:nvSpPr>
            <p:spPr bwMode="auto">
              <a:xfrm>
                <a:off x="11028476" y="4836524"/>
                <a:ext cx="259862" cy="284610"/>
              </a:xfrm>
              <a:custGeom>
                <a:avLst/>
                <a:gdLst/>
                <a:ahLst/>
                <a:cxnLst>
                  <a:cxn ang="0">
                    <a:pos x="268" y="0"/>
                  </a:cxn>
                  <a:cxn ang="0">
                    <a:pos x="57" y="30"/>
                  </a:cxn>
                  <a:cxn ang="0">
                    <a:pos x="61" y="30"/>
                  </a:cxn>
                  <a:cxn ang="0">
                    <a:pos x="61" y="214"/>
                  </a:cxn>
                  <a:cxn ang="0">
                    <a:pos x="46" y="211"/>
                  </a:cxn>
                  <a:cxn ang="0">
                    <a:pos x="0" y="257"/>
                  </a:cxn>
                  <a:cxn ang="0">
                    <a:pos x="46" y="302"/>
                  </a:cxn>
                  <a:cxn ang="0">
                    <a:pos x="91" y="257"/>
                  </a:cxn>
                  <a:cxn ang="0">
                    <a:pos x="88" y="242"/>
                  </a:cxn>
                  <a:cxn ang="0">
                    <a:pos x="91" y="242"/>
                  </a:cxn>
                  <a:cxn ang="0">
                    <a:pos x="91" y="117"/>
                  </a:cxn>
                  <a:cxn ang="0">
                    <a:pos x="242" y="95"/>
                  </a:cxn>
                  <a:cxn ang="0">
                    <a:pos x="242" y="184"/>
                  </a:cxn>
                  <a:cxn ang="0">
                    <a:pos x="227" y="181"/>
                  </a:cxn>
                  <a:cxn ang="0">
                    <a:pos x="182" y="226"/>
                  </a:cxn>
                  <a:cxn ang="0">
                    <a:pos x="227" y="272"/>
                  </a:cxn>
                  <a:cxn ang="0">
                    <a:pos x="273" y="226"/>
                  </a:cxn>
                  <a:cxn ang="0">
                    <a:pos x="269" y="211"/>
                  </a:cxn>
                  <a:cxn ang="0">
                    <a:pos x="273" y="211"/>
                  </a:cxn>
                  <a:cxn ang="0">
                    <a:pos x="273" y="60"/>
                  </a:cxn>
                  <a:cxn ang="0">
                    <a:pos x="277" y="60"/>
                  </a:cxn>
                  <a:cxn ang="0">
                    <a:pos x="268" y="0"/>
                  </a:cxn>
                </a:cxnLst>
                <a:rect l="0" t="0" r="r" b="b"/>
                <a:pathLst>
                  <a:path w="277" h="302">
                    <a:moveTo>
                      <a:pt x="268" y="0"/>
                    </a:moveTo>
                    <a:cubicBezTo>
                      <a:pt x="57" y="30"/>
                      <a:pt x="57" y="30"/>
                      <a:pt x="57" y="30"/>
                    </a:cubicBezTo>
                    <a:cubicBezTo>
                      <a:pt x="61" y="30"/>
                      <a:pt x="61" y="30"/>
                      <a:pt x="61" y="30"/>
                    </a:cubicBezTo>
                    <a:cubicBezTo>
                      <a:pt x="61" y="214"/>
                      <a:pt x="61" y="214"/>
                      <a:pt x="61" y="214"/>
                    </a:cubicBezTo>
                    <a:cubicBezTo>
                      <a:pt x="56" y="213"/>
                      <a:pt x="51" y="211"/>
                      <a:pt x="46" y="211"/>
                    </a:cubicBezTo>
                    <a:cubicBezTo>
                      <a:pt x="21" y="211"/>
                      <a:pt x="0" y="232"/>
                      <a:pt x="0" y="257"/>
                    </a:cubicBezTo>
                    <a:cubicBezTo>
                      <a:pt x="0" y="282"/>
                      <a:pt x="21" y="302"/>
                      <a:pt x="46" y="302"/>
                    </a:cubicBezTo>
                    <a:cubicBezTo>
                      <a:pt x="71" y="302"/>
                      <a:pt x="91" y="282"/>
                      <a:pt x="91" y="257"/>
                    </a:cubicBezTo>
                    <a:cubicBezTo>
                      <a:pt x="91" y="251"/>
                      <a:pt x="90" y="246"/>
                      <a:pt x="88" y="242"/>
                    </a:cubicBezTo>
                    <a:cubicBezTo>
                      <a:pt x="91" y="242"/>
                      <a:pt x="91" y="242"/>
                      <a:pt x="91" y="242"/>
                    </a:cubicBezTo>
                    <a:cubicBezTo>
                      <a:pt x="91" y="117"/>
                      <a:pt x="91" y="117"/>
                      <a:pt x="91" y="117"/>
                    </a:cubicBezTo>
                    <a:cubicBezTo>
                      <a:pt x="242" y="95"/>
                      <a:pt x="242" y="95"/>
                      <a:pt x="242" y="95"/>
                    </a:cubicBezTo>
                    <a:cubicBezTo>
                      <a:pt x="242" y="184"/>
                      <a:pt x="242" y="184"/>
                      <a:pt x="242" y="184"/>
                    </a:cubicBezTo>
                    <a:cubicBezTo>
                      <a:pt x="238" y="182"/>
                      <a:pt x="233" y="181"/>
                      <a:pt x="227" y="181"/>
                    </a:cubicBezTo>
                    <a:cubicBezTo>
                      <a:pt x="202" y="181"/>
                      <a:pt x="182" y="201"/>
                      <a:pt x="182" y="226"/>
                    </a:cubicBezTo>
                    <a:cubicBezTo>
                      <a:pt x="182" y="252"/>
                      <a:pt x="202" y="272"/>
                      <a:pt x="227" y="272"/>
                    </a:cubicBezTo>
                    <a:cubicBezTo>
                      <a:pt x="252" y="272"/>
                      <a:pt x="273" y="252"/>
                      <a:pt x="273" y="226"/>
                    </a:cubicBezTo>
                    <a:cubicBezTo>
                      <a:pt x="273" y="221"/>
                      <a:pt x="271" y="216"/>
                      <a:pt x="269" y="211"/>
                    </a:cubicBezTo>
                    <a:cubicBezTo>
                      <a:pt x="273" y="211"/>
                      <a:pt x="273" y="211"/>
                      <a:pt x="273" y="211"/>
                    </a:cubicBezTo>
                    <a:cubicBezTo>
                      <a:pt x="273" y="60"/>
                      <a:pt x="273" y="60"/>
                      <a:pt x="273" y="60"/>
                    </a:cubicBezTo>
                    <a:cubicBezTo>
                      <a:pt x="277" y="60"/>
                      <a:pt x="277" y="60"/>
                      <a:pt x="277" y="60"/>
                    </a:cubicBezTo>
                    <a:cubicBezTo>
                      <a:pt x="268" y="0"/>
                      <a:pt x="268" y="0"/>
                      <a:pt x="268" y="0"/>
                    </a:cubicBezTo>
                    <a:close/>
                  </a:path>
                </a:pathLst>
              </a:custGeom>
              <a:solidFill>
                <a:srgbClr val="FFFFFF"/>
              </a:solidFill>
              <a:ln w="9525">
                <a:noFill/>
                <a:round/>
              </a:ln>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grpSp>
          <p:nvGrpSpPr>
            <p:cNvPr id="9" name="Group 66"/>
            <p:cNvGrpSpPr/>
            <p:nvPr/>
          </p:nvGrpSpPr>
          <p:grpSpPr>
            <a:xfrm>
              <a:off x="6252558" y="1275101"/>
              <a:ext cx="1840243" cy="646331"/>
              <a:chOff x="8048478" y="1829593"/>
              <a:chExt cx="2130757" cy="861775"/>
            </a:xfrm>
          </p:grpSpPr>
          <p:sp>
            <p:nvSpPr>
              <p:cNvPr id="31" name="Rectangle 67"/>
              <p:cNvSpPr/>
              <p:nvPr/>
            </p:nvSpPr>
            <p:spPr>
              <a:xfrm>
                <a:off x="8048478" y="2137370"/>
                <a:ext cx="2130757" cy="553998"/>
              </a:xfrm>
              <a:prstGeom prst="rect">
                <a:avLst/>
              </a:prstGeom>
            </p:spPr>
            <p:txBody>
              <a:bodyPr wrap="square" rIns="480000" anchor="t" anchorCtr="0"/>
              <a:lstStyle/>
              <a:p>
                <a:pPr algn="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HanaMinA" panose="02000609000000000000" pitchFamily="49" charset="-128"/>
                </a:endParaRPr>
              </a:p>
            </p:txBody>
          </p:sp>
          <p:sp>
            <p:nvSpPr>
              <p:cNvPr id="32" name="TextBox 68"/>
              <p:cNvSpPr txBox="1"/>
              <p:nvPr/>
            </p:nvSpPr>
            <p:spPr>
              <a:xfrm>
                <a:off x="8847919" y="1829593"/>
                <a:ext cx="1331316" cy="307777"/>
              </a:xfrm>
              <a:prstGeom prst="rect">
                <a:avLst/>
              </a:prstGeom>
              <a:noFill/>
            </p:spPr>
            <p:txBody>
              <a:bodyPr wrap="none" rIns="480000" anchor="t" anchorCtr="0"/>
              <a:lstStyle/>
              <a:p>
                <a:pPr algn="r"/>
                <a:r>
                  <a:rPr lang="zh-CN" altLang="en-US" b="1">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rPr>
                  <a:t>标题文本预设</a:t>
                </a:r>
                <a:endParaRPr lang="zh-CN" altLang="en-US" b="1">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grpSp>
          <p:nvGrpSpPr>
            <p:cNvPr id="11" name="Group 72"/>
            <p:cNvGrpSpPr/>
            <p:nvPr/>
          </p:nvGrpSpPr>
          <p:grpSpPr>
            <a:xfrm>
              <a:off x="6252558" y="2514426"/>
              <a:ext cx="1840243" cy="646331"/>
              <a:chOff x="8048478" y="1829593"/>
              <a:chExt cx="2130757" cy="861775"/>
            </a:xfrm>
          </p:grpSpPr>
          <p:sp>
            <p:nvSpPr>
              <p:cNvPr id="27" name="Rectangle 73"/>
              <p:cNvSpPr/>
              <p:nvPr/>
            </p:nvSpPr>
            <p:spPr>
              <a:xfrm>
                <a:off x="8048478" y="2137370"/>
                <a:ext cx="2130757" cy="553998"/>
              </a:xfrm>
              <a:prstGeom prst="rect">
                <a:avLst/>
              </a:prstGeom>
            </p:spPr>
            <p:txBody>
              <a:bodyPr wrap="square" rIns="480000" anchor="t" anchorCtr="0"/>
              <a:lstStyle/>
              <a:p>
                <a:pPr algn="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HanaMinA" panose="02000609000000000000" pitchFamily="49" charset="-128"/>
                </a:endParaRPr>
              </a:p>
            </p:txBody>
          </p:sp>
          <p:sp>
            <p:nvSpPr>
              <p:cNvPr id="28" name="TextBox 74"/>
              <p:cNvSpPr txBox="1"/>
              <p:nvPr/>
            </p:nvSpPr>
            <p:spPr>
              <a:xfrm>
                <a:off x="8847919" y="1829593"/>
                <a:ext cx="1331316" cy="307777"/>
              </a:xfrm>
              <a:prstGeom prst="rect">
                <a:avLst/>
              </a:prstGeom>
              <a:noFill/>
            </p:spPr>
            <p:txBody>
              <a:bodyPr wrap="none" rIns="480000" anchor="t" anchorCtr="0"/>
              <a:lstStyle/>
              <a:p>
                <a:pPr algn="r"/>
                <a:r>
                  <a:rPr lang="zh-CN" altLang="en-US" b="1">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rPr>
                  <a:t>标题文本预设</a:t>
                </a:r>
                <a:endParaRPr lang="zh-CN" altLang="en-US" b="1">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grpSp>
          <p:nvGrpSpPr>
            <p:cNvPr id="13" name="Group 78"/>
            <p:cNvGrpSpPr/>
            <p:nvPr/>
          </p:nvGrpSpPr>
          <p:grpSpPr>
            <a:xfrm>
              <a:off x="6252558" y="3551011"/>
              <a:ext cx="1840243" cy="646331"/>
              <a:chOff x="8048478" y="1829593"/>
              <a:chExt cx="2130757" cy="861775"/>
            </a:xfrm>
          </p:grpSpPr>
          <p:sp>
            <p:nvSpPr>
              <p:cNvPr id="23" name="Rectangle 79"/>
              <p:cNvSpPr/>
              <p:nvPr/>
            </p:nvSpPr>
            <p:spPr>
              <a:xfrm>
                <a:off x="8048478" y="2137370"/>
                <a:ext cx="2130757" cy="553998"/>
              </a:xfrm>
              <a:prstGeom prst="rect">
                <a:avLst/>
              </a:prstGeom>
            </p:spPr>
            <p:txBody>
              <a:bodyPr wrap="square" rIns="480000" anchor="t" anchorCtr="0"/>
              <a:lstStyle/>
              <a:p>
                <a:pPr algn="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HanaMinA" panose="02000609000000000000" pitchFamily="49" charset="-128"/>
                </a:endParaRPr>
              </a:p>
            </p:txBody>
          </p:sp>
          <p:sp>
            <p:nvSpPr>
              <p:cNvPr id="24" name="TextBox 80"/>
              <p:cNvSpPr txBox="1"/>
              <p:nvPr/>
            </p:nvSpPr>
            <p:spPr>
              <a:xfrm>
                <a:off x="8847919" y="1829593"/>
                <a:ext cx="1331316" cy="307777"/>
              </a:xfrm>
              <a:prstGeom prst="rect">
                <a:avLst/>
              </a:prstGeom>
              <a:noFill/>
            </p:spPr>
            <p:txBody>
              <a:bodyPr wrap="none" rIns="480000" anchor="t" anchorCtr="0"/>
              <a:lstStyle/>
              <a:p>
                <a:pPr algn="r"/>
                <a:r>
                  <a:rPr lang="zh-CN" altLang="en-US" b="1">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rPr>
                  <a:t>标题文本预设</a:t>
                </a:r>
                <a:endParaRPr lang="zh-CN" altLang="en-US" b="1">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grpSp>
      <p:grpSp>
        <p:nvGrpSpPr>
          <p:cNvPr id="2" name="组合 1"/>
          <p:cNvGrpSpPr/>
          <p:nvPr/>
        </p:nvGrpSpPr>
        <p:grpSpPr>
          <a:xfrm>
            <a:off x="1047801" y="1700135"/>
            <a:ext cx="2838027" cy="3869135"/>
            <a:chOff x="785851" y="1275101"/>
            <a:chExt cx="2128520" cy="2901851"/>
          </a:xfrm>
        </p:grpSpPr>
        <p:grpSp>
          <p:nvGrpSpPr>
            <p:cNvPr id="8" name="Group 57"/>
            <p:cNvGrpSpPr/>
            <p:nvPr/>
          </p:nvGrpSpPr>
          <p:grpSpPr>
            <a:xfrm>
              <a:off x="1121825" y="1275101"/>
              <a:ext cx="1792546" cy="646331"/>
              <a:chOff x="2100456" y="1829593"/>
              <a:chExt cx="2130757" cy="861775"/>
            </a:xfrm>
          </p:grpSpPr>
          <p:sp>
            <p:nvSpPr>
              <p:cNvPr id="33" name="Rectangle 60"/>
              <p:cNvSpPr/>
              <p:nvPr/>
            </p:nvSpPr>
            <p:spPr>
              <a:xfrm>
                <a:off x="2100456" y="2137370"/>
                <a:ext cx="2130757" cy="553998"/>
              </a:xfrm>
              <a:prstGeom prst="rect">
                <a:avLst/>
              </a:prstGeom>
            </p:spPr>
            <p:txBody>
              <a:bodyPr wrap="square" lIns="480000" anchor="t" anchorCtr="0"/>
              <a:lstStyle/>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HanaMinA" panose="02000609000000000000" pitchFamily="49" charset="-128"/>
                </a:endParaRPr>
              </a:p>
            </p:txBody>
          </p:sp>
          <p:sp>
            <p:nvSpPr>
              <p:cNvPr id="34" name="TextBox 63"/>
              <p:cNvSpPr txBox="1"/>
              <p:nvPr/>
            </p:nvSpPr>
            <p:spPr>
              <a:xfrm>
                <a:off x="2104277" y="1829593"/>
                <a:ext cx="1366740" cy="307777"/>
              </a:xfrm>
              <a:prstGeom prst="rect">
                <a:avLst/>
              </a:prstGeom>
              <a:noFill/>
            </p:spPr>
            <p:txBody>
              <a:bodyPr wrap="none" lIns="480000" anchor="b" anchorCtr="0"/>
              <a:lstStyle/>
              <a:p>
                <a:r>
                  <a:rPr lang="zh-CN" altLang="en-US" b="1">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rPr>
                  <a:t>标题文本预设</a:t>
                </a:r>
                <a:endParaRPr lang="zh-CN" altLang="en-US" b="1">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grpSp>
          <p:nvGrpSpPr>
            <p:cNvPr id="10" name="Group 69"/>
            <p:cNvGrpSpPr/>
            <p:nvPr/>
          </p:nvGrpSpPr>
          <p:grpSpPr>
            <a:xfrm>
              <a:off x="1121825" y="2514426"/>
              <a:ext cx="1792546" cy="646331"/>
              <a:chOff x="2100456" y="1829593"/>
              <a:chExt cx="2130757" cy="861775"/>
            </a:xfrm>
          </p:grpSpPr>
          <p:sp>
            <p:nvSpPr>
              <p:cNvPr id="29" name="Rectangle 70"/>
              <p:cNvSpPr/>
              <p:nvPr/>
            </p:nvSpPr>
            <p:spPr>
              <a:xfrm>
                <a:off x="2100456" y="2137370"/>
                <a:ext cx="2130757" cy="553998"/>
              </a:xfrm>
              <a:prstGeom prst="rect">
                <a:avLst/>
              </a:prstGeom>
            </p:spPr>
            <p:txBody>
              <a:bodyPr wrap="square" lIns="480000" anchor="t" anchorCtr="0"/>
              <a:lstStyle/>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HanaMinA" panose="02000609000000000000" pitchFamily="49" charset="-128"/>
                </a:endParaRPr>
              </a:p>
            </p:txBody>
          </p:sp>
          <p:sp>
            <p:nvSpPr>
              <p:cNvPr id="30" name="TextBox 71"/>
              <p:cNvSpPr txBox="1"/>
              <p:nvPr/>
            </p:nvSpPr>
            <p:spPr>
              <a:xfrm>
                <a:off x="2104277" y="1829593"/>
                <a:ext cx="1366740" cy="307777"/>
              </a:xfrm>
              <a:prstGeom prst="rect">
                <a:avLst/>
              </a:prstGeom>
              <a:noFill/>
            </p:spPr>
            <p:txBody>
              <a:bodyPr wrap="none" lIns="480000" anchor="b" anchorCtr="0"/>
              <a:lstStyle/>
              <a:p>
                <a:r>
                  <a:rPr lang="zh-CN" altLang="en-US" b="1">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rPr>
                  <a:t>标题文本预设</a:t>
                </a:r>
                <a:endParaRPr lang="zh-CN" altLang="en-US" b="1">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grpSp>
          <p:nvGrpSpPr>
            <p:cNvPr id="12" name="Group 75"/>
            <p:cNvGrpSpPr/>
            <p:nvPr/>
          </p:nvGrpSpPr>
          <p:grpSpPr>
            <a:xfrm>
              <a:off x="1121825" y="3551011"/>
              <a:ext cx="1792546" cy="625941"/>
              <a:chOff x="2100456" y="1829593"/>
              <a:chExt cx="2130757" cy="834588"/>
            </a:xfrm>
          </p:grpSpPr>
          <p:sp>
            <p:nvSpPr>
              <p:cNvPr id="25" name="Rectangle 76"/>
              <p:cNvSpPr/>
              <p:nvPr/>
            </p:nvSpPr>
            <p:spPr>
              <a:xfrm>
                <a:off x="2100456" y="2137370"/>
                <a:ext cx="2130757" cy="526811"/>
              </a:xfrm>
              <a:prstGeom prst="rect">
                <a:avLst/>
              </a:prstGeom>
            </p:spPr>
            <p:txBody>
              <a:bodyPr wrap="square" lIns="480000" anchor="t" anchorCtr="0"/>
              <a:lstStyle/>
              <a:p>
                <a:pPr>
                  <a:lnSpc>
                    <a:spcPct val="120000"/>
                  </a:lnSpc>
                </a:pPr>
                <a:r>
                  <a:rPr lang="zh-CN" altLang="en-US" sz="12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HanaMinA" panose="02000609000000000000" pitchFamily="49" charset="-128"/>
                </a:endParaRPr>
              </a:p>
            </p:txBody>
          </p:sp>
          <p:sp>
            <p:nvSpPr>
              <p:cNvPr id="26" name="TextBox 77"/>
              <p:cNvSpPr txBox="1"/>
              <p:nvPr/>
            </p:nvSpPr>
            <p:spPr>
              <a:xfrm>
                <a:off x="2104277" y="1829593"/>
                <a:ext cx="1366740" cy="307777"/>
              </a:xfrm>
              <a:prstGeom prst="rect">
                <a:avLst/>
              </a:prstGeom>
              <a:noFill/>
            </p:spPr>
            <p:txBody>
              <a:bodyPr wrap="none" lIns="480000" anchor="b" anchorCtr="0"/>
              <a:lstStyle/>
              <a:p>
                <a:r>
                  <a:rPr lang="zh-CN" altLang="en-US" b="1">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rPr>
                  <a:t>标题文本预设</a:t>
                </a:r>
                <a:endParaRPr lang="zh-CN" altLang="en-US" b="1">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grpSp>
          <p:nvGrpSpPr>
            <p:cNvPr id="14" name="Group 40"/>
            <p:cNvGrpSpPr/>
            <p:nvPr/>
          </p:nvGrpSpPr>
          <p:grpSpPr>
            <a:xfrm>
              <a:off x="785851" y="1275101"/>
              <a:ext cx="365797" cy="366220"/>
              <a:chOff x="809384" y="1700136"/>
              <a:chExt cx="487729" cy="488293"/>
            </a:xfrm>
          </p:grpSpPr>
          <p:sp>
            <p:nvSpPr>
              <p:cNvPr id="21" name="Rectangle 82"/>
              <p:cNvSpPr/>
              <p:nvPr/>
            </p:nvSpPr>
            <p:spPr>
              <a:xfrm>
                <a:off x="809384" y="1700136"/>
                <a:ext cx="487729" cy="488293"/>
              </a:xfrm>
              <a:prstGeom prst="rect">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22" name="Freeform: Shape 83"/>
              <p:cNvSpPr/>
              <p:nvPr/>
            </p:nvSpPr>
            <p:spPr bwMode="auto">
              <a:xfrm>
                <a:off x="920364" y="1862021"/>
                <a:ext cx="265769" cy="164523"/>
              </a:xfrm>
              <a:custGeom>
                <a:avLst/>
                <a:gdLst/>
                <a:ahLst/>
                <a:cxnLst>
                  <a:cxn ang="0">
                    <a:pos x="248" y="193"/>
                  </a:cxn>
                  <a:cxn ang="0">
                    <a:pos x="248" y="193"/>
                  </a:cxn>
                  <a:cxn ang="0">
                    <a:pos x="72" y="193"/>
                  </a:cxn>
                  <a:cxn ang="0">
                    <a:pos x="72" y="193"/>
                  </a:cxn>
                  <a:cxn ang="0">
                    <a:pos x="0" y="116"/>
                  </a:cxn>
                  <a:cxn ang="0">
                    <a:pos x="78" y="39"/>
                  </a:cxn>
                  <a:cxn ang="0">
                    <a:pos x="96" y="41"/>
                  </a:cxn>
                  <a:cxn ang="0">
                    <a:pos x="164" y="0"/>
                  </a:cxn>
                  <a:cxn ang="0">
                    <a:pos x="241" y="66"/>
                  </a:cxn>
                  <a:cxn ang="0">
                    <a:pos x="247" y="66"/>
                  </a:cxn>
                  <a:cxn ang="0">
                    <a:pos x="311" y="129"/>
                  </a:cxn>
                  <a:cxn ang="0">
                    <a:pos x="248" y="193"/>
                  </a:cxn>
                </a:cxnLst>
                <a:rect l="0" t="0" r="r" b="b"/>
                <a:pathLst>
                  <a:path w="311" h="193">
                    <a:moveTo>
                      <a:pt x="248" y="193"/>
                    </a:moveTo>
                    <a:cubicBezTo>
                      <a:pt x="248" y="193"/>
                      <a:pt x="248" y="193"/>
                      <a:pt x="248" y="193"/>
                    </a:cubicBezTo>
                    <a:cubicBezTo>
                      <a:pt x="72" y="193"/>
                      <a:pt x="72" y="193"/>
                      <a:pt x="72" y="193"/>
                    </a:cubicBezTo>
                    <a:cubicBezTo>
                      <a:pt x="72" y="193"/>
                      <a:pt x="72" y="193"/>
                      <a:pt x="72" y="193"/>
                    </a:cubicBezTo>
                    <a:cubicBezTo>
                      <a:pt x="32" y="190"/>
                      <a:pt x="0" y="156"/>
                      <a:pt x="0" y="116"/>
                    </a:cubicBezTo>
                    <a:cubicBezTo>
                      <a:pt x="0" y="73"/>
                      <a:pt x="35" y="39"/>
                      <a:pt x="78" y="39"/>
                    </a:cubicBezTo>
                    <a:cubicBezTo>
                      <a:pt x="84" y="39"/>
                      <a:pt x="90" y="40"/>
                      <a:pt x="96" y="41"/>
                    </a:cubicBezTo>
                    <a:cubicBezTo>
                      <a:pt x="109" y="17"/>
                      <a:pt x="135" y="0"/>
                      <a:pt x="164" y="0"/>
                    </a:cubicBezTo>
                    <a:cubicBezTo>
                      <a:pt x="203" y="0"/>
                      <a:pt x="236" y="29"/>
                      <a:pt x="241" y="66"/>
                    </a:cubicBezTo>
                    <a:cubicBezTo>
                      <a:pt x="243" y="66"/>
                      <a:pt x="245" y="66"/>
                      <a:pt x="247" y="66"/>
                    </a:cubicBezTo>
                    <a:cubicBezTo>
                      <a:pt x="282" y="66"/>
                      <a:pt x="311" y="94"/>
                      <a:pt x="311" y="129"/>
                    </a:cubicBezTo>
                    <a:cubicBezTo>
                      <a:pt x="311" y="164"/>
                      <a:pt x="283" y="192"/>
                      <a:pt x="248" y="193"/>
                    </a:cubicBezTo>
                    <a:close/>
                  </a:path>
                </a:pathLst>
              </a:custGeom>
              <a:solidFill>
                <a:schemeClr val="bg1"/>
              </a:solidFill>
              <a:ln w="9525">
                <a:noFill/>
                <a:round/>
              </a:ln>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grpSp>
          <p:nvGrpSpPr>
            <p:cNvPr id="15" name="Group 38"/>
            <p:cNvGrpSpPr/>
            <p:nvPr/>
          </p:nvGrpSpPr>
          <p:grpSpPr>
            <a:xfrm>
              <a:off x="785851" y="2514426"/>
              <a:ext cx="365797" cy="366220"/>
              <a:chOff x="809384" y="3352569"/>
              <a:chExt cx="487729" cy="488293"/>
            </a:xfrm>
          </p:grpSpPr>
          <p:sp>
            <p:nvSpPr>
              <p:cNvPr id="19" name="Rectangle 85"/>
              <p:cNvSpPr/>
              <p:nvPr/>
            </p:nvSpPr>
            <p:spPr>
              <a:xfrm>
                <a:off x="809384" y="3352569"/>
                <a:ext cx="487729" cy="488293"/>
              </a:xfrm>
              <a:prstGeom prst="rect">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20" name="Freeform: Shape 86"/>
              <p:cNvSpPr/>
              <p:nvPr/>
            </p:nvSpPr>
            <p:spPr bwMode="auto">
              <a:xfrm>
                <a:off x="919022" y="3488056"/>
                <a:ext cx="268452" cy="217318"/>
              </a:xfrm>
              <a:custGeom>
                <a:avLst/>
                <a:gdLst/>
                <a:ahLst/>
                <a:cxnLst>
                  <a:cxn ang="0">
                    <a:pos x="259" y="87"/>
                  </a:cxn>
                  <a:cxn ang="0">
                    <a:pos x="281" y="65"/>
                  </a:cxn>
                  <a:cxn ang="0">
                    <a:pos x="303" y="87"/>
                  </a:cxn>
                  <a:cxn ang="0">
                    <a:pos x="281" y="108"/>
                  </a:cxn>
                  <a:cxn ang="0">
                    <a:pos x="259" y="87"/>
                  </a:cxn>
                  <a:cxn ang="0">
                    <a:pos x="237" y="22"/>
                  </a:cxn>
                  <a:cxn ang="0">
                    <a:pos x="212" y="0"/>
                  </a:cxn>
                  <a:cxn ang="0">
                    <a:pos x="133" y="0"/>
                  </a:cxn>
                  <a:cxn ang="0">
                    <a:pos x="108" y="22"/>
                  </a:cxn>
                  <a:cxn ang="0">
                    <a:pos x="65" y="22"/>
                  </a:cxn>
                  <a:cxn ang="0">
                    <a:pos x="0" y="87"/>
                  </a:cxn>
                  <a:cxn ang="0">
                    <a:pos x="0" y="216"/>
                  </a:cxn>
                  <a:cxn ang="0">
                    <a:pos x="65" y="281"/>
                  </a:cxn>
                  <a:cxn ang="0">
                    <a:pos x="281" y="281"/>
                  </a:cxn>
                  <a:cxn ang="0">
                    <a:pos x="346" y="216"/>
                  </a:cxn>
                  <a:cxn ang="0">
                    <a:pos x="346" y="87"/>
                  </a:cxn>
                  <a:cxn ang="0">
                    <a:pos x="281" y="22"/>
                  </a:cxn>
                  <a:cxn ang="0">
                    <a:pos x="237" y="22"/>
                  </a:cxn>
                  <a:cxn ang="0">
                    <a:pos x="175" y="87"/>
                  </a:cxn>
                  <a:cxn ang="0">
                    <a:pos x="238" y="153"/>
                  </a:cxn>
                  <a:cxn ang="0">
                    <a:pos x="172" y="216"/>
                  </a:cxn>
                  <a:cxn ang="0">
                    <a:pos x="108" y="152"/>
                  </a:cxn>
                  <a:cxn ang="0">
                    <a:pos x="175" y="87"/>
                  </a:cxn>
                </a:cxnLst>
                <a:rect l="0" t="0" r="r" b="b"/>
                <a:pathLst>
                  <a:path w="346" h="281">
                    <a:moveTo>
                      <a:pt x="259" y="87"/>
                    </a:moveTo>
                    <a:cubicBezTo>
                      <a:pt x="259" y="75"/>
                      <a:pt x="269" y="65"/>
                      <a:pt x="281" y="65"/>
                    </a:cubicBezTo>
                    <a:cubicBezTo>
                      <a:pt x="293" y="65"/>
                      <a:pt x="303" y="75"/>
                      <a:pt x="303" y="87"/>
                    </a:cubicBezTo>
                    <a:cubicBezTo>
                      <a:pt x="303" y="99"/>
                      <a:pt x="293" y="108"/>
                      <a:pt x="281" y="108"/>
                    </a:cubicBezTo>
                    <a:cubicBezTo>
                      <a:pt x="269" y="108"/>
                      <a:pt x="259" y="99"/>
                      <a:pt x="259" y="87"/>
                    </a:cubicBezTo>
                    <a:close/>
                    <a:moveTo>
                      <a:pt x="237" y="22"/>
                    </a:moveTo>
                    <a:cubicBezTo>
                      <a:pt x="237" y="1"/>
                      <a:pt x="226" y="0"/>
                      <a:pt x="212" y="0"/>
                    </a:cubicBezTo>
                    <a:cubicBezTo>
                      <a:pt x="133" y="0"/>
                      <a:pt x="133" y="0"/>
                      <a:pt x="133" y="0"/>
                    </a:cubicBezTo>
                    <a:cubicBezTo>
                      <a:pt x="119" y="0"/>
                      <a:pt x="108" y="1"/>
                      <a:pt x="108" y="22"/>
                    </a:cubicBezTo>
                    <a:cubicBezTo>
                      <a:pt x="65" y="22"/>
                      <a:pt x="65" y="22"/>
                      <a:pt x="65" y="22"/>
                    </a:cubicBezTo>
                    <a:cubicBezTo>
                      <a:pt x="32" y="22"/>
                      <a:pt x="0" y="54"/>
                      <a:pt x="0" y="87"/>
                    </a:cubicBezTo>
                    <a:cubicBezTo>
                      <a:pt x="0" y="216"/>
                      <a:pt x="0" y="216"/>
                      <a:pt x="0" y="216"/>
                    </a:cubicBezTo>
                    <a:cubicBezTo>
                      <a:pt x="0" y="249"/>
                      <a:pt x="32" y="281"/>
                      <a:pt x="65" y="281"/>
                    </a:cubicBezTo>
                    <a:cubicBezTo>
                      <a:pt x="281" y="281"/>
                      <a:pt x="281" y="281"/>
                      <a:pt x="281" y="281"/>
                    </a:cubicBezTo>
                    <a:cubicBezTo>
                      <a:pt x="313" y="281"/>
                      <a:pt x="346" y="249"/>
                      <a:pt x="346" y="216"/>
                    </a:cubicBezTo>
                    <a:cubicBezTo>
                      <a:pt x="346" y="87"/>
                      <a:pt x="346" y="87"/>
                      <a:pt x="346" y="87"/>
                    </a:cubicBezTo>
                    <a:cubicBezTo>
                      <a:pt x="346" y="54"/>
                      <a:pt x="313" y="22"/>
                      <a:pt x="281" y="22"/>
                    </a:cubicBezTo>
                    <a:cubicBezTo>
                      <a:pt x="237" y="22"/>
                      <a:pt x="237" y="22"/>
                      <a:pt x="237" y="22"/>
                    </a:cubicBezTo>
                    <a:close/>
                    <a:moveTo>
                      <a:pt x="175" y="87"/>
                    </a:moveTo>
                    <a:cubicBezTo>
                      <a:pt x="210" y="87"/>
                      <a:pt x="238" y="117"/>
                      <a:pt x="238" y="153"/>
                    </a:cubicBezTo>
                    <a:cubicBezTo>
                      <a:pt x="238" y="188"/>
                      <a:pt x="207" y="216"/>
                      <a:pt x="172" y="216"/>
                    </a:cubicBezTo>
                    <a:cubicBezTo>
                      <a:pt x="138" y="216"/>
                      <a:pt x="108" y="187"/>
                      <a:pt x="108" y="152"/>
                    </a:cubicBezTo>
                    <a:cubicBezTo>
                      <a:pt x="108" y="116"/>
                      <a:pt x="141" y="87"/>
                      <a:pt x="175" y="87"/>
                    </a:cubicBezTo>
                    <a:close/>
                  </a:path>
                </a:pathLst>
              </a:custGeom>
              <a:solidFill>
                <a:srgbClr val="FFFFFF"/>
              </a:solidFill>
              <a:ln w="9525">
                <a:noFill/>
                <a:round/>
              </a:ln>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grpSp>
          <p:nvGrpSpPr>
            <p:cNvPr id="16" name="Group 41"/>
            <p:cNvGrpSpPr/>
            <p:nvPr/>
          </p:nvGrpSpPr>
          <p:grpSpPr>
            <a:xfrm>
              <a:off x="785851" y="3551011"/>
              <a:ext cx="365797" cy="366220"/>
              <a:chOff x="809384" y="4734683"/>
              <a:chExt cx="487729" cy="488293"/>
            </a:xfrm>
          </p:grpSpPr>
          <p:sp>
            <p:nvSpPr>
              <p:cNvPr id="17" name="Rectangle 88"/>
              <p:cNvSpPr/>
              <p:nvPr/>
            </p:nvSpPr>
            <p:spPr>
              <a:xfrm>
                <a:off x="809384" y="4734683"/>
                <a:ext cx="487729" cy="488293"/>
              </a:xfrm>
              <a:prstGeom prst="rect">
                <a:avLst/>
              </a:pr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sp>
            <p:nvSpPr>
              <p:cNvPr id="18" name="Freeform: Shape 89"/>
              <p:cNvSpPr/>
              <p:nvPr/>
            </p:nvSpPr>
            <p:spPr bwMode="auto">
              <a:xfrm>
                <a:off x="923317" y="4836524"/>
                <a:ext cx="259862" cy="284610"/>
              </a:xfrm>
              <a:custGeom>
                <a:avLst/>
                <a:gdLst/>
                <a:ahLst/>
                <a:cxnLst>
                  <a:cxn ang="0">
                    <a:pos x="268" y="0"/>
                  </a:cxn>
                  <a:cxn ang="0">
                    <a:pos x="57" y="30"/>
                  </a:cxn>
                  <a:cxn ang="0">
                    <a:pos x="61" y="30"/>
                  </a:cxn>
                  <a:cxn ang="0">
                    <a:pos x="61" y="214"/>
                  </a:cxn>
                  <a:cxn ang="0">
                    <a:pos x="46" y="211"/>
                  </a:cxn>
                  <a:cxn ang="0">
                    <a:pos x="0" y="257"/>
                  </a:cxn>
                  <a:cxn ang="0">
                    <a:pos x="46" y="302"/>
                  </a:cxn>
                  <a:cxn ang="0">
                    <a:pos x="91" y="257"/>
                  </a:cxn>
                  <a:cxn ang="0">
                    <a:pos x="88" y="242"/>
                  </a:cxn>
                  <a:cxn ang="0">
                    <a:pos x="91" y="242"/>
                  </a:cxn>
                  <a:cxn ang="0">
                    <a:pos x="91" y="117"/>
                  </a:cxn>
                  <a:cxn ang="0">
                    <a:pos x="242" y="95"/>
                  </a:cxn>
                  <a:cxn ang="0">
                    <a:pos x="242" y="184"/>
                  </a:cxn>
                  <a:cxn ang="0">
                    <a:pos x="227" y="181"/>
                  </a:cxn>
                  <a:cxn ang="0">
                    <a:pos x="182" y="226"/>
                  </a:cxn>
                  <a:cxn ang="0">
                    <a:pos x="227" y="272"/>
                  </a:cxn>
                  <a:cxn ang="0">
                    <a:pos x="273" y="226"/>
                  </a:cxn>
                  <a:cxn ang="0">
                    <a:pos x="269" y="211"/>
                  </a:cxn>
                  <a:cxn ang="0">
                    <a:pos x="273" y="211"/>
                  </a:cxn>
                  <a:cxn ang="0">
                    <a:pos x="273" y="60"/>
                  </a:cxn>
                  <a:cxn ang="0">
                    <a:pos x="277" y="60"/>
                  </a:cxn>
                  <a:cxn ang="0">
                    <a:pos x="268" y="0"/>
                  </a:cxn>
                </a:cxnLst>
                <a:rect l="0" t="0" r="r" b="b"/>
                <a:pathLst>
                  <a:path w="277" h="302">
                    <a:moveTo>
                      <a:pt x="268" y="0"/>
                    </a:moveTo>
                    <a:cubicBezTo>
                      <a:pt x="57" y="30"/>
                      <a:pt x="57" y="30"/>
                      <a:pt x="57" y="30"/>
                    </a:cubicBezTo>
                    <a:cubicBezTo>
                      <a:pt x="61" y="30"/>
                      <a:pt x="61" y="30"/>
                      <a:pt x="61" y="30"/>
                    </a:cubicBezTo>
                    <a:cubicBezTo>
                      <a:pt x="61" y="214"/>
                      <a:pt x="61" y="214"/>
                      <a:pt x="61" y="214"/>
                    </a:cubicBezTo>
                    <a:cubicBezTo>
                      <a:pt x="56" y="213"/>
                      <a:pt x="51" y="211"/>
                      <a:pt x="46" y="211"/>
                    </a:cubicBezTo>
                    <a:cubicBezTo>
                      <a:pt x="21" y="211"/>
                      <a:pt x="0" y="232"/>
                      <a:pt x="0" y="257"/>
                    </a:cubicBezTo>
                    <a:cubicBezTo>
                      <a:pt x="0" y="282"/>
                      <a:pt x="21" y="302"/>
                      <a:pt x="46" y="302"/>
                    </a:cubicBezTo>
                    <a:cubicBezTo>
                      <a:pt x="71" y="302"/>
                      <a:pt x="91" y="282"/>
                      <a:pt x="91" y="257"/>
                    </a:cubicBezTo>
                    <a:cubicBezTo>
                      <a:pt x="91" y="251"/>
                      <a:pt x="90" y="246"/>
                      <a:pt x="88" y="242"/>
                    </a:cubicBezTo>
                    <a:cubicBezTo>
                      <a:pt x="91" y="242"/>
                      <a:pt x="91" y="242"/>
                      <a:pt x="91" y="242"/>
                    </a:cubicBezTo>
                    <a:cubicBezTo>
                      <a:pt x="91" y="117"/>
                      <a:pt x="91" y="117"/>
                      <a:pt x="91" y="117"/>
                    </a:cubicBezTo>
                    <a:cubicBezTo>
                      <a:pt x="242" y="95"/>
                      <a:pt x="242" y="95"/>
                      <a:pt x="242" y="95"/>
                    </a:cubicBezTo>
                    <a:cubicBezTo>
                      <a:pt x="242" y="184"/>
                      <a:pt x="242" y="184"/>
                      <a:pt x="242" y="184"/>
                    </a:cubicBezTo>
                    <a:cubicBezTo>
                      <a:pt x="238" y="182"/>
                      <a:pt x="233" y="181"/>
                      <a:pt x="227" y="181"/>
                    </a:cubicBezTo>
                    <a:cubicBezTo>
                      <a:pt x="202" y="181"/>
                      <a:pt x="182" y="201"/>
                      <a:pt x="182" y="226"/>
                    </a:cubicBezTo>
                    <a:cubicBezTo>
                      <a:pt x="182" y="252"/>
                      <a:pt x="202" y="272"/>
                      <a:pt x="227" y="272"/>
                    </a:cubicBezTo>
                    <a:cubicBezTo>
                      <a:pt x="252" y="272"/>
                      <a:pt x="273" y="252"/>
                      <a:pt x="273" y="226"/>
                    </a:cubicBezTo>
                    <a:cubicBezTo>
                      <a:pt x="273" y="221"/>
                      <a:pt x="271" y="216"/>
                      <a:pt x="269" y="211"/>
                    </a:cubicBezTo>
                    <a:cubicBezTo>
                      <a:pt x="273" y="211"/>
                      <a:pt x="273" y="211"/>
                      <a:pt x="273" y="211"/>
                    </a:cubicBezTo>
                    <a:cubicBezTo>
                      <a:pt x="273" y="60"/>
                      <a:pt x="273" y="60"/>
                      <a:pt x="273" y="60"/>
                    </a:cubicBezTo>
                    <a:cubicBezTo>
                      <a:pt x="277" y="60"/>
                      <a:pt x="277" y="60"/>
                      <a:pt x="277" y="60"/>
                    </a:cubicBezTo>
                    <a:cubicBezTo>
                      <a:pt x="268" y="0"/>
                      <a:pt x="268" y="0"/>
                      <a:pt x="268" y="0"/>
                    </a:cubicBezTo>
                    <a:close/>
                  </a:path>
                </a:pathLst>
              </a:custGeom>
              <a:solidFill>
                <a:srgbClr val="FFFFFF"/>
              </a:solidFill>
              <a:ln w="9525">
                <a:noFill/>
                <a:round/>
              </a:ln>
            </p:spPr>
            <p:txBody>
              <a:bodyPr anchor="ctr"/>
              <a:lstStyle/>
              <a:p>
                <a:pPr algn="ctr"/>
                <a:endParaRPr sz="3200">
                  <a:solidFill>
                    <a:schemeClr val="tx1">
                      <a:lumMod val="75000"/>
                      <a:lumOff val="25000"/>
                    </a:schemeClr>
                  </a:solidFill>
                  <a:latin typeface="微软雅黑" panose="020B0503020204020204" charset="-122"/>
                  <a:ea typeface="微软雅黑" panose="020B0503020204020204" charset="-122"/>
                  <a:sym typeface="HanaMinA" panose="02000609000000000000" pitchFamily="49" charset="-128"/>
                </a:endParaRPr>
              </a:p>
            </p:txBody>
          </p:sp>
        </p:grpSp>
      </p:grpSp>
      <p:sp>
        <p:nvSpPr>
          <p:cNvPr id="62" name="文本框 10"/>
          <p:cNvSpPr txBox="1">
            <a:spLocks noChangeArrowheads="1"/>
          </p:cNvSpPr>
          <p:nvPr/>
        </p:nvSpPr>
        <p:spPr bwMode="auto">
          <a:xfrm>
            <a:off x="747486" y="285505"/>
            <a:ext cx="2641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chemeClr val="accent1"/>
                </a:solidFill>
                <a:latin typeface="FZFangSong-Z02S" panose="02010601030101010101" pitchFamily="2" charset="-122"/>
                <a:ea typeface="FZFangSong-Z02S" panose="02010601030101010101" pitchFamily="2" charset="-122"/>
              </a:rPr>
              <a:t>点击此处添加标题</a:t>
            </a:r>
            <a:endParaRPr lang="zh-CN" altLang="en-US" sz="2400" b="1" dirty="0">
              <a:solidFill>
                <a:schemeClr val="accent1"/>
              </a:solidFill>
              <a:latin typeface="FZFangSong-Z02S" panose="02010601030101010101" pitchFamily="2" charset="-122"/>
              <a:ea typeface="FZFangSong-Z02S" panose="02010601030101010101" pitchFamily="2" charset="-122"/>
            </a:endParaRPr>
          </a:p>
        </p:txBody>
      </p:sp>
      <p:pic>
        <p:nvPicPr>
          <p:cNvPr id="64" name="图片 6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4625" y="285505"/>
            <a:ext cx="465309" cy="4619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立秋海报1"/>
          <p:cNvPicPr>
            <a:picLocks noChangeAspect="1"/>
          </p:cNvPicPr>
          <p:nvPr/>
        </p:nvPicPr>
        <p:blipFill>
          <a:blip r:embed="rId1"/>
          <a:srcRect l="343" t="8417" r="364" b="49288"/>
          <a:stretch>
            <a:fillRect/>
          </a:stretch>
        </p:blipFill>
        <p:spPr>
          <a:xfrm>
            <a:off x="0" y="-27940"/>
            <a:ext cx="12192000" cy="6885940"/>
          </a:xfrm>
          <a:prstGeom prst="rect">
            <a:avLst/>
          </a:prstGeom>
        </p:spPr>
      </p:pic>
      <p:pic>
        <p:nvPicPr>
          <p:cNvPr id="4" name="图片 3" descr="原创手写体早安水墨远山"/>
          <p:cNvPicPr>
            <a:picLocks noChangeAspect="1"/>
          </p:cNvPicPr>
          <p:nvPr/>
        </p:nvPicPr>
        <p:blipFill>
          <a:blip r:embed="rId2"/>
          <a:stretch>
            <a:fillRect/>
          </a:stretch>
        </p:blipFill>
        <p:spPr>
          <a:xfrm>
            <a:off x="2526665" y="-198120"/>
            <a:ext cx="7539355" cy="7539355"/>
          </a:xfrm>
          <a:prstGeom prst="rect">
            <a:avLst/>
          </a:prstGeom>
        </p:spPr>
      </p:pic>
      <p:pic>
        <p:nvPicPr>
          <p:cNvPr id="2" name="简单的礼物 simple gifts">
            <a:hlinkClick r:id="" action="ppaction://media"/>
          </p:cNvPr>
          <p:cNvPicPr>
            <a:picLocks noChangeAspect="1"/>
          </p:cNvPicPr>
          <p:nvPr>
            <a:audioFile r:link="rId3"/>
            <p:extLst>
              <p:ext uri="{DAA4B4D4-6D71-4841-9C94-3DE7FCFB9230}">
                <p14:media xmlns:p14="http://schemas.microsoft.com/office/powerpoint/2010/main" r:embed="rId4">
                  <p14:fade in="500.000000" out="500.000000"/>
                </p14:media>
              </p:ext>
            </p:extLst>
          </p:nvPr>
        </p:nvPicPr>
        <p:blipFill>
          <a:blip r:embed="rId5"/>
          <a:stretch>
            <a:fillRect/>
          </a:stretch>
        </p:blipFill>
        <p:spPr>
          <a:xfrm>
            <a:off x="1816100" y="-990600"/>
            <a:ext cx="609600" cy="609600"/>
          </a:xfrm>
          <a:prstGeom prst="rect">
            <a:avLst/>
          </a:prstGeom>
        </p:spPr>
      </p:pic>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75320" y="-27940"/>
            <a:ext cx="3962400" cy="3962400"/>
          </a:xfrm>
          <a:prstGeom prst="rect">
            <a:avLst/>
          </a:prstGeom>
        </p:spPr>
      </p:pic>
      <p:sp>
        <p:nvSpPr>
          <p:cNvPr id="20" name="TextBox 7"/>
          <p:cNvSpPr txBox="1"/>
          <p:nvPr/>
        </p:nvSpPr>
        <p:spPr>
          <a:xfrm>
            <a:off x="2061523" y="5675562"/>
            <a:ext cx="3327402" cy="460375"/>
          </a:xfrm>
          <a:prstGeom prst="rect">
            <a:avLst/>
          </a:prstGeom>
          <a:noFill/>
        </p:spPr>
        <p:txBody>
          <a:bodyPr wrap="square" rtlCol="0">
            <a:spAutoFit/>
          </a:bodyPr>
          <a:lstStyle/>
          <a:p>
            <a:pPr algn="r">
              <a:lnSpc>
                <a:spcPct val="150000"/>
              </a:lnSpc>
            </a:pPr>
            <a:r>
              <a:rPr lang="zh-CN" altLang="en-US" sz="800" dirty="0">
                <a:solidFill>
                  <a:schemeClr val="tx1">
                    <a:lumMod val="75000"/>
                    <a:lumOff val="25000"/>
                  </a:schemeClr>
                </a:solidFill>
                <a:latin typeface="微软雅黑" panose="020B0503020204020204" charset="-122"/>
                <a:ea typeface="微软雅黑" panose="020B0503020204020204" charset="-122"/>
                <a:sym typeface="+mn-ea"/>
              </a:rPr>
              <a:t>单击此处输入详细文本单击此处输入详细文本单击此处输入详细文本单击此处输入详细文本单击此处</a:t>
            </a:r>
            <a:endParaRPr lang="zh-CN" altLang="en-US" sz="8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21" name="文本框 20"/>
          <p:cNvSpPr txBox="1"/>
          <p:nvPr/>
        </p:nvSpPr>
        <p:spPr>
          <a:xfrm>
            <a:off x="2326698" y="4721455"/>
            <a:ext cx="3073378" cy="954107"/>
          </a:xfrm>
          <a:prstGeom prst="rect">
            <a:avLst/>
          </a:prstGeom>
          <a:noFill/>
        </p:spPr>
        <p:txBody>
          <a:bodyPr wrap="square" rtlCol="0">
            <a:spAutoFit/>
          </a:bodyPr>
          <a:lstStyle/>
          <a:p>
            <a:pPr algn="r"/>
            <a:r>
              <a:rPr lang="zh-CN" altLang="en-US"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立秋二十四节气</a:t>
            </a:r>
            <a:endPar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lgn="r"/>
            <a:r>
              <a:rPr lang="zh-CN" altLang="en-US"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习俗文化</a:t>
            </a:r>
            <a:r>
              <a:rPr lang="en-US" altLang="zh-CN"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PPT</a:t>
            </a:r>
            <a:r>
              <a:rPr lang="zh-CN" altLang="en-US"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模板</a:t>
            </a:r>
            <a:endParaRPr lang="zh-CN" altLang="en-US" sz="28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2"/>
          <p:cNvPicPr>
            <a:picLocks noChangeAspect="1"/>
          </p:cNvPicPr>
          <p:nvPr/>
        </p:nvPicPr>
        <p:blipFill>
          <a:blip r:embed="rId1"/>
          <a:stretch>
            <a:fillRect/>
          </a:stretch>
        </p:blipFill>
        <p:spPr>
          <a:xfrm>
            <a:off x="0" y="-91440"/>
            <a:ext cx="12192635" cy="69494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Bar dir="vert"/>
      </p:transition>
    </mc:Choice>
    <mc:Fallback>
      <p:transition spd="slow" advClick="0" advTm="0">
        <p:randomBar dir="vert"/>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自定义 387">
      <a:dk1>
        <a:sysClr val="windowText" lastClr="000000"/>
      </a:dk1>
      <a:lt1>
        <a:sysClr val="window" lastClr="FFFFFF"/>
      </a:lt1>
      <a:dk2>
        <a:srgbClr val="44546A"/>
      </a:dk2>
      <a:lt2>
        <a:srgbClr val="E7E6E6"/>
      </a:lt2>
      <a:accent1>
        <a:srgbClr val="DF882D"/>
      </a:accent1>
      <a:accent2>
        <a:srgbClr val="ECB03D"/>
      </a:accent2>
      <a:accent3>
        <a:srgbClr val="DF882D"/>
      </a:accent3>
      <a:accent4>
        <a:srgbClr val="ECB03D"/>
      </a:accent4>
      <a:accent5>
        <a:srgbClr val="DF882D"/>
      </a:accent5>
      <a:accent6>
        <a:srgbClr val="ECB03D"/>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387">
      <a:dk1>
        <a:sysClr val="windowText" lastClr="000000"/>
      </a:dk1>
      <a:lt1>
        <a:sysClr val="window" lastClr="FFFFFF"/>
      </a:lt1>
      <a:dk2>
        <a:srgbClr val="44546A"/>
      </a:dk2>
      <a:lt2>
        <a:srgbClr val="E7E6E6"/>
      </a:lt2>
      <a:accent1>
        <a:srgbClr val="DF882D"/>
      </a:accent1>
      <a:accent2>
        <a:srgbClr val="ECB03D"/>
      </a:accent2>
      <a:accent3>
        <a:srgbClr val="DF882D"/>
      </a:accent3>
      <a:accent4>
        <a:srgbClr val="ECB03D"/>
      </a:accent4>
      <a:accent5>
        <a:srgbClr val="DF882D"/>
      </a:accent5>
      <a:accent6>
        <a:srgbClr val="ECB03D"/>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自定义 387">
      <a:dk1>
        <a:sysClr val="windowText" lastClr="000000"/>
      </a:dk1>
      <a:lt1>
        <a:sysClr val="window" lastClr="FFFFFF"/>
      </a:lt1>
      <a:dk2>
        <a:srgbClr val="44546A"/>
      </a:dk2>
      <a:lt2>
        <a:srgbClr val="E7E6E6"/>
      </a:lt2>
      <a:accent1>
        <a:srgbClr val="DF882D"/>
      </a:accent1>
      <a:accent2>
        <a:srgbClr val="ECB03D"/>
      </a:accent2>
      <a:accent3>
        <a:srgbClr val="DF882D"/>
      </a:accent3>
      <a:accent4>
        <a:srgbClr val="ECB03D"/>
      </a:accent4>
      <a:accent5>
        <a:srgbClr val="DF882D"/>
      </a:accent5>
      <a:accent6>
        <a:srgbClr val="ECB03D"/>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2424</Words>
  <Application>WPS 演示</Application>
  <PresentationFormat>宽屏</PresentationFormat>
  <Paragraphs>266</Paragraphs>
  <Slides>20</Slides>
  <Notes>8</Notes>
  <HiddenSlides>0</HiddenSlides>
  <MMClips>1</MMClips>
  <ScaleCrop>false</ScaleCrop>
  <HeadingPairs>
    <vt:vector size="6" baseType="variant">
      <vt:variant>
        <vt:lpstr>已用的字体</vt:lpstr>
      </vt:variant>
      <vt:variant>
        <vt:i4>32</vt:i4>
      </vt:variant>
      <vt:variant>
        <vt:lpstr>主题</vt:lpstr>
      </vt:variant>
      <vt:variant>
        <vt:i4>3</vt:i4>
      </vt:variant>
      <vt:variant>
        <vt:lpstr>幻灯片标题</vt:lpstr>
      </vt:variant>
      <vt:variant>
        <vt:i4>20</vt:i4>
      </vt:variant>
    </vt:vector>
  </HeadingPairs>
  <TitlesOfParts>
    <vt:vector size="55" baseType="lpstr">
      <vt:lpstr>Arial</vt:lpstr>
      <vt:lpstr>宋体</vt:lpstr>
      <vt:lpstr>Wingdings</vt:lpstr>
      <vt:lpstr>Lato Regular</vt:lpstr>
      <vt:lpstr>Segoe Print</vt:lpstr>
      <vt:lpstr>Lato Hairline</vt:lpstr>
      <vt:lpstr>Lato Light</vt:lpstr>
      <vt:lpstr>HanaMinA</vt:lpstr>
      <vt:lpstr>MS UI Gothic</vt:lpstr>
      <vt:lpstr>FZFangSong-Z02S</vt:lpstr>
      <vt:lpstr>Calibri</vt:lpstr>
      <vt:lpstr>微软雅黑</vt:lpstr>
      <vt:lpstr>Arial Unicode MS</vt:lpstr>
      <vt:lpstr>等线 Light</vt:lpstr>
      <vt:lpstr>等线</vt:lpstr>
      <vt:lpstr>等线</vt:lpstr>
      <vt:lpstr>仿宋_GB2312</vt:lpstr>
      <vt:lpstr>仿宋</vt:lpstr>
      <vt:lpstr>等线</vt:lpstr>
      <vt:lpstr>思源黑体 CN Light</vt:lpstr>
      <vt:lpstr>黑体</vt:lpstr>
      <vt:lpstr>刘炳森隶书</vt:lpstr>
      <vt:lpstr>从未如此可爱</vt:lpstr>
      <vt:lpstr>方正兰亭黑简体</vt:lpstr>
      <vt:lpstr>方正楷体_GB2312</vt:lpstr>
      <vt:lpstr>汉仪细秀体简 L</vt:lpstr>
      <vt:lpstr>汉仪糯米团简</vt:lpstr>
      <vt:lpstr>华康圆体W3(P)</vt:lpstr>
      <vt:lpstr>Calibri</vt:lpstr>
      <vt:lpstr>Brush Script Std</vt:lpstr>
      <vt:lpstr>一世风华拼音体</vt:lpstr>
      <vt:lpstr>微软雅黑 Light</vt:lpstr>
      <vt:lpstr>Office 主题​​</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19</cp:revision>
  <dcterms:created xsi:type="dcterms:W3CDTF">2018-07-05T03:52:00Z</dcterms:created>
  <dcterms:modified xsi:type="dcterms:W3CDTF">2020-08-08T02:53:53Z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