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2" r:id="rId3"/>
  </p:sldMasterIdLst>
  <p:notesMasterIdLst>
    <p:notesMasterId r:id="rId9"/>
  </p:notesMasterIdLst>
  <p:sldIdLst>
    <p:sldId id="514" r:id="rId4"/>
    <p:sldId id="515" r:id="rId5"/>
    <p:sldId id="516" r:id="rId6"/>
    <p:sldId id="510" r:id="rId7"/>
    <p:sldId id="535" r:id="rId8"/>
    <p:sldId id="534" r:id="rId10"/>
    <p:sldId id="537" r:id="rId11"/>
    <p:sldId id="536" r:id="rId12"/>
    <p:sldId id="540" r:id="rId13"/>
    <p:sldId id="538" r:id="rId14"/>
    <p:sldId id="541" r:id="rId15"/>
    <p:sldId id="539" r:id="rId16"/>
    <p:sldId id="494" r:id="rId17"/>
    <p:sldId id="495" r:id="rId18"/>
    <p:sldId id="542" r:id="rId19"/>
    <p:sldId id="499" r:id="rId20"/>
    <p:sldId id="496" r:id="rId21"/>
    <p:sldId id="505" r:id="rId22"/>
    <p:sldId id="543" r:id="rId23"/>
    <p:sldId id="520" r:id="rId24"/>
  </p:sldIdLst>
  <p:sldSz cx="12190095" cy="6859270"/>
  <p:notesSz cx="6858000" cy="9144000"/>
  <p:embeddedFontLst>
    <p:embeddedFont>
      <p:font typeface="微软雅黑" panose="020B0503020204020204" pitchFamily="34" charset="-122"/>
      <p:regular r:id="rId28"/>
    </p:embeddedFont>
    <p:embeddedFont>
      <p:font typeface="Microsoft JhengHei" panose="020B0604030504040204" charset="-120"/>
      <p:regular r:id="rId29"/>
    </p:embeddedFont>
    <p:embeddedFont>
      <p:font typeface="等线" panose="02010600030101010101" charset="0"/>
      <p:regular r:id="rId30"/>
    </p:embeddedFont>
    <p:embeddedFont>
      <p:font typeface="小确幸拼音体" panose="02010600010101010101" charset="-122"/>
      <p:regular r:id="rId31"/>
    </p:embeddedFont>
  </p:embeddedFontLst>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9E95"/>
    <a:srgbClr val="96C7AB"/>
    <a:srgbClr val="6EAE88"/>
    <a:srgbClr val="3296A8"/>
    <a:srgbClr val="6D8AAB"/>
    <a:srgbClr val="31709C"/>
    <a:srgbClr val="7697B3"/>
    <a:srgbClr val="6FA094"/>
    <a:srgbClr val="94BCB4"/>
    <a:srgbClr val="5950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967" autoAdjust="0"/>
    <p:restoredTop sz="97778" autoAdjust="0"/>
  </p:normalViewPr>
  <p:slideViewPr>
    <p:cSldViewPr snapToGrid="0" showGuides="1">
      <p:cViewPr varScale="1">
        <p:scale>
          <a:sx n="67" d="100"/>
          <a:sy n="67" d="100"/>
        </p:scale>
        <p:origin x="376" y="52"/>
      </p:cViewPr>
      <p:guideLst>
        <p:guide orient="horz" pos="2072"/>
        <p:guide pos="3816"/>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2" Type="http://schemas.openxmlformats.org/officeDocument/2006/relationships/tags" Target="tags/tag1.xml"/><Relationship Id="rId31" Type="http://schemas.openxmlformats.org/officeDocument/2006/relationships/font" Target="fonts/font4.fntdata"/><Relationship Id="rId30" Type="http://schemas.openxmlformats.org/officeDocument/2006/relationships/font" Target="fonts/font3.fntdata"/><Relationship Id="rId3" Type="http://schemas.openxmlformats.org/officeDocument/2006/relationships/slideMaster" Target="slideMasters/slideMaster2.xml"/><Relationship Id="rId29" Type="http://schemas.openxmlformats.org/officeDocument/2006/relationships/font" Target="fonts/font2.fntdata"/><Relationship Id="rId28" Type="http://schemas.openxmlformats.org/officeDocument/2006/relationships/font" Target="fonts/font1.fntdata"/><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oleObject" Target=""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948070228602497"/>
          <c:y val="0.0911759886619132"/>
          <c:w val="0.810385535723927"/>
          <c:h val="0.817648022676174"/>
        </c:manualLayout>
      </c:layout>
      <c:doughnutChart>
        <c:varyColors val="1"/>
        <c:ser>
          <c:idx val="0"/>
          <c:order val="0"/>
          <c:tx>
            <c:strRef>
              <c:f>Sheet1!$B$1</c:f>
              <c:strCache>
                <c:ptCount val="1"/>
                <c:pt idx="0">
                  <c:v>Sales</c:v>
                </c:pt>
              </c:strCache>
            </c:strRef>
          </c:tx>
          <c:spPr>
            <a:solidFill>
              <a:schemeClr val="accent2"/>
            </a:solidFill>
            <a:effectLst/>
          </c:spPr>
          <c:explosion val="1"/>
          <c:dPt>
            <c:idx val="0"/>
            <c:bubble3D val="0"/>
            <c:spPr>
              <a:solidFill>
                <a:srgbClr val="96C7AB"/>
              </a:solidFill>
              <a:ln>
                <a:noFill/>
              </a:ln>
              <a:effectLst/>
            </c:spPr>
          </c:dPt>
          <c:dPt>
            <c:idx val="1"/>
            <c:bubble3D val="0"/>
            <c:spPr>
              <a:solidFill>
                <a:schemeClr val="bg1">
                  <a:lumMod val="95000"/>
                </a:schemeClr>
              </a:solidFill>
              <a:ln>
                <a:noFill/>
              </a:ln>
              <a:effectLst/>
            </c:spPr>
          </c:dPt>
          <c:dLbls>
            <c:delete val="1"/>
          </c:dLbls>
          <c:cat>
            <c:numRef>
              <c:f>Sheet1!$A$2:$A$3</c:f>
              <c:numCache>
                <c:formatCode>General</c:formatCode>
                <c:ptCount val="2"/>
              </c:numCache>
            </c:numRef>
          </c:cat>
          <c:val>
            <c:numRef>
              <c:f>Sheet1!$B$2:$B$3</c:f>
              <c:numCache>
                <c:formatCode>General</c:formatCode>
                <c:ptCount val="2"/>
                <c:pt idx="0">
                  <c:v>82</c:v>
                </c:pt>
                <c:pt idx="1">
                  <c:v>28</c:v>
                </c:pt>
              </c:numCache>
            </c:numRef>
          </c:val>
        </c:ser>
        <c:dLbls>
          <c:showLegendKey val="0"/>
          <c:showVal val="0"/>
          <c:showCatName val="0"/>
          <c:showSerName val="0"/>
          <c:showPercent val="0"/>
          <c:showBubbleSize val="0"/>
          <c:showLeaderLines val="1"/>
        </c:dLbls>
        <c:firstSliceAng val="180"/>
        <c:holeSize val="90"/>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948070228602497"/>
          <c:y val="0.0911759886619132"/>
          <c:w val="0.810385535723927"/>
          <c:h val="0.817648022676174"/>
        </c:manualLayout>
      </c:layout>
      <c:doughnutChart>
        <c:varyColors val="1"/>
        <c:ser>
          <c:idx val="0"/>
          <c:order val="0"/>
          <c:tx>
            <c:strRef>
              <c:f>Sheet1!$B$1</c:f>
              <c:strCache>
                <c:ptCount val="1"/>
                <c:pt idx="0">
                  <c:v>Sales</c:v>
                </c:pt>
              </c:strCache>
            </c:strRef>
          </c:tx>
          <c:spPr>
            <a:solidFill>
              <a:schemeClr val="accent2"/>
            </a:solidFill>
            <a:effectLst/>
          </c:spPr>
          <c:explosion val="1"/>
          <c:dPt>
            <c:idx val="0"/>
            <c:bubble3D val="0"/>
            <c:spPr>
              <a:solidFill>
                <a:srgbClr val="F19E95"/>
              </a:solidFill>
              <a:ln>
                <a:noFill/>
              </a:ln>
              <a:effectLst/>
            </c:spPr>
          </c:dPt>
          <c:dPt>
            <c:idx val="1"/>
            <c:bubble3D val="0"/>
            <c:spPr>
              <a:solidFill>
                <a:schemeClr val="bg1">
                  <a:lumMod val="95000"/>
                </a:schemeClr>
              </a:solidFill>
              <a:ln>
                <a:noFill/>
              </a:ln>
              <a:effectLst/>
            </c:spPr>
          </c:dPt>
          <c:dLbls>
            <c:delete val="1"/>
          </c:dLbls>
          <c:cat>
            <c:numRef>
              <c:f>Sheet1!$A$2:$A$3</c:f>
              <c:numCache>
                <c:formatCode>General</c:formatCode>
                <c:ptCount val="2"/>
              </c:numCache>
            </c:numRef>
          </c:cat>
          <c:val>
            <c:numRef>
              <c:f>Sheet1!$B$2:$B$3</c:f>
              <c:numCache>
                <c:formatCode>General</c:formatCode>
                <c:ptCount val="2"/>
                <c:pt idx="0">
                  <c:v>82</c:v>
                </c:pt>
                <c:pt idx="1">
                  <c:v>28</c:v>
                </c:pt>
              </c:numCache>
            </c:numRef>
          </c:val>
        </c:ser>
        <c:dLbls>
          <c:showLegendKey val="0"/>
          <c:showVal val="0"/>
          <c:showCatName val="0"/>
          <c:showSerName val="0"/>
          <c:showPercent val="0"/>
          <c:showBubbleSize val="0"/>
          <c:showLeaderLines val="1"/>
        </c:dLbls>
        <c:firstSliceAng val="180"/>
        <c:holeSize val="90"/>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092" y="365211"/>
            <a:ext cx="10514231" cy="132587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092" y="365211"/>
            <a:ext cx="10514231" cy="132587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091" y="1826048"/>
            <a:ext cx="5180926" cy="4352346"/>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1396" y="1826048"/>
            <a:ext cx="5180926" cy="4352346"/>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679" y="2505656"/>
            <a:ext cx="5157116" cy="3685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1398" y="2505656"/>
            <a:ext cx="5182513" cy="3685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092" y="365211"/>
            <a:ext cx="10514231" cy="1325870"/>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092" y="365211"/>
            <a:ext cx="10514231" cy="132587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092" y="365209"/>
            <a:ext cx="7733293" cy="581318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092" y="365211"/>
            <a:ext cx="10514231" cy="132587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092" y="365211"/>
            <a:ext cx="10514231" cy="132587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091" y="1826048"/>
            <a:ext cx="5180926" cy="4352346"/>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1396" y="1826048"/>
            <a:ext cx="5180926" cy="4352346"/>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679" y="2505656"/>
            <a:ext cx="5157116" cy="3685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1398" y="2505656"/>
            <a:ext cx="5182513" cy="3685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092" y="365211"/>
            <a:ext cx="10514231" cy="1325870"/>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092" y="365211"/>
            <a:ext cx="10514231" cy="132587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092" y="365209"/>
            <a:ext cx="7733293" cy="581318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1.jpe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2.xml"/><Relationship Id="rId8" Type="http://schemas.openxmlformats.org/officeDocument/2006/relationships/slideLayout" Target="../slideLayouts/slideLayout21.xml"/><Relationship Id="rId7" Type="http://schemas.openxmlformats.org/officeDocument/2006/relationships/slideLayout" Target="../slideLayouts/slideLayout20.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5" Type="http://schemas.openxmlformats.org/officeDocument/2006/relationships/theme" Target="../theme/theme2.xml"/><Relationship Id="rId14" Type="http://schemas.openxmlformats.org/officeDocument/2006/relationships/image" Target="../media/image1.jpeg"/><Relationship Id="rId13" Type="http://schemas.openxmlformats.org/officeDocument/2006/relationships/slideLayout" Target="../slideLayouts/slideLayout26.xml"/><Relationship Id="rId12" Type="http://schemas.openxmlformats.org/officeDocument/2006/relationships/slideLayout" Target="../slideLayouts/slideLayout25.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fld>
            <a:endParaRPr lang="zh-CN" altLang="en-US"/>
          </a:p>
        </p:txBody>
      </p:sp>
      <p:pic>
        <p:nvPicPr>
          <p:cNvPr id="8" name="图片 7" descr="毕业季a"/>
          <p:cNvPicPr>
            <a:picLocks noChangeAspect="1"/>
          </p:cNvPicPr>
          <p:nvPr userDrawn="1"/>
        </p:nvPicPr>
        <p:blipFill>
          <a:blip r:embed="rId14"/>
          <a:srcRect t="66099" b="13886"/>
          <a:stretch>
            <a:fillRect/>
          </a:stretch>
        </p:blipFill>
        <p:spPr>
          <a:xfrm>
            <a:off x="0" y="5486400"/>
            <a:ext cx="12195175" cy="137287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fld>
            <a:endParaRPr lang="zh-CN" altLang="en-US"/>
          </a:p>
        </p:txBody>
      </p:sp>
      <p:pic>
        <p:nvPicPr>
          <p:cNvPr id="8" name="图片 7" descr="毕业季a"/>
          <p:cNvPicPr>
            <a:picLocks noChangeAspect="1"/>
          </p:cNvPicPr>
          <p:nvPr userDrawn="1"/>
        </p:nvPicPr>
        <p:blipFill>
          <a:blip r:embed="rId14"/>
          <a:srcRect t="66099" b="13886"/>
          <a:stretch>
            <a:fillRect/>
          </a:stretch>
        </p:blipFill>
        <p:spPr>
          <a:xfrm>
            <a:off x="0" y="5486400"/>
            <a:ext cx="12195175" cy="1372870"/>
          </a:xfrm>
          <a:prstGeom prst="rect">
            <a:avLst/>
          </a:prstGeom>
        </p:spPr>
      </p:pic>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1.jpeg"/><Relationship Id="rId2" Type="http://schemas.openxmlformats.org/officeDocument/2006/relationships/chart" Target="../charts/chart2.xml"/><Relationship Id="rId1" Type="http://schemas.openxmlformats.org/officeDocument/2006/relationships/chart" Target="../charts/chart1.xml"/></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5.xml"/><Relationship Id="rId4" Type="http://schemas.openxmlformats.org/officeDocument/2006/relationships/image" Target="../media/image5.jpeg"/><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image" Target="../media/image6.pn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image" Target="../media/image7.pn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25.xml"/><Relationship Id="rId4" Type="http://schemas.openxmlformats.org/officeDocument/2006/relationships/image" Target="../media/image10.jpe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2.xml"/><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image" Target="../media/image2.png"/><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毕业季a"/>
          <p:cNvPicPr>
            <a:picLocks noChangeAspect="1"/>
          </p:cNvPicPr>
          <p:nvPr/>
        </p:nvPicPr>
        <p:blipFill>
          <a:blip r:embed="rId1"/>
          <a:stretch>
            <a:fillRect/>
          </a:stretch>
        </p:blipFill>
        <p:spPr>
          <a:xfrm>
            <a:off x="0" y="0"/>
            <a:ext cx="12195175" cy="6859270"/>
          </a:xfrm>
          <a:prstGeom prst="rect">
            <a:avLst/>
          </a:prstGeom>
        </p:spPr>
      </p:pic>
      <p:sp>
        <p:nvSpPr>
          <p:cNvPr id="5" name="文本框 4"/>
          <p:cNvSpPr txBox="1"/>
          <p:nvPr/>
        </p:nvSpPr>
        <p:spPr>
          <a:xfrm>
            <a:off x="1430020" y="3712210"/>
            <a:ext cx="9650730" cy="1322070"/>
          </a:xfrm>
          <a:prstGeom prst="rect">
            <a:avLst/>
          </a:prstGeom>
          <a:noFill/>
        </p:spPr>
        <p:txBody>
          <a:bodyPr wrap="square" rtlCol="0">
            <a:spAutoFit/>
          </a:bodyPr>
          <a:lstStyle/>
          <a:p>
            <a:pPr algn="ctr"/>
            <a:r>
              <a:rPr lang="zh-CN" altLang="en-US" sz="8000" smtClean="0">
                <a:solidFill>
                  <a:srgbClr val="7BA071"/>
                </a:solidFill>
                <a:latin typeface="小确幸拼音体" panose="02010600010101010101" charset="-122"/>
                <a:ea typeface="小确幸拼音体" panose="02010600010101010101" charset="-122"/>
                <a:cs typeface="+mn-ea"/>
                <a:sym typeface="+mn-lt"/>
              </a:rPr>
              <a:t>幼儿园期末总结</a:t>
            </a:r>
            <a:endParaRPr lang="zh-CN" altLang="en-US" sz="8000">
              <a:solidFill>
                <a:srgbClr val="7BA071"/>
              </a:solidFill>
              <a:latin typeface="小确幸拼音体" panose="02010600010101010101" charset="-122"/>
              <a:ea typeface="小确幸拼音体" panose="02010600010101010101" charset="-122"/>
              <a:cs typeface="+mn-ea"/>
              <a:sym typeface="+mn-lt"/>
            </a:endParaRPr>
          </a:p>
        </p:txBody>
      </p:sp>
      <p:sp>
        <p:nvSpPr>
          <p:cNvPr id="6" name="文本框 5"/>
          <p:cNvSpPr txBox="1"/>
          <p:nvPr/>
        </p:nvSpPr>
        <p:spPr>
          <a:xfrm>
            <a:off x="4099560" y="4948029"/>
            <a:ext cx="3896547" cy="923330"/>
          </a:xfrm>
          <a:prstGeom prst="rect">
            <a:avLst/>
          </a:prstGeom>
          <a:noFill/>
        </p:spPr>
        <p:txBody>
          <a:bodyPr wrap="square" rtlCol="0">
            <a:spAutoFit/>
          </a:bodyPr>
          <a:lstStyle/>
          <a:p>
            <a:pPr algn="ctr">
              <a:lnSpc>
                <a:spcPct val="150000"/>
              </a:lnSpc>
            </a:pPr>
            <a:r>
              <a:rPr lang="en-US" altLang="zh-CN" sz="1200" smtClean="0">
                <a:solidFill>
                  <a:schemeClr val="tx1">
                    <a:lumMod val="65000"/>
                    <a:lumOff val="35000"/>
                  </a:schemeClr>
                </a:solidFill>
                <a:cs typeface="+mn-ea"/>
                <a:sym typeface="+mn-lt"/>
              </a:rPr>
              <a:t>SHUI CAI TONG YONG SHUI CAITONG YONG SHUI CAI TONG YONG</a:t>
            </a:r>
            <a:endParaRPr lang="zh-CN" altLang="en-US" sz="1200" smtClean="0">
              <a:solidFill>
                <a:schemeClr val="tx1">
                  <a:lumMod val="65000"/>
                  <a:lumOff val="35000"/>
                </a:schemeClr>
              </a:solidFill>
              <a:cs typeface="+mn-ea"/>
              <a:sym typeface="+mn-lt"/>
            </a:endParaRPr>
          </a:p>
          <a:p>
            <a:pPr algn="ctr">
              <a:lnSpc>
                <a:spcPct val="150000"/>
              </a:lnSpc>
            </a:pPr>
            <a:endParaRPr lang="zh-CN" altLang="en-US" sz="1200">
              <a:solidFill>
                <a:schemeClr val="tx1">
                  <a:lumMod val="65000"/>
                  <a:lumOff val="35000"/>
                </a:schemeClr>
              </a:solidFill>
              <a:cs typeface="+mn-ea"/>
              <a:sym typeface="+mn-lt"/>
            </a:endParaRPr>
          </a:p>
        </p:txBody>
      </p:sp>
      <p:pic>
        <p:nvPicPr>
          <p:cNvPr id="10" name="图片 9" descr="成长的足迹艺术字可爱风格.png32"/>
          <p:cNvPicPr>
            <a:picLocks noChangeAspect="1"/>
          </p:cNvPicPr>
          <p:nvPr/>
        </p:nvPicPr>
        <p:blipFill>
          <a:blip r:embed="rId2"/>
          <a:srcRect t="22511" b="33563"/>
          <a:stretch>
            <a:fillRect/>
          </a:stretch>
        </p:blipFill>
        <p:spPr>
          <a:xfrm>
            <a:off x="2449195" y="447040"/>
            <a:ext cx="7196455" cy="31546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毕业季a"/>
          <p:cNvPicPr>
            <a:picLocks noChangeAspect="1"/>
          </p:cNvPicPr>
          <p:nvPr/>
        </p:nvPicPr>
        <p:blipFill>
          <a:blip r:embed="rId1"/>
          <a:stretch>
            <a:fillRect/>
          </a:stretch>
        </p:blipFill>
        <p:spPr>
          <a:xfrm>
            <a:off x="0" y="0"/>
            <a:ext cx="12195175" cy="6859270"/>
          </a:xfrm>
          <a:prstGeom prst="rect">
            <a:avLst/>
          </a:prstGeom>
        </p:spPr>
      </p:pic>
      <p:sp>
        <p:nvSpPr>
          <p:cNvPr id="5" name="文本框 4"/>
          <p:cNvSpPr txBox="1"/>
          <p:nvPr/>
        </p:nvSpPr>
        <p:spPr>
          <a:xfrm>
            <a:off x="2233150" y="2191553"/>
            <a:ext cx="1845068" cy="2799715"/>
          </a:xfrm>
          <a:prstGeom prst="rect">
            <a:avLst/>
          </a:prstGeom>
          <a:noFill/>
        </p:spPr>
        <p:txBody>
          <a:bodyPr wrap="square" rtlCol="0">
            <a:spAutoFit/>
          </a:bodyPr>
          <a:lstStyle/>
          <a:p>
            <a:pPr algn="dist"/>
            <a:r>
              <a:rPr lang="zh-CN" altLang="en-US" sz="8800" smtClean="0">
                <a:solidFill>
                  <a:srgbClr val="7BA071"/>
                </a:solidFill>
                <a:latin typeface="小确幸拼音体" panose="02010600010101010101" charset="-122"/>
                <a:ea typeface="小确幸拼音体" panose="02010600010101010101" charset="-122"/>
                <a:cs typeface="+mn-ea"/>
                <a:sym typeface="+mn-lt"/>
              </a:rPr>
              <a:t>目录</a:t>
            </a:r>
            <a:endParaRPr lang="zh-CN" altLang="en-US" sz="8800" smtClean="0">
              <a:solidFill>
                <a:srgbClr val="7BA071"/>
              </a:solidFill>
              <a:latin typeface="小确幸拼音体" panose="02010600010101010101" charset="-122"/>
              <a:ea typeface="小确幸拼音体" panose="02010600010101010101" charset="-122"/>
              <a:cs typeface="+mn-ea"/>
              <a:sym typeface="+mn-lt"/>
            </a:endParaRPr>
          </a:p>
        </p:txBody>
      </p:sp>
      <p:grpSp>
        <p:nvGrpSpPr>
          <p:cNvPr id="17" name="组合 16"/>
          <p:cNvGrpSpPr/>
          <p:nvPr/>
        </p:nvGrpSpPr>
        <p:grpSpPr>
          <a:xfrm>
            <a:off x="5647690" y="2110653"/>
            <a:ext cx="5308600" cy="2872916"/>
            <a:chOff x="1567491" y="2848860"/>
            <a:chExt cx="4881187" cy="2750806"/>
          </a:xfrm>
          <a:solidFill>
            <a:srgbClr val="96C7AB"/>
          </a:solidFill>
        </p:grpSpPr>
        <p:sp>
          <p:nvSpPr>
            <p:cNvPr id="18" name="圆角矩形 25"/>
            <p:cNvSpPr/>
            <p:nvPr/>
          </p:nvSpPr>
          <p:spPr>
            <a:xfrm>
              <a:off x="1567491" y="2848860"/>
              <a:ext cx="4635960" cy="492758"/>
            </a:xfrm>
            <a:prstGeom prst="roundRect">
              <a:avLst>
                <a:gd name="adj" fmla="val 2063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82459" tIns="91230" rIns="182459" bIns="91230" rtlCol="0" anchor="ctr"/>
            <a:lstStyle/>
            <a:p>
              <a:pPr algn="ctr"/>
              <a:endParaRPr lang="zh-CN" altLang="en-US">
                <a:solidFill>
                  <a:schemeClr val="tx1">
                    <a:lumMod val="75000"/>
                    <a:lumOff val="25000"/>
                  </a:schemeClr>
                </a:solidFill>
                <a:cs typeface="+mn-ea"/>
                <a:sym typeface="+mn-lt"/>
              </a:endParaRPr>
            </a:p>
          </p:txBody>
        </p:sp>
        <p:sp>
          <p:nvSpPr>
            <p:cNvPr id="20" name="圆角矩形 27"/>
            <p:cNvSpPr/>
            <p:nvPr/>
          </p:nvSpPr>
          <p:spPr>
            <a:xfrm>
              <a:off x="1567491" y="3594266"/>
              <a:ext cx="4635960" cy="492758"/>
            </a:xfrm>
            <a:prstGeom prst="roundRect">
              <a:avLst>
                <a:gd name="adj" fmla="val 2527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82459" tIns="91230" rIns="182459" bIns="91230" rtlCol="0" anchor="ctr"/>
            <a:lstStyle/>
            <a:p>
              <a:pPr algn="ctr"/>
              <a:endParaRPr lang="zh-CN" altLang="en-US">
                <a:solidFill>
                  <a:schemeClr val="tx1">
                    <a:lumMod val="75000"/>
                    <a:lumOff val="25000"/>
                  </a:schemeClr>
                </a:solidFill>
                <a:cs typeface="+mn-ea"/>
                <a:sym typeface="+mn-lt"/>
              </a:endParaRPr>
            </a:p>
          </p:txBody>
        </p:sp>
        <p:sp>
          <p:nvSpPr>
            <p:cNvPr id="21" name="圆角矩形 28"/>
            <p:cNvSpPr/>
            <p:nvPr/>
          </p:nvSpPr>
          <p:spPr>
            <a:xfrm>
              <a:off x="1567491" y="4343302"/>
              <a:ext cx="4635960" cy="492758"/>
            </a:xfrm>
            <a:prstGeom prst="roundRect">
              <a:avLst>
                <a:gd name="adj" fmla="val 2527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82459" tIns="91230" rIns="182459" bIns="91230" rtlCol="0" anchor="ctr"/>
            <a:lstStyle/>
            <a:p>
              <a:pPr algn="ctr"/>
              <a:endParaRPr lang="zh-CN" altLang="en-US">
                <a:solidFill>
                  <a:schemeClr val="tx1">
                    <a:lumMod val="75000"/>
                    <a:lumOff val="25000"/>
                  </a:schemeClr>
                </a:solidFill>
                <a:cs typeface="+mn-ea"/>
                <a:sym typeface="+mn-lt"/>
              </a:endParaRPr>
            </a:p>
          </p:txBody>
        </p:sp>
        <p:sp>
          <p:nvSpPr>
            <p:cNvPr id="22" name="圆角矩形 29"/>
            <p:cNvSpPr/>
            <p:nvPr/>
          </p:nvSpPr>
          <p:spPr>
            <a:xfrm>
              <a:off x="1567491" y="5106908"/>
              <a:ext cx="4635960" cy="492758"/>
            </a:xfrm>
            <a:prstGeom prst="roundRect">
              <a:avLst>
                <a:gd name="adj" fmla="val 2682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82459" tIns="91230" rIns="182459" bIns="91230" rtlCol="0" anchor="ctr"/>
            <a:lstStyle/>
            <a:p>
              <a:pPr algn="ctr"/>
              <a:endParaRPr lang="zh-CN" altLang="en-US">
                <a:solidFill>
                  <a:schemeClr val="tx1">
                    <a:lumMod val="75000"/>
                    <a:lumOff val="25000"/>
                  </a:schemeClr>
                </a:solidFill>
                <a:cs typeface="+mn-ea"/>
                <a:sym typeface="+mn-lt"/>
              </a:endParaRPr>
            </a:p>
          </p:txBody>
        </p:sp>
        <p:sp>
          <p:nvSpPr>
            <p:cNvPr id="23" name="TextBox 30"/>
            <p:cNvSpPr txBox="1"/>
            <p:nvPr/>
          </p:nvSpPr>
          <p:spPr>
            <a:xfrm>
              <a:off x="1946626" y="2926311"/>
              <a:ext cx="4128373" cy="29131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0000"/>
                </a:lnSpc>
              </a:pPr>
              <a:r>
                <a:rPr lang="en-US" altLang="zh-CN" sz="1800" smtClean="0">
                  <a:solidFill>
                    <a:schemeClr val="bg1"/>
                  </a:solidFill>
                  <a:latin typeface="+mn-lt"/>
                  <a:ea typeface="+mn-ea"/>
                  <a:cs typeface="+mn-ea"/>
                  <a:sym typeface="+mn-lt"/>
                </a:rPr>
                <a:t>1</a:t>
              </a:r>
              <a:r>
                <a:rPr lang="zh-CN" altLang="en-US" sz="1800" smtClean="0">
                  <a:solidFill>
                    <a:schemeClr val="bg1"/>
                  </a:solidFill>
                  <a:latin typeface="+mn-lt"/>
                  <a:ea typeface="+mn-ea"/>
                  <a:cs typeface="+mn-ea"/>
                  <a:sym typeface="+mn-lt"/>
                </a:rPr>
                <a:t>，点击</a:t>
              </a:r>
              <a:r>
                <a:rPr lang="zh-CN" altLang="en-US" sz="1800" dirty="0">
                  <a:solidFill>
                    <a:schemeClr val="bg1"/>
                  </a:solidFill>
                  <a:latin typeface="+mn-lt"/>
                  <a:ea typeface="+mn-ea"/>
                  <a:cs typeface="+mn-ea"/>
                  <a:sym typeface="+mn-lt"/>
                </a:rPr>
                <a:t>输入本栏的具体的说明分项内容。</a:t>
              </a:r>
              <a:endParaRPr lang="en-US" altLang="zh-CN" sz="1800" dirty="0">
                <a:solidFill>
                  <a:schemeClr val="bg1"/>
                </a:solidFill>
                <a:latin typeface="+mn-lt"/>
                <a:ea typeface="+mn-ea"/>
                <a:cs typeface="+mn-ea"/>
                <a:sym typeface="+mn-lt"/>
              </a:endParaRPr>
            </a:p>
          </p:txBody>
        </p:sp>
        <p:sp>
          <p:nvSpPr>
            <p:cNvPr id="24" name="TextBox 31"/>
            <p:cNvSpPr txBox="1"/>
            <p:nvPr/>
          </p:nvSpPr>
          <p:spPr>
            <a:xfrm>
              <a:off x="1946626" y="3660636"/>
              <a:ext cx="4502052" cy="29131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0000"/>
                </a:lnSpc>
              </a:pPr>
              <a:r>
                <a:rPr lang="en-US" altLang="zh-CN" sz="1800" smtClean="0">
                  <a:solidFill>
                    <a:schemeClr val="bg1"/>
                  </a:solidFill>
                  <a:latin typeface="+mn-lt"/>
                  <a:ea typeface="+mn-ea"/>
                  <a:cs typeface="+mn-ea"/>
                  <a:sym typeface="+mn-lt"/>
                </a:rPr>
                <a:t>2</a:t>
              </a:r>
              <a:r>
                <a:rPr lang="zh-CN" altLang="en-US" sz="1800" smtClean="0">
                  <a:solidFill>
                    <a:schemeClr val="bg1"/>
                  </a:solidFill>
                  <a:latin typeface="+mn-lt"/>
                  <a:ea typeface="+mn-ea"/>
                  <a:cs typeface="+mn-ea"/>
                  <a:sym typeface="+mn-lt"/>
                </a:rPr>
                <a:t>，点击</a:t>
              </a:r>
              <a:r>
                <a:rPr lang="zh-CN" altLang="en-US" sz="1800" dirty="0">
                  <a:solidFill>
                    <a:schemeClr val="bg1"/>
                  </a:solidFill>
                  <a:latin typeface="+mn-lt"/>
                  <a:ea typeface="+mn-ea"/>
                  <a:cs typeface="+mn-ea"/>
                  <a:sym typeface="+mn-lt"/>
                </a:rPr>
                <a:t>输入本栏的具体的说明分项内容。</a:t>
              </a:r>
              <a:endParaRPr lang="en-US" altLang="zh-CN" sz="1800" dirty="0">
                <a:solidFill>
                  <a:schemeClr val="bg1"/>
                </a:solidFill>
                <a:latin typeface="+mn-lt"/>
                <a:ea typeface="+mn-ea"/>
                <a:cs typeface="+mn-ea"/>
                <a:sym typeface="+mn-lt"/>
              </a:endParaRPr>
            </a:p>
          </p:txBody>
        </p:sp>
        <p:sp>
          <p:nvSpPr>
            <p:cNvPr id="25" name="TextBox 32"/>
            <p:cNvSpPr txBox="1"/>
            <p:nvPr/>
          </p:nvSpPr>
          <p:spPr>
            <a:xfrm>
              <a:off x="1946626" y="4467727"/>
              <a:ext cx="4128373" cy="29131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0000"/>
                </a:lnSpc>
              </a:pPr>
              <a:r>
                <a:rPr lang="en-US" altLang="zh-CN" sz="1800" smtClean="0">
                  <a:solidFill>
                    <a:schemeClr val="bg1"/>
                  </a:solidFill>
                  <a:latin typeface="+mn-lt"/>
                  <a:ea typeface="+mn-ea"/>
                  <a:cs typeface="+mn-ea"/>
                  <a:sym typeface="+mn-lt"/>
                </a:rPr>
                <a:t>3</a:t>
              </a:r>
              <a:r>
                <a:rPr lang="zh-CN" altLang="en-US" sz="1800" smtClean="0">
                  <a:solidFill>
                    <a:schemeClr val="bg1"/>
                  </a:solidFill>
                  <a:latin typeface="+mn-lt"/>
                  <a:ea typeface="+mn-ea"/>
                  <a:cs typeface="+mn-ea"/>
                  <a:sym typeface="+mn-lt"/>
                </a:rPr>
                <a:t>，点击</a:t>
              </a:r>
              <a:r>
                <a:rPr lang="zh-CN" altLang="en-US" sz="1800" dirty="0">
                  <a:solidFill>
                    <a:schemeClr val="bg1"/>
                  </a:solidFill>
                  <a:latin typeface="+mn-lt"/>
                  <a:ea typeface="+mn-ea"/>
                  <a:cs typeface="+mn-ea"/>
                  <a:sym typeface="+mn-lt"/>
                </a:rPr>
                <a:t>输入本栏的具体的说明分项内容。</a:t>
              </a:r>
              <a:endParaRPr lang="en-US" altLang="zh-CN" sz="1800" dirty="0">
                <a:solidFill>
                  <a:schemeClr val="bg1"/>
                </a:solidFill>
                <a:latin typeface="+mn-lt"/>
                <a:ea typeface="+mn-ea"/>
                <a:cs typeface="+mn-ea"/>
                <a:sym typeface="+mn-lt"/>
              </a:endParaRPr>
            </a:p>
          </p:txBody>
        </p:sp>
        <p:sp>
          <p:nvSpPr>
            <p:cNvPr id="26" name="TextBox 33"/>
            <p:cNvSpPr txBox="1"/>
            <p:nvPr/>
          </p:nvSpPr>
          <p:spPr>
            <a:xfrm>
              <a:off x="1946626" y="5173277"/>
              <a:ext cx="4128373" cy="29131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0000"/>
                </a:lnSpc>
              </a:pPr>
              <a:r>
                <a:rPr lang="en-US" altLang="zh-CN" sz="1800" smtClean="0">
                  <a:solidFill>
                    <a:schemeClr val="bg1"/>
                  </a:solidFill>
                  <a:latin typeface="+mn-lt"/>
                  <a:ea typeface="+mn-ea"/>
                  <a:cs typeface="+mn-ea"/>
                  <a:sym typeface="+mn-lt"/>
                </a:rPr>
                <a:t>4</a:t>
              </a:r>
              <a:r>
                <a:rPr lang="zh-CN" altLang="en-US" sz="1800" smtClean="0">
                  <a:solidFill>
                    <a:schemeClr val="bg1"/>
                  </a:solidFill>
                  <a:latin typeface="+mn-lt"/>
                  <a:ea typeface="+mn-ea"/>
                  <a:cs typeface="+mn-ea"/>
                  <a:sym typeface="+mn-lt"/>
                </a:rPr>
                <a:t>，点击</a:t>
              </a:r>
              <a:r>
                <a:rPr lang="zh-CN" altLang="en-US" sz="1800" dirty="0">
                  <a:solidFill>
                    <a:schemeClr val="bg1"/>
                  </a:solidFill>
                  <a:latin typeface="+mn-lt"/>
                  <a:ea typeface="+mn-ea"/>
                  <a:cs typeface="+mn-ea"/>
                  <a:sym typeface="+mn-lt"/>
                </a:rPr>
                <a:t>输入本栏的具体的说明分项内容。</a:t>
              </a:r>
              <a:endParaRPr lang="en-US" altLang="zh-CN" sz="1800" dirty="0">
                <a:solidFill>
                  <a:schemeClr val="bg1"/>
                </a:solidFill>
                <a:latin typeface="+mn-lt"/>
                <a:ea typeface="+mn-ea"/>
                <a:cs typeface="+mn-ea"/>
                <a:sym typeface="+mn-lt"/>
              </a:endParaRP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毕业季a"/>
          <p:cNvPicPr>
            <a:picLocks noChangeAspect="1"/>
          </p:cNvPicPr>
          <p:nvPr/>
        </p:nvPicPr>
        <p:blipFill>
          <a:blip r:embed="rId1"/>
          <a:stretch>
            <a:fillRect/>
          </a:stretch>
        </p:blipFill>
        <p:spPr>
          <a:xfrm>
            <a:off x="-5080" y="0"/>
            <a:ext cx="12195175" cy="6859270"/>
          </a:xfrm>
          <a:prstGeom prst="rect">
            <a:avLst/>
          </a:prstGeom>
        </p:spPr>
      </p:pic>
      <p:sp>
        <p:nvSpPr>
          <p:cNvPr id="5" name="文本框 4"/>
          <p:cNvSpPr txBox="1"/>
          <p:nvPr/>
        </p:nvSpPr>
        <p:spPr>
          <a:xfrm>
            <a:off x="3890950" y="3055656"/>
            <a:ext cx="4767158" cy="1014730"/>
          </a:xfrm>
          <a:prstGeom prst="rect">
            <a:avLst/>
          </a:prstGeom>
          <a:noFill/>
        </p:spPr>
        <p:txBody>
          <a:bodyPr wrap="square" rtlCol="0">
            <a:spAutoFit/>
          </a:bodyPr>
          <a:lstStyle/>
          <a:p>
            <a:pPr algn="ctr"/>
            <a:r>
              <a:rPr lang="zh-CN" altLang="en-US" sz="6000" smtClean="0">
                <a:solidFill>
                  <a:srgbClr val="7BA071"/>
                </a:solidFill>
                <a:latin typeface="小确幸拼音体" panose="02010600010101010101" charset="-122"/>
                <a:ea typeface="小确幸拼音体" panose="02010600010101010101" charset="-122"/>
                <a:cs typeface="+mn-ea"/>
                <a:sym typeface="+mn-lt"/>
              </a:rPr>
              <a:t>内容标题文本</a:t>
            </a:r>
            <a:endParaRPr lang="zh-CN" altLang="en-US" sz="6000" smtClean="0">
              <a:solidFill>
                <a:srgbClr val="7BA071"/>
              </a:solidFill>
              <a:latin typeface="小确幸拼音体" panose="02010600010101010101" charset="-122"/>
              <a:ea typeface="小确幸拼音体" panose="02010600010101010101" charset="-122"/>
              <a:cs typeface="+mn-ea"/>
              <a:sym typeface="+mn-lt"/>
            </a:endParaRPr>
          </a:p>
        </p:txBody>
      </p:sp>
      <p:sp>
        <p:nvSpPr>
          <p:cNvPr id="6" name="文本框 5"/>
          <p:cNvSpPr txBox="1"/>
          <p:nvPr/>
        </p:nvSpPr>
        <p:spPr>
          <a:xfrm>
            <a:off x="4648200" y="3847580"/>
            <a:ext cx="3037933" cy="923330"/>
          </a:xfrm>
          <a:prstGeom prst="rect">
            <a:avLst/>
          </a:prstGeom>
          <a:noFill/>
        </p:spPr>
        <p:txBody>
          <a:bodyPr wrap="square" rtlCol="0">
            <a:spAutoFit/>
          </a:bodyPr>
          <a:lstStyle/>
          <a:p>
            <a:pPr algn="ctr">
              <a:lnSpc>
                <a:spcPct val="150000"/>
              </a:lnSpc>
            </a:pPr>
            <a:r>
              <a:rPr lang="en-US" altLang="zh-CN" sz="1100" smtClean="0">
                <a:solidFill>
                  <a:schemeClr val="tx1">
                    <a:lumMod val="65000"/>
                    <a:lumOff val="35000"/>
                  </a:schemeClr>
                </a:solidFill>
                <a:cs typeface="+mn-ea"/>
                <a:sym typeface="+mn-lt"/>
              </a:rPr>
              <a:t>SHUI</a:t>
            </a:r>
            <a:r>
              <a:rPr lang="en-US" altLang="zh-CN" sz="1200" smtClean="0">
                <a:solidFill>
                  <a:schemeClr val="tx1">
                    <a:lumMod val="65000"/>
                    <a:lumOff val="35000"/>
                  </a:schemeClr>
                </a:solidFill>
                <a:cs typeface="+mn-ea"/>
                <a:sym typeface="+mn-lt"/>
              </a:rPr>
              <a:t> CAI TONG YONG SHUI CAITONG YONG SHUI CAI TONG YONG</a:t>
            </a:r>
            <a:endParaRPr lang="zh-CN" altLang="en-US" sz="1200" smtClean="0">
              <a:solidFill>
                <a:schemeClr val="tx1">
                  <a:lumMod val="65000"/>
                  <a:lumOff val="35000"/>
                </a:schemeClr>
              </a:solidFill>
              <a:cs typeface="+mn-ea"/>
              <a:sym typeface="+mn-lt"/>
            </a:endParaRPr>
          </a:p>
          <a:p>
            <a:pPr algn="ctr">
              <a:lnSpc>
                <a:spcPct val="150000"/>
              </a:lnSpc>
            </a:pPr>
            <a:endParaRPr lang="zh-CN" altLang="en-US" sz="1200">
              <a:solidFill>
                <a:schemeClr val="tx1">
                  <a:lumMod val="65000"/>
                  <a:lumOff val="35000"/>
                </a:schemeClr>
              </a:solidFill>
              <a:cs typeface="+mn-ea"/>
              <a:sym typeface="+mn-lt"/>
            </a:endParaRPr>
          </a:p>
        </p:txBody>
      </p:sp>
      <p:sp>
        <p:nvSpPr>
          <p:cNvPr id="7" name="文本框 6"/>
          <p:cNvSpPr txBox="1"/>
          <p:nvPr/>
        </p:nvSpPr>
        <p:spPr>
          <a:xfrm>
            <a:off x="5371735" y="1855704"/>
            <a:ext cx="1447260" cy="1200329"/>
          </a:xfrm>
          <a:prstGeom prst="rect">
            <a:avLst/>
          </a:prstGeom>
          <a:noFill/>
        </p:spPr>
        <p:txBody>
          <a:bodyPr wrap="square" rtlCol="0">
            <a:spAutoFit/>
          </a:bodyPr>
          <a:lstStyle/>
          <a:p>
            <a:pPr algn="dist"/>
            <a:r>
              <a:rPr lang="en-US" altLang="zh-CN" sz="7200" b="1" smtClean="0">
                <a:solidFill>
                  <a:schemeClr val="tx1">
                    <a:lumMod val="65000"/>
                    <a:lumOff val="35000"/>
                  </a:schemeClr>
                </a:solidFill>
                <a:cs typeface="+mn-ea"/>
                <a:sym typeface="+mn-lt"/>
              </a:rPr>
              <a:t>01</a:t>
            </a:r>
            <a:endParaRPr lang="zh-CN" altLang="en-US" sz="7200" b="1">
              <a:solidFill>
                <a:schemeClr val="tx1">
                  <a:lumMod val="65000"/>
                  <a:lumOff val="35000"/>
                </a:schemeClr>
              </a:solidFill>
              <a:cs typeface="+mn-ea"/>
              <a:sym typeface="+mn-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毕业季a"/>
          <p:cNvPicPr>
            <a:picLocks noChangeAspect="1"/>
          </p:cNvPicPr>
          <p:nvPr/>
        </p:nvPicPr>
        <p:blipFill>
          <a:blip r:embed="rId3"/>
          <a:srcRect l="84270" t="45862" r="3306" b="37382"/>
          <a:stretch>
            <a:fillRect/>
          </a:stretch>
        </p:blipFill>
        <p:spPr>
          <a:xfrm>
            <a:off x="158750" y="139700"/>
            <a:ext cx="1515110" cy="1149350"/>
          </a:xfrm>
          <a:prstGeom prst="ellipse">
            <a:avLst/>
          </a:prstGeom>
        </p:spPr>
      </p:pic>
      <p:sp>
        <p:nvSpPr>
          <p:cNvPr id="68" name="Rectangle 13"/>
          <p:cNvSpPr/>
          <p:nvPr/>
        </p:nvSpPr>
        <p:spPr bwMode="auto">
          <a:xfrm>
            <a:off x="1738347" y="422562"/>
            <a:ext cx="4320000" cy="5835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defRPr/>
            </a:pPr>
            <a:r>
              <a:rPr lang="zh-CN" altLang="en-US" sz="3200" spc="-300" dirty="0">
                <a:solidFill>
                  <a:schemeClr val="tx1">
                    <a:lumMod val="75000"/>
                    <a:lumOff val="25000"/>
                  </a:schemeClr>
                </a:solidFill>
                <a:latin typeface="小确幸拼音体" panose="02010600010101010101" charset="-122"/>
                <a:ea typeface="小确幸拼音体" panose="02010600010101010101" charset="-122"/>
                <a:cs typeface="Open Sans" pitchFamily="34" charset="0"/>
              </a:rPr>
              <a:t>这里是页面标题文字</a:t>
            </a:r>
            <a:endParaRPr lang="zh-CN" altLang="en-US" sz="3200" spc="-300" dirty="0">
              <a:solidFill>
                <a:schemeClr val="tx1">
                  <a:lumMod val="75000"/>
                  <a:lumOff val="25000"/>
                </a:schemeClr>
              </a:solidFill>
              <a:latin typeface="小确幸拼音体" panose="02010600010101010101" charset="-122"/>
              <a:ea typeface="小确幸拼音体" panose="02010600010101010101" charset="-122"/>
              <a:cs typeface="Open Sans" pitchFamily="34" charset="0"/>
            </a:endParaRPr>
          </a:p>
        </p:txBody>
      </p:sp>
      <p:sp>
        <p:nvSpPr>
          <p:cNvPr id="75" name="Docer搜索：半想象现实   http://chn.docer.com/works/?userid=199927538"/>
          <p:cNvSpPr/>
          <p:nvPr/>
        </p:nvSpPr>
        <p:spPr bwMode="auto">
          <a:xfrm>
            <a:off x="6065329" y="4708638"/>
            <a:ext cx="4051997" cy="1382104"/>
          </a:xfrm>
          <a:custGeom>
            <a:avLst/>
            <a:gdLst>
              <a:gd name="T0" fmla="*/ 0 w 448"/>
              <a:gd name="T1" fmla="*/ 143 h 147"/>
              <a:gd name="T2" fmla="*/ 448 w 448"/>
              <a:gd name="T3" fmla="*/ 147 h 147"/>
              <a:gd name="T4" fmla="*/ 0 w 448"/>
              <a:gd name="T5" fmla="*/ 143 h 147"/>
            </a:gdLst>
            <a:ahLst/>
            <a:cxnLst>
              <a:cxn ang="0">
                <a:pos x="T0" y="T1"/>
              </a:cxn>
              <a:cxn ang="0">
                <a:pos x="T2" y="T3"/>
              </a:cxn>
              <a:cxn ang="0">
                <a:pos x="T4" y="T5"/>
              </a:cxn>
            </a:cxnLst>
            <a:rect l="0" t="0" r="r" b="b"/>
            <a:pathLst>
              <a:path w="448" h="147">
                <a:moveTo>
                  <a:pt x="0" y="143"/>
                </a:moveTo>
                <a:cubicBezTo>
                  <a:pt x="0" y="143"/>
                  <a:pt x="215" y="56"/>
                  <a:pt x="448" y="147"/>
                </a:cubicBezTo>
                <a:cubicBezTo>
                  <a:pt x="448" y="147"/>
                  <a:pt x="269" y="0"/>
                  <a:pt x="0" y="143"/>
                </a:cubicBezTo>
                <a:close/>
              </a:path>
            </a:pathLst>
          </a:custGeom>
          <a:solidFill>
            <a:srgbClr val="96C7AB"/>
          </a:solidFill>
          <a:ln>
            <a:noFill/>
          </a:ln>
        </p:spPr>
        <p:txBody>
          <a:bodyPr vert="horz" wrap="square" lIns="91440" tIns="45720" rIns="91440" bIns="45720" numCol="1" anchor="t" anchorCtr="0" compatLnSpc="1"/>
          <a:p>
            <a:pPr>
              <a:defRPr/>
            </a:pPr>
            <a:endParaRPr lang="en-IN" dirty="0">
              <a:solidFill>
                <a:prstClr val="black"/>
              </a:solidFill>
              <a:latin typeface="方正粗活意简体" panose="03000509000000000000" charset="-122"/>
              <a:ea typeface="方正粗活意简体" panose="03000509000000000000" charset="-122"/>
              <a:cs typeface="方正粗活意简体" panose="03000509000000000000" charset="-122"/>
            </a:endParaRPr>
          </a:p>
        </p:txBody>
      </p:sp>
      <p:sp>
        <p:nvSpPr>
          <p:cNvPr id="76" name="Docer搜索：半想象现实   http://chn.docer.com/works/?userid=199927538"/>
          <p:cNvSpPr/>
          <p:nvPr/>
        </p:nvSpPr>
        <p:spPr bwMode="auto">
          <a:xfrm>
            <a:off x="7521249" y="3242115"/>
            <a:ext cx="1745214" cy="2605188"/>
          </a:xfrm>
          <a:custGeom>
            <a:avLst/>
            <a:gdLst>
              <a:gd name="T0" fmla="*/ 149 w 193"/>
              <a:gd name="T1" fmla="*/ 248 h 277"/>
              <a:gd name="T2" fmla="*/ 193 w 193"/>
              <a:gd name="T3" fmla="*/ 49 h 277"/>
              <a:gd name="T4" fmla="*/ 124 w 193"/>
              <a:gd name="T5" fmla="*/ 90 h 277"/>
              <a:gd name="T6" fmla="*/ 24 w 193"/>
              <a:gd name="T7" fmla="*/ 0 h 277"/>
              <a:gd name="T8" fmla="*/ 74 w 193"/>
              <a:gd name="T9" fmla="*/ 133 h 277"/>
              <a:gd name="T10" fmla="*/ 0 w 193"/>
              <a:gd name="T11" fmla="*/ 260 h 277"/>
              <a:gd name="T12" fmla="*/ 56 w 193"/>
              <a:gd name="T13" fmla="*/ 234 h 277"/>
              <a:gd name="T14" fmla="*/ 95 w 193"/>
              <a:gd name="T15" fmla="*/ 188 h 277"/>
              <a:gd name="T16" fmla="*/ 139 w 193"/>
              <a:gd name="T17" fmla="*/ 256 h 277"/>
              <a:gd name="T18" fmla="*/ 149 w 193"/>
              <a:gd name="T19" fmla="*/ 24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3" h="277">
                <a:moveTo>
                  <a:pt x="149" y="248"/>
                </a:moveTo>
                <a:cubicBezTo>
                  <a:pt x="149" y="248"/>
                  <a:pt x="84" y="120"/>
                  <a:pt x="193" y="49"/>
                </a:cubicBezTo>
                <a:cubicBezTo>
                  <a:pt x="193" y="49"/>
                  <a:pt x="165" y="46"/>
                  <a:pt x="124" y="90"/>
                </a:cubicBezTo>
                <a:cubicBezTo>
                  <a:pt x="82" y="135"/>
                  <a:pt x="76" y="29"/>
                  <a:pt x="24" y="0"/>
                </a:cubicBezTo>
                <a:cubicBezTo>
                  <a:pt x="24" y="0"/>
                  <a:pt x="67" y="67"/>
                  <a:pt x="74" y="133"/>
                </a:cubicBezTo>
                <a:cubicBezTo>
                  <a:pt x="82" y="199"/>
                  <a:pt x="0" y="260"/>
                  <a:pt x="0" y="260"/>
                </a:cubicBezTo>
                <a:cubicBezTo>
                  <a:pt x="0" y="260"/>
                  <a:pt x="30" y="261"/>
                  <a:pt x="56" y="234"/>
                </a:cubicBezTo>
                <a:cubicBezTo>
                  <a:pt x="81" y="207"/>
                  <a:pt x="84" y="184"/>
                  <a:pt x="95" y="188"/>
                </a:cubicBezTo>
                <a:cubicBezTo>
                  <a:pt x="106" y="193"/>
                  <a:pt x="119" y="245"/>
                  <a:pt x="139" y="256"/>
                </a:cubicBezTo>
                <a:cubicBezTo>
                  <a:pt x="160" y="267"/>
                  <a:pt x="166" y="277"/>
                  <a:pt x="149" y="248"/>
                </a:cubicBezTo>
                <a:close/>
              </a:path>
            </a:pathLst>
          </a:custGeom>
          <a:solidFill>
            <a:srgbClr val="F19E95"/>
          </a:solidFill>
          <a:ln>
            <a:noFill/>
          </a:ln>
        </p:spPr>
        <p:txBody>
          <a:bodyPr vert="horz" wrap="square" lIns="91440" tIns="45720" rIns="91440" bIns="45720" numCol="1" anchor="t" anchorCtr="0" compatLnSpc="1"/>
          <a:p>
            <a:pPr>
              <a:defRPr/>
            </a:pPr>
            <a:endParaRPr lang="en-IN" dirty="0">
              <a:solidFill>
                <a:prstClr val="black"/>
              </a:solidFill>
              <a:latin typeface="方正粗活意简体" panose="03000509000000000000" charset="-122"/>
              <a:ea typeface="方正粗活意简体" panose="03000509000000000000" charset="-122"/>
              <a:cs typeface="方正粗活意简体" panose="03000509000000000000" charset="-122"/>
            </a:endParaRPr>
          </a:p>
        </p:txBody>
      </p:sp>
      <p:sp>
        <p:nvSpPr>
          <p:cNvPr id="77" name="Docer搜索：半想象现实   http://chn.docer.com/works/?userid=199927538"/>
          <p:cNvSpPr/>
          <p:nvPr/>
        </p:nvSpPr>
        <p:spPr bwMode="auto">
          <a:xfrm>
            <a:off x="9374238" y="2613886"/>
            <a:ext cx="1321674" cy="1079769"/>
          </a:xfrm>
          <a:custGeom>
            <a:avLst/>
            <a:gdLst>
              <a:gd name="T0" fmla="*/ 0 w 146"/>
              <a:gd name="T1" fmla="*/ 114 h 115"/>
              <a:gd name="T2" fmla="*/ 146 w 146"/>
              <a:gd name="T3" fmla="*/ 18 h 115"/>
              <a:gd name="T4" fmla="*/ 0 w 146"/>
              <a:gd name="T5" fmla="*/ 114 h 115"/>
            </a:gdLst>
            <a:ahLst/>
            <a:cxnLst>
              <a:cxn ang="0">
                <a:pos x="T0" y="T1"/>
              </a:cxn>
              <a:cxn ang="0">
                <a:pos x="T2" y="T3"/>
              </a:cxn>
              <a:cxn ang="0">
                <a:pos x="T4" y="T5"/>
              </a:cxn>
            </a:cxnLst>
            <a:rect l="0" t="0" r="r" b="b"/>
            <a:pathLst>
              <a:path w="146" h="115">
                <a:moveTo>
                  <a:pt x="0" y="114"/>
                </a:moveTo>
                <a:cubicBezTo>
                  <a:pt x="0" y="114"/>
                  <a:pt x="31" y="0"/>
                  <a:pt x="146" y="18"/>
                </a:cubicBezTo>
                <a:cubicBezTo>
                  <a:pt x="146" y="18"/>
                  <a:pt x="126" y="115"/>
                  <a:pt x="0" y="114"/>
                </a:cubicBezTo>
                <a:close/>
              </a:path>
            </a:pathLst>
          </a:custGeom>
          <a:solidFill>
            <a:srgbClr val="96C7AB"/>
          </a:solidFill>
          <a:ln>
            <a:noFill/>
          </a:ln>
        </p:spPr>
        <p:txBody>
          <a:bodyPr vert="horz" wrap="square" lIns="91440" tIns="45720" rIns="91440" bIns="45720" numCol="1" anchor="t" anchorCtr="0" compatLnSpc="1"/>
          <a:p>
            <a:pPr>
              <a:defRPr/>
            </a:pPr>
            <a:endParaRPr lang="en-IN" dirty="0">
              <a:solidFill>
                <a:prstClr val="black"/>
              </a:solidFill>
              <a:latin typeface="方正粗活意简体" panose="03000509000000000000" charset="-122"/>
              <a:ea typeface="方正粗活意简体" panose="03000509000000000000" charset="-122"/>
              <a:cs typeface="方正粗活意简体" panose="03000509000000000000" charset="-122"/>
            </a:endParaRPr>
          </a:p>
        </p:txBody>
      </p:sp>
      <p:sp>
        <p:nvSpPr>
          <p:cNvPr id="78" name="Docer搜索：半想象现实   http://chn.docer.com/works/?userid=199927538"/>
          <p:cNvSpPr/>
          <p:nvPr/>
        </p:nvSpPr>
        <p:spPr bwMode="auto">
          <a:xfrm>
            <a:off x="8824013" y="2519651"/>
            <a:ext cx="894352" cy="1071916"/>
          </a:xfrm>
          <a:custGeom>
            <a:avLst/>
            <a:gdLst>
              <a:gd name="T0" fmla="*/ 48 w 99"/>
              <a:gd name="T1" fmla="*/ 114 h 114"/>
              <a:gd name="T2" fmla="*/ 56 w 99"/>
              <a:gd name="T3" fmla="*/ 0 h 114"/>
              <a:gd name="T4" fmla="*/ 48 w 99"/>
              <a:gd name="T5" fmla="*/ 114 h 114"/>
            </a:gdLst>
            <a:ahLst/>
            <a:cxnLst>
              <a:cxn ang="0">
                <a:pos x="T0" y="T1"/>
              </a:cxn>
              <a:cxn ang="0">
                <a:pos x="T2" y="T3"/>
              </a:cxn>
              <a:cxn ang="0">
                <a:pos x="T4" y="T5"/>
              </a:cxn>
            </a:cxnLst>
            <a:rect l="0" t="0" r="r" b="b"/>
            <a:pathLst>
              <a:path w="99" h="114">
                <a:moveTo>
                  <a:pt x="48" y="114"/>
                </a:moveTo>
                <a:cubicBezTo>
                  <a:pt x="48" y="114"/>
                  <a:pt x="0" y="53"/>
                  <a:pt x="56" y="0"/>
                </a:cubicBezTo>
                <a:cubicBezTo>
                  <a:pt x="56" y="0"/>
                  <a:pt x="99" y="49"/>
                  <a:pt x="48" y="114"/>
                </a:cubicBezTo>
                <a:close/>
              </a:path>
            </a:pathLst>
          </a:custGeom>
          <a:solidFill>
            <a:srgbClr val="96C7AB"/>
          </a:solidFill>
          <a:ln>
            <a:noFill/>
          </a:ln>
        </p:spPr>
        <p:txBody>
          <a:bodyPr vert="horz" wrap="square" lIns="91440" tIns="45720" rIns="91440" bIns="45720" numCol="1" anchor="t" anchorCtr="0" compatLnSpc="1"/>
          <a:p>
            <a:pPr>
              <a:defRPr/>
            </a:pPr>
            <a:endParaRPr lang="en-IN" dirty="0">
              <a:solidFill>
                <a:prstClr val="black"/>
              </a:solidFill>
              <a:latin typeface="方正粗活意简体" panose="03000509000000000000" charset="-122"/>
              <a:ea typeface="方正粗活意简体" panose="03000509000000000000" charset="-122"/>
              <a:cs typeface="方正粗活意简体" panose="03000509000000000000" charset="-122"/>
            </a:endParaRPr>
          </a:p>
        </p:txBody>
      </p:sp>
      <p:sp>
        <p:nvSpPr>
          <p:cNvPr id="79" name="Docer搜索：半想象现实   http://chn.docer.com/works/?userid=199927538"/>
          <p:cNvSpPr/>
          <p:nvPr/>
        </p:nvSpPr>
        <p:spPr bwMode="auto">
          <a:xfrm>
            <a:off x="9402600" y="1889460"/>
            <a:ext cx="858426" cy="997314"/>
          </a:xfrm>
          <a:custGeom>
            <a:avLst/>
            <a:gdLst>
              <a:gd name="T0" fmla="*/ 26 w 95"/>
              <a:gd name="T1" fmla="*/ 106 h 106"/>
              <a:gd name="T2" fmla="*/ 70 w 95"/>
              <a:gd name="T3" fmla="*/ 0 h 106"/>
              <a:gd name="T4" fmla="*/ 26 w 95"/>
              <a:gd name="T5" fmla="*/ 106 h 106"/>
            </a:gdLst>
            <a:ahLst/>
            <a:cxnLst>
              <a:cxn ang="0">
                <a:pos x="T0" y="T1"/>
              </a:cxn>
              <a:cxn ang="0">
                <a:pos x="T2" y="T3"/>
              </a:cxn>
              <a:cxn ang="0">
                <a:pos x="T4" y="T5"/>
              </a:cxn>
            </a:cxnLst>
            <a:rect l="0" t="0" r="r" b="b"/>
            <a:pathLst>
              <a:path w="95" h="106">
                <a:moveTo>
                  <a:pt x="26" y="106"/>
                </a:moveTo>
                <a:cubicBezTo>
                  <a:pt x="26" y="106"/>
                  <a:pt x="0" y="33"/>
                  <a:pt x="70" y="0"/>
                </a:cubicBezTo>
                <a:cubicBezTo>
                  <a:pt x="70" y="0"/>
                  <a:pt x="95" y="60"/>
                  <a:pt x="26" y="106"/>
                </a:cubicBezTo>
                <a:close/>
              </a:path>
            </a:pathLst>
          </a:custGeom>
          <a:solidFill>
            <a:srgbClr val="96C7AB"/>
          </a:solidFill>
          <a:ln>
            <a:noFill/>
          </a:ln>
        </p:spPr>
        <p:txBody>
          <a:bodyPr vert="horz" wrap="square" lIns="91440" tIns="45720" rIns="91440" bIns="45720" numCol="1" anchor="t" anchorCtr="0" compatLnSpc="1"/>
          <a:p>
            <a:pPr>
              <a:defRPr/>
            </a:pPr>
            <a:endParaRPr lang="en-IN" dirty="0">
              <a:solidFill>
                <a:prstClr val="black"/>
              </a:solidFill>
              <a:latin typeface="方正粗活意简体" panose="03000509000000000000" charset="-122"/>
              <a:ea typeface="方正粗活意简体" panose="03000509000000000000" charset="-122"/>
              <a:cs typeface="方正粗活意简体" panose="03000509000000000000" charset="-122"/>
            </a:endParaRPr>
          </a:p>
        </p:txBody>
      </p:sp>
      <p:sp>
        <p:nvSpPr>
          <p:cNvPr id="80" name="Docer搜索：半想象现实   http://chn.docer.com/works/?userid=199927538"/>
          <p:cNvSpPr/>
          <p:nvPr/>
        </p:nvSpPr>
        <p:spPr bwMode="auto">
          <a:xfrm>
            <a:off x="7330277" y="1278899"/>
            <a:ext cx="877334" cy="1079769"/>
          </a:xfrm>
          <a:custGeom>
            <a:avLst/>
            <a:gdLst>
              <a:gd name="T0" fmla="*/ 57 w 97"/>
              <a:gd name="T1" fmla="*/ 115 h 115"/>
              <a:gd name="T2" fmla="*/ 47 w 97"/>
              <a:gd name="T3" fmla="*/ 0 h 115"/>
              <a:gd name="T4" fmla="*/ 57 w 97"/>
              <a:gd name="T5" fmla="*/ 115 h 115"/>
            </a:gdLst>
            <a:ahLst/>
            <a:cxnLst>
              <a:cxn ang="0">
                <a:pos x="T0" y="T1"/>
              </a:cxn>
              <a:cxn ang="0">
                <a:pos x="T2" y="T3"/>
              </a:cxn>
              <a:cxn ang="0">
                <a:pos x="T4" y="T5"/>
              </a:cxn>
            </a:cxnLst>
            <a:rect l="0" t="0" r="r" b="b"/>
            <a:pathLst>
              <a:path w="97" h="115">
                <a:moveTo>
                  <a:pt x="57" y="115"/>
                </a:moveTo>
                <a:cubicBezTo>
                  <a:pt x="57" y="115"/>
                  <a:pt x="0" y="61"/>
                  <a:pt x="47" y="0"/>
                </a:cubicBezTo>
                <a:cubicBezTo>
                  <a:pt x="47" y="0"/>
                  <a:pt x="97" y="43"/>
                  <a:pt x="57" y="115"/>
                </a:cubicBezTo>
                <a:close/>
              </a:path>
            </a:pathLst>
          </a:custGeom>
          <a:solidFill>
            <a:srgbClr val="96C7AB"/>
          </a:solidFill>
          <a:ln>
            <a:noFill/>
          </a:ln>
        </p:spPr>
        <p:txBody>
          <a:bodyPr vert="horz" wrap="square" lIns="91440" tIns="45720" rIns="91440" bIns="45720" numCol="1" anchor="t" anchorCtr="0" compatLnSpc="1"/>
          <a:p>
            <a:pPr>
              <a:defRPr/>
            </a:pPr>
            <a:endParaRPr lang="en-IN" dirty="0">
              <a:solidFill>
                <a:prstClr val="black"/>
              </a:solidFill>
              <a:latin typeface="方正粗活意简体" panose="03000509000000000000" charset="-122"/>
              <a:ea typeface="方正粗活意简体" panose="03000509000000000000" charset="-122"/>
              <a:cs typeface="方正粗活意简体" panose="03000509000000000000" charset="-122"/>
            </a:endParaRPr>
          </a:p>
        </p:txBody>
      </p:sp>
      <p:sp>
        <p:nvSpPr>
          <p:cNvPr id="81" name="Docer搜索：半想象现实   http://chn.docer.com/works/?userid=199927538"/>
          <p:cNvSpPr/>
          <p:nvPr/>
        </p:nvSpPr>
        <p:spPr bwMode="auto">
          <a:xfrm>
            <a:off x="6309242" y="2490204"/>
            <a:ext cx="724179" cy="667493"/>
          </a:xfrm>
          <a:custGeom>
            <a:avLst/>
            <a:gdLst>
              <a:gd name="T0" fmla="*/ 80 w 80"/>
              <a:gd name="T1" fmla="*/ 51 h 71"/>
              <a:gd name="T2" fmla="*/ 0 w 80"/>
              <a:gd name="T3" fmla="*/ 20 h 71"/>
              <a:gd name="T4" fmla="*/ 80 w 80"/>
              <a:gd name="T5" fmla="*/ 51 h 71"/>
            </a:gdLst>
            <a:ahLst/>
            <a:cxnLst>
              <a:cxn ang="0">
                <a:pos x="T0" y="T1"/>
              </a:cxn>
              <a:cxn ang="0">
                <a:pos x="T2" y="T3"/>
              </a:cxn>
              <a:cxn ang="0">
                <a:pos x="T4" y="T5"/>
              </a:cxn>
            </a:cxnLst>
            <a:rect l="0" t="0" r="r" b="b"/>
            <a:pathLst>
              <a:path w="80" h="71">
                <a:moveTo>
                  <a:pt x="80" y="51"/>
                </a:moveTo>
                <a:cubicBezTo>
                  <a:pt x="80" y="51"/>
                  <a:pt x="25" y="71"/>
                  <a:pt x="0" y="20"/>
                </a:cubicBezTo>
                <a:cubicBezTo>
                  <a:pt x="0" y="20"/>
                  <a:pt x="45" y="0"/>
                  <a:pt x="80" y="51"/>
                </a:cubicBezTo>
                <a:close/>
              </a:path>
            </a:pathLst>
          </a:custGeom>
          <a:solidFill>
            <a:srgbClr val="96C7AB"/>
          </a:solidFill>
          <a:ln>
            <a:noFill/>
          </a:ln>
        </p:spPr>
        <p:txBody>
          <a:bodyPr vert="horz" wrap="square" lIns="91440" tIns="45720" rIns="91440" bIns="45720" numCol="1" anchor="t" anchorCtr="0" compatLnSpc="1"/>
          <a:p>
            <a:pPr>
              <a:defRPr/>
            </a:pPr>
            <a:endParaRPr lang="en-IN" dirty="0">
              <a:solidFill>
                <a:schemeClr val="bg2">
                  <a:lumMod val="50000"/>
                </a:schemeClr>
              </a:solidFill>
              <a:latin typeface="方正粗活意简体" panose="03000509000000000000" charset="-122"/>
              <a:ea typeface="方正粗活意简体" panose="03000509000000000000" charset="-122"/>
              <a:cs typeface="方正粗活意简体" panose="03000509000000000000" charset="-122"/>
            </a:endParaRPr>
          </a:p>
        </p:txBody>
      </p:sp>
      <p:sp>
        <p:nvSpPr>
          <p:cNvPr id="82" name="Docer搜索：半想象现实   http://chn.docer.com/works/?userid=199927538"/>
          <p:cNvSpPr/>
          <p:nvPr/>
        </p:nvSpPr>
        <p:spPr bwMode="auto">
          <a:xfrm>
            <a:off x="10071945" y="3562120"/>
            <a:ext cx="958639" cy="893264"/>
          </a:xfrm>
          <a:custGeom>
            <a:avLst/>
            <a:gdLst>
              <a:gd name="T0" fmla="*/ 106 w 106"/>
              <a:gd name="T1" fmla="*/ 70 h 95"/>
              <a:gd name="T2" fmla="*/ 0 w 106"/>
              <a:gd name="T3" fmla="*/ 24 h 95"/>
              <a:gd name="T4" fmla="*/ 106 w 106"/>
              <a:gd name="T5" fmla="*/ 70 h 95"/>
            </a:gdLst>
            <a:ahLst/>
            <a:cxnLst>
              <a:cxn ang="0">
                <a:pos x="T0" y="T1"/>
              </a:cxn>
              <a:cxn ang="0">
                <a:pos x="T2" y="T3"/>
              </a:cxn>
              <a:cxn ang="0">
                <a:pos x="T4" y="T5"/>
              </a:cxn>
            </a:cxnLst>
            <a:rect l="0" t="0" r="r" b="b"/>
            <a:pathLst>
              <a:path w="106" h="95">
                <a:moveTo>
                  <a:pt x="106" y="70"/>
                </a:moveTo>
                <a:cubicBezTo>
                  <a:pt x="106" y="70"/>
                  <a:pt x="32" y="95"/>
                  <a:pt x="0" y="24"/>
                </a:cubicBezTo>
                <a:cubicBezTo>
                  <a:pt x="0" y="24"/>
                  <a:pt x="61" y="0"/>
                  <a:pt x="106" y="70"/>
                </a:cubicBezTo>
                <a:close/>
              </a:path>
            </a:pathLst>
          </a:custGeom>
          <a:solidFill>
            <a:srgbClr val="96C7AB"/>
          </a:solidFill>
          <a:ln>
            <a:noFill/>
          </a:ln>
        </p:spPr>
        <p:txBody>
          <a:bodyPr vert="horz" wrap="square" lIns="91440" tIns="45720" rIns="91440" bIns="45720" numCol="1" anchor="t" anchorCtr="0" compatLnSpc="1"/>
          <a:p>
            <a:pPr>
              <a:defRPr/>
            </a:pPr>
            <a:endParaRPr lang="en-IN" dirty="0">
              <a:solidFill>
                <a:prstClr val="black"/>
              </a:solidFill>
              <a:latin typeface="方正粗活意简体" panose="03000509000000000000" charset="-122"/>
              <a:ea typeface="方正粗活意简体" panose="03000509000000000000" charset="-122"/>
              <a:cs typeface="方正粗活意简体" panose="03000509000000000000" charset="-122"/>
            </a:endParaRPr>
          </a:p>
        </p:txBody>
      </p:sp>
      <p:sp>
        <p:nvSpPr>
          <p:cNvPr id="83" name="Docer搜索：半想象现实   http://chn.docer.com/works/?userid=199927538"/>
          <p:cNvSpPr/>
          <p:nvPr/>
        </p:nvSpPr>
        <p:spPr bwMode="auto">
          <a:xfrm>
            <a:off x="8145215" y="2914258"/>
            <a:ext cx="932168" cy="1126886"/>
          </a:xfrm>
          <a:custGeom>
            <a:avLst/>
            <a:gdLst>
              <a:gd name="T0" fmla="*/ 38 w 103"/>
              <a:gd name="T1" fmla="*/ 120 h 120"/>
              <a:gd name="T2" fmla="*/ 68 w 103"/>
              <a:gd name="T3" fmla="*/ 0 h 120"/>
              <a:gd name="T4" fmla="*/ 38 w 103"/>
              <a:gd name="T5" fmla="*/ 120 h 120"/>
            </a:gdLst>
            <a:ahLst/>
            <a:cxnLst>
              <a:cxn ang="0">
                <a:pos x="T0" y="T1"/>
              </a:cxn>
              <a:cxn ang="0">
                <a:pos x="T2" y="T3"/>
              </a:cxn>
              <a:cxn ang="0">
                <a:pos x="T4" y="T5"/>
              </a:cxn>
            </a:cxnLst>
            <a:rect l="0" t="0" r="r" b="b"/>
            <a:pathLst>
              <a:path w="103" h="120">
                <a:moveTo>
                  <a:pt x="38" y="120"/>
                </a:moveTo>
                <a:cubicBezTo>
                  <a:pt x="38" y="120"/>
                  <a:pt x="0" y="40"/>
                  <a:pt x="68" y="0"/>
                </a:cubicBezTo>
                <a:cubicBezTo>
                  <a:pt x="68" y="0"/>
                  <a:pt x="103" y="66"/>
                  <a:pt x="38" y="120"/>
                </a:cubicBezTo>
                <a:close/>
              </a:path>
            </a:pathLst>
          </a:custGeom>
          <a:solidFill>
            <a:srgbClr val="96C7AB"/>
          </a:solidFill>
          <a:ln>
            <a:noFill/>
          </a:ln>
        </p:spPr>
        <p:txBody>
          <a:bodyPr vert="horz" wrap="square" lIns="91440" tIns="45720" rIns="91440" bIns="45720" numCol="1" anchor="t" anchorCtr="0" compatLnSpc="1"/>
          <a:p>
            <a:pPr>
              <a:defRPr/>
            </a:pPr>
            <a:endParaRPr lang="en-IN" dirty="0">
              <a:solidFill>
                <a:prstClr val="black"/>
              </a:solidFill>
              <a:latin typeface="方正粗活意简体" panose="03000509000000000000" charset="-122"/>
              <a:ea typeface="方正粗活意简体" panose="03000509000000000000" charset="-122"/>
              <a:cs typeface="方正粗活意简体" panose="03000509000000000000" charset="-122"/>
            </a:endParaRPr>
          </a:p>
        </p:txBody>
      </p:sp>
      <p:sp>
        <p:nvSpPr>
          <p:cNvPr id="84" name="Docer搜索：半想象现实   http://chn.docer.com/works/?userid=199927538"/>
          <p:cNvSpPr/>
          <p:nvPr/>
        </p:nvSpPr>
        <p:spPr bwMode="auto">
          <a:xfrm>
            <a:off x="9347767" y="3675986"/>
            <a:ext cx="913260" cy="863815"/>
          </a:xfrm>
          <a:custGeom>
            <a:avLst/>
            <a:gdLst>
              <a:gd name="T0" fmla="*/ 101 w 101"/>
              <a:gd name="T1" fmla="*/ 74 h 92"/>
              <a:gd name="T2" fmla="*/ 0 w 101"/>
              <a:gd name="T3" fmla="*/ 19 h 92"/>
              <a:gd name="T4" fmla="*/ 101 w 101"/>
              <a:gd name="T5" fmla="*/ 74 h 92"/>
            </a:gdLst>
            <a:ahLst/>
            <a:cxnLst>
              <a:cxn ang="0">
                <a:pos x="T0" y="T1"/>
              </a:cxn>
              <a:cxn ang="0">
                <a:pos x="T2" y="T3"/>
              </a:cxn>
              <a:cxn ang="0">
                <a:pos x="T4" y="T5"/>
              </a:cxn>
            </a:cxnLst>
            <a:rect l="0" t="0" r="r" b="b"/>
            <a:pathLst>
              <a:path w="101" h="92">
                <a:moveTo>
                  <a:pt x="101" y="74"/>
                </a:moveTo>
                <a:cubicBezTo>
                  <a:pt x="101" y="74"/>
                  <a:pt x="25" y="92"/>
                  <a:pt x="0" y="19"/>
                </a:cubicBezTo>
                <a:cubicBezTo>
                  <a:pt x="0" y="19"/>
                  <a:pt x="63" y="0"/>
                  <a:pt x="101" y="74"/>
                </a:cubicBezTo>
                <a:close/>
              </a:path>
            </a:pathLst>
          </a:custGeom>
          <a:solidFill>
            <a:srgbClr val="96C7AB"/>
          </a:solidFill>
          <a:ln>
            <a:noFill/>
          </a:ln>
        </p:spPr>
        <p:txBody>
          <a:bodyPr vert="horz" wrap="square" lIns="91440" tIns="45720" rIns="91440" bIns="45720" numCol="1" anchor="t" anchorCtr="0" compatLnSpc="1"/>
          <a:p>
            <a:pPr>
              <a:defRPr/>
            </a:pPr>
            <a:endParaRPr lang="en-IN" dirty="0">
              <a:solidFill>
                <a:prstClr val="black"/>
              </a:solidFill>
              <a:latin typeface="方正粗活意简体" panose="03000509000000000000" charset="-122"/>
              <a:ea typeface="方正粗活意简体" panose="03000509000000000000" charset="-122"/>
              <a:cs typeface="方正粗活意简体" panose="03000509000000000000" charset="-122"/>
            </a:endParaRPr>
          </a:p>
        </p:txBody>
      </p:sp>
      <p:sp>
        <p:nvSpPr>
          <p:cNvPr id="85" name="Docer搜索：半想象现实   http://chn.docer.com/works/?userid=199927538"/>
          <p:cNvSpPr/>
          <p:nvPr/>
        </p:nvSpPr>
        <p:spPr bwMode="auto">
          <a:xfrm>
            <a:off x="6742237" y="1861975"/>
            <a:ext cx="1058851" cy="1389957"/>
          </a:xfrm>
          <a:custGeom>
            <a:avLst/>
            <a:gdLst>
              <a:gd name="T0" fmla="*/ 113 w 117"/>
              <a:gd name="T1" fmla="*/ 148 h 148"/>
              <a:gd name="T2" fmla="*/ 19 w 117"/>
              <a:gd name="T3" fmla="*/ 0 h 148"/>
              <a:gd name="T4" fmla="*/ 113 w 117"/>
              <a:gd name="T5" fmla="*/ 148 h 148"/>
            </a:gdLst>
            <a:ahLst/>
            <a:cxnLst>
              <a:cxn ang="0">
                <a:pos x="T0" y="T1"/>
              </a:cxn>
              <a:cxn ang="0">
                <a:pos x="T2" y="T3"/>
              </a:cxn>
              <a:cxn ang="0">
                <a:pos x="T4" y="T5"/>
              </a:cxn>
            </a:cxnLst>
            <a:rect l="0" t="0" r="r" b="b"/>
            <a:pathLst>
              <a:path w="117" h="148">
                <a:moveTo>
                  <a:pt x="113" y="148"/>
                </a:moveTo>
                <a:cubicBezTo>
                  <a:pt x="113" y="148"/>
                  <a:pt x="0" y="116"/>
                  <a:pt x="19" y="0"/>
                </a:cubicBezTo>
                <a:cubicBezTo>
                  <a:pt x="19" y="0"/>
                  <a:pt x="117" y="22"/>
                  <a:pt x="113" y="148"/>
                </a:cubicBezTo>
                <a:close/>
              </a:path>
            </a:pathLst>
          </a:custGeom>
          <a:solidFill>
            <a:srgbClr val="96C7AB"/>
          </a:solidFill>
          <a:ln>
            <a:noFill/>
          </a:ln>
        </p:spPr>
        <p:txBody>
          <a:bodyPr vert="horz" wrap="square" lIns="91440" tIns="45720" rIns="91440" bIns="45720" numCol="1" anchor="t" anchorCtr="0" compatLnSpc="1"/>
          <a:p>
            <a:pPr>
              <a:defRPr/>
            </a:pPr>
            <a:endParaRPr lang="en-IN" dirty="0">
              <a:solidFill>
                <a:prstClr val="black"/>
              </a:solidFill>
              <a:latin typeface="方正粗活意简体" panose="03000509000000000000" charset="-122"/>
              <a:ea typeface="方正粗活意简体" panose="03000509000000000000" charset="-122"/>
              <a:cs typeface="方正粗活意简体" panose="03000509000000000000" charset="-122"/>
            </a:endParaRPr>
          </a:p>
        </p:txBody>
      </p:sp>
      <p:sp>
        <p:nvSpPr>
          <p:cNvPr id="86" name="Docer搜索：半想象现实   http://chn.docer.com/works/?userid=199927538"/>
          <p:cNvSpPr/>
          <p:nvPr/>
        </p:nvSpPr>
        <p:spPr bwMode="auto">
          <a:xfrm>
            <a:off x="6679840" y="2886773"/>
            <a:ext cx="1039943" cy="928602"/>
          </a:xfrm>
          <a:custGeom>
            <a:avLst/>
            <a:gdLst>
              <a:gd name="T0" fmla="*/ 115 w 115"/>
              <a:gd name="T1" fmla="*/ 51 h 99"/>
              <a:gd name="T2" fmla="*/ 0 w 115"/>
              <a:gd name="T3" fmla="*/ 43 h 99"/>
              <a:gd name="T4" fmla="*/ 115 w 115"/>
              <a:gd name="T5" fmla="*/ 51 h 99"/>
            </a:gdLst>
            <a:ahLst/>
            <a:cxnLst>
              <a:cxn ang="0">
                <a:pos x="T0" y="T1"/>
              </a:cxn>
              <a:cxn ang="0">
                <a:pos x="T2" y="T3"/>
              </a:cxn>
              <a:cxn ang="0">
                <a:pos x="T4" y="T5"/>
              </a:cxn>
            </a:cxnLst>
            <a:rect l="0" t="0" r="r" b="b"/>
            <a:pathLst>
              <a:path w="115" h="99">
                <a:moveTo>
                  <a:pt x="115" y="51"/>
                </a:moveTo>
                <a:cubicBezTo>
                  <a:pt x="115" y="51"/>
                  <a:pt x="53" y="99"/>
                  <a:pt x="0" y="43"/>
                </a:cubicBezTo>
                <a:cubicBezTo>
                  <a:pt x="0" y="43"/>
                  <a:pt x="50" y="0"/>
                  <a:pt x="115" y="51"/>
                </a:cubicBezTo>
                <a:close/>
              </a:path>
            </a:pathLst>
          </a:custGeom>
          <a:solidFill>
            <a:srgbClr val="96C7AB"/>
          </a:solidFill>
          <a:ln>
            <a:noFill/>
          </a:ln>
        </p:spPr>
        <p:txBody>
          <a:bodyPr vert="horz" wrap="square" lIns="91440" tIns="45720" rIns="91440" bIns="45720" numCol="1" anchor="t" anchorCtr="0" compatLnSpc="1"/>
          <a:p>
            <a:pPr>
              <a:defRPr/>
            </a:pPr>
            <a:endParaRPr lang="en-IN" dirty="0">
              <a:solidFill>
                <a:prstClr val="black"/>
              </a:solidFill>
              <a:latin typeface="方正粗活意简体" panose="03000509000000000000" charset="-122"/>
              <a:ea typeface="方正粗活意简体" panose="03000509000000000000" charset="-122"/>
              <a:cs typeface="方正粗活意简体" panose="03000509000000000000" charset="-122"/>
            </a:endParaRPr>
          </a:p>
        </p:txBody>
      </p:sp>
      <p:sp>
        <p:nvSpPr>
          <p:cNvPr id="87" name="Docer搜索：半想象现实   http://chn.docer.com/works/?userid=199927538"/>
          <p:cNvSpPr/>
          <p:nvPr/>
        </p:nvSpPr>
        <p:spPr bwMode="auto">
          <a:xfrm>
            <a:off x="7683858" y="1842343"/>
            <a:ext cx="1257386" cy="1446891"/>
          </a:xfrm>
          <a:custGeom>
            <a:avLst/>
            <a:gdLst>
              <a:gd name="T0" fmla="*/ 113 w 139"/>
              <a:gd name="T1" fmla="*/ 0 h 154"/>
              <a:gd name="T2" fmla="*/ 28 w 139"/>
              <a:gd name="T3" fmla="*/ 154 h 154"/>
              <a:gd name="T4" fmla="*/ 113 w 139"/>
              <a:gd name="T5" fmla="*/ 0 h 154"/>
            </a:gdLst>
            <a:ahLst/>
            <a:cxnLst>
              <a:cxn ang="0">
                <a:pos x="T0" y="T1"/>
              </a:cxn>
              <a:cxn ang="0">
                <a:pos x="T2" y="T3"/>
              </a:cxn>
              <a:cxn ang="0">
                <a:pos x="T4" y="T5"/>
              </a:cxn>
            </a:cxnLst>
            <a:rect l="0" t="0" r="r" b="b"/>
            <a:pathLst>
              <a:path w="139" h="154">
                <a:moveTo>
                  <a:pt x="113" y="0"/>
                </a:moveTo>
                <a:cubicBezTo>
                  <a:pt x="113" y="0"/>
                  <a:pt x="139" y="116"/>
                  <a:pt x="28" y="154"/>
                </a:cubicBezTo>
                <a:cubicBezTo>
                  <a:pt x="28" y="154"/>
                  <a:pt x="0" y="57"/>
                  <a:pt x="113" y="0"/>
                </a:cubicBezTo>
                <a:close/>
              </a:path>
            </a:pathLst>
          </a:custGeom>
          <a:solidFill>
            <a:srgbClr val="96C7AB"/>
          </a:solidFill>
          <a:ln>
            <a:noFill/>
          </a:ln>
        </p:spPr>
        <p:txBody>
          <a:bodyPr vert="horz" wrap="square" lIns="91440" tIns="45720" rIns="91440" bIns="45720" numCol="1" anchor="t" anchorCtr="0" compatLnSpc="1"/>
          <a:p>
            <a:pPr>
              <a:defRPr/>
            </a:pPr>
            <a:endParaRPr lang="en-IN" dirty="0">
              <a:solidFill>
                <a:prstClr val="black"/>
              </a:solidFill>
              <a:latin typeface="方正粗活意简体" panose="03000509000000000000" charset="-122"/>
              <a:ea typeface="方正粗活意简体" panose="03000509000000000000" charset="-122"/>
              <a:cs typeface="方正粗活意简体" panose="03000509000000000000" charset="-122"/>
            </a:endParaRPr>
          </a:p>
        </p:txBody>
      </p:sp>
      <p:graphicFrame>
        <p:nvGraphicFramePr>
          <p:cNvPr id="88" name="Docer搜索：半想象现实   http://chn.docer.com/works/?userid=199927538"/>
          <p:cNvGraphicFramePr/>
          <p:nvPr/>
        </p:nvGraphicFramePr>
        <p:xfrm>
          <a:off x="1234135" y="2221560"/>
          <a:ext cx="1073398" cy="1063864"/>
        </p:xfrm>
        <a:graphic>
          <a:graphicData uri="http://schemas.openxmlformats.org/drawingml/2006/chart">
            <c:chart xmlns:c="http://schemas.openxmlformats.org/drawingml/2006/chart" xmlns:r="http://schemas.openxmlformats.org/officeDocument/2006/relationships" r:id="rId1"/>
          </a:graphicData>
        </a:graphic>
      </p:graphicFrame>
      <p:sp>
        <p:nvSpPr>
          <p:cNvPr id="89" name="Docer搜索：半想象现实   http://chn.docer.com/works/?userid=199927538"/>
          <p:cNvSpPr txBox="1">
            <a:spLocks noChangeAspect="1"/>
          </p:cNvSpPr>
          <p:nvPr/>
        </p:nvSpPr>
        <p:spPr>
          <a:xfrm>
            <a:off x="1432864" y="2572636"/>
            <a:ext cx="677210" cy="368300"/>
          </a:xfrm>
          <a:prstGeom prst="rect">
            <a:avLst/>
          </a:prstGeom>
          <a:noFill/>
        </p:spPr>
        <p:txBody>
          <a:bodyPr wrap="square" rtlCol="0">
            <a:spAutoFit/>
          </a:bodyPr>
          <a:p>
            <a:pPr algn="r">
              <a:defRPr/>
            </a:pPr>
            <a:r>
              <a:rPr lang="en-IN" dirty="0" smtClean="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rPr>
              <a:t>80%</a:t>
            </a:r>
            <a:endParaRPr lang="en-IN" dirty="0" smtClean="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endParaRPr>
          </a:p>
        </p:txBody>
      </p:sp>
      <p:graphicFrame>
        <p:nvGraphicFramePr>
          <p:cNvPr id="90" name="Docer搜索：半想象现实   http://chn.docer.com/works/?userid=199927538"/>
          <p:cNvGraphicFramePr/>
          <p:nvPr/>
        </p:nvGraphicFramePr>
        <p:xfrm>
          <a:off x="1302558" y="4363502"/>
          <a:ext cx="1073398" cy="1063864"/>
        </p:xfrm>
        <a:graphic>
          <a:graphicData uri="http://schemas.openxmlformats.org/drawingml/2006/chart">
            <c:chart xmlns:c="http://schemas.openxmlformats.org/drawingml/2006/chart" xmlns:r="http://schemas.openxmlformats.org/officeDocument/2006/relationships" r:id="rId2"/>
          </a:graphicData>
        </a:graphic>
      </p:graphicFrame>
      <p:sp>
        <p:nvSpPr>
          <p:cNvPr id="91" name="Docer搜索：半想象现实   http://chn.docer.com/works/?userid=199927538"/>
          <p:cNvSpPr txBox="1">
            <a:spLocks noChangeAspect="1"/>
          </p:cNvSpPr>
          <p:nvPr/>
        </p:nvSpPr>
        <p:spPr>
          <a:xfrm>
            <a:off x="1500652" y="4710768"/>
            <a:ext cx="677210" cy="368300"/>
          </a:xfrm>
          <a:prstGeom prst="rect">
            <a:avLst/>
          </a:prstGeom>
          <a:noFill/>
        </p:spPr>
        <p:txBody>
          <a:bodyPr wrap="square" rtlCol="0">
            <a:spAutoFit/>
          </a:bodyPr>
          <a:p>
            <a:pPr algn="r">
              <a:defRPr/>
            </a:pPr>
            <a:r>
              <a:rPr lang="en-IN" dirty="0" smtClean="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rPr>
              <a:t>80%</a:t>
            </a:r>
            <a:endParaRPr lang="en-IN" dirty="0" smtClean="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endParaRPr>
          </a:p>
        </p:txBody>
      </p:sp>
      <p:sp>
        <p:nvSpPr>
          <p:cNvPr id="92" name="Docer搜索：半想象现实   http://chn.docer.com/works/?userid=199927538"/>
          <p:cNvSpPr/>
          <p:nvPr/>
        </p:nvSpPr>
        <p:spPr>
          <a:xfrm>
            <a:off x="2448591" y="2458600"/>
            <a:ext cx="658086" cy="590516"/>
          </a:xfrm>
          <a:prstGeom prst="rect">
            <a:avLst/>
          </a:prstGeom>
          <a:solidFill>
            <a:srgbClr val="96C7A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noAutofit/>
          </a:bodyPr>
          <a:p>
            <a:pPr algn="ctr">
              <a:defRPr/>
            </a:pPr>
            <a:endParaRPr lang="en-IN" sz="2400" dirty="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endParaRPr>
          </a:p>
        </p:txBody>
      </p:sp>
      <p:sp>
        <p:nvSpPr>
          <p:cNvPr id="93" name="Docer搜索：半想象现实   http://chn.docer.com/works/?userid=199927538"/>
          <p:cNvSpPr/>
          <p:nvPr/>
        </p:nvSpPr>
        <p:spPr>
          <a:xfrm>
            <a:off x="2587891" y="2608483"/>
            <a:ext cx="379486" cy="290858"/>
          </a:xfrm>
          <a:custGeom>
            <a:avLst/>
            <a:gdLst/>
            <a:ahLst/>
            <a:cxnLst/>
            <a:rect l="l" t="t" r="r" b="b"/>
            <a:pathLst>
              <a:path w="263638" h="202066">
                <a:moveTo>
                  <a:pt x="224178" y="0"/>
                </a:moveTo>
                <a:cubicBezTo>
                  <a:pt x="228713" y="0"/>
                  <a:pt x="232569" y="1587"/>
                  <a:pt x="235744" y="4762"/>
                </a:cubicBezTo>
                <a:lnTo>
                  <a:pt x="258876" y="27894"/>
                </a:lnTo>
                <a:cubicBezTo>
                  <a:pt x="262051" y="31069"/>
                  <a:pt x="263638" y="34925"/>
                  <a:pt x="263638" y="39460"/>
                </a:cubicBezTo>
                <a:cubicBezTo>
                  <a:pt x="263638" y="43996"/>
                  <a:pt x="262051" y="47852"/>
                  <a:pt x="258876" y="51027"/>
                </a:cubicBezTo>
                <a:lnTo>
                  <a:pt x="135731" y="174171"/>
                </a:lnTo>
                <a:lnTo>
                  <a:pt x="112599" y="197303"/>
                </a:lnTo>
                <a:cubicBezTo>
                  <a:pt x="109424" y="200478"/>
                  <a:pt x="105569" y="202066"/>
                  <a:pt x="101033" y="202066"/>
                </a:cubicBezTo>
                <a:cubicBezTo>
                  <a:pt x="96497" y="202066"/>
                  <a:pt x="92642" y="200478"/>
                  <a:pt x="89467" y="197303"/>
                </a:cubicBezTo>
                <a:lnTo>
                  <a:pt x="66335" y="174171"/>
                </a:lnTo>
                <a:lnTo>
                  <a:pt x="4763" y="112599"/>
                </a:lnTo>
                <a:cubicBezTo>
                  <a:pt x="1588" y="109424"/>
                  <a:pt x="0" y="105569"/>
                  <a:pt x="0" y="101033"/>
                </a:cubicBezTo>
                <a:cubicBezTo>
                  <a:pt x="0" y="96497"/>
                  <a:pt x="1588" y="92642"/>
                  <a:pt x="4763" y="89467"/>
                </a:cubicBezTo>
                <a:lnTo>
                  <a:pt x="27895" y="66335"/>
                </a:lnTo>
                <a:cubicBezTo>
                  <a:pt x="31070" y="63160"/>
                  <a:pt x="34925" y="61572"/>
                  <a:pt x="39461" y="61572"/>
                </a:cubicBezTo>
                <a:cubicBezTo>
                  <a:pt x="43996" y="61572"/>
                  <a:pt x="47852" y="63160"/>
                  <a:pt x="51027" y="66335"/>
                </a:cubicBezTo>
                <a:lnTo>
                  <a:pt x="101033" y="116511"/>
                </a:lnTo>
                <a:lnTo>
                  <a:pt x="212612" y="4762"/>
                </a:lnTo>
                <a:cubicBezTo>
                  <a:pt x="215787" y="1587"/>
                  <a:pt x="219642" y="0"/>
                  <a:pt x="224178" y="0"/>
                </a:cubicBezTo>
                <a:close/>
              </a:path>
            </a:pathLst>
          </a:custGeom>
          <a:solidFill>
            <a:schemeClr val="l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noAutofit/>
          </a:bodyPr>
          <a:p>
            <a:pPr algn="ctr">
              <a:defRPr/>
            </a:pPr>
            <a:endParaRPr lang="en-IN" sz="2400" dirty="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endParaRPr>
          </a:p>
        </p:txBody>
      </p:sp>
      <p:sp>
        <p:nvSpPr>
          <p:cNvPr id="94" name="Docer搜索：半想象现实   http://chn.docer.com/works/?userid=199927538"/>
          <p:cNvSpPr/>
          <p:nvPr/>
        </p:nvSpPr>
        <p:spPr>
          <a:xfrm>
            <a:off x="2515744" y="4600003"/>
            <a:ext cx="658086" cy="590516"/>
          </a:xfrm>
          <a:prstGeom prst="rect">
            <a:avLst/>
          </a:prstGeom>
          <a:solidFill>
            <a:srgbClr val="F19E9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noAutofit/>
          </a:bodyPr>
          <a:p>
            <a:pPr algn="ctr">
              <a:defRPr/>
            </a:pPr>
            <a:endParaRPr lang="en-IN" sz="2400" dirty="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endParaRPr>
          </a:p>
        </p:txBody>
      </p:sp>
      <p:sp>
        <p:nvSpPr>
          <p:cNvPr id="95" name="Docer搜索：半想象现实   http://chn.docer.com/works/?userid=199927538"/>
          <p:cNvSpPr/>
          <p:nvPr/>
        </p:nvSpPr>
        <p:spPr>
          <a:xfrm>
            <a:off x="2699954" y="4775586"/>
            <a:ext cx="289220" cy="289220"/>
          </a:xfrm>
          <a:custGeom>
            <a:avLst/>
            <a:gdLst/>
            <a:ahLst/>
            <a:cxnLst/>
            <a:rect l="l" t="t" r="r" b="b"/>
            <a:pathLst>
              <a:path w="202066" h="202066">
                <a:moveTo>
                  <a:pt x="39461" y="0"/>
                </a:moveTo>
                <a:cubicBezTo>
                  <a:pt x="43996" y="0"/>
                  <a:pt x="47852" y="1587"/>
                  <a:pt x="51027" y="4762"/>
                </a:cubicBezTo>
                <a:lnTo>
                  <a:pt x="101033" y="54768"/>
                </a:lnTo>
                <a:lnTo>
                  <a:pt x="151039" y="4762"/>
                </a:lnTo>
                <a:cubicBezTo>
                  <a:pt x="154214" y="1587"/>
                  <a:pt x="158070" y="0"/>
                  <a:pt x="162605" y="0"/>
                </a:cubicBezTo>
                <a:cubicBezTo>
                  <a:pt x="167141" y="0"/>
                  <a:pt x="170996" y="1587"/>
                  <a:pt x="174171" y="4762"/>
                </a:cubicBezTo>
                <a:lnTo>
                  <a:pt x="197304" y="27894"/>
                </a:lnTo>
                <a:cubicBezTo>
                  <a:pt x="200479" y="31069"/>
                  <a:pt x="202066" y="34925"/>
                  <a:pt x="202066" y="39460"/>
                </a:cubicBezTo>
                <a:cubicBezTo>
                  <a:pt x="202066" y="43996"/>
                  <a:pt x="200479" y="47851"/>
                  <a:pt x="197304" y="51026"/>
                </a:cubicBezTo>
                <a:lnTo>
                  <a:pt x="147297" y="101033"/>
                </a:lnTo>
                <a:lnTo>
                  <a:pt x="197304" y="151039"/>
                </a:lnTo>
                <a:cubicBezTo>
                  <a:pt x="200479" y="154214"/>
                  <a:pt x="202066" y="158069"/>
                  <a:pt x="202066" y="162605"/>
                </a:cubicBezTo>
                <a:cubicBezTo>
                  <a:pt x="202066" y="167141"/>
                  <a:pt x="200479" y="170996"/>
                  <a:pt x="197304" y="174171"/>
                </a:cubicBezTo>
                <a:lnTo>
                  <a:pt x="174171" y="197303"/>
                </a:lnTo>
                <a:cubicBezTo>
                  <a:pt x="170996" y="200478"/>
                  <a:pt x="167141" y="202066"/>
                  <a:pt x="162605" y="202066"/>
                </a:cubicBezTo>
                <a:cubicBezTo>
                  <a:pt x="158070" y="202066"/>
                  <a:pt x="154214" y="200478"/>
                  <a:pt x="151039" y="197303"/>
                </a:cubicBezTo>
                <a:lnTo>
                  <a:pt x="101033" y="147297"/>
                </a:lnTo>
                <a:lnTo>
                  <a:pt x="51027" y="197303"/>
                </a:lnTo>
                <a:cubicBezTo>
                  <a:pt x="47852" y="200478"/>
                  <a:pt x="43996" y="202066"/>
                  <a:pt x="39461" y="202066"/>
                </a:cubicBezTo>
                <a:cubicBezTo>
                  <a:pt x="34925" y="202066"/>
                  <a:pt x="31070" y="200478"/>
                  <a:pt x="27895" y="197303"/>
                </a:cubicBezTo>
                <a:lnTo>
                  <a:pt x="4762" y="174171"/>
                </a:lnTo>
                <a:cubicBezTo>
                  <a:pt x="1587" y="170996"/>
                  <a:pt x="0" y="167141"/>
                  <a:pt x="0" y="162605"/>
                </a:cubicBezTo>
                <a:cubicBezTo>
                  <a:pt x="0" y="158069"/>
                  <a:pt x="1587" y="154214"/>
                  <a:pt x="4762" y="151039"/>
                </a:cubicBezTo>
                <a:lnTo>
                  <a:pt x="54769" y="101033"/>
                </a:lnTo>
                <a:lnTo>
                  <a:pt x="4762" y="51026"/>
                </a:lnTo>
                <a:cubicBezTo>
                  <a:pt x="1587" y="47851"/>
                  <a:pt x="0" y="43996"/>
                  <a:pt x="0" y="39460"/>
                </a:cubicBezTo>
                <a:cubicBezTo>
                  <a:pt x="0" y="34925"/>
                  <a:pt x="1587" y="31069"/>
                  <a:pt x="4762" y="27894"/>
                </a:cubicBezTo>
                <a:lnTo>
                  <a:pt x="27895" y="4762"/>
                </a:lnTo>
                <a:cubicBezTo>
                  <a:pt x="31070" y="1587"/>
                  <a:pt x="34925" y="0"/>
                  <a:pt x="39461" y="0"/>
                </a:cubicBezTo>
                <a:close/>
              </a:path>
            </a:pathLst>
          </a:custGeom>
          <a:solidFill>
            <a:schemeClr val="l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noAutofit/>
          </a:bodyPr>
          <a:p>
            <a:pPr algn="ctr">
              <a:defRPr/>
            </a:pPr>
            <a:endParaRPr lang="en-IN" sz="2400" dirty="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endParaRPr>
          </a:p>
        </p:txBody>
      </p:sp>
      <p:sp>
        <p:nvSpPr>
          <p:cNvPr id="96" name="Docer搜索：半想象现实   http://chn.docer.com/works/?userid=199927538"/>
          <p:cNvSpPr/>
          <p:nvPr/>
        </p:nvSpPr>
        <p:spPr>
          <a:xfrm>
            <a:off x="3557551" y="1943048"/>
            <a:ext cx="2332251" cy="460375"/>
          </a:xfrm>
          <a:prstGeom prst="rect">
            <a:avLst/>
          </a:prstGeom>
        </p:spPr>
        <p:txBody>
          <a:bodyPr wrap="square">
            <a:spAutoFit/>
          </a:bodyPr>
          <a:p>
            <a:pPr algn="r">
              <a:lnSpc>
                <a:spcPct val="150000"/>
              </a:lnSpc>
            </a:pPr>
            <a:r>
              <a:rPr lang="en-US" altLang="zh-CN" sz="1600" dirty="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rPr>
              <a:t>TEXT HERE</a:t>
            </a:r>
            <a:endParaRPr lang="en-US" altLang="zh-CN" sz="1600" dirty="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endParaRPr>
          </a:p>
        </p:txBody>
      </p:sp>
      <p:sp>
        <p:nvSpPr>
          <p:cNvPr id="97" name="Docer搜索：半想象现实   http://chn.docer.com/works/?userid=199927538"/>
          <p:cNvSpPr/>
          <p:nvPr/>
        </p:nvSpPr>
        <p:spPr>
          <a:xfrm>
            <a:off x="3529989" y="2368682"/>
            <a:ext cx="2372730" cy="818515"/>
          </a:xfrm>
          <a:prstGeom prst="rect">
            <a:avLst/>
          </a:prstGeom>
        </p:spPr>
        <p:txBody>
          <a:bodyPr wrap="square">
            <a:spAutoFit/>
          </a:bodyPr>
          <a:p>
            <a:pPr>
              <a:lnSpc>
                <a:spcPct val="150000"/>
              </a:lnSpc>
            </a:pPr>
            <a:r>
              <a:rPr lang="en-US" altLang="zh-CN" sz="1050" dirty="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sym typeface="+mn-ea"/>
              </a:rPr>
              <a:t>And after some work with a colored pencil I succeeded in making my first drawing. </a:t>
            </a:r>
            <a:r>
              <a:rPr lang="zh-CN" altLang="en-US" sz="1050" dirty="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sym typeface="+mn-ea"/>
              </a:rPr>
              <a:t> </a:t>
            </a:r>
            <a:endParaRPr lang="zh-CN" altLang="en-US" sz="1050" dirty="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sym typeface="+mn-ea"/>
            </a:endParaRPr>
          </a:p>
        </p:txBody>
      </p:sp>
      <p:sp>
        <p:nvSpPr>
          <p:cNvPr id="98" name="Docer搜索：半想象现实   http://chn.docer.com/works/?userid=199927538"/>
          <p:cNvSpPr/>
          <p:nvPr/>
        </p:nvSpPr>
        <p:spPr>
          <a:xfrm>
            <a:off x="3551210" y="4034244"/>
            <a:ext cx="2332251" cy="460375"/>
          </a:xfrm>
          <a:prstGeom prst="rect">
            <a:avLst/>
          </a:prstGeom>
        </p:spPr>
        <p:txBody>
          <a:bodyPr wrap="square">
            <a:spAutoFit/>
          </a:bodyPr>
          <a:p>
            <a:pPr algn="r">
              <a:lnSpc>
                <a:spcPct val="150000"/>
              </a:lnSpc>
            </a:pPr>
            <a:r>
              <a:rPr lang="en-US" altLang="zh-CN" sz="160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rPr>
              <a:t>TEXT HERE</a:t>
            </a:r>
            <a:endParaRPr lang="en-US" altLang="zh-CN" sz="160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endParaRPr>
          </a:p>
        </p:txBody>
      </p:sp>
      <p:sp>
        <p:nvSpPr>
          <p:cNvPr id="99" name="Docer搜索：半想象现实   http://chn.docer.com/works/?userid=199927538"/>
          <p:cNvSpPr/>
          <p:nvPr/>
        </p:nvSpPr>
        <p:spPr>
          <a:xfrm>
            <a:off x="3523648" y="4459878"/>
            <a:ext cx="2372730" cy="818515"/>
          </a:xfrm>
          <a:prstGeom prst="rect">
            <a:avLst/>
          </a:prstGeom>
        </p:spPr>
        <p:txBody>
          <a:bodyPr wrap="square">
            <a:spAutoFit/>
          </a:bodyPr>
          <a:p>
            <a:pPr>
              <a:lnSpc>
                <a:spcPct val="150000"/>
              </a:lnSpc>
            </a:pPr>
            <a:r>
              <a:rPr lang="en-US" altLang="zh-CN" sz="1050" dirty="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sym typeface="+mn-ea"/>
              </a:rPr>
              <a:t>And after some work with a colored pencil I succeeded in making my first drawing. </a:t>
            </a:r>
            <a:r>
              <a:rPr lang="zh-CN" altLang="en-US" sz="1050" dirty="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sym typeface="+mn-ea"/>
              </a:rPr>
              <a:t> </a:t>
            </a:r>
            <a:endParaRPr lang="zh-CN" altLang="en-US" sz="1050" dirty="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sym typeface="+mn-ea"/>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毕业季a"/>
          <p:cNvPicPr>
            <a:picLocks noChangeAspect="1"/>
          </p:cNvPicPr>
          <p:nvPr/>
        </p:nvPicPr>
        <p:blipFill>
          <a:blip r:embed="rId1"/>
          <a:srcRect l="84270" t="45862" r="3306" b="37382"/>
          <a:stretch>
            <a:fillRect/>
          </a:stretch>
        </p:blipFill>
        <p:spPr>
          <a:xfrm>
            <a:off x="158750" y="139700"/>
            <a:ext cx="1515110" cy="1149350"/>
          </a:xfrm>
          <a:prstGeom prst="ellipse">
            <a:avLst/>
          </a:prstGeom>
        </p:spPr>
      </p:pic>
      <p:sp>
        <p:nvSpPr>
          <p:cNvPr id="68" name="Rectangle 13"/>
          <p:cNvSpPr/>
          <p:nvPr/>
        </p:nvSpPr>
        <p:spPr bwMode="auto">
          <a:xfrm>
            <a:off x="1738347" y="422562"/>
            <a:ext cx="4320000" cy="5835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defRPr/>
            </a:pPr>
            <a:r>
              <a:rPr lang="zh-CN" altLang="en-US" sz="3200" spc="-300" dirty="0">
                <a:solidFill>
                  <a:schemeClr val="tx1">
                    <a:lumMod val="75000"/>
                    <a:lumOff val="25000"/>
                  </a:schemeClr>
                </a:solidFill>
                <a:latin typeface="小确幸拼音体" panose="02010600010101010101" charset="-122"/>
                <a:ea typeface="小确幸拼音体" panose="02010600010101010101" charset="-122"/>
                <a:cs typeface="Open Sans" pitchFamily="34" charset="0"/>
              </a:rPr>
              <a:t>这里是页面标题文字</a:t>
            </a:r>
            <a:endParaRPr lang="zh-CN" altLang="en-US" sz="3200" spc="-300" dirty="0">
              <a:solidFill>
                <a:schemeClr val="tx1">
                  <a:lumMod val="75000"/>
                  <a:lumOff val="25000"/>
                </a:schemeClr>
              </a:solidFill>
              <a:latin typeface="小确幸拼音体" panose="02010600010101010101" charset="-122"/>
              <a:ea typeface="小确幸拼音体" panose="02010600010101010101" charset="-122"/>
              <a:cs typeface="Open Sans" pitchFamily="34" charset="0"/>
            </a:endParaRPr>
          </a:p>
        </p:txBody>
      </p:sp>
      <p:sp>
        <p:nvSpPr>
          <p:cNvPr id="19" name="Docer搜索：半想象现实   http://chn.docer.com/works/?userid=199927538"/>
          <p:cNvSpPr txBox="1"/>
          <p:nvPr/>
        </p:nvSpPr>
        <p:spPr>
          <a:xfrm>
            <a:off x="1543649" y="1988876"/>
            <a:ext cx="9144002" cy="1198880"/>
          </a:xfrm>
          <a:prstGeom prst="rect">
            <a:avLst/>
          </a:prstGeom>
          <a:noFill/>
        </p:spPr>
        <p:txBody>
          <a:bodyPr wrap="square" rtlCol="0">
            <a:spAutoFit/>
          </a:bodyPr>
          <a:p>
            <a:pPr algn="ctr">
              <a:lnSpc>
                <a:spcPct val="150000"/>
              </a:lnSpc>
            </a:pPr>
            <a:br>
              <a:rPr lang="en-US" altLang="zh-CN" sz="1200" dirty="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sym typeface="+mn-lt"/>
              </a:rPr>
            </a:br>
            <a:r>
              <a:rPr lang="en-US" altLang="zh-CN" sz="1200" dirty="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sym typeface="+mn-lt"/>
              </a:rPr>
              <a:t>I showed my masterpiece to the grown-ups, and asked them whether the drawing frightened them. </a:t>
            </a:r>
            <a:br>
              <a:rPr lang="en-US" altLang="zh-CN" sz="1200" dirty="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sym typeface="+mn-lt"/>
              </a:rPr>
            </a:br>
            <a:r>
              <a:rPr lang="en-US" altLang="zh-CN" sz="1200" dirty="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sym typeface="+mn-lt"/>
              </a:rPr>
              <a:t>But they answered: "Frighten? Why should any one be frightened by a hat?" </a:t>
            </a:r>
            <a:br>
              <a:rPr lang="en-US" altLang="zh-CN" sz="1200" dirty="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sym typeface="+mn-lt"/>
              </a:rPr>
            </a:br>
            <a:r>
              <a:rPr lang="en-US" altLang="zh-CN" sz="1200" dirty="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sym typeface="+mn-lt"/>
              </a:rPr>
              <a:t>My drawing was not a picture of a hat. It was a picture of a boa constrictor digesting an elephant.</a:t>
            </a:r>
            <a:endParaRPr lang="en-US" altLang="zh-CN" sz="1200" dirty="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sym typeface="+mn-lt"/>
            </a:endParaRPr>
          </a:p>
        </p:txBody>
      </p:sp>
      <p:sp>
        <p:nvSpPr>
          <p:cNvPr id="20" name="Docer搜索：半想象现实   http://chn.docer.com/works/?userid=199927538"/>
          <p:cNvSpPr txBox="1"/>
          <p:nvPr/>
        </p:nvSpPr>
        <p:spPr>
          <a:xfrm>
            <a:off x="4805916" y="1678935"/>
            <a:ext cx="2793616" cy="398780"/>
          </a:xfrm>
          <a:prstGeom prst="rect">
            <a:avLst/>
          </a:prstGeom>
          <a:noFill/>
          <a:effectLst/>
        </p:spPr>
        <p:txBody>
          <a:bodyPr wrap="square" rtlCol="0">
            <a:spAutoFit/>
          </a:bodyPr>
          <a:p>
            <a:pPr algn="ctr"/>
            <a:r>
              <a:rPr lang="en-US" altLang="zh-CN" sz="2000" dirty="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rPr>
              <a:t>TITLE</a:t>
            </a:r>
            <a:r>
              <a:rPr lang="zh-CN" altLang="en-US" sz="2000" dirty="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rPr>
              <a:t>    </a:t>
            </a:r>
            <a:r>
              <a:rPr lang="en-US" altLang="zh-CN" sz="2000" dirty="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rPr>
              <a:t>HERE</a:t>
            </a:r>
            <a:endParaRPr lang="en-US" altLang="zh-CN" sz="2000" dirty="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7256" y="3804793"/>
            <a:ext cx="2757953" cy="1838635"/>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440000">
            <a:off x="4586837" y="3969415"/>
            <a:ext cx="2757953" cy="1838635"/>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29888" y="3969911"/>
            <a:ext cx="2757708" cy="1838619"/>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毕业季a"/>
          <p:cNvPicPr>
            <a:picLocks noChangeAspect="1"/>
          </p:cNvPicPr>
          <p:nvPr/>
        </p:nvPicPr>
        <p:blipFill>
          <a:blip r:embed="rId1"/>
          <a:srcRect l="84270" t="45862" r="3306" b="37382"/>
          <a:stretch>
            <a:fillRect/>
          </a:stretch>
        </p:blipFill>
        <p:spPr>
          <a:xfrm>
            <a:off x="158750" y="139700"/>
            <a:ext cx="1515110" cy="1149350"/>
          </a:xfrm>
          <a:prstGeom prst="ellipse">
            <a:avLst/>
          </a:prstGeom>
        </p:spPr>
      </p:pic>
      <p:sp>
        <p:nvSpPr>
          <p:cNvPr id="68" name="Rectangle 13"/>
          <p:cNvSpPr/>
          <p:nvPr/>
        </p:nvSpPr>
        <p:spPr bwMode="auto">
          <a:xfrm>
            <a:off x="1738347" y="422562"/>
            <a:ext cx="4320000" cy="5835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defRPr/>
            </a:pPr>
            <a:r>
              <a:rPr lang="zh-CN" altLang="en-US" sz="3200" spc="-300" dirty="0">
                <a:solidFill>
                  <a:schemeClr val="tx1">
                    <a:lumMod val="75000"/>
                    <a:lumOff val="25000"/>
                  </a:schemeClr>
                </a:solidFill>
                <a:latin typeface="小确幸拼音体" panose="02010600010101010101" charset="-122"/>
                <a:ea typeface="小确幸拼音体" panose="02010600010101010101" charset="-122"/>
                <a:cs typeface="Open Sans" pitchFamily="34" charset="0"/>
              </a:rPr>
              <a:t>这里是页面标题文字</a:t>
            </a:r>
            <a:endParaRPr lang="zh-CN" altLang="en-US" sz="3200" spc="-300" dirty="0">
              <a:solidFill>
                <a:schemeClr val="tx1">
                  <a:lumMod val="75000"/>
                  <a:lumOff val="25000"/>
                </a:schemeClr>
              </a:solidFill>
              <a:latin typeface="小确幸拼音体" panose="02010600010101010101" charset="-122"/>
              <a:ea typeface="小确幸拼音体" panose="02010600010101010101" charset="-122"/>
              <a:cs typeface="Open Sans" pitchFamily="34" charset="0"/>
            </a:endParaRPr>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4416" y="2193800"/>
            <a:ext cx="4572000" cy="3539631"/>
          </a:xfrm>
          <a:prstGeom prst="rect">
            <a:avLst/>
          </a:prstGeom>
        </p:spPr>
      </p:pic>
      <p:sp>
        <p:nvSpPr>
          <p:cNvPr id="107" name="文本框 106"/>
          <p:cNvSpPr txBox="1"/>
          <p:nvPr/>
        </p:nvSpPr>
        <p:spPr>
          <a:xfrm>
            <a:off x="1564005" y="2384425"/>
            <a:ext cx="3977005" cy="2999740"/>
          </a:xfrm>
          <a:prstGeom prst="rect">
            <a:avLst/>
          </a:prstGeom>
          <a:noFill/>
        </p:spPr>
        <p:txBody>
          <a:bodyPr wrap="square" rtlCol="0">
            <a:spAutoFit/>
          </a:bodyPr>
          <a:p>
            <a:pPr>
              <a:lnSpc>
                <a:spcPct val="150000"/>
              </a:lnSpc>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方正粗活意简体" panose="03000509000000000000" charset="-122"/>
                <a:sym typeface="+mn-ea"/>
              </a:rPr>
              <a:t>And after some work with a colored pencil I succeeded in making my first drawing. </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方正粗活意简体" panose="03000509000000000000" charset="-122"/>
                <a:sym typeface="+mn-ea"/>
              </a:rPr>
              <a:t> </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方正粗活意简体" panose="03000509000000000000" charset="-122"/>
                <a:sym typeface="+mn-ea"/>
              </a:rPr>
              <a:t>And after some work with a colored pencil I succeeded in making my first drawing. </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方正粗活意简体" panose="03000509000000000000" charset="-122"/>
                <a:sym typeface="+mn-ea"/>
              </a:rPr>
              <a:t> </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方正粗活意简体" panose="03000509000000000000" charset="-122"/>
              <a:sym typeface="+mn-ea"/>
            </a:endParaRPr>
          </a:p>
          <a:p>
            <a:pPr>
              <a:lnSpc>
                <a:spcPct val="150000"/>
              </a:lnSpc>
            </a:pP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方正粗活意简体" panose="03000509000000000000" charset="-122"/>
              <a:sym typeface="+mn-ea"/>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毕业季a"/>
          <p:cNvPicPr>
            <a:picLocks noChangeAspect="1"/>
          </p:cNvPicPr>
          <p:nvPr/>
        </p:nvPicPr>
        <p:blipFill>
          <a:blip r:embed="rId1"/>
          <a:stretch>
            <a:fillRect/>
          </a:stretch>
        </p:blipFill>
        <p:spPr>
          <a:xfrm>
            <a:off x="-5080" y="0"/>
            <a:ext cx="12195175" cy="6859270"/>
          </a:xfrm>
          <a:prstGeom prst="rect">
            <a:avLst/>
          </a:prstGeom>
        </p:spPr>
      </p:pic>
      <p:sp>
        <p:nvSpPr>
          <p:cNvPr id="5" name="文本框 4"/>
          <p:cNvSpPr txBox="1"/>
          <p:nvPr/>
        </p:nvSpPr>
        <p:spPr>
          <a:xfrm>
            <a:off x="3890950" y="3055656"/>
            <a:ext cx="4767158" cy="1014730"/>
          </a:xfrm>
          <a:prstGeom prst="rect">
            <a:avLst/>
          </a:prstGeom>
          <a:noFill/>
        </p:spPr>
        <p:txBody>
          <a:bodyPr wrap="square" rtlCol="0">
            <a:spAutoFit/>
          </a:bodyPr>
          <a:lstStyle/>
          <a:p>
            <a:pPr algn="ctr"/>
            <a:r>
              <a:rPr lang="zh-CN" altLang="en-US" sz="6000" smtClean="0">
                <a:solidFill>
                  <a:srgbClr val="7BA071"/>
                </a:solidFill>
                <a:latin typeface="小确幸拼音体" panose="02010600010101010101" charset="-122"/>
                <a:ea typeface="小确幸拼音体" panose="02010600010101010101" charset="-122"/>
                <a:cs typeface="+mn-ea"/>
                <a:sym typeface="+mn-lt"/>
              </a:rPr>
              <a:t>内容标题文本</a:t>
            </a:r>
            <a:endParaRPr lang="zh-CN" altLang="en-US" sz="6000" smtClean="0">
              <a:solidFill>
                <a:srgbClr val="7BA071"/>
              </a:solidFill>
              <a:latin typeface="小确幸拼音体" panose="02010600010101010101" charset="-122"/>
              <a:ea typeface="小确幸拼音体" panose="02010600010101010101" charset="-122"/>
              <a:cs typeface="+mn-ea"/>
              <a:sym typeface="+mn-lt"/>
            </a:endParaRPr>
          </a:p>
        </p:txBody>
      </p:sp>
      <p:sp>
        <p:nvSpPr>
          <p:cNvPr id="6" name="文本框 5"/>
          <p:cNvSpPr txBox="1"/>
          <p:nvPr/>
        </p:nvSpPr>
        <p:spPr>
          <a:xfrm>
            <a:off x="4648200" y="3847580"/>
            <a:ext cx="3037933" cy="923330"/>
          </a:xfrm>
          <a:prstGeom prst="rect">
            <a:avLst/>
          </a:prstGeom>
          <a:noFill/>
        </p:spPr>
        <p:txBody>
          <a:bodyPr wrap="square" rtlCol="0">
            <a:spAutoFit/>
          </a:bodyPr>
          <a:lstStyle/>
          <a:p>
            <a:pPr algn="ctr">
              <a:lnSpc>
                <a:spcPct val="150000"/>
              </a:lnSpc>
            </a:pPr>
            <a:r>
              <a:rPr lang="en-US" altLang="zh-CN" sz="1100" smtClean="0">
                <a:solidFill>
                  <a:schemeClr val="tx1">
                    <a:lumMod val="65000"/>
                    <a:lumOff val="35000"/>
                  </a:schemeClr>
                </a:solidFill>
                <a:cs typeface="+mn-ea"/>
                <a:sym typeface="+mn-lt"/>
              </a:rPr>
              <a:t>SHUI</a:t>
            </a:r>
            <a:r>
              <a:rPr lang="en-US" altLang="zh-CN" sz="1200" smtClean="0">
                <a:solidFill>
                  <a:schemeClr val="tx1">
                    <a:lumMod val="65000"/>
                    <a:lumOff val="35000"/>
                  </a:schemeClr>
                </a:solidFill>
                <a:cs typeface="+mn-ea"/>
                <a:sym typeface="+mn-lt"/>
              </a:rPr>
              <a:t> CAI TONG YONG SHUI CAITONG YONG SHUI CAI TONG YONG</a:t>
            </a:r>
            <a:endParaRPr lang="zh-CN" altLang="en-US" sz="1200" smtClean="0">
              <a:solidFill>
                <a:schemeClr val="tx1">
                  <a:lumMod val="65000"/>
                  <a:lumOff val="35000"/>
                </a:schemeClr>
              </a:solidFill>
              <a:cs typeface="+mn-ea"/>
              <a:sym typeface="+mn-lt"/>
            </a:endParaRPr>
          </a:p>
          <a:p>
            <a:pPr algn="ctr">
              <a:lnSpc>
                <a:spcPct val="150000"/>
              </a:lnSpc>
            </a:pPr>
            <a:endParaRPr lang="zh-CN" altLang="en-US" sz="1200">
              <a:solidFill>
                <a:schemeClr val="tx1">
                  <a:lumMod val="65000"/>
                  <a:lumOff val="35000"/>
                </a:schemeClr>
              </a:solidFill>
              <a:cs typeface="+mn-ea"/>
              <a:sym typeface="+mn-lt"/>
            </a:endParaRPr>
          </a:p>
        </p:txBody>
      </p:sp>
      <p:sp>
        <p:nvSpPr>
          <p:cNvPr id="7" name="文本框 6"/>
          <p:cNvSpPr txBox="1"/>
          <p:nvPr/>
        </p:nvSpPr>
        <p:spPr>
          <a:xfrm>
            <a:off x="5371735" y="1855704"/>
            <a:ext cx="1447260" cy="1198880"/>
          </a:xfrm>
          <a:prstGeom prst="rect">
            <a:avLst/>
          </a:prstGeom>
          <a:noFill/>
        </p:spPr>
        <p:txBody>
          <a:bodyPr wrap="square" rtlCol="0">
            <a:spAutoFit/>
          </a:bodyPr>
          <a:lstStyle/>
          <a:p>
            <a:pPr algn="dist"/>
            <a:r>
              <a:rPr lang="en-US" altLang="zh-CN" sz="7200" b="1" smtClean="0">
                <a:solidFill>
                  <a:schemeClr val="tx1">
                    <a:lumMod val="65000"/>
                    <a:lumOff val="35000"/>
                  </a:schemeClr>
                </a:solidFill>
                <a:cs typeface="+mn-ea"/>
                <a:sym typeface="+mn-lt"/>
              </a:rPr>
              <a:t>02</a:t>
            </a:r>
            <a:endParaRPr lang="zh-CN" altLang="en-US" sz="7200" b="1">
              <a:solidFill>
                <a:schemeClr val="tx1">
                  <a:lumMod val="65000"/>
                  <a:lumOff val="35000"/>
                </a:schemeClr>
              </a:solidFill>
              <a:cs typeface="+mn-ea"/>
              <a:sym typeface="+mn-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毕业季a"/>
          <p:cNvPicPr>
            <a:picLocks noChangeAspect="1"/>
          </p:cNvPicPr>
          <p:nvPr/>
        </p:nvPicPr>
        <p:blipFill>
          <a:blip r:embed="rId1"/>
          <a:srcRect l="84270" t="45862" r="3306" b="37382"/>
          <a:stretch>
            <a:fillRect/>
          </a:stretch>
        </p:blipFill>
        <p:spPr>
          <a:xfrm>
            <a:off x="158750" y="139700"/>
            <a:ext cx="1515110" cy="1149350"/>
          </a:xfrm>
          <a:prstGeom prst="ellipse">
            <a:avLst/>
          </a:prstGeom>
        </p:spPr>
      </p:pic>
      <p:sp>
        <p:nvSpPr>
          <p:cNvPr id="68" name="Rectangle 13"/>
          <p:cNvSpPr/>
          <p:nvPr/>
        </p:nvSpPr>
        <p:spPr bwMode="auto">
          <a:xfrm>
            <a:off x="1738347" y="422562"/>
            <a:ext cx="4320000" cy="5835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defRPr/>
            </a:pPr>
            <a:r>
              <a:rPr lang="zh-CN" altLang="en-US" sz="3200" spc="-300" dirty="0">
                <a:solidFill>
                  <a:schemeClr val="tx1">
                    <a:lumMod val="75000"/>
                    <a:lumOff val="25000"/>
                  </a:schemeClr>
                </a:solidFill>
                <a:latin typeface="小确幸拼音体" panose="02010600010101010101" charset="-122"/>
                <a:ea typeface="小确幸拼音体" panose="02010600010101010101" charset="-122"/>
                <a:cs typeface="Open Sans" pitchFamily="34" charset="0"/>
              </a:rPr>
              <a:t>这里是页面标题文字</a:t>
            </a:r>
            <a:endParaRPr lang="zh-CN" altLang="en-US" sz="3200" spc="-300" dirty="0">
              <a:solidFill>
                <a:schemeClr val="tx1">
                  <a:lumMod val="75000"/>
                  <a:lumOff val="25000"/>
                </a:schemeClr>
              </a:solidFill>
              <a:latin typeface="小确幸拼音体" panose="02010600010101010101" charset="-122"/>
              <a:ea typeface="小确幸拼音体" panose="02010600010101010101" charset="-122"/>
              <a:cs typeface="Open Sans" pitchFamily="34" charset="0"/>
            </a:endParaRPr>
          </a:p>
        </p:txBody>
      </p:sp>
      <p:pic>
        <p:nvPicPr>
          <p:cNvPr id="3" name="Docer搜索：半想象现实   http://chn.docer.com/works/?userid=199927538" descr="/Users/airbookpro/Downloads/a6b91a2f6db15167f83900c9b596cfa1f3cbb2803b8c-DSp2X8_fw658.pnga6b91a2f6db15167f83900c9b596cfa1f3cbb2803b8c-DSp2X8_fw658"/>
          <p:cNvPicPr>
            <a:picLocks noChangeAspect="1"/>
          </p:cNvPicPr>
          <p:nvPr/>
        </p:nvPicPr>
        <p:blipFill>
          <a:blip r:embed="rId2"/>
          <a:srcRect/>
          <a:stretch>
            <a:fillRect/>
          </a:stretch>
        </p:blipFill>
        <p:spPr>
          <a:xfrm>
            <a:off x="6058535" y="3191510"/>
            <a:ext cx="2788920" cy="2788920"/>
          </a:xfrm>
          <a:custGeom>
            <a:avLst/>
            <a:gdLst>
              <a:gd name="connsiteX0" fmla="*/ 0 w 2377440"/>
              <a:gd name="connsiteY0" fmla="*/ 0 h 4190092"/>
              <a:gd name="connsiteX1" fmla="*/ 2377440 w 2377440"/>
              <a:gd name="connsiteY1" fmla="*/ 0 h 4190092"/>
              <a:gd name="connsiteX2" fmla="*/ 2377440 w 2377440"/>
              <a:gd name="connsiteY2" fmla="*/ 4190092 h 4190092"/>
              <a:gd name="connsiteX3" fmla="*/ 0 w 2377440"/>
              <a:gd name="connsiteY3" fmla="*/ 4190092 h 4190092"/>
            </a:gdLst>
            <a:ahLst/>
            <a:cxnLst>
              <a:cxn ang="0">
                <a:pos x="connsiteX0" y="connsiteY0"/>
              </a:cxn>
              <a:cxn ang="0">
                <a:pos x="connsiteX1" y="connsiteY1"/>
              </a:cxn>
              <a:cxn ang="0">
                <a:pos x="connsiteX2" y="connsiteY2"/>
              </a:cxn>
              <a:cxn ang="0">
                <a:pos x="connsiteX3" y="connsiteY3"/>
              </a:cxn>
            </a:cxnLst>
            <a:rect l="l" t="t" r="r" b="b"/>
            <a:pathLst>
              <a:path w="2377440" h="4190092">
                <a:moveTo>
                  <a:pt x="0" y="0"/>
                </a:moveTo>
                <a:lnTo>
                  <a:pt x="2377440" y="0"/>
                </a:lnTo>
                <a:lnTo>
                  <a:pt x="2377440" y="4190092"/>
                </a:lnTo>
                <a:lnTo>
                  <a:pt x="0" y="4190092"/>
                </a:lnTo>
                <a:close/>
              </a:path>
            </a:pathLst>
          </a:custGeom>
          <a:noFill/>
        </p:spPr>
      </p:pic>
      <p:sp>
        <p:nvSpPr>
          <p:cNvPr id="5" name="Docer搜索：半想象现实   http://chn.docer.com/works/?userid=199927538"/>
          <p:cNvSpPr txBox="1"/>
          <p:nvPr/>
        </p:nvSpPr>
        <p:spPr>
          <a:xfrm>
            <a:off x="3249295" y="1563370"/>
            <a:ext cx="2286000" cy="521970"/>
          </a:xfrm>
          <a:prstGeom prst="rect">
            <a:avLst/>
          </a:prstGeom>
          <a:noFill/>
        </p:spPr>
        <p:txBody>
          <a:bodyPr wrap="square" rtlCol="0">
            <a:spAutoFit/>
          </a:bodyPr>
          <a:p>
            <a:r>
              <a:rPr lang="zh-CN" altLang="en-US" sz="2800" dirty="0" smtClean="0">
                <a:solidFill>
                  <a:srgbClr val="7897A5"/>
                </a:solidFill>
                <a:latin typeface="微软雅黑" panose="020B0503020204020204" pitchFamily="34" charset="-122"/>
                <a:ea typeface="微软雅黑" panose="020B0503020204020204" pitchFamily="34" charset="-122"/>
                <a:cs typeface="方正粗活意简体" panose="03000509000000000000" charset="-122"/>
              </a:rPr>
              <a:t>幻想计划</a:t>
            </a:r>
            <a:endParaRPr lang="zh-CN" altLang="en-US" sz="2800" dirty="0" smtClean="0">
              <a:solidFill>
                <a:srgbClr val="7897A5"/>
              </a:solidFill>
              <a:latin typeface="微软雅黑" panose="020B0503020204020204" pitchFamily="34" charset="-122"/>
              <a:ea typeface="微软雅黑" panose="020B0503020204020204" pitchFamily="34" charset="-122"/>
              <a:cs typeface="方正粗活意简体" panose="03000509000000000000" charset="-122"/>
            </a:endParaRPr>
          </a:p>
        </p:txBody>
      </p:sp>
      <p:sp>
        <p:nvSpPr>
          <p:cNvPr id="11" name="Docer搜索：半想象现实   http://chn.docer.com/works/?userid=199927538"/>
          <p:cNvSpPr txBox="1"/>
          <p:nvPr/>
        </p:nvSpPr>
        <p:spPr>
          <a:xfrm>
            <a:off x="3249295" y="2025015"/>
            <a:ext cx="2286000" cy="2353310"/>
          </a:xfrm>
          <a:prstGeom prst="rect">
            <a:avLst/>
          </a:prstGeom>
          <a:noFill/>
        </p:spPr>
        <p:txBody>
          <a:bodyPr wrap="square" rtlCol="0">
            <a:spAutoFit/>
          </a:bodyPr>
          <a:p>
            <a:pPr>
              <a:lnSpc>
                <a:spcPct val="150000"/>
              </a:lnSpc>
            </a:pPr>
            <a:r>
              <a:rPr lang="en-US" altLang="zh-CN" sz="1400" dirty="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rPr>
              <a:t>Once when I was six years old I saw a magnificent picture in a book, called True Stories from Nature, about the primeval forest. </a:t>
            </a:r>
            <a:endParaRPr lang="en-US" altLang="zh-CN" sz="1400" dirty="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endParaRPr>
          </a:p>
        </p:txBody>
      </p:sp>
      <p:sp>
        <p:nvSpPr>
          <p:cNvPr id="12" name="Docer搜索：半想象现实   http://chn.docer.com/works/?userid=199927538"/>
          <p:cNvSpPr txBox="1"/>
          <p:nvPr/>
        </p:nvSpPr>
        <p:spPr>
          <a:xfrm>
            <a:off x="9212580" y="3191510"/>
            <a:ext cx="2286000" cy="521970"/>
          </a:xfrm>
          <a:prstGeom prst="rect">
            <a:avLst/>
          </a:prstGeom>
          <a:noFill/>
        </p:spPr>
        <p:txBody>
          <a:bodyPr wrap="square" rtlCol="0">
            <a:spAutoFit/>
          </a:bodyPr>
          <a:p>
            <a:r>
              <a:rPr lang="zh-CN" altLang="en-US" sz="2800" dirty="0" smtClean="0">
                <a:solidFill>
                  <a:srgbClr val="7897A5"/>
                </a:solidFill>
                <a:latin typeface="微软雅黑" panose="020B0503020204020204" pitchFamily="34" charset="-122"/>
                <a:ea typeface="微软雅黑" panose="020B0503020204020204" pitchFamily="34" charset="-122"/>
                <a:cs typeface="方正粗活意简体" panose="03000509000000000000" charset="-122"/>
                <a:sym typeface="+mn-ea"/>
              </a:rPr>
              <a:t>幻想计划</a:t>
            </a:r>
            <a:endParaRPr lang="zh-CN" altLang="en-US" sz="2800" dirty="0" smtClean="0">
              <a:solidFill>
                <a:srgbClr val="7897A5"/>
              </a:solidFill>
              <a:latin typeface="微软雅黑" panose="020B0503020204020204" pitchFamily="34" charset="-122"/>
              <a:ea typeface="微软雅黑" panose="020B0503020204020204" pitchFamily="34" charset="-122"/>
              <a:cs typeface="方正粗活意简体" panose="03000509000000000000" charset="-122"/>
              <a:sym typeface="+mn-ea"/>
            </a:endParaRPr>
          </a:p>
        </p:txBody>
      </p:sp>
      <p:sp>
        <p:nvSpPr>
          <p:cNvPr id="13" name="Docer搜索：半想象现实   http://chn.docer.com/works/?userid=199927538"/>
          <p:cNvSpPr txBox="1"/>
          <p:nvPr/>
        </p:nvSpPr>
        <p:spPr>
          <a:xfrm>
            <a:off x="9212580" y="3719195"/>
            <a:ext cx="2286000" cy="2353310"/>
          </a:xfrm>
          <a:prstGeom prst="rect">
            <a:avLst/>
          </a:prstGeom>
          <a:noFill/>
        </p:spPr>
        <p:txBody>
          <a:bodyPr wrap="square" rtlCol="0">
            <a:spAutoFit/>
          </a:bodyPr>
          <a:p>
            <a:pPr>
              <a:lnSpc>
                <a:spcPct val="150000"/>
              </a:lnSpc>
            </a:pPr>
            <a:r>
              <a:rPr lang="en-US" altLang="zh-CN" sz="1400" dirty="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rPr>
              <a:t>Once when I was six years old I saw a magnificent picture in a book, called True Stories from Nature, about the primeval forest</a:t>
            </a:r>
            <a:r>
              <a:rPr lang="en-US" altLang="zh-CN" sz="140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rPr>
              <a:t>. </a:t>
            </a:r>
            <a:endParaRPr lang="en-US" altLang="zh-CN" sz="1400" dirty="0">
              <a:solidFill>
                <a:schemeClr val="bg2">
                  <a:lumMod val="50000"/>
                </a:schemeClr>
              </a:solidFill>
              <a:latin typeface="微软雅黑" panose="020B0503020204020204" pitchFamily="34" charset="-122"/>
              <a:ea typeface="微软雅黑" panose="020B0503020204020204" pitchFamily="34" charset="-122"/>
              <a:cs typeface="方正粗活意简体" panose="03000509000000000000" charset="-122"/>
            </a:endParaRPr>
          </a:p>
        </p:txBody>
      </p:sp>
      <p:pic>
        <p:nvPicPr>
          <p:cNvPr id="6" name="Docer搜索：半想象现实   http://chn.docer.com/works/?userid=199927538" descr="/Users/airbookpro/Downloads/a6b91a2f6db15167f83900c9b596cfa1f3cbb2803b8c-DSp2X8_fw658.pnga6b91a2f6db15167f83900c9b596cfa1f3cbb2803b8c-DSp2X8_fw658"/>
          <p:cNvPicPr>
            <a:picLocks noChangeAspect="1"/>
          </p:cNvPicPr>
          <p:nvPr/>
        </p:nvPicPr>
        <p:blipFill>
          <a:blip r:embed="rId2"/>
          <a:srcRect/>
          <a:stretch>
            <a:fillRect/>
          </a:stretch>
        </p:blipFill>
        <p:spPr>
          <a:xfrm>
            <a:off x="460375" y="1563370"/>
            <a:ext cx="2788920" cy="2788920"/>
          </a:xfrm>
          <a:custGeom>
            <a:avLst/>
            <a:gdLst>
              <a:gd name="connsiteX0" fmla="*/ 0 w 2377440"/>
              <a:gd name="connsiteY0" fmla="*/ 0 h 4190092"/>
              <a:gd name="connsiteX1" fmla="*/ 2377440 w 2377440"/>
              <a:gd name="connsiteY1" fmla="*/ 0 h 4190092"/>
              <a:gd name="connsiteX2" fmla="*/ 2377440 w 2377440"/>
              <a:gd name="connsiteY2" fmla="*/ 4190092 h 4190092"/>
              <a:gd name="connsiteX3" fmla="*/ 0 w 2377440"/>
              <a:gd name="connsiteY3" fmla="*/ 4190092 h 4190092"/>
            </a:gdLst>
            <a:ahLst/>
            <a:cxnLst>
              <a:cxn ang="0">
                <a:pos x="connsiteX0" y="connsiteY0"/>
              </a:cxn>
              <a:cxn ang="0">
                <a:pos x="connsiteX1" y="connsiteY1"/>
              </a:cxn>
              <a:cxn ang="0">
                <a:pos x="connsiteX2" y="connsiteY2"/>
              </a:cxn>
              <a:cxn ang="0">
                <a:pos x="connsiteX3" y="connsiteY3"/>
              </a:cxn>
            </a:cxnLst>
            <a:rect l="l" t="t" r="r" b="b"/>
            <a:pathLst>
              <a:path w="2377440" h="4190092">
                <a:moveTo>
                  <a:pt x="0" y="0"/>
                </a:moveTo>
                <a:lnTo>
                  <a:pt x="2377440" y="0"/>
                </a:lnTo>
                <a:lnTo>
                  <a:pt x="2377440" y="4190092"/>
                </a:lnTo>
                <a:lnTo>
                  <a:pt x="0" y="4190092"/>
                </a:lnTo>
                <a:close/>
              </a:path>
            </a:pathLst>
          </a:cu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毕业季a"/>
          <p:cNvPicPr>
            <a:picLocks noChangeAspect="1"/>
          </p:cNvPicPr>
          <p:nvPr/>
        </p:nvPicPr>
        <p:blipFill>
          <a:blip r:embed="rId1"/>
          <a:srcRect l="84270" t="45862" r="3306" b="37382"/>
          <a:stretch>
            <a:fillRect/>
          </a:stretch>
        </p:blipFill>
        <p:spPr>
          <a:xfrm>
            <a:off x="158750" y="139700"/>
            <a:ext cx="1515110" cy="1149350"/>
          </a:xfrm>
          <a:prstGeom prst="ellipse">
            <a:avLst/>
          </a:prstGeom>
        </p:spPr>
      </p:pic>
      <p:sp>
        <p:nvSpPr>
          <p:cNvPr id="68" name="Rectangle 13"/>
          <p:cNvSpPr/>
          <p:nvPr/>
        </p:nvSpPr>
        <p:spPr bwMode="auto">
          <a:xfrm>
            <a:off x="1738347" y="422562"/>
            <a:ext cx="4320000" cy="5835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defRPr/>
            </a:pPr>
            <a:r>
              <a:rPr lang="zh-CN" altLang="en-US" sz="3200" spc="-300" dirty="0">
                <a:solidFill>
                  <a:schemeClr val="tx1">
                    <a:lumMod val="75000"/>
                    <a:lumOff val="25000"/>
                  </a:schemeClr>
                </a:solidFill>
                <a:latin typeface="小确幸拼音体" panose="02010600010101010101" charset="-122"/>
                <a:ea typeface="小确幸拼音体" panose="02010600010101010101" charset="-122"/>
                <a:cs typeface="Open Sans" pitchFamily="34" charset="0"/>
              </a:rPr>
              <a:t>这里是页面标题文字</a:t>
            </a:r>
            <a:endParaRPr lang="zh-CN" altLang="en-US" sz="3200" spc="-300" dirty="0">
              <a:solidFill>
                <a:schemeClr val="tx1">
                  <a:lumMod val="75000"/>
                  <a:lumOff val="25000"/>
                </a:schemeClr>
              </a:solidFill>
              <a:latin typeface="小确幸拼音体" panose="02010600010101010101" charset="-122"/>
              <a:ea typeface="小确幸拼音体" panose="02010600010101010101" charset="-122"/>
              <a:cs typeface="Open Sans" pitchFamily="34" charset="0"/>
            </a:endParaRPr>
          </a:p>
        </p:txBody>
      </p:sp>
      <p:sp>
        <p:nvSpPr>
          <p:cNvPr id="64" name="Freeform 9"/>
          <p:cNvSpPr/>
          <p:nvPr/>
        </p:nvSpPr>
        <p:spPr bwMode="auto">
          <a:xfrm>
            <a:off x="191845" y="1645673"/>
            <a:ext cx="11808310" cy="746330"/>
          </a:xfrm>
          <a:custGeom>
            <a:avLst/>
            <a:gdLst>
              <a:gd name="T0" fmla="*/ 2 w 4909"/>
              <a:gd name="T1" fmla="*/ 0 h 310"/>
              <a:gd name="T2" fmla="*/ 609 w 4909"/>
              <a:gd name="T3" fmla="*/ 115 h 310"/>
              <a:gd name="T4" fmla="*/ 1222 w 4909"/>
              <a:gd name="T5" fmla="*/ 195 h 310"/>
              <a:gd name="T6" fmla="*/ 1838 w 4909"/>
              <a:gd name="T7" fmla="*/ 245 h 310"/>
              <a:gd name="T8" fmla="*/ 2456 w 4909"/>
              <a:gd name="T9" fmla="*/ 264 h 310"/>
              <a:gd name="T10" fmla="*/ 3073 w 4909"/>
              <a:gd name="T11" fmla="*/ 252 h 310"/>
              <a:gd name="T12" fmla="*/ 3382 w 4909"/>
              <a:gd name="T13" fmla="*/ 233 h 310"/>
              <a:gd name="T14" fmla="*/ 3535 w 4909"/>
              <a:gd name="T15" fmla="*/ 220 h 310"/>
              <a:gd name="T16" fmla="*/ 3689 w 4909"/>
              <a:gd name="T17" fmla="*/ 205 h 310"/>
              <a:gd name="T18" fmla="*/ 3996 w 4909"/>
              <a:gd name="T19" fmla="*/ 168 h 310"/>
              <a:gd name="T20" fmla="*/ 4302 w 4909"/>
              <a:gd name="T21" fmla="*/ 122 h 310"/>
              <a:gd name="T22" fmla="*/ 4606 w 4909"/>
              <a:gd name="T23" fmla="*/ 66 h 310"/>
              <a:gd name="T24" fmla="*/ 4757 w 4909"/>
              <a:gd name="T25" fmla="*/ 34 h 310"/>
              <a:gd name="T26" fmla="*/ 4908 w 4909"/>
              <a:gd name="T27" fmla="*/ 0 h 310"/>
              <a:gd name="T28" fmla="*/ 4909 w 4909"/>
              <a:gd name="T29" fmla="*/ 6 h 310"/>
              <a:gd name="T30" fmla="*/ 4760 w 4909"/>
              <a:gd name="T31" fmla="*/ 46 h 310"/>
              <a:gd name="T32" fmla="*/ 4609 w 4909"/>
              <a:gd name="T33" fmla="*/ 82 h 310"/>
              <a:gd name="T34" fmla="*/ 4306 w 4909"/>
              <a:gd name="T35" fmla="*/ 146 h 310"/>
              <a:gd name="T36" fmla="*/ 4001 w 4909"/>
              <a:gd name="T37" fmla="*/ 199 h 310"/>
              <a:gd name="T38" fmla="*/ 3693 w 4909"/>
              <a:gd name="T39" fmla="*/ 241 h 310"/>
              <a:gd name="T40" fmla="*/ 3075 w 4909"/>
              <a:gd name="T41" fmla="*/ 294 h 310"/>
              <a:gd name="T42" fmla="*/ 2455 w 4909"/>
              <a:gd name="T43" fmla="*/ 309 h 310"/>
              <a:gd name="T44" fmla="*/ 1836 w 4909"/>
              <a:gd name="T45" fmla="*/ 288 h 310"/>
              <a:gd name="T46" fmla="*/ 1218 w 4909"/>
              <a:gd name="T47" fmla="*/ 231 h 310"/>
              <a:gd name="T48" fmla="*/ 605 w 4909"/>
              <a:gd name="T49" fmla="*/ 140 h 310"/>
              <a:gd name="T50" fmla="*/ 301 w 4909"/>
              <a:gd name="T51" fmla="*/ 79 h 310"/>
              <a:gd name="T52" fmla="*/ 150 w 4909"/>
              <a:gd name="T53" fmla="*/ 45 h 310"/>
              <a:gd name="T54" fmla="*/ 0 w 4909"/>
              <a:gd name="T55" fmla="*/ 6 h 310"/>
              <a:gd name="T56" fmla="*/ 2 w 4909"/>
              <a:gd name="T57"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09" h="310">
                <a:moveTo>
                  <a:pt x="2" y="0"/>
                </a:moveTo>
                <a:cubicBezTo>
                  <a:pt x="203" y="46"/>
                  <a:pt x="406" y="83"/>
                  <a:pt x="609" y="115"/>
                </a:cubicBezTo>
                <a:cubicBezTo>
                  <a:pt x="813" y="147"/>
                  <a:pt x="1017" y="173"/>
                  <a:pt x="1222" y="195"/>
                </a:cubicBezTo>
                <a:cubicBezTo>
                  <a:pt x="1427" y="217"/>
                  <a:pt x="1633" y="234"/>
                  <a:pt x="1838" y="245"/>
                </a:cubicBezTo>
                <a:cubicBezTo>
                  <a:pt x="2044" y="257"/>
                  <a:pt x="2250" y="264"/>
                  <a:pt x="2456" y="264"/>
                </a:cubicBezTo>
                <a:cubicBezTo>
                  <a:pt x="2662" y="266"/>
                  <a:pt x="2868" y="262"/>
                  <a:pt x="3073" y="252"/>
                </a:cubicBezTo>
                <a:cubicBezTo>
                  <a:pt x="3176" y="247"/>
                  <a:pt x="3279" y="241"/>
                  <a:pt x="3382" y="233"/>
                </a:cubicBezTo>
                <a:cubicBezTo>
                  <a:pt x="3433" y="229"/>
                  <a:pt x="3484" y="225"/>
                  <a:pt x="3535" y="220"/>
                </a:cubicBezTo>
                <a:cubicBezTo>
                  <a:pt x="3587" y="215"/>
                  <a:pt x="3638" y="210"/>
                  <a:pt x="3689" y="205"/>
                </a:cubicBezTo>
                <a:cubicBezTo>
                  <a:pt x="3792" y="194"/>
                  <a:pt x="3894" y="182"/>
                  <a:pt x="3996" y="168"/>
                </a:cubicBezTo>
                <a:cubicBezTo>
                  <a:pt x="4098" y="154"/>
                  <a:pt x="4200" y="139"/>
                  <a:pt x="4302" y="122"/>
                </a:cubicBezTo>
                <a:cubicBezTo>
                  <a:pt x="4403" y="105"/>
                  <a:pt x="4505" y="86"/>
                  <a:pt x="4606" y="66"/>
                </a:cubicBezTo>
                <a:cubicBezTo>
                  <a:pt x="4656" y="56"/>
                  <a:pt x="4707" y="45"/>
                  <a:pt x="4757" y="34"/>
                </a:cubicBezTo>
                <a:cubicBezTo>
                  <a:pt x="4807" y="23"/>
                  <a:pt x="4858" y="12"/>
                  <a:pt x="4908" y="0"/>
                </a:cubicBezTo>
                <a:cubicBezTo>
                  <a:pt x="4909" y="6"/>
                  <a:pt x="4909" y="6"/>
                  <a:pt x="4909" y="6"/>
                </a:cubicBezTo>
                <a:cubicBezTo>
                  <a:pt x="4860" y="20"/>
                  <a:pt x="4810" y="33"/>
                  <a:pt x="4760" y="46"/>
                </a:cubicBezTo>
                <a:cubicBezTo>
                  <a:pt x="4710" y="58"/>
                  <a:pt x="4659" y="70"/>
                  <a:pt x="4609" y="82"/>
                </a:cubicBezTo>
                <a:cubicBezTo>
                  <a:pt x="4508" y="105"/>
                  <a:pt x="4407" y="127"/>
                  <a:pt x="4306" y="146"/>
                </a:cubicBezTo>
                <a:cubicBezTo>
                  <a:pt x="4204" y="166"/>
                  <a:pt x="4103" y="183"/>
                  <a:pt x="4001" y="199"/>
                </a:cubicBezTo>
                <a:cubicBezTo>
                  <a:pt x="3898" y="215"/>
                  <a:pt x="3796" y="229"/>
                  <a:pt x="3693" y="241"/>
                </a:cubicBezTo>
                <a:cubicBezTo>
                  <a:pt x="3488" y="266"/>
                  <a:pt x="3282" y="283"/>
                  <a:pt x="3075" y="294"/>
                </a:cubicBezTo>
                <a:cubicBezTo>
                  <a:pt x="2869" y="305"/>
                  <a:pt x="2662" y="310"/>
                  <a:pt x="2455" y="309"/>
                </a:cubicBezTo>
                <a:cubicBezTo>
                  <a:pt x="2249" y="308"/>
                  <a:pt x="2042" y="301"/>
                  <a:pt x="1836" y="288"/>
                </a:cubicBezTo>
                <a:cubicBezTo>
                  <a:pt x="1629" y="274"/>
                  <a:pt x="1423" y="256"/>
                  <a:pt x="1218" y="231"/>
                </a:cubicBezTo>
                <a:cubicBezTo>
                  <a:pt x="1013" y="207"/>
                  <a:pt x="809" y="176"/>
                  <a:pt x="605" y="140"/>
                </a:cubicBezTo>
                <a:cubicBezTo>
                  <a:pt x="504" y="121"/>
                  <a:pt x="402" y="101"/>
                  <a:pt x="301" y="79"/>
                </a:cubicBezTo>
                <a:cubicBezTo>
                  <a:pt x="251" y="68"/>
                  <a:pt x="200" y="57"/>
                  <a:pt x="150" y="45"/>
                </a:cubicBezTo>
                <a:cubicBezTo>
                  <a:pt x="100" y="33"/>
                  <a:pt x="50" y="20"/>
                  <a:pt x="0" y="6"/>
                </a:cubicBezTo>
                <a:lnTo>
                  <a:pt x="2" y="0"/>
                </a:lnTo>
                <a:close/>
              </a:path>
            </a:pathLst>
          </a:custGeom>
          <a:solidFill>
            <a:srgbClr val="BDBBAB"/>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prstClr val="black"/>
              </a:solidFill>
              <a:latin typeface="微软雅黑" panose="020B0503020204020204" pitchFamily="34" charset="-122"/>
              <a:ea typeface="微软雅黑" panose="020B0503020204020204" pitchFamily="34" charset="-122"/>
            </a:endParaRPr>
          </a:p>
        </p:txBody>
      </p:sp>
      <p:grpSp>
        <p:nvGrpSpPr>
          <p:cNvPr id="65" name="组合 64"/>
          <p:cNvGrpSpPr/>
          <p:nvPr/>
        </p:nvGrpSpPr>
        <p:grpSpPr>
          <a:xfrm>
            <a:off x="2385797" y="1956643"/>
            <a:ext cx="1674953" cy="2502779"/>
            <a:chOff x="2385797" y="1956643"/>
            <a:chExt cx="1674953" cy="2502779"/>
          </a:xfrm>
        </p:grpSpPr>
        <p:grpSp>
          <p:nvGrpSpPr>
            <p:cNvPr id="66" name="组合 65"/>
            <p:cNvGrpSpPr/>
            <p:nvPr/>
          </p:nvGrpSpPr>
          <p:grpSpPr>
            <a:xfrm>
              <a:off x="2385797" y="1956643"/>
              <a:ext cx="1674953" cy="2502779"/>
              <a:chOff x="2385797" y="1956643"/>
              <a:chExt cx="1674953" cy="2502779"/>
            </a:xfrm>
          </p:grpSpPr>
          <p:sp>
            <p:nvSpPr>
              <p:cNvPr id="70" name="Freeform 7"/>
              <p:cNvSpPr>
                <a:spLocks noEditPoints="1"/>
              </p:cNvSpPr>
              <p:nvPr/>
            </p:nvSpPr>
            <p:spPr bwMode="auto">
              <a:xfrm>
                <a:off x="2385797" y="2542127"/>
                <a:ext cx="1674953" cy="1917295"/>
              </a:xfrm>
              <a:custGeom>
                <a:avLst/>
                <a:gdLst>
                  <a:gd name="T0" fmla="*/ 123 w 696"/>
                  <a:gd name="T1" fmla="*/ 224 h 796"/>
                  <a:gd name="T2" fmla="*/ 123 w 696"/>
                  <a:gd name="T3" fmla="*/ 673 h 796"/>
                  <a:gd name="T4" fmla="*/ 572 w 696"/>
                  <a:gd name="T5" fmla="*/ 673 h 796"/>
                  <a:gd name="T6" fmla="*/ 572 w 696"/>
                  <a:gd name="T7" fmla="*/ 224 h 796"/>
                  <a:gd name="T8" fmla="*/ 348 w 696"/>
                  <a:gd name="T9" fmla="*/ 0 h 796"/>
                  <a:gd name="T10" fmla="*/ 123 w 696"/>
                  <a:gd name="T11" fmla="*/ 224 h 796"/>
                  <a:gd name="T12" fmla="*/ 361 w 696"/>
                  <a:gd name="T13" fmla="*/ 101 h 796"/>
                  <a:gd name="T14" fmla="*/ 328 w 696"/>
                  <a:gd name="T15" fmla="*/ 101 h 796"/>
                  <a:gd name="T16" fmla="*/ 328 w 696"/>
                  <a:gd name="T17" fmla="*/ 67 h 796"/>
                  <a:gd name="T18" fmla="*/ 361 w 696"/>
                  <a:gd name="T19" fmla="*/ 67 h 796"/>
                  <a:gd name="T20" fmla="*/ 361 w 696"/>
                  <a:gd name="T21" fmla="*/ 10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796">
                    <a:moveTo>
                      <a:pt x="123" y="224"/>
                    </a:moveTo>
                    <a:cubicBezTo>
                      <a:pt x="0" y="348"/>
                      <a:pt x="0" y="549"/>
                      <a:pt x="123" y="673"/>
                    </a:cubicBezTo>
                    <a:cubicBezTo>
                      <a:pt x="247" y="796"/>
                      <a:pt x="448" y="796"/>
                      <a:pt x="572" y="673"/>
                    </a:cubicBezTo>
                    <a:cubicBezTo>
                      <a:pt x="696" y="549"/>
                      <a:pt x="696" y="348"/>
                      <a:pt x="572" y="224"/>
                    </a:cubicBezTo>
                    <a:cubicBezTo>
                      <a:pt x="348" y="0"/>
                      <a:pt x="348" y="0"/>
                      <a:pt x="348" y="0"/>
                    </a:cubicBezTo>
                    <a:lnTo>
                      <a:pt x="123" y="224"/>
                    </a:lnTo>
                    <a:close/>
                    <a:moveTo>
                      <a:pt x="361" y="101"/>
                    </a:moveTo>
                    <a:cubicBezTo>
                      <a:pt x="352" y="110"/>
                      <a:pt x="337" y="110"/>
                      <a:pt x="328" y="101"/>
                    </a:cubicBezTo>
                    <a:cubicBezTo>
                      <a:pt x="318" y="92"/>
                      <a:pt x="318" y="76"/>
                      <a:pt x="328" y="67"/>
                    </a:cubicBezTo>
                    <a:cubicBezTo>
                      <a:pt x="337" y="58"/>
                      <a:pt x="352" y="58"/>
                      <a:pt x="361" y="67"/>
                    </a:cubicBezTo>
                    <a:cubicBezTo>
                      <a:pt x="371" y="76"/>
                      <a:pt x="371" y="92"/>
                      <a:pt x="361" y="101"/>
                    </a:cubicBezTo>
                    <a:close/>
                  </a:path>
                </a:pathLst>
              </a:custGeom>
              <a:solidFill>
                <a:srgbClr val="F19E95"/>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1" name="Freeform 10"/>
              <p:cNvSpPr/>
              <p:nvPr/>
            </p:nvSpPr>
            <p:spPr bwMode="auto">
              <a:xfrm>
                <a:off x="2947689" y="1956643"/>
                <a:ext cx="452517" cy="844983"/>
              </a:xfrm>
              <a:custGeom>
                <a:avLst/>
                <a:gdLst>
                  <a:gd name="T0" fmla="*/ 107 w 188"/>
                  <a:gd name="T1" fmla="*/ 336 h 351"/>
                  <a:gd name="T2" fmla="*/ 179 w 188"/>
                  <a:gd name="T3" fmla="*/ 161 h 351"/>
                  <a:gd name="T4" fmla="*/ 129 w 188"/>
                  <a:gd name="T5" fmla="*/ 20 h 351"/>
                  <a:gd name="T6" fmla="*/ 10 w 188"/>
                  <a:gd name="T7" fmla="*/ 91 h 351"/>
                  <a:gd name="T8" fmla="*/ 61 w 188"/>
                  <a:gd name="T9" fmla="*/ 279 h 351"/>
                  <a:gd name="T10" fmla="*/ 85 w 188"/>
                  <a:gd name="T11" fmla="*/ 260 h 351"/>
                  <a:gd name="T12" fmla="*/ 34 w 188"/>
                  <a:gd name="T13" fmla="*/ 120 h 351"/>
                  <a:gd name="T14" fmla="*/ 51 w 188"/>
                  <a:gd name="T15" fmla="*/ 54 h 351"/>
                  <a:gd name="T16" fmla="*/ 123 w 188"/>
                  <a:gd name="T17" fmla="*/ 51 h 351"/>
                  <a:gd name="T18" fmla="*/ 150 w 188"/>
                  <a:gd name="T19" fmla="*/ 185 h 351"/>
                  <a:gd name="T20" fmla="*/ 90 w 188"/>
                  <a:gd name="T21" fmla="*/ 322 h 351"/>
                  <a:gd name="T22" fmla="*/ 107 w 188"/>
                  <a:gd name="T23" fmla="*/ 336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8" h="351">
                    <a:moveTo>
                      <a:pt x="107" y="336"/>
                    </a:moveTo>
                    <a:cubicBezTo>
                      <a:pt x="146" y="287"/>
                      <a:pt x="168" y="223"/>
                      <a:pt x="179" y="161"/>
                    </a:cubicBezTo>
                    <a:cubicBezTo>
                      <a:pt x="188" y="110"/>
                      <a:pt x="186" y="41"/>
                      <a:pt x="129" y="20"/>
                    </a:cubicBezTo>
                    <a:cubicBezTo>
                      <a:pt x="74" y="0"/>
                      <a:pt x="20" y="36"/>
                      <a:pt x="10" y="91"/>
                    </a:cubicBezTo>
                    <a:cubicBezTo>
                      <a:pt x="0" y="151"/>
                      <a:pt x="26" y="230"/>
                      <a:pt x="61" y="279"/>
                    </a:cubicBezTo>
                    <a:cubicBezTo>
                      <a:pt x="70" y="292"/>
                      <a:pt x="93" y="271"/>
                      <a:pt x="85" y="260"/>
                    </a:cubicBezTo>
                    <a:cubicBezTo>
                      <a:pt x="58" y="222"/>
                      <a:pt x="38" y="166"/>
                      <a:pt x="34" y="120"/>
                    </a:cubicBezTo>
                    <a:cubicBezTo>
                      <a:pt x="32" y="98"/>
                      <a:pt x="34" y="70"/>
                      <a:pt x="51" y="54"/>
                    </a:cubicBezTo>
                    <a:cubicBezTo>
                      <a:pt x="70" y="37"/>
                      <a:pt x="103" y="41"/>
                      <a:pt x="123" y="51"/>
                    </a:cubicBezTo>
                    <a:cubicBezTo>
                      <a:pt x="169" y="71"/>
                      <a:pt x="158" y="146"/>
                      <a:pt x="150" y="185"/>
                    </a:cubicBezTo>
                    <a:cubicBezTo>
                      <a:pt x="140" y="232"/>
                      <a:pt x="121" y="283"/>
                      <a:pt x="90" y="322"/>
                    </a:cubicBezTo>
                    <a:cubicBezTo>
                      <a:pt x="78" y="337"/>
                      <a:pt x="95" y="351"/>
                      <a:pt x="107" y="336"/>
                    </a:cubicBezTo>
                    <a:close/>
                  </a:path>
                </a:pathLst>
              </a:custGeom>
              <a:solidFill>
                <a:srgbClr val="BDBB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67" name="矩形 66"/>
            <p:cNvSpPr/>
            <p:nvPr/>
          </p:nvSpPr>
          <p:spPr>
            <a:xfrm>
              <a:off x="2701052" y="2901777"/>
              <a:ext cx="979756" cy="769440"/>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18</a:t>
              </a:r>
              <a:r>
                <a:rPr kumimoji="0" lang="en-US" altLang="zh-CN"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a:t>
              </a:r>
              <a:endParaRPr kumimoji="0" lang="zh-CN" altLang="en-US" sz="8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4" name="任意多边形 3"/>
            <p:cNvSpPr/>
            <p:nvPr/>
          </p:nvSpPr>
          <p:spPr>
            <a:xfrm>
              <a:off x="2595352" y="3545596"/>
              <a:ext cx="1241712" cy="0"/>
            </a:xfrm>
            <a:custGeom>
              <a:avLst/>
              <a:gdLst>
                <a:gd name="connsiteX0" fmla="*/ 0 w 1028700"/>
                <a:gd name="connsiteY0" fmla="*/ 0 h 0"/>
                <a:gd name="connsiteX1" fmla="*/ 1028700 w 1028700"/>
                <a:gd name="connsiteY1" fmla="*/ 0 h 0"/>
                <a:gd name="connsiteX0-1" fmla="*/ 0 w 8935"/>
                <a:gd name="connsiteY0-2" fmla="*/ 2382 h 0"/>
                <a:gd name="connsiteX1-3" fmla="*/ 8935 w 8935"/>
                <a:gd name="connsiteY1-4" fmla="*/ 0 h 0"/>
              </a:gdLst>
              <a:ahLst/>
              <a:cxnLst>
                <a:cxn ang="0">
                  <a:pos x="connsiteX0-1" y="connsiteY0-2"/>
                </a:cxn>
                <a:cxn ang="0">
                  <a:pos x="connsiteX1-3" y="connsiteY1-4"/>
                </a:cxn>
              </a:cxnLst>
              <a:rect l="l" t="t" r="r" b="b"/>
              <a:pathLst>
                <a:path w="8935">
                  <a:moveTo>
                    <a:pt x="0" y="2382"/>
                  </a:moveTo>
                  <a:cubicBezTo>
                    <a:pt x="3333" y="2382"/>
                    <a:pt x="5602" y="0"/>
                    <a:pt x="8935" y="0"/>
                  </a:cubicBezTo>
                </a:path>
              </a:pathLst>
            </a:custGeom>
            <a:noFill/>
            <a:ln w="12700" cap="flat" cmpd="sng" algn="ctr">
              <a:solidFill>
                <a:sysClr val="window" lastClr="FFFFFF"/>
              </a:solidFill>
              <a:prstDash val="solid"/>
              <a:miter lim="800000"/>
            </a:ln>
            <a:effectLst/>
          </p:spPr>
          <p:txBody>
            <a:bodyPr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9" name="矩形 68"/>
            <p:cNvSpPr/>
            <p:nvPr/>
          </p:nvSpPr>
          <p:spPr>
            <a:xfrm>
              <a:off x="2511037" y="3619224"/>
              <a:ext cx="1415772" cy="338553"/>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点击添加标题</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2" name="组合 71"/>
          <p:cNvGrpSpPr/>
          <p:nvPr/>
        </p:nvGrpSpPr>
        <p:grpSpPr>
          <a:xfrm>
            <a:off x="4371720" y="2098188"/>
            <a:ext cx="1674953" cy="2517793"/>
            <a:chOff x="4371720" y="2098188"/>
            <a:chExt cx="1674953" cy="2517793"/>
          </a:xfrm>
        </p:grpSpPr>
        <p:sp>
          <p:nvSpPr>
            <p:cNvPr id="73" name="Freeform 8"/>
            <p:cNvSpPr>
              <a:spLocks noEditPoints="1"/>
            </p:cNvSpPr>
            <p:nvPr/>
          </p:nvSpPr>
          <p:spPr bwMode="auto">
            <a:xfrm>
              <a:off x="4371720" y="2696540"/>
              <a:ext cx="1674953" cy="1919441"/>
            </a:xfrm>
            <a:custGeom>
              <a:avLst/>
              <a:gdLst>
                <a:gd name="T0" fmla="*/ 572 w 696"/>
                <a:gd name="T1" fmla="*/ 225 h 797"/>
                <a:gd name="T2" fmla="*/ 572 w 696"/>
                <a:gd name="T3" fmla="*/ 673 h 797"/>
                <a:gd name="T4" fmla="*/ 123 w 696"/>
                <a:gd name="T5" fmla="*/ 673 h 797"/>
                <a:gd name="T6" fmla="*/ 123 w 696"/>
                <a:gd name="T7" fmla="*/ 225 h 797"/>
                <a:gd name="T8" fmla="*/ 348 w 696"/>
                <a:gd name="T9" fmla="*/ 0 h 797"/>
                <a:gd name="T10" fmla="*/ 572 w 696"/>
                <a:gd name="T11" fmla="*/ 225 h 797"/>
                <a:gd name="T12" fmla="*/ 334 w 696"/>
                <a:gd name="T13" fmla="*/ 101 h 797"/>
                <a:gd name="T14" fmla="*/ 368 w 696"/>
                <a:gd name="T15" fmla="*/ 101 h 797"/>
                <a:gd name="T16" fmla="*/ 368 w 696"/>
                <a:gd name="T17" fmla="*/ 68 h 797"/>
                <a:gd name="T18" fmla="*/ 334 w 696"/>
                <a:gd name="T19" fmla="*/ 68 h 797"/>
                <a:gd name="T20" fmla="*/ 334 w 696"/>
                <a:gd name="T21" fmla="*/ 101 h 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797">
                  <a:moveTo>
                    <a:pt x="572" y="225"/>
                  </a:moveTo>
                  <a:cubicBezTo>
                    <a:pt x="696" y="348"/>
                    <a:pt x="696" y="549"/>
                    <a:pt x="572" y="673"/>
                  </a:cubicBezTo>
                  <a:cubicBezTo>
                    <a:pt x="448" y="797"/>
                    <a:pt x="247" y="797"/>
                    <a:pt x="123" y="673"/>
                  </a:cubicBezTo>
                  <a:cubicBezTo>
                    <a:pt x="0" y="549"/>
                    <a:pt x="0" y="348"/>
                    <a:pt x="123" y="225"/>
                  </a:cubicBezTo>
                  <a:cubicBezTo>
                    <a:pt x="348" y="0"/>
                    <a:pt x="348" y="0"/>
                    <a:pt x="348" y="0"/>
                  </a:cubicBezTo>
                  <a:lnTo>
                    <a:pt x="572" y="225"/>
                  </a:lnTo>
                  <a:close/>
                  <a:moveTo>
                    <a:pt x="334" y="101"/>
                  </a:moveTo>
                  <a:cubicBezTo>
                    <a:pt x="343" y="111"/>
                    <a:pt x="358" y="111"/>
                    <a:pt x="368" y="101"/>
                  </a:cubicBezTo>
                  <a:cubicBezTo>
                    <a:pt x="377" y="92"/>
                    <a:pt x="377" y="77"/>
                    <a:pt x="368" y="68"/>
                  </a:cubicBezTo>
                  <a:cubicBezTo>
                    <a:pt x="359" y="58"/>
                    <a:pt x="343" y="58"/>
                    <a:pt x="334" y="68"/>
                  </a:cubicBezTo>
                  <a:cubicBezTo>
                    <a:pt x="325" y="77"/>
                    <a:pt x="325" y="92"/>
                    <a:pt x="334" y="101"/>
                  </a:cubicBezTo>
                  <a:close/>
                </a:path>
              </a:pathLst>
            </a:custGeom>
            <a:solidFill>
              <a:srgbClr val="96C7AB"/>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4" name="Freeform 12"/>
            <p:cNvSpPr/>
            <p:nvPr/>
          </p:nvSpPr>
          <p:spPr bwMode="auto">
            <a:xfrm>
              <a:off x="4974361" y="2098188"/>
              <a:ext cx="454661" cy="847128"/>
            </a:xfrm>
            <a:custGeom>
              <a:avLst/>
              <a:gdLst>
                <a:gd name="T0" fmla="*/ 108 w 189"/>
                <a:gd name="T1" fmla="*/ 335 h 351"/>
                <a:gd name="T2" fmla="*/ 180 w 189"/>
                <a:gd name="T3" fmla="*/ 161 h 351"/>
                <a:gd name="T4" fmla="*/ 129 w 189"/>
                <a:gd name="T5" fmla="*/ 19 h 351"/>
                <a:gd name="T6" fmla="*/ 11 w 189"/>
                <a:gd name="T7" fmla="*/ 90 h 351"/>
                <a:gd name="T8" fmla="*/ 56 w 189"/>
                <a:gd name="T9" fmla="*/ 269 h 351"/>
                <a:gd name="T10" fmla="*/ 80 w 189"/>
                <a:gd name="T11" fmla="*/ 250 h 351"/>
                <a:gd name="T12" fmla="*/ 35 w 189"/>
                <a:gd name="T13" fmla="*/ 119 h 351"/>
                <a:gd name="T14" fmla="*/ 52 w 189"/>
                <a:gd name="T15" fmla="*/ 54 h 351"/>
                <a:gd name="T16" fmla="*/ 124 w 189"/>
                <a:gd name="T17" fmla="*/ 50 h 351"/>
                <a:gd name="T18" fmla="*/ 151 w 189"/>
                <a:gd name="T19" fmla="*/ 184 h 351"/>
                <a:gd name="T20" fmla="*/ 91 w 189"/>
                <a:gd name="T21" fmla="*/ 321 h 351"/>
                <a:gd name="T22" fmla="*/ 108 w 189"/>
                <a:gd name="T23" fmla="*/ 335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351">
                  <a:moveTo>
                    <a:pt x="108" y="335"/>
                  </a:moveTo>
                  <a:cubicBezTo>
                    <a:pt x="147" y="286"/>
                    <a:pt x="169" y="222"/>
                    <a:pt x="180" y="161"/>
                  </a:cubicBezTo>
                  <a:cubicBezTo>
                    <a:pt x="189" y="110"/>
                    <a:pt x="187" y="40"/>
                    <a:pt x="129" y="19"/>
                  </a:cubicBezTo>
                  <a:cubicBezTo>
                    <a:pt x="75" y="0"/>
                    <a:pt x="21" y="35"/>
                    <a:pt x="11" y="90"/>
                  </a:cubicBezTo>
                  <a:cubicBezTo>
                    <a:pt x="0" y="150"/>
                    <a:pt x="22" y="220"/>
                    <a:pt x="56" y="269"/>
                  </a:cubicBezTo>
                  <a:cubicBezTo>
                    <a:pt x="66" y="283"/>
                    <a:pt x="90" y="266"/>
                    <a:pt x="80" y="250"/>
                  </a:cubicBezTo>
                  <a:cubicBezTo>
                    <a:pt x="56" y="210"/>
                    <a:pt x="38" y="165"/>
                    <a:pt x="35" y="119"/>
                  </a:cubicBezTo>
                  <a:cubicBezTo>
                    <a:pt x="33" y="97"/>
                    <a:pt x="35" y="69"/>
                    <a:pt x="52" y="54"/>
                  </a:cubicBezTo>
                  <a:cubicBezTo>
                    <a:pt x="70" y="37"/>
                    <a:pt x="103" y="41"/>
                    <a:pt x="124" y="50"/>
                  </a:cubicBezTo>
                  <a:cubicBezTo>
                    <a:pt x="170" y="71"/>
                    <a:pt x="159" y="146"/>
                    <a:pt x="151" y="184"/>
                  </a:cubicBezTo>
                  <a:cubicBezTo>
                    <a:pt x="140" y="232"/>
                    <a:pt x="122" y="283"/>
                    <a:pt x="91" y="321"/>
                  </a:cubicBezTo>
                  <a:cubicBezTo>
                    <a:pt x="79" y="336"/>
                    <a:pt x="96" y="351"/>
                    <a:pt x="108" y="335"/>
                  </a:cubicBezTo>
                  <a:close/>
                </a:path>
              </a:pathLst>
            </a:custGeom>
            <a:solidFill>
              <a:srgbClr val="BDBB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5" name="矩形 74"/>
            <p:cNvSpPr/>
            <p:nvPr/>
          </p:nvSpPr>
          <p:spPr>
            <a:xfrm>
              <a:off x="4493805" y="3691805"/>
              <a:ext cx="1415772" cy="338553"/>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点击添加标题</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76" name="组合 75"/>
            <p:cNvGrpSpPr/>
            <p:nvPr/>
          </p:nvGrpSpPr>
          <p:grpSpPr>
            <a:xfrm>
              <a:off x="4613017" y="2973836"/>
              <a:ext cx="1241712" cy="769440"/>
              <a:chOff x="1980743" y="2394742"/>
              <a:chExt cx="919143" cy="569557"/>
            </a:xfrm>
          </p:grpSpPr>
          <p:sp>
            <p:nvSpPr>
              <p:cNvPr id="77" name="矩形 76"/>
              <p:cNvSpPr/>
              <p:nvPr/>
            </p:nvSpPr>
            <p:spPr>
              <a:xfrm>
                <a:off x="2058984" y="2394742"/>
                <a:ext cx="725237" cy="569557"/>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32</a:t>
                </a:r>
                <a:r>
                  <a:rPr kumimoji="0" lang="en-US" altLang="zh-CN"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a:t>
                </a:r>
                <a:endParaRPr kumimoji="0" lang="zh-CN" altLang="en-US" sz="8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78" name="任意多边形 77"/>
              <p:cNvSpPr/>
              <p:nvPr/>
            </p:nvSpPr>
            <p:spPr>
              <a:xfrm>
                <a:off x="1980743" y="2871311"/>
                <a:ext cx="919143" cy="0"/>
              </a:xfrm>
              <a:custGeom>
                <a:avLst/>
                <a:gdLst>
                  <a:gd name="connsiteX0" fmla="*/ 0 w 1028700"/>
                  <a:gd name="connsiteY0" fmla="*/ 0 h 0"/>
                  <a:gd name="connsiteX1" fmla="*/ 1028700 w 1028700"/>
                  <a:gd name="connsiteY1" fmla="*/ 0 h 0"/>
                  <a:gd name="connsiteX0-1" fmla="*/ 0 w 8935"/>
                  <a:gd name="connsiteY0-2" fmla="*/ 2382 h 0"/>
                  <a:gd name="connsiteX1-3" fmla="*/ 8935 w 8935"/>
                  <a:gd name="connsiteY1-4" fmla="*/ 0 h 0"/>
                </a:gdLst>
                <a:ahLst/>
                <a:cxnLst>
                  <a:cxn ang="0">
                    <a:pos x="connsiteX0-1" y="connsiteY0-2"/>
                  </a:cxn>
                  <a:cxn ang="0">
                    <a:pos x="connsiteX1-3" y="connsiteY1-4"/>
                  </a:cxn>
                </a:cxnLst>
                <a:rect l="l" t="t" r="r" b="b"/>
                <a:pathLst>
                  <a:path w="8935">
                    <a:moveTo>
                      <a:pt x="0" y="2382"/>
                    </a:moveTo>
                    <a:cubicBezTo>
                      <a:pt x="3333" y="2382"/>
                      <a:pt x="5602" y="0"/>
                      <a:pt x="8935" y="0"/>
                    </a:cubicBezTo>
                  </a:path>
                </a:pathLst>
              </a:custGeom>
              <a:noFill/>
              <a:ln w="12700" cap="flat" cmpd="sng" algn="ctr">
                <a:solidFill>
                  <a:sysClr val="window" lastClr="FFFFFF"/>
                </a:solidFill>
                <a:prstDash val="solid"/>
                <a:miter lim="800000"/>
              </a:ln>
              <a:effectLst/>
            </p:spPr>
            <p:txBody>
              <a:bodyPr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79" name="组合 78"/>
          <p:cNvGrpSpPr/>
          <p:nvPr/>
        </p:nvGrpSpPr>
        <p:grpSpPr>
          <a:xfrm>
            <a:off x="6359789" y="2113201"/>
            <a:ext cx="1672808" cy="2517791"/>
            <a:chOff x="6359789" y="2113201"/>
            <a:chExt cx="1672808" cy="2517791"/>
          </a:xfrm>
        </p:grpSpPr>
        <p:sp>
          <p:nvSpPr>
            <p:cNvPr id="80" name="Freeform 5"/>
            <p:cNvSpPr>
              <a:spLocks noEditPoints="1"/>
            </p:cNvSpPr>
            <p:nvPr/>
          </p:nvSpPr>
          <p:spPr bwMode="auto">
            <a:xfrm>
              <a:off x="6359789" y="2713697"/>
              <a:ext cx="1672808" cy="1917295"/>
            </a:xfrm>
            <a:custGeom>
              <a:avLst/>
              <a:gdLst>
                <a:gd name="T0" fmla="*/ 572 w 696"/>
                <a:gd name="T1" fmla="*/ 224 h 796"/>
                <a:gd name="T2" fmla="*/ 572 w 696"/>
                <a:gd name="T3" fmla="*/ 672 h 796"/>
                <a:gd name="T4" fmla="*/ 124 w 696"/>
                <a:gd name="T5" fmla="*/ 672 h 796"/>
                <a:gd name="T6" fmla="*/ 124 w 696"/>
                <a:gd name="T7" fmla="*/ 224 h 796"/>
                <a:gd name="T8" fmla="*/ 348 w 696"/>
                <a:gd name="T9" fmla="*/ 0 h 796"/>
                <a:gd name="T10" fmla="*/ 572 w 696"/>
                <a:gd name="T11" fmla="*/ 224 h 796"/>
                <a:gd name="T12" fmla="*/ 334 w 696"/>
                <a:gd name="T13" fmla="*/ 101 h 796"/>
                <a:gd name="T14" fmla="*/ 368 w 696"/>
                <a:gd name="T15" fmla="*/ 101 h 796"/>
                <a:gd name="T16" fmla="*/ 368 w 696"/>
                <a:gd name="T17" fmla="*/ 67 h 796"/>
                <a:gd name="T18" fmla="*/ 334 w 696"/>
                <a:gd name="T19" fmla="*/ 67 h 796"/>
                <a:gd name="T20" fmla="*/ 334 w 696"/>
                <a:gd name="T21" fmla="*/ 10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796">
                  <a:moveTo>
                    <a:pt x="572" y="224"/>
                  </a:moveTo>
                  <a:cubicBezTo>
                    <a:pt x="696" y="348"/>
                    <a:pt x="696" y="548"/>
                    <a:pt x="572" y="672"/>
                  </a:cubicBezTo>
                  <a:cubicBezTo>
                    <a:pt x="448" y="796"/>
                    <a:pt x="247" y="796"/>
                    <a:pt x="124" y="672"/>
                  </a:cubicBezTo>
                  <a:cubicBezTo>
                    <a:pt x="0" y="548"/>
                    <a:pt x="0" y="348"/>
                    <a:pt x="124" y="224"/>
                  </a:cubicBezTo>
                  <a:cubicBezTo>
                    <a:pt x="348" y="0"/>
                    <a:pt x="348" y="0"/>
                    <a:pt x="348" y="0"/>
                  </a:cubicBezTo>
                  <a:lnTo>
                    <a:pt x="572" y="224"/>
                  </a:lnTo>
                  <a:close/>
                  <a:moveTo>
                    <a:pt x="334" y="101"/>
                  </a:moveTo>
                  <a:cubicBezTo>
                    <a:pt x="343" y="110"/>
                    <a:pt x="359" y="110"/>
                    <a:pt x="368" y="101"/>
                  </a:cubicBezTo>
                  <a:cubicBezTo>
                    <a:pt x="377" y="91"/>
                    <a:pt x="377" y="76"/>
                    <a:pt x="368" y="67"/>
                  </a:cubicBezTo>
                  <a:cubicBezTo>
                    <a:pt x="359" y="57"/>
                    <a:pt x="343" y="57"/>
                    <a:pt x="334" y="67"/>
                  </a:cubicBezTo>
                  <a:cubicBezTo>
                    <a:pt x="325" y="76"/>
                    <a:pt x="325" y="91"/>
                    <a:pt x="334" y="101"/>
                  </a:cubicBezTo>
                  <a:close/>
                </a:path>
              </a:pathLst>
            </a:custGeom>
            <a:solidFill>
              <a:srgbClr val="F19E95"/>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1" name="Freeform 13"/>
            <p:cNvSpPr/>
            <p:nvPr/>
          </p:nvSpPr>
          <p:spPr bwMode="auto">
            <a:xfrm>
              <a:off x="6962428" y="2113201"/>
              <a:ext cx="454661" cy="844983"/>
            </a:xfrm>
            <a:custGeom>
              <a:avLst/>
              <a:gdLst>
                <a:gd name="T0" fmla="*/ 108 w 189"/>
                <a:gd name="T1" fmla="*/ 336 h 351"/>
                <a:gd name="T2" fmla="*/ 180 w 189"/>
                <a:gd name="T3" fmla="*/ 161 h 351"/>
                <a:gd name="T4" fmla="*/ 129 w 189"/>
                <a:gd name="T5" fmla="*/ 19 h 351"/>
                <a:gd name="T6" fmla="*/ 11 w 189"/>
                <a:gd name="T7" fmla="*/ 90 h 351"/>
                <a:gd name="T8" fmla="*/ 56 w 189"/>
                <a:gd name="T9" fmla="*/ 270 h 351"/>
                <a:gd name="T10" fmla="*/ 80 w 189"/>
                <a:gd name="T11" fmla="*/ 250 h 351"/>
                <a:gd name="T12" fmla="*/ 35 w 189"/>
                <a:gd name="T13" fmla="*/ 119 h 351"/>
                <a:gd name="T14" fmla="*/ 52 w 189"/>
                <a:gd name="T15" fmla="*/ 54 h 351"/>
                <a:gd name="T16" fmla="*/ 124 w 189"/>
                <a:gd name="T17" fmla="*/ 50 h 351"/>
                <a:gd name="T18" fmla="*/ 151 w 189"/>
                <a:gd name="T19" fmla="*/ 184 h 351"/>
                <a:gd name="T20" fmla="*/ 91 w 189"/>
                <a:gd name="T21" fmla="*/ 322 h 351"/>
                <a:gd name="T22" fmla="*/ 108 w 189"/>
                <a:gd name="T23" fmla="*/ 336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351">
                  <a:moveTo>
                    <a:pt x="108" y="336"/>
                  </a:moveTo>
                  <a:cubicBezTo>
                    <a:pt x="147" y="286"/>
                    <a:pt x="169" y="222"/>
                    <a:pt x="180" y="161"/>
                  </a:cubicBezTo>
                  <a:cubicBezTo>
                    <a:pt x="189" y="110"/>
                    <a:pt x="187" y="40"/>
                    <a:pt x="129" y="19"/>
                  </a:cubicBezTo>
                  <a:cubicBezTo>
                    <a:pt x="75" y="0"/>
                    <a:pt x="21" y="35"/>
                    <a:pt x="11" y="90"/>
                  </a:cubicBezTo>
                  <a:cubicBezTo>
                    <a:pt x="0" y="150"/>
                    <a:pt x="20" y="222"/>
                    <a:pt x="56" y="270"/>
                  </a:cubicBezTo>
                  <a:cubicBezTo>
                    <a:pt x="69" y="286"/>
                    <a:pt x="88" y="262"/>
                    <a:pt x="80" y="250"/>
                  </a:cubicBezTo>
                  <a:cubicBezTo>
                    <a:pt x="53" y="212"/>
                    <a:pt x="38" y="166"/>
                    <a:pt x="35" y="119"/>
                  </a:cubicBezTo>
                  <a:cubicBezTo>
                    <a:pt x="33" y="98"/>
                    <a:pt x="35" y="70"/>
                    <a:pt x="52" y="54"/>
                  </a:cubicBezTo>
                  <a:cubicBezTo>
                    <a:pt x="70" y="37"/>
                    <a:pt x="103" y="41"/>
                    <a:pt x="124" y="50"/>
                  </a:cubicBezTo>
                  <a:cubicBezTo>
                    <a:pt x="170" y="71"/>
                    <a:pt x="159" y="146"/>
                    <a:pt x="151" y="184"/>
                  </a:cubicBezTo>
                  <a:cubicBezTo>
                    <a:pt x="140" y="232"/>
                    <a:pt x="122" y="283"/>
                    <a:pt x="91" y="322"/>
                  </a:cubicBezTo>
                  <a:cubicBezTo>
                    <a:pt x="79" y="337"/>
                    <a:pt x="96" y="351"/>
                    <a:pt x="108" y="336"/>
                  </a:cubicBezTo>
                  <a:close/>
                </a:path>
              </a:pathLst>
            </a:custGeom>
            <a:solidFill>
              <a:srgbClr val="BDBB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2" name="矩形 81"/>
            <p:cNvSpPr/>
            <p:nvPr/>
          </p:nvSpPr>
          <p:spPr>
            <a:xfrm>
              <a:off x="6508077" y="3778960"/>
              <a:ext cx="1415772" cy="338553"/>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点击添加标题</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83" name="组合 82"/>
            <p:cNvGrpSpPr/>
            <p:nvPr/>
          </p:nvGrpSpPr>
          <p:grpSpPr>
            <a:xfrm>
              <a:off x="6620386" y="3076778"/>
              <a:ext cx="1241712" cy="769440"/>
              <a:chOff x="1980743" y="2394742"/>
              <a:chExt cx="919143" cy="569557"/>
            </a:xfrm>
          </p:grpSpPr>
          <p:sp>
            <p:nvSpPr>
              <p:cNvPr id="84" name="矩形 83"/>
              <p:cNvSpPr/>
              <p:nvPr/>
            </p:nvSpPr>
            <p:spPr>
              <a:xfrm>
                <a:off x="2058984" y="2394742"/>
                <a:ext cx="725237" cy="569557"/>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68</a:t>
                </a:r>
                <a:r>
                  <a:rPr kumimoji="0" lang="en-US" altLang="zh-CN"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a:t>
                </a:r>
                <a:endParaRPr kumimoji="0" lang="zh-CN" altLang="en-US" sz="8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85" name="任意多边形 84"/>
              <p:cNvSpPr/>
              <p:nvPr/>
            </p:nvSpPr>
            <p:spPr>
              <a:xfrm>
                <a:off x="1980743" y="2871311"/>
                <a:ext cx="919143" cy="0"/>
              </a:xfrm>
              <a:custGeom>
                <a:avLst/>
                <a:gdLst>
                  <a:gd name="connsiteX0" fmla="*/ 0 w 1028700"/>
                  <a:gd name="connsiteY0" fmla="*/ 0 h 0"/>
                  <a:gd name="connsiteX1" fmla="*/ 1028700 w 1028700"/>
                  <a:gd name="connsiteY1" fmla="*/ 0 h 0"/>
                  <a:gd name="connsiteX0-1" fmla="*/ 0 w 8935"/>
                  <a:gd name="connsiteY0-2" fmla="*/ 2382 h 0"/>
                  <a:gd name="connsiteX1-3" fmla="*/ 8935 w 8935"/>
                  <a:gd name="connsiteY1-4" fmla="*/ 0 h 0"/>
                </a:gdLst>
                <a:ahLst/>
                <a:cxnLst>
                  <a:cxn ang="0">
                    <a:pos x="connsiteX0-1" y="connsiteY0-2"/>
                  </a:cxn>
                  <a:cxn ang="0">
                    <a:pos x="connsiteX1-3" y="connsiteY1-4"/>
                  </a:cxn>
                </a:cxnLst>
                <a:rect l="l" t="t" r="r" b="b"/>
                <a:pathLst>
                  <a:path w="8935">
                    <a:moveTo>
                      <a:pt x="0" y="2382"/>
                    </a:moveTo>
                    <a:cubicBezTo>
                      <a:pt x="3333" y="2382"/>
                      <a:pt x="5602" y="0"/>
                      <a:pt x="8935" y="0"/>
                    </a:cubicBezTo>
                  </a:path>
                </a:pathLst>
              </a:custGeom>
              <a:noFill/>
              <a:ln w="12700" cap="flat" cmpd="sng" algn="ctr">
                <a:solidFill>
                  <a:sysClr val="window" lastClr="FFFFFF"/>
                </a:solidFill>
                <a:prstDash val="solid"/>
                <a:miter lim="800000"/>
              </a:ln>
              <a:effectLst/>
            </p:spPr>
            <p:txBody>
              <a:bodyPr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6" name="组合 85"/>
          <p:cNvGrpSpPr/>
          <p:nvPr/>
        </p:nvGrpSpPr>
        <p:grpSpPr>
          <a:xfrm>
            <a:off x="8345713" y="1971656"/>
            <a:ext cx="1674953" cy="2504923"/>
            <a:chOff x="8345713" y="1971656"/>
            <a:chExt cx="1674953" cy="2504923"/>
          </a:xfrm>
        </p:grpSpPr>
        <p:sp>
          <p:nvSpPr>
            <p:cNvPr id="87" name="Freeform 6"/>
            <p:cNvSpPr>
              <a:spLocks noEditPoints="1"/>
            </p:cNvSpPr>
            <p:nvPr/>
          </p:nvSpPr>
          <p:spPr bwMode="auto">
            <a:xfrm>
              <a:off x="8345713" y="2557138"/>
              <a:ext cx="1674953" cy="1919441"/>
            </a:xfrm>
            <a:custGeom>
              <a:avLst/>
              <a:gdLst>
                <a:gd name="T0" fmla="*/ 124 w 696"/>
                <a:gd name="T1" fmla="*/ 224 h 797"/>
                <a:gd name="T2" fmla="*/ 124 w 696"/>
                <a:gd name="T3" fmla="*/ 673 h 797"/>
                <a:gd name="T4" fmla="*/ 572 w 696"/>
                <a:gd name="T5" fmla="*/ 673 h 797"/>
                <a:gd name="T6" fmla="*/ 572 w 696"/>
                <a:gd name="T7" fmla="*/ 224 h 797"/>
                <a:gd name="T8" fmla="*/ 348 w 696"/>
                <a:gd name="T9" fmla="*/ 0 h 797"/>
                <a:gd name="T10" fmla="*/ 124 w 696"/>
                <a:gd name="T11" fmla="*/ 224 h 797"/>
                <a:gd name="T12" fmla="*/ 362 w 696"/>
                <a:gd name="T13" fmla="*/ 101 h 797"/>
                <a:gd name="T14" fmla="*/ 328 w 696"/>
                <a:gd name="T15" fmla="*/ 101 h 797"/>
                <a:gd name="T16" fmla="*/ 328 w 696"/>
                <a:gd name="T17" fmla="*/ 67 h 797"/>
                <a:gd name="T18" fmla="*/ 361 w 696"/>
                <a:gd name="T19" fmla="*/ 67 h 797"/>
                <a:gd name="T20" fmla="*/ 362 w 696"/>
                <a:gd name="T21" fmla="*/ 101 h 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797">
                  <a:moveTo>
                    <a:pt x="124" y="224"/>
                  </a:moveTo>
                  <a:cubicBezTo>
                    <a:pt x="0" y="348"/>
                    <a:pt x="0" y="549"/>
                    <a:pt x="124" y="673"/>
                  </a:cubicBezTo>
                  <a:cubicBezTo>
                    <a:pt x="247" y="797"/>
                    <a:pt x="448" y="797"/>
                    <a:pt x="572" y="673"/>
                  </a:cubicBezTo>
                  <a:cubicBezTo>
                    <a:pt x="696" y="549"/>
                    <a:pt x="696" y="348"/>
                    <a:pt x="572" y="224"/>
                  </a:cubicBezTo>
                  <a:cubicBezTo>
                    <a:pt x="348" y="0"/>
                    <a:pt x="348" y="0"/>
                    <a:pt x="348" y="0"/>
                  </a:cubicBezTo>
                  <a:lnTo>
                    <a:pt x="124" y="224"/>
                  </a:lnTo>
                  <a:close/>
                  <a:moveTo>
                    <a:pt x="362" y="101"/>
                  </a:moveTo>
                  <a:cubicBezTo>
                    <a:pt x="352" y="110"/>
                    <a:pt x="337" y="110"/>
                    <a:pt x="328" y="101"/>
                  </a:cubicBezTo>
                  <a:cubicBezTo>
                    <a:pt x="318" y="92"/>
                    <a:pt x="318" y="77"/>
                    <a:pt x="328" y="67"/>
                  </a:cubicBezTo>
                  <a:cubicBezTo>
                    <a:pt x="337" y="58"/>
                    <a:pt x="352" y="58"/>
                    <a:pt x="361" y="67"/>
                  </a:cubicBezTo>
                  <a:cubicBezTo>
                    <a:pt x="371" y="77"/>
                    <a:pt x="371" y="92"/>
                    <a:pt x="362" y="101"/>
                  </a:cubicBezTo>
                  <a:close/>
                </a:path>
              </a:pathLst>
            </a:custGeom>
            <a:solidFill>
              <a:srgbClr val="96C7AB"/>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8" name="Freeform 11"/>
            <p:cNvSpPr/>
            <p:nvPr/>
          </p:nvSpPr>
          <p:spPr bwMode="auto">
            <a:xfrm>
              <a:off x="8950497" y="1971656"/>
              <a:ext cx="454661" cy="844983"/>
            </a:xfrm>
            <a:custGeom>
              <a:avLst/>
              <a:gdLst>
                <a:gd name="T0" fmla="*/ 108 w 189"/>
                <a:gd name="T1" fmla="*/ 336 h 351"/>
                <a:gd name="T2" fmla="*/ 180 w 189"/>
                <a:gd name="T3" fmla="*/ 162 h 351"/>
                <a:gd name="T4" fmla="*/ 129 w 189"/>
                <a:gd name="T5" fmla="*/ 20 h 351"/>
                <a:gd name="T6" fmla="*/ 11 w 189"/>
                <a:gd name="T7" fmla="*/ 91 h 351"/>
                <a:gd name="T8" fmla="*/ 56 w 189"/>
                <a:gd name="T9" fmla="*/ 270 h 351"/>
                <a:gd name="T10" fmla="*/ 80 w 189"/>
                <a:gd name="T11" fmla="*/ 251 h 351"/>
                <a:gd name="T12" fmla="*/ 35 w 189"/>
                <a:gd name="T13" fmla="*/ 120 h 351"/>
                <a:gd name="T14" fmla="*/ 52 w 189"/>
                <a:gd name="T15" fmla="*/ 55 h 351"/>
                <a:gd name="T16" fmla="*/ 124 w 189"/>
                <a:gd name="T17" fmla="*/ 51 h 351"/>
                <a:gd name="T18" fmla="*/ 151 w 189"/>
                <a:gd name="T19" fmla="*/ 185 h 351"/>
                <a:gd name="T20" fmla="*/ 91 w 189"/>
                <a:gd name="T21" fmla="*/ 322 h 351"/>
                <a:gd name="T22" fmla="*/ 108 w 189"/>
                <a:gd name="T23" fmla="*/ 336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351">
                  <a:moveTo>
                    <a:pt x="108" y="336"/>
                  </a:moveTo>
                  <a:cubicBezTo>
                    <a:pt x="147" y="287"/>
                    <a:pt x="169" y="223"/>
                    <a:pt x="180" y="162"/>
                  </a:cubicBezTo>
                  <a:cubicBezTo>
                    <a:pt x="189" y="111"/>
                    <a:pt x="187" y="41"/>
                    <a:pt x="129" y="20"/>
                  </a:cubicBezTo>
                  <a:cubicBezTo>
                    <a:pt x="75" y="0"/>
                    <a:pt x="21" y="36"/>
                    <a:pt x="11" y="91"/>
                  </a:cubicBezTo>
                  <a:cubicBezTo>
                    <a:pt x="0" y="151"/>
                    <a:pt x="22" y="221"/>
                    <a:pt x="56" y="270"/>
                  </a:cubicBezTo>
                  <a:cubicBezTo>
                    <a:pt x="65" y="284"/>
                    <a:pt x="88" y="262"/>
                    <a:pt x="80" y="251"/>
                  </a:cubicBezTo>
                  <a:cubicBezTo>
                    <a:pt x="53" y="213"/>
                    <a:pt x="38" y="166"/>
                    <a:pt x="35" y="120"/>
                  </a:cubicBezTo>
                  <a:cubicBezTo>
                    <a:pt x="33" y="98"/>
                    <a:pt x="35" y="70"/>
                    <a:pt x="52" y="55"/>
                  </a:cubicBezTo>
                  <a:cubicBezTo>
                    <a:pt x="70" y="38"/>
                    <a:pt x="103" y="41"/>
                    <a:pt x="124" y="51"/>
                  </a:cubicBezTo>
                  <a:cubicBezTo>
                    <a:pt x="170" y="72"/>
                    <a:pt x="159" y="147"/>
                    <a:pt x="151" y="185"/>
                  </a:cubicBezTo>
                  <a:cubicBezTo>
                    <a:pt x="140" y="233"/>
                    <a:pt x="122" y="284"/>
                    <a:pt x="91" y="322"/>
                  </a:cubicBezTo>
                  <a:cubicBezTo>
                    <a:pt x="79" y="337"/>
                    <a:pt x="96" y="351"/>
                    <a:pt x="108" y="336"/>
                  </a:cubicBezTo>
                  <a:close/>
                </a:path>
              </a:pathLst>
            </a:custGeom>
            <a:solidFill>
              <a:srgbClr val="BDBB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9" name="矩形 88"/>
            <p:cNvSpPr/>
            <p:nvPr/>
          </p:nvSpPr>
          <p:spPr>
            <a:xfrm>
              <a:off x="8469941" y="3632812"/>
              <a:ext cx="1415772" cy="338553"/>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点击添加标题</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90" name="组合 89"/>
            <p:cNvGrpSpPr/>
            <p:nvPr/>
          </p:nvGrpSpPr>
          <p:grpSpPr>
            <a:xfrm>
              <a:off x="8617462" y="2922365"/>
              <a:ext cx="1241712" cy="769440"/>
              <a:chOff x="1980743" y="2394742"/>
              <a:chExt cx="919143" cy="569557"/>
            </a:xfrm>
          </p:grpSpPr>
          <p:sp>
            <p:nvSpPr>
              <p:cNvPr id="91" name="矩形 90"/>
              <p:cNvSpPr/>
              <p:nvPr/>
            </p:nvSpPr>
            <p:spPr>
              <a:xfrm>
                <a:off x="2058984" y="2394742"/>
                <a:ext cx="725237" cy="569557"/>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29</a:t>
                </a:r>
                <a:r>
                  <a:rPr kumimoji="0" lang="en-US" altLang="zh-CN"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a:t>
                </a:r>
                <a:endParaRPr kumimoji="0" lang="zh-CN" altLang="en-US" sz="8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92" name="任意多边形 91"/>
              <p:cNvSpPr/>
              <p:nvPr/>
            </p:nvSpPr>
            <p:spPr>
              <a:xfrm>
                <a:off x="1980743" y="2871311"/>
                <a:ext cx="919143" cy="0"/>
              </a:xfrm>
              <a:custGeom>
                <a:avLst/>
                <a:gdLst>
                  <a:gd name="connsiteX0" fmla="*/ 0 w 1028700"/>
                  <a:gd name="connsiteY0" fmla="*/ 0 h 0"/>
                  <a:gd name="connsiteX1" fmla="*/ 1028700 w 1028700"/>
                  <a:gd name="connsiteY1" fmla="*/ 0 h 0"/>
                  <a:gd name="connsiteX0-1" fmla="*/ 0 w 8935"/>
                  <a:gd name="connsiteY0-2" fmla="*/ 2382 h 0"/>
                  <a:gd name="connsiteX1-3" fmla="*/ 8935 w 8935"/>
                  <a:gd name="connsiteY1-4" fmla="*/ 0 h 0"/>
                </a:gdLst>
                <a:ahLst/>
                <a:cxnLst>
                  <a:cxn ang="0">
                    <a:pos x="connsiteX0-1" y="connsiteY0-2"/>
                  </a:cxn>
                  <a:cxn ang="0">
                    <a:pos x="connsiteX1-3" y="connsiteY1-4"/>
                  </a:cxn>
                </a:cxnLst>
                <a:rect l="l" t="t" r="r" b="b"/>
                <a:pathLst>
                  <a:path w="8935">
                    <a:moveTo>
                      <a:pt x="0" y="2382"/>
                    </a:moveTo>
                    <a:cubicBezTo>
                      <a:pt x="3333" y="2382"/>
                      <a:pt x="5602" y="0"/>
                      <a:pt x="8935" y="0"/>
                    </a:cubicBezTo>
                  </a:path>
                </a:pathLst>
              </a:custGeom>
              <a:noFill/>
              <a:ln w="12700" cap="flat" cmpd="sng" algn="ctr">
                <a:solidFill>
                  <a:sysClr val="window" lastClr="FFFFFF"/>
                </a:solidFill>
                <a:prstDash val="solid"/>
                <a:miter lim="800000"/>
              </a:ln>
              <a:effectLst/>
            </p:spPr>
            <p:txBody>
              <a:bodyPr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sp>
        <p:nvSpPr>
          <p:cNvPr id="93" name="文本框 66"/>
          <p:cNvSpPr txBox="1">
            <a:spLocks noChangeArrowheads="1"/>
          </p:cNvSpPr>
          <p:nvPr/>
        </p:nvSpPr>
        <p:spPr bwMode="auto">
          <a:xfrm>
            <a:off x="1386468" y="5023040"/>
            <a:ext cx="9419064" cy="82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fontAlgn="auto">
              <a:lnSpc>
                <a:spcPct val="150000"/>
              </a:lnSpc>
              <a:spcBef>
                <a:spcPts val="0"/>
              </a:spcBef>
              <a:spcAft>
                <a:spcPts val="0"/>
              </a:spcAft>
              <a:defRPr/>
            </a:pPr>
            <a:r>
              <a:rPr lang="ms-MY"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endParaRPr lang="ms-MY"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毕业季a"/>
          <p:cNvPicPr>
            <a:picLocks noChangeAspect="1"/>
          </p:cNvPicPr>
          <p:nvPr/>
        </p:nvPicPr>
        <p:blipFill>
          <a:blip r:embed="rId1"/>
          <a:srcRect l="84270" t="45862" r="3306" b="37382"/>
          <a:stretch>
            <a:fillRect/>
          </a:stretch>
        </p:blipFill>
        <p:spPr>
          <a:xfrm>
            <a:off x="158750" y="139700"/>
            <a:ext cx="1515110" cy="1149350"/>
          </a:xfrm>
          <a:prstGeom prst="ellipse">
            <a:avLst/>
          </a:prstGeom>
        </p:spPr>
      </p:pic>
      <p:sp>
        <p:nvSpPr>
          <p:cNvPr id="68" name="Rectangle 13"/>
          <p:cNvSpPr/>
          <p:nvPr/>
        </p:nvSpPr>
        <p:spPr bwMode="auto">
          <a:xfrm>
            <a:off x="1738347" y="422562"/>
            <a:ext cx="4320000" cy="5835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defRPr/>
            </a:pPr>
            <a:r>
              <a:rPr lang="zh-CN" altLang="en-US" sz="3200" spc="-300" dirty="0">
                <a:solidFill>
                  <a:schemeClr val="tx1">
                    <a:lumMod val="75000"/>
                    <a:lumOff val="25000"/>
                  </a:schemeClr>
                </a:solidFill>
                <a:latin typeface="小确幸拼音体" panose="02010600010101010101" charset="-122"/>
                <a:ea typeface="小确幸拼音体" panose="02010600010101010101" charset="-122"/>
                <a:cs typeface="Open Sans" pitchFamily="34" charset="0"/>
              </a:rPr>
              <a:t>这里是页面标题文字</a:t>
            </a:r>
            <a:endParaRPr lang="zh-CN" altLang="en-US" sz="3200" spc="-300" dirty="0">
              <a:solidFill>
                <a:schemeClr val="tx1">
                  <a:lumMod val="75000"/>
                  <a:lumOff val="25000"/>
                </a:schemeClr>
              </a:solidFill>
              <a:latin typeface="小确幸拼音体" panose="02010600010101010101" charset="-122"/>
              <a:ea typeface="小确幸拼音体" panose="02010600010101010101" charset="-122"/>
              <a:cs typeface="Open Sans" pitchFamily="34" charset="0"/>
            </a:endParaRPr>
          </a:p>
        </p:txBody>
      </p:sp>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77433" y="4869655"/>
            <a:ext cx="1608601" cy="1427163"/>
          </a:xfrm>
          <a:prstGeom prst="rect">
            <a:avLst/>
          </a:prstGeom>
        </p:spPr>
      </p:pic>
      <p:grpSp>
        <p:nvGrpSpPr>
          <p:cNvPr id="8" name="组合 7"/>
          <p:cNvGrpSpPr/>
          <p:nvPr/>
        </p:nvGrpSpPr>
        <p:grpSpPr>
          <a:xfrm>
            <a:off x="2014940" y="1678238"/>
            <a:ext cx="2260398" cy="1687262"/>
            <a:chOff x="2218140" y="1741738"/>
            <a:chExt cx="2260398" cy="1687262"/>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8140" y="1741738"/>
              <a:ext cx="2260398" cy="1687262"/>
            </a:xfrm>
            <a:prstGeom prst="rect">
              <a:avLst/>
            </a:prstGeom>
          </p:spPr>
        </p:pic>
        <p:pic>
          <p:nvPicPr>
            <p:cNvPr id="12" name="图片 11" descr="图片包含 家具&#10;&#10;已生成高可信度的说明"/>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92033" y="1874520"/>
              <a:ext cx="1943092" cy="1379814"/>
            </a:xfrm>
            <a:prstGeom prst="rect">
              <a:avLst/>
            </a:prstGeom>
            <a:effectLst>
              <a:softEdge rad="177800"/>
            </a:effectLst>
          </p:spPr>
        </p:pic>
      </p:grpSp>
      <p:grpSp>
        <p:nvGrpSpPr>
          <p:cNvPr id="23" name="组合 22"/>
          <p:cNvGrpSpPr/>
          <p:nvPr/>
        </p:nvGrpSpPr>
        <p:grpSpPr>
          <a:xfrm>
            <a:off x="2014940" y="3895976"/>
            <a:ext cx="2260398" cy="1687262"/>
            <a:chOff x="2218140" y="3959476"/>
            <a:chExt cx="2260398" cy="1687262"/>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8140" y="3959476"/>
              <a:ext cx="2260398" cy="1687262"/>
            </a:xfrm>
            <a:prstGeom prst="rect">
              <a:avLst/>
            </a:prstGeom>
          </p:spPr>
        </p:pic>
        <p:pic>
          <p:nvPicPr>
            <p:cNvPr id="14" name="图片 13" descr="图片包含 家具&#10;&#10;已生成高可信度的说明"/>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92033" y="4113200"/>
              <a:ext cx="1943092" cy="1379814"/>
            </a:xfrm>
            <a:prstGeom prst="rect">
              <a:avLst/>
            </a:prstGeom>
            <a:effectLst>
              <a:softEdge rad="177800"/>
            </a:effectLst>
          </p:spPr>
        </p:pic>
      </p:grpSp>
      <p:grpSp>
        <p:nvGrpSpPr>
          <p:cNvPr id="6" name="组合 5"/>
          <p:cNvGrpSpPr/>
          <p:nvPr/>
        </p:nvGrpSpPr>
        <p:grpSpPr>
          <a:xfrm>
            <a:off x="4770538" y="1678238"/>
            <a:ext cx="2260398" cy="1687262"/>
            <a:chOff x="4973738" y="1741738"/>
            <a:chExt cx="2260398" cy="1687262"/>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3738" y="1741738"/>
              <a:ext cx="2260398" cy="1687262"/>
            </a:xfrm>
            <a:prstGeom prst="rect">
              <a:avLst/>
            </a:prstGeom>
          </p:spPr>
        </p:pic>
        <p:pic>
          <p:nvPicPr>
            <p:cNvPr id="15" name="图片 14" descr="图片包含 家具&#10;&#10;已生成高可信度的说明"/>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9194" y="1874520"/>
              <a:ext cx="1943092" cy="1379814"/>
            </a:xfrm>
            <a:prstGeom prst="rect">
              <a:avLst/>
            </a:prstGeom>
            <a:effectLst>
              <a:softEdge rad="177800"/>
            </a:effectLst>
          </p:spPr>
        </p:pic>
      </p:grpSp>
      <p:grpSp>
        <p:nvGrpSpPr>
          <p:cNvPr id="22" name="组合 21"/>
          <p:cNvGrpSpPr/>
          <p:nvPr/>
        </p:nvGrpSpPr>
        <p:grpSpPr>
          <a:xfrm>
            <a:off x="4770538" y="3895976"/>
            <a:ext cx="2260398" cy="1687262"/>
            <a:chOff x="4973738" y="3959476"/>
            <a:chExt cx="2260398" cy="1687262"/>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3738" y="3959476"/>
              <a:ext cx="2260398" cy="1687262"/>
            </a:xfrm>
            <a:prstGeom prst="rect">
              <a:avLst/>
            </a:prstGeom>
          </p:spPr>
        </p:pic>
        <p:pic>
          <p:nvPicPr>
            <p:cNvPr id="16" name="图片 15" descr="图片包含 家具&#10;&#10;已生成高可信度的说明"/>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9194" y="4113200"/>
              <a:ext cx="1943092" cy="1379814"/>
            </a:xfrm>
            <a:prstGeom prst="rect">
              <a:avLst/>
            </a:prstGeom>
            <a:effectLst>
              <a:softEdge rad="177800"/>
            </a:effectLst>
          </p:spPr>
        </p:pic>
      </p:grpSp>
      <p:grpSp>
        <p:nvGrpSpPr>
          <p:cNvPr id="20" name="组合 19"/>
          <p:cNvGrpSpPr/>
          <p:nvPr/>
        </p:nvGrpSpPr>
        <p:grpSpPr>
          <a:xfrm>
            <a:off x="7526136" y="1678238"/>
            <a:ext cx="2260398" cy="1687262"/>
            <a:chOff x="7729336" y="1741738"/>
            <a:chExt cx="2260398" cy="1687262"/>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9336" y="1741738"/>
              <a:ext cx="2260398" cy="1687262"/>
            </a:xfrm>
            <a:prstGeom prst="rect">
              <a:avLst/>
            </a:prstGeom>
          </p:spPr>
        </p:pic>
        <p:pic>
          <p:nvPicPr>
            <p:cNvPr id="17" name="图片 16" descr="图片包含 家具&#10;&#10;已生成高可信度的说明"/>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94710" y="1874520"/>
              <a:ext cx="1943092" cy="1379814"/>
            </a:xfrm>
            <a:prstGeom prst="rect">
              <a:avLst/>
            </a:prstGeom>
            <a:effectLst>
              <a:softEdge rad="177800"/>
            </a:effectLst>
          </p:spPr>
        </p:pic>
      </p:grpSp>
      <p:grpSp>
        <p:nvGrpSpPr>
          <p:cNvPr id="21" name="组合 20"/>
          <p:cNvGrpSpPr/>
          <p:nvPr/>
        </p:nvGrpSpPr>
        <p:grpSpPr>
          <a:xfrm>
            <a:off x="7526136" y="3895976"/>
            <a:ext cx="2260398" cy="1687262"/>
            <a:chOff x="7729336" y="3959476"/>
            <a:chExt cx="2260398" cy="1687262"/>
          </a:xfrm>
        </p:grpSpPr>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9336" y="3959476"/>
              <a:ext cx="2260398" cy="1687262"/>
            </a:xfrm>
            <a:prstGeom prst="rect">
              <a:avLst/>
            </a:prstGeom>
          </p:spPr>
        </p:pic>
        <p:pic>
          <p:nvPicPr>
            <p:cNvPr id="19" name="图片 18" descr="图片包含 家具&#10;&#10;已生成高可信度的说明"/>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94710" y="4113200"/>
              <a:ext cx="1943092" cy="1379814"/>
            </a:xfrm>
            <a:prstGeom prst="rect">
              <a:avLst/>
            </a:prstGeom>
            <a:effectLst>
              <a:softEdge rad="177800"/>
            </a:effectLst>
          </p:spPr>
        </p:pic>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毕业季a"/>
          <p:cNvPicPr>
            <a:picLocks noChangeAspect="1"/>
          </p:cNvPicPr>
          <p:nvPr/>
        </p:nvPicPr>
        <p:blipFill>
          <a:blip r:embed="rId1"/>
          <a:stretch>
            <a:fillRect/>
          </a:stretch>
        </p:blipFill>
        <p:spPr>
          <a:xfrm>
            <a:off x="-5080" y="0"/>
            <a:ext cx="12195175" cy="6859270"/>
          </a:xfrm>
          <a:prstGeom prst="rect">
            <a:avLst/>
          </a:prstGeom>
        </p:spPr>
      </p:pic>
      <p:sp>
        <p:nvSpPr>
          <p:cNvPr id="5" name="文本框 4"/>
          <p:cNvSpPr txBox="1"/>
          <p:nvPr/>
        </p:nvSpPr>
        <p:spPr>
          <a:xfrm>
            <a:off x="3890950" y="3055656"/>
            <a:ext cx="4767158" cy="1014730"/>
          </a:xfrm>
          <a:prstGeom prst="rect">
            <a:avLst/>
          </a:prstGeom>
          <a:noFill/>
        </p:spPr>
        <p:txBody>
          <a:bodyPr wrap="square" rtlCol="0">
            <a:spAutoFit/>
          </a:bodyPr>
          <a:lstStyle/>
          <a:p>
            <a:pPr algn="ctr"/>
            <a:r>
              <a:rPr lang="zh-CN" altLang="en-US" sz="6000" smtClean="0">
                <a:solidFill>
                  <a:srgbClr val="7BA071"/>
                </a:solidFill>
                <a:latin typeface="小确幸拼音体" panose="02010600010101010101" charset="-122"/>
                <a:ea typeface="小确幸拼音体" panose="02010600010101010101" charset="-122"/>
                <a:cs typeface="+mn-ea"/>
                <a:sym typeface="+mn-lt"/>
              </a:rPr>
              <a:t>内容标题文本</a:t>
            </a:r>
            <a:endParaRPr lang="zh-CN" altLang="en-US" sz="6000" smtClean="0">
              <a:solidFill>
                <a:srgbClr val="7BA071"/>
              </a:solidFill>
              <a:latin typeface="小确幸拼音体" panose="02010600010101010101" charset="-122"/>
              <a:ea typeface="小确幸拼音体" panose="02010600010101010101" charset="-122"/>
              <a:cs typeface="+mn-ea"/>
              <a:sym typeface="+mn-lt"/>
            </a:endParaRPr>
          </a:p>
        </p:txBody>
      </p:sp>
      <p:sp>
        <p:nvSpPr>
          <p:cNvPr id="6" name="文本框 5"/>
          <p:cNvSpPr txBox="1"/>
          <p:nvPr/>
        </p:nvSpPr>
        <p:spPr>
          <a:xfrm>
            <a:off x="4648200" y="3847580"/>
            <a:ext cx="3037933" cy="923330"/>
          </a:xfrm>
          <a:prstGeom prst="rect">
            <a:avLst/>
          </a:prstGeom>
          <a:noFill/>
        </p:spPr>
        <p:txBody>
          <a:bodyPr wrap="square" rtlCol="0">
            <a:spAutoFit/>
          </a:bodyPr>
          <a:lstStyle/>
          <a:p>
            <a:pPr algn="ctr">
              <a:lnSpc>
                <a:spcPct val="150000"/>
              </a:lnSpc>
            </a:pPr>
            <a:r>
              <a:rPr lang="en-US" altLang="zh-CN" sz="1100" smtClean="0">
                <a:solidFill>
                  <a:schemeClr val="tx1">
                    <a:lumMod val="65000"/>
                    <a:lumOff val="35000"/>
                  </a:schemeClr>
                </a:solidFill>
                <a:cs typeface="+mn-ea"/>
                <a:sym typeface="+mn-lt"/>
              </a:rPr>
              <a:t>SHUI</a:t>
            </a:r>
            <a:r>
              <a:rPr lang="en-US" altLang="zh-CN" sz="1200" smtClean="0">
                <a:solidFill>
                  <a:schemeClr val="tx1">
                    <a:lumMod val="65000"/>
                    <a:lumOff val="35000"/>
                  </a:schemeClr>
                </a:solidFill>
                <a:cs typeface="+mn-ea"/>
                <a:sym typeface="+mn-lt"/>
              </a:rPr>
              <a:t> CAI TONG YONG SHUI CAITONG YONG SHUI CAI TONG YONG</a:t>
            </a:r>
            <a:endParaRPr lang="zh-CN" altLang="en-US" sz="1200" smtClean="0">
              <a:solidFill>
                <a:schemeClr val="tx1">
                  <a:lumMod val="65000"/>
                  <a:lumOff val="35000"/>
                </a:schemeClr>
              </a:solidFill>
              <a:cs typeface="+mn-ea"/>
              <a:sym typeface="+mn-lt"/>
            </a:endParaRPr>
          </a:p>
          <a:p>
            <a:pPr algn="ctr">
              <a:lnSpc>
                <a:spcPct val="150000"/>
              </a:lnSpc>
            </a:pPr>
            <a:endParaRPr lang="zh-CN" altLang="en-US" sz="1200">
              <a:solidFill>
                <a:schemeClr val="tx1">
                  <a:lumMod val="65000"/>
                  <a:lumOff val="35000"/>
                </a:schemeClr>
              </a:solidFill>
              <a:cs typeface="+mn-ea"/>
              <a:sym typeface="+mn-lt"/>
            </a:endParaRPr>
          </a:p>
        </p:txBody>
      </p:sp>
      <p:sp>
        <p:nvSpPr>
          <p:cNvPr id="7" name="文本框 6"/>
          <p:cNvSpPr txBox="1"/>
          <p:nvPr/>
        </p:nvSpPr>
        <p:spPr>
          <a:xfrm>
            <a:off x="5371735" y="1855704"/>
            <a:ext cx="1447260" cy="1198880"/>
          </a:xfrm>
          <a:prstGeom prst="rect">
            <a:avLst/>
          </a:prstGeom>
          <a:noFill/>
        </p:spPr>
        <p:txBody>
          <a:bodyPr wrap="square" rtlCol="0">
            <a:spAutoFit/>
          </a:bodyPr>
          <a:lstStyle/>
          <a:p>
            <a:pPr algn="dist"/>
            <a:r>
              <a:rPr lang="en-US" altLang="zh-CN" sz="7200" b="1" smtClean="0">
                <a:solidFill>
                  <a:schemeClr val="tx1">
                    <a:lumMod val="65000"/>
                    <a:lumOff val="35000"/>
                  </a:schemeClr>
                </a:solidFill>
                <a:cs typeface="+mn-ea"/>
                <a:sym typeface="+mn-lt"/>
              </a:rPr>
              <a:t>03</a:t>
            </a:r>
            <a:endParaRPr lang="zh-CN" altLang="en-US" sz="7200" b="1">
              <a:solidFill>
                <a:schemeClr val="tx1">
                  <a:lumMod val="65000"/>
                  <a:lumOff val="35000"/>
                </a:schemeClr>
              </a:solidFill>
              <a:cs typeface="+mn-ea"/>
              <a:sym typeface="+mn-l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267460" y="2035175"/>
            <a:ext cx="4670425" cy="3522345"/>
            <a:chOff x="8685" y="2664"/>
            <a:chExt cx="7044" cy="5313"/>
          </a:xfrm>
        </p:grpSpPr>
        <p:sp>
          <p:nvSpPr>
            <p:cNvPr id="26" name="53            _3"/>
            <p:cNvSpPr/>
            <p:nvPr/>
          </p:nvSpPr>
          <p:spPr>
            <a:xfrm>
              <a:off x="8685" y="5450"/>
              <a:ext cx="1440" cy="1440"/>
            </a:xfrm>
            <a:prstGeom prst="ellipse">
              <a:avLst/>
            </a:prstGeom>
            <a:solidFill>
              <a:srgbClr val="F19E95"/>
            </a:solidFill>
            <a:ln w="12700" cap="flat" cmpd="sng" algn="ctr">
              <a:noFill/>
              <a:prstDash val="solid"/>
              <a:miter lim="800000"/>
            </a:ln>
            <a:effectLst/>
          </p:spPr>
          <p:txBody>
            <a:bodyPr lIns="68575" tIns="34287" rIns="68575" bIns="34287"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7" name="53            _4"/>
            <p:cNvSpPr/>
            <p:nvPr/>
          </p:nvSpPr>
          <p:spPr>
            <a:xfrm>
              <a:off x="9437" y="3588"/>
              <a:ext cx="1440" cy="1440"/>
            </a:xfrm>
            <a:prstGeom prst="ellipse">
              <a:avLst/>
            </a:prstGeom>
            <a:solidFill>
              <a:srgbClr val="C9E3C6"/>
            </a:solidFill>
            <a:ln w="12700" cap="flat" cmpd="sng" algn="ctr">
              <a:noFill/>
              <a:prstDash val="solid"/>
              <a:miter lim="800000"/>
            </a:ln>
            <a:effectLst/>
          </p:spPr>
          <p:txBody>
            <a:bodyPr lIns="68575" tIns="34287" rIns="68575" bIns="34287"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8" name="53            _5"/>
            <p:cNvSpPr/>
            <p:nvPr/>
          </p:nvSpPr>
          <p:spPr>
            <a:xfrm>
              <a:off x="11475" y="2664"/>
              <a:ext cx="1440" cy="1440"/>
            </a:xfrm>
            <a:prstGeom prst="ellipse">
              <a:avLst/>
            </a:prstGeom>
            <a:solidFill>
              <a:srgbClr val="F19E95"/>
            </a:solidFill>
            <a:ln w="12700" cap="flat" cmpd="sng" algn="ctr">
              <a:noFill/>
              <a:prstDash val="solid"/>
              <a:miter lim="800000"/>
            </a:ln>
            <a:effectLst/>
          </p:spPr>
          <p:txBody>
            <a:bodyPr lIns="68575" tIns="34287" rIns="68575" bIns="34287"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9" name="553            _6"/>
            <p:cNvSpPr/>
            <p:nvPr/>
          </p:nvSpPr>
          <p:spPr>
            <a:xfrm>
              <a:off x="13513" y="3588"/>
              <a:ext cx="1440" cy="1440"/>
            </a:xfrm>
            <a:prstGeom prst="ellipse">
              <a:avLst/>
            </a:prstGeom>
            <a:solidFill>
              <a:srgbClr val="C9E3C6"/>
            </a:solidFill>
            <a:ln w="12700" cap="flat" cmpd="sng" algn="ctr">
              <a:noFill/>
              <a:prstDash val="solid"/>
              <a:miter lim="800000"/>
            </a:ln>
            <a:effectLst/>
          </p:spPr>
          <p:txBody>
            <a:bodyPr lIns="68575" tIns="34287" rIns="68575" bIns="34287"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0" name="_7"/>
            <p:cNvSpPr/>
            <p:nvPr/>
          </p:nvSpPr>
          <p:spPr>
            <a:xfrm>
              <a:off x="14289" y="5450"/>
              <a:ext cx="1440" cy="1440"/>
            </a:xfrm>
            <a:prstGeom prst="ellipse">
              <a:avLst/>
            </a:prstGeom>
            <a:solidFill>
              <a:srgbClr val="F19E95"/>
            </a:solidFill>
            <a:ln w="12700" cap="flat" cmpd="sng" algn="ctr">
              <a:noFill/>
              <a:prstDash val="solid"/>
              <a:miter lim="800000"/>
            </a:ln>
            <a:effectLst/>
          </p:spPr>
          <p:txBody>
            <a:bodyPr lIns="68575" tIns="34287" rIns="68575" bIns="34287"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1" name="53            _8"/>
            <p:cNvSpPr/>
            <p:nvPr/>
          </p:nvSpPr>
          <p:spPr>
            <a:xfrm>
              <a:off x="11616" y="7017"/>
              <a:ext cx="1134" cy="152"/>
            </a:xfrm>
            <a:prstGeom prst="roundRect">
              <a:avLst>
                <a:gd name="adj" fmla="val 50000"/>
              </a:avLst>
            </a:prstGeom>
            <a:solidFill>
              <a:srgbClr val="ACD8C1"/>
            </a:solidFill>
            <a:ln w="12700" cap="flat" cmpd="sng" algn="ctr">
              <a:noFill/>
              <a:prstDash val="solid"/>
              <a:miter lim="800000"/>
            </a:ln>
            <a:effectLst/>
          </p:spPr>
          <p:txBody>
            <a:bodyPr lIns="68575" tIns="34287" rIns="68575" bIns="34287"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2" name="69553            _9"/>
            <p:cNvSpPr/>
            <p:nvPr/>
          </p:nvSpPr>
          <p:spPr>
            <a:xfrm>
              <a:off x="11621" y="7269"/>
              <a:ext cx="1132" cy="150"/>
            </a:xfrm>
            <a:prstGeom prst="roundRect">
              <a:avLst>
                <a:gd name="adj" fmla="val 50000"/>
              </a:avLst>
            </a:prstGeom>
            <a:solidFill>
              <a:srgbClr val="ACD8C1"/>
            </a:solidFill>
            <a:ln w="12700" cap="flat" cmpd="sng" algn="ctr">
              <a:noFill/>
              <a:prstDash val="solid"/>
              <a:miter lim="800000"/>
            </a:ln>
            <a:effectLst/>
          </p:spPr>
          <p:txBody>
            <a:bodyPr lIns="68575" tIns="34287" rIns="68575" bIns="34287"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3" name="53            _10"/>
            <p:cNvSpPr/>
            <p:nvPr/>
          </p:nvSpPr>
          <p:spPr>
            <a:xfrm>
              <a:off x="11612" y="7510"/>
              <a:ext cx="1134" cy="150"/>
            </a:xfrm>
            <a:prstGeom prst="roundRect">
              <a:avLst>
                <a:gd name="adj" fmla="val 50000"/>
              </a:avLst>
            </a:prstGeom>
            <a:solidFill>
              <a:srgbClr val="ACD8C1"/>
            </a:solidFill>
            <a:ln w="12700" cap="flat" cmpd="sng" algn="ctr">
              <a:noFill/>
              <a:prstDash val="solid"/>
              <a:miter lim="800000"/>
            </a:ln>
            <a:effectLst/>
          </p:spPr>
          <p:txBody>
            <a:bodyPr lIns="68575" tIns="34287" rIns="68575" bIns="34287"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4" name="553            _11"/>
            <p:cNvSpPr/>
            <p:nvPr/>
          </p:nvSpPr>
          <p:spPr>
            <a:xfrm rot="10800000">
              <a:off x="11854" y="7737"/>
              <a:ext cx="647" cy="240"/>
            </a:xfrm>
            <a:prstGeom prst="round2SameRect">
              <a:avLst>
                <a:gd name="adj1" fmla="val 50000"/>
                <a:gd name="adj2" fmla="val 0"/>
              </a:avLst>
            </a:prstGeom>
            <a:solidFill>
              <a:srgbClr val="ACD8C1"/>
            </a:solidFill>
            <a:ln w="12700" cap="flat" cmpd="sng" algn="ctr">
              <a:noFill/>
              <a:prstDash val="solid"/>
              <a:miter lim="800000"/>
            </a:ln>
            <a:effectLst/>
          </p:spPr>
          <p:txBody>
            <a:bodyPr lIns="68575" tIns="34287" rIns="68575" bIns="34287"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5" name="9553            _12"/>
            <p:cNvSpPr/>
            <p:nvPr/>
          </p:nvSpPr>
          <p:spPr>
            <a:xfrm>
              <a:off x="11055" y="4955"/>
              <a:ext cx="2265" cy="1974"/>
            </a:xfrm>
            <a:custGeom>
              <a:avLst/>
              <a:gdLst/>
              <a:ahLst/>
              <a:cxnLst/>
              <a:rect l="l" t="t" r="r" b="b"/>
              <a:pathLst>
                <a:path w="1438297" h="1253961">
                  <a:moveTo>
                    <a:pt x="709345" y="67"/>
                  </a:moveTo>
                  <a:cubicBezTo>
                    <a:pt x="1001692" y="-3923"/>
                    <a:pt x="1267354" y="169479"/>
                    <a:pt x="1381366" y="438707"/>
                  </a:cubicBezTo>
                  <a:cubicBezTo>
                    <a:pt x="1493979" y="704629"/>
                    <a:pt x="1436500" y="1011747"/>
                    <a:pt x="1235753" y="1218380"/>
                  </a:cubicBezTo>
                  <a:cubicBezTo>
                    <a:pt x="1228463" y="1236727"/>
                    <a:pt x="1210520" y="1249627"/>
                    <a:pt x="1189563" y="1249627"/>
                  </a:cubicBezTo>
                  <a:cubicBezTo>
                    <a:pt x="1161965" y="1249627"/>
                    <a:pt x="1139593" y="1227255"/>
                    <a:pt x="1139593" y="1199657"/>
                  </a:cubicBezTo>
                  <a:cubicBezTo>
                    <a:pt x="1139593" y="1182741"/>
                    <a:pt x="1147999" y="1167788"/>
                    <a:pt x="1161387" y="1159497"/>
                  </a:cubicBezTo>
                  <a:lnTo>
                    <a:pt x="1160988" y="1159099"/>
                  </a:lnTo>
                  <a:cubicBezTo>
                    <a:pt x="1339859" y="979468"/>
                    <a:pt x="1392172" y="709424"/>
                    <a:pt x="1293318" y="475993"/>
                  </a:cubicBezTo>
                  <a:cubicBezTo>
                    <a:pt x="1194465" y="242562"/>
                    <a:pt x="964125" y="92215"/>
                    <a:pt x="710649" y="95675"/>
                  </a:cubicBezTo>
                  <a:cubicBezTo>
                    <a:pt x="457173" y="99135"/>
                    <a:pt x="231023" y="255712"/>
                    <a:pt x="138577" y="491754"/>
                  </a:cubicBezTo>
                  <a:cubicBezTo>
                    <a:pt x="48191" y="722536"/>
                    <a:pt x="103211" y="984362"/>
                    <a:pt x="278147" y="1158443"/>
                  </a:cubicBezTo>
                  <a:cubicBezTo>
                    <a:pt x="295721" y="1166064"/>
                    <a:pt x="307932" y="1183602"/>
                    <a:pt x="307932" y="1203991"/>
                  </a:cubicBezTo>
                  <a:cubicBezTo>
                    <a:pt x="307932" y="1231589"/>
                    <a:pt x="285560" y="1253961"/>
                    <a:pt x="257962" y="1253961"/>
                  </a:cubicBezTo>
                  <a:cubicBezTo>
                    <a:pt x="244659" y="1253961"/>
                    <a:pt x="232570" y="1248763"/>
                    <a:pt x="223786" y="1240106"/>
                  </a:cubicBezTo>
                  <a:lnTo>
                    <a:pt x="223615" y="1240286"/>
                  </a:lnTo>
                  <a:lnTo>
                    <a:pt x="222931" y="1239529"/>
                  </a:lnTo>
                  <a:cubicBezTo>
                    <a:pt x="222653" y="1239352"/>
                    <a:pt x="222426" y="1239124"/>
                    <a:pt x="222283" y="1238813"/>
                  </a:cubicBezTo>
                  <a:cubicBezTo>
                    <a:pt x="11426" y="1037418"/>
                    <a:pt x="-56835" y="728509"/>
                    <a:pt x="49546" y="456885"/>
                  </a:cubicBezTo>
                  <a:cubicBezTo>
                    <a:pt x="156168" y="184646"/>
                    <a:pt x="416999" y="4058"/>
                    <a:pt x="709345" y="67"/>
                  </a:cubicBezTo>
                  <a:close/>
                </a:path>
              </a:pathLst>
            </a:custGeom>
            <a:solidFill>
              <a:srgbClr val="ACD8C1"/>
            </a:solidFill>
            <a:ln w="12700" cap="flat" cmpd="sng" algn="ctr">
              <a:noFill/>
              <a:prstDash val="solid"/>
              <a:miter lim="800000"/>
            </a:ln>
            <a:effectLst/>
          </p:spPr>
          <p:txBody>
            <a:bodyPr lIns="68575" tIns="34287" rIns="68575" bIns="34287"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6" name="553            _13"/>
            <p:cNvSpPr/>
            <p:nvPr/>
          </p:nvSpPr>
          <p:spPr>
            <a:xfrm>
              <a:off x="10292" y="6123"/>
              <a:ext cx="555" cy="152"/>
            </a:xfrm>
            <a:prstGeom prst="roundRect">
              <a:avLst>
                <a:gd name="adj" fmla="val 50000"/>
              </a:avLst>
            </a:prstGeom>
            <a:solidFill>
              <a:srgbClr val="C9E3C6"/>
            </a:solidFill>
            <a:ln w="12700" cap="flat" cmpd="sng" algn="ctr">
              <a:noFill/>
              <a:prstDash val="solid"/>
              <a:miter lim="800000"/>
            </a:ln>
            <a:effectLst/>
          </p:spPr>
          <p:txBody>
            <a:bodyPr lIns="68575" tIns="34287" rIns="68575" bIns="34287"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7" name="553            _14"/>
            <p:cNvSpPr/>
            <p:nvPr/>
          </p:nvSpPr>
          <p:spPr>
            <a:xfrm rot="2700000">
              <a:off x="10705" y="5029"/>
              <a:ext cx="555" cy="152"/>
            </a:xfrm>
            <a:prstGeom prst="roundRect">
              <a:avLst>
                <a:gd name="adj" fmla="val 50000"/>
              </a:avLst>
            </a:prstGeom>
            <a:solidFill>
              <a:srgbClr val="C9E3C6"/>
            </a:solidFill>
            <a:ln w="12700" cap="flat" cmpd="sng" algn="ctr">
              <a:noFill/>
              <a:prstDash val="solid"/>
              <a:miter lim="800000"/>
            </a:ln>
            <a:effectLst/>
          </p:spPr>
          <p:txBody>
            <a:bodyPr lIns="68575" tIns="34287" rIns="68575" bIns="34287"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8" name="553            _15"/>
            <p:cNvSpPr/>
            <p:nvPr/>
          </p:nvSpPr>
          <p:spPr>
            <a:xfrm rot="18900000" flipH="1">
              <a:off x="13095" y="5006"/>
              <a:ext cx="555" cy="150"/>
            </a:xfrm>
            <a:prstGeom prst="roundRect">
              <a:avLst>
                <a:gd name="adj" fmla="val 50000"/>
              </a:avLst>
            </a:prstGeom>
            <a:solidFill>
              <a:srgbClr val="C9E3C6"/>
            </a:solidFill>
            <a:ln w="12700" cap="flat" cmpd="sng" algn="ctr">
              <a:noFill/>
              <a:prstDash val="solid"/>
              <a:miter lim="800000"/>
            </a:ln>
            <a:effectLst/>
          </p:spPr>
          <p:txBody>
            <a:bodyPr lIns="68575" tIns="34287" rIns="68575" bIns="34287"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9" name="9553            _16"/>
            <p:cNvSpPr/>
            <p:nvPr/>
          </p:nvSpPr>
          <p:spPr>
            <a:xfrm>
              <a:off x="13528" y="6140"/>
              <a:ext cx="555" cy="152"/>
            </a:xfrm>
            <a:prstGeom prst="roundRect">
              <a:avLst>
                <a:gd name="adj" fmla="val 50000"/>
              </a:avLst>
            </a:prstGeom>
            <a:solidFill>
              <a:srgbClr val="C9E3C6"/>
            </a:solidFill>
            <a:ln w="12700" cap="flat" cmpd="sng" algn="ctr">
              <a:noFill/>
              <a:prstDash val="solid"/>
              <a:miter lim="800000"/>
            </a:ln>
            <a:effectLst/>
          </p:spPr>
          <p:txBody>
            <a:bodyPr lIns="68575" tIns="34287" rIns="68575" bIns="34287"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0" name="553            _17"/>
            <p:cNvSpPr/>
            <p:nvPr/>
          </p:nvSpPr>
          <p:spPr>
            <a:xfrm rot="5400000">
              <a:off x="11918" y="4441"/>
              <a:ext cx="555" cy="150"/>
            </a:xfrm>
            <a:prstGeom prst="roundRect">
              <a:avLst>
                <a:gd name="adj" fmla="val 50000"/>
              </a:avLst>
            </a:prstGeom>
            <a:solidFill>
              <a:srgbClr val="C9E3C6"/>
            </a:solidFill>
            <a:ln w="12700" cap="flat" cmpd="sng" algn="ctr">
              <a:noFill/>
              <a:prstDash val="solid"/>
              <a:miter lim="800000"/>
            </a:ln>
            <a:effectLst/>
          </p:spPr>
          <p:txBody>
            <a:bodyPr lIns="68575" tIns="34287" rIns="68575" bIns="34287"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5" name="3            _22"/>
            <p:cNvSpPr txBox="1">
              <a:spLocks noChangeArrowheads="1"/>
            </p:cNvSpPr>
            <p:nvPr/>
          </p:nvSpPr>
          <p:spPr bwMode="auto">
            <a:xfrm>
              <a:off x="8928" y="5855"/>
              <a:ext cx="922" cy="658"/>
            </a:xfrm>
            <a:prstGeom prst="rect">
              <a:avLst/>
            </a:prstGeom>
            <a:noFill/>
            <a:ln w="9525">
              <a:noFill/>
              <a:miter lim="800000"/>
            </a:ln>
          </p:spPr>
          <p:txBody>
            <a:bodyPr wrap="square" lIns="68575" tIns="34287" rIns="68575" bIns="34287">
              <a:spAutoFit/>
            </a:bodyPr>
            <a:lstStyle/>
            <a:p>
              <a:pPr algn="ctr" defTabSz="457200"/>
              <a:r>
                <a:rPr lang="en-US" altLang="zh-CN" sz="1200" dirty="0">
                  <a:solidFill>
                    <a:schemeClr val="bg1"/>
                  </a:solidFill>
                  <a:latin typeface="微软雅黑" panose="020B0503020204020204" pitchFamily="34" charset="-122"/>
                  <a:ea typeface="微软雅黑" panose="020B0503020204020204" pitchFamily="34" charset="-122"/>
                  <a:cs typeface="+mn-ea"/>
                  <a:sym typeface="+mn-lt"/>
                </a:rPr>
                <a:t>YOUR</a:t>
              </a:r>
              <a:endParaRPr lang="en-US" altLang="zh-CN" sz="1200" dirty="0">
                <a:solidFill>
                  <a:schemeClr val="bg1"/>
                </a:solidFill>
                <a:latin typeface="微软雅黑" panose="020B0503020204020204" pitchFamily="34" charset="-122"/>
                <a:ea typeface="微软雅黑" panose="020B0503020204020204" pitchFamily="34" charset="-122"/>
                <a:cs typeface="+mn-ea"/>
                <a:sym typeface="+mn-lt"/>
              </a:endParaRPr>
            </a:p>
            <a:p>
              <a:pPr algn="ctr" defTabSz="457200"/>
              <a:r>
                <a:rPr lang="en-US" altLang="zh-CN" sz="1200" dirty="0">
                  <a:solidFill>
                    <a:schemeClr val="bg1"/>
                  </a:solidFill>
                  <a:latin typeface="微软雅黑" panose="020B0503020204020204" pitchFamily="34" charset="-122"/>
                  <a:ea typeface="微软雅黑" panose="020B0503020204020204" pitchFamily="34" charset="-122"/>
                  <a:cs typeface="+mn-ea"/>
                  <a:sym typeface="+mn-lt"/>
                </a:rPr>
                <a:t>TEXT</a:t>
              </a:r>
              <a:endParaRPr lang="en-US" altLang="zh-CN" sz="1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6" name="3            _23"/>
            <p:cNvSpPr txBox="1">
              <a:spLocks noChangeArrowheads="1"/>
            </p:cNvSpPr>
            <p:nvPr/>
          </p:nvSpPr>
          <p:spPr bwMode="auto">
            <a:xfrm>
              <a:off x="9696" y="3939"/>
              <a:ext cx="922" cy="658"/>
            </a:xfrm>
            <a:prstGeom prst="rect">
              <a:avLst/>
            </a:prstGeom>
            <a:noFill/>
            <a:ln w="9525">
              <a:noFill/>
              <a:miter lim="800000"/>
            </a:ln>
          </p:spPr>
          <p:txBody>
            <a:bodyPr wrap="square" lIns="68575" tIns="34287" rIns="68575" bIns="34287">
              <a:spAutoFit/>
            </a:bodyPr>
            <a:lstStyle/>
            <a:p>
              <a:pPr algn="ctr" defTabSz="457200"/>
              <a:r>
                <a:rPr lang="en-US" altLang="zh-CN" sz="1200" dirty="0">
                  <a:solidFill>
                    <a:schemeClr val="bg1"/>
                  </a:solidFill>
                  <a:latin typeface="微软雅黑" panose="020B0503020204020204" pitchFamily="34" charset="-122"/>
                  <a:ea typeface="微软雅黑" panose="020B0503020204020204" pitchFamily="34" charset="-122"/>
                  <a:cs typeface="+mn-ea"/>
                  <a:sym typeface="+mn-lt"/>
                </a:rPr>
                <a:t>YOUR</a:t>
              </a:r>
              <a:endParaRPr lang="en-US" altLang="zh-CN" sz="1200" dirty="0">
                <a:solidFill>
                  <a:schemeClr val="bg1"/>
                </a:solidFill>
                <a:latin typeface="微软雅黑" panose="020B0503020204020204" pitchFamily="34" charset="-122"/>
                <a:ea typeface="微软雅黑" panose="020B0503020204020204" pitchFamily="34" charset="-122"/>
                <a:cs typeface="+mn-ea"/>
                <a:sym typeface="+mn-lt"/>
              </a:endParaRPr>
            </a:p>
            <a:p>
              <a:pPr algn="ctr" defTabSz="457200"/>
              <a:r>
                <a:rPr lang="en-US" altLang="zh-CN" sz="1200" dirty="0">
                  <a:solidFill>
                    <a:schemeClr val="bg1"/>
                  </a:solidFill>
                  <a:latin typeface="微软雅黑" panose="020B0503020204020204" pitchFamily="34" charset="-122"/>
                  <a:ea typeface="微软雅黑" panose="020B0503020204020204" pitchFamily="34" charset="-122"/>
                  <a:cs typeface="+mn-ea"/>
                  <a:sym typeface="+mn-lt"/>
                </a:rPr>
                <a:t>TEXT</a:t>
              </a:r>
              <a:endParaRPr lang="en-US" altLang="zh-CN" sz="1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7" name="3            _24"/>
            <p:cNvSpPr txBox="1">
              <a:spLocks noChangeArrowheads="1"/>
            </p:cNvSpPr>
            <p:nvPr/>
          </p:nvSpPr>
          <p:spPr bwMode="auto">
            <a:xfrm>
              <a:off x="11757" y="3014"/>
              <a:ext cx="922" cy="658"/>
            </a:xfrm>
            <a:prstGeom prst="rect">
              <a:avLst/>
            </a:prstGeom>
            <a:noFill/>
            <a:ln w="9525">
              <a:noFill/>
              <a:miter lim="800000"/>
            </a:ln>
          </p:spPr>
          <p:txBody>
            <a:bodyPr wrap="square" lIns="68575" tIns="34287" rIns="68575" bIns="34287">
              <a:spAutoFit/>
            </a:bodyPr>
            <a:lstStyle/>
            <a:p>
              <a:pPr algn="ctr" defTabSz="457200"/>
              <a:r>
                <a:rPr lang="en-US" altLang="zh-CN" sz="1200" dirty="0">
                  <a:solidFill>
                    <a:schemeClr val="bg1"/>
                  </a:solidFill>
                  <a:latin typeface="微软雅黑" panose="020B0503020204020204" pitchFamily="34" charset="-122"/>
                  <a:ea typeface="微软雅黑" panose="020B0503020204020204" pitchFamily="34" charset="-122"/>
                  <a:cs typeface="+mn-ea"/>
                  <a:sym typeface="+mn-lt"/>
                </a:rPr>
                <a:t>YOUR</a:t>
              </a:r>
              <a:endParaRPr lang="en-US" altLang="zh-CN" sz="1200" dirty="0">
                <a:solidFill>
                  <a:schemeClr val="bg1"/>
                </a:solidFill>
                <a:latin typeface="微软雅黑" panose="020B0503020204020204" pitchFamily="34" charset="-122"/>
                <a:ea typeface="微软雅黑" panose="020B0503020204020204" pitchFamily="34" charset="-122"/>
                <a:cs typeface="+mn-ea"/>
                <a:sym typeface="+mn-lt"/>
              </a:endParaRPr>
            </a:p>
            <a:p>
              <a:pPr algn="ctr" defTabSz="457200"/>
              <a:r>
                <a:rPr lang="en-US" altLang="zh-CN" sz="1200" dirty="0">
                  <a:solidFill>
                    <a:schemeClr val="bg1"/>
                  </a:solidFill>
                  <a:latin typeface="微软雅黑" panose="020B0503020204020204" pitchFamily="34" charset="-122"/>
                  <a:ea typeface="微软雅黑" panose="020B0503020204020204" pitchFamily="34" charset="-122"/>
                  <a:cs typeface="+mn-ea"/>
                  <a:sym typeface="+mn-lt"/>
                </a:rPr>
                <a:t>TEXT</a:t>
              </a:r>
              <a:endParaRPr lang="en-US" altLang="zh-CN" sz="1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8" name="53            _25"/>
            <p:cNvSpPr txBox="1">
              <a:spLocks noChangeArrowheads="1"/>
            </p:cNvSpPr>
            <p:nvPr/>
          </p:nvSpPr>
          <p:spPr bwMode="auto">
            <a:xfrm>
              <a:off x="13785" y="3924"/>
              <a:ext cx="922" cy="658"/>
            </a:xfrm>
            <a:prstGeom prst="rect">
              <a:avLst/>
            </a:prstGeom>
            <a:noFill/>
            <a:ln w="9525">
              <a:noFill/>
              <a:miter lim="800000"/>
            </a:ln>
          </p:spPr>
          <p:txBody>
            <a:bodyPr wrap="square" lIns="68575" tIns="34287" rIns="68575" bIns="34287">
              <a:spAutoFit/>
            </a:bodyPr>
            <a:lstStyle/>
            <a:p>
              <a:pPr algn="ctr" defTabSz="457200"/>
              <a:r>
                <a:rPr lang="en-US" altLang="zh-CN" sz="1200" dirty="0">
                  <a:solidFill>
                    <a:schemeClr val="bg1"/>
                  </a:solidFill>
                  <a:latin typeface="微软雅黑" panose="020B0503020204020204" pitchFamily="34" charset="-122"/>
                  <a:ea typeface="微软雅黑" panose="020B0503020204020204" pitchFamily="34" charset="-122"/>
                  <a:cs typeface="+mn-ea"/>
                  <a:sym typeface="+mn-lt"/>
                </a:rPr>
                <a:t>YOUR</a:t>
              </a:r>
              <a:endParaRPr lang="en-US" altLang="zh-CN" sz="1200" dirty="0">
                <a:solidFill>
                  <a:schemeClr val="bg1"/>
                </a:solidFill>
                <a:latin typeface="微软雅黑" panose="020B0503020204020204" pitchFamily="34" charset="-122"/>
                <a:ea typeface="微软雅黑" panose="020B0503020204020204" pitchFamily="34" charset="-122"/>
                <a:cs typeface="+mn-ea"/>
                <a:sym typeface="+mn-lt"/>
              </a:endParaRPr>
            </a:p>
            <a:p>
              <a:pPr algn="ctr" defTabSz="457200"/>
              <a:r>
                <a:rPr lang="en-US" altLang="zh-CN" sz="1200" dirty="0">
                  <a:solidFill>
                    <a:schemeClr val="bg1"/>
                  </a:solidFill>
                  <a:latin typeface="微软雅黑" panose="020B0503020204020204" pitchFamily="34" charset="-122"/>
                  <a:ea typeface="微软雅黑" panose="020B0503020204020204" pitchFamily="34" charset="-122"/>
                  <a:cs typeface="+mn-ea"/>
                  <a:sym typeface="+mn-lt"/>
                </a:rPr>
                <a:t>TEXT</a:t>
              </a:r>
              <a:endParaRPr lang="en-US" altLang="zh-CN" sz="1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9" name="3            _26"/>
            <p:cNvSpPr txBox="1">
              <a:spLocks noChangeArrowheads="1"/>
            </p:cNvSpPr>
            <p:nvPr/>
          </p:nvSpPr>
          <p:spPr bwMode="auto">
            <a:xfrm>
              <a:off x="14564" y="5806"/>
              <a:ext cx="922" cy="658"/>
            </a:xfrm>
            <a:prstGeom prst="rect">
              <a:avLst/>
            </a:prstGeom>
            <a:noFill/>
            <a:ln w="9525">
              <a:noFill/>
              <a:miter lim="800000"/>
            </a:ln>
          </p:spPr>
          <p:txBody>
            <a:bodyPr wrap="square" lIns="68575" tIns="34287" rIns="68575" bIns="34287">
              <a:spAutoFit/>
            </a:bodyPr>
            <a:lstStyle/>
            <a:p>
              <a:pPr algn="ctr" defTabSz="457200"/>
              <a:r>
                <a:rPr lang="en-US" altLang="zh-CN" sz="1200" dirty="0">
                  <a:solidFill>
                    <a:schemeClr val="bg1"/>
                  </a:solidFill>
                  <a:latin typeface="微软雅黑" panose="020B0503020204020204" pitchFamily="34" charset="-122"/>
                  <a:ea typeface="微软雅黑" panose="020B0503020204020204" pitchFamily="34" charset="-122"/>
                  <a:cs typeface="+mn-ea"/>
                  <a:sym typeface="+mn-lt"/>
                </a:rPr>
                <a:t>YOUR</a:t>
              </a:r>
              <a:endParaRPr lang="en-US" altLang="zh-CN" sz="1200" dirty="0">
                <a:solidFill>
                  <a:schemeClr val="bg1"/>
                </a:solidFill>
                <a:latin typeface="微软雅黑" panose="020B0503020204020204" pitchFamily="34" charset="-122"/>
                <a:ea typeface="微软雅黑" panose="020B0503020204020204" pitchFamily="34" charset="-122"/>
                <a:cs typeface="+mn-ea"/>
                <a:sym typeface="+mn-lt"/>
              </a:endParaRPr>
            </a:p>
            <a:p>
              <a:pPr algn="ctr" defTabSz="457200"/>
              <a:r>
                <a:rPr lang="en-US" altLang="zh-CN" sz="1200" dirty="0">
                  <a:solidFill>
                    <a:schemeClr val="bg1"/>
                  </a:solidFill>
                  <a:latin typeface="微软雅黑" panose="020B0503020204020204" pitchFamily="34" charset="-122"/>
                  <a:ea typeface="微软雅黑" panose="020B0503020204020204" pitchFamily="34" charset="-122"/>
                  <a:cs typeface="+mn-ea"/>
                  <a:sym typeface="+mn-lt"/>
                </a:rPr>
                <a:t>TEXT</a:t>
              </a:r>
              <a:endParaRPr lang="en-US" altLang="zh-CN" sz="1200" dirty="0">
                <a:solidFill>
                  <a:schemeClr val="bg1"/>
                </a:solidFill>
                <a:latin typeface="微软雅黑" panose="020B0503020204020204" pitchFamily="34" charset="-122"/>
                <a:ea typeface="微软雅黑" panose="020B0503020204020204" pitchFamily="34" charset="-122"/>
                <a:cs typeface="+mn-ea"/>
                <a:sym typeface="+mn-lt"/>
              </a:endParaRPr>
            </a:p>
          </p:txBody>
        </p:sp>
      </p:grpSp>
      <p:pic>
        <p:nvPicPr>
          <p:cNvPr id="2" name="图片 1" descr="毕业季a"/>
          <p:cNvPicPr>
            <a:picLocks noChangeAspect="1"/>
          </p:cNvPicPr>
          <p:nvPr/>
        </p:nvPicPr>
        <p:blipFill>
          <a:blip r:embed="rId1"/>
          <a:srcRect l="84270" t="45862" r="3306" b="37382"/>
          <a:stretch>
            <a:fillRect/>
          </a:stretch>
        </p:blipFill>
        <p:spPr>
          <a:xfrm>
            <a:off x="158750" y="139700"/>
            <a:ext cx="1515110" cy="1149350"/>
          </a:xfrm>
          <a:prstGeom prst="ellipse">
            <a:avLst/>
          </a:prstGeom>
        </p:spPr>
      </p:pic>
      <p:sp>
        <p:nvSpPr>
          <p:cNvPr id="68" name="Rectangle 13"/>
          <p:cNvSpPr/>
          <p:nvPr/>
        </p:nvSpPr>
        <p:spPr bwMode="auto">
          <a:xfrm>
            <a:off x="1738347" y="422562"/>
            <a:ext cx="4320000" cy="5835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defRPr/>
            </a:pPr>
            <a:r>
              <a:rPr lang="zh-CN" altLang="en-US" sz="3200" spc="-300" dirty="0">
                <a:solidFill>
                  <a:schemeClr val="tx1">
                    <a:lumMod val="75000"/>
                    <a:lumOff val="25000"/>
                  </a:schemeClr>
                </a:solidFill>
                <a:latin typeface="小确幸拼音体" panose="02010600010101010101" charset="-122"/>
                <a:ea typeface="小确幸拼音体" panose="02010600010101010101" charset="-122"/>
                <a:cs typeface="Open Sans" pitchFamily="34" charset="0"/>
              </a:rPr>
              <a:t>这里是页面标题文字</a:t>
            </a:r>
            <a:endParaRPr lang="zh-CN" altLang="en-US" sz="3200" spc="-300" dirty="0">
              <a:solidFill>
                <a:schemeClr val="tx1">
                  <a:lumMod val="75000"/>
                  <a:lumOff val="25000"/>
                </a:schemeClr>
              </a:solidFill>
              <a:latin typeface="小确幸拼音体" panose="02010600010101010101" charset="-122"/>
              <a:ea typeface="小确幸拼音体" panose="02010600010101010101" charset="-122"/>
              <a:cs typeface="Open Sans" pitchFamily="34" charset="0"/>
            </a:endParaRPr>
          </a:p>
        </p:txBody>
      </p:sp>
      <p:sp>
        <p:nvSpPr>
          <p:cNvPr id="10" name="文本框 9"/>
          <p:cNvSpPr txBox="1"/>
          <p:nvPr/>
        </p:nvSpPr>
        <p:spPr>
          <a:xfrm>
            <a:off x="4846462" y="2845521"/>
            <a:ext cx="3466465" cy="1482650"/>
          </a:xfrm>
          <a:prstGeom prst="rect">
            <a:avLst/>
          </a:prstGeom>
          <a:noFill/>
        </p:spPr>
        <p:txBody>
          <a:bodyPr wrap="square" rtlCol="0">
            <a:spAutoFit/>
          </a:bodyPr>
          <a:p>
            <a:pPr algn="r">
              <a:lnSpc>
                <a:spcPct val="150000"/>
              </a:lnSpc>
            </a:pPr>
            <a:r>
              <a:rPr lang="en-US" altLang="zh-CN" sz="3200" dirty="0">
                <a:solidFill>
                  <a:schemeClr val="tx1">
                    <a:lumMod val="65000"/>
                    <a:lumOff val="35000"/>
                  </a:schemeClr>
                </a:solidFill>
                <a:latin typeface="微软雅黑" panose="020B0503020204020204" pitchFamily="34" charset="-122"/>
                <a:ea typeface="微软雅黑" panose="020B0503020204020204" pitchFamily="34" charset="-122"/>
              </a:rPr>
              <a:t>DESTINY</a:t>
            </a:r>
            <a:endParaRPr lang="en-US" altLang="zh-CN" sz="3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lnSpc>
                <a:spcPct val="150000"/>
              </a:lnSpc>
            </a:pPr>
            <a:r>
              <a:rPr lang="en-US" altLang="zh-CN" sz="3200" b="1" dirty="0">
                <a:solidFill>
                  <a:schemeClr val="tx1">
                    <a:lumMod val="65000"/>
                    <a:lumOff val="35000"/>
                  </a:schemeClr>
                </a:solidFill>
                <a:latin typeface="微软雅黑" panose="020B0503020204020204" pitchFamily="34" charset="-122"/>
                <a:ea typeface="微软雅黑" panose="020B0503020204020204" pitchFamily="34" charset="-122"/>
              </a:rPr>
              <a:t>FREEDOM</a:t>
            </a:r>
            <a:endParaRPr lang="en-US" altLang="zh-CN" sz="3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7523822" y="1545004"/>
            <a:ext cx="2597150" cy="337185"/>
          </a:xfrm>
          <a:prstGeom prst="rect">
            <a:avLst/>
          </a:prstGeom>
          <a:noFill/>
        </p:spPr>
        <p:txBody>
          <a:bodyPr wrap="square" rtlCol="0">
            <a:spAutoFit/>
          </a:bodyPr>
          <a:p>
            <a:pPr algn="l" fontAlgn="auto">
              <a:lnSpc>
                <a:spcPct val="100000"/>
              </a:lnSpc>
            </a:pPr>
            <a:r>
              <a:rPr lang="zh-CN" altLang="en-US" sz="1600" b="1">
                <a:solidFill>
                  <a:schemeClr val="tx1">
                    <a:lumMod val="65000"/>
                    <a:lumOff val="35000"/>
                  </a:schemeClr>
                </a:solidFill>
                <a:latin typeface="微软雅黑" panose="020B0503020204020204" pitchFamily="34" charset="-122"/>
                <a:ea typeface="微软雅黑" panose="020B0503020204020204" pitchFamily="34" charset="-122"/>
              </a:rPr>
              <a:t>单击此处输入标题</a:t>
            </a:r>
            <a:endParaRPr lang="zh-CN" altLang="en-US" sz="1600" b="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文本框 50"/>
          <p:cNvSpPr txBox="1"/>
          <p:nvPr/>
        </p:nvSpPr>
        <p:spPr>
          <a:xfrm>
            <a:off x="7523822" y="1869489"/>
            <a:ext cx="3930650" cy="922020"/>
          </a:xfrm>
          <a:prstGeom prst="rect">
            <a:avLst/>
          </a:prstGeom>
          <a:noFill/>
        </p:spPr>
        <p:txBody>
          <a:bodyPr wrap="square" rtlCol="0">
            <a:spAutoFit/>
          </a:bodyPr>
          <a:p>
            <a:pPr algn="l" fontAlgn="auto">
              <a:lnSpc>
                <a:spcPct val="150000"/>
              </a:lnSpc>
            </a:pP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sym typeface="+mn-ea"/>
              </a:rPr>
              <a:t>I love you more than I've ever loved any woman. And I've waited longer for you than I've waited for any woman.</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mn-ea"/>
            </a:endParaRPr>
          </a:p>
        </p:txBody>
      </p:sp>
      <p:sp>
        <p:nvSpPr>
          <p:cNvPr id="52" name="文本框 51"/>
          <p:cNvSpPr txBox="1"/>
          <p:nvPr/>
        </p:nvSpPr>
        <p:spPr>
          <a:xfrm>
            <a:off x="7523822" y="4605996"/>
            <a:ext cx="2597150" cy="337185"/>
          </a:xfrm>
          <a:prstGeom prst="rect">
            <a:avLst/>
          </a:prstGeom>
          <a:noFill/>
        </p:spPr>
        <p:txBody>
          <a:bodyPr wrap="square" rtlCol="0">
            <a:spAutoFit/>
          </a:bodyPr>
          <a:p>
            <a:pPr algn="l" fontAlgn="auto">
              <a:lnSpc>
                <a:spcPct val="100000"/>
              </a:lnSpc>
            </a:pPr>
            <a:r>
              <a:rPr lang="zh-CN" altLang="en-US" sz="1600" b="1">
                <a:solidFill>
                  <a:schemeClr val="tx1">
                    <a:lumMod val="65000"/>
                    <a:lumOff val="35000"/>
                  </a:schemeClr>
                </a:solidFill>
                <a:latin typeface="微软雅黑" panose="020B0503020204020204" pitchFamily="34" charset="-122"/>
                <a:ea typeface="微软雅黑" panose="020B0503020204020204" pitchFamily="34" charset="-122"/>
              </a:rPr>
              <a:t>单击此处输入标题</a:t>
            </a:r>
            <a:endParaRPr lang="zh-CN" altLang="en-US" sz="1600" b="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7523822" y="4943181"/>
            <a:ext cx="3930650" cy="922020"/>
          </a:xfrm>
          <a:prstGeom prst="rect">
            <a:avLst/>
          </a:prstGeom>
          <a:noFill/>
        </p:spPr>
        <p:txBody>
          <a:bodyPr wrap="square" rtlCol="0">
            <a:spAutoFit/>
          </a:bodyPr>
          <a:p>
            <a:pPr algn="l" fontAlgn="auto">
              <a:lnSpc>
                <a:spcPct val="150000"/>
              </a:lnSpc>
            </a:pP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sym typeface="+mn-ea"/>
              </a:rPr>
              <a:t>I love you more than I've ever loved any woman. And I've waited longer for you than I've waited for any woman.</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par>
    </p:tnLst>
    <p:bldLst>
      <p:bldP spid="10" grpId="0"/>
      <p:bldP spid="41" grpId="0"/>
      <p:bldP spid="51" grpId="0"/>
      <p:bldP spid="52" grpId="0"/>
      <p:bldP spid="5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flipH="1">
            <a:off x="1706245" y="1609725"/>
            <a:ext cx="8587105" cy="4300963"/>
            <a:chOff x="1306863" y="1000560"/>
            <a:chExt cx="6610350" cy="3310916"/>
          </a:xfrm>
          <a:solidFill>
            <a:srgbClr val="96C7AB"/>
          </a:solidFill>
        </p:grpSpPr>
        <p:grpSp>
          <p:nvGrpSpPr>
            <p:cNvPr id="7" name="组合 6"/>
            <p:cNvGrpSpPr/>
            <p:nvPr/>
          </p:nvGrpSpPr>
          <p:grpSpPr>
            <a:xfrm>
              <a:off x="1306863" y="1046598"/>
              <a:ext cx="1809750" cy="1364050"/>
              <a:chOff x="1265238" y="793730"/>
              <a:chExt cx="1809750" cy="1364050"/>
            </a:xfrm>
            <a:grpFill/>
          </p:grpSpPr>
          <p:sp>
            <p:nvSpPr>
              <p:cNvPr id="34" name="Freeform 116"/>
              <p:cNvSpPr>
                <a:spLocks noEditPoints="1"/>
              </p:cNvSpPr>
              <p:nvPr/>
            </p:nvSpPr>
            <p:spPr bwMode="auto">
              <a:xfrm>
                <a:off x="1930401" y="793730"/>
                <a:ext cx="442912" cy="357187"/>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grpFill/>
              <a:ln w="9525">
                <a:noFill/>
                <a:round/>
              </a:ln>
            </p:spPr>
            <p:txBody>
              <a:bodyPr/>
              <a:lstStyle/>
              <a:p>
                <a:pPr eaLnBrk="1" fontAlgn="auto" hangingPunct="1">
                  <a:spcBef>
                    <a:spcPts val="0"/>
                  </a:spcBef>
                  <a:spcAft>
                    <a:spcPts val="0"/>
                  </a:spcAft>
                  <a:defRPr/>
                </a:pPr>
                <a:endParaRPr lang="en-US" sz="2000" kern="0">
                  <a:solidFill>
                    <a:srgbClr val="5F5F5F"/>
                  </a:solidFill>
                  <a:cs typeface="+mn-ea"/>
                  <a:sym typeface="+mn-lt"/>
                </a:endParaRPr>
              </a:p>
            </p:txBody>
          </p:sp>
          <p:grpSp>
            <p:nvGrpSpPr>
              <p:cNvPr id="35" name="组合 34"/>
              <p:cNvGrpSpPr/>
              <p:nvPr/>
            </p:nvGrpSpPr>
            <p:grpSpPr>
              <a:xfrm>
                <a:off x="1265238" y="1346180"/>
                <a:ext cx="1809750" cy="811600"/>
                <a:chOff x="1265238" y="1346180"/>
                <a:chExt cx="1809750" cy="811600"/>
              </a:xfrm>
              <a:grpFill/>
            </p:grpSpPr>
            <p:sp>
              <p:nvSpPr>
                <p:cNvPr id="36" name="Round Same Side Corner Rectangle 154"/>
                <p:cNvSpPr/>
                <p:nvPr/>
              </p:nvSpPr>
              <p:spPr>
                <a:xfrm>
                  <a:off x="1265238" y="1346180"/>
                  <a:ext cx="1809750" cy="420687"/>
                </a:xfrm>
                <a:prstGeom prst="round2SameRect">
                  <a:avLst/>
                </a:prstGeom>
                <a:solidFill>
                  <a:srgbClr val="F19E95"/>
                </a:solidFill>
                <a:ln w="28575" cap="flat" cmpd="sng" algn="ctr">
                  <a:noFill/>
                  <a:prstDash val="solid"/>
                  <a:miter lim="800000"/>
                </a:ln>
                <a:effectLst/>
              </p:spPr>
              <p:txBody>
                <a:bodyPr anchor="ctr"/>
                <a:lstStyle/>
                <a:p>
                  <a:pPr algn="ctr" eaLnBrk="1" fontAlgn="auto" hangingPunct="1">
                    <a:spcBef>
                      <a:spcPts val="0"/>
                    </a:spcBef>
                    <a:spcAft>
                      <a:spcPts val="0"/>
                    </a:spcAft>
                    <a:defRPr/>
                  </a:pPr>
                  <a:r>
                    <a:rPr lang="zh-CN" altLang="en-US" sz="2000" kern="0" dirty="0">
                      <a:solidFill>
                        <a:schemeClr val="bg1"/>
                      </a:solidFill>
                      <a:cs typeface="+mn-ea"/>
                      <a:sym typeface="+mn-lt"/>
                    </a:rPr>
                    <a:t>标题</a:t>
                  </a:r>
                  <a:endParaRPr lang="en-US" sz="2000" kern="0" dirty="0">
                    <a:solidFill>
                      <a:schemeClr val="bg1"/>
                    </a:solidFill>
                    <a:cs typeface="+mn-ea"/>
                    <a:sym typeface="+mn-lt"/>
                  </a:endParaRPr>
                </a:p>
              </p:txBody>
            </p:sp>
            <p:sp>
              <p:nvSpPr>
                <p:cNvPr id="37" name="文本框 61"/>
                <p:cNvSpPr txBox="1">
                  <a:spLocks noChangeArrowheads="1"/>
                </p:cNvSpPr>
                <p:nvPr/>
              </p:nvSpPr>
              <p:spPr bwMode="auto">
                <a:xfrm>
                  <a:off x="1265238" y="1803380"/>
                  <a:ext cx="1809750" cy="354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dirty="0">
                      <a:solidFill>
                        <a:schemeClr val="bg1"/>
                      </a:solidFill>
                      <a:latin typeface="+mn-lt"/>
                      <a:ea typeface="+mn-ea"/>
                      <a:cs typeface="+mn-ea"/>
                      <a:sym typeface="+mn-lt"/>
                    </a:rPr>
                    <a:t>在此处输入您的文本</a:t>
                  </a:r>
                  <a:endParaRPr lang="en-US" altLang="zh-CN" sz="1200" dirty="0">
                    <a:solidFill>
                      <a:schemeClr val="bg1"/>
                    </a:solidFill>
                    <a:latin typeface="+mn-lt"/>
                    <a:ea typeface="+mn-ea"/>
                    <a:cs typeface="+mn-ea"/>
                    <a:sym typeface="+mn-lt"/>
                  </a:endParaRPr>
                </a:p>
                <a:p>
                  <a:pPr algn="ctr" eaLnBrk="1" hangingPunct="1"/>
                  <a:r>
                    <a:rPr lang="zh-CN" altLang="en-US" sz="1200" dirty="0">
                      <a:solidFill>
                        <a:schemeClr val="bg1"/>
                      </a:solidFill>
                      <a:latin typeface="+mn-lt"/>
                      <a:ea typeface="+mn-ea"/>
                      <a:cs typeface="+mn-ea"/>
                      <a:sym typeface="+mn-lt"/>
                    </a:rPr>
                    <a:t>在此处输入您的文本</a:t>
                  </a:r>
                  <a:endParaRPr lang="zh-CN" altLang="en-US" sz="1200" dirty="0">
                    <a:solidFill>
                      <a:schemeClr val="bg1"/>
                    </a:solidFill>
                    <a:latin typeface="+mn-lt"/>
                    <a:ea typeface="+mn-ea"/>
                    <a:cs typeface="+mn-ea"/>
                    <a:sym typeface="+mn-lt"/>
                  </a:endParaRPr>
                </a:p>
              </p:txBody>
            </p:sp>
          </p:grpSp>
        </p:grpSp>
        <p:grpSp>
          <p:nvGrpSpPr>
            <p:cNvPr id="9" name="组合 8"/>
            <p:cNvGrpSpPr/>
            <p:nvPr/>
          </p:nvGrpSpPr>
          <p:grpSpPr>
            <a:xfrm>
              <a:off x="3697638" y="1000560"/>
              <a:ext cx="1819275" cy="1410088"/>
              <a:chOff x="3656013" y="747692"/>
              <a:chExt cx="1819275" cy="1410088"/>
            </a:xfrm>
            <a:grpFill/>
          </p:grpSpPr>
          <p:sp>
            <p:nvSpPr>
              <p:cNvPr id="30" name="Freeform 105"/>
              <p:cNvSpPr>
                <a:spLocks noEditPoints="1"/>
              </p:cNvSpPr>
              <p:nvPr/>
            </p:nvSpPr>
            <p:spPr bwMode="auto">
              <a:xfrm>
                <a:off x="4335463" y="747692"/>
                <a:ext cx="407988" cy="403225"/>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grpFill/>
              <a:ln w="9525">
                <a:noFill/>
                <a:round/>
              </a:ln>
            </p:spPr>
            <p:txBody>
              <a:bodyPr/>
              <a:lstStyle/>
              <a:p>
                <a:pPr eaLnBrk="1" fontAlgn="auto" hangingPunct="1">
                  <a:spcBef>
                    <a:spcPts val="0"/>
                  </a:spcBef>
                  <a:spcAft>
                    <a:spcPts val="0"/>
                  </a:spcAft>
                  <a:defRPr/>
                </a:pPr>
                <a:endParaRPr lang="en-US" sz="2000" kern="0" dirty="0">
                  <a:solidFill>
                    <a:srgbClr val="A4C37B">
                      <a:lumMod val="50000"/>
                    </a:srgbClr>
                  </a:solidFill>
                  <a:cs typeface="+mn-ea"/>
                  <a:sym typeface="+mn-lt"/>
                </a:endParaRPr>
              </a:p>
            </p:txBody>
          </p:sp>
          <p:grpSp>
            <p:nvGrpSpPr>
              <p:cNvPr id="31" name="组合 30"/>
              <p:cNvGrpSpPr/>
              <p:nvPr/>
            </p:nvGrpSpPr>
            <p:grpSpPr>
              <a:xfrm>
                <a:off x="3656013" y="1346180"/>
                <a:ext cx="1819275" cy="811600"/>
                <a:chOff x="3656013" y="1346180"/>
                <a:chExt cx="1819275" cy="811600"/>
              </a:xfrm>
              <a:grpFill/>
            </p:grpSpPr>
            <p:sp>
              <p:nvSpPr>
                <p:cNvPr id="32" name="Round Same Side Corner Rectangle 154"/>
                <p:cNvSpPr/>
                <p:nvPr/>
              </p:nvSpPr>
              <p:spPr>
                <a:xfrm>
                  <a:off x="3656013" y="1346180"/>
                  <a:ext cx="1809750" cy="420687"/>
                </a:xfrm>
                <a:prstGeom prst="round2SameRect">
                  <a:avLst/>
                </a:prstGeom>
                <a:grpFill/>
                <a:ln w="28575" cap="flat" cmpd="sng" algn="ctr">
                  <a:noFill/>
                  <a:prstDash val="solid"/>
                  <a:miter lim="800000"/>
                </a:ln>
                <a:effectLst/>
              </p:spPr>
              <p:txBody>
                <a:bodyPr anchor="ctr"/>
                <a:lstStyle/>
                <a:p>
                  <a:pPr algn="ctr" eaLnBrk="1" fontAlgn="auto" hangingPunct="1">
                    <a:spcBef>
                      <a:spcPts val="0"/>
                    </a:spcBef>
                    <a:spcAft>
                      <a:spcPts val="0"/>
                    </a:spcAft>
                    <a:defRPr/>
                  </a:pPr>
                  <a:r>
                    <a:rPr lang="zh-CN" altLang="en-US" sz="2000" kern="0" dirty="0">
                      <a:solidFill>
                        <a:schemeClr val="bg1"/>
                      </a:solidFill>
                      <a:cs typeface="+mn-ea"/>
                      <a:sym typeface="+mn-lt"/>
                    </a:rPr>
                    <a:t>标题</a:t>
                  </a:r>
                  <a:endParaRPr lang="en-US" altLang="zh-CN" sz="2000" kern="0" dirty="0">
                    <a:solidFill>
                      <a:schemeClr val="bg1"/>
                    </a:solidFill>
                    <a:cs typeface="+mn-ea"/>
                    <a:sym typeface="+mn-lt"/>
                  </a:endParaRPr>
                </a:p>
              </p:txBody>
            </p:sp>
            <p:sp>
              <p:nvSpPr>
                <p:cNvPr id="33" name="文本框 62"/>
                <p:cNvSpPr txBox="1">
                  <a:spLocks noChangeArrowheads="1"/>
                </p:cNvSpPr>
                <p:nvPr/>
              </p:nvSpPr>
              <p:spPr bwMode="auto">
                <a:xfrm>
                  <a:off x="3665538" y="1803380"/>
                  <a:ext cx="1809750" cy="354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a:solidFill>
                        <a:schemeClr val="bg1"/>
                      </a:solidFill>
                      <a:latin typeface="+mn-lt"/>
                      <a:ea typeface="+mn-ea"/>
                      <a:cs typeface="+mn-ea"/>
                      <a:sym typeface="+mn-lt"/>
                    </a:rPr>
                    <a:t>在此处输入您的文本</a:t>
                  </a:r>
                  <a:endParaRPr lang="en-US" altLang="zh-CN" sz="1200">
                    <a:solidFill>
                      <a:schemeClr val="bg1"/>
                    </a:solidFill>
                    <a:latin typeface="+mn-lt"/>
                    <a:ea typeface="+mn-ea"/>
                    <a:cs typeface="+mn-ea"/>
                    <a:sym typeface="+mn-lt"/>
                  </a:endParaRPr>
                </a:p>
                <a:p>
                  <a:pPr algn="ctr" eaLnBrk="1" hangingPunct="1"/>
                  <a:r>
                    <a:rPr lang="zh-CN" altLang="en-US" sz="1200">
                      <a:solidFill>
                        <a:schemeClr val="bg1"/>
                      </a:solidFill>
                      <a:latin typeface="+mn-lt"/>
                      <a:ea typeface="+mn-ea"/>
                      <a:cs typeface="+mn-ea"/>
                      <a:sym typeface="+mn-lt"/>
                    </a:rPr>
                    <a:t>在此处输入您的文本</a:t>
                  </a:r>
                  <a:endParaRPr lang="zh-CN" altLang="en-US" sz="1200">
                    <a:solidFill>
                      <a:schemeClr val="bg1"/>
                    </a:solidFill>
                    <a:latin typeface="+mn-lt"/>
                    <a:ea typeface="+mn-ea"/>
                    <a:cs typeface="+mn-ea"/>
                    <a:sym typeface="+mn-lt"/>
                  </a:endParaRPr>
                </a:p>
              </p:txBody>
            </p:sp>
          </p:grpSp>
        </p:grpSp>
        <p:grpSp>
          <p:nvGrpSpPr>
            <p:cNvPr id="10" name="组合 9"/>
            <p:cNvGrpSpPr/>
            <p:nvPr/>
          </p:nvGrpSpPr>
          <p:grpSpPr>
            <a:xfrm>
              <a:off x="6088413" y="1075173"/>
              <a:ext cx="1828800" cy="1335475"/>
              <a:chOff x="6046788" y="822305"/>
              <a:chExt cx="1828800" cy="1335475"/>
            </a:xfrm>
            <a:grpFill/>
          </p:grpSpPr>
          <p:sp>
            <p:nvSpPr>
              <p:cNvPr id="26" name="Freeform 15"/>
              <p:cNvSpPr>
                <a:spLocks noEditPoints="1"/>
              </p:cNvSpPr>
              <p:nvPr/>
            </p:nvSpPr>
            <p:spPr bwMode="auto">
              <a:xfrm>
                <a:off x="6711951" y="822305"/>
                <a:ext cx="436562" cy="328612"/>
              </a:xfrm>
              <a:custGeom>
                <a:avLst/>
                <a:gdLst/>
                <a:ahLst/>
                <a:cxnLst>
                  <a:cxn ang="0">
                    <a:pos x="168" y="126"/>
                  </a:cxn>
                  <a:cxn ang="0">
                    <a:pos x="0" y="126"/>
                  </a:cxn>
                  <a:cxn ang="0">
                    <a:pos x="0" y="0"/>
                  </a:cxn>
                  <a:cxn ang="0">
                    <a:pos x="10" y="0"/>
                  </a:cxn>
                  <a:cxn ang="0">
                    <a:pos x="10" y="115"/>
                  </a:cxn>
                  <a:cxn ang="0">
                    <a:pos x="168" y="115"/>
                  </a:cxn>
                  <a:cxn ang="0">
                    <a:pos x="168" y="126"/>
                  </a:cxn>
                  <a:cxn ang="0">
                    <a:pos x="54" y="104"/>
                  </a:cxn>
                  <a:cxn ang="0">
                    <a:pos x="32" y="104"/>
                  </a:cxn>
                  <a:cxn ang="0">
                    <a:pos x="32" y="63"/>
                  </a:cxn>
                  <a:cxn ang="0">
                    <a:pos x="54" y="63"/>
                  </a:cxn>
                  <a:cxn ang="0">
                    <a:pos x="54" y="104"/>
                  </a:cxn>
                  <a:cxn ang="0">
                    <a:pos x="84" y="104"/>
                  </a:cxn>
                  <a:cxn ang="0">
                    <a:pos x="64" y="104"/>
                  </a:cxn>
                  <a:cxn ang="0">
                    <a:pos x="64" y="19"/>
                  </a:cxn>
                  <a:cxn ang="0">
                    <a:pos x="84" y="19"/>
                  </a:cxn>
                  <a:cxn ang="0">
                    <a:pos x="84" y="104"/>
                  </a:cxn>
                  <a:cxn ang="0">
                    <a:pos x="116" y="104"/>
                  </a:cxn>
                  <a:cxn ang="0">
                    <a:pos x="95" y="104"/>
                  </a:cxn>
                  <a:cxn ang="0">
                    <a:pos x="95" y="41"/>
                  </a:cxn>
                  <a:cxn ang="0">
                    <a:pos x="116" y="41"/>
                  </a:cxn>
                  <a:cxn ang="0">
                    <a:pos x="116" y="104"/>
                  </a:cxn>
                  <a:cxn ang="0">
                    <a:pos x="147" y="104"/>
                  </a:cxn>
                  <a:cxn ang="0">
                    <a:pos x="127" y="104"/>
                  </a:cxn>
                  <a:cxn ang="0">
                    <a:pos x="127" y="9"/>
                  </a:cxn>
                  <a:cxn ang="0">
                    <a:pos x="147" y="9"/>
                  </a:cxn>
                  <a:cxn ang="0">
                    <a:pos x="147" y="104"/>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grpFill/>
              <a:ln w="9525">
                <a:noFill/>
                <a:round/>
              </a:ln>
            </p:spPr>
            <p:txBody>
              <a:bodyPr/>
              <a:lstStyle/>
              <a:p>
                <a:pPr eaLnBrk="1" fontAlgn="auto" hangingPunct="1">
                  <a:spcBef>
                    <a:spcPts val="0"/>
                  </a:spcBef>
                  <a:spcAft>
                    <a:spcPts val="0"/>
                  </a:spcAft>
                  <a:defRPr/>
                </a:pPr>
                <a:endParaRPr lang="en-US" sz="2000" kern="0">
                  <a:solidFill>
                    <a:srgbClr val="5F5F5F"/>
                  </a:solidFill>
                  <a:cs typeface="+mn-ea"/>
                  <a:sym typeface="+mn-lt"/>
                </a:endParaRPr>
              </a:p>
            </p:txBody>
          </p:sp>
          <p:grpSp>
            <p:nvGrpSpPr>
              <p:cNvPr id="27" name="组合 26"/>
              <p:cNvGrpSpPr/>
              <p:nvPr/>
            </p:nvGrpSpPr>
            <p:grpSpPr>
              <a:xfrm>
                <a:off x="6046788" y="1346180"/>
                <a:ext cx="1828800" cy="811600"/>
                <a:chOff x="6046788" y="1346180"/>
                <a:chExt cx="1828800" cy="811600"/>
              </a:xfrm>
              <a:grpFill/>
            </p:grpSpPr>
            <p:sp>
              <p:nvSpPr>
                <p:cNvPr id="28" name="Round Same Side Corner Rectangle 154"/>
                <p:cNvSpPr/>
                <p:nvPr/>
              </p:nvSpPr>
              <p:spPr>
                <a:xfrm>
                  <a:off x="6046788" y="1346180"/>
                  <a:ext cx="1809750" cy="420687"/>
                </a:xfrm>
                <a:prstGeom prst="round2SameRect">
                  <a:avLst/>
                </a:prstGeom>
                <a:solidFill>
                  <a:srgbClr val="F19E95"/>
                </a:solidFill>
                <a:ln w="28575" cap="flat" cmpd="sng" algn="ctr">
                  <a:noFill/>
                  <a:prstDash val="solid"/>
                  <a:miter lim="800000"/>
                </a:ln>
                <a:effectLst/>
              </p:spPr>
              <p:txBody>
                <a:bodyPr anchor="ctr"/>
                <a:lstStyle/>
                <a:p>
                  <a:pPr algn="ctr" eaLnBrk="1" fontAlgn="auto" hangingPunct="1">
                    <a:spcBef>
                      <a:spcPts val="0"/>
                    </a:spcBef>
                    <a:spcAft>
                      <a:spcPts val="0"/>
                    </a:spcAft>
                    <a:defRPr/>
                  </a:pPr>
                  <a:r>
                    <a:rPr lang="zh-CN" altLang="en-US" sz="2000" kern="0" dirty="0">
                      <a:solidFill>
                        <a:schemeClr val="bg1"/>
                      </a:solidFill>
                      <a:cs typeface="+mn-ea"/>
                      <a:sym typeface="+mn-lt"/>
                    </a:rPr>
                    <a:t>标题</a:t>
                  </a:r>
                  <a:endParaRPr lang="en-US" altLang="zh-CN" sz="2000" kern="0" dirty="0">
                    <a:solidFill>
                      <a:schemeClr val="bg1"/>
                    </a:solidFill>
                    <a:cs typeface="+mn-ea"/>
                    <a:sym typeface="+mn-lt"/>
                  </a:endParaRPr>
                </a:p>
              </p:txBody>
            </p:sp>
            <p:sp>
              <p:nvSpPr>
                <p:cNvPr id="29" name="文本框 63"/>
                <p:cNvSpPr txBox="1">
                  <a:spLocks noChangeArrowheads="1"/>
                </p:cNvSpPr>
                <p:nvPr/>
              </p:nvSpPr>
              <p:spPr bwMode="auto">
                <a:xfrm>
                  <a:off x="6065838" y="1803380"/>
                  <a:ext cx="1809750" cy="354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dirty="0">
                      <a:solidFill>
                        <a:schemeClr val="bg1"/>
                      </a:solidFill>
                      <a:latin typeface="+mn-lt"/>
                      <a:ea typeface="+mn-ea"/>
                      <a:cs typeface="+mn-ea"/>
                      <a:sym typeface="+mn-lt"/>
                    </a:rPr>
                    <a:t>在此处输入您的文本</a:t>
                  </a:r>
                  <a:endParaRPr lang="en-US" altLang="zh-CN" sz="1200" dirty="0">
                    <a:solidFill>
                      <a:schemeClr val="bg1"/>
                    </a:solidFill>
                    <a:latin typeface="+mn-lt"/>
                    <a:ea typeface="+mn-ea"/>
                    <a:cs typeface="+mn-ea"/>
                    <a:sym typeface="+mn-lt"/>
                  </a:endParaRPr>
                </a:p>
                <a:p>
                  <a:pPr algn="ctr" eaLnBrk="1" hangingPunct="1"/>
                  <a:r>
                    <a:rPr lang="zh-CN" altLang="en-US" sz="1200" dirty="0">
                      <a:solidFill>
                        <a:schemeClr val="bg1"/>
                      </a:solidFill>
                      <a:latin typeface="+mn-lt"/>
                      <a:ea typeface="+mn-ea"/>
                      <a:cs typeface="+mn-ea"/>
                      <a:sym typeface="+mn-lt"/>
                    </a:rPr>
                    <a:t>在此处输入您的文本</a:t>
                  </a:r>
                  <a:endParaRPr lang="zh-CN" altLang="en-US" sz="1200" dirty="0">
                    <a:solidFill>
                      <a:schemeClr val="bg1"/>
                    </a:solidFill>
                    <a:latin typeface="+mn-lt"/>
                    <a:ea typeface="+mn-ea"/>
                    <a:cs typeface="+mn-ea"/>
                    <a:sym typeface="+mn-lt"/>
                  </a:endParaRPr>
                </a:p>
              </p:txBody>
            </p:sp>
          </p:grpSp>
        </p:grpSp>
        <p:grpSp>
          <p:nvGrpSpPr>
            <p:cNvPr id="14" name="组合 13"/>
            <p:cNvGrpSpPr/>
            <p:nvPr/>
          </p:nvGrpSpPr>
          <p:grpSpPr>
            <a:xfrm>
              <a:off x="1306863" y="2899801"/>
              <a:ext cx="1809750" cy="1411675"/>
              <a:chOff x="1265238" y="2646933"/>
              <a:chExt cx="1809750" cy="1411675"/>
            </a:xfrm>
            <a:grpFill/>
          </p:grpSpPr>
          <p:sp>
            <p:nvSpPr>
              <p:cNvPr id="23" name="Round Same Side Corner Rectangle 154"/>
              <p:cNvSpPr/>
              <p:nvPr/>
            </p:nvSpPr>
            <p:spPr>
              <a:xfrm>
                <a:off x="1265238" y="3245420"/>
                <a:ext cx="1809750" cy="419100"/>
              </a:xfrm>
              <a:prstGeom prst="round2SameRect">
                <a:avLst/>
              </a:prstGeom>
              <a:grpFill/>
              <a:ln w="28575" cap="flat" cmpd="sng" algn="ctr">
                <a:noFill/>
                <a:prstDash val="solid"/>
                <a:miter lim="800000"/>
              </a:ln>
              <a:effectLst/>
            </p:spPr>
            <p:txBody>
              <a:bodyPr anchor="ctr"/>
              <a:lstStyle/>
              <a:p>
                <a:pPr algn="ctr" eaLnBrk="1" fontAlgn="auto" hangingPunct="1">
                  <a:spcBef>
                    <a:spcPts val="0"/>
                  </a:spcBef>
                  <a:spcAft>
                    <a:spcPts val="0"/>
                  </a:spcAft>
                  <a:defRPr/>
                </a:pPr>
                <a:r>
                  <a:rPr lang="zh-CN" altLang="en-US" sz="2400" kern="0" dirty="0">
                    <a:solidFill>
                      <a:schemeClr val="bg1"/>
                    </a:solidFill>
                    <a:cs typeface="+mn-ea"/>
                    <a:sym typeface="+mn-lt"/>
                  </a:rPr>
                  <a:t>标题</a:t>
                </a:r>
                <a:endParaRPr lang="en-US" altLang="zh-CN" sz="2400" kern="0" dirty="0">
                  <a:solidFill>
                    <a:schemeClr val="bg1"/>
                  </a:solidFill>
                  <a:cs typeface="+mn-ea"/>
                  <a:sym typeface="+mn-lt"/>
                </a:endParaRPr>
              </a:p>
            </p:txBody>
          </p:sp>
          <p:sp>
            <p:nvSpPr>
              <p:cNvPr id="24" name="Freeform 57"/>
              <p:cNvSpPr>
                <a:spLocks noEditPoints="1"/>
              </p:cNvSpPr>
              <p:nvPr/>
            </p:nvSpPr>
            <p:spPr bwMode="auto">
              <a:xfrm>
                <a:off x="1966913" y="2646933"/>
                <a:ext cx="406400" cy="406400"/>
              </a:xfrm>
              <a:custGeom>
                <a:avLst/>
                <a:gdLst/>
                <a:ahLst/>
                <a:cxnLst>
                  <a:cxn ang="0">
                    <a:pos x="55" y="31"/>
                  </a:cxn>
                  <a:cxn ang="0">
                    <a:pos x="54" y="33"/>
                  </a:cxn>
                  <a:cxn ang="0">
                    <a:pos x="47" y="34"/>
                  </a:cxn>
                  <a:cxn ang="0">
                    <a:pos x="46" y="37"/>
                  </a:cxn>
                  <a:cxn ang="0">
                    <a:pos x="49" y="42"/>
                  </a:cxn>
                  <a:cxn ang="0">
                    <a:pos x="50" y="43"/>
                  </a:cxn>
                  <a:cxn ang="0">
                    <a:pos x="49" y="44"/>
                  </a:cxn>
                  <a:cxn ang="0">
                    <a:pos x="43" y="50"/>
                  </a:cxn>
                  <a:cxn ang="0">
                    <a:pos x="42" y="50"/>
                  </a:cxn>
                  <a:cxn ang="0">
                    <a:pos x="37" y="46"/>
                  </a:cxn>
                  <a:cxn ang="0">
                    <a:pos x="33" y="47"/>
                  </a:cxn>
                  <a:cxn ang="0">
                    <a:pos x="32" y="54"/>
                  </a:cxn>
                  <a:cxn ang="0">
                    <a:pos x="31" y="55"/>
                  </a:cxn>
                  <a:cxn ang="0">
                    <a:pos x="23" y="55"/>
                  </a:cxn>
                  <a:cxn ang="0">
                    <a:pos x="22" y="54"/>
                  </a:cxn>
                  <a:cxn ang="0">
                    <a:pos x="21" y="47"/>
                  </a:cxn>
                  <a:cxn ang="0">
                    <a:pos x="18" y="46"/>
                  </a:cxn>
                  <a:cxn ang="0">
                    <a:pos x="13" y="50"/>
                  </a:cxn>
                  <a:cxn ang="0">
                    <a:pos x="12" y="50"/>
                  </a:cxn>
                  <a:cxn ang="0">
                    <a:pos x="11" y="50"/>
                  </a:cxn>
                  <a:cxn ang="0">
                    <a:pos x="5" y="44"/>
                  </a:cxn>
                  <a:cxn ang="0">
                    <a:pos x="5" y="43"/>
                  </a:cxn>
                  <a:cxn ang="0">
                    <a:pos x="5" y="42"/>
                  </a:cxn>
                  <a:cxn ang="0">
                    <a:pos x="9" y="37"/>
                  </a:cxn>
                  <a:cxn ang="0">
                    <a:pos x="7" y="33"/>
                  </a:cxn>
                  <a:cxn ang="0">
                    <a:pos x="1" y="33"/>
                  </a:cxn>
                  <a:cxn ang="0">
                    <a:pos x="0" y="31"/>
                  </a:cxn>
                  <a:cxn ang="0">
                    <a:pos x="0" y="23"/>
                  </a:cxn>
                  <a:cxn ang="0">
                    <a:pos x="1" y="22"/>
                  </a:cxn>
                  <a:cxn ang="0">
                    <a:pos x="7" y="21"/>
                  </a:cxn>
                  <a:cxn ang="0">
                    <a:pos x="9" y="18"/>
                  </a:cxn>
                  <a:cxn ang="0">
                    <a:pos x="5" y="13"/>
                  </a:cxn>
                  <a:cxn ang="0">
                    <a:pos x="5" y="12"/>
                  </a:cxn>
                  <a:cxn ang="0">
                    <a:pos x="5" y="11"/>
                  </a:cxn>
                  <a:cxn ang="0">
                    <a:pos x="12" y="5"/>
                  </a:cxn>
                  <a:cxn ang="0">
                    <a:pos x="13" y="5"/>
                  </a:cxn>
                  <a:cxn ang="0">
                    <a:pos x="18" y="9"/>
                  </a:cxn>
                  <a:cxn ang="0">
                    <a:pos x="21" y="8"/>
                  </a:cxn>
                  <a:cxn ang="0">
                    <a:pos x="22" y="1"/>
                  </a:cxn>
                  <a:cxn ang="0">
                    <a:pos x="23" y="0"/>
                  </a:cxn>
                  <a:cxn ang="0">
                    <a:pos x="31" y="0"/>
                  </a:cxn>
                  <a:cxn ang="0">
                    <a:pos x="32" y="1"/>
                  </a:cxn>
                  <a:cxn ang="0">
                    <a:pos x="33" y="8"/>
                  </a:cxn>
                  <a:cxn ang="0">
                    <a:pos x="37" y="9"/>
                  </a:cxn>
                  <a:cxn ang="0">
                    <a:pos x="42" y="5"/>
                  </a:cxn>
                  <a:cxn ang="0">
                    <a:pos x="43" y="5"/>
                  </a:cxn>
                  <a:cxn ang="0">
                    <a:pos x="43" y="5"/>
                  </a:cxn>
                  <a:cxn ang="0">
                    <a:pos x="49" y="11"/>
                  </a:cxn>
                  <a:cxn ang="0">
                    <a:pos x="50" y="12"/>
                  </a:cxn>
                  <a:cxn ang="0">
                    <a:pos x="49" y="13"/>
                  </a:cxn>
                  <a:cxn ang="0">
                    <a:pos x="46" y="18"/>
                  </a:cxn>
                  <a:cxn ang="0">
                    <a:pos x="47" y="21"/>
                  </a:cxn>
                  <a:cxn ang="0">
                    <a:pos x="54" y="22"/>
                  </a:cxn>
                  <a:cxn ang="0">
                    <a:pos x="55" y="23"/>
                  </a:cxn>
                  <a:cxn ang="0">
                    <a:pos x="55" y="31"/>
                  </a:cxn>
                  <a:cxn ang="0">
                    <a:pos x="27" y="18"/>
                  </a:cxn>
                  <a:cxn ang="0">
                    <a:pos x="18" y="27"/>
                  </a:cxn>
                  <a:cxn ang="0">
                    <a:pos x="27" y="36"/>
                  </a:cxn>
                  <a:cxn ang="0">
                    <a:pos x="36" y="27"/>
                  </a:cxn>
                  <a:cxn ang="0">
                    <a:pos x="27" y="18"/>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grpFill/>
              <a:ln w="9525">
                <a:noFill/>
                <a:round/>
              </a:ln>
            </p:spPr>
            <p:txBody>
              <a:bodyPr/>
              <a:lstStyle/>
              <a:p>
                <a:pPr eaLnBrk="1" fontAlgn="auto" hangingPunct="1">
                  <a:spcBef>
                    <a:spcPts val="0"/>
                  </a:spcBef>
                  <a:spcAft>
                    <a:spcPts val="0"/>
                  </a:spcAft>
                  <a:defRPr/>
                </a:pPr>
                <a:endParaRPr lang="en-US" sz="2000" kern="0">
                  <a:solidFill>
                    <a:srgbClr val="5F5F5F"/>
                  </a:solidFill>
                  <a:cs typeface="+mn-ea"/>
                  <a:sym typeface="+mn-lt"/>
                </a:endParaRPr>
              </a:p>
            </p:txBody>
          </p:sp>
          <p:sp>
            <p:nvSpPr>
              <p:cNvPr id="25" name="文本框 64"/>
              <p:cNvSpPr txBox="1">
                <a:spLocks noChangeArrowheads="1"/>
              </p:cNvSpPr>
              <p:nvPr/>
            </p:nvSpPr>
            <p:spPr bwMode="auto">
              <a:xfrm>
                <a:off x="1265238" y="3704208"/>
                <a:ext cx="1809750" cy="354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a:solidFill>
                      <a:schemeClr val="bg1"/>
                    </a:solidFill>
                    <a:latin typeface="+mn-lt"/>
                    <a:ea typeface="+mn-ea"/>
                    <a:cs typeface="+mn-ea"/>
                    <a:sym typeface="+mn-lt"/>
                  </a:rPr>
                  <a:t>在此处输入您的文本</a:t>
                </a:r>
                <a:endParaRPr lang="en-US" altLang="zh-CN" sz="1200">
                  <a:solidFill>
                    <a:schemeClr val="bg1"/>
                  </a:solidFill>
                  <a:latin typeface="+mn-lt"/>
                  <a:ea typeface="+mn-ea"/>
                  <a:cs typeface="+mn-ea"/>
                  <a:sym typeface="+mn-lt"/>
                </a:endParaRPr>
              </a:p>
              <a:p>
                <a:pPr algn="ctr" eaLnBrk="1" hangingPunct="1"/>
                <a:r>
                  <a:rPr lang="zh-CN" altLang="en-US" sz="1200">
                    <a:solidFill>
                      <a:schemeClr val="bg1"/>
                    </a:solidFill>
                    <a:latin typeface="+mn-lt"/>
                    <a:ea typeface="+mn-ea"/>
                    <a:cs typeface="+mn-ea"/>
                    <a:sym typeface="+mn-lt"/>
                  </a:rPr>
                  <a:t>在此处输入您的文本</a:t>
                </a:r>
                <a:endParaRPr lang="zh-CN" altLang="en-US" sz="1200">
                  <a:solidFill>
                    <a:schemeClr val="bg1"/>
                  </a:solidFill>
                  <a:latin typeface="+mn-lt"/>
                  <a:ea typeface="+mn-ea"/>
                  <a:cs typeface="+mn-ea"/>
                  <a:sym typeface="+mn-lt"/>
                </a:endParaRPr>
              </a:p>
            </p:txBody>
          </p:sp>
        </p:grpSp>
        <p:grpSp>
          <p:nvGrpSpPr>
            <p:cNvPr id="15" name="组合 14"/>
            <p:cNvGrpSpPr/>
            <p:nvPr/>
          </p:nvGrpSpPr>
          <p:grpSpPr>
            <a:xfrm>
              <a:off x="3697638" y="2909326"/>
              <a:ext cx="1819275" cy="1402150"/>
              <a:chOff x="3656013" y="2656458"/>
              <a:chExt cx="1819275" cy="1402150"/>
            </a:xfrm>
            <a:grpFill/>
          </p:grpSpPr>
          <p:sp>
            <p:nvSpPr>
              <p:cNvPr id="20" name="Round Same Side Corner Rectangle 154"/>
              <p:cNvSpPr/>
              <p:nvPr/>
            </p:nvSpPr>
            <p:spPr>
              <a:xfrm>
                <a:off x="3656013" y="3245420"/>
                <a:ext cx="1809750" cy="419100"/>
              </a:xfrm>
              <a:prstGeom prst="round2SameRect">
                <a:avLst/>
              </a:prstGeom>
              <a:solidFill>
                <a:srgbClr val="F19E95"/>
              </a:solidFill>
              <a:ln w="28575" cap="flat" cmpd="sng" algn="ctr">
                <a:noFill/>
                <a:prstDash val="solid"/>
                <a:miter lim="800000"/>
              </a:ln>
              <a:effectLst/>
            </p:spPr>
            <p:txBody>
              <a:bodyPr anchor="ctr"/>
              <a:lstStyle/>
              <a:p>
                <a:pPr algn="ctr" eaLnBrk="1" fontAlgn="auto" hangingPunct="1">
                  <a:spcBef>
                    <a:spcPts val="0"/>
                  </a:spcBef>
                  <a:spcAft>
                    <a:spcPts val="0"/>
                  </a:spcAft>
                  <a:defRPr/>
                </a:pPr>
                <a:r>
                  <a:rPr lang="zh-CN" altLang="en-US" sz="2400" kern="0" dirty="0">
                    <a:solidFill>
                      <a:schemeClr val="bg1"/>
                    </a:solidFill>
                    <a:cs typeface="+mn-ea"/>
                    <a:sym typeface="+mn-lt"/>
                  </a:rPr>
                  <a:t>标题</a:t>
                </a:r>
                <a:endParaRPr lang="en-US" altLang="zh-CN" sz="2400" kern="0" dirty="0">
                  <a:solidFill>
                    <a:schemeClr val="bg1"/>
                  </a:solidFill>
                  <a:cs typeface="+mn-ea"/>
                  <a:sym typeface="+mn-lt"/>
                </a:endParaRPr>
              </a:p>
            </p:txBody>
          </p:sp>
          <p:sp>
            <p:nvSpPr>
              <p:cNvPr id="21" name="Freeform 52"/>
              <p:cNvSpPr>
                <a:spLocks noEditPoints="1"/>
              </p:cNvSpPr>
              <p:nvPr/>
            </p:nvSpPr>
            <p:spPr bwMode="auto">
              <a:xfrm>
                <a:off x="4376738" y="2656458"/>
                <a:ext cx="387350" cy="388937"/>
              </a:xfrm>
              <a:custGeom>
                <a:avLst/>
                <a:gdLst/>
                <a:ahLst/>
                <a:cxnLst>
                  <a:cxn ang="0">
                    <a:pos x="27" y="55"/>
                  </a:cxn>
                  <a:cxn ang="0">
                    <a:pos x="0" y="27"/>
                  </a:cxn>
                  <a:cxn ang="0">
                    <a:pos x="27" y="0"/>
                  </a:cxn>
                  <a:cxn ang="0">
                    <a:pos x="55" y="27"/>
                  </a:cxn>
                  <a:cxn ang="0">
                    <a:pos x="27" y="55"/>
                  </a:cxn>
                  <a:cxn ang="0">
                    <a:pos x="27" y="8"/>
                  </a:cxn>
                  <a:cxn ang="0">
                    <a:pos x="8" y="27"/>
                  </a:cxn>
                  <a:cxn ang="0">
                    <a:pos x="27" y="47"/>
                  </a:cxn>
                  <a:cxn ang="0">
                    <a:pos x="47" y="27"/>
                  </a:cxn>
                  <a:cxn ang="0">
                    <a:pos x="27" y="8"/>
                  </a:cxn>
                  <a:cxn ang="0">
                    <a:pos x="32" y="31"/>
                  </a:cxn>
                  <a:cxn ang="0">
                    <a:pos x="31" y="32"/>
                  </a:cxn>
                  <a:cxn ang="0">
                    <a:pos x="19" y="32"/>
                  </a:cxn>
                  <a:cxn ang="0">
                    <a:pos x="18" y="31"/>
                  </a:cxn>
                  <a:cxn ang="0">
                    <a:pos x="18" y="28"/>
                  </a:cxn>
                  <a:cxn ang="0">
                    <a:pos x="19" y="27"/>
                  </a:cxn>
                  <a:cxn ang="0">
                    <a:pos x="27" y="27"/>
                  </a:cxn>
                  <a:cxn ang="0">
                    <a:pos x="27" y="15"/>
                  </a:cxn>
                  <a:cxn ang="0">
                    <a:pos x="28" y="14"/>
                  </a:cxn>
                  <a:cxn ang="0">
                    <a:pos x="31" y="14"/>
                  </a:cxn>
                  <a:cxn ang="0">
                    <a:pos x="32" y="15"/>
                  </a:cxn>
                  <a:cxn ang="0">
                    <a:pos x="32" y="31"/>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27" y="8"/>
                    </a:moveTo>
                    <a:cubicBezTo>
                      <a:pt x="16" y="8"/>
                      <a:pt x="8" y="17"/>
                      <a:pt x="8" y="27"/>
                    </a:cubicBezTo>
                    <a:cubicBezTo>
                      <a:pt x="8" y="38"/>
                      <a:pt x="16" y="47"/>
                      <a:pt x="27" y="47"/>
                    </a:cubicBezTo>
                    <a:cubicBezTo>
                      <a:pt x="38" y="47"/>
                      <a:pt x="47" y="38"/>
                      <a:pt x="47" y="27"/>
                    </a:cubicBezTo>
                    <a:cubicBezTo>
                      <a:pt x="47" y="17"/>
                      <a:pt x="38" y="8"/>
                      <a:pt x="27" y="8"/>
                    </a:cubicBezTo>
                    <a:close/>
                    <a:moveTo>
                      <a:pt x="32" y="31"/>
                    </a:moveTo>
                    <a:cubicBezTo>
                      <a:pt x="32" y="31"/>
                      <a:pt x="31" y="32"/>
                      <a:pt x="31" y="32"/>
                    </a:cubicBezTo>
                    <a:cubicBezTo>
                      <a:pt x="19" y="32"/>
                      <a:pt x="19" y="32"/>
                      <a:pt x="19" y="32"/>
                    </a:cubicBezTo>
                    <a:cubicBezTo>
                      <a:pt x="19" y="32"/>
                      <a:pt x="18" y="31"/>
                      <a:pt x="18" y="31"/>
                    </a:cubicBezTo>
                    <a:cubicBezTo>
                      <a:pt x="18" y="28"/>
                      <a:pt x="18" y="28"/>
                      <a:pt x="18" y="28"/>
                    </a:cubicBezTo>
                    <a:cubicBezTo>
                      <a:pt x="18" y="28"/>
                      <a:pt x="19" y="27"/>
                      <a:pt x="19" y="27"/>
                    </a:cubicBezTo>
                    <a:cubicBezTo>
                      <a:pt x="27" y="27"/>
                      <a:pt x="27" y="27"/>
                      <a:pt x="27" y="27"/>
                    </a:cubicBezTo>
                    <a:cubicBezTo>
                      <a:pt x="27" y="15"/>
                      <a:pt x="27" y="15"/>
                      <a:pt x="27" y="15"/>
                    </a:cubicBezTo>
                    <a:cubicBezTo>
                      <a:pt x="27" y="14"/>
                      <a:pt x="28" y="14"/>
                      <a:pt x="28" y="14"/>
                    </a:cubicBezTo>
                    <a:cubicBezTo>
                      <a:pt x="31" y="14"/>
                      <a:pt x="31" y="14"/>
                      <a:pt x="31" y="14"/>
                    </a:cubicBezTo>
                    <a:cubicBezTo>
                      <a:pt x="31" y="14"/>
                      <a:pt x="32" y="14"/>
                      <a:pt x="32" y="15"/>
                    </a:cubicBezTo>
                    <a:lnTo>
                      <a:pt x="32" y="31"/>
                    </a:lnTo>
                    <a:close/>
                  </a:path>
                </a:pathLst>
              </a:custGeom>
              <a:grpFill/>
              <a:ln w="9525">
                <a:noFill/>
                <a:round/>
              </a:ln>
            </p:spPr>
            <p:txBody>
              <a:bodyPr/>
              <a:lstStyle/>
              <a:p>
                <a:pPr eaLnBrk="1" fontAlgn="auto" hangingPunct="1">
                  <a:spcBef>
                    <a:spcPts val="0"/>
                  </a:spcBef>
                  <a:spcAft>
                    <a:spcPts val="0"/>
                  </a:spcAft>
                  <a:defRPr/>
                </a:pPr>
                <a:endParaRPr lang="en-US" sz="2000" kern="0">
                  <a:solidFill>
                    <a:srgbClr val="5F5F5F"/>
                  </a:solidFill>
                  <a:cs typeface="+mn-ea"/>
                  <a:sym typeface="+mn-lt"/>
                </a:endParaRPr>
              </a:p>
            </p:txBody>
          </p:sp>
          <p:sp>
            <p:nvSpPr>
              <p:cNvPr id="22" name="文本框 65"/>
              <p:cNvSpPr txBox="1">
                <a:spLocks noChangeArrowheads="1"/>
              </p:cNvSpPr>
              <p:nvPr/>
            </p:nvSpPr>
            <p:spPr bwMode="auto">
              <a:xfrm>
                <a:off x="3665538" y="3704208"/>
                <a:ext cx="1809750" cy="354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a:solidFill>
                      <a:schemeClr val="bg1"/>
                    </a:solidFill>
                    <a:latin typeface="+mn-lt"/>
                    <a:ea typeface="+mn-ea"/>
                    <a:cs typeface="+mn-ea"/>
                    <a:sym typeface="+mn-lt"/>
                  </a:rPr>
                  <a:t>在此处输入您的文本</a:t>
                </a:r>
                <a:endParaRPr lang="en-US" altLang="zh-CN" sz="1200">
                  <a:solidFill>
                    <a:schemeClr val="bg1"/>
                  </a:solidFill>
                  <a:latin typeface="+mn-lt"/>
                  <a:ea typeface="+mn-ea"/>
                  <a:cs typeface="+mn-ea"/>
                  <a:sym typeface="+mn-lt"/>
                </a:endParaRPr>
              </a:p>
              <a:p>
                <a:pPr algn="ctr" eaLnBrk="1" hangingPunct="1"/>
                <a:r>
                  <a:rPr lang="zh-CN" altLang="en-US" sz="1200">
                    <a:solidFill>
                      <a:schemeClr val="bg1"/>
                    </a:solidFill>
                    <a:latin typeface="+mn-lt"/>
                    <a:ea typeface="+mn-ea"/>
                    <a:cs typeface="+mn-ea"/>
                    <a:sym typeface="+mn-lt"/>
                  </a:rPr>
                  <a:t>在此处输入您的文本</a:t>
                </a:r>
                <a:endParaRPr lang="zh-CN" altLang="en-US" sz="1200">
                  <a:solidFill>
                    <a:schemeClr val="bg1"/>
                  </a:solidFill>
                  <a:latin typeface="+mn-lt"/>
                  <a:ea typeface="+mn-ea"/>
                  <a:cs typeface="+mn-ea"/>
                  <a:sym typeface="+mn-lt"/>
                </a:endParaRPr>
              </a:p>
            </p:txBody>
          </p:sp>
        </p:grpSp>
        <p:grpSp>
          <p:nvGrpSpPr>
            <p:cNvPr id="16" name="组合 15"/>
            <p:cNvGrpSpPr/>
            <p:nvPr/>
          </p:nvGrpSpPr>
          <p:grpSpPr>
            <a:xfrm>
              <a:off x="6088413" y="2896626"/>
              <a:ext cx="1828800" cy="1414850"/>
              <a:chOff x="6046788" y="2643758"/>
              <a:chExt cx="1828800" cy="1414850"/>
            </a:xfrm>
            <a:grpFill/>
          </p:grpSpPr>
          <p:sp>
            <p:nvSpPr>
              <p:cNvPr id="17" name="Round Same Side Corner Rectangle 154"/>
              <p:cNvSpPr/>
              <p:nvPr/>
            </p:nvSpPr>
            <p:spPr>
              <a:xfrm>
                <a:off x="6046788" y="3245420"/>
                <a:ext cx="1809750" cy="419100"/>
              </a:xfrm>
              <a:prstGeom prst="round2SameRect">
                <a:avLst/>
              </a:prstGeom>
              <a:grpFill/>
              <a:ln w="28575" cap="flat" cmpd="sng" algn="ctr">
                <a:noFill/>
                <a:prstDash val="solid"/>
                <a:miter lim="800000"/>
              </a:ln>
              <a:effectLst/>
            </p:spPr>
            <p:txBody>
              <a:bodyPr anchor="ctr"/>
              <a:lstStyle/>
              <a:p>
                <a:pPr algn="ctr" eaLnBrk="1" fontAlgn="auto" hangingPunct="1">
                  <a:spcBef>
                    <a:spcPts val="0"/>
                  </a:spcBef>
                  <a:spcAft>
                    <a:spcPts val="0"/>
                  </a:spcAft>
                  <a:defRPr/>
                </a:pPr>
                <a:r>
                  <a:rPr lang="zh-CN" altLang="en-US" sz="2400" kern="0" dirty="0">
                    <a:solidFill>
                      <a:schemeClr val="bg1"/>
                    </a:solidFill>
                    <a:cs typeface="+mn-ea"/>
                    <a:sym typeface="+mn-lt"/>
                  </a:rPr>
                  <a:t>标题</a:t>
                </a:r>
                <a:endParaRPr lang="en-US" altLang="zh-CN" sz="2400" kern="0" dirty="0">
                  <a:solidFill>
                    <a:schemeClr val="bg1"/>
                  </a:solidFill>
                  <a:cs typeface="+mn-ea"/>
                  <a:sym typeface="+mn-lt"/>
                </a:endParaRPr>
              </a:p>
            </p:txBody>
          </p:sp>
          <p:sp>
            <p:nvSpPr>
              <p:cNvPr id="18" name="Freeform 245"/>
              <p:cNvSpPr/>
              <p:nvPr/>
            </p:nvSpPr>
            <p:spPr bwMode="auto">
              <a:xfrm>
                <a:off x="6711951" y="2643758"/>
                <a:ext cx="414337" cy="414337"/>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grpFill/>
              <a:ln w="9525">
                <a:noFill/>
                <a:round/>
              </a:ln>
            </p:spPr>
            <p:txBody>
              <a:bodyPr/>
              <a:lstStyle/>
              <a:p>
                <a:pPr eaLnBrk="1" fontAlgn="auto" hangingPunct="1">
                  <a:spcBef>
                    <a:spcPts val="0"/>
                  </a:spcBef>
                  <a:spcAft>
                    <a:spcPts val="0"/>
                  </a:spcAft>
                  <a:defRPr/>
                </a:pPr>
                <a:endParaRPr lang="en-US" sz="2000" kern="0">
                  <a:solidFill>
                    <a:srgbClr val="5F5F5F"/>
                  </a:solidFill>
                  <a:cs typeface="+mn-ea"/>
                  <a:sym typeface="+mn-lt"/>
                </a:endParaRPr>
              </a:p>
            </p:txBody>
          </p:sp>
          <p:sp>
            <p:nvSpPr>
              <p:cNvPr id="19" name="文本框 66"/>
              <p:cNvSpPr txBox="1">
                <a:spLocks noChangeArrowheads="1"/>
              </p:cNvSpPr>
              <p:nvPr/>
            </p:nvSpPr>
            <p:spPr bwMode="auto">
              <a:xfrm>
                <a:off x="6065838" y="3704208"/>
                <a:ext cx="1809750" cy="354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a:solidFill>
                      <a:schemeClr val="bg1"/>
                    </a:solidFill>
                    <a:latin typeface="+mn-lt"/>
                    <a:ea typeface="+mn-ea"/>
                    <a:cs typeface="+mn-ea"/>
                    <a:sym typeface="+mn-lt"/>
                  </a:rPr>
                  <a:t>在此处输入您的文本</a:t>
                </a:r>
                <a:endParaRPr lang="en-US" altLang="zh-CN" sz="1200">
                  <a:solidFill>
                    <a:schemeClr val="bg1"/>
                  </a:solidFill>
                  <a:latin typeface="+mn-lt"/>
                  <a:ea typeface="+mn-ea"/>
                  <a:cs typeface="+mn-ea"/>
                  <a:sym typeface="+mn-lt"/>
                </a:endParaRPr>
              </a:p>
              <a:p>
                <a:pPr algn="ctr" eaLnBrk="1" hangingPunct="1"/>
                <a:r>
                  <a:rPr lang="zh-CN" altLang="en-US" sz="1200">
                    <a:solidFill>
                      <a:schemeClr val="bg1"/>
                    </a:solidFill>
                    <a:latin typeface="+mn-lt"/>
                    <a:ea typeface="+mn-ea"/>
                    <a:cs typeface="+mn-ea"/>
                    <a:sym typeface="+mn-lt"/>
                  </a:rPr>
                  <a:t>在此处输入您的文本</a:t>
                </a:r>
                <a:endParaRPr lang="zh-CN" altLang="en-US" sz="1200">
                  <a:solidFill>
                    <a:schemeClr val="bg1"/>
                  </a:solidFill>
                  <a:latin typeface="+mn-lt"/>
                  <a:ea typeface="+mn-ea"/>
                  <a:cs typeface="+mn-ea"/>
                  <a:sym typeface="+mn-lt"/>
                </a:endParaRPr>
              </a:p>
            </p:txBody>
          </p:sp>
        </p:grpSp>
      </p:grpSp>
      <p:pic>
        <p:nvPicPr>
          <p:cNvPr id="2" name="图片 1" descr="毕业季a"/>
          <p:cNvPicPr>
            <a:picLocks noChangeAspect="1"/>
          </p:cNvPicPr>
          <p:nvPr/>
        </p:nvPicPr>
        <p:blipFill>
          <a:blip r:embed="rId1"/>
          <a:srcRect l="84270" t="45862" r="3306" b="37382"/>
          <a:stretch>
            <a:fillRect/>
          </a:stretch>
        </p:blipFill>
        <p:spPr>
          <a:xfrm>
            <a:off x="158750" y="139700"/>
            <a:ext cx="1515110" cy="1149350"/>
          </a:xfrm>
          <a:prstGeom prst="ellipse">
            <a:avLst/>
          </a:prstGeom>
        </p:spPr>
      </p:pic>
      <p:sp>
        <p:nvSpPr>
          <p:cNvPr id="68" name="Rectangle 13"/>
          <p:cNvSpPr/>
          <p:nvPr/>
        </p:nvSpPr>
        <p:spPr bwMode="auto">
          <a:xfrm>
            <a:off x="1738347" y="422562"/>
            <a:ext cx="4320000" cy="5835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defRPr/>
            </a:pPr>
            <a:r>
              <a:rPr lang="zh-CN" altLang="en-US" sz="3200" spc="-300" dirty="0">
                <a:solidFill>
                  <a:schemeClr val="tx1">
                    <a:lumMod val="75000"/>
                    <a:lumOff val="25000"/>
                  </a:schemeClr>
                </a:solidFill>
                <a:latin typeface="小确幸拼音体" panose="02010600010101010101" charset="-122"/>
                <a:ea typeface="小确幸拼音体" panose="02010600010101010101" charset="-122"/>
                <a:cs typeface="Open Sans" pitchFamily="34" charset="0"/>
              </a:rPr>
              <a:t>这里是页面标题文字</a:t>
            </a:r>
            <a:endParaRPr lang="zh-CN" altLang="en-US" sz="3200" spc="-300" dirty="0">
              <a:solidFill>
                <a:schemeClr val="tx1">
                  <a:lumMod val="75000"/>
                  <a:lumOff val="25000"/>
                </a:schemeClr>
              </a:solidFill>
              <a:latin typeface="小确幸拼音体" panose="02010600010101010101" charset="-122"/>
              <a:ea typeface="小确幸拼音体" panose="02010600010101010101" charset="-122"/>
              <a:cs typeface="Open Sans"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îslïďé"/>
          <p:cNvSpPr/>
          <p:nvPr/>
        </p:nvSpPr>
        <p:spPr>
          <a:xfrm>
            <a:off x="4878731" y="1891140"/>
            <a:ext cx="1402514" cy="1402515"/>
          </a:xfrm>
          <a:prstGeom prst="ellipse">
            <a:avLst/>
          </a:prstGeom>
          <a:solidFill>
            <a:srgbClr val="F19E95"/>
          </a:solidFill>
          <a:ln>
            <a:noFill/>
          </a:ln>
          <a:effectLst>
            <a:outerShdw blurRad="7620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360000" bIns="45720" numCol="1" spcCol="0" rtlCol="0" fromWordArt="0" anchor="ctr" anchorCtr="0" forceAA="0" compatLnSpc="1">
            <a:noAutofit/>
          </a:bodyPr>
          <a:lstStyle>
            <a:defPPr>
              <a:defRPr lang="ru-RU"/>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r" defTabSz="914400"/>
            <a:r>
              <a:rPr lang="en-US" altLang="zh-CN" b="1">
                <a:latin typeface="微软雅黑" panose="020B0503020204020204" pitchFamily="34" charset="-122"/>
                <a:ea typeface="微软雅黑" panose="020B0503020204020204" pitchFamily="34" charset="-122"/>
                <a:cs typeface="+mn-ea"/>
                <a:sym typeface="+mn-lt"/>
              </a:rPr>
              <a:t>…Text</a:t>
            </a:r>
            <a:endParaRPr lang="en-US" altLang="zh-CN" b="1" dirty="0">
              <a:latin typeface="微软雅黑" panose="020B0503020204020204" pitchFamily="34" charset="-122"/>
              <a:ea typeface="微软雅黑" panose="020B0503020204020204" pitchFamily="34" charset="-122"/>
              <a:cs typeface="+mn-ea"/>
              <a:sym typeface="+mn-lt"/>
            </a:endParaRPr>
          </a:p>
        </p:txBody>
      </p:sp>
      <p:sp>
        <p:nvSpPr>
          <p:cNvPr id="3" name="îṣ1íḑè"/>
          <p:cNvSpPr/>
          <p:nvPr/>
        </p:nvSpPr>
        <p:spPr>
          <a:xfrm>
            <a:off x="5976521" y="1886060"/>
            <a:ext cx="1402514" cy="1402515"/>
          </a:xfrm>
          <a:prstGeom prst="ellipse">
            <a:avLst/>
          </a:prstGeom>
          <a:solidFill>
            <a:srgbClr val="96C7AB"/>
          </a:solidFill>
          <a:ln>
            <a:noFill/>
          </a:ln>
          <a:effectLst>
            <a:outerShdw blurRad="7620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360000" bIns="45720" numCol="1" spcCol="0" rtlCol="0" fromWordArt="0" anchor="ctr" anchorCtr="0" forceAA="0" compatLnSpc="1">
            <a:noAutofit/>
          </a:bodyPr>
          <a:lstStyle>
            <a:defPPr>
              <a:defRPr lang="ru-RU"/>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r" defTabSz="914400"/>
            <a:r>
              <a:rPr lang="en-US" altLang="zh-CN" b="1">
                <a:latin typeface="微软雅黑" panose="020B0503020204020204" pitchFamily="34" charset="-122"/>
                <a:ea typeface="微软雅黑" panose="020B0503020204020204" pitchFamily="34" charset="-122"/>
                <a:cs typeface="+mn-ea"/>
                <a:sym typeface="+mn-lt"/>
              </a:rPr>
              <a:t>…Text</a:t>
            </a:r>
            <a:endParaRPr lang="en-US" altLang="zh-CN" b="1" dirty="0">
              <a:latin typeface="微软雅黑" panose="020B0503020204020204" pitchFamily="34" charset="-122"/>
              <a:ea typeface="微软雅黑" panose="020B0503020204020204" pitchFamily="34" charset="-122"/>
              <a:cs typeface="+mn-ea"/>
              <a:sym typeface="+mn-lt"/>
            </a:endParaRPr>
          </a:p>
        </p:txBody>
      </p:sp>
      <p:sp>
        <p:nvSpPr>
          <p:cNvPr id="11" name="iṥľide"/>
          <p:cNvSpPr/>
          <p:nvPr/>
        </p:nvSpPr>
        <p:spPr>
          <a:xfrm>
            <a:off x="3281262" y="3224460"/>
            <a:ext cx="1093640" cy="1093642"/>
          </a:xfrm>
          <a:prstGeom prst="ellipse">
            <a:avLst/>
          </a:prstGeom>
          <a:solidFill>
            <a:srgbClr val="96C7AB"/>
          </a:solidFill>
          <a:ln>
            <a:noFill/>
          </a:ln>
          <a:effectLst>
            <a:outerShdw blurRad="7620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360000" bIns="45720" numCol="1" spcCol="0" rtlCol="0" fromWordArt="0" anchor="ctr" anchorCtr="0" forceAA="0" compatLnSpc="1">
            <a:noAutofit/>
          </a:bodyPr>
          <a:lstStyle>
            <a:defPPr>
              <a:defRPr lang="ru-RU"/>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r" defTabSz="914400"/>
            <a:r>
              <a:rPr lang="en-US" altLang="zh-CN" b="1">
                <a:latin typeface="微软雅黑" panose="020B0503020204020204" pitchFamily="34" charset="-122"/>
                <a:ea typeface="微软雅黑" panose="020B0503020204020204" pitchFamily="34" charset="-122"/>
                <a:cs typeface="+mn-ea"/>
                <a:sym typeface="+mn-lt"/>
              </a:rPr>
              <a:t>…Text</a:t>
            </a:r>
            <a:endParaRPr lang="en-US" altLang="zh-CN" b="1" dirty="0">
              <a:latin typeface="微软雅黑" panose="020B0503020204020204" pitchFamily="34" charset="-122"/>
              <a:ea typeface="微软雅黑" panose="020B0503020204020204" pitchFamily="34" charset="-122"/>
              <a:cs typeface="+mn-ea"/>
              <a:sym typeface="+mn-lt"/>
            </a:endParaRPr>
          </a:p>
        </p:txBody>
      </p:sp>
      <p:sp>
        <p:nvSpPr>
          <p:cNvPr id="4" name="íşļíde"/>
          <p:cNvSpPr/>
          <p:nvPr/>
        </p:nvSpPr>
        <p:spPr>
          <a:xfrm>
            <a:off x="7879055" y="3224460"/>
            <a:ext cx="1093640" cy="1093642"/>
          </a:xfrm>
          <a:prstGeom prst="ellipse">
            <a:avLst/>
          </a:prstGeom>
          <a:solidFill>
            <a:srgbClr val="96C7AB"/>
          </a:solidFill>
          <a:ln>
            <a:noFill/>
          </a:ln>
          <a:effectLst>
            <a:outerShdw blurRad="7620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360000" bIns="45720" numCol="1" spcCol="0" rtlCol="0" fromWordArt="0" anchor="ctr" anchorCtr="0" forceAA="0" compatLnSpc="1">
            <a:noAutofit/>
          </a:bodyPr>
          <a:lstStyle>
            <a:defPPr>
              <a:defRPr lang="ru-RU"/>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r" defTabSz="914400"/>
            <a:r>
              <a:rPr lang="en-US" altLang="zh-CN" b="1">
                <a:latin typeface="微软雅黑" panose="020B0503020204020204" pitchFamily="34" charset="-122"/>
                <a:ea typeface="微软雅黑" panose="020B0503020204020204" pitchFamily="34" charset="-122"/>
                <a:cs typeface="+mn-ea"/>
                <a:sym typeface="+mn-lt"/>
              </a:rPr>
              <a:t>…Text</a:t>
            </a:r>
            <a:endParaRPr lang="en-US" altLang="zh-CN" b="1" dirty="0">
              <a:latin typeface="微软雅黑" panose="020B0503020204020204" pitchFamily="34" charset="-122"/>
              <a:ea typeface="微软雅黑" panose="020B0503020204020204" pitchFamily="34" charset="-122"/>
              <a:cs typeface="+mn-ea"/>
              <a:sym typeface="+mn-lt"/>
            </a:endParaRPr>
          </a:p>
        </p:txBody>
      </p:sp>
      <p:sp>
        <p:nvSpPr>
          <p:cNvPr id="5" name="í$líde"/>
          <p:cNvSpPr/>
          <p:nvPr/>
        </p:nvSpPr>
        <p:spPr>
          <a:xfrm>
            <a:off x="2003213" y="2549291"/>
            <a:ext cx="744037" cy="744039"/>
          </a:xfrm>
          <a:prstGeom prst="ellipse">
            <a:avLst/>
          </a:pr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ru-RU"/>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ru-RU" sz="24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8" name="iṧľiďê"/>
          <p:cNvSpPr/>
          <p:nvPr/>
        </p:nvSpPr>
        <p:spPr>
          <a:xfrm>
            <a:off x="9506706" y="2546541"/>
            <a:ext cx="744037" cy="744039"/>
          </a:xfrm>
          <a:prstGeom prst="ellipse">
            <a:avLst/>
          </a:prstGeom>
          <a:noFill/>
          <a:ln w="19050">
            <a:solidFill>
              <a:srgbClr val="F19E9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ru-RU"/>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ru-RU" sz="24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2" name="íṡľïḑê"/>
          <p:cNvSpPr/>
          <p:nvPr/>
        </p:nvSpPr>
        <p:spPr>
          <a:xfrm>
            <a:off x="2227313" y="2773392"/>
            <a:ext cx="295836" cy="295836"/>
          </a:xfrm>
          <a:prstGeom prst="ellipse">
            <a:avLst/>
          </a:prstGeom>
          <a:solidFill>
            <a:srgbClr val="96C7AB"/>
          </a:solidFill>
          <a:ln>
            <a:noFill/>
          </a:ln>
          <a:effectLst>
            <a:outerShdw blurRad="7620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360000" bIns="45720" numCol="1" spcCol="0" rtlCol="0" fromWordArt="0" anchor="ctr" anchorCtr="0" forceAA="0" compatLnSpc="1">
            <a:noAutofit/>
          </a:bodyPr>
          <a:lstStyle/>
          <a:p>
            <a:pPr algn="r" defTabSz="914400"/>
            <a:endParaRPr lang="zh-CN" altLang="en-US" b="1" dirty="0">
              <a:latin typeface="微软雅黑" panose="020B0503020204020204" pitchFamily="34" charset="-122"/>
              <a:ea typeface="微软雅黑" panose="020B0503020204020204" pitchFamily="34" charset="-122"/>
              <a:cs typeface="+mn-ea"/>
              <a:sym typeface="+mn-lt"/>
            </a:endParaRPr>
          </a:p>
        </p:txBody>
      </p:sp>
      <p:sp>
        <p:nvSpPr>
          <p:cNvPr id="13" name="îṣḷïdê"/>
          <p:cNvSpPr/>
          <p:nvPr/>
        </p:nvSpPr>
        <p:spPr>
          <a:xfrm>
            <a:off x="9730806" y="2770642"/>
            <a:ext cx="295836" cy="295836"/>
          </a:xfrm>
          <a:prstGeom prst="ellipse">
            <a:avLst/>
          </a:prstGeom>
          <a:solidFill>
            <a:srgbClr val="F19E95"/>
          </a:solidFill>
          <a:ln>
            <a:noFill/>
          </a:ln>
          <a:effectLst>
            <a:outerShdw blurRad="7620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360000" bIns="45720" numCol="1" spcCol="0" rtlCol="0" fromWordArt="0" anchor="ctr" anchorCtr="0" forceAA="0" compatLnSpc="1">
            <a:noAutofit/>
          </a:bodyPr>
          <a:lstStyle/>
          <a:p>
            <a:pPr algn="r" defTabSz="914400"/>
            <a:endParaRPr lang="zh-CN" altLang="en-US" b="1" dirty="0">
              <a:latin typeface="微软雅黑" panose="020B0503020204020204" pitchFamily="34" charset="-122"/>
              <a:ea typeface="微软雅黑" panose="020B0503020204020204" pitchFamily="34" charset="-122"/>
              <a:cs typeface="+mn-ea"/>
              <a:sym typeface="+mn-lt"/>
            </a:endParaRPr>
          </a:p>
        </p:txBody>
      </p:sp>
      <p:cxnSp>
        <p:nvCxnSpPr>
          <p:cNvPr id="54" name="直接连接符 53"/>
          <p:cNvCxnSpPr>
            <a:stCxn id="2" idx="3"/>
            <a:endCxn id="11" idx="6"/>
          </p:cNvCxnSpPr>
          <p:nvPr/>
        </p:nvCxnSpPr>
        <p:spPr>
          <a:xfrm flipH="1">
            <a:off x="4374829" y="3088261"/>
            <a:ext cx="709930" cy="68326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3" idx="5"/>
            <a:endCxn id="4" idx="2"/>
          </p:cNvCxnSpPr>
          <p:nvPr/>
        </p:nvCxnSpPr>
        <p:spPr>
          <a:xfrm>
            <a:off x="7173642" y="3083181"/>
            <a:ext cx="705413" cy="68810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57" name="直接连接符 56"/>
          <p:cNvCxnSpPr>
            <a:stCxn id="4" idx="6"/>
            <a:endCxn id="8" idx="3"/>
          </p:cNvCxnSpPr>
          <p:nvPr/>
        </p:nvCxnSpPr>
        <p:spPr>
          <a:xfrm flipV="1">
            <a:off x="8972695" y="3181618"/>
            <a:ext cx="642973" cy="589663"/>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11" idx="2"/>
            <a:endCxn id="5" idx="5"/>
          </p:cNvCxnSpPr>
          <p:nvPr/>
        </p:nvCxnSpPr>
        <p:spPr>
          <a:xfrm flipH="1" flipV="1">
            <a:off x="2638288" y="3184368"/>
            <a:ext cx="642974" cy="586913"/>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nvGrpSpPr>
          <p:cNvPr id="59" name="ïsḷïḋè"/>
          <p:cNvGrpSpPr/>
          <p:nvPr/>
        </p:nvGrpSpPr>
        <p:grpSpPr>
          <a:xfrm>
            <a:off x="691378" y="4194305"/>
            <a:ext cx="3095318" cy="1409675"/>
            <a:chOff x="8750270" y="4724425"/>
            <a:chExt cx="3095318" cy="1409675"/>
          </a:xfrm>
        </p:grpSpPr>
        <p:sp>
          <p:nvSpPr>
            <p:cNvPr id="60" name="iṣḷïdê"/>
            <p:cNvSpPr txBox="1"/>
            <p:nvPr/>
          </p:nvSpPr>
          <p:spPr>
            <a:xfrm>
              <a:off x="8750270" y="4724425"/>
              <a:ext cx="3095318" cy="495274"/>
            </a:xfrm>
            <a:prstGeom prst="rect">
              <a:avLst/>
            </a:prstGeom>
            <a:noFill/>
            <a:ln w="3175">
              <a:noFill/>
            </a:ln>
          </p:spPr>
          <p:txBody>
            <a:bodyPr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defTabSz="913765">
                <a:buSzPct val="25000"/>
                <a:defRPr/>
              </a:pPr>
              <a:r>
                <a:rPr lang="zh-CN" altLang="en-US" sz="2000" b="1" dirty="0">
                  <a:latin typeface="微软雅黑" panose="020B0503020204020204" pitchFamily="34" charset="-122"/>
                  <a:ea typeface="微软雅黑" panose="020B0503020204020204" pitchFamily="34" charset="-122"/>
                  <a:cs typeface="+mn-ea"/>
                  <a:sym typeface="+mn-lt"/>
                </a:rPr>
                <a:t>添加标题</a:t>
              </a:r>
              <a:endParaRPr lang="zh-CN" altLang="en-US" sz="2000" b="1" dirty="0">
                <a:latin typeface="微软雅黑" panose="020B0503020204020204" pitchFamily="34" charset="-122"/>
                <a:ea typeface="微软雅黑" panose="020B0503020204020204" pitchFamily="34" charset="-122"/>
                <a:cs typeface="+mn-ea"/>
                <a:sym typeface="+mn-lt"/>
              </a:endParaRPr>
            </a:p>
          </p:txBody>
        </p:sp>
        <p:sp>
          <p:nvSpPr>
            <p:cNvPr id="61" name="íṩḻiḑé"/>
            <p:cNvSpPr/>
            <p:nvPr/>
          </p:nvSpPr>
          <p:spPr bwMode="auto">
            <a:xfrm>
              <a:off x="8750270" y="5219700"/>
              <a:ext cx="309531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pPr>
              <a:r>
                <a:rPr lang="ms-MY"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sym typeface="+mn-ea"/>
                </a:rPr>
                <a:t>Lorem ipsum dolor sit amet consectetur adipiscing elit. </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lt"/>
                </a:rPr>
                <a:t>……</a:t>
              </a:r>
              <a:endPar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grpSp>
      <p:grpSp>
        <p:nvGrpSpPr>
          <p:cNvPr id="62" name="íṧļiďe"/>
          <p:cNvGrpSpPr/>
          <p:nvPr/>
        </p:nvGrpSpPr>
        <p:grpSpPr>
          <a:xfrm>
            <a:off x="8454560" y="4194305"/>
            <a:ext cx="3095318" cy="1409675"/>
            <a:chOff x="8750270" y="4724425"/>
            <a:chExt cx="3095318" cy="1409675"/>
          </a:xfrm>
        </p:grpSpPr>
        <p:sp>
          <p:nvSpPr>
            <p:cNvPr id="63" name="ísļïdé"/>
            <p:cNvSpPr txBox="1"/>
            <p:nvPr/>
          </p:nvSpPr>
          <p:spPr>
            <a:xfrm>
              <a:off x="8750270" y="4724425"/>
              <a:ext cx="3095318" cy="495274"/>
            </a:xfrm>
            <a:prstGeom prst="rect">
              <a:avLst/>
            </a:prstGeom>
            <a:noFill/>
            <a:ln w="3175">
              <a:noFill/>
            </a:ln>
          </p:spPr>
          <p:txBody>
            <a:bodyPr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lgn="r" defTabSz="913765">
                <a:buSzPct val="25000"/>
                <a:defRPr/>
              </a:pPr>
              <a:r>
                <a:rPr lang="zh-CN" altLang="en-US" sz="2000" b="1" dirty="0">
                  <a:latin typeface="微软雅黑" panose="020B0503020204020204" pitchFamily="34" charset="-122"/>
                  <a:ea typeface="微软雅黑" panose="020B0503020204020204" pitchFamily="34" charset="-122"/>
                  <a:cs typeface="+mn-ea"/>
                  <a:sym typeface="+mn-lt"/>
                </a:rPr>
                <a:t>添加标题</a:t>
              </a:r>
              <a:endParaRPr lang="zh-CN" altLang="en-US" sz="2000" b="1" dirty="0">
                <a:latin typeface="微软雅黑" panose="020B0503020204020204" pitchFamily="34" charset="-122"/>
                <a:ea typeface="微软雅黑" panose="020B0503020204020204" pitchFamily="34" charset="-122"/>
                <a:cs typeface="+mn-ea"/>
                <a:sym typeface="+mn-lt"/>
              </a:endParaRPr>
            </a:p>
          </p:txBody>
        </p:sp>
        <p:sp>
          <p:nvSpPr>
            <p:cNvPr id="64" name="ïşļîḓé"/>
            <p:cNvSpPr/>
            <p:nvPr/>
          </p:nvSpPr>
          <p:spPr bwMode="auto">
            <a:xfrm>
              <a:off x="8750270" y="5219700"/>
              <a:ext cx="309531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50000"/>
                </a:lnSpc>
              </a:pPr>
              <a:r>
                <a:rPr lang="ms-MY"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sym typeface="+mn-ea"/>
                </a:rPr>
                <a:t>Lorem ipsum dolor sit amet consectetur adipiscing elit. </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lt"/>
                </a:rPr>
                <a:t>……</a:t>
              </a:r>
              <a:endPar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grpSp>
      <p:grpSp>
        <p:nvGrpSpPr>
          <p:cNvPr id="65" name="íṡḻïḋè"/>
          <p:cNvGrpSpPr/>
          <p:nvPr/>
        </p:nvGrpSpPr>
        <p:grpSpPr>
          <a:xfrm>
            <a:off x="4572970" y="4194305"/>
            <a:ext cx="3095318" cy="1409675"/>
            <a:chOff x="8750270" y="4724425"/>
            <a:chExt cx="3095318" cy="1409675"/>
          </a:xfrm>
        </p:grpSpPr>
        <p:sp>
          <p:nvSpPr>
            <p:cNvPr id="66" name="îṣľîḑè"/>
            <p:cNvSpPr txBox="1"/>
            <p:nvPr/>
          </p:nvSpPr>
          <p:spPr>
            <a:xfrm>
              <a:off x="8750270" y="4724425"/>
              <a:ext cx="3095318" cy="495274"/>
            </a:xfrm>
            <a:prstGeom prst="rect">
              <a:avLst/>
            </a:prstGeom>
            <a:noFill/>
            <a:ln w="3175">
              <a:noFill/>
            </a:ln>
          </p:spPr>
          <p:txBody>
            <a:bodyPr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lgn="ctr" defTabSz="913765">
                <a:buSzPct val="25000"/>
                <a:defRPr/>
              </a:pPr>
              <a:r>
                <a:rPr lang="zh-CN" altLang="en-US" sz="2000" b="1" dirty="0">
                  <a:latin typeface="微软雅黑" panose="020B0503020204020204" pitchFamily="34" charset="-122"/>
                  <a:ea typeface="微软雅黑" panose="020B0503020204020204" pitchFamily="34" charset="-122"/>
                  <a:cs typeface="+mn-ea"/>
                  <a:sym typeface="+mn-lt"/>
                </a:rPr>
                <a:t>添加标题</a:t>
              </a:r>
              <a:endParaRPr lang="zh-CN" altLang="en-US" sz="2000" b="1" dirty="0">
                <a:latin typeface="微软雅黑" panose="020B0503020204020204" pitchFamily="34" charset="-122"/>
                <a:ea typeface="微软雅黑" panose="020B0503020204020204" pitchFamily="34" charset="-122"/>
                <a:cs typeface="+mn-ea"/>
                <a:sym typeface="+mn-lt"/>
              </a:endParaRPr>
            </a:p>
          </p:txBody>
        </p:sp>
        <p:sp>
          <p:nvSpPr>
            <p:cNvPr id="67" name="íṩ1íḍè"/>
            <p:cNvSpPr/>
            <p:nvPr/>
          </p:nvSpPr>
          <p:spPr bwMode="auto">
            <a:xfrm>
              <a:off x="8750270" y="5219700"/>
              <a:ext cx="309531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ms-MY"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sym typeface="+mn-ea"/>
                </a:rPr>
                <a:t>Lorem ipsum dolor sit amet consectetur adipiscing elit. </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lt"/>
                </a:rPr>
                <a:t>……</a:t>
              </a:r>
              <a:endPar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grpSp>
      <p:cxnSp>
        <p:nvCxnSpPr>
          <p:cNvPr id="68" name="直接连接符 67"/>
          <p:cNvCxnSpPr/>
          <p:nvPr/>
        </p:nvCxnSpPr>
        <p:spPr>
          <a:xfrm>
            <a:off x="4179833" y="4441942"/>
            <a:ext cx="0" cy="1162038"/>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8061424" y="4441942"/>
            <a:ext cx="0" cy="1162038"/>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pic>
        <p:nvPicPr>
          <p:cNvPr id="70" name="图片 69" descr="毕业季a"/>
          <p:cNvPicPr>
            <a:picLocks noChangeAspect="1"/>
          </p:cNvPicPr>
          <p:nvPr/>
        </p:nvPicPr>
        <p:blipFill>
          <a:blip r:embed="rId1"/>
          <a:srcRect l="84270" t="45862" r="3306" b="37382"/>
          <a:stretch>
            <a:fillRect/>
          </a:stretch>
        </p:blipFill>
        <p:spPr>
          <a:xfrm>
            <a:off x="158750" y="139700"/>
            <a:ext cx="1515110" cy="1149350"/>
          </a:xfrm>
          <a:prstGeom prst="ellipse">
            <a:avLst/>
          </a:prstGeom>
        </p:spPr>
      </p:pic>
      <p:sp>
        <p:nvSpPr>
          <p:cNvPr id="71" name="Rectangle 13"/>
          <p:cNvSpPr/>
          <p:nvPr/>
        </p:nvSpPr>
        <p:spPr bwMode="auto">
          <a:xfrm>
            <a:off x="1738347" y="422562"/>
            <a:ext cx="4320000" cy="5835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defRPr/>
            </a:pPr>
            <a:r>
              <a:rPr lang="zh-CN" altLang="en-US" sz="3200" spc="-300" dirty="0">
                <a:solidFill>
                  <a:schemeClr val="tx1">
                    <a:lumMod val="75000"/>
                    <a:lumOff val="25000"/>
                  </a:schemeClr>
                </a:solidFill>
                <a:latin typeface="小确幸拼音体" panose="02010600010101010101" charset="-122"/>
                <a:ea typeface="小确幸拼音体" panose="02010600010101010101" charset="-122"/>
                <a:cs typeface="Open Sans" pitchFamily="34" charset="0"/>
              </a:rPr>
              <a:t>这里是页面标题文字</a:t>
            </a:r>
            <a:endParaRPr lang="zh-CN" altLang="en-US" sz="3200" spc="-300" dirty="0">
              <a:solidFill>
                <a:schemeClr val="tx1">
                  <a:lumMod val="75000"/>
                  <a:lumOff val="25000"/>
                </a:schemeClr>
              </a:solidFill>
              <a:latin typeface="小确幸拼音体" panose="02010600010101010101" charset="-122"/>
              <a:ea typeface="小确幸拼音体" panose="02010600010101010101" charset="-122"/>
              <a:cs typeface="Open Sans"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毕业季a"/>
          <p:cNvPicPr>
            <a:picLocks noChangeAspect="1"/>
          </p:cNvPicPr>
          <p:nvPr/>
        </p:nvPicPr>
        <p:blipFill>
          <a:blip r:embed="rId1"/>
          <a:stretch>
            <a:fillRect/>
          </a:stretch>
        </p:blipFill>
        <p:spPr>
          <a:xfrm>
            <a:off x="-5080" y="0"/>
            <a:ext cx="12195175" cy="6859270"/>
          </a:xfrm>
          <a:prstGeom prst="rect">
            <a:avLst/>
          </a:prstGeom>
        </p:spPr>
      </p:pic>
      <p:sp>
        <p:nvSpPr>
          <p:cNvPr id="5" name="文本框 4"/>
          <p:cNvSpPr txBox="1"/>
          <p:nvPr/>
        </p:nvSpPr>
        <p:spPr>
          <a:xfrm>
            <a:off x="3890950" y="3055656"/>
            <a:ext cx="4767158" cy="1014730"/>
          </a:xfrm>
          <a:prstGeom prst="rect">
            <a:avLst/>
          </a:prstGeom>
          <a:noFill/>
        </p:spPr>
        <p:txBody>
          <a:bodyPr wrap="square" rtlCol="0">
            <a:spAutoFit/>
          </a:bodyPr>
          <a:lstStyle/>
          <a:p>
            <a:pPr algn="ctr"/>
            <a:r>
              <a:rPr lang="zh-CN" altLang="en-US" sz="6000" smtClean="0">
                <a:solidFill>
                  <a:srgbClr val="7BA071"/>
                </a:solidFill>
                <a:latin typeface="小确幸拼音体" panose="02010600010101010101" charset="-122"/>
                <a:ea typeface="小确幸拼音体" panose="02010600010101010101" charset="-122"/>
                <a:cs typeface="+mn-ea"/>
                <a:sym typeface="+mn-lt"/>
              </a:rPr>
              <a:t>内容标题文本</a:t>
            </a:r>
            <a:endParaRPr lang="zh-CN" altLang="en-US" sz="6000" smtClean="0">
              <a:solidFill>
                <a:srgbClr val="7BA071"/>
              </a:solidFill>
              <a:latin typeface="小确幸拼音体" panose="02010600010101010101" charset="-122"/>
              <a:ea typeface="小确幸拼音体" panose="02010600010101010101" charset="-122"/>
              <a:cs typeface="+mn-ea"/>
              <a:sym typeface="+mn-lt"/>
            </a:endParaRPr>
          </a:p>
        </p:txBody>
      </p:sp>
      <p:sp>
        <p:nvSpPr>
          <p:cNvPr id="6" name="文本框 5"/>
          <p:cNvSpPr txBox="1"/>
          <p:nvPr/>
        </p:nvSpPr>
        <p:spPr>
          <a:xfrm>
            <a:off x="4648200" y="3847580"/>
            <a:ext cx="3037933" cy="923330"/>
          </a:xfrm>
          <a:prstGeom prst="rect">
            <a:avLst/>
          </a:prstGeom>
          <a:noFill/>
        </p:spPr>
        <p:txBody>
          <a:bodyPr wrap="square" rtlCol="0">
            <a:spAutoFit/>
          </a:bodyPr>
          <a:lstStyle/>
          <a:p>
            <a:pPr algn="ctr">
              <a:lnSpc>
                <a:spcPct val="150000"/>
              </a:lnSpc>
            </a:pPr>
            <a:r>
              <a:rPr lang="en-US" altLang="zh-CN" sz="1100" smtClean="0">
                <a:solidFill>
                  <a:schemeClr val="tx1">
                    <a:lumMod val="65000"/>
                    <a:lumOff val="35000"/>
                  </a:schemeClr>
                </a:solidFill>
                <a:cs typeface="+mn-ea"/>
                <a:sym typeface="+mn-lt"/>
              </a:rPr>
              <a:t>SHUI</a:t>
            </a:r>
            <a:r>
              <a:rPr lang="en-US" altLang="zh-CN" sz="1200" smtClean="0">
                <a:solidFill>
                  <a:schemeClr val="tx1">
                    <a:lumMod val="65000"/>
                    <a:lumOff val="35000"/>
                  </a:schemeClr>
                </a:solidFill>
                <a:cs typeface="+mn-ea"/>
                <a:sym typeface="+mn-lt"/>
              </a:rPr>
              <a:t> CAI TONG YONG SHUI CAITONG YONG SHUI CAI TONG YONG</a:t>
            </a:r>
            <a:endParaRPr lang="zh-CN" altLang="en-US" sz="1200" smtClean="0">
              <a:solidFill>
                <a:schemeClr val="tx1">
                  <a:lumMod val="65000"/>
                  <a:lumOff val="35000"/>
                </a:schemeClr>
              </a:solidFill>
              <a:cs typeface="+mn-ea"/>
              <a:sym typeface="+mn-lt"/>
            </a:endParaRPr>
          </a:p>
          <a:p>
            <a:pPr algn="ctr">
              <a:lnSpc>
                <a:spcPct val="150000"/>
              </a:lnSpc>
            </a:pPr>
            <a:endParaRPr lang="zh-CN" altLang="en-US" sz="1200">
              <a:solidFill>
                <a:schemeClr val="tx1">
                  <a:lumMod val="65000"/>
                  <a:lumOff val="35000"/>
                </a:schemeClr>
              </a:solidFill>
              <a:cs typeface="+mn-ea"/>
              <a:sym typeface="+mn-lt"/>
            </a:endParaRPr>
          </a:p>
        </p:txBody>
      </p:sp>
      <p:sp>
        <p:nvSpPr>
          <p:cNvPr id="7" name="文本框 6"/>
          <p:cNvSpPr txBox="1"/>
          <p:nvPr/>
        </p:nvSpPr>
        <p:spPr>
          <a:xfrm>
            <a:off x="5371735" y="1855704"/>
            <a:ext cx="1447260" cy="1198880"/>
          </a:xfrm>
          <a:prstGeom prst="rect">
            <a:avLst/>
          </a:prstGeom>
          <a:noFill/>
        </p:spPr>
        <p:txBody>
          <a:bodyPr wrap="square" rtlCol="0">
            <a:spAutoFit/>
          </a:bodyPr>
          <a:lstStyle/>
          <a:p>
            <a:pPr algn="dist"/>
            <a:r>
              <a:rPr lang="en-US" altLang="zh-CN" sz="7200" b="1" smtClean="0">
                <a:solidFill>
                  <a:schemeClr val="tx1">
                    <a:lumMod val="65000"/>
                    <a:lumOff val="35000"/>
                  </a:schemeClr>
                </a:solidFill>
                <a:cs typeface="+mn-ea"/>
                <a:sym typeface="+mn-lt"/>
              </a:rPr>
              <a:t>0</a:t>
            </a:r>
            <a:r>
              <a:rPr lang="en-US" sz="7200" b="1" smtClean="0">
                <a:solidFill>
                  <a:schemeClr val="tx1">
                    <a:lumMod val="65000"/>
                    <a:lumOff val="35000"/>
                  </a:schemeClr>
                </a:solidFill>
                <a:cs typeface="+mn-ea"/>
                <a:sym typeface="+mn-lt"/>
              </a:rPr>
              <a:t>4</a:t>
            </a:r>
            <a:endParaRPr lang="en-US" sz="7200" b="1">
              <a:solidFill>
                <a:schemeClr val="tx1">
                  <a:lumMod val="65000"/>
                  <a:lumOff val="35000"/>
                </a:schemeClr>
              </a:solidFill>
              <a:cs typeface="+mn-ea"/>
              <a:sym typeface="+mn-l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755587" y="2340443"/>
            <a:ext cx="3091572" cy="627971"/>
            <a:chOff x="712044" y="2582542"/>
            <a:chExt cx="3091572" cy="627971"/>
          </a:xfrm>
        </p:grpSpPr>
        <p:sp>
          <p:nvSpPr>
            <p:cNvPr id="7" name="矩形 6"/>
            <p:cNvSpPr/>
            <p:nvPr/>
          </p:nvSpPr>
          <p:spPr>
            <a:xfrm>
              <a:off x="712044" y="2582542"/>
              <a:ext cx="2639402" cy="521970"/>
            </a:xfrm>
            <a:prstGeom prst="rect">
              <a:avLst/>
            </a:prstGeom>
          </p:spPr>
          <p:txBody>
            <a:bodyPr wrap="square">
              <a:spAutoFit/>
            </a:bodyPr>
            <a:lstStyle/>
            <a:p>
              <a:r>
                <a:rPr lang="ms-MY"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sym typeface="+mn-ea"/>
                </a:rPr>
                <a:t>Lorem ipsum dolor sit amet consectetur adipiscing elit</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9" name="文本框 17"/>
            <p:cNvSpPr txBox="1"/>
            <p:nvPr/>
          </p:nvSpPr>
          <p:spPr>
            <a:xfrm>
              <a:off x="3138049" y="2625738"/>
              <a:ext cx="665567" cy="584775"/>
            </a:xfrm>
            <a:prstGeom prst="rect">
              <a:avLst/>
            </a:prstGeom>
            <a:noFill/>
          </p:spPr>
          <p:txBody>
            <a:bodyPr wrap="none" rtlCol="0">
              <a:spAutoFit/>
            </a:bodyPr>
            <a:lstStyle/>
            <a:p>
              <a:r>
                <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01</a:t>
              </a:r>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0" name="组合 9"/>
          <p:cNvGrpSpPr/>
          <p:nvPr/>
        </p:nvGrpSpPr>
        <p:grpSpPr>
          <a:xfrm>
            <a:off x="8263044" y="2340443"/>
            <a:ext cx="3667699" cy="626937"/>
            <a:chOff x="8219501" y="2582542"/>
            <a:chExt cx="3667699" cy="626937"/>
          </a:xfrm>
        </p:grpSpPr>
        <p:sp>
          <p:nvSpPr>
            <p:cNvPr id="14" name="矩形 13"/>
            <p:cNvSpPr/>
            <p:nvPr/>
          </p:nvSpPr>
          <p:spPr>
            <a:xfrm>
              <a:off x="9109939" y="2582542"/>
              <a:ext cx="2777261" cy="521970"/>
            </a:xfrm>
            <a:prstGeom prst="rect">
              <a:avLst/>
            </a:prstGeom>
          </p:spPr>
          <p:txBody>
            <a:bodyPr wrap="square">
              <a:spAutoFit/>
            </a:bodyPr>
            <a:lstStyle/>
            <a:p>
              <a:pPr lvl="0"/>
              <a:r>
                <a:rPr lang="ms-MY"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sym typeface="+mn-ea"/>
                </a:rPr>
                <a:t>Lorem ipsum dolor sit amet consectetur adipiscing elit</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5" name="文本框 22"/>
            <p:cNvSpPr txBox="1"/>
            <p:nvPr/>
          </p:nvSpPr>
          <p:spPr>
            <a:xfrm>
              <a:off x="8219501" y="2624704"/>
              <a:ext cx="665567" cy="584775"/>
            </a:xfrm>
            <a:prstGeom prst="rect">
              <a:avLst/>
            </a:prstGeom>
            <a:noFill/>
          </p:spPr>
          <p:txBody>
            <a:bodyPr wrap="none" rtlCol="0">
              <a:spAutoFit/>
            </a:bodyPr>
            <a:lstStyle/>
            <a:p>
              <a:r>
                <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02</a:t>
              </a:r>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6" name="组合 15"/>
          <p:cNvGrpSpPr/>
          <p:nvPr/>
        </p:nvGrpSpPr>
        <p:grpSpPr>
          <a:xfrm>
            <a:off x="755587" y="4486833"/>
            <a:ext cx="3091572" cy="584775"/>
            <a:chOff x="712044" y="4728932"/>
            <a:chExt cx="3091572" cy="584775"/>
          </a:xfrm>
        </p:grpSpPr>
        <p:sp>
          <p:nvSpPr>
            <p:cNvPr id="17" name="矩形 16"/>
            <p:cNvSpPr/>
            <p:nvPr/>
          </p:nvSpPr>
          <p:spPr>
            <a:xfrm>
              <a:off x="712044" y="4729279"/>
              <a:ext cx="2639402" cy="521970"/>
            </a:xfrm>
            <a:prstGeom prst="rect">
              <a:avLst/>
            </a:prstGeom>
          </p:spPr>
          <p:txBody>
            <a:bodyPr wrap="square">
              <a:spAutoFit/>
            </a:bodyPr>
            <a:lstStyle/>
            <a:p>
              <a:pPr lvl="0"/>
              <a:r>
                <a:rPr lang="ms-MY"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sym typeface="+mn-ea"/>
                </a:rPr>
                <a:t>Lorem ipsum dolor sit amet consectetur adipiscing elit</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8" name="文本框 27"/>
            <p:cNvSpPr txBox="1"/>
            <p:nvPr/>
          </p:nvSpPr>
          <p:spPr>
            <a:xfrm>
              <a:off x="3138049" y="4728932"/>
              <a:ext cx="665567" cy="584775"/>
            </a:xfrm>
            <a:prstGeom prst="rect">
              <a:avLst/>
            </a:prstGeom>
            <a:noFill/>
          </p:spPr>
          <p:txBody>
            <a:bodyPr wrap="none" rtlCol="0">
              <a:spAutoFit/>
            </a:bodyPr>
            <a:lstStyle/>
            <a:p>
              <a:r>
                <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03</a:t>
              </a:r>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9" name="组合 18"/>
          <p:cNvGrpSpPr/>
          <p:nvPr/>
        </p:nvGrpSpPr>
        <p:grpSpPr>
          <a:xfrm>
            <a:off x="8263044" y="4356551"/>
            <a:ext cx="3667699" cy="715057"/>
            <a:chOff x="8219501" y="4598650"/>
            <a:chExt cx="3667699" cy="715057"/>
          </a:xfrm>
        </p:grpSpPr>
        <p:sp>
          <p:nvSpPr>
            <p:cNvPr id="20" name="矩形 19"/>
            <p:cNvSpPr/>
            <p:nvPr/>
          </p:nvSpPr>
          <p:spPr>
            <a:xfrm>
              <a:off x="9109939" y="4598650"/>
              <a:ext cx="2777261" cy="521970"/>
            </a:xfrm>
            <a:prstGeom prst="rect">
              <a:avLst/>
            </a:prstGeom>
          </p:spPr>
          <p:txBody>
            <a:bodyPr wrap="square">
              <a:spAutoFit/>
            </a:bodyPr>
            <a:lstStyle/>
            <a:p>
              <a:pPr lvl="0"/>
              <a:r>
                <a:rPr lang="ms-MY"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Open Sans Light" pitchFamily="34" charset="0"/>
                  <a:sym typeface="+mn-ea"/>
                </a:rPr>
                <a:t>Lorem ipsum dolor sit amet consectetur adipiscing elit</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1" name="文本框 32"/>
            <p:cNvSpPr txBox="1"/>
            <p:nvPr/>
          </p:nvSpPr>
          <p:spPr>
            <a:xfrm>
              <a:off x="8219501" y="4728932"/>
              <a:ext cx="665567" cy="584775"/>
            </a:xfrm>
            <a:prstGeom prst="rect">
              <a:avLst/>
            </a:prstGeom>
            <a:noFill/>
          </p:spPr>
          <p:txBody>
            <a:bodyPr wrap="none" rtlCol="0">
              <a:spAutoFit/>
            </a:bodyPr>
            <a:lstStyle/>
            <a:p>
              <a:r>
                <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04</a:t>
              </a:r>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2" name="组合 21"/>
          <p:cNvGrpSpPr/>
          <p:nvPr/>
        </p:nvGrpSpPr>
        <p:grpSpPr>
          <a:xfrm>
            <a:off x="3619860" y="2030936"/>
            <a:ext cx="4966154" cy="4433073"/>
            <a:chOff x="3576317" y="1789637"/>
            <a:chExt cx="4966154" cy="4433073"/>
          </a:xfrm>
          <a:solidFill>
            <a:srgbClr val="96C7AB"/>
          </a:solidFill>
        </p:grpSpPr>
        <p:sp>
          <p:nvSpPr>
            <p:cNvPr id="23" name="Freeform 10"/>
            <p:cNvSpPr/>
            <p:nvPr/>
          </p:nvSpPr>
          <p:spPr bwMode="auto">
            <a:xfrm>
              <a:off x="5389037" y="4284504"/>
              <a:ext cx="1529883" cy="1938206"/>
            </a:xfrm>
            <a:custGeom>
              <a:avLst/>
              <a:gdLst>
                <a:gd name="T0" fmla="*/ 369 w 889"/>
                <a:gd name="T1" fmla="*/ 1124 h 1124"/>
                <a:gd name="T2" fmla="*/ 713 w 889"/>
                <a:gd name="T3" fmla="*/ 1124 h 1124"/>
                <a:gd name="T4" fmla="*/ 676 w 889"/>
                <a:gd name="T5" fmla="*/ 705 h 1124"/>
                <a:gd name="T6" fmla="*/ 862 w 889"/>
                <a:gd name="T7" fmla="*/ 273 h 1124"/>
                <a:gd name="T8" fmla="*/ 853 w 889"/>
                <a:gd name="T9" fmla="*/ 202 h 1124"/>
                <a:gd name="T10" fmla="*/ 775 w 889"/>
                <a:gd name="T11" fmla="*/ 257 h 1124"/>
                <a:gd name="T12" fmla="*/ 612 w 889"/>
                <a:gd name="T13" fmla="*/ 387 h 1124"/>
                <a:gd name="T14" fmla="*/ 489 w 889"/>
                <a:gd name="T15" fmla="*/ 141 h 1124"/>
                <a:gd name="T16" fmla="*/ 417 w 889"/>
                <a:gd name="T17" fmla="*/ 5 h 1124"/>
                <a:gd name="T18" fmla="*/ 404 w 889"/>
                <a:gd name="T19" fmla="*/ 155 h 1124"/>
                <a:gd name="T20" fmla="*/ 405 w 889"/>
                <a:gd name="T21" fmla="*/ 327 h 1124"/>
                <a:gd name="T22" fmla="*/ 275 w 889"/>
                <a:gd name="T23" fmla="*/ 196 h 1124"/>
                <a:gd name="T24" fmla="*/ 154 w 889"/>
                <a:gd name="T25" fmla="*/ 49 h 1124"/>
                <a:gd name="T26" fmla="*/ 207 w 889"/>
                <a:gd name="T27" fmla="*/ 218 h 1124"/>
                <a:gd name="T28" fmla="*/ 281 w 889"/>
                <a:gd name="T29" fmla="*/ 387 h 1124"/>
                <a:gd name="T30" fmla="*/ 155 w 889"/>
                <a:gd name="T31" fmla="*/ 273 h 1124"/>
                <a:gd name="T32" fmla="*/ 28 w 889"/>
                <a:gd name="T33" fmla="*/ 187 h 1124"/>
                <a:gd name="T34" fmla="*/ 113 w 889"/>
                <a:gd name="T35" fmla="*/ 350 h 1124"/>
                <a:gd name="T36" fmla="*/ 234 w 889"/>
                <a:gd name="T37" fmla="*/ 489 h 1124"/>
                <a:gd name="T38" fmla="*/ 107 w 889"/>
                <a:gd name="T39" fmla="*/ 421 h 1124"/>
                <a:gd name="T40" fmla="*/ 29 w 889"/>
                <a:gd name="T41" fmla="*/ 413 h 1124"/>
                <a:gd name="T42" fmla="*/ 173 w 889"/>
                <a:gd name="T43" fmla="*/ 550 h 1124"/>
                <a:gd name="T44" fmla="*/ 397 w 889"/>
                <a:gd name="T45" fmla="*/ 850 h 1124"/>
                <a:gd name="T46" fmla="*/ 369 w 889"/>
                <a:gd name="T47" fmla="*/ 1124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89" h="1124">
                  <a:moveTo>
                    <a:pt x="369" y="1124"/>
                  </a:moveTo>
                  <a:cubicBezTo>
                    <a:pt x="713" y="1124"/>
                    <a:pt x="713" y="1124"/>
                    <a:pt x="713" y="1124"/>
                  </a:cubicBezTo>
                  <a:cubicBezTo>
                    <a:pt x="713" y="1124"/>
                    <a:pt x="608" y="991"/>
                    <a:pt x="676" y="705"/>
                  </a:cubicBezTo>
                  <a:cubicBezTo>
                    <a:pt x="744" y="420"/>
                    <a:pt x="845" y="300"/>
                    <a:pt x="862" y="273"/>
                  </a:cubicBezTo>
                  <a:cubicBezTo>
                    <a:pt x="880" y="247"/>
                    <a:pt x="889" y="215"/>
                    <a:pt x="853" y="202"/>
                  </a:cubicBezTo>
                  <a:cubicBezTo>
                    <a:pt x="824" y="191"/>
                    <a:pt x="784" y="242"/>
                    <a:pt x="775" y="257"/>
                  </a:cubicBezTo>
                  <a:cubicBezTo>
                    <a:pt x="766" y="272"/>
                    <a:pt x="693" y="394"/>
                    <a:pt x="612" y="387"/>
                  </a:cubicBezTo>
                  <a:cubicBezTo>
                    <a:pt x="531" y="380"/>
                    <a:pt x="510" y="225"/>
                    <a:pt x="489" y="141"/>
                  </a:cubicBezTo>
                  <a:cubicBezTo>
                    <a:pt x="468" y="57"/>
                    <a:pt x="454" y="0"/>
                    <a:pt x="417" y="5"/>
                  </a:cubicBezTo>
                  <a:cubicBezTo>
                    <a:pt x="383" y="10"/>
                    <a:pt x="401" y="127"/>
                    <a:pt x="404" y="155"/>
                  </a:cubicBezTo>
                  <a:cubicBezTo>
                    <a:pt x="407" y="183"/>
                    <a:pt x="438" y="315"/>
                    <a:pt x="405" y="327"/>
                  </a:cubicBezTo>
                  <a:cubicBezTo>
                    <a:pt x="372" y="339"/>
                    <a:pt x="306" y="258"/>
                    <a:pt x="275" y="196"/>
                  </a:cubicBezTo>
                  <a:cubicBezTo>
                    <a:pt x="244" y="134"/>
                    <a:pt x="204" y="27"/>
                    <a:pt x="154" y="49"/>
                  </a:cubicBezTo>
                  <a:cubicBezTo>
                    <a:pt x="113" y="68"/>
                    <a:pt x="193" y="189"/>
                    <a:pt x="207" y="218"/>
                  </a:cubicBezTo>
                  <a:cubicBezTo>
                    <a:pt x="221" y="247"/>
                    <a:pt x="293" y="374"/>
                    <a:pt x="281" y="387"/>
                  </a:cubicBezTo>
                  <a:cubicBezTo>
                    <a:pt x="269" y="400"/>
                    <a:pt x="178" y="299"/>
                    <a:pt x="155" y="273"/>
                  </a:cubicBezTo>
                  <a:cubicBezTo>
                    <a:pt x="132" y="247"/>
                    <a:pt x="56" y="155"/>
                    <a:pt x="28" y="187"/>
                  </a:cubicBezTo>
                  <a:cubicBezTo>
                    <a:pt x="0" y="219"/>
                    <a:pt x="67" y="306"/>
                    <a:pt x="113" y="350"/>
                  </a:cubicBezTo>
                  <a:cubicBezTo>
                    <a:pt x="159" y="394"/>
                    <a:pt x="243" y="472"/>
                    <a:pt x="234" y="489"/>
                  </a:cubicBezTo>
                  <a:cubicBezTo>
                    <a:pt x="225" y="506"/>
                    <a:pt x="133" y="437"/>
                    <a:pt x="107" y="421"/>
                  </a:cubicBezTo>
                  <a:cubicBezTo>
                    <a:pt x="81" y="405"/>
                    <a:pt x="39" y="384"/>
                    <a:pt x="29" y="413"/>
                  </a:cubicBezTo>
                  <a:cubicBezTo>
                    <a:pt x="20" y="441"/>
                    <a:pt x="79" y="497"/>
                    <a:pt x="173" y="550"/>
                  </a:cubicBezTo>
                  <a:cubicBezTo>
                    <a:pt x="267" y="603"/>
                    <a:pt x="394" y="692"/>
                    <a:pt x="397" y="850"/>
                  </a:cubicBezTo>
                  <a:cubicBezTo>
                    <a:pt x="400" y="1008"/>
                    <a:pt x="375" y="1107"/>
                    <a:pt x="369" y="1124"/>
                  </a:cubicBezTo>
                  <a:close/>
                </a:path>
              </a:pathLst>
            </a:custGeom>
            <a:grpFill/>
            <a:ln>
              <a:noFill/>
            </a:ln>
          </p:spPr>
          <p:txBody>
            <a:bodyPr/>
            <a:lstStyle/>
            <a:p>
              <a:endParaRPr lang="zh-CN" altLang="en-US" sz="4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4" name="Freeform 11"/>
            <p:cNvSpPr/>
            <p:nvPr/>
          </p:nvSpPr>
          <p:spPr bwMode="auto">
            <a:xfrm>
              <a:off x="6821581" y="3470642"/>
              <a:ext cx="1720890" cy="1497286"/>
            </a:xfrm>
            <a:custGeom>
              <a:avLst/>
              <a:gdLst>
                <a:gd name="T0" fmla="*/ 70 w 1000"/>
                <a:gd name="T1" fmla="*/ 712 h 868"/>
                <a:gd name="T2" fmla="*/ 788 w 1000"/>
                <a:gd name="T3" fmla="*/ 534 h 868"/>
                <a:gd name="T4" fmla="*/ 1000 w 1000"/>
                <a:gd name="T5" fmla="*/ 38 h 868"/>
                <a:gd name="T6" fmla="*/ 316 w 1000"/>
                <a:gd name="T7" fmla="*/ 198 h 868"/>
                <a:gd name="T8" fmla="*/ 0 w 1000"/>
                <a:gd name="T9" fmla="*/ 630 h 868"/>
                <a:gd name="T10" fmla="*/ 566 w 1000"/>
                <a:gd name="T11" fmla="*/ 360 h 868"/>
                <a:gd name="T12" fmla="*/ 70 w 1000"/>
                <a:gd name="T13" fmla="*/ 712 h 868"/>
              </a:gdLst>
              <a:ahLst/>
              <a:cxnLst>
                <a:cxn ang="0">
                  <a:pos x="T0" y="T1"/>
                </a:cxn>
                <a:cxn ang="0">
                  <a:pos x="T2" y="T3"/>
                </a:cxn>
                <a:cxn ang="0">
                  <a:pos x="T4" y="T5"/>
                </a:cxn>
                <a:cxn ang="0">
                  <a:pos x="T6" y="T7"/>
                </a:cxn>
                <a:cxn ang="0">
                  <a:pos x="T8" y="T9"/>
                </a:cxn>
                <a:cxn ang="0">
                  <a:pos x="T10" y="T11"/>
                </a:cxn>
                <a:cxn ang="0">
                  <a:pos x="T12" y="T13"/>
                </a:cxn>
              </a:cxnLst>
              <a:rect l="0" t="0" r="r" b="b"/>
              <a:pathLst>
                <a:path w="1000" h="868">
                  <a:moveTo>
                    <a:pt x="70" y="712"/>
                  </a:moveTo>
                  <a:cubicBezTo>
                    <a:pt x="70" y="712"/>
                    <a:pt x="485" y="868"/>
                    <a:pt x="788" y="534"/>
                  </a:cubicBezTo>
                  <a:cubicBezTo>
                    <a:pt x="980" y="322"/>
                    <a:pt x="1000" y="38"/>
                    <a:pt x="1000" y="38"/>
                  </a:cubicBezTo>
                  <a:cubicBezTo>
                    <a:pt x="1000" y="38"/>
                    <a:pt x="586" y="0"/>
                    <a:pt x="316" y="198"/>
                  </a:cubicBezTo>
                  <a:cubicBezTo>
                    <a:pt x="46" y="396"/>
                    <a:pt x="0" y="630"/>
                    <a:pt x="0" y="630"/>
                  </a:cubicBezTo>
                  <a:cubicBezTo>
                    <a:pt x="0" y="630"/>
                    <a:pt x="208" y="440"/>
                    <a:pt x="566" y="360"/>
                  </a:cubicBezTo>
                  <a:cubicBezTo>
                    <a:pt x="566" y="360"/>
                    <a:pt x="262" y="522"/>
                    <a:pt x="70" y="712"/>
                  </a:cubicBezTo>
                  <a:close/>
                </a:path>
              </a:pathLst>
            </a:custGeom>
            <a:grpFill/>
            <a:ln>
              <a:noFill/>
            </a:ln>
          </p:spPr>
          <p:txBody>
            <a:bodyPr/>
            <a:lstStyle/>
            <a:p>
              <a:endParaRPr lang="zh-CN" altLang="en-US" sz="4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5" name="Freeform 12"/>
            <p:cNvSpPr/>
            <p:nvPr/>
          </p:nvSpPr>
          <p:spPr bwMode="auto">
            <a:xfrm>
              <a:off x="5987765" y="1789637"/>
              <a:ext cx="1460094" cy="2617956"/>
            </a:xfrm>
            <a:custGeom>
              <a:avLst/>
              <a:gdLst>
                <a:gd name="T0" fmla="*/ 325 w 849"/>
                <a:gd name="T1" fmla="*/ 1518 h 1518"/>
                <a:gd name="T2" fmla="*/ 817 w 849"/>
                <a:gd name="T3" fmla="*/ 816 h 1518"/>
                <a:gd name="T4" fmla="*/ 539 w 849"/>
                <a:gd name="T5" fmla="*/ 0 h 1518"/>
                <a:gd name="T6" fmla="*/ 98 w 849"/>
                <a:gd name="T7" fmla="*/ 644 h 1518"/>
                <a:gd name="T8" fmla="*/ 189 w 849"/>
                <a:gd name="T9" fmla="*/ 1506 h 1518"/>
                <a:gd name="T10" fmla="*/ 455 w 849"/>
                <a:gd name="T11" fmla="*/ 706 h 1518"/>
                <a:gd name="T12" fmla="*/ 325 w 849"/>
                <a:gd name="T13" fmla="*/ 1518 h 1518"/>
              </a:gdLst>
              <a:ahLst/>
              <a:cxnLst>
                <a:cxn ang="0">
                  <a:pos x="T0" y="T1"/>
                </a:cxn>
                <a:cxn ang="0">
                  <a:pos x="T2" y="T3"/>
                </a:cxn>
                <a:cxn ang="0">
                  <a:pos x="T4" y="T5"/>
                </a:cxn>
                <a:cxn ang="0">
                  <a:pos x="T6" y="T7"/>
                </a:cxn>
                <a:cxn ang="0">
                  <a:pos x="T8" y="T9"/>
                </a:cxn>
                <a:cxn ang="0">
                  <a:pos x="T10" y="T11"/>
                </a:cxn>
                <a:cxn ang="0">
                  <a:pos x="T12" y="T13"/>
                </a:cxn>
              </a:cxnLst>
              <a:rect l="0" t="0" r="r" b="b"/>
              <a:pathLst>
                <a:path w="849" h="1518">
                  <a:moveTo>
                    <a:pt x="325" y="1518"/>
                  </a:moveTo>
                  <a:cubicBezTo>
                    <a:pt x="325" y="1518"/>
                    <a:pt x="785" y="1276"/>
                    <a:pt x="817" y="816"/>
                  </a:cubicBezTo>
                  <a:cubicBezTo>
                    <a:pt x="849" y="356"/>
                    <a:pt x="539" y="0"/>
                    <a:pt x="539" y="0"/>
                  </a:cubicBezTo>
                  <a:cubicBezTo>
                    <a:pt x="539" y="0"/>
                    <a:pt x="209" y="294"/>
                    <a:pt x="98" y="644"/>
                  </a:cubicBezTo>
                  <a:cubicBezTo>
                    <a:pt x="0" y="951"/>
                    <a:pt x="59" y="1290"/>
                    <a:pt x="189" y="1506"/>
                  </a:cubicBezTo>
                  <a:cubicBezTo>
                    <a:pt x="189" y="1506"/>
                    <a:pt x="167" y="1158"/>
                    <a:pt x="455" y="706"/>
                  </a:cubicBezTo>
                  <a:cubicBezTo>
                    <a:pt x="455" y="706"/>
                    <a:pt x="345" y="970"/>
                    <a:pt x="325" y="1518"/>
                  </a:cubicBezTo>
                  <a:close/>
                </a:path>
              </a:pathLst>
            </a:custGeom>
            <a:solidFill>
              <a:srgbClr val="F19E95"/>
            </a:solidFill>
            <a:ln>
              <a:noFill/>
            </a:ln>
          </p:spPr>
          <p:txBody>
            <a:bodyPr/>
            <a:lstStyle/>
            <a:p>
              <a:endParaRPr lang="zh-CN" altLang="en-US" sz="4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6" name="Freeform 13"/>
            <p:cNvSpPr/>
            <p:nvPr/>
          </p:nvSpPr>
          <p:spPr bwMode="auto">
            <a:xfrm>
              <a:off x="4580935" y="1923750"/>
              <a:ext cx="1638243" cy="2391986"/>
            </a:xfrm>
            <a:custGeom>
              <a:avLst/>
              <a:gdLst>
                <a:gd name="T0" fmla="*/ 700 w 952"/>
                <a:gd name="T1" fmla="*/ 1330 h 1386"/>
                <a:gd name="T2" fmla="*/ 760 w 952"/>
                <a:gd name="T3" fmla="*/ 522 h 1386"/>
                <a:gd name="T4" fmla="*/ 138 w 952"/>
                <a:gd name="T5" fmla="*/ 0 h 1386"/>
                <a:gd name="T6" fmla="*/ 122 w 952"/>
                <a:gd name="T7" fmla="*/ 820 h 1386"/>
                <a:gd name="T8" fmla="*/ 590 w 952"/>
                <a:gd name="T9" fmla="*/ 1386 h 1386"/>
                <a:gd name="T10" fmla="*/ 412 w 952"/>
                <a:gd name="T11" fmla="*/ 618 h 1386"/>
                <a:gd name="T12" fmla="*/ 700 w 952"/>
                <a:gd name="T13" fmla="*/ 1330 h 1386"/>
              </a:gdLst>
              <a:ahLst/>
              <a:cxnLst>
                <a:cxn ang="0">
                  <a:pos x="T0" y="T1"/>
                </a:cxn>
                <a:cxn ang="0">
                  <a:pos x="T2" y="T3"/>
                </a:cxn>
                <a:cxn ang="0">
                  <a:pos x="T4" y="T5"/>
                </a:cxn>
                <a:cxn ang="0">
                  <a:pos x="T6" y="T7"/>
                </a:cxn>
                <a:cxn ang="0">
                  <a:pos x="T8" y="T9"/>
                </a:cxn>
                <a:cxn ang="0">
                  <a:pos x="T10" y="T11"/>
                </a:cxn>
                <a:cxn ang="0">
                  <a:pos x="T12" y="T13"/>
                </a:cxn>
              </a:cxnLst>
              <a:rect l="0" t="0" r="r" b="b"/>
              <a:pathLst>
                <a:path w="952" h="1386">
                  <a:moveTo>
                    <a:pt x="700" y="1330"/>
                  </a:moveTo>
                  <a:cubicBezTo>
                    <a:pt x="700" y="1330"/>
                    <a:pt x="952" y="916"/>
                    <a:pt x="760" y="522"/>
                  </a:cubicBezTo>
                  <a:cubicBezTo>
                    <a:pt x="571" y="134"/>
                    <a:pt x="138" y="0"/>
                    <a:pt x="138" y="0"/>
                  </a:cubicBezTo>
                  <a:cubicBezTo>
                    <a:pt x="138" y="0"/>
                    <a:pt x="0" y="476"/>
                    <a:pt x="122" y="820"/>
                  </a:cubicBezTo>
                  <a:cubicBezTo>
                    <a:pt x="241" y="1156"/>
                    <a:pt x="462" y="1316"/>
                    <a:pt x="590" y="1386"/>
                  </a:cubicBezTo>
                  <a:cubicBezTo>
                    <a:pt x="590" y="1386"/>
                    <a:pt x="422" y="1170"/>
                    <a:pt x="412" y="618"/>
                  </a:cubicBezTo>
                  <a:cubicBezTo>
                    <a:pt x="412" y="618"/>
                    <a:pt x="548" y="1094"/>
                    <a:pt x="700" y="1330"/>
                  </a:cubicBezTo>
                  <a:close/>
                </a:path>
              </a:pathLst>
            </a:custGeom>
            <a:grpFill/>
            <a:ln>
              <a:noFill/>
            </a:ln>
          </p:spPr>
          <p:txBody>
            <a:bodyPr/>
            <a:lstStyle/>
            <a:p>
              <a:endParaRPr lang="zh-CN" altLang="en-US" sz="4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7" name="Freeform 14"/>
            <p:cNvSpPr/>
            <p:nvPr/>
          </p:nvSpPr>
          <p:spPr bwMode="auto">
            <a:xfrm>
              <a:off x="3576317" y="3553313"/>
              <a:ext cx="1816393" cy="1241922"/>
            </a:xfrm>
            <a:custGeom>
              <a:avLst/>
              <a:gdLst>
                <a:gd name="T0" fmla="*/ 1056 w 1056"/>
                <a:gd name="T1" fmla="*/ 528 h 720"/>
                <a:gd name="T2" fmla="*/ 616 w 1056"/>
                <a:gd name="T3" fmla="*/ 80 h 720"/>
                <a:gd name="T4" fmla="*/ 0 w 1056"/>
                <a:gd name="T5" fmla="*/ 178 h 720"/>
                <a:gd name="T6" fmla="*/ 446 w 1056"/>
                <a:gd name="T7" fmla="*/ 596 h 720"/>
                <a:gd name="T8" fmla="*/ 1036 w 1056"/>
                <a:gd name="T9" fmla="*/ 622 h 720"/>
                <a:gd name="T10" fmla="*/ 504 w 1056"/>
                <a:gd name="T11" fmla="*/ 334 h 720"/>
                <a:gd name="T12" fmla="*/ 1056 w 1056"/>
                <a:gd name="T13" fmla="*/ 528 h 720"/>
              </a:gdLst>
              <a:ahLst/>
              <a:cxnLst>
                <a:cxn ang="0">
                  <a:pos x="T0" y="T1"/>
                </a:cxn>
                <a:cxn ang="0">
                  <a:pos x="T2" y="T3"/>
                </a:cxn>
                <a:cxn ang="0">
                  <a:pos x="T4" y="T5"/>
                </a:cxn>
                <a:cxn ang="0">
                  <a:pos x="T6" y="T7"/>
                </a:cxn>
                <a:cxn ang="0">
                  <a:pos x="T8" y="T9"/>
                </a:cxn>
                <a:cxn ang="0">
                  <a:pos x="T10" y="T11"/>
                </a:cxn>
                <a:cxn ang="0">
                  <a:pos x="T12" y="T13"/>
                </a:cxn>
              </a:cxnLst>
              <a:rect l="0" t="0" r="r" b="b"/>
              <a:pathLst>
                <a:path w="1056" h="720">
                  <a:moveTo>
                    <a:pt x="1056" y="528"/>
                  </a:moveTo>
                  <a:cubicBezTo>
                    <a:pt x="1056" y="528"/>
                    <a:pt x="950" y="160"/>
                    <a:pt x="616" y="80"/>
                  </a:cubicBezTo>
                  <a:cubicBezTo>
                    <a:pt x="282" y="0"/>
                    <a:pt x="0" y="178"/>
                    <a:pt x="0" y="178"/>
                  </a:cubicBezTo>
                  <a:cubicBezTo>
                    <a:pt x="0" y="178"/>
                    <a:pt x="190" y="477"/>
                    <a:pt x="446" y="596"/>
                  </a:cubicBezTo>
                  <a:cubicBezTo>
                    <a:pt x="712" y="720"/>
                    <a:pt x="952" y="660"/>
                    <a:pt x="1036" y="622"/>
                  </a:cubicBezTo>
                  <a:cubicBezTo>
                    <a:pt x="1036" y="622"/>
                    <a:pt x="786" y="594"/>
                    <a:pt x="504" y="334"/>
                  </a:cubicBezTo>
                  <a:cubicBezTo>
                    <a:pt x="504" y="334"/>
                    <a:pt x="824" y="508"/>
                    <a:pt x="1056" y="528"/>
                  </a:cubicBezTo>
                  <a:close/>
                </a:path>
              </a:pathLst>
            </a:custGeom>
            <a:grpFill/>
            <a:ln>
              <a:noFill/>
            </a:ln>
          </p:spPr>
          <p:txBody>
            <a:bodyPr/>
            <a:lstStyle/>
            <a:p>
              <a:endParaRPr lang="zh-CN" altLang="en-US" sz="4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pic>
        <p:nvPicPr>
          <p:cNvPr id="70" name="图片 69" descr="毕业季a"/>
          <p:cNvPicPr>
            <a:picLocks noChangeAspect="1"/>
          </p:cNvPicPr>
          <p:nvPr/>
        </p:nvPicPr>
        <p:blipFill>
          <a:blip r:embed="rId1"/>
          <a:srcRect l="84270" t="45862" r="3306" b="37382"/>
          <a:stretch>
            <a:fillRect/>
          </a:stretch>
        </p:blipFill>
        <p:spPr>
          <a:xfrm>
            <a:off x="158750" y="139700"/>
            <a:ext cx="1515110" cy="1149350"/>
          </a:xfrm>
          <a:prstGeom prst="ellipse">
            <a:avLst/>
          </a:prstGeom>
        </p:spPr>
      </p:pic>
      <p:sp>
        <p:nvSpPr>
          <p:cNvPr id="71" name="Rectangle 13"/>
          <p:cNvSpPr/>
          <p:nvPr/>
        </p:nvSpPr>
        <p:spPr bwMode="auto">
          <a:xfrm>
            <a:off x="1738347" y="422562"/>
            <a:ext cx="4320000" cy="5835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defRPr/>
            </a:pPr>
            <a:r>
              <a:rPr lang="zh-CN" altLang="en-US" sz="3200" spc="-300" dirty="0">
                <a:solidFill>
                  <a:schemeClr val="tx1">
                    <a:lumMod val="75000"/>
                    <a:lumOff val="25000"/>
                  </a:schemeClr>
                </a:solidFill>
                <a:latin typeface="小确幸拼音体" panose="02010600010101010101" charset="-122"/>
                <a:ea typeface="小确幸拼音体" panose="02010600010101010101" charset="-122"/>
                <a:cs typeface="Open Sans" pitchFamily="34" charset="0"/>
              </a:rPr>
              <a:t>这里是页面标题文字</a:t>
            </a:r>
            <a:endParaRPr lang="zh-CN" altLang="en-US" sz="3200" spc="-300" dirty="0">
              <a:solidFill>
                <a:schemeClr val="tx1">
                  <a:lumMod val="75000"/>
                  <a:lumOff val="25000"/>
                </a:schemeClr>
              </a:solidFill>
              <a:latin typeface="小确幸拼音体" panose="02010600010101010101" charset="-122"/>
              <a:ea typeface="小确幸拼音体" panose="02010600010101010101" charset="-122"/>
              <a:cs typeface="Open Sans"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 name="图片 69" descr="毕业季a"/>
          <p:cNvPicPr>
            <a:picLocks noChangeAspect="1"/>
          </p:cNvPicPr>
          <p:nvPr/>
        </p:nvPicPr>
        <p:blipFill>
          <a:blip r:embed="rId1"/>
          <a:srcRect l="84270" t="45862" r="3306" b="37382"/>
          <a:stretch>
            <a:fillRect/>
          </a:stretch>
        </p:blipFill>
        <p:spPr>
          <a:xfrm>
            <a:off x="158750" y="139700"/>
            <a:ext cx="1515110" cy="1149350"/>
          </a:xfrm>
          <a:prstGeom prst="ellipse">
            <a:avLst/>
          </a:prstGeom>
        </p:spPr>
      </p:pic>
      <p:sp>
        <p:nvSpPr>
          <p:cNvPr id="71" name="Rectangle 13"/>
          <p:cNvSpPr/>
          <p:nvPr/>
        </p:nvSpPr>
        <p:spPr bwMode="auto">
          <a:xfrm>
            <a:off x="1738347" y="422562"/>
            <a:ext cx="4320000" cy="5835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defRPr/>
            </a:pPr>
            <a:r>
              <a:rPr lang="zh-CN" altLang="en-US" sz="3200" spc="-300" dirty="0">
                <a:solidFill>
                  <a:schemeClr val="tx1">
                    <a:lumMod val="75000"/>
                    <a:lumOff val="25000"/>
                  </a:schemeClr>
                </a:solidFill>
                <a:latin typeface="小确幸拼音体" panose="02010600010101010101" charset="-122"/>
                <a:ea typeface="小确幸拼音体" panose="02010600010101010101" charset="-122"/>
                <a:cs typeface="Open Sans" pitchFamily="34" charset="0"/>
              </a:rPr>
              <a:t>这里是页面标题文字</a:t>
            </a:r>
            <a:endParaRPr lang="zh-CN" altLang="en-US" sz="3200" spc="-300" dirty="0">
              <a:solidFill>
                <a:schemeClr val="tx1">
                  <a:lumMod val="75000"/>
                  <a:lumOff val="25000"/>
                </a:schemeClr>
              </a:solidFill>
              <a:latin typeface="小确幸拼音体" panose="02010600010101010101" charset="-122"/>
              <a:ea typeface="小确幸拼音体" panose="02010600010101010101" charset="-122"/>
              <a:cs typeface="Open Sans" pitchFamily="34" charset="0"/>
            </a:endParaRPr>
          </a:p>
        </p:txBody>
      </p:sp>
      <p:grpSp>
        <p:nvGrpSpPr>
          <p:cNvPr id="46" name="组合 45"/>
          <p:cNvGrpSpPr/>
          <p:nvPr/>
        </p:nvGrpSpPr>
        <p:grpSpPr>
          <a:xfrm>
            <a:off x="1150527" y="1828137"/>
            <a:ext cx="4166584" cy="4497098"/>
            <a:chOff x="1893206" y="2207131"/>
            <a:chExt cx="3691590" cy="3984425"/>
          </a:xfrm>
        </p:grpSpPr>
        <p:sp>
          <p:nvSpPr>
            <p:cNvPr id="47" name="椭圆 46"/>
            <p:cNvSpPr/>
            <p:nvPr/>
          </p:nvSpPr>
          <p:spPr>
            <a:xfrm rot="21287881">
              <a:off x="1893206" y="2207131"/>
              <a:ext cx="3513234" cy="2845112"/>
            </a:xfrm>
            <a:prstGeom prst="ellipse">
              <a:avLst/>
            </a:prstGeom>
            <a:blipFill>
              <a:blip r:embed="rId2"/>
              <a:stretch>
                <a:fillRect/>
              </a:stretch>
            </a:blipFill>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pic>
          <p:nvPicPr>
            <p:cNvPr id="49" name="图片 4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9852" y="4267244"/>
              <a:ext cx="1934944" cy="1924312"/>
            </a:xfrm>
            <a:prstGeom prst="rect">
              <a:avLst/>
            </a:prstGeom>
          </p:spPr>
        </p:pic>
      </p:grpSp>
      <p:sp>
        <p:nvSpPr>
          <p:cNvPr id="60" name="Docer搜索：半想象现实   http://chn.docer.com/works/?userid=199927538"/>
          <p:cNvSpPr/>
          <p:nvPr/>
        </p:nvSpPr>
        <p:spPr>
          <a:xfrm>
            <a:off x="6058535" y="2134235"/>
            <a:ext cx="2500630" cy="460375"/>
          </a:xfrm>
          <a:prstGeom prst="rect">
            <a:avLst/>
          </a:prstGeom>
        </p:spPr>
        <p:txBody>
          <a:bodyPr wrap="square">
            <a:spAutoFit/>
          </a:bodyPr>
          <a:p>
            <a:pPr algn="l">
              <a:lnSpc>
                <a:spcPct val="150000"/>
              </a:lnSpc>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方正粗活意简体" panose="03000509000000000000" charset="-122"/>
              </a:rPr>
              <a:t>TEXT HERE</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方正粗活意简体" panose="03000509000000000000" charset="-122"/>
            </a:endParaRPr>
          </a:p>
        </p:txBody>
      </p:sp>
      <p:sp>
        <p:nvSpPr>
          <p:cNvPr id="61" name="Docer搜索：半想象现实   http://chn.docer.com/works/?userid=199927538"/>
          <p:cNvSpPr/>
          <p:nvPr/>
        </p:nvSpPr>
        <p:spPr>
          <a:xfrm>
            <a:off x="6058535" y="2594610"/>
            <a:ext cx="2543810" cy="922020"/>
          </a:xfrm>
          <a:prstGeom prst="rect">
            <a:avLst/>
          </a:prstGeom>
        </p:spPr>
        <p:txBody>
          <a:bodyPr wrap="square">
            <a:spAutoFit/>
          </a:bodyPr>
          <a:p>
            <a:pPr algn="l">
              <a:lnSpc>
                <a:spcPct val="15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方正粗活意简体" panose="03000509000000000000" charset="-122"/>
                <a:sym typeface="+mn-ea"/>
              </a:rPr>
              <a:t>And after some work with a colored pencil I succeeded in making my first drawing.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方正粗活意简体" panose="03000509000000000000" charset="-122"/>
                <a:sym typeface="+mn-ea"/>
              </a:rPr>
              <a:t> </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方正粗活意简体" panose="03000509000000000000" charset="-122"/>
              <a:sym typeface="+mn-ea"/>
            </a:endParaRPr>
          </a:p>
        </p:txBody>
      </p:sp>
      <p:sp>
        <p:nvSpPr>
          <p:cNvPr id="50" name="Docer搜索：半想象现实   http://chn.docer.com/works/?userid=199927538"/>
          <p:cNvSpPr/>
          <p:nvPr/>
        </p:nvSpPr>
        <p:spPr>
          <a:xfrm>
            <a:off x="6036945" y="4089400"/>
            <a:ext cx="2500630" cy="460375"/>
          </a:xfrm>
          <a:prstGeom prst="rect">
            <a:avLst/>
          </a:prstGeom>
        </p:spPr>
        <p:txBody>
          <a:bodyPr wrap="square">
            <a:spAutoFit/>
          </a:bodyPr>
          <a:p>
            <a:pPr algn="l">
              <a:lnSpc>
                <a:spcPct val="150000"/>
              </a:lnSpc>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方正粗活意简体" panose="03000509000000000000" charset="-122"/>
              </a:rPr>
              <a:t>TEXT HERE</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方正粗活意简体" panose="03000509000000000000" charset="-122"/>
            </a:endParaRPr>
          </a:p>
        </p:txBody>
      </p:sp>
      <p:sp>
        <p:nvSpPr>
          <p:cNvPr id="51" name="Docer搜索：半想象现实   http://chn.docer.com/works/?userid=199927538"/>
          <p:cNvSpPr/>
          <p:nvPr/>
        </p:nvSpPr>
        <p:spPr>
          <a:xfrm>
            <a:off x="6036945" y="4549775"/>
            <a:ext cx="2543810" cy="922020"/>
          </a:xfrm>
          <a:prstGeom prst="rect">
            <a:avLst/>
          </a:prstGeom>
        </p:spPr>
        <p:txBody>
          <a:bodyPr wrap="square">
            <a:spAutoFit/>
          </a:bodyPr>
          <a:p>
            <a:pPr algn="l">
              <a:lnSpc>
                <a:spcPct val="15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方正粗活意简体" panose="03000509000000000000" charset="-122"/>
                <a:sym typeface="+mn-ea"/>
              </a:rPr>
              <a:t>And after some work with a colored pencil I succeeded in making my first drawing.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方正粗活意简体" panose="03000509000000000000" charset="-122"/>
                <a:sym typeface="+mn-ea"/>
              </a:rPr>
              <a:t> </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方正粗活意简体" panose="03000509000000000000" charset="-122"/>
              <a:sym typeface="+mn-ea"/>
            </a:endParaRPr>
          </a:p>
        </p:txBody>
      </p:sp>
      <p:sp>
        <p:nvSpPr>
          <p:cNvPr id="52" name="Docer搜索：半想象现实   http://chn.docer.com/works/?userid=199927538"/>
          <p:cNvSpPr/>
          <p:nvPr/>
        </p:nvSpPr>
        <p:spPr>
          <a:xfrm>
            <a:off x="8909685" y="2134235"/>
            <a:ext cx="2500630" cy="460375"/>
          </a:xfrm>
          <a:prstGeom prst="rect">
            <a:avLst/>
          </a:prstGeom>
        </p:spPr>
        <p:txBody>
          <a:bodyPr wrap="square">
            <a:spAutoFit/>
          </a:bodyPr>
          <a:p>
            <a:pPr algn="l">
              <a:lnSpc>
                <a:spcPct val="150000"/>
              </a:lnSpc>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方正粗活意简体" panose="03000509000000000000" charset="-122"/>
              </a:rPr>
              <a:t>TEXT HERE</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方正粗活意简体" panose="03000509000000000000" charset="-122"/>
            </a:endParaRPr>
          </a:p>
        </p:txBody>
      </p:sp>
      <p:sp>
        <p:nvSpPr>
          <p:cNvPr id="53" name="Docer搜索：半想象现实   http://chn.docer.com/works/?userid=199927538"/>
          <p:cNvSpPr/>
          <p:nvPr/>
        </p:nvSpPr>
        <p:spPr>
          <a:xfrm>
            <a:off x="8909685" y="2594610"/>
            <a:ext cx="2543810" cy="922020"/>
          </a:xfrm>
          <a:prstGeom prst="rect">
            <a:avLst/>
          </a:prstGeom>
        </p:spPr>
        <p:txBody>
          <a:bodyPr wrap="square">
            <a:spAutoFit/>
          </a:bodyPr>
          <a:p>
            <a:pPr algn="l">
              <a:lnSpc>
                <a:spcPct val="15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方正粗活意简体" panose="03000509000000000000" charset="-122"/>
                <a:sym typeface="+mn-ea"/>
              </a:rPr>
              <a:t>And after some work with a colored pencil I succeeded in making my first drawing.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方正粗活意简体" panose="03000509000000000000" charset="-122"/>
                <a:sym typeface="+mn-ea"/>
              </a:rPr>
              <a:t> </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方正粗活意简体" panose="03000509000000000000" charset="-122"/>
              <a:sym typeface="+mn-ea"/>
            </a:endParaRPr>
          </a:p>
        </p:txBody>
      </p:sp>
      <p:sp>
        <p:nvSpPr>
          <p:cNvPr id="54" name="Docer搜索：半想象现实   http://chn.docer.com/works/?userid=199927538"/>
          <p:cNvSpPr/>
          <p:nvPr/>
        </p:nvSpPr>
        <p:spPr>
          <a:xfrm>
            <a:off x="8909685" y="4089400"/>
            <a:ext cx="2500630" cy="460375"/>
          </a:xfrm>
          <a:prstGeom prst="rect">
            <a:avLst/>
          </a:prstGeom>
        </p:spPr>
        <p:txBody>
          <a:bodyPr wrap="square">
            <a:spAutoFit/>
          </a:bodyPr>
          <a:p>
            <a:pPr algn="l">
              <a:lnSpc>
                <a:spcPct val="150000"/>
              </a:lnSpc>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方正粗活意简体" panose="03000509000000000000" charset="-122"/>
              </a:rPr>
              <a:t>TEXT HERE</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方正粗活意简体" panose="03000509000000000000" charset="-122"/>
            </a:endParaRPr>
          </a:p>
        </p:txBody>
      </p:sp>
      <p:sp>
        <p:nvSpPr>
          <p:cNvPr id="55" name="Docer搜索：半想象现实   http://chn.docer.com/works/?userid=199927538"/>
          <p:cNvSpPr/>
          <p:nvPr/>
        </p:nvSpPr>
        <p:spPr>
          <a:xfrm>
            <a:off x="8909685" y="4549775"/>
            <a:ext cx="2543810" cy="922020"/>
          </a:xfrm>
          <a:prstGeom prst="rect">
            <a:avLst/>
          </a:prstGeom>
        </p:spPr>
        <p:txBody>
          <a:bodyPr wrap="square">
            <a:spAutoFit/>
          </a:bodyPr>
          <a:p>
            <a:pPr algn="l">
              <a:lnSpc>
                <a:spcPct val="15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方正粗活意简体" panose="03000509000000000000" charset="-122"/>
                <a:sym typeface="+mn-ea"/>
              </a:rPr>
              <a:t>And after some work with a colored pencil I succeeded in making my first drawing.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方正粗活意简体" panose="03000509000000000000" charset="-122"/>
                <a:sym typeface="+mn-ea"/>
              </a:rPr>
              <a:t> </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方正粗活意简体" panose="03000509000000000000"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9"/>
          <p:cNvSpPr txBox="1"/>
          <p:nvPr/>
        </p:nvSpPr>
        <p:spPr>
          <a:xfrm flipH="1">
            <a:off x="6594401" y="1823025"/>
            <a:ext cx="3589216" cy="396875"/>
          </a:xfrm>
          <a:prstGeom prst="rect">
            <a:avLst/>
          </a:prstGeom>
          <a:noFill/>
        </p:spPr>
        <p:txBody>
          <a:bodyPr wrap="square" lIns="182843" tIns="91422" rIns="182843" bIns="91422"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加入标题描述</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 name="TextBox 10"/>
          <p:cNvSpPr txBox="1"/>
          <p:nvPr/>
        </p:nvSpPr>
        <p:spPr>
          <a:xfrm flipH="1">
            <a:off x="7107129" y="2247065"/>
            <a:ext cx="2576975" cy="553961"/>
          </a:xfrm>
          <a:prstGeom prst="rect">
            <a:avLst/>
          </a:prstGeom>
          <a:noFill/>
        </p:spPr>
        <p:txBody>
          <a:bodyPr wrap="square" lIns="182843" tIns="91422" rIns="182843" bIns="91422" rtlCol="0">
            <a:spAutoFit/>
          </a:bodyPr>
          <a:lstStyle/>
          <a:p>
            <a:r>
              <a:rPr lang="zh-CN" altLang="en-US" sz="1200" smtClean="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点击此处更换文本内容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r>
              <a:rPr lang="zh-CN" altLang="en-US" sz="1200" smtClean="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点击此处更换文本内容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9" name="TextBox 11"/>
          <p:cNvSpPr txBox="1"/>
          <p:nvPr/>
        </p:nvSpPr>
        <p:spPr>
          <a:xfrm flipH="1">
            <a:off x="4142564" y="1812398"/>
            <a:ext cx="3545446" cy="400073"/>
          </a:xfrm>
          <a:prstGeom prst="rect">
            <a:avLst/>
          </a:prstGeom>
          <a:noFill/>
        </p:spPr>
        <p:txBody>
          <a:bodyPr wrap="square" lIns="182843" tIns="91422" rIns="182843" bIns="91422"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加入标题描述</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0" name="TextBox 12"/>
          <p:cNvSpPr txBox="1"/>
          <p:nvPr/>
        </p:nvSpPr>
        <p:spPr>
          <a:xfrm flipH="1">
            <a:off x="4611205" y="2236438"/>
            <a:ext cx="2576975" cy="553961"/>
          </a:xfrm>
          <a:prstGeom prst="rect">
            <a:avLst/>
          </a:prstGeom>
          <a:noFill/>
        </p:spPr>
        <p:txBody>
          <a:bodyPr wrap="square" lIns="182843" tIns="91422" rIns="182843" bIns="91422" rtlCol="0">
            <a:spAutoFit/>
          </a:bodyPr>
          <a:lstStyle/>
          <a:p>
            <a:r>
              <a:rPr lang="zh-CN" altLang="en-US" sz="1200" smtClean="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点击此处更换文本内容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r>
              <a:rPr lang="zh-CN" altLang="en-US" sz="1200" smtClean="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点击此处更换文本内容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4" name="TextBox 13"/>
          <p:cNvSpPr txBox="1"/>
          <p:nvPr/>
        </p:nvSpPr>
        <p:spPr>
          <a:xfrm flipH="1">
            <a:off x="2317740" y="1818103"/>
            <a:ext cx="2088328" cy="400073"/>
          </a:xfrm>
          <a:prstGeom prst="rect">
            <a:avLst/>
          </a:prstGeom>
          <a:noFill/>
        </p:spPr>
        <p:txBody>
          <a:bodyPr wrap="square" lIns="182843" tIns="91422" rIns="182843" bIns="91422"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加入标题描述</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5" name="TextBox 14"/>
          <p:cNvSpPr txBox="1"/>
          <p:nvPr/>
        </p:nvSpPr>
        <p:spPr>
          <a:xfrm flipH="1">
            <a:off x="2041797" y="2242143"/>
            <a:ext cx="2576975" cy="553961"/>
          </a:xfrm>
          <a:prstGeom prst="rect">
            <a:avLst/>
          </a:prstGeom>
          <a:noFill/>
        </p:spPr>
        <p:txBody>
          <a:bodyPr wrap="square" lIns="182843" tIns="91422" rIns="182843" bIns="91422" rtlCol="0">
            <a:spAutoFit/>
          </a:bodyPr>
          <a:lstStyle/>
          <a:p>
            <a:r>
              <a:rPr lang="zh-CN" altLang="en-US" sz="1200" smtClean="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点击此处更换文本内容</a:t>
            </a:r>
            <a:endParaRPr lang="en-US" altLang="zh-CN" sz="120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r>
              <a:rPr lang="zh-CN" altLang="en-US" sz="1200" smtClean="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点击此处更换文本内容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6" name="六边形 15"/>
          <p:cNvSpPr/>
          <p:nvPr/>
        </p:nvSpPr>
        <p:spPr>
          <a:xfrm>
            <a:off x="2218038" y="3243995"/>
            <a:ext cx="2391684" cy="1252263"/>
          </a:xfrm>
          <a:prstGeom prst="hexagon">
            <a:avLst/>
          </a:prstGeom>
          <a:solidFill>
            <a:srgbClr val="96C7A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7" name="六边形 16"/>
          <p:cNvSpPr/>
          <p:nvPr/>
        </p:nvSpPr>
        <p:spPr>
          <a:xfrm>
            <a:off x="4763172" y="3243995"/>
            <a:ext cx="2391684" cy="1252263"/>
          </a:xfrm>
          <a:prstGeom prst="hexagon">
            <a:avLst/>
          </a:prstGeom>
          <a:solidFill>
            <a:srgbClr val="F19E9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8" name="六边形 17"/>
          <p:cNvSpPr/>
          <p:nvPr/>
        </p:nvSpPr>
        <p:spPr>
          <a:xfrm>
            <a:off x="7297535" y="3243995"/>
            <a:ext cx="2391684" cy="1252263"/>
          </a:xfrm>
          <a:prstGeom prst="hexagon">
            <a:avLst/>
          </a:prstGeom>
          <a:solidFill>
            <a:srgbClr val="96C7A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9" name="文本框 18"/>
          <p:cNvSpPr txBox="1"/>
          <p:nvPr/>
        </p:nvSpPr>
        <p:spPr>
          <a:xfrm>
            <a:off x="2553648" y="3570498"/>
            <a:ext cx="1620957" cy="523220"/>
          </a:xfrm>
          <a:prstGeom prst="rect">
            <a:avLst/>
          </a:prstGeom>
          <a:noFill/>
          <a:effectLst/>
        </p:spPr>
        <p:txBody>
          <a:bodyPr wrap="none" rtlCol="0">
            <a:spAutoFit/>
          </a:bodyPr>
          <a:lstStyle/>
          <a:p>
            <a:r>
              <a:rPr lang="zh-CN" altLang="en-US" sz="2800" dirty="0">
                <a:solidFill>
                  <a:srgbClr val="FFFFFF"/>
                </a:solidFill>
                <a:latin typeface="微软雅黑" panose="020B0503020204020204" pitchFamily="34" charset="-122"/>
                <a:ea typeface="微软雅黑" panose="020B0503020204020204" pitchFamily="34" charset="-122"/>
                <a:cs typeface="+mn-ea"/>
                <a:sym typeface="+mn-lt"/>
              </a:rPr>
              <a:t>加入标题</a:t>
            </a:r>
            <a:endParaRPr lang="zh-CN" altLang="en-US" sz="2800" dirty="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20" name="文本框 19"/>
          <p:cNvSpPr txBox="1"/>
          <p:nvPr/>
        </p:nvSpPr>
        <p:spPr>
          <a:xfrm>
            <a:off x="7685838" y="3579280"/>
            <a:ext cx="1620957" cy="523220"/>
          </a:xfrm>
          <a:prstGeom prst="rect">
            <a:avLst/>
          </a:prstGeom>
          <a:noFill/>
          <a:effectLst/>
        </p:spPr>
        <p:txBody>
          <a:bodyPr wrap="none" rtlCol="0">
            <a:spAutoFit/>
          </a:bodyPr>
          <a:lstStyle/>
          <a:p>
            <a:pPr lvl="0"/>
            <a:r>
              <a:rPr lang="zh-CN" altLang="en-US" sz="2800" dirty="0">
                <a:solidFill>
                  <a:srgbClr val="FFFFFF"/>
                </a:solidFill>
                <a:latin typeface="微软雅黑" panose="020B0503020204020204" pitchFamily="34" charset="-122"/>
                <a:ea typeface="微软雅黑" panose="020B0503020204020204" pitchFamily="34" charset="-122"/>
                <a:cs typeface="+mn-ea"/>
                <a:sym typeface="+mn-lt"/>
              </a:rPr>
              <a:t>加入标题</a:t>
            </a:r>
            <a:endParaRPr lang="zh-CN" altLang="en-US" sz="2800" dirty="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21" name="文本框 20"/>
          <p:cNvSpPr txBox="1"/>
          <p:nvPr/>
        </p:nvSpPr>
        <p:spPr>
          <a:xfrm>
            <a:off x="5313873" y="3581821"/>
            <a:ext cx="1620957" cy="523220"/>
          </a:xfrm>
          <a:prstGeom prst="rect">
            <a:avLst/>
          </a:prstGeom>
          <a:noFill/>
          <a:effectLst/>
        </p:spPr>
        <p:txBody>
          <a:bodyPr wrap="none" rtlCol="0">
            <a:spAutoFit/>
          </a:bodyPr>
          <a:lstStyle/>
          <a:p>
            <a:pPr lvl="0"/>
            <a:r>
              <a:rPr lang="zh-CN" altLang="en-US" sz="2800" dirty="0">
                <a:solidFill>
                  <a:srgbClr val="FFFFFF"/>
                </a:solidFill>
                <a:latin typeface="微软雅黑" panose="020B0503020204020204" pitchFamily="34" charset="-122"/>
                <a:ea typeface="微软雅黑" panose="020B0503020204020204" pitchFamily="34" charset="-122"/>
                <a:cs typeface="+mn-ea"/>
                <a:sym typeface="+mn-lt"/>
              </a:rPr>
              <a:t>加入标题</a:t>
            </a:r>
            <a:endParaRPr lang="zh-CN" altLang="en-US" sz="2800" dirty="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flipV="1">
            <a:off x="1876774" y="4772903"/>
            <a:ext cx="8096354" cy="49858"/>
          </a:xfrm>
          <a:prstGeom prst="rect">
            <a:avLst/>
          </a:prstGeom>
          <a:solidFill>
            <a:srgbClr val="96C7AB"/>
          </a:solidFill>
          <a:ln>
            <a:noFill/>
          </a:ln>
        </p:spPr>
        <p:style>
          <a:lnRef idx="2">
            <a:schemeClr val="accent1">
              <a:shade val="50000"/>
            </a:schemeClr>
          </a:lnRef>
          <a:fillRef idx="1">
            <a:schemeClr val="accent1"/>
          </a:fillRef>
          <a:effectRef idx="0">
            <a:schemeClr val="accent1"/>
          </a:effectRef>
          <a:fontRef idx="minor">
            <a:schemeClr val="lt1"/>
          </a:fontRef>
        </p:style>
        <p:txBody>
          <a:bodyPr lIns="91415" tIns="45707" rIns="91415" bIns="45707"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23" name="TextBox 504"/>
          <p:cNvSpPr txBox="1"/>
          <p:nvPr/>
        </p:nvSpPr>
        <p:spPr>
          <a:xfrm>
            <a:off x="1818718" y="5065702"/>
            <a:ext cx="8260282" cy="570258"/>
          </a:xfrm>
          <a:prstGeom prst="rect">
            <a:avLst/>
          </a:prstGeom>
          <a:noFill/>
        </p:spPr>
        <p:txBody>
          <a:bodyPr wrap="square" lIns="91415" tIns="45707" rIns="91415" bIns="45707"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lnSpc>
                <a:spcPct val="150000"/>
              </a:lnSpc>
              <a:spcAft>
                <a:spcPts val="1200"/>
              </a:spcAft>
            </a:pPr>
            <a:r>
              <a:rPr lang="zh-CN" altLang="en-US" sz="1100" dirty="0">
                <a:solidFill>
                  <a:schemeClr val="bg1">
                    <a:lumMod val="50000"/>
                  </a:schemeClr>
                </a:solidFill>
                <a:cs typeface="+mn-ea"/>
                <a:sym typeface="+mn-lt"/>
              </a:rPr>
              <a:t>右键点击图片选择设置图片格式可直接替换图片。您的内容打在这里，或者通过复制您的文本后，在此框中选择粘贴。在此录入上述图表的综合描述说明在此录入上述图表的综合描述说明。</a:t>
            </a:r>
            <a:endParaRPr lang="zh-CN" altLang="en-US" sz="1100" dirty="0">
              <a:solidFill>
                <a:schemeClr val="bg1">
                  <a:lumMod val="50000"/>
                </a:schemeClr>
              </a:solidFill>
              <a:cs typeface="+mn-ea"/>
              <a:sym typeface="+mn-lt"/>
            </a:endParaRPr>
          </a:p>
        </p:txBody>
      </p:sp>
      <p:pic>
        <p:nvPicPr>
          <p:cNvPr id="70" name="图片 69" descr="毕业季a"/>
          <p:cNvPicPr>
            <a:picLocks noChangeAspect="1"/>
          </p:cNvPicPr>
          <p:nvPr/>
        </p:nvPicPr>
        <p:blipFill>
          <a:blip r:embed="rId1"/>
          <a:srcRect l="84270" t="45862" r="3306" b="37382"/>
          <a:stretch>
            <a:fillRect/>
          </a:stretch>
        </p:blipFill>
        <p:spPr>
          <a:xfrm>
            <a:off x="158750" y="139700"/>
            <a:ext cx="1515110" cy="1149350"/>
          </a:xfrm>
          <a:prstGeom prst="ellipse">
            <a:avLst/>
          </a:prstGeom>
        </p:spPr>
      </p:pic>
      <p:sp>
        <p:nvSpPr>
          <p:cNvPr id="71" name="Rectangle 13"/>
          <p:cNvSpPr/>
          <p:nvPr/>
        </p:nvSpPr>
        <p:spPr bwMode="auto">
          <a:xfrm>
            <a:off x="1738347" y="422562"/>
            <a:ext cx="4320000" cy="5835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defRPr/>
            </a:pPr>
            <a:r>
              <a:rPr lang="zh-CN" altLang="en-US" sz="3200" spc="-300" dirty="0">
                <a:solidFill>
                  <a:schemeClr val="tx1">
                    <a:lumMod val="75000"/>
                    <a:lumOff val="25000"/>
                  </a:schemeClr>
                </a:solidFill>
                <a:latin typeface="小确幸拼音体" panose="02010600010101010101" charset="-122"/>
                <a:ea typeface="小确幸拼音体" panose="02010600010101010101" charset="-122"/>
                <a:cs typeface="Open Sans" pitchFamily="34" charset="0"/>
              </a:rPr>
              <a:t>这里是页面标题文字</a:t>
            </a:r>
            <a:endParaRPr lang="zh-CN" altLang="en-US" sz="3200" spc="-300" dirty="0">
              <a:solidFill>
                <a:schemeClr val="tx1">
                  <a:lumMod val="75000"/>
                  <a:lumOff val="25000"/>
                </a:schemeClr>
              </a:solidFill>
              <a:latin typeface="小确幸拼音体" panose="02010600010101010101" charset="-122"/>
              <a:ea typeface="小确幸拼音体" panose="02010600010101010101" charset="-122"/>
              <a:cs typeface="Open Sans"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毕业季a"/>
          <p:cNvPicPr>
            <a:picLocks noChangeAspect="1"/>
          </p:cNvPicPr>
          <p:nvPr/>
        </p:nvPicPr>
        <p:blipFill>
          <a:blip r:embed="rId1"/>
          <a:stretch>
            <a:fillRect/>
          </a:stretch>
        </p:blipFill>
        <p:spPr>
          <a:xfrm>
            <a:off x="0" y="0"/>
            <a:ext cx="12195175" cy="6859270"/>
          </a:xfrm>
          <a:prstGeom prst="rect">
            <a:avLst/>
          </a:prstGeom>
        </p:spPr>
      </p:pic>
      <p:sp>
        <p:nvSpPr>
          <p:cNvPr id="5" name="文本框 4"/>
          <p:cNvSpPr txBox="1"/>
          <p:nvPr/>
        </p:nvSpPr>
        <p:spPr>
          <a:xfrm>
            <a:off x="1430020" y="3712210"/>
            <a:ext cx="9650730" cy="1322070"/>
          </a:xfrm>
          <a:prstGeom prst="rect">
            <a:avLst/>
          </a:prstGeom>
          <a:noFill/>
        </p:spPr>
        <p:txBody>
          <a:bodyPr wrap="square" rtlCol="0">
            <a:spAutoFit/>
          </a:bodyPr>
          <a:lstStyle/>
          <a:p>
            <a:pPr algn="ctr"/>
            <a:r>
              <a:rPr lang="zh-CN" altLang="en-US" sz="8000" smtClean="0">
                <a:solidFill>
                  <a:srgbClr val="7BA071"/>
                </a:solidFill>
                <a:latin typeface="小确幸拼音体" panose="02010600010101010101" charset="-122"/>
                <a:ea typeface="小确幸拼音体" panose="02010600010101010101" charset="-122"/>
                <a:cs typeface="+mn-ea"/>
                <a:sym typeface="+mn-lt"/>
              </a:rPr>
              <a:t>感谢你的聆听</a:t>
            </a:r>
            <a:endParaRPr lang="zh-CN" altLang="en-US" sz="8000" smtClean="0">
              <a:solidFill>
                <a:srgbClr val="7BA071"/>
              </a:solidFill>
              <a:latin typeface="小确幸拼音体" panose="02010600010101010101" charset="-122"/>
              <a:ea typeface="小确幸拼音体" panose="02010600010101010101" charset="-122"/>
              <a:cs typeface="+mn-ea"/>
              <a:sym typeface="+mn-lt"/>
            </a:endParaRPr>
          </a:p>
        </p:txBody>
      </p:sp>
      <p:sp>
        <p:nvSpPr>
          <p:cNvPr id="6" name="文本框 5"/>
          <p:cNvSpPr txBox="1"/>
          <p:nvPr/>
        </p:nvSpPr>
        <p:spPr>
          <a:xfrm>
            <a:off x="4099560" y="4948029"/>
            <a:ext cx="3896547" cy="923330"/>
          </a:xfrm>
          <a:prstGeom prst="rect">
            <a:avLst/>
          </a:prstGeom>
          <a:noFill/>
        </p:spPr>
        <p:txBody>
          <a:bodyPr wrap="square" rtlCol="0">
            <a:spAutoFit/>
          </a:bodyPr>
          <a:lstStyle/>
          <a:p>
            <a:pPr algn="ctr">
              <a:lnSpc>
                <a:spcPct val="150000"/>
              </a:lnSpc>
            </a:pPr>
            <a:r>
              <a:rPr lang="en-US" altLang="zh-CN" sz="1200" smtClean="0">
                <a:solidFill>
                  <a:schemeClr val="tx1">
                    <a:lumMod val="65000"/>
                    <a:lumOff val="35000"/>
                  </a:schemeClr>
                </a:solidFill>
                <a:cs typeface="+mn-ea"/>
                <a:sym typeface="+mn-lt"/>
              </a:rPr>
              <a:t>SHUI CAI TONG YONG SHUI CAITONG YONG SHUI CAI TONG YONG</a:t>
            </a:r>
            <a:endParaRPr lang="zh-CN" altLang="en-US" sz="1200" smtClean="0">
              <a:solidFill>
                <a:schemeClr val="tx1">
                  <a:lumMod val="65000"/>
                  <a:lumOff val="35000"/>
                </a:schemeClr>
              </a:solidFill>
              <a:cs typeface="+mn-ea"/>
              <a:sym typeface="+mn-lt"/>
            </a:endParaRPr>
          </a:p>
          <a:p>
            <a:pPr algn="ctr">
              <a:lnSpc>
                <a:spcPct val="150000"/>
              </a:lnSpc>
            </a:pPr>
            <a:endParaRPr lang="zh-CN" altLang="en-US" sz="1200">
              <a:solidFill>
                <a:schemeClr val="tx1">
                  <a:lumMod val="65000"/>
                  <a:lumOff val="35000"/>
                </a:schemeClr>
              </a:solidFill>
              <a:cs typeface="+mn-ea"/>
              <a:sym typeface="+mn-lt"/>
            </a:endParaRPr>
          </a:p>
        </p:txBody>
      </p:sp>
      <p:pic>
        <p:nvPicPr>
          <p:cNvPr id="10" name="图片 9" descr="成长的足迹艺术字可爱风格.png32"/>
          <p:cNvPicPr>
            <a:picLocks noChangeAspect="1"/>
          </p:cNvPicPr>
          <p:nvPr/>
        </p:nvPicPr>
        <p:blipFill>
          <a:blip r:embed="rId2"/>
          <a:srcRect t="22511" b="33563"/>
          <a:stretch>
            <a:fillRect/>
          </a:stretch>
        </p:blipFill>
        <p:spPr>
          <a:xfrm>
            <a:off x="2449195" y="447040"/>
            <a:ext cx="7196455" cy="31546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12266930" cy="6909435"/>
          </a:xfrm>
          <a:prstGeom prst="rect">
            <a:avLst/>
          </a:prstGeom>
        </p:spPr>
      </p:pic>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ISPRING_ULTRA_SCORM_TRACKING_SLIDES" val="1"/>
  <p:tag name="GENSWF_OUTPUT_FILE_NAME" val="3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redlzjlk">
      <a:majorFont>
        <a:latin typeface="Microsoft JhengHei"/>
        <a:ea typeface="Microsoft YaHei"/>
        <a:cs typeface=""/>
      </a:majorFont>
      <a:minorFont>
        <a:latin typeface="Microsoft JhengHei"/>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redlzjlk">
      <a:majorFont>
        <a:latin typeface="Microsoft JhengHei"/>
        <a:ea typeface="Microsoft YaHei"/>
        <a:cs typeface=""/>
      </a:majorFont>
      <a:minorFont>
        <a:latin typeface="Microsoft JhengHei"/>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3235</Words>
  <Application>WPS 演示</Application>
  <PresentationFormat>自定义</PresentationFormat>
  <Paragraphs>248</Paragraphs>
  <Slides>20</Slides>
  <Notes>10</Notes>
  <HiddenSlides>0</HiddenSlides>
  <MMClips>0</MMClips>
  <ScaleCrop>false</ScaleCrop>
  <HeadingPairs>
    <vt:vector size="6" baseType="variant">
      <vt:variant>
        <vt:lpstr>已用的字体</vt:lpstr>
      </vt:variant>
      <vt:variant>
        <vt:i4>38</vt:i4>
      </vt:variant>
      <vt:variant>
        <vt:lpstr>主题</vt:lpstr>
      </vt:variant>
      <vt:variant>
        <vt:i4>2</vt:i4>
      </vt:variant>
      <vt:variant>
        <vt:lpstr>幻灯片标题</vt:lpstr>
      </vt:variant>
      <vt:variant>
        <vt:i4>20</vt:i4>
      </vt:variant>
    </vt:vector>
  </HeadingPairs>
  <TitlesOfParts>
    <vt:vector size="60" baseType="lpstr">
      <vt:lpstr>Arial</vt:lpstr>
      <vt:lpstr>宋体</vt:lpstr>
      <vt:lpstr>Wingdings</vt:lpstr>
      <vt:lpstr>新蒂下午茶基本版</vt:lpstr>
      <vt:lpstr>微软雅黑</vt:lpstr>
      <vt:lpstr>Segoe UI Light</vt:lpstr>
      <vt:lpstr>Calibri</vt:lpstr>
      <vt:lpstr>STIXGeneral-Bold</vt:lpstr>
      <vt:lpstr>Segoe Print</vt:lpstr>
      <vt:lpstr>STIXGeneral-Regular</vt:lpstr>
      <vt:lpstr>Sosa</vt:lpstr>
      <vt:lpstr>Microsoft JhengHei</vt:lpstr>
      <vt:lpstr>Arial Unicode MS</vt:lpstr>
      <vt:lpstr>等线</vt:lpstr>
      <vt:lpstr>MS PGothic</vt:lpstr>
      <vt:lpstr>Neris Thin</vt:lpstr>
      <vt:lpstr>等线</vt:lpstr>
      <vt:lpstr>兰米蹦君体</vt:lpstr>
      <vt:lpstr>字心坊萌喵体</vt:lpstr>
      <vt:lpstr>从未如此可爱</vt:lpstr>
      <vt:lpstr>刘炳森隶书</vt:lpstr>
      <vt:lpstr>华康行楷体 W5</vt:lpstr>
      <vt:lpstr>字语坊岚烟行楷</vt:lpstr>
      <vt:lpstr>字语坊潇湘行书</vt:lpstr>
      <vt:lpstr>字魂凤鸣手书</vt:lpstr>
      <vt:lpstr>小确幸拼音体</vt:lpstr>
      <vt:lpstr>方正兰亭黑_GBK</vt:lpstr>
      <vt:lpstr>方正细圆简体</vt:lpstr>
      <vt:lpstr>Open Sans</vt:lpstr>
      <vt:lpstr>方正姚体</vt:lpstr>
      <vt:lpstr>Agency FB</vt:lpstr>
      <vt:lpstr>Trebuchet MS</vt:lpstr>
      <vt:lpstr>华文细黑</vt:lpstr>
      <vt:lpstr>方正粗活意简体</vt:lpstr>
      <vt:lpstr>华康POP2体W9(P)</vt:lpstr>
      <vt:lpstr>Calibri Light</vt:lpstr>
      <vt:lpstr>Calibri</vt:lpstr>
      <vt:lpstr>Open Sans Light</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罗祉璇</cp:lastModifiedBy>
  <cp:revision>2</cp:revision>
  <dcterms:created xsi:type="dcterms:W3CDTF">2015-12-01T09:06:00Z</dcterms:created>
  <dcterms:modified xsi:type="dcterms:W3CDTF">2020-07-08T07:05:07Z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