
<file path=[Content_Types].xml><?xml version="1.0" encoding="utf-8"?>
<Types xmlns="http://schemas.openxmlformats.org/package/2006/content-types">
  <Default Extension="mp3" ContentType="audio/mpeg"/>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38" r:id="rId1"/>
  </p:sldMasterIdLst>
  <p:notesMasterIdLst>
    <p:notesMasterId r:id="rId27"/>
  </p:notesMasterIdLst>
  <p:handoutMasterIdLst>
    <p:handoutMasterId r:id="rId28"/>
  </p:handoutMasterIdLst>
  <p:sldIdLst>
    <p:sldId id="11549" r:id="rId2"/>
    <p:sldId id="11903" r:id="rId3"/>
    <p:sldId id="11904" r:id="rId4"/>
    <p:sldId id="11908" r:id="rId5"/>
    <p:sldId id="11915" r:id="rId6"/>
    <p:sldId id="11918" r:id="rId7"/>
    <p:sldId id="11923" r:id="rId8"/>
    <p:sldId id="11926" r:id="rId9"/>
    <p:sldId id="11905" r:id="rId10"/>
    <p:sldId id="11910" r:id="rId11"/>
    <p:sldId id="11920" r:id="rId12"/>
    <p:sldId id="11922" r:id="rId13"/>
    <p:sldId id="11925" r:id="rId14"/>
    <p:sldId id="11929" r:id="rId15"/>
    <p:sldId id="11906" r:id="rId16"/>
    <p:sldId id="11909" r:id="rId17"/>
    <p:sldId id="11911" r:id="rId18"/>
    <p:sldId id="11914" r:id="rId19"/>
    <p:sldId id="11921" r:id="rId20"/>
    <p:sldId id="11927" r:id="rId21"/>
    <p:sldId id="11907" r:id="rId22"/>
    <p:sldId id="11912" r:id="rId23"/>
    <p:sldId id="11916" r:id="rId24"/>
    <p:sldId id="11928" r:id="rId25"/>
    <p:sldId id="11902" r:id="rId26"/>
  </p:sldIdLst>
  <p:sldSz cx="12858750" cy="7232650"/>
  <p:notesSz cx="6858000" cy="9144000"/>
  <p:custDataLst>
    <p:tags r:id="rId29"/>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92A9"/>
    <a:srgbClr val="285301"/>
    <a:srgbClr val="C00000"/>
    <a:srgbClr val="A5A5A5"/>
    <a:srgbClr val="EF4C6D"/>
    <a:srgbClr val="6C5F57"/>
    <a:srgbClr val="5CBA46"/>
    <a:srgbClr val="0E419A"/>
    <a:srgbClr val="FFFFFF"/>
    <a:srgbClr val="383E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19" autoAdjust="0"/>
    <p:restoredTop sz="95352" autoAdjust="0"/>
  </p:normalViewPr>
  <p:slideViewPr>
    <p:cSldViewPr>
      <p:cViewPr varScale="1">
        <p:scale>
          <a:sx n="105" d="100"/>
          <a:sy n="105" d="100"/>
        </p:scale>
        <p:origin x="630" y="84"/>
      </p:cViewPr>
      <p:guideLst>
        <p:guide orient="horz" pos="328"/>
        <p:guide pos="4050"/>
        <p:guide pos="557"/>
        <p:guide orient="horz" pos="4183"/>
        <p:guide pos="7497"/>
        <p:guide pos="6908"/>
      </p:guideLst>
    </p:cSldViewPr>
  </p:slideViewPr>
  <p:outlineViewPr>
    <p:cViewPr>
      <p:scale>
        <a:sx n="100" d="100"/>
        <a:sy n="100" d="100"/>
      </p:scale>
      <p:origin x="0" y="-14382"/>
    </p:cViewPr>
  </p:outlineViewPr>
  <p:notesTextViewPr>
    <p:cViewPr>
      <p:scale>
        <a:sx n="1" d="1"/>
        <a:sy n="1" d="1"/>
      </p:scale>
      <p:origin x="0" y="0"/>
    </p:cViewPr>
  </p:notesTextViewPr>
  <p:sorterViewPr>
    <p:cViewPr>
      <p:scale>
        <a:sx n="33" d="100"/>
        <a:sy n="33" d="100"/>
      </p:scale>
      <p:origin x="0" y="0"/>
    </p:cViewPr>
  </p:sorterViewPr>
  <p:notesViewPr>
    <p:cSldViewPr>
      <p:cViewPr varScale="1">
        <p:scale>
          <a:sx n="69" d="100"/>
          <a:sy n="69" d="100"/>
        </p:scale>
        <p:origin x="2826"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0CEDC5C4-B947-4AC2-81BD-D1875CAB3F73}" type="doc">
      <dgm:prSet loTypeId="urn:microsoft.com/office/officeart/2005/8/layout/matrix2" loCatId="matrix" qsTypeId="urn:microsoft.com/office/officeart/2005/8/quickstyle/simple1#4" qsCatId="simple" csTypeId="urn:microsoft.com/office/officeart/2005/8/colors/accent1_2#2" csCatId="accent1" phldr="1"/>
      <dgm:spPr/>
      <dgm:t>
        <a:bodyPr/>
        <a:lstStyle/>
        <a:p>
          <a:endParaRPr lang="en-US"/>
        </a:p>
      </dgm:t>
    </dgm:pt>
    <dgm:pt modelId="{061997AE-4D74-4A8F-AA73-9EA6F98685D8}">
      <dgm:prSet phldrT="[Text]"/>
      <dgm:spPr>
        <a:solidFill>
          <a:schemeClr val="accent1"/>
        </a:solidFill>
        <a:ln>
          <a:noFill/>
        </a:ln>
      </dgm:spPr>
      <dgm:t>
        <a:bodyPr/>
        <a:lstStyle/>
        <a:p>
          <a:endParaRPr lang="en-US" dirty="0"/>
        </a:p>
      </dgm:t>
    </dgm:pt>
    <dgm:pt modelId="{FC58C6CA-A64F-45EE-BB27-4A63CA29717E}" type="parTrans" cxnId="{B676121D-C5A9-4366-8A90-1ADF78FAB28D}">
      <dgm:prSet/>
      <dgm:spPr/>
      <dgm:t>
        <a:bodyPr/>
        <a:lstStyle/>
        <a:p>
          <a:endParaRPr lang="en-US"/>
        </a:p>
      </dgm:t>
    </dgm:pt>
    <dgm:pt modelId="{33D6D03B-E2CE-499B-B2D2-D28D2C595747}" type="sibTrans" cxnId="{B676121D-C5A9-4366-8A90-1ADF78FAB28D}">
      <dgm:prSet/>
      <dgm:spPr/>
      <dgm:t>
        <a:bodyPr/>
        <a:lstStyle/>
        <a:p>
          <a:endParaRPr lang="en-US"/>
        </a:p>
      </dgm:t>
    </dgm:pt>
    <dgm:pt modelId="{0D73557A-CA4B-4668-9F12-C882E564B0A5}">
      <dgm:prSet phldrT="[Text]"/>
      <dgm:spPr>
        <a:solidFill>
          <a:schemeClr val="accent2"/>
        </a:solidFill>
        <a:ln>
          <a:noFill/>
        </a:ln>
      </dgm:spPr>
      <dgm:t>
        <a:bodyPr/>
        <a:lstStyle/>
        <a:p>
          <a:endParaRPr lang="en-US" dirty="0"/>
        </a:p>
      </dgm:t>
    </dgm:pt>
    <dgm:pt modelId="{72443A0C-27F8-400B-9DCD-4E8AFA2F5D9C}" type="parTrans" cxnId="{FF6E0AD7-AE31-4FD0-B25A-EA9D62C7E007}">
      <dgm:prSet/>
      <dgm:spPr/>
      <dgm:t>
        <a:bodyPr/>
        <a:lstStyle/>
        <a:p>
          <a:endParaRPr lang="en-US"/>
        </a:p>
      </dgm:t>
    </dgm:pt>
    <dgm:pt modelId="{FC74DAFF-66F4-4F43-B186-39E2137D1F79}" type="sibTrans" cxnId="{FF6E0AD7-AE31-4FD0-B25A-EA9D62C7E007}">
      <dgm:prSet/>
      <dgm:spPr/>
      <dgm:t>
        <a:bodyPr/>
        <a:lstStyle/>
        <a:p>
          <a:endParaRPr lang="en-US"/>
        </a:p>
      </dgm:t>
    </dgm:pt>
    <dgm:pt modelId="{E8F20F41-EF0F-438C-84E5-0264B935A489}">
      <dgm:prSet phldrT="[Text]"/>
      <dgm:spPr>
        <a:solidFill>
          <a:schemeClr val="accent3"/>
        </a:solidFill>
        <a:ln>
          <a:noFill/>
        </a:ln>
      </dgm:spPr>
      <dgm:t>
        <a:bodyPr/>
        <a:lstStyle/>
        <a:p>
          <a:endParaRPr lang="en-US" dirty="0"/>
        </a:p>
      </dgm:t>
    </dgm:pt>
    <dgm:pt modelId="{D9413F74-8758-43A6-91AE-B44D03B16F34}" type="parTrans" cxnId="{9A40ED76-CD5C-4387-8F3E-D1C1021BE22F}">
      <dgm:prSet/>
      <dgm:spPr/>
      <dgm:t>
        <a:bodyPr/>
        <a:lstStyle/>
        <a:p>
          <a:endParaRPr lang="en-US"/>
        </a:p>
      </dgm:t>
    </dgm:pt>
    <dgm:pt modelId="{C050BDDD-46E7-48EF-88D2-CE7EBA8D0050}" type="sibTrans" cxnId="{9A40ED76-CD5C-4387-8F3E-D1C1021BE22F}">
      <dgm:prSet/>
      <dgm:spPr/>
      <dgm:t>
        <a:bodyPr/>
        <a:lstStyle/>
        <a:p>
          <a:endParaRPr lang="en-US"/>
        </a:p>
      </dgm:t>
    </dgm:pt>
    <dgm:pt modelId="{1BF6D3FE-3421-4E78-B706-E2E3C553C934}">
      <dgm:prSet phldrT="[Text]"/>
      <dgm:spPr>
        <a:solidFill>
          <a:schemeClr val="accent4"/>
        </a:solidFill>
        <a:ln>
          <a:noFill/>
        </a:ln>
      </dgm:spPr>
      <dgm:t>
        <a:bodyPr/>
        <a:lstStyle/>
        <a:p>
          <a:endParaRPr lang="en-US" dirty="0"/>
        </a:p>
      </dgm:t>
    </dgm:pt>
    <dgm:pt modelId="{AC2D03B5-62A8-4EA9-A639-265B1F4BD6EE}" type="parTrans" cxnId="{3E7D3510-8584-4267-95B0-A47E7A9E1007}">
      <dgm:prSet/>
      <dgm:spPr/>
      <dgm:t>
        <a:bodyPr/>
        <a:lstStyle/>
        <a:p>
          <a:endParaRPr lang="en-US"/>
        </a:p>
      </dgm:t>
    </dgm:pt>
    <dgm:pt modelId="{B18C5FFD-215E-45E6-89C0-767B335AC808}" type="sibTrans" cxnId="{3E7D3510-8584-4267-95B0-A47E7A9E1007}">
      <dgm:prSet/>
      <dgm:spPr/>
      <dgm:t>
        <a:bodyPr/>
        <a:lstStyle/>
        <a:p>
          <a:endParaRPr lang="en-US"/>
        </a:p>
      </dgm:t>
    </dgm:pt>
    <dgm:pt modelId="{7EEF7D2E-171D-482B-99AE-4277C83BF4A0}" type="pres">
      <dgm:prSet presAssocID="{0CEDC5C4-B947-4AC2-81BD-D1875CAB3F73}" presName="matrix" presStyleCnt="0">
        <dgm:presLayoutVars>
          <dgm:chMax val="1"/>
          <dgm:dir/>
          <dgm:resizeHandles val="exact"/>
        </dgm:presLayoutVars>
      </dgm:prSet>
      <dgm:spPr/>
      <dgm:t>
        <a:bodyPr/>
        <a:lstStyle/>
        <a:p>
          <a:endParaRPr lang="en-US"/>
        </a:p>
      </dgm:t>
    </dgm:pt>
    <dgm:pt modelId="{BFAF6374-D541-40F8-A142-9531A67AE7A8}" type="pres">
      <dgm:prSet presAssocID="{0CEDC5C4-B947-4AC2-81BD-D1875CAB3F73}" presName="axisShape" presStyleLbl="bgShp" presStyleIdx="0" presStyleCnt="1"/>
      <dgm:spPr>
        <a:ln>
          <a:noFill/>
        </a:ln>
      </dgm:spPr>
      <dgm:t>
        <a:bodyPr/>
        <a:lstStyle/>
        <a:p>
          <a:endParaRPr lang="en-US"/>
        </a:p>
      </dgm:t>
    </dgm:pt>
    <dgm:pt modelId="{82E8575F-696F-4ABC-AB65-14D0958F04D9}" type="pres">
      <dgm:prSet presAssocID="{0CEDC5C4-B947-4AC2-81BD-D1875CAB3F73}" presName="rect1" presStyleLbl="node1" presStyleIdx="0" presStyleCnt="4">
        <dgm:presLayoutVars>
          <dgm:chMax val="0"/>
          <dgm:chPref val="0"/>
          <dgm:bulletEnabled val="1"/>
        </dgm:presLayoutVars>
      </dgm:prSet>
      <dgm:spPr/>
      <dgm:t>
        <a:bodyPr/>
        <a:lstStyle/>
        <a:p>
          <a:endParaRPr lang="en-US"/>
        </a:p>
      </dgm:t>
    </dgm:pt>
    <dgm:pt modelId="{FF4F14E3-F4BF-4BE0-B23B-F294D2304707}" type="pres">
      <dgm:prSet presAssocID="{0CEDC5C4-B947-4AC2-81BD-D1875CAB3F73}" presName="rect2" presStyleLbl="node1" presStyleIdx="1" presStyleCnt="4">
        <dgm:presLayoutVars>
          <dgm:chMax val="0"/>
          <dgm:chPref val="0"/>
          <dgm:bulletEnabled val="1"/>
        </dgm:presLayoutVars>
      </dgm:prSet>
      <dgm:spPr/>
      <dgm:t>
        <a:bodyPr/>
        <a:lstStyle/>
        <a:p>
          <a:endParaRPr lang="en-US"/>
        </a:p>
      </dgm:t>
    </dgm:pt>
    <dgm:pt modelId="{05319C39-9109-4596-9836-FFDDBCDCAA13}" type="pres">
      <dgm:prSet presAssocID="{0CEDC5C4-B947-4AC2-81BD-D1875CAB3F73}" presName="rect3" presStyleLbl="node1" presStyleIdx="2" presStyleCnt="4">
        <dgm:presLayoutVars>
          <dgm:chMax val="0"/>
          <dgm:chPref val="0"/>
          <dgm:bulletEnabled val="1"/>
        </dgm:presLayoutVars>
      </dgm:prSet>
      <dgm:spPr/>
      <dgm:t>
        <a:bodyPr/>
        <a:lstStyle/>
        <a:p>
          <a:endParaRPr lang="en-US"/>
        </a:p>
      </dgm:t>
    </dgm:pt>
    <dgm:pt modelId="{EECF5353-3327-43FE-BA90-47E36BE0B300}" type="pres">
      <dgm:prSet presAssocID="{0CEDC5C4-B947-4AC2-81BD-D1875CAB3F73}" presName="rect4" presStyleLbl="node1" presStyleIdx="3" presStyleCnt="4">
        <dgm:presLayoutVars>
          <dgm:chMax val="0"/>
          <dgm:chPref val="0"/>
          <dgm:bulletEnabled val="1"/>
        </dgm:presLayoutVars>
      </dgm:prSet>
      <dgm:spPr/>
      <dgm:t>
        <a:bodyPr/>
        <a:lstStyle/>
        <a:p>
          <a:endParaRPr lang="en-US"/>
        </a:p>
      </dgm:t>
    </dgm:pt>
  </dgm:ptLst>
  <dgm:cxnLst>
    <dgm:cxn modelId="{B676121D-C5A9-4366-8A90-1ADF78FAB28D}" srcId="{0CEDC5C4-B947-4AC2-81BD-D1875CAB3F73}" destId="{061997AE-4D74-4A8F-AA73-9EA6F98685D8}" srcOrd="0" destOrd="0" parTransId="{FC58C6CA-A64F-45EE-BB27-4A63CA29717E}" sibTransId="{33D6D03B-E2CE-499B-B2D2-D28D2C595747}"/>
    <dgm:cxn modelId="{29D2AA96-7E56-45FE-ABA2-7B39435A56B7}" type="presOf" srcId="{E8F20F41-EF0F-438C-84E5-0264B935A489}" destId="{05319C39-9109-4596-9836-FFDDBCDCAA13}" srcOrd="0" destOrd="0" presId="urn:microsoft.com/office/officeart/2005/8/layout/matrix2"/>
    <dgm:cxn modelId="{E7970962-926F-435E-B556-A6183C70BCE7}" type="presOf" srcId="{0CEDC5C4-B947-4AC2-81BD-D1875CAB3F73}" destId="{7EEF7D2E-171D-482B-99AE-4277C83BF4A0}" srcOrd="0" destOrd="0" presId="urn:microsoft.com/office/officeart/2005/8/layout/matrix2"/>
    <dgm:cxn modelId="{FF6E0AD7-AE31-4FD0-B25A-EA9D62C7E007}" srcId="{0CEDC5C4-B947-4AC2-81BD-D1875CAB3F73}" destId="{0D73557A-CA4B-4668-9F12-C882E564B0A5}" srcOrd="1" destOrd="0" parTransId="{72443A0C-27F8-400B-9DCD-4E8AFA2F5D9C}" sibTransId="{FC74DAFF-66F4-4F43-B186-39E2137D1F79}"/>
    <dgm:cxn modelId="{0A6C1608-8F74-4034-AC0B-520D9BA2F225}" type="presOf" srcId="{061997AE-4D74-4A8F-AA73-9EA6F98685D8}" destId="{82E8575F-696F-4ABC-AB65-14D0958F04D9}" srcOrd="0" destOrd="0" presId="urn:microsoft.com/office/officeart/2005/8/layout/matrix2"/>
    <dgm:cxn modelId="{039FF5C1-8E16-48ED-906A-895E54B6CAA9}" type="presOf" srcId="{0D73557A-CA4B-4668-9F12-C882E564B0A5}" destId="{FF4F14E3-F4BF-4BE0-B23B-F294D2304707}" srcOrd="0" destOrd="0" presId="urn:microsoft.com/office/officeart/2005/8/layout/matrix2"/>
    <dgm:cxn modelId="{9A40ED76-CD5C-4387-8F3E-D1C1021BE22F}" srcId="{0CEDC5C4-B947-4AC2-81BD-D1875CAB3F73}" destId="{E8F20F41-EF0F-438C-84E5-0264B935A489}" srcOrd="2" destOrd="0" parTransId="{D9413F74-8758-43A6-91AE-B44D03B16F34}" sibTransId="{C050BDDD-46E7-48EF-88D2-CE7EBA8D0050}"/>
    <dgm:cxn modelId="{D8B46862-659E-41FC-892F-231A6068F47B}" type="presOf" srcId="{1BF6D3FE-3421-4E78-B706-E2E3C553C934}" destId="{EECF5353-3327-43FE-BA90-47E36BE0B300}" srcOrd="0" destOrd="0" presId="urn:microsoft.com/office/officeart/2005/8/layout/matrix2"/>
    <dgm:cxn modelId="{3E7D3510-8584-4267-95B0-A47E7A9E1007}" srcId="{0CEDC5C4-B947-4AC2-81BD-D1875CAB3F73}" destId="{1BF6D3FE-3421-4E78-B706-E2E3C553C934}" srcOrd="3" destOrd="0" parTransId="{AC2D03B5-62A8-4EA9-A639-265B1F4BD6EE}" sibTransId="{B18C5FFD-215E-45E6-89C0-767B335AC808}"/>
    <dgm:cxn modelId="{9B0727DA-BE68-4702-9928-86D9B51F7C93}" type="presParOf" srcId="{7EEF7D2E-171D-482B-99AE-4277C83BF4A0}" destId="{BFAF6374-D541-40F8-A142-9531A67AE7A8}" srcOrd="0" destOrd="0" presId="urn:microsoft.com/office/officeart/2005/8/layout/matrix2"/>
    <dgm:cxn modelId="{9099684F-375D-424A-A104-065DE882097F}" type="presParOf" srcId="{7EEF7D2E-171D-482B-99AE-4277C83BF4A0}" destId="{82E8575F-696F-4ABC-AB65-14D0958F04D9}" srcOrd="1" destOrd="0" presId="urn:microsoft.com/office/officeart/2005/8/layout/matrix2"/>
    <dgm:cxn modelId="{DF492C7F-FEA4-4207-A9FB-0913F9AD943C}" type="presParOf" srcId="{7EEF7D2E-171D-482B-99AE-4277C83BF4A0}" destId="{FF4F14E3-F4BF-4BE0-B23B-F294D2304707}" srcOrd="2" destOrd="0" presId="urn:microsoft.com/office/officeart/2005/8/layout/matrix2"/>
    <dgm:cxn modelId="{1654A4A4-D169-4161-8A6D-EB9C37886A19}" type="presParOf" srcId="{7EEF7D2E-171D-482B-99AE-4277C83BF4A0}" destId="{05319C39-9109-4596-9836-FFDDBCDCAA13}" srcOrd="3" destOrd="0" presId="urn:microsoft.com/office/officeart/2005/8/layout/matrix2"/>
    <dgm:cxn modelId="{57599095-FD46-438B-BB9F-CC804227654F}" type="presParOf" srcId="{7EEF7D2E-171D-482B-99AE-4277C83BF4A0}" destId="{EECF5353-3327-43FE-BA90-47E36BE0B300}"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2017/9/24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2017/9/24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smtClean="0"/>
          </a:p>
        </p:txBody>
      </p:sp>
    </p:spTree>
    <p:extLst>
      <p:ext uri="{BB962C8B-B14F-4D97-AF65-F5344CB8AC3E}">
        <p14:creationId xmlns:p14="http://schemas.microsoft.com/office/powerpoint/2010/main" val="838535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dirty="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0D2C7D44-82C0-4973-81A6-B9B6825A7855}" type="slidenum">
              <a:rPr lang="zh-CN" altLang="en-US" smtClean="0">
                <a:latin typeface="Calibri" panose="020F0502020204030204" pitchFamily="34" charset="0"/>
              </a:rPr>
              <a:pPr/>
              <a:t>2</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11607560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3</a:t>
            </a:fld>
            <a:endParaRPr lang="zh-CN" altLang="en-US"/>
          </a:p>
        </p:txBody>
      </p:sp>
    </p:spTree>
    <p:extLst>
      <p:ext uri="{BB962C8B-B14F-4D97-AF65-F5344CB8AC3E}">
        <p14:creationId xmlns:p14="http://schemas.microsoft.com/office/powerpoint/2010/main" val="3949962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13599329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5399138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2462589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28907988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2199475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9</a:t>
            </a:fld>
            <a:endParaRPr lang="zh-CN" altLang="en-US"/>
          </a:p>
        </p:txBody>
      </p:sp>
    </p:spTree>
    <p:extLst>
      <p:ext uri="{BB962C8B-B14F-4D97-AF65-F5344CB8AC3E}">
        <p14:creationId xmlns:p14="http://schemas.microsoft.com/office/powerpoint/2010/main" val="6998549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14845112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16189663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26236411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25632242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26380489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15</a:t>
            </a:fld>
            <a:endParaRPr lang="zh-CN" altLang="en-US"/>
          </a:p>
        </p:txBody>
      </p:sp>
    </p:spTree>
    <p:extLst>
      <p:ext uri="{BB962C8B-B14F-4D97-AF65-F5344CB8AC3E}">
        <p14:creationId xmlns:p14="http://schemas.microsoft.com/office/powerpoint/2010/main" val="29543383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22461010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16960555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40120270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12944268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6648905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21</a:t>
            </a:fld>
            <a:endParaRPr lang="zh-CN" altLang="en-US"/>
          </a:p>
        </p:txBody>
      </p:sp>
    </p:spTree>
    <p:extLst>
      <p:ext uri="{BB962C8B-B14F-4D97-AF65-F5344CB8AC3E}">
        <p14:creationId xmlns:p14="http://schemas.microsoft.com/office/powerpoint/2010/main" val="21166325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4459188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5868520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31191860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smtClean="0"/>
          </a:p>
        </p:txBody>
      </p:sp>
    </p:spTree>
    <p:extLst>
      <p:ext uri="{BB962C8B-B14F-4D97-AF65-F5344CB8AC3E}">
        <p14:creationId xmlns:p14="http://schemas.microsoft.com/office/powerpoint/2010/main" val="25344321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4160007"/>
      </p:ext>
    </p:extLst>
  </p:cSld>
  <p:clrMapOvr>
    <a:masterClrMapping/>
  </p:clrMapOvr>
  <p:transition spd="slow" advClick="0" advTm="0">
    <p:pul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Normal Center">
    <p:spTree>
      <p:nvGrpSpPr>
        <p:cNvPr id="1" name=""/>
        <p:cNvGrpSpPr/>
        <p:nvPr/>
      </p:nvGrpSpPr>
      <p:grpSpPr>
        <a:xfrm>
          <a:off x="0" y="0"/>
          <a:ext cx="0" cy="0"/>
          <a:chOff x="0" y="0"/>
          <a:chExt cx="0" cy="0"/>
        </a:xfrm>
      </p:grpSpPr>
      <p:sp>
        <p:nvSpPr>
          <p:cNvPr id="4" name="Title 1"/>
          <p:cNvSpPr>
            <a:spLocks noGrp="1"/>
          </p:cNvSpPr>
          <p:nvPr>
            <p:ph type="title"/>
          </p:nvPr>
        </p:nvSpPr>
        <p:spPr>
          <a:xfrm>
            <a:off x="496183" y="483098"/>
            <a:ext cx="11978204" cy="593258"/>
          </a:xfrm>
        </p:spPr>
        <p:txBody>
          <a:bodyPr>
            <a:normAutofit/>
          </a:bodyPr>
          <a:lstStyle>
            <a:lvl1pPr algn="l">
              <a:defRPr sz="3375">
                <a:solidFill>
                  <a:schemeClr val="tx1"/>
                </a:solidFill>
                <a:latin typeface="+mj-lt"/>
              </a:defRPr>
            </a:lvl1pPr>
          </a:lstStyle>
          <a:p>
            <a:r>
              <a:rPr lang="en-US" smtClean="0"/>
              <a:t>Click to edit Master title style</a:t>
            </a:r>
            <a:endParaRPr lang="id-ID"/>
          </a:p>
        </p:txBody>
      </p:sp>
      <p:sp>
        <p:nvSpPr>
          <p:cNvPr id="5" name="Text Placeholder 7"/>
          <p:cNvSpPr>
            <a:spLocks noGrp="1"/>
          </p:cNvSpPr>
          <p:nvPr>
            <p:ph type="body" sz="quarter" idx="10"/>
          </p:nvPr>
        </p:nvSpPr>
        <p:spPr>
          <a:xfrm>
            <a:off x="496183" y="979690"/>
            <a:ext cx="11978204" cy="460776"/>
          </a:xfrm>
        </p:spPr>
        <p:txBody>
          <a:bodyPr>
            <a:normAutofit/>
          </a:bodyPr>
          <a:lstStyle>
            <a:lvl1pPr marL="0" indent="0" algn="l">
              <a:buNone/>
              <a:defRPr sz="1687">
                <a:solidFill>
                  <a:schemeClr val="tx1">
                    <a:lumMod val="50000"/>
                    <a:lumOff val="50000"/>
                  </a:schemeClr>
                </a:solidFill>
                <a:latin typeface="+mn-lt"/>
              </a:defRPr>
            </a:lvl1pPr>
          </a:lstStyle>
          <a:p>
            <a:pPr lvl="0"/>
            <a:r>
              <a:rPr lang="en-US" smtClean="0"/>
              <a:t>Click to edit Master text styles</a:t>
            </a:r>
          </a:p>
        </p:txBody>
      </p:sp>
    </p:spTree>
    <p:extLst>
      <p:ext uri="{BB962C8B-B14F-4D97-AF65-F5344CB8AC3E}">
        <p14:creationId xmlns:p14="http://schemas.microsoft.com/office/powerpoint/2010/main" val="366225492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7D9A3FB-949F-4B3A-BDC9-400100DD86E9}" type="datetimeFigureOut">
              <a:rPr lang="zh-CN" altLang="en-US" smtClean="0"/>
              <a:t>2017/9/24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5035824-65D5-478C-9E42-BB7BDE2C2B43}" type="slidenum">
              <a:rPr lang="zh-CN" altLang="en-US" smtClean="0"/>
              <a:t>‹#›</a:t>
            </a:fld>
            <a:endParaRPr lang="zh-CN" altLang="en-US"/>
          </a:p>
        </p:txBody>
      </p:sp>
    </p:spTree>
    <p:extLst>
      <p:ext uri="{BB962C8B-B14F-4D97-AF65-F5344CB8AC3E}">
        <p14:creationId xmlns:p14="http://schemas.microsoft.com/office/powerpoint/2010/main" val="141639965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4 Images">
    <p:spTree>
      <p:nvGrpSpPr>
        <p:cNvPr id="1" name=""/>
        <p:cNvGrpSpPr/>
        <p:nvPr/>
      </p:nvGrpSpPr>
      <p:grpSpPr>
        <a:xfrm>
          <a:off x="0" y="0"/>
          <a:ext cx="0" cy="0"/>
          <a:chOff x="0" y="0"/>
          <a:chExt cx="0" cy="0"/>
        </a:xfrm>
      </p:grpSpPr>
      <p:sp>
        <p:nvSpPr>
          <p:cNvPr id="10" name="Picture Placeholder 13"/>
          <p:cNvSpPr>
            <a:spLocks noGrp="1"/>
          </p:cNvSpPr>
          <p:nvPr>
            <p:ph type="pic" sz="quarter" idx="13"/>
          </p:nvPr>
        </p:nvSpPr>
        <p:spPr>
          <a:xfrm>
            <a:off x="969877" y="1558592"/>
            <a:ext cx="2729981" cy="3534086"/>
          </a:xfrm>
          <a:prstGeom prst="rect">
            <a:avLst/>
          </a:prstGeom>
          <a:effectLst/>
        </p:spPr>
        <p:txBody>
          <a:bodyPr>
            <a:normAutofit/>
          </a:bodyPr>
          <a:lstStyle>
            <a:lvl1pPr marL="0" indent="0">
              <a:buNone/>
              <a:defRPr sz="1897">
                <a:ln>
                  <a:noFill/>
                </a:ln>
                <a:solidFill>
                  <a:schemeClr val="bg1">
                    <a:lumMod val="85000"/>
                  </a:schemeClr>
                </a:solidFill>
              </a:defRPr>
            </a:lvl1pPr>
          </a:lstStyle>
          <a:p>
            <a:endParaRPr lang="en-US" dirty="0"/>
          </a:p>
        </p:txBody>
      </p:sp>
      <p:sp>
        <p:nvSpPr>
          <p:cNvPr id="11" name="Picture Placeholder 13"/>
          <p:cNvSpPr>
            <a:spLocks noGrp="1"/>
          </p:cNvSpPr>
          <p:nvPr>
            <p:ph type="pic" sz="quarter" idx="14"/>
          </p:nvPr>
        </p:nvSpPr>
        <p:spPr>
          <a:xfrm>
            <a:off x="6430401" y="1558592"/>
            <a:ext cx="2729981" cy="3534086"/>
          </a:xfrm>
          <a:prstGeom prst="rect">
            <a:avLst/>
          </a:prstGeom>
          <a:effectLst/>
        </p:spPr>
        <p:txBody>
          <a:bodyPr>
            <a:normAutofit/>
          </a:bodyPr>
          <a:lstStyle>
            <a:lvl1pPr marL="0" indent="0">
              <a:buNone/>
              <a:defRPr sz="1897">
                <a:ln>
                  <a:noFill/>
                </a:ln>
                <a:solidFill>
                  <a:schemeClr val="bg1">
                    <a:lumMod val="85000"/>
                  </a:schemeClr>
                </a:solidFill>
              </a:defRPr>
            </a:lvl1pPr>
          </a:lstStyle>
          <a:p>
            <a:endParaRPr lang="en-US" dirty="0"/>
          </a:p>
        </p:txBody>
      </p:sp>
    </p:spTree>
    <p:extLst>
      <p:ext uri="{BB962C8B-B14F-4D97-AF65-F5344CB8AC3E}">
        <p14:creationId xmlns:p14="http://schemas.microsoft.com/office/powerpoint/2010/main" val="41196060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4 Images">
    <p:spTree>
      <p:nvGrpSpPr>
        <p:cNvPr id="1" name=""/>
        <p:cNvGrpSpPr/>
        <p:nvPr/>
      </p:nvGrpSpPr>
      <p:grpSpPr>
        <a:xfrm>
          <a:off x="0" y="0"/>
          <a:ext cx="0" cy="0"/>
          <a:chOff x="0" y="0"/>
          <a:chExt cx="0" cy="0"/>
        </a:xfrm>
      </p:grpSpPr>
      <p:sp>
        <p:nvSpPr>
          <p:cNvPr id="10" name="Picture Placeholder 13"/>
          <p:cNvSpPr>
            <a:spLocks noGrp="1"/>
          </p:cNvSpPr>
          <p:nvPr>
            <p:ph type="pic" sz="quarter" idx="13"/>
          </p:nvPr>
        </p:nvSpPr>
        <p:spPr>
          <a:xfrm>
            <a:off x="670659" y="1427403"/>
            <a:ext cx="2729981" cy="2729120"/>
          </a:xfrm>
          <a:prstGeom prst="rect">
            <a:avLst/>
          </a:prstGeom>
          <a:effectLst/>
        </p:spPr>
        <p:txBody>
          <a:bodyPr>
            <a:normAutofit/>
          </a:bodyPr>
          <a:lstStyle>
            <a:lvl1pPr marL="0" indent="0">
              <a:buNone/>
              <a:defRPr sz="1897">
                <a:ln>
                  <a:noFill/>
                </a:ln>
                <a:solidFill>
                  <a:schemeClr val="bg1">
                    <a:lumMod val="85000"/>
                  </a:schemeClr>
                </a:solidFill>
              </a:defRPr>
            </a:lvl1pPr>
          </a:lstStyle>
          <a:p>
            <a:endParaRPr lang="en-US" dirty="0"/>
          </a:p>
        </p:txBody>
      </p:sp>
      <p:sp>
        <p:nvSpPr>
          <p:cNvPr id="8" name="Picture Placeholder 13"/>
          <p:cNvSpPr>
            <a:spLocks noGrp="1"/>
          </p:cNvSpPr>
          <p:nvPr>
            <p:ph type="pic" sz="quarter" idx="15"/>
          </p:nvPr>
        </p:nvSpPr>
        <p:spPr>
          <a:xfrm>
            <a:off x="3590635" y="1427403"/>
            <a:ext cx="2729981" cy="2729120"/>
          </a:xfrm>
          <a:prstGeom prst="rect">
            <a:avLst/>
          </a:prstGeom>
          <a:effectLst/>
        </p:spPr>
        <p:txBody>
          <a:bodyPr>
            <a:normAutofit/>
          </a:bodyPr>
          <a:lstStyle>
            <a:lvl1pPr marL="0" indent="0">
              <a:buNone/>
              <a:defRPr sz="1897">
                <a:ln>
                  <a:noFill/>
                </a:ln>
                <a:solidFill>
                  <a:schemeClr val="bg1">
                    <a:lumMod val="85000"/>
                  </a:schemeClr>
                </a:solidFill>
              </a:defRPr>
            </a:lvl1pPr>
          </a:lstStyle>
          <a:p>
            <a:endParaRPr lang="en-US" dirty="0"/>
          </a:p>
        </p:txBody>
      </p:sp>
      <p:sp>
        <p:nvSpPr>
          <p:cNvPr id="9" name="Picture Placeholder 13"/>
          <p:cNvSpPr>
            <a:spLocks noGrp="1"/>
          </p:cNvSpPr>
          <p:nvPr>
            <p:ph type="pic" sz="quarter" idx="16"/>
          </p:nvPr>
        </p:nvSpPr>
        <p:spPr>
          <a:xfrm>
            <a:off x="6510611" y="1427403"/>
            <a:ext cx="2729981" cy="2729120"/>
          </a:xfrm>
          <a:prstGeom prst="rect">
            <a:avLst/>
          </a:prstGeom>
          <a:effectLst/>
        </p:spPr>
        <p:txBody>
          <a:bodyPr>
            <a:normAutofit/>
          </a:bodyPr>
          <a:lstStyle>
            <a:lvl1pPr marL="0" indent="0">
              <a:buNone/>
              <a:defRPr sz="1897">
                <a:ln>
                  <a:noFill/>
                </a:ln>
                <a:solidFill>
                  <a:schemeClr val="bg1">
                    <a:lumMod val="85000"/>
                  </a:schemeClr>
                </a:solidFill>
              </a:defRPr>
            </a:lvl1pPr>
          </a:lstStyle>
          <a:p>
            <a:endParaRPr lang="en-US" dirty="0"/>
          </a:p>
        </p:txBody>
      </p:sp>
      <p:sp>
        <p:nvSpPr>
          <p:cNvPr id="12" name="Picture Placeholder 13"/>
          <p:cNvSpPr>
            <a:spLocks noGrp="1"/>
          </p:cNvSpPr>
          <p:nvPr>
            <p:ph type="pic" sz="quarter" idx="17"/>
          </p:nvPr>
        </p:nvSpPr>
        <p:spPr>
          <a:xfrm>
            <a:off x="9430587" y="1427403"/>
            <a:ext cx="2729981" cy="2729120"/>
          </a:xfrm>
          <a:prstGeom prst="rect">
            <a:avLst/>
          </a:prstGeom>
          <a:effectLst/>
        </p:spPr>
        <p:txBody>
          <a:bodyPr>
            <a:normAutofit/>
          </a:bodyPr>
          <a:lstStyle>
            <a:lvl1pPr marL="0" indent="0">
              <a:buNone/>
              <a:defRPr sz="1897">
                <a:ln>
                  <a:noFill/>
                </a:ln>
                <a:solidFill>
                  <a:schemeClr val="bg1">
                    <a:lumMod val="85000"/>
                  </a:schemeClr>
                </a:solidFill>
              </a:defRPr>
            </a:lvl1pPr>
          </a:lstStyle>
          <a:p>
            <a:endParaRPr lang="en-US" dirty="0"/>
          </a:p>
        </p:txBody>
      </p:sp>
    </p:spTree>
    <p:extLst>
      <p:ext uri="{BB962C8B-B14F-4D97-AF65-F5344CB8AC3E}">
        <p14:creationId xmlns:p14="http://schemas.microsoft.com/office/powerpoint/2010/main" val="13401909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28" name="Picture Placeholder 13"/>
          <p:cNvSpPr>
            <a:spLocks noGrp="1"/>
          </p:cNvSpPr>
          <p:nvPr>
            <p:ph type="pic" sz="quarter" idx="13"/>
          </p:nvPr>
        </p:nvSpPr>
        <p:spPr>
          <a:xfrm>
            <a:off x="653143" y="1444400"/>
            <a:ext cx="5653728" cy="2952386"/>
          </a:xfrm>
          <a:prstGeom prst="rect">
            <a:avLst/>
          </a:prstGeom>
          <a:effectLst/>
        </p:spPr>
        <p:txBody>
          <a:bodyPr>
            <a:normAutofit/>
          </a:bodyPr>
          <a:lstStyle>
            <a:lvl1pPr marL="0" indent="0">
              <a:buNone/>
              <a:defRPr sz="1897">
                <a:ln>
                  <a:noFill/>
                </a:ln>
                <a:solidFill>
                  <a:schemeClr val="bg1">
                    <a:lumMod val="85000"/>
                  </a:schemeClr>
                </a:solidFill>
              </a:defRPr>
            </a:lvl1pPr>
          </a:lstStyle>
          <a:p>
            <a:endParaRPr lang="en-US" dirty="0"/>
          </a:p>
        </p:txBody>
      </p:sp>
      <p:sp>
        <p:nvSpPr>
          <p:cNvPr id="6" name="Picture Placeholder 13"/>
          <p:cNvSpPr>
            <a:spLocks noGrp="1"/>
          </p:cNvSpPr>
          <p:nvPr>
            <p:ph type="pic" sz="quarter" idx="14"/>
          </p:nvPr>
        </p:nvSpPr>
        <p:spPr>
          <a:xfrm>
            <a:off x="6531316" y="1456086"/>
            <a:ext cx="5653728" cy="2952386"/>
          </a:xfrm>
          <a:prstGeom prst="rect">
            <a:avLst/>
          </a:prstGeom>
          <a:effectLst/>
        </p:spPr>
        <p:txBody>
          <a:bodyPr>
            <a:normAutofit/>
          </a:bodyPr>
          <a:lstStyle>
            <a:lvl1pPr marL="0" indent="0">
              <a:buNone/>
              <a:defRPr sz="1897">
                <a:ln>
                  <a:noFill/>
                </a:ln>
                <a:solidFill>
                  <a:schemeClr val="bg1">
                    <a:lumMod val="85000"/>
                  </a:schemeClr>
                </a:solidFill>
              </a:defRPr>
            </a:lvl1pPr>
          </a:lstStyle>
          <a:p>
            <a:endParaRPr lang="en-US" dirty="0"/>
          </a:p>
        </p:txBody>
      </p:sp>
    </p:spTree>
    <p:extLst>
      <p:ext uri="{BB962C8B-B14F-4D97-AF65-F5344CB8AC3E}">
        <p14:creationId xmlns:p14="http://schemas.microsoft.com/office/powerpoint/2010/main" val="1495144408"/>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7_Big Image Placeholder">
    <p:spTree>
      <p:nvGrpSpPr>
        <p:cNvPr id="1" name=""/>
        <p:cNvGrpSpPr/>
        <p:nvPr/>
      </p:nvGrpSpPr>
      <p:grpSpPr>
        <a:xfrm>
          <a:off x="0" y="0"/>
          <a:ext cx="0" cy="0"/>
          <a:chOff x="0" y="0"/>
          <a:chExt cx="0" cy="0"/>
        </a:xfrm>
      </p:grpSpPr>
      <p:sp>
        <p:nvSpPr>
          <p:cNvPr id="11" name="Picture Placeholder 2"/>
          <p:cNvSpPr>
            <a:spLocks noGrp="1"/>
          </p:cNvSpPr>
          <p:nvPr>
            <p:ph type="pic" sz="quarter" idx="13"/>
          </p:nvPr>
        </p:nvSpPr>
        <p:spPr>
          <a:xfrm>
            <a:off x="668736" y="1240062"/>
            <a:ext cx="3727140" cy="3960440"/>
          </a:xfrm>
          <a:prstGeom prst="rect">
            <a:avLst/>
          </a:prstGeom>
        </p:spPr>
        <p:txBody>
          <a:bodyPr rtlCol="0">
            <a:normAutofit/>
          </a:bodyPr>
          <a:lstStyle>
            <a:lvl1pPr marL="0" indent="0">
              <a:buNone/>
              <a:defRPr sz="1055">
                <a:latin typeface="Calibri Light"/>
                <a:cs typeface="Calibri Light"/>
              </a:defRPr>
            </a:lvl1pPr>
          </a:lstStyle>
          <a:p>
            <a:pPr lvl="0"/>
            <a:endParaRPr lang="en-US" noProof="0" dirty="0"/>
          </a:p>
        </p:txBody>
      </p:sp>
      <p:sp>
        <p:nvSpPr>
          <p:cNvPr id="12" name="Picture Placeholder 2"/>
          <p:cNvSpPr>
            <a:spLocks noGrp="1"/>
          </p:cNvSpPr>
          <p:nvPr>
            <p:ph type="pic" sz="quarter" idx="14"/>
          </p:nvPr>
        </p:nvSpPr>
        <p:spPr>
          <a:xfrm>
            <a:off x="4557167" y="1240062"/>
            <a:ext cx="3727140" cy="3960440"/>
          </a:xfrm>
          <a:prstGeom prst="rect">
            <a:avLst/>
          </a:prstGeom>
        </p:spPr>
        <p:txBody>
          <a:bodyPr rtlCol="0">
            <a:normAutofit/>
          </a:bodyPr>
          <a:lstStyle>
            <a:lvl1pPr marL="0" indent="0">
              <a:buNone/>
              <a:defRPr sz="1055">
                <a:latin typeface="Calibri Light"/>
                <a:cs typeface="Calibri Light"/>
              </a:defRPr>
            </a:lvl1pPr>
          </a:lstStyle>
          <a:p>
            <a:pPr lvl="0"/>
            <a:endParaRPr lang="en-US" noProof="0" dirty="0"/>
          </a:p>
        </p:txBody>
      </p:sp>
      <p:sp>
        <p:nvSpPr>
          <p:cNvPr id="13" name="Picture Placeholder 2"/>
          <p:cNvSpPr>
            <a:spLocks noGrp="1"/>
          </p:cNvSpPr>
          <p:nvPr>
            <p:ph type="pic" sz="quarter" idx="15"/>
          </p:nvPr>
        </p:nvSpPr>
        <p:spPr>
          <a:xfrm>
            <a:off x="8445600" y="1240062"/>
            <a:ext cx="3727140" cy="3960440"/>
          </a:xfrm>
          <a:prstGeom prst="rect">
            <a:avLst/>
          </a:prstGeom>
        </p:spPr>
        <p:txBody>
          <a:bodyPr rtlCol="0">
            <a:normAutofit/>
          </a:bodyPr>
          <a:lstStyle>
            <a:lvl1pPr marL="0" indent="0">
              <a:buNone/>
              <a:defRPr sz="1055">
                <a:latin typeface="Calibri Light"/>
                <a:cs typeface="Calibri Light"/>
              </a:defRPr>
            </a:lvl1pPr>
          </a:lstStyle>
          <a:p>
            <a:pPr lvl="0"/>
            <a:endParaRPr lang="en-US" noProof="0" dirty="0"/>
          </a:p>
        </p:txBody>
      </p:sp>
    </p:spTree>
    <p:extLst>
      <p:ext uri="{BB962C8B-B14F-4D97-AF65-F5344CB8AC3E}">
        <p14:creationId xmlns:p14="http://schemas.microsoft.com/office/powerpoint/2010/main" val="18544666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Title and Footer">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42939" y="8789003"/>
            <a:ext cx="3000375" cy="385072"/>
          </a:xfrm>
          <a:prstGeom prst="rect">
            <a:avLst/>
          </a:prstGeom>
        </p:spPr>
        <p:txBody>
          <a:bodyPr lIns="243797" tIns="121899" rIns="243797" bIns="121899"/>
          <a:lstStyle/>
          <a:p>
            <a:endParaRPr lang="en-US" dirty="0"/>
          </a:p>
        </p:txBody>
      </p:sp>
      <p:sp>
        <p:nvSpPr>
          <p:cNvPr id="9" name="Picture Placeholder 2"/>
          <p:cNvSpPr>
            <a:spLocks noGrp="1"/>
          </p:cNvSpPr>
          <p:nvPr>
            <p:ph type="pic" sz="quarter" idx="11"/>
          </p:nvPr>
        </p:nvSpPr>
        <p:spPr>
          <a:xfrm>
            <a:off x="0" y="0"/>
            <a:ext cx="12878042" cy="7232650"/>
          </a:xfrm>
          <a:prstGeom prst="rect">
            <a:avLst/>
          </a:prstGeom>
          <a:noFill/>
        </p:spPr>
        <p:txBody>
          <a:bodyPr>
            <a:normAutofit/>
          </a:bodyPr>
          <a:lstStyle>
            <a:lvl1pPr marL="0" indent="0">
              <a:buNone/>
              <a:defRPr sz="1475">
                <a:latin typeface="Lato Light"/>
                <a:cs typeface="Lato Light"/>
              </a:defRPr>
            </a:lvl1pPr>
          </a:lstStyle>
          <a:p>
            <a:endParaRPr lang="en-US"/>
          </a:p>
        </p:txBody>
      </p:sp>
    </p:spTree>
    <p:extLst>
      <p:ext uri="{BB962C8B-B14F-4D97-AF65-F5344CB8AC3E}">
        <p14:creationId xmlns:p14="http://schemas.microsoft.com/office/powerpoint/2010/main" val="28637317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_Normal Center no titl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955484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3332929234"/>
      </p:ext>
    </p:extLst>
  </p:cSld>
  <p:clrMap bg1="lt1" tx1="dk1" bg2="lt2" tx2="dk2" accent1="accent1" accent2="accent2" accent3="accent3" accent4="accent4" accent5="accent5" accent6="accent6" hlink="hlink" folHlink="folHlink"/>
  <p:sldLayoutIdLst>
    <p:sldLayoutId id="2147484028" r:id="rId1"/>
    <p:sldLayoutId id="2147484103" r:id="rId2"/>
    <p:sldLayoutId id="2147484104" r:id="rId3"/>
    <p:sldLayoutId id="2147484105" r:id="rId4"/>
    <p:sldLayoutId id="2147484106" r:id="rId5"/>
    <p:sldLayoutId id="2147484107" r:id="rId6"/>
    <p:sldLayoutId id="2147484108" r:id="rId7"/>
    <p:sldLayoutId id="2147484109" r:id="rId8"/>
    <p:sldLayoutId id="2147484110" r:id="rId9"/>
  </p:sldLayoutIdLst>
  <p:timing>
    <p:tnLst>
      <p:par>
        <p:cTn id="1" dur="indefinite" restart="never" nodeType="tmRoot"/>
      </p:par>
    </p:tnLst>
  </p:timing>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slideLayout" Target="../slideLayouts/slideLayout3.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 Type="http://schemas.openxmlformats.org/officeDocument/2006/relationships/tags" Target="../tags/tag3.xml"/><Relationship Id="rId16" Type="http://schemas.openxmlformats.org/officeDocument/2006/relationships/tags" Target="../tags/tag17.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10" Type="http://schemas.openxmlformats.org/officeDocument/2006/relationships/tags" Target="../tags/tag11.xml"/><Relationship Id="rId19" Type="http://schemas.openxmlformats.org/officeDocument/2006/relationships/notesSlide" Target="../notesSlides/notesSlide2.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7.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14.jpg"/><Relationship Id="rId4" Type="http://schemas.openxmlformats.org/officeDocument/2006/relationships/image" Target="../media/image13.jpg"/></Relationships>
</file>

<file path=ppt/slides/_rels/slide1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20.emf"/><Relationship Id="rId5" Type="http://schemas.openxmlformats.org/officeDocument/2006/relationships/image" Target="../media/image15.emf"/><Relationship Id="rId4" Type="http://schemas.openxmlformats.org/officeDocument/2006/relationships/image" Target="../media/image19.emf"/></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矩形 2"/>
          <p:cNvSpPr/>
          <p:nvPr/>
        </p:nvSpPr>
        <p:spPr>
          <a:xfrm>
            <a:off x="0" y="0"/>
            <a:ext cx="12858750" cy="7232650"/>
          </a:xfrm>
          <a:prstGeom prst="rect">
            <a:avLst/>
          </a:prstGeom>
          <a:blipFill dpi="0" rotWithShape="1">
            <a:blip r:embed="rId5">
              <a:extLst>
                <a:ext uri="{28A0092B-C50C-407E-A947-70E740481C1C}">
                  <a14:useLocalDpi xmlns:a14="http://schemas.microsoft.com/office/drawing/2010/main" val="0"/>
                </a:ext>
              </a:extLst>
            </a:blip>
            <a:srcRect/>
            <a:stretch>
              <a:fillRect l="-21679" r="-2489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Arial" panose="020B0604020202020204" pitchFamily="34" charset="0"/>
              <a:sym typeface="Arial" panose="020B0604020202020204" pitchFamily="34" charset="0"/>
            </a:endParaRPr>
          </a:p>
        </p:txBody>
      </p:sp>
      <p:sp>
        <p:nvSpPr>
          <p:cNvPr id="8" name="矩形 259"/>
          <p:cNvSpPr>
            <a:spLocks noChangeArrowheads="1"/>
          </p:cNvSpPr>
          <p:nvPr/>
        </p:nvSpPr>
        <p:spPr bwMode="auto">
          <a:xfrm>
            <a:off x="2495550" y="3262759"/>
            <a:ext cx="7867650" cy="1354217"/>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8800" kern="5000" dirty="0" smtClean="0">
                <a:solidFill>
                  <a:schemeClr val="bg1"/>
                </a:solidFill>
                <a:latin typeface="方正兰亭大黑_GBK" panose="02000000000000000000" pitchFamily="2" charset="-122"/>
                <a:ea typeface="方正兰亭大黑_GBK" panose="02000000000000000000" pitchFamily="2" charset="-122"/>
                <a:cs typeface="Arial" panose="020B0604020202020204" pitchFamily="34" charset="0"/>
                <a:sym typeface="Arial" panose="020B0604020202020204" pitchFamily="34" charset="0"/>
              </a:rPr>
              <a:t>健身房</a:t>
            </a:r>
            <a:r>
              <a:rPr lang="en-US" altLang="zh-CN" sz="8800" kern="5000" dirty="0" smtClean="0">
                <a:solidFill>
                  <a:schemeClr val="bg1"/>
                </a:solidFill>
                <a:latin typeface="方正兰亭大黑_GBK" panose="02000000000000000000" pitchFamily="2" charset="-122"/>
                <a:ea typeface="方正兰亭大黑_GBK" panose="02000000000000000000" pitchFamily="2" charset="-122"/>
                <a:cs typeface="Arial" panose="020B0604020202020204" pitchFamily="34" charset="0"/>
                <a:sym typeface="Arial" panose="020B0604020202020204" pitchFamily="34" charset="0"/>
              </a:rPr>
              <a:t>PPT</a:t>
            </a:r>
            <a:endParaRPr lang="zh-CN" altLang="en-US" sz="8800" kern="5000" dirty="0">
              <a:solidFill>
                <a:schemeClr val="bg1"/>
              </a:solidFill>
              <a:latin typeface="方正兰亭大黑_GBK" panose="02000000000000000000" pitchFamily="2" charset="-122"/>
              <a:ea typeface="方正兰亭大黑_GBK" panose="02000000000000000000" pitchFamily="2" charset="-122"/>
              <a:cs typeface="Arial" panose="020B0604020202020204" pitchFamily="34" charset="0"/>
              <a:sym typeface="Arial" panose="020B0604020202020204" pitchFamily="34" charset="0"/>
            </a:endParaRPr>
          </a:p>
        </p:txBody>
      </p:sp>
      <p:sp>
        <p:nvSpPr>
          <p:cNvPr id="7" name="矩形 259"/>
          <p:cNvSpPr>
            <a:spLocks noChangeArrowheads="1"/>
          </p:cNvSpPr>
          <p:nvPr/>
        </p:nvSpPr>
        <p:spPr bwMode="auto">
          <a:xfrm>
            <a:off x="3248399" y="4567868"/>
            <a:ext cx="6361953" cy="492443"/>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b="1" smtClean="0">
                <a:solidFill>
                  <a:schemeClr val="bg1"/>
                </a:solidFill>
                <a:latin typeface="Arial" panose="020B0604020202020204" pitchFamily="34" charset="0"/>
                <a:cs typeface="Arial" panose="020B0604020202020204" pitchFamily="34" charset="0"/>
                <a:sym typeface="Arial" panose="020B0604020202020204" pitchFamily="34" charset="0"/>
              </a:rPr>
              <a:t>FITNESS POWERPOINT</a:t>
            </a:r>
            <a:endParaRPr lang="zh-CN" altLang="en-US" b="1"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
        <p:nvSpPr>
          <p:cNvPr id="6" name="矩形 259"/>
          <p:cNvSpPr>
            <a:spLocks noChangeArrowheads="1"/>
          </p:cNvSpPr>
          <p:nvPr/>
        </p:nvSpPr>
        <p:spPr bwMode="auto">
          <a:xfrm>
            <a:off x="3432659" y="5780019"/>
            <a:ext cx="5993432" cy="323165"/>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just">
              <a:buNone/>
            </a:pPr>
            <a:r>
              <a:rPr lang="en-US" altLang="zh-CN" sz="700" b="1" smtClean="0">
                <a:solidFill>
                  <a:schemeClr val="bg1"/>
                </a:solidFill>
                <a:latin typeface="Arial" panose="020B0604020202020204" pitchFamily="34" charset="0"/>
                <a:cs typeface="Arial" panose="020B0604020202020204" pitchFamily="34" charset="0"/>
                <a:sym typeface="Arial" panose="020B0604020202020204" pitchFamily="34" charset="0"/>
              </a:rPr>
              <a:t>Please replace the text, modify the text, you can also copy your content directly to this. Please replace the text, modify the text, you can also copy your content directly to this. Please replace the text, modify the text, you can also copy your content directly to this. Please replace the text, modify the text, you can also copy your content directly to this.</a:t>
            </a:r>
            <a:endParaRPr lang="zh-CN" altLang="en-US" sz="700" b="1"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pic>
        <p:nvPicPr>
          <p:cNvPr id="4" name="PPT背景音乐">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24575" y="-1532029"/>
            <a:ext cx="609600" cy="609600"/>
          </a:xfrm>
          <a:prstGeom prst="rect">
            <a:avLst/>
          </a:prstGeom>
        </p:spPr>
      </p:pic>
    </p:spTree>
    <p:extLst>
      <p:ext uri="{BB962C8B-B14F-4D97-AF65-F5344CB8AC3E}">
        <p14:creationId xmlns:p14="http://schemas.microsoft.com/office/powerpoint/2010/main" val="8592776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nodeType="clickPar">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8"/>
                                        </p:tgtEl>
                                        <p:attrNameLst>
                                          <p:attrName>ppt_y</p:attrName>
                                        </p:attrNameLst>
                                      </p:cBhvr>
                                      <p:tavLst>
                                        <p:tav tm="0">
                                          <p:val>
                                            <p:strVal val="#ppt_y"/>
                                          </p:val>
                                        </p:tav>
                                        <p:tav tm="100000">
                                          <p:val>
                                            <p:strVal val="#ppt_y"/>
                                          </p:val>
                                        </p:tav>
                                      </p:tavLst>
                                    </p:anim>
                                    <p:anim calcmode="lin" valueType="num">
                                      <p:cBhvr>
                                        <p:cTn id="1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8"/>
                                        </p:tgtEl>
                                      </p:cBhvr>
                                    </p:animEffect>
                                  </p:childTnLst>
                                </p:cTn>
                              </p:par>
                            </p:childTnLst>
                          </p:cTn>
                        </p:par>
                        <p:par>
                          <p:cTn id="20" fill="hold">
                            <p:stCondLst>
                              <p:cond delay="1250"/>
                            </p:stCondLst>
                            <p:childTnLst>
                              <p:par>
                                <p:cTn id="21" presetID="26" presetClass="emph" presetSubtype="0" fill="hold" grpId="1" nodeType="afterEffect">
                                  <p:stCondLst>
                                    <p:cond delay="0"/>
                                  </p:stCondLst>
                                  <p:iterate type="lt">
                                    <p:tmPct val="0"/>
                                  </p:iterate>
                                  <p:childTnLst>
                                    <p:animEffect transition="out" filter="fade">
                                      <p:cBhvr>
                                        <p:cTn id="22" dur="500" tmFilter="0, 0; .2, .5; .8, .5; 1, 0"/>
                                        <p:tgtEl>
                                          <p:spTgt spid="8"/>
                                        </p:tgtEl>
                                      </p:cBhvr>
                                    </p:animEffect>
                                    <p:animScale>
                                      <p:cBhvr>
                                        <p:cTn id="23" dur="250" autoRev="1" fill="hold"/>
                                        <p:tgtEl>
                                          <p:spTgt spid="8"/>
                                        </p:tgtEl>
                                      </p:cBhvr>
                                      <p:by x="105000" y="105000"/>
                                    </p:animScale>
                                  </p:childTnLst>
                                </p:cTn>
                              </p:par>
                            </p:childTnLst>
                          </p:cTn>
                        </p:par>
                        <p:par>
                          <p:cTn id="24" fill="hold">
                            <p:stCondLst>
                              <p:cond delay="17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7"/>
                                        </p:tgtEl>
                                        <p:attrNameLst>
                                          <p:attrName>ppt_y</p:attrName>
                                        </p:attrNameLst>
                                      </p:cBhvr>
                                      <p:tavLst>
                                        <p:tav tm="0">
                                          <p:val>
                                            <p:strVal val="#ppt_y"/>
                                          </p:val>
                                        </p:tav>
                                        <p:tav tm="100000">
                                          <p:val>
                                            <p:strVal val="#ppt_y"/>
                                          </p:val>
                                        </p:tav>
                                      </p:tavLst>
                                    </p:anim>
                                    <p:anim calcmode="lin" valueType="num">
                                      <p:cBhvr>
                                        <p:cTn id="2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7"/>
                                        </p:tgtEl>
                                      </p:cBhvr>
                                    </p:animEffect>
                                  </p:childTnLst>
                                </p:cTn>
                              </p:par>
                            </p:childTnLst>
                          </p:cTn>
                        </p:par>
                        <p:par>
                          <p:cTn id="32" fill="hold">
                            <p:stCondLst>
                              <p:cond delay="3050"/>
                            </p:stCondLst>
                            <p:childTnLst>
                              <p:par>
                                <p:cTn id="33" presetID="26" presetClass="emph" presetSubtype="0" fill="hold" grpId="1" nodeType="afterEffect">
                                  <p:stCondLst>
                                    <p:cond delay="0"/>
                                  </p:stCondLst>
                                  <p:iterate type="lt">
                                    <p:tmPct val="0"/>
                                  </p:iterate>
                                  <p:childTnLst>
                                    <p:animEffect transition="out" filter="fade">
                                      <p:cBhvr>
                                        <p:cTn id="34" dur="500" tmFilter="0, 0; .2, .5; .8, .5; 1, 0"/>
                                        <p:tgtEl>
                                          <p:spTgt spid="7"/>
                                        </p:tgtEl>
                                      </p:cBhvr>
                                    </p:animEffect>
                                    <p:animScale>
                                      <p:cBhvr>
                                        <p:cTn id="35" dur="250" autoRev="1" fill="hold"/>
                                        <p:tgtEl>
                                          <p:spTgt spid="7"/>
                                        </p:tgtEl>
                                      </p:cBhvr>
                                      <p:by x="105000" y="105000"/>
                                    </p:animScale>
                                  </p:childTnLst>
                                </p:cTn>
                              </p:par>
                            </p:childTnLst>
                          </p:cTn>
                        </p:par>
                        <p:par>
                          <p:cTn id="36" fill="hold">
                            <p:stCondLst>
                              <p:cond delay="355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6"/>
                                        </p:tgtEl>
                                        <p:attrNameLst>
                                          <p:attrName>ppt_y</p:attrName>
                                        </p:attrNameLst>
                                      </p:cBhvr>
                                      <p:tavLst>
                                        <p:tav tm="0">
                                          <p:val>
                                            <p:strVal val="#ppt_y"/>
                                          </p:val>
                                        </p:tav>
                                        <p:tav tm="100000">
                                          <p:val>
                                            <p:strVal val="#ppt_y"/>
                                          </p:val>
                                        </p:tav>
                                      </p:tavLst>
                                    </p:anim>
                                    <p:anim calcmode="lin" valueType="num">
                                      <p:cBhvr>
                                        <p:cTn id="41"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6"/>
                                        </p:tgtEl>
                                      </p:cBhvr>
                                    </p:animEffect>
                                  </p:childTnLst>
                                </p:cTn>
                              </p:par>
                            </p:childTnLst>
                          </p:cTn>
                        </p:par>
                        <p:par>
                          <p:cTn id="44" fill="hold">
                            <p:stCondLst>
                              <p:cond delay="19000"/>
                            </p:stCondLst>
                            <p:childTnLst>
                              <p:par>
                                <p:cTn id="45" presetID="26" presetClass="emph" presetSubtype="0" fill="hold" grpId="1" nodeType="afterEffect">
                                  <p:stCondLst>
                                    <p:cond delay="0"/>
                                  </p:stCondLst>
                                  <p:iterate type="lt">
                                    <p:tmPct val="0"/>
                                  </p:iterate>
                                  <p:childTnLst>
                                    <p:animEffect transition="out" filter="fade">
                                      <p:cBhvr>
                                        <p:cTn id="46" dur="500" tmFilter="0, 0; .2, .5; .8, .5; 1, 0"/>
                                        <p:tgtEl>
                                          <p:spTgt spid="6"/>
                                        </p:tgtEl>
                                      </p:cBhvr>
                                    </p:animEffect>
                                    <p:animScale>
                                      <p:cBhvr>
                                        <p:cTn id="47"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8" repeatCount="indefinite" fill="remove" display="0">
                  <p:stCondLst>
                    <p:cond delay="indefinite"/>
                  </p:stCondLst>
                  <p:endCondLst>
                    <p:cond evt="onStopAudio" delay="0">
                      <p:tgtEl>
                        <p:sldTgt/>
                      </p:tgtEl>
                    </p:cond>
                  </p:endCondLst>
                </p:cTn>
                <p:tgtEl>
                  <p:spTgt spid="4"/>
                </p:tgtEl>
              </p:cMediaNode>
            </p:audio>
          </p:childTnLst>
        </p:cTn>
      </p:par>
    </p:tnLst>
    <p:bldLst>
      <p:bldP spid="3" grpId="0" animBg="1"/>
      <p:bldP spid="8" grpId="0"/>
      <p:bldP spid="8" grpId="1"/>
      <p:bldP spid="7" grpId="0"/>
      <p:bldP spid="7" grpId="1"/>
      <p:bldP spid="6" grpId="0"/>
      <p:bldP spid="6"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MH_Others_1"/>
          <p:cNvSpPr txBox="1">
            <a:spLocks/>
          </p:cNvSpPr>
          <p:nvPr>
            <p:custDataLst>
              <p:tags r:id="rId2"/>
            </p:custDataLst>
          </p:nvPr>
        </p:nvSpPr>
        <p:spPr bwMode="auto">
          <a:xfrm>
            <a:off x="2548536" y="837508"/>
            <a:ext cx="2542865" cy="570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Tx/>
              <a:buNone/>
            </a:pPr>
            <a:r>
              <a:rPr lang="en-US" altLang="zh-CN" sz="5060" dirty="0">
                <a:solidFill>
                  <a:schemeClr val="accent1"/>
                </a:solidFill>
                <a:latin typeface="Arial" panose="020B0604020202020204" pitchFamily="34" charset="0"/>
                <a:ea typeface="方正正粗黑简体" panose="02000000000000000000" pitchFamily="2" charset="-122"/>
                <a:cs typeface="Verdana" panose="020B0604030504040204" pitchFamily="34" charset="0"/>
                <a:sym typeface="Arial" panose="020B0604020202020204" pitchFamily="34" charset="0"/>
              </a:rPr>
              <a:t>Content</a:t>
            </a:r>
            <a:endParaRPr lang="zh-CN" altLang="en-US" sz="5060">
              <a:solidFill>
                <a:schemeClr val="accent1"/>
              </a:solidFill>
              <a:latin typeface="Arial" panose="020B0604020202020204" pitchFamily="34" charset="0"/>
              <a:ea typeface="方正正粗黑简体" panose="02000000000000000000" pitchFamily="2" charset="-122"/>
              <a:cs typeface="Verdana" panose="020B0604030504040204" pitchFamily="34" charset="0"/>
              <a:sym typeface="Arial" panose="020B0604020202020204" pitchFamily="34" charset="0"/>
            </a:endParaRPr>
          </a:p>
        </p:txBody>
      </p:sp>
      <p:cxnSp>
        <p:nvCxnSpPr>
          <p:cNvPr id="5124" name="MH_Others_2"/>
          <p:cNvCxnSpPr>
            <a:cxnSpLocks noChangeShapeType="1"/>
          </p:cNvCxnSpPr>
          <p:nvPr>
            <p:custDataLst>
              <p:tags r:id="rId3"/>
            </p:custDataLst>
          </p:nvPr>
        </p:nvCxnSpPr>
        <p:spPr bwMode="auto">
          <a:xfrm>
            <a:off x="2480839" y="1421744"/>
            <a:ext cx="3151279" cy="0"/>
          </a:xfrm>
          <a:prstGeom prst="line">
            <a:avLst/>
          </a:prstGeom>
          <a:noFill/>
          <a:ln w="12700" algn="ctr">
            <a:solidFill>
              <a:srgbClr val="CFCFCF"/>
            </a:solidFill>
            <a:round/>
            <a:headEnd/>
            <a:tailEnd/>
          </a:ln>
          <a:extLst>
            <a:ext uri="{909E8E84-426E-40DD-AFC4-6F175D3DCCD1}">
              <a14:hiddenFill xmlns:a14="http://schemas.microsoft.com/office/drawing/2010/main">
                <a:noFill/>
              </a14:hiddenFill>
            </a:ext>
          </a:extLst>
        </p:spPr>
      </p:cxnSp>
      <p:sp>
        <p:nvSpPr>
          <p:cNvPr id="34" name="MH_Number_1"/>
          <p:cNvSpPr txBox="1"/>
          <p:nvPr>
            <p:custDataLst>
              <p:tags r:id="rId4"/>
            </p:custDataLst>
          </p:nvPr>
        </p:nvSpPr>
        <p:spPr>
          <a:xfrm>
            <a:off x="4349801" y="2612265"/>
            <a:ext cx="741600" cy="481799"/>
          </a:xfrm>
          <a:prstGeom prst="rect">
            <a:avLst/>
          </a:prstGeom>
          <a:noFill/>
        </p:spPr>
        <p:txBody>
          <a:bodyPr>
            <a:spAutoFit/>
          </a:bodyPr>
          <a:lstStyle/>
          <a:p>
            <a:pPr algn="r">
              <a:defRPr/>
            </a:pPr>
            <a:r>
              <a:rPr lang="en-US" sz="2531" kern="0" dirty="0">
                <a:solidFill>
                  <a:schemeClr val="accent1"/>
                </a:solidFill>
                <a:latin typeface="Arial" panose="020B0604020202020204" pitchFamily="34" charset="0"/>
                <a:ea typeface="方正正粗黑简体" panose="02000000000000000000" pitchFamily="2" charset="-122"/>
                <a:cs typeface="Verdana" panose="020B0604030504040204" pitchFamily="34" charset="0"/>
                <a:sym typeface="Arial" panose="020B0604020202020204" pitchFamily="34" charset="0"/>
              </a:rPr>
              <a:t>01</a:t>
            </a:r>
          </a:p>
        </p:txBody>
      </p:sp>
      <p:sp>
        <p:nvSpPr>
          <p:cNvPr id="23" name="MH_Entry_1"/>
          <p:cNvSpPr/>
          <p:nvPr>
            <p:custDataLst>
              <p:tags r:id="rId5"/>
            </p:custDataLst>
          </p:nvPr>
        </p:nvSpPr>
        <p:spPr>
          <a:xfrm>
            <a:off x="5091402" y="2677894"/>
            <a:ext cx="4071580" cy="463540"/>
          </a:xfrm>
          <a:prstGeom prst="rect">
            <a:avLst/>
          </a:prstGeom>
          <a:solidFill>
            <a:schemeClr val="accent1"/>
          </a:solidFill>
          <a:ln w="25400" cap="flat" cmpd="sng" algn="ctr">
            <a:noFill/>
            <a:prstDash val="solid"/>
          </a:ln>
          <a:effectLst/>
        </p:spPr>
        <p:txBody>
          <a:bodyPr wrap="square" lIns="0" tIns="0" rIns="0" bIns="0" anchor="ctr">
            <a:normAutofit/>
          </a:bodyPr>
          <a:lstStyle/>
          <a:p>
            <a:pPr algn="ctr">
              <a:defRPr/>
            </a:pPr>
            <a:r>
              <a:rPr lang="zh-CN" altLang="en-US" sz="2109" kern="0">
                <a:solidFill>
                  <a:srgbClr val="FFFFFF"/>
                </a:solidFill>
                <a:latin typeface="Arial" panose="020B0604020202020204" pitchFamily="34" charset="0"/>
                <a:ea typeface="方正正粗黑简体" panose="02000000000000000000" pitchFamily="2" charset="-122"/>
                <a:sym typeface="Arial" panose="020B0604020202020204" pitchFamily="34" charset="0"/>
              </a:rPr>
              <a:t>年度工作概述</a:t>
            </a:r>
            <a:endParaRPr lang="en-US" sz="2109" kern="0" dirty="0">
              <a:solidFill>
                <a:srgbClr val="FFFFFF"/>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62" name="MH_Number_2"/>
          <p:cNvSpPr txBox="1"/>
          <p:nvPr>
            <p:custDataLst>
              <p:tags r:id="rId6"/>
            </p:custDataLst>
          </p:nvPr>
        </p:nvSpPr>
        <p:spPr>
          <a:xfrm>
            <a:off x="4349801" y="3516508"/>
            <a:ext cx="741600" cy="481799"/>
          </a:xfrm>
          <a:prstGeom prst="rect">
            <a:avLst/>
          </a:prstGeom>
          <a:noFill/>
        </p:spPr>
        <p:txBody>
          <a:bodyPr>
            <a:spAutoFit/>
          </a:bodyPr>
          <a:lstStyle/>
          <a:p>
            <a:pPr algn="r">
              <a:defRPr/>
            </a:pPr>
            <a:r>
              <a:rPr lang="en-US" altLang="zh-CN" sz="2531" kern="0" dirty="0">
                <a:solidFill>
                  <a:schemeClr val="accent2"/>
                </a:solidFill>
                <a:latin typeface="Arial" panose="020B0604020202020204" pitchFamily="34" charset="0"/>
                <a:ea typeface="方正正粗黑简体" panose="02000000000000000000" pitchFamily="2" charset="-122"/>
                <a:cs typeface="Verdana" panose="020B0604030504040204" pitchFamily="34" charset="0"/>
                <a:sym typeface="Arial" panose="020B0604020202020204" pitchFamily="34" charset="0"/>
              </a:rPr>
              <a:t>02</a:t>
            </a:r>
            <a:endParaRPr lang="en-US" sz="2531" kern="0" dirty="0">
              <a:solidFill>
                <a:schemeClr val="accent2"/>
              </a:solidFill>
              <a:latin typeface="Arial" panose="020B0604020202020204" pitchFamily="34" charset="0"/>
              <a:ea typeface="方正正粗黑简体" panose="02000000000000000000" pitchFamily="2" charset="-122"/>
              <a:cs typeface="Verdana" panose="020B0604030504040204" pitchFamily="34" charset="0"/>
              <a:sym typeface="Arial" panose="020B0604020202020204" pitchFamily="34" charset="0"/>
            </a:endParaRPr>
          </a:p>
        </p:txBody>
      </p:sp>
      <p:sp>
        <p:nvSpPr>
          <p:cNvPr id="63" name="MH_Entry_2"/>
          <p:cNvSpPr/>
          <p:nvPr>
            <p:custDataLst>
              <p:tags r:id="rId7"/>
            </p:custDataLst>
          </p:nvPr>
        </p:nvSpPr>
        <p:spPr>
          <a:xfrm>
            <a:off x="5091402" y="3582138"/>
            <a:ext cx="4071580" cy="463540"/>
          </a:xfrm>
          <a:prstGeom prst="rect">
            <a:avLst/>
          </a:prstGeom>
          <a:solidFill>
            <a:schemeClr val="accent2"/>
          </a:solidFill>
          <a:ln w="25400" cap="flat" cmpd="sng" algn="ctr">
            <a:noFill/>
            <a:prstDash val="solid"/>
          </a:ln>
          <a:effectLst/>
        </p:spPr>
        <p:txBody>
          <a:bodyPr wrap="square" lIns="94906" tIns="49352" rIns="94906" bIns="49352" anchor="ctr">
            <a:normAutofit/>
          </a:bodyPr>
          <a:lstStyle/>
          <a:p>
            <a:pPr algn="ctr">
              <a:defRPr/>
            </a:pPr>
            <a:r>
              <a:rPr lang="zh-CN" altLang="en-US" sz="2109" kern="0">
                <a:solidFill>
                  <a:srgbClr val="FFFFFF"/>
                </a:solidFill>
                <a:latin typeface="Arial" panose="020B0604020202020204" pitchFamily="34" charset="0"/>
                <a:ea typeface="方正正粗黑简体" panose="02000000000000000000" pitchFamily="2" charset="-122"/>
                <a:sym typeface="Arial" panose="020B0604020202020204" pitchFamily="34" charset="0"/>
              </a:rPr>
              <a:t>工作完成情况</a:t>
            </a:r>
            <a:endParaRPr lang="en-US" sz="2109" kern="0" dirty="0">
              <a:solidFill>
                <a:srgbClr val="FFFFFF"/>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66" name="MH_Number_3"/>
          <p:cNvSpPr txBox="1"/>
          <p:nvPr>
            <p:custDataLst>
              <p:tags r:id="rId8"/>
            </p:custDataLst>
          </p:nvPr>
        </p:nvSpPr>
        <p:spPr>
          <a:xfrm>
            <a:off x="4349801" y="4420752"/>
            <a:ext cx="741600" cy="481799"/>
          </a:xfrm>
          <a:prstGeom prst="rect">
            <a:avLst/>
          </a:prstGeom>
          <a:noFill/>
        </p:spPr>
        <p:txBody>
          <a:bodyPr>
            <a:spAutoFit/>
          </a:bodyPr>
          <a:lstStyle/>
          <a:p>
            <a:pPr algn="r">
              <a:defRPr/>
            </a:pPr>
            <a:r>
              <a:rPr lang="en-US" altLang="zh-CN" sz="2531" kern="0" dirty="0">
                <a:solidFill>
                  <a:schemeClr val="accent3"/>
                </a:solidFill>
                <a:latin typeface="Arial" panose="020B0604020202020204" pitchFamily="34" charset="0"/>
                <a:ea typeface="方正正粗黑简体" panose="02000000000000000000" pitchFamily="2" charset="-122"/>
                <a:cs typeface="Verdana" panose="020B0604030504040204" pitchFamily="34" charset="0"/>
                <a:sym typeface="Arial" panose="020B0604020202020204" pitchFamily="34" charset="0"/>
              </a:rPr>
              <a:t>03</a:t>
            </a:r>
            <a:endParaRPr lang="en-US" sz="2531" kern="0" dirty="0">
              <a:solidFill>
                <a:schemeClr val="accent3"/>
              </a:solidFill>
              <a:latin typeface="Arial" panose="020B0604020202020204" pitchFamily="34" charset="0"/>
              <a:ea typeface="方正正粗黑简体" panose="02000000000000000000" pitchFamily="2" charset="-122"/>
              <a:cs typeface="Verdana" panose="020B0604030504040204" pitchFamily="34" charset="0"/>
              <a:sym typeface="Arial" panose="020B0604020202020204" pitchFamily="34" charset="0"/>
            </a:endParaRPr>
          </a:p>
        </p:txBody>
      </p:sp>
      <p:sp>
        <p:nvSpPr>
          <p:cNvPr id="67" name="MH_Entry_3"/>
          <p:cNvSpPr/>
          <p:nvPr>
            <p:custDataLst>
              <p:tags r:id="rId9"/>
            </p:custDataLst>
          </p:nvPr>
        </p:nvSpPr>
        <p:spPr>
          <a:xfrm>
            <a:off x="5091401" y="4486382"/>
            <a:ext cx="4071580" cy="463540"/>
          </a:xfrm>
          <a:prstGeom prst="rect">
            <a:avLst/>
          </a:prstGeom>
          <a:solidFill>
            <a:schemeClr val="accent3"/>
          </a:solidFill>
          <a:ln w="25400" cap="flat" cmpd="sng" algn="ctr">
            <a:noFill/>
            <a:prstDash val="solid"/>
          </a:ln>
          <a:effectLst/>
        </p:spPr>
        <p:txBody>
          <a:bodyPr wrap="square" lIns="94906" tIns="49352" rIns="94906" bIns="49352" anchor="ctr">
            <a:normAutofit/>
          </a:bodyPr>
          <a:lstStyle/>
          <a:p>
            <a:pPr algn="ctr">
              <a:defRPr/>
            </a:pPr>
            <a:r>
              <a:rPr lang="zh-CN" altLang="en-US" sz="2109" kern="0">
                <a:solidFill>
                  <a:srgbClr val="FFFFFF"/>
                </a:solidFill>
                <a:latin typeface="Arial" panose="020B0604020202020204" pitchFamily="34" charset="0"/>
                <a:ea typeface="方正正粗黑简体" panose="02000000000000000000" pitchFamily="2" charset="-122"/>
                <a:sym typeface="Arial" panose="020B0604020202020204" pitchFamily="34" charset="0"/>
              </a:rPr>
              <a:t>成功项目展示</a:t>
            </a:r>
            <a:endParaRPr lang="en-US" sz="2109" kern="0" dirty="0">
              <a:solidFill>
                <a:srgbClr val="FFFFFF"/>
              </a:solidFill>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3" name="组合 2"/>
          <p:cNvGrpSpPr/>
          <p:nvPr/>
        </p:nvGrpSpPr>
        <p:grpSpPr>
          <a:xfrm>
            <a:off x="4995981" y="1135484"/>
            <a:ext cx="172426" cy="6096770"/>
            <a:chOff x="4995822" y="1135212"/>
            <a:chExt cx="172445" cy="6097438"/>
          </a:xfrm>
        </p:grpSpPr>
        <p:cxnSp>
          <p:nvCxnSpPr>
            <p:cNvPr id="5123" name="MH_Others_3"/>
            <p:cNvCxnSpPr>
              <a:cxnSpLocks noChangeShapeType="1"/>
            </p:cNvCxnSpPr>
            <p:nvPr>
              <p:custDataLst>
                <p:tags r:id="rId13"/>
              </p:custDataLst>
            </p:nvPr>
          </p:nvCxnSpPr>
          <p:spPr bwMode="auto">
            <a:xfrm>
              <a:off x="5091252" y="1135212"/>
              <a:ext cx="0" cy="6097438"/>
            </a:xfrm>
            <a:prstGeom prst="line">
              <a:avLst/>
            </a:prstGeom>
            <a:noFill/>
            <a:ln w="12700" algn="ctr">
              <a:solidFill>
                <a:srgbClr val="CFCFCF"/>
              </a:solidFill>
              <a:round/>
              <a:headEnd/>
              <a:tailEnd/>
            </a:ln>
            <a:extLst>
              <a:ext uri="{909E8E84-426E-40DD-AFC4-6F175D3DCCD1}">
                <a14:hiddenFill xmlns:a14="http://schemas.microsoft.com/office/drawing/2010/main">
                  <a:noFill/>
                </a14:hiddenFill>
              </a:ext>
            </a:extLst>
          </p:spPr>
        </p:cxnSp>
        <p:cxnSp>
          <p:nvCxnSpPr>
            <p:cNvPr id="27" name="MH_Others_4"/>
            <p:cNvCxnSpPr/>
            <p:nvPr>
              <p:custDataLst>
                <p:tags r:id="rId14"/>
              </p:custDataLst>
            </p:nvPr>
          </p:nvCxnSpPr>
          <p:spPr>
            <a:xfrm>
              <a:off x="4995822" y="3209713"/>
              <a:ext cx="172445" cy="0"/>
            </a:xfrm>
            <a:prstGeom prst="line">
              <a:avLst/>
            </a:prstGeom>
            <a:noFill/>
            <a:ln w="12700" cap="flat" cmpd="sng" algn="ctr">
              <a:solidFill>
                <a:srgbClr val="CFCFCF"/>
              </a:solidFill>
              <a:prstDash val="solid"/>
            </a:ln>
            <a:effectLst/>
          </p:spPr>
        </p:cxnSp>
        <p:cxnSp>
          <p:nvCxnSpPr>
            <p:cNvPr id="61" name="MH_Others_5"/>
            <p:cNvCxnSpPr/>
            <p:nvPr>
              <p:custDataLst>
                <p:tags r:id="rId15"/>
              </p:custDataLst>
            </p:nvPr>
          </p:nvCxnSpPr>
          <p:spPr>
            <a:xfrm>
              <a:off x="4995822" y="4114056"/>
              <a:ext cx="172445" cy="0"/>
            </a:xfrm>
            <a:prstGeom prst="line">
              <a:avLst/>
            </a:prstGeom>
            <a:noFill/>
            <a:ln w="12700" cap="flat" cmpd="sng" algn="ctr">
              <a:solidFill>
                <a:srgbClr val="CFCFCF"/>
              </a:solidFill>
              <a:prstDash val="solid"/>
            </a:ln>
            <a:effectLst/>
          </p:spPr>
        </p:cxnSp>
        <p:cxnSp>
          <p:nvCxnSpPr>
            <p:cNvPr id="65" name="MH_Others_6"/>
            <p:cNvCxnSpPr/>
            <p:nvPr>
              <p:custDataLst>
                <p:tags r:id="rId16"/>
              </p:custDataLst>
            </p:nvPr>
          </p:nvCxnSpPr>
          <p:spPr>
            <a:xfrm>
              <a:off x="4995822" y="5018398"/>
              <a:ext cx="172445" cy="0"/>
            </a:xfrm>
            <a:prstGeom prst="line">
              <a:avLst/>
            </a:prstGeom>
            <a:noFill/>
            <a:ln w="12700" cap="flat" cmpd="sng" algn="ctr">
              <a:solidFill>
                <a:srgbClr val="CFCFCF"/>
              </a:solidFill>
              <a:prstDash val="solid"/>
            </a:ln>
            <a:effectLst/>
          </p:spPr>
        </p:cxnSp>
        <p:cxnSp>
          <p:nvCxnSpPr>
            <p:cNvPr id="69" name="MH_Others_7"/>
            <p:cNvCxnSpPr/>
            <p:nvPr>
              <p:custDataLst>
                <p:tags r:id="rId17"/>
              </p:custDataLst>
            </p:nvPr>
          </p:nvCxnSpPr>
          <p:spPr>
            <a:xfrm>
              <a:off x="4995822" y="5922741"/>
              <a:ext cx="172445" cy="0"/>
            </a:xfrm>
            <a:prstGeom prst="line">
              <a:avLst/>
            </a:prstGeom>
            <a:noFill/>
            <a:ln w="12700" cap="flat" cmpd="sng" algn="ctr">
              <a:solidFill>
                <a:srgbClr val="CFCFCF"/>
              </a:solidFill>
              <a:prstDash val="solid"/>
            </a:ln>
            <a:effectLst/>
          </p:spPr>
        </p:cxnSp>
      </p:grpSp>
      <p:sp>
        <p:nvSpPr>
          <p:cNvPr id="70" name="MH_Number_4"/>
          <p:cNvSpPr txBox="1"/>
          <p:nvPr>
            <p:custDataLst>
              <p:tags r:id="rId10"/>
            </p:custDataLst>
          </p:nvPr>
        </p:nvSpPr>
        <p:spPr>
          <a:xfrm>
            <a:off x="4349801" y="5324995"/>
            <a:ext cx="741600" cy="481799"/>
          </a:xfrm>
          <a:prstGeom prst="rect">
            <a:avLst/>
          </a:prstGeom>
          <a:noFill/>
        </p:spPr>
        <p:txBody>
          <a:bodyPr>
            <a:spAutoFit/>
          </a:bodyPr>
          <a:lstStyle/>
          <a:p>
            <a:pPr algn="r">
              <a:defRPr/>
            </a:pPr>
            <a:r>
              <a:rPr lang="en-US" altLang="zh-CN" sz="2531" kern="0" dirty="0">
                <a:solidFill>
                  <a:schemeClr val="accent4"/>
                </a:solidFill>
                <a:latin typeface="Arial" panose="020B0604020202020204" pitchFamily="34" charset="0"/>
                <a:ea typeface="方正正粗黑简体" panose="02000000000000000000" pitchFamily="2" charset="-122"/>
                <a:cs typeface="Verdana" panose="020B0604030504040204" pitchFamily="34" charset="0"/>
                <a:sym typeface="Arial" panose="020B0604020202020204" pitchFamily="34" charset="0"/>
              </a:rPr>
              <a:t>04</a:t>
            </a:r>
            <a:endParaRPr lang="en-US" sz="2531" kern="0" dirty="0">
              <a:solidFill>
                <a:schemeClr val="accent4"/>
              </a:solidFill>
              <a:latin typeface="Arial" panose="020B0604020202020204" pitchFamily="34" charset="0"/>
              <a:ea typeface="方正正粗黑简体" panose="02000000000000000000" pitchFamily="2" charset="-122"/>
              <a:cs typeface="Verdana" panose="020B0604030504040204" pitchFamily="34" charset="0"/>
              <a:sym typeface="Arial" panose="020B0604020202020204" pitchFamily="34" charset="0"/>
            </a:endParaRPr>
          </a:p>
        </p:txBody>
      </p:sp>
      <p:sp>
        <p:nvSpPr>
          <p:cNvPr id="71" name="MH_Entry_4"/>
          <p:cNvSpPr/>
          <p:nvPr>
            <p:custDataLst>
              <p:tags r:id="rId11"/>
            </p:custDataLst>
          </p:nvPr>
        </p:nvSpPr>
        <p:spPr>
          <a:xfrm>
            <a:off x="5091402" y="5390625"/>
            <a:ext cx="4071580" cy="463540"/>
          </a:xfrm>
          <a:prstGeom prst="rect">
            <a:avLst/>
          </a:prstGeom>
          <a:solidFill>
            <a:schemeClr val="accent4"/>
          </a:solidFill>
          <a:ln w="25400" cap="flat" cmpd="sng" algn="ctr">
            <a:noFill/>
            <a:prstDash val="solid"/>
          </a:ln>
          <a:effectLst/>
        </p:spPr>
        <p:txBody>
          <a:bodyPr wrap="square" lIns="94906" tIns="49352" rIns="94906" bIns="49352" anchor="ctr">
            <a:normAutofit/>
          </a:bodyPr>
          <a:lstStyle/>
          <a:p>
            <a:pPr algn="ctr">
              <a:defRPr/>
            </a:pPr>
            <a:r>
              <a:rPr lang="zh-CN" altLang="en-US" sz="2109" kern="0">
                <a:solidFill>
                  <a:srgbClr val="FFFFFF"/>
                </a:solidFill>
                <a:latin typeface="Arial" panose="020B0604020202020204" pitchFamily="34" charset="0"/>
                <a:ea typeface="方正正粗黑简体" panose="02000000000000000000" pitchFamily="2" charset="-122"/>
                <a:sym typeface="Arial" panose="020B0604020202020204" pitchFamily="34" charset="0"/>
              </a:rPr>
              <a:t>明年工作计划</a:t>
            </a:r>
            <a:endParaRPr lang="en-US" sz="2109" kern="0" dirty="0">
              <a:solidFill>
                <a:srgbClr val="FFFFFF"/>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7" name="MH_Others_1"/>
          <p:cNvSpPr txBox="1">
            <a:spLocks/>
          </p:cNvSpPr>
          <p:nvPr>
            <p:custDataLst>
              <p:tags r:id="rId12"/>
            </p:custDataLst>
          </p:nvPr>
        </p:nvSpPr>
        <p:spPr bwMode="auto">
          <a:xfrm>
            <a:off x="2767821" y="1580374"/>
            <a:ext cx="1440001" cy="4273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nchorCtr="0"/>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3796">
                <a:solidFill>
                  <a:schemeClr val="accent1"/>
                </a:solidFill>
                <a:latin typeface="Arial" panose="020B0604020202020204" pitchFamily="34" charset="0"/>
                <a:ea typeface="方正正粗黑简体" panose="02000000000000000000" pitchFamily="2" charset="-122"/>
                <a:cs typeface="Verdana" panose="020B0604030504040204" pitchFamily="34" charset="0"/>
                <a:sym typeface="Arial" panose="020B0604020202020204" pitchFamily="34" charset="0"/>
              </a:rPr>
              <a:t>目 录</a:t>
            </a:r>
          </a:p>
        </p:txBody>
      </p:sp>
    </p:spTree>
    <p:custDataLst>
      <p:tags r:id="rId1"/>
    </p:custDataLst>
    <p:extLst>
      <p:ext uri="{BB962C8B-B14F-4D97-AF65-F5344CB8AC3E}">
        <p14:creationId xmlns:p14="http://schemas.microsoft.com/office/powerpoint/2010/main" val="15531829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additive="base">
                                        <p:cTn id="7" dur="500" fill="hold"/>
                                        <p:tgtEl>
                                          <p:spTgt spid="5122"/>
                                        </p:tgtEl>
                                        <p:attrNameLst>
                                          <p:attrName>ppt_x</p:attrName>
                                        </p:attrNameLst>
                                      </p:cBhvr>
                                      <p:tavLst>
                                        <p:tav tm="0">
                                          <p:val>
                                            <p:strVal val="0-#ppt_w/2"/>
                                          </p:val>
                                        </p:tav>
                                        <p:tav tm="100000">
                                          <p:val>
                                            <p:strVal val="#ppt_x"/>
                                          </p:val>
                                        </p:tav>
                                      </p:tavLst>
                                    </p:anim>
                                    <p:anim calcmode="lin" valueType="num">
                                      <p:cBhvr additive="base">
                                        <p:cTn id="8" dur="500" fill="hold"/>
                                        <p:tgtEl>
                                          <p:spTgt spid="512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5124"/>
                                        </p:tgtEl>
                                        <p:attrNameLst>
                                          <p:attrName>style.visibility</p:attrName>
                                        </p:attrNameLst>
                                      </p:cBhvr>
                                      <p:to>
                                        <p:strVal val="visible"/>
                                      </p:to>
                                    </p:set>
                                    <p:animEffect transition="in" filter="wipe(left)">
                                      <p:cBhvr>
                                        <p:cTn id="13" dur="500"/>
                                        <p:tgtEl>
                                          <p:spTgt spid="512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fill="hold"/>
                                        <p:tgtEl>
                                          <p:spTgt spid="34"/>
                                        </p:tgtEl>
                                        <p:attrNameLst>
                                          <p:attrName>ppt_x</p:attrName>
                                        </p:attrNameLst>
                                      </p:cBhvr>
                                      <p:tavLst>
                                        <p:tav tm="0">
                                          <p:val>
                                            <p:strVal val="0-#ppt_w/2"/>
                                          </p:val>
                                        </p:tav>
                                        <p:tav tm="100000">
                                          <p:val>
                                            <p:strVal val="#ppt_x"/>
                                          </p:val>
                                        </p:tav>
                                      </p:tavLst>
                                    </p:anim>
                                    <p:anim calcmode="lin" valueType="num">
                                      <p:cBhvr additive="base">
                                        <p:cTn id="30" dur="500" fill="hold"/>
                                        <p:tgtEl>
                                          <p:spTgt spid="34"/>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62"/>
                                        </p:tgtEl>
                                        <p:attrNameLst>
                                          <p:attrName>style.visibility</p:attrName>
                                        </p:attrNameLst>
                                      </p:cBhvr>
                                      <p:to>
                                        <p:strVal val="visible"/>
                                      </p:to>
                                    </p:set>
                                    <p:anim calcmode="lin" valueType="num">
                                      <p:cBhvr additive="base">
                                        <p:cTn id="33" dur="500" fill="hold"/>
                                        <p:tgtEl>
                                          <p:spTgt spid="62"/>
                                        </p:tgtEl>
                                        <p:attrNameLst>
                                          <p:attrName>ppt_x</p:attrName>
                                        </p:attrNameLst>
                                      </p:cBhvr>
                                      <p:tavLst>
                                        <p:tav tm="0">
                                          <p:val>
                                            <p:strVal val="0-#ppt_w/2"/>
                                          </p:val>
                                        </p:tav>
                                        <p:tav tm="100000">
                                          <p:val>
                                            <p:strVal val="#ppt_x"/>
                                          </p:val>
                                        </p:tav>
                                      </p:tavLst>
                                    </p:anim>
                                    <p:anim calcmode="lin" valueType="num">
                                      <p:cBhvr additive="base">
                                        <p:cTn id="34" dur="500" fill="hold"/>
                                        <p:tgtEl>
                                          <p:spTgt spid="62"/>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66"/>
                                        </p:tgtEl>
                                        <p:attrNameLst>
                                          <p:attrName>style.visibility</p:attrName>
                                        </p:attrNameLst>
                                      </p:cBhvr>
                                      <p:to>
                                        <p:strVal val="visible"/>
                                      </p:to>
                                    </p:set>
                                    <p:anim calcmode="lin" valueType="num">
                                      <p:cBhvr additive="base">
                                        <p:cTn id="37" dur="500" fill="hold"/>
                                        <p:tgtEl>
                                          <p:spTgt spid="66"/>
                                        </p:tgtEl>
                                        <p:attrNameLst>
                                          <p:attrName>ppt_x</p:attrName>
                                        </p:attrNameLst>
                                      </p:cBhvr>
                                      <p:tavLst>
                                        <p:tav tm="0">
                                          <p:val>
                                            <p:strVal val="0-#ppt_w/2"/>
                                          </p:val>
                                        </p:tav>
                                        <p:tav tm="100000">
                                          <p:val>
                                            <p:strVal val="#ppt_x"/>
                                          </p:val>
                                        </p:tav>
                                      </p:tavLst>
                                    </p:anim>
                                    <p:anim calcmode="lin" valueType="num">
                                      <p:cBhvr additive="base">
                                        <p:cTn id="38" dur="500" fill="hold"/>
                                        <p:tgtEl>
                                          <p:spTgt spid="66"/>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70"/>
                                        </p:tgtEl>
                                        <p:attrNameLst>
                                          <p:attrName>style.visibility</p:attrName>
                                        </p:attrNameLst>
                                      </p:cBhvr>
                                      <p:to>
                                        <p:strVal val="visible"/>
                                      </p:to>
                                    </p:set>
                                    <p:anim calcmode="lin" valueType="num">
                                      <p:cBhvr additive="base">
                                        <p:cTn id="41" dur="500" fill="hold"/>
                                        <p:tgtEl>
                                          <p:spTgt spid="70"/>
                                        </p:tgtEl>
                                        <p:attrNameLst>
                                          <p:attrName>ppt_x</p:attrName>
                                        </p:attrNameLst>
                                      </p:cBhvr>
                                      <p:tavLst>
                                        <p:tav tm="0">
                                          <p:val>
                                            <p:strVal val="0-#ppt_w/2"/>
                                          </p:val>
                                        </p:tav>
                                        <p:tav tm="100000">
                                          <p:val>
                                            <p:strVal val="#ppt_x"/>
                                          </p:val>
                                        </p:tav>
                                      </p:tavLst>
                                    </p:anim>
                                    <p:anim calcmode="lin" valueType="num">
                                      <p:cBhvr additive="base">
                                        <p:cTn id="42" dur="500" fill="hold"/>
                                        <p:tgtEl>
                                          <p:spTgt spid="70"/>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additive="base">
                                        <p:cTn id="45" dur="500" fill="hold"/>
                                        <p:tgtEl>
                                          <p:spTgt spid="23"/>
                                        </p:tgtEl>
                                        <p:attrNameLst>
                                          <p:attrName>ppt_x</p:attrName>
                                        </p:attrNameLst>
                                      </p:cBhvr>
                                      <p:tavLst>
                                        <p:tav tm="0">
                                          <p:val>
                                            <p:strVal val="1+#ppt_w/2"/>
                                          </p:val>
                                        </p:tav>
                                        <p:tav tm="100000">
                                          <p:val>
                                            <p:strVal val="#ppt_x"/>
                                          </p:val>
                                        </p:tav>
                                      </p:tavLst>
                                    </p:anim>
                                    <p:anim calcmode="lin" valueType="num">
                                      <p:cBhvr additive="base">
                                        <p:cTn id="46" dur="500" fill="hold"/>
                                        <p:tgtEl>
                                          <p:spTgt spid="23"/>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63"/>
                                        </p:tgtEl>
                                        <p:attrNameLst>
                                          <p:attrName>style.visibility</p:attrName>
                                        </p:attrNameLst>
                                      </p:cBhvr>
                                      <p:to>
                                        <p:strVal val="visible"/>
                                      </p:to>
                                    </p:set>
                                    <p:anim calcmode="lin" valueType="num">
                                      <p:cBhvr additive="base">
                                        <p:cTn id="49" dur="500" fill="hold"/>
                                        <p:tgtEl>
                                          <p:spTgt spid="63"/>
                                        </p:tgtEl>
                                        <p:attrNameLst>
                                          <p:attrName>ppt_x</p:attrName>
                                        </p:attrNameLst>
                                      </p:cBhvr>
                                      <p:tavLst>
                                        <p:tav tm="0">
                                          <p:val>
                                            <p:strVal val="1+#ppt_w/2"/>
                                          </p:val>
                                        </p:tav>
                                        <p:tav tm="100000">
                                          <p:val>
                                            <p:strVal val="#ppt_x"/>
                                          </p:val>
                                        </p:tav>
                                      </p:tavLst>
                                    </p:anim>
                                    <p:anim calcmode="lin" valueType="num">
                                      <p:cBhvr additive="base">
                                        <p:cTn id="50" dur="500" fill="hold"/>
                                        <p:tgtEl>
                                          <p:spTgt spid="63"/>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67"/>
                                        </p:tgtEl>
                                        <p:attrNameLst>
                                          <p:attrName>style.visibility</p:attrName>
                                        </p:attrNameLst>
                                      </p:cBhvr>
                                      <p:to>
                                        <p:strVal val="visible"/>
                                      </p:to>
                                    </p:set>
                                    <p:anim calcmode="lin" valueType="num">
                                      <p:cBhvr additive="base">
                                        <p:cTn id="53" dur="500" fill="hold"/>
                                        <p:tgtEl>
                                          <p:spTgt spid="67"/>
                                        </p:tgtEl>
                                        <p:attrNameLst>
                                          <p:attrName>ppt_x</p:attrName>
                                        </p:attrNameLst>
                                      </p:cBhvr>
                                      <p:tavLst>
                                        <p:tav tm="0">
                                          <p:val>
                                            <p:strVal val="1+#ppt_w/2"/>
                                          </p:val>
                                        </p:tav>
                                        <p:tav tm="100000">
                                          <p:val>
                                            <p:strVal val="#ppt_x"/>
                                          </p:val>
                                        </p:tav>
                                      </p:tavLst>
                                    </p:anim>
                                    <p:anim calcmode="lin" valueType="num">
                                      <p:cBhvr additive="base">
                                        <p:cTn id="54" dur="500" fill="hold"/>
                                        <p:tgtEl>
                                          <p:spTgt spid="67"/>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71"/>
                                        </p:tgtEl>
                                        <p:attrNameLst>
                                          <p:attrName>style.visibility</p:attrName>
                                        </p:attrNameLst>
                                      </p:cBhvr>
                                      <p:to>
                                        <p:strVal val="visible"/>
                                      </p:to>
                                    </p:set>
                                    <p:anim calcmode="lin" valueType="num">
                                      <p:cBhvr additive="base">
                                        <p:cTn id="57" dur="500" fill="hold"/>
                                        <p:tgtEl>
                                          <p:spTgt spid="71"/>
                                        </p:tgtEl>
                                        <p:attrNameLst>
                                          <p:attrName>ppt_x</p:attrName>
                                        </p:attrNameLst>
                                      </p:cBhvr>
                                      <p:tavLst>
                                        <p:tav tm="0">
                                          <p:val>
                                            <p:strVal val="1+#ppt_w/2"/>
                                          </p:val>
                                        </p:tav>
                                        <p:tav tm="100000">
                                          <p:val>
                                            <p:strVal val="#ppt_x"/>
                                          </p:val>
                                        </p:tav>
                                      </p:tavLst>
                                    </p:anim>
                                    <p:anim calcmode="lin" valueType="num">
                                      <p:cBhvr additive="base">
                                        <p:cTn id="58"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P spid="34" grpId="0"/>
      <p:bldP spid="23" grpId="0" animBg="1"/>
      <p:bldP spid="62" grpId="0"/>
      <p:bldP spid="63" grpId="0" animBg="1"/>
      <p:bldP spid="66" grpId="0"/>
      <p:bldP spid="67" grpId="0" animBg="1"/>
      <p:bldP spid="70" grpId="0"/>
      <p:bldP spid="71" grpId="0" animBg="1"/>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椭圆 3079"/>
          <p:cNvSpPr>
            <a:spLocks noChangeArrowheads="1"/>
          </p:cNvSpPr>
          <p:nvPr/>
        </p:nvSpPr>
        <p:spPr bwMode="auto">
          <a:xfrm>
            <a:off x="2535189" y="2503586"/>
            <a:ext cx="2223248" cy="2223248"/>
          </a:xfrm>
          <a:prstGeom prst="ellipse">
            <a:avLst/>
          </a:prstGeom>
          <a:solidFill>
            <a:schemeClr val="accent1"/>
          </a:solidFill>
          <a:ln>
            <a:noFill/>
          </a:ln>
          <a:extLst/>
        </p:spPr>
        <p:txBody>
          <a:bodyPr/>
          <a:lstStyle/>
          <a:p>
            <a:endParaRPr lang="zh-CN" altLang="en-US" sz="2668">
              <a:latin typeface="Arial" panose="020B0604020202020204" pitchFamily="34" charset="0"/>
              <a:ea typeface="方正正粗黑简体" panose="02000000000000000000" pitchFamily="2" charset="-122"/>
              <a:sym typeface="Arial" panose="020B0604020202020204" pitchFamily="34" charset="0"/>
            </a:endParaRPr>
          </a:p>
        </p:txBody>
      </p:sp>
      <p:sp>
        <p:nvSpPr>
          <p:cNvPr id="6148" name="文本框 3080"/>
          <p:cNvSpPr txBox="1">
            <a:spLocks noChangeArrowheads="1"/>
          </p:cNvSpPr>
          <p:nvPr/>
        </p:nvSpPr>
        <p:spPr bwMode="auto">
          <a:xfrm>
            <a:off x="4758438" y="3117137"/>
            <a:ext cx="1761188" cy="1390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8436" dirty="0">
                <a:solidFill>
                  <a:schemeClr val="accent1"/>
                </a:solidFill>
                <a:latin typeface="Arial" panose="020B0604020202020204" pitchFamily="34" charset="0"/>
                <a:ea typeface="方正正粗黑简体" panose="02000000000000000000" pitchFamily="2" charset="-122"/>
                <a:sym typeface="Arial" panose="020B0604020202020204" pitchFamily="34" charset="0"/>
              </a:rPr>
              <a:t>01</a:t>
            </a:r>
          </a:p>
        </p:txBody>
      </p:sp>
      <p:sp>
        <p:nvSpPr>
          <p:cNvPr id="6152" name="椭圆 3088"/>
          <p:cNvSpPr>
            <a:spLocks noChangeArrowheads="1"/>
          </p:cNvSpPr>
          <p:nvPr/>
        </p:nvSpPr>
        <p:spPr bwMode="auto">
          <a:xfrm>
            <a:off x="1626693" y="4325042"/>
            <a:ext cx="169646" cy="169646"/>
          </a:xfrm>
          <a:prstGeom prst="ellipse">
            <a:avLst/>
          </a:prstGeom>
          <a:solidFill>
            <a:schemeClr val="accent1"/>
          </a:solidFill>
          <a:ln>
            <a:noFill/>
          </a:ln>
          <a:extLst/>
        </p:spPr>
        <p:txBody>
          <a:bodyPr/>
          <a:lstStyle/>
          <a:p>
            <a:endParaRPr lang="zh-CN" altLang="en-US" sz="2668">
              <a:latin typeface="Arial" panose="020B0604020202020204" pitchFamily="34" charset="0"/>
              <a:ea typeface="方正正粗黑简体" panose="02000000000000000000" pitchFamily="2" charset="-122"/>
              <a:sym typeface="Arial" panose="020B0604020202020204" pitchFamily="34" charset="0"/>
            </a:endParaRPr>
          </a:p>
        </p:txBody>
      </p:sp>
      <p:sp>
        <p:nvSpPr>
          <p:cNvPr id="6153" name="椭圆 3087"/>
          <p:cNvSpPr>
            <a:spLocks noChangeArrowheads="1"/>
          </p:cNvSpPr>
          <p:nvPr/>
        </p:nvSpPr>
        <p:spPr bwMode="auto">
          <a:xfrm>
            <a:off x="4945942" y="2237957"/>
            <a:ext cx="482150" cy="482150"/>
          </a:xfrm>
          <a:prstGeom prst="ellipse">
            <a:avLst/>
          </a:prstGeom>
          <a:solidFill>
            <a:schemeClr val="accent1"/>
          </a:solidFill>
          <a:ln>
            <a:noFill/>
          </a:ln>
          <a:extLst/>
        </p:spPr>
        <p:txBody>
          <a:bodyPr/>
          <a:lstStyle/>
          <a:p>
            <a:endParaRPr lang="zh-CN" altLang="en-US" sz="2668">
              <a:latin typeface="Arial" panose="020B0604020202020204" pitchFamily="34" charset="0"/>
              <a:ea typeface="方正正粗黑简体" panose="02000000000000000000" pitchFamily="2" charset="-122"/>
              <a:sym typeface="Arial" panose="020B0604020202020204" pitchFamily="34" charset="0"/>
            </a:endParaRPr>
          </a:p>
        </p:txBody>
      </p:sp>
      <p:sp>
        <p:nvSpPr>
          <p:cNvPr id="9" name="矩形 8"/>
          <p:cNvSpPr/>
          <p:nvPr/>
        </p:nvSpPr>
        <p:spPr>
          <a:xfrm>
            <a:off x="6255925" y="3279555"/>
            <a:ext cx="2855413" cy="430887"/>
          </a:xfrm>
          <a:prstGeom prst="rect">
            <a:avLst/>
          </a:prstGeom>
        </p:spPr>
        <p:txBody>
          <a:bodyPr wrap="square" lIns="0" tIns="0" rIns="0" bIns="0">
            <a:spAutoFit/>
          </a:bodyPr>
          <a:lstStyle/>
          <a:p>
            <a:r>
              <a:rPr lang="zh-CN" altLang="en-US" sz="2800" dirty="0">
                <a:solidFill>
                  <a:schemeClr val="accent1"/>
                </a:solidFill>
                <a:latin typeface="Arial" panose="020B0604020202020204" pitchFamily="34" charset="0"/>
                <a:ea typeface="方正正粗黑简体" panose="02000000000000000000" pitchFamily="2" charset="-122"/>
                <a:sym typeface="Arial" panose="020B0604020202020204" pitchFamily="34" charset="0"/>
              </a:rPr>
              <a:t>年度工作概述</a:t>
            </a:r>
          </a:p>
        </p:txBody>
      </p:sp>
      <p:sp>
        <p:nvSpPr>
          <p:cNvPr id="10" name="文本框 9"/>
          <p:cNvSpPr txBox="1"/>
          <p:nvPr/>
        </p:nvSpPr>
        <p:spPr>
          <a:xfrm>
            <a:off x="6255924" y="3830995"/>
            <a:ext cx="3979240" cy="461665"/>
          </a:xfrm>
          <a:prstGeom prst="rect">
            <a:avLst/>
          </a:prstGeom>
          <a:noFill/>
        </p:spPr>
        <p:txBody>
          <a:bodyPr wrap="square" lIns="0" tIns="0" rIns="0" bIns="0" rtlCol="0">
            <a:spAutoFit/>
          </a:bodyPr>
          <a:lstStyle/>
          <a:p>
            <a:pPr algn="just">
              <a:lnSpc>
                <a:spcPct val="150000"/>
              </a:lnSpc>
            </a:pPr>
            <a:r>
              <a:rPr lang="zh-CN" altLang="en-US" sz="1000" dirty="0">
                <a:solidFill>
                  <a:schemeClr val="accent1"/>
                </a:solidFill>
                <a:latin typeface="Arial" panose="020B0604020202020204" pitchFamily="34" charset="0"/>
                <a:ea typeface="方正正粗黑简体" panose="02000000000000000000" pitchFamily="2" charset="-122"/>
                <a:cs typeface="+mn-ea"/>
                <a:sym typeface="Arial" panose="020B0604020202020204" pitchFamily="34" charset="0"/>
              </a:rPr>
              <a:t>年度工作概述，修改文字内容，也可以直接复制你的内容到此。年度工作概述，修改文字内容，也可以直接复制你的内容到此。</a:t>
            </a:r>
          </a:p>
        </p:txBody>
      </p:sp>
    </p:spTree>
    <p:extLst>
      <p:ext uri="{BB962C8B-B14F-4D97-AF65-F5344CB8AC3E}">
        <p14:creationId xmlns:p14="http://schemas.microsoft.com/office/powerpoint/2010/main" val="28455269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p:cTn id="7" dur="1000" fill="hold"/>
                                        <p:tgtEl>
                                          <p:spTgt spid="6146"/>
                                        </p:tgtEl>
                                        <p:attrNameLst>
                                          <p:attrName>ppt_w</p:attrName>
                                        </p:attrNameLst>
                                      </p:cBhvr>
                                      <p:tavLst>
                                        <p:tav tm="0">
                                          <p:val>
                                            <p:fltVal val="0"/>
                                          </p:val>
                                        </p:tav>
                                        <p:tav tm="100000">
                                          <p:val>
                                            <p:strVal val="#ppt_w"/>
                                          </p:val>
                                        </p:tav>
                                      </p:tavLst>
                                    </p:anim>
                                    <p:anim calcmode="lin" valueType="num">
                                      <p:cBhvr>
                                        <p:cTn id="8" dur="1000" fill="hold"/>
                                        <p:tgtEl>
                                          <p:spTgt spid="6146"/>
                                        </p:tgtEl>
                                        <p:attrNameLst>
                                          <p:attrName>ppt_h</p:attrName>
                                        </p:attrNameLst>
                                      </p:cBhvr>
                                      <p:tavLst>
                                        <p:tav tm="0">
                                          <p:val>
                                            <p:fltVal val="0"/>
                                          </p:val>
                                        </p:tav>
                                        <p:tav tm="100000">
                                          <p:val>
                                            <p:strVal val="#ppt_h"/>
                                          </p:val>
                                        </p:tav>
                                      </p:tavLst>
                                    </p:anim>
                                    <p:anim calcmode="lin" valueType="num">
                                      <p:cBhvr>
                                        <p:cTn id="9" dur="1000" fill="hold"/>
                                        <p:tgtEl>
                                          <p:spTgt spid="614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14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6152"/>
                                        </p:tgtEl>
                                        <p:attrNameLst>
                                          <p:attrName>style.visibility</p:attrName>
                                        </p:attrNameLst>
                                      </p:cBhvr>
                                      <p:to>
                                        <p:strVal val="visible"/>
                                      </p:to>
                                    </p:set>
                                    <p:anim calcmode="lin" valueType="num">
                                      <p:cBhvr>
                                        <p:cTn id="15" dur="1000" fill="hold"/>
                                        <p:tgtEl>
                                          <p:spTgt spid="6152"/>
                                        </p:tgtEl>
                                        <p:attrNameLst>
                                          <p:attrName>ppt_w</p:attrName>
                                        </p:attrNameLst>
                                      </p:cBhvr>
                                      <p:tavLst>
                                        <p:tav tm="0">
                                          <p:val>
                                            <p:fltVal val="0"/>
                                          </p:val>
                                        </p:tav>
                                        <p:tav tm="100000">
                                          <p:val>
                                            <p:strVal val="#ppt_w"/>
                                          </p:val>
                                        </p:tav>
                                      </p:tavLst>
                                    </p:anim>
                                    <p:anim calcmode="lin" valueType="num">
                                      <p:cBhvr>
                                        <p:cTn id="16" dur="1000" fill="hold"/>
                                        <p:tgtEl>
                                          <p:spTgt spid="6152"/>
                                        </p:tgtEl>
                                        <p:attrNameLst>
                                          <p:attrName>ppt_h</p:attrName>
                                        </p:attrNameLst>
                                      </p:cBhvr>
                                      <p:tavLst>
                                        <p:tav tm="0">
                                          <p:val>
                                            <p:fltVal val="0"/>
                                          </p:val>
                                        </p:tav>
                                        <p:tav tm="100000">
                                          <p:val>
                                            <p:strVal val="#ppt_h"/>
                                          </p:val>
                                        </p:tav>
                                      </p:tavLst>
                                    </p:anim>
                                    <p:anim calcmode="lin" valueType="num">
                                      <p:cBhvr>
                                        <p:cTn id="17" dur="1000" fill="hold"/>
                                        <p:tgtEl>
                                          <p:spTgt spid="6152"/>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615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6153"/>
                                        </p:tgtEl>
                                        <p:attrNameLst>
                                          <p:attrName>style.visibility</p:attrName>
                                        </p:attrNameLst>
                                      </p:cBhvr>
                                      <p:to>
                                        <p:strVal val="visible"/>
                                      </p:to>
                                    </p:set>
                                    <p:anim calcmode="lin" valueType="num">
                                      <p:cBhvr>
                                        <p:cTn id="23" dur="1000" fill="hold"/>
                                        <p:tgtEl>
                                          <p:spTgt spid="6153"/>
                                        </p:tgtEl>
                                        <p:attrNameLst>
                                          <p:attrName>ppt_w</p:attrName>
                                        </p:attrNameLst>
                                      </p:cBhvr>
                                      <p:tavLst>
                                        <p:tav tm="0">
                                          <p:val>
                                            <p:fltVal val="0"/>
                                          </p:val>
                                        </p:tav>
                                        <p:tav tm="100000">
                                          <p:val>
                                            <p:strVal val="#ppt_w"/>
                                          </p:val>
                                        </p:tav>
                                      </p:tavLst>
                                    </p:anim>
                                    <p:anim calcmode="lin" valueType="num">
                                      <p:cBhvr>
                                        <p:cTn id="24" dur="1000" fill="hold"/>
                                        <p:tgtEl>
                                          <p:spTgt spid="6153"/>
                                        </p:tgtEl>
                                        <p:attrNameLst>
                                          <p:attrName>ppt_h</p:attrName>
                                        </p:attrNameLst>
                                      </p:cBhvr>
                                      <p:tavLst>
                                        <p:tav tm="0">
                                          <p:val>
                                            <p:fltVal val="0"/>
                                          </p:val>
                                        </p:tav>
                                        <p:tav tm="100000">
                                          <p:val>
                                            <p:strVal val="#ppt_h"/>
                                          </p:val>
                                        </p:tav>
                                      </p:tavLst>
                                    </p:anim>
                                    <p:anim calcmode="lin" valueType="num">
                                      <p:cBhvr>
                                        <p:cTn id="25" dur="1000" fill="hold"/>
                                        <p:tgtEl>
                                          <p:spTgt spid="6153"/>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615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56" presetClass="entr" presetSubtype="0" fill="hold" grpId="0" nodeType="clickEffect">
                                  <p:stCondLst>
                                    <p:cond delay="0"/>
                                  </p:stCondLst>
                                  <p:iterate type="lt">
                                    <p:tmPct val="10000"/>
                                  </p:iterate>
                                  <p:childTnLst>
                                    <p:set>
                                      <p:cBhvr>
                                        <p:cTn id="30" dur="1" fill="hold">
                                          <p:stCondLst>
                                            <p:cond delay="0"/>
                                          </p:stCondLst>
                                        </p:cTn>
                                        <p:tgtEl>
                                          <p:spTgt spid="6148"/>
                                        </p:tgtEl>
                                        <p:attrNameLst>
                                          <p:attrName>style.visibility</p:attrName>
                                        </p:attrNameLst>
                                      </p:cBhvr>
                                      <p:to>
                                        <p:strVal val="visible"/>
                                      </p:to>
                                    </p:set>
                                    <p:anim by="(-#ppt_w*2)" calcmode="lin" valueType="num">
                                      <p:cBhvr rctx="PPT">
                                        <p:cTn id="31" dur="500" autoRev="1" fill="hold">
                                          <p:stCondLst>
                                            <p:cond delay="0"/>
                                          </p:stCondLst>
                                        </p:cTn>
                                        <p:tgtEl>
                                          <p:spTgt spid="6148"/>
                                        </p:tgtEl>
                                        <p:attrNameLst>
                                          <p:attrName>ppt_w</p:attrName>
                                        </p:attrNameLst>
                                      </p:cBhvr>
                                    </p:anim>
                                    <p:anim by="(#ppt_w*0.50)" calcmode="lin" valueType="num">
                                      <p:cBhvr>
                                        <p:cTn id="32" dur="500" decel="50000" autoRev="1" fill="hold">
                                          <p:stCondLst>
                                            <p:cond delay="0"/>
                                          </p:stCondLst>
                                        </p:cTn>
                                        <p:tgtEl>
                                          <p:spTgt spid="6148"/>
                                        </p:tgtEl>
                                        <p:attrNameLst>
                                          <p:attrName>ppt_x</p:attrName>
                                        </p:attrNameLst>
                                      </p:cBhvr>
                                    </p:anim>
                                    <p:anim from="(-#ppt_h/2)" to="(#ppt_y)" calcmode="lin" valueType="num">
                                      <p:cBhvr>
                                        <p:cTn id="33" dur="1000" fill="hold">
                                          <p:stCondLst>
                                            <p:cond delay="0"/>
                                          </p:stCondLst>
                                        </p:cTn>
                                        <p:tgtEl>
                                          <p:spTgt spid="6148"/>
                                        </p:tgtEl>
                                        <p:attrNameLst>
                                          <p:attrName>ppt_y</p:attrName>
                                        </p:attrNameLst>
                                      </p:cBhvr>
                                    </p:anim>
                                    <p:animRot by="21600000">
                                      <p:cBhvr>
                                        <p:cTn id="34" dur="1000" fill="hold">
                                          <p:stCondLst>
                                            <p:cond delay="0"/>
                                          </p:stCondLst>
                                        </p:cTn>
                                        <p:tgtEl>
                                          <p:spTgt spid="6148"/>
                                        </p:tgtEl>
                                        <p:attrNameLst>
                                          <p:attrName>r</p:attrName>
                                        </p:attrNameLst>
                                      </p:cBhvr>
                                    </p:animRot>
                                  </p:childTnLst>
                                </p:cTn>
                              </p:par>
                            </p:childTnLst>
                          </p:cTn>
                        </p:par>
                      </p:childTnLst>
                    </p:cTn>
                  </p:par>
                  <p:par>
                    <p:cTn id="35" fill="hold">
                      <p:stCondLst>
                        <p:cond delay="indefinite"/>
                      </p:stCondLst>
                      <p:childTnLst>
                        <p:par>
                          <p:cTn id="36" fill="hold">
                            <p:stCondLst>
                              <p:cond delay="0"/>
                            </p:stCondLst>
                            <p:childTnLst>
                              <p:par>
                                <p:cTn id="37" presetID="23" presetClass="entr" presetSubtype="32"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strVal val="4*#ppt_w"/>
                                          </p:val>
                                        </p:tav>
                                        <p:tav tm="100000">
                                          <p:val>
                                            <p:strVal val="#ppt_w"/>
                                          </p:val>
                                        </p:tav>
                                      </p:tavLst>
                                    </p:anim>
                                    <p:anim calcmode="lin" valueType="num">
                                      <p:cBhvr>
                                        <p:cTn id="40" dur="500" fill="hold"/>
                                        <p:tgtEl>
                                          <p:spTgt spid="9"/>
                                        </p:tgtEl>
                                        <p:attrNameLst>
                                          <p:attrName>ppt_h</p:attrName>
                                        </p:attrNameLst>
                                      </p:cBhvr>
                                      <p:tavLst>
                                        <p:tav tm="0">
                                          <p:val>
                                            <p:strVal val="4*#ppt_h"/>
                                          </p:val>
                                        </p:tav>
                                        <p:tav tm="100000">
                                          <p:val>
                                            <p:strVal val="#ppt_h"/>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8" grpId="0"/>
      <p:bldP spid="6152" grpId="0" animBg="1"/>
      <p:bldP spid="6153" grpId="0" animBg="1"/>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3701054" y="1558517"/>
            <a:ext cx="2729158" cy="353408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方正正粗黑简体" panose="02000000000000000000" pitchFamily="2" charset="-122"/>
              <a:cs typeface="+mn-ea"/>
              <a:sym typeface="Arial" panose="020B0604020202020204" pitchFamily="34" charset="0"/>
            </a:endParaRPr>
          </a:p>
        </p:txBody>
      </p:sp>
      <p:sp>
        <p:nvSpPr>
          <p:cNvPr id="25" name="Rectangle 24"/>
          <p:cNvSpPr/>
          <p:nvPr/>
        </p:nvSpPr>
        <p:spPr>
          <a:xfrm>
            <a:off x="9159370" y="1558517"/>
            <a:ext cx="2729158" cy="3534080"/>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方正正粗黑简体" panose="02000000000000000000" pitchFamily="2" charset="-122"/>
              <a:cs typeface="+mn-ea"/>
              <a:sym typeface="Arial" panose="020B0604020202020204" pitchFamily="34" charset="0"/>
            </a:endParaRPr>
          </a:p>
        </p:txBody>
      </p:sp>
      <p:sp>
        <p:nvSpPr>
          <p:cNvPr id="26" name="TextBox 25"/>
          <p:cNvSpPr txBox="1"/>
          <p:nvPr/>
        </p:nvSpPr>
        <p:spPr>
          <a:xfrm>
            <a:off x="3945654" y="2860070"/>
            <a:ext cx="2266472" cy="968920"/>
          </a:xfrm>
          <a:prstGeom prst="rect">
            <a:avLst/>
          </a:prstGeom>
          <a:noFill/>
        </p:spPr>
        <p:txBody>
          <a:bodyPr wrap="square" lIns="0" tIns="0" rIns="0" bIns="0" rtlCol="0">
            <a:spAutoFit/>
          </a:bodyPr>
          <a:lstStyle/>
          <a:p>
            <a:pPr algn="just">
              <a:lnSpc>
                <a:spcPct val="150000"/>
              </a:lnSpc>
            </a:pPr>
            <a:r>
              <a:rPr lang="zh-CN" altLang="en-US" sz="1399" dirty="0">
                <a:solidFill>
                  <a:srgbClr val="FFFFFF"/>
                </a:solidFill>
                <a:latin typeface="Arial" panose="020B0604020202020204" pitchFamily="34" charset="0"/>
                <a:ea typeface="方正正粗黑简体" panose="02000000000000000000" pitchFamily="2" charset="-122"/>
                <a:cs typeface="+mn-ea"/>
                <a:sym typeface="Arial" panose="020B0604020202020204" pitchFamily="34" charset="0"/>
              </a:rPr>
              <a:t>请替换文字内容，添加相关标题，修改文字内容，也可以直接复制你的内容到此</a:t>
            </a:r>
            <a:endParaRPr lang="en-US" sz="1399" dirty="0">
              <a:solidFill>
                <a:srgbClr val="FFFFFF"/>
              </a:solidFill>
              <a:latin typeface="Arial" panose="020B0604020202020204" pitchFamily="34" charset="0"/>
              <a:ea typeface="方正正粗黑简体" panose="02000000000000000000" pitchFamily="2" charset="-122"/>
              <a:cs typeface="+mn-ea"/>
              <a:sym typeface="Arial" panose="020B0604020202020204" pitchFamily="34" charset="0"/>
            </a:endParaRPr>
          </a:p>
        </p:txBody>
      </p:sp>
      <p:sp>
        <p:nvSpPr>
          <p:cNvPr id="28" name="TextBox 27"/>
          <p:cNvSpPr txBox="1"/>
          <p:nvPr/>
        </p:nvSpPr>
        <p:spPr>
          <a:xfrm>
            <a:off x="970262" y="5487868"/>
            <a:ext cx="10918266" cy="974306"/>
          </a:xfrm>
          <a:prstGeom prst="rect">
            <a:avLst/>
          </a:prstGeom>
          <a:noFill/>
        </p:spPr>
        <p:txBody>
          <a:bodyPr wrap="square" lIns="0" tIns="0" rIns="0" bIns="0" rtlCol="0">
            <a:spAutoFit/>
          </a:bodyPr>
          <a:lstStyle/>
          <a:p>
            <a:pPr>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cs typeface="+mn-ea"/>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844" dirty="0">
              <a:solidFill>
                <a:schemeClr val="bg1">
                  <a:lumMod val="65000"/>
                </a:schemeClr>
              </a:solidFill>
              <a:latin typeface="Arial" panose="020B0604020202020204" pitchFamily="34" charset="0"/>
              <a:ea typeface="方正正粗黑简体" panose="02000000000000000000" pitchFamily="2" charset="-122"/>
              <a:cs typeface="+mn-ea"/>
              <a:sym typeface="Arial" panose="020B0604020202020204" pitchFamily="34" charset="0"/>
            </a:endParaRPr>
          </a:p>
        </p:txBody>
      </p:sp>
      <p:sp>
        <p:nvSpPr>
          <p:cNvPr id="29" name="TextBox 28"/>
          <p:cNvSpPr txBox="1"/>
          <p:nvPr/>
        </p:nvSpPr>
        <p:spPr>
          <a:xfrm>
            <a:off x="9400449" y="2860070"/>
            <a:ext cx="2266472" cy="968920"/>
          </a:xfrm>
          <a:prstGeom prst="rect">
            <a:avLst/>
          </a:prstGeom>
          <a:noFill/>
        </p:spPr>
        <p:txBody>
          <a:bodyPr wrap="square" lIns="0" tIns="0" rIns="0" bIns="0" rtlCol="0">
            <a:spAutoFit/>
          </a:bodyPr>
          <a:lstStyle/>
          <a:p>
            <a:pPr algn="just">
              <a:lnSpc>
                <a:spcPct val="150000"/>
              </a:lnSpc>
            </a:pPr>
            <a:r>
              <a:rPr lang="zh-CN" altLang="en-US" sz="1399" dirty="0">
                <a:solidFill>
                  <a:srgbClr val="FFFFFF"/>
                </a:solidFill>
                <a:latin typeface="Arial" panose="020B0604020202020204" pitchFamily="34" charset="0"/>
                <a:ea typeface="方正正粗黑简体" panose="02000000000000000000" pitchFamily="2" charset="-122"/>
                <a:cs typeface="+mn-ea"/>
                <a:sym typeface="Arial" panose="020B0604020202020204" pitchFamily="34" charset="0"/>
              </a:rPr>
              <a:t>请替换文字内容，添加相关标题，修改文字内容，也可以直接复制你的内容到此。</a:t>
            </a:r>
            <a:endParaRPr lang="en-US" sz="1399" dirty="0">
              <a:solidFill>
                <a:srgbClr val="FFFFFF"/>
              </a:solidFill>
              <a:latin typeface="Arial" panose="020B0604020202020204" pitchFamily="34" charset="0"/>
              <a:ea typeface="方正正粗黑简体" panose="02000000000000000000" pitchFamily="2" charset="-122"/>
              <a:cs typeface="+mn-ea"/>
              <a:sym typeface="Arial" panose="020B0604020202020204" pitchFamily="34" charset="0"/>
            </a:endParaRPr>
          </a:p>
        </p:txBody>
      </p:sp>
      <p:pic>
        <p:nvPicPr>
          <p:cNvPr id="4" name="图片占位符 3"/>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24244" r="24244"/>
          <a:stretch>
            <a:fillRect/>
          </a:stretch>
        </p:blipFill>
        <p:spPr/>
      </p:pic>
      <p:pic>
        <p:nvPicPr>
          <p:cNvPr id="5" name="图片占位符 4"/>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t="5600" b="5600"/>
          <a:stretch>
            <a:fillRect/>
          </a:stretch>
        </p:blipFill>
        <p:spPr/>
      </p:pic>
      <p:sp>
        <p:nvSpPr>
          <p:cNvPr id="9" name="文本框 8"/>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文本框 9"/>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椭圆 10"/>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椭圆 11"/>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96737661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ipe(down)">
                                      <p:cBhvr>
                                        <p:cTn id="16" dur="500"/>
                                        <p:tgtEl>
                                          <p:spTgt spid="26"/>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down)">
                                      <p:cBhvr>
                                        <p:cTn id="19" dur="500"/>
                                        <p:tgtEl>
                                          <p:spTgt spid="29"/>
                                        </p:tgtEl>
                                      </p:cBhvr>
                                    </p:animEffec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left)">
                                      <p:cBhvr>
                                        <p:cTn id="2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5" grpId="0" animBg="1"/>
      <p:bldP spid="26" grpId="0"/>
      <p:bldP spid="28"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4147" name="Group 1"/>
          <p:cNvGrpSpPr/>
          <p:nvPr/>
        </p:nvGrpSpPr>
        <p:grpSpPr bwMode="auto">
          <a:xfrm>
            <a:off x="4658046" y="2566587"/>
            <a:ext cx="3723475" cy="3802163"/>
            <a:chOff x="3905437" y="2176591"/>
            <a:chExt cx="4327525" cy="4374010"/>
          </a:xfrm>
        </p:grpSpPr>
        <p:sp>
          <p:nvSpPr>
            <p:cNvPr id="5" name="Freeform 48"/>
            <p:cNvSpPr/>
            <p:nvPr/>
          </p:nvSpPr>
          <p:spPr bwMode="auto">
            <a:xfrm>
              <a:off x="4173961" y="3567184"/>
              <a:ext cx="1087719" cy="830118"/>
            </a:xfrm>
            <a:custGeom>
              <a:avLst/>
              <a:gdLst>
                <a:gd name="T0" fmla="*/ 0 w 971"/>
                <a:gd name="T1" fmla="*/ 74 h 741"/>
                <a:gd name="T2" fmla="*/ 653 w 971"/>
                <a:gd name="T3" fmla="*/ 0 h 741"/>
                <a:gd name="T4" fmla="*/ 971 w 971"/>
                <a:gd name="T5" fmla="*/ 384 h 741"/>
                <a:gd name="T6" fmla="*/ 403 w 971"/>
                <a:gd name="T7" fmla="*/ 741 h 741"/>
                <a:gd name="T8" fmla="*/ 133 w 971"/>
                <a:gd name="T9" fmla="*/ 566 h 741"/>
                <a:gd name="T10" fmla="*/ 0 w 971"/>
                <a:gd name="T11" fmla="*/ 74 h 741"/>
              </a:gdLst>
              <a:ahLst/>
              <a:cxnLst>
                <a:cxn ang="0">
                  <a:pos x="T0" y="T1"/>
                </a:cxn>
                <a:cxn ang="0">
                  <a:pos x="T2" y="T3"/>
                </a:cxn>
                <a:cxn ang="0">
                  <a:pos x="T4" y="T5"/>
                </a:cxn>
                <a:cxn ang="0">
                  <a:pos x="T6" y="T7"/>
                </a:cxn>
                <a:cxn ang="0">
                  <a:pos x="T8" y="T9"/>
                </a:cxn>
                <a:cxn ang="0">
                  <a:pos x="T10" y="T11"/>
                </a:cxn>
              </a:cxnLst>
              <a:rect l="0" t="0" r="r" b="b"/>
              <a:pathLst>
                <a:path w="971" h="741">
                  <a:moveTo>
                    <a:pt x="0" y="74"/>
                  </a:moveTo>
                  <a:lnTo>
                    <a:pt x="653" y="0"/>
                  </a:lnTo>
                  <a:lnTo>
                    <a:pt x="971" y="384"/>
                  </a:lnTo>
                  <a:lnTo>
                    <a:pt x="403" y="741"/>
                  </a:lnTo>
                  <a:lnTo>
                    <a:pt x="133" y="566"/>
                  </a:lnTo>
                  <a:lnTo>
                    <a:pt x="0" y="74"/>
                  </a:lnTo>
                  <a:close/>
                </a:path>
              </a:pathLst>
            </a:custGeom>
            <a:solidFill>
              <a:schemeClr val="accent6">
                <a:lumMod val="50000"/>
              </a:schemeClr>
            </a:soli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6" name="Freeform 49"/>
            <p:cNvSpPr/>
            <p:nvPr/>
          </p:nvSpPr>
          <p:spPr bwMode="auto">
            <a:xfrm>
              <a:off x="4461944" y="3628816"/>
              <a:ext cx="665474" cy="441060"/>
            </a:xfrm>
            <a:custGeom>
              <a:avLst/>
              <a:gdLst>
                <a:gd name="T0" fmla="*/ 36 w 594"/>
                <a:gd name="T1" fmla="*/ 393 h 393"/>
                <a:gd name="T2" fmla="*/ 594 w 594"/>
                <a:gd name="T3" fmla="*/ 331 h 393"/>
                <a:gd name="T4" fmla="*/ 407 w 594"/>
                <a:gd name="T5" fmla="*/ 80 h 393"/>
                <a:gd name="T6" fmla="*/ 152 w 594"/>
                <a:gd name="T7" fmla="*/ 0 h 393"/>
                <a:gd name="T8" fmla="*/ 0 w 594"/>
                <a:gd name="T9" fmla="*/ 42 h 393"/>
                <a:gd name="T10" fmla="*/ 0 w 594"/>
                <a:gd name="T11" fmla="*/ 246 h 393"/>
                <a:gd name="T12" fmla="*/ 36 w 594"/>
                <a:gd name="T13" fmla="*/ 393 h 393"/>
              </a:gdLst>
              <a:ahLst/>
              <a:cxnLst>
                <a:cxn ang="0">
                  <a:pos x="T0" y="T1"/>
                </a:cxn>
                <a:cxn ang="0">
                  <a:pos x="T2" y="T3"/>
                </a:cxn>
                <a:cxn ang="0">
                  <a:pos x="T4" y="T5"/>
                </a:cxn>
                <a:cxn ang="0">
                  <a:pos x="T6" y="T7"/>
                </a:cxn>
                <a:cxn ang="0">
                  <a:pos x="T8" y="T9"/>
                </a:cxn>
                <a:cxn ang="0">
                  <a:pos x="T10" y="T11"/>
                </a:cxn>
                <a:cxn ang="0">
                  <a:pos x="T12" y="T13"/>
                </a:cxn>
              </a:cxnLst>
              <a:rect l="0" t="0" r="r" b="b"/>
              <a:pathLst>
                <a:path w="594" h="393">
                  <a:moveTo>
                    <a:pt x="36" y="393"/>
                  </a:moveTo>
                  <a:lnTo>
                    <a:pt x="594" y="331"/>
                  </a:lnTo>
                  <a:lnTo>
                    <a:pt x="407" y="80"/>
                  </a:lnTo>
                  <a:lnTo>
                    <a:pt x="152" y="0"/>
                  </a:lnTo>
                  <a:lnTo>
                    <a:pt x="0" y="42"/>
                  </a:lnTo>
                  <a:lnTo>
                    <a:pt x="0" y="246"/>
                  </a:lnTo>
                  <a:lnTo>
                    <a:pt x="36" y="393"/>
                  </a:lnTo>
                  <a:close/>
                </a:path>
              </a:pathLst>
            </a:custGeom>
            <a:solidFill>
              <a:schemeClr val="accent4">
                <a:lumMod val="50000"/>
              </a:schemeClr>
            </a:soli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7" name="Freeform 50"/>
            <p:cNvSpPr/>
            <p:nvPr/>
          </p:nvSpPr>
          <p:spPr bwMode="auto">
            <a:xfrm>
              <a:off x="4247903" y="4497455"/>
              <a:ext cx="597370" cy="928346"/>
            </a:xfrm>
            <a:custGeom>
              <a:avLst/>
              <a:gdLst>
                <a:gd name="T0" fmla="*/ 55 w 225"/>
                <a:gd name="T1" fmla="*/ 351 h 351"/>
                <a:gd name="T2" fmla="*/ 210 w 225"/>
                <a:gd name="T3" fmla="*/ 304 h 351"/>
                <a:gd name="T4" fmla="*/ 225 w 225"/>
                <a:gd name="T5" fmla="*/ 70 h 351"/>
                <a:gd name="T6" fmla="*/ 163 w 225"/>
                <a:gd name="T7" fmla="*/ 0 h 351"/>
                <a:gd name="T8" fmla="*/ 36 w 225"/>
                <a:gd name="T9" fmla="*/ 84 h 351"/>
                <a:gd name="T10" fmla="*/ 0 w 225"/>
                <a:gd name="T11" fmla="*/ 200 h 351"/>
                <a:gd name="T12" fmla="*/ 55 w 225"/>
                <a:gd name="T13" fmla="*/ 351 h 351"/>
              </a:gdLst>
              <a:ahLst/>
              <a:cxnLst>
                <a:cxn ang="0">
                  <a:pos x="T0" y="T1"/>
                </a:cxn>
                <a:cxn ang="0">
                  <a:pos x="T2" y="T3"/>
                </a:cxn>
                <a:cxn ang="0">
                  <a:pos x="T4" y="T5"/>
                </a:cxn>
                <a:cxn ang="0">
                  <a:pos x="T6" y="T7"/>
                </a:cxn>
                <a:cxn ang="0">
                  <a:pos x="T8" y="T9"/>
                </a:cxn>
                <a:cxn ang="0">
                  <a:pos x="T10" y="T11"/>
                </a:cxn>
                <a:cxn ang="0">
                  <a:pos x="T12" y="T13"/>
                </a:cxn>
              </a:cxnLst>
              <a:rect l="0" t="0" r="r" b="b"/>
              <a:pathLst>
                <a:path w="225" h="351">
                  <a:moveTo>
                    <a:pt x="55" y="351"/>
                  </a:moveTo>
                  <a:cubicBezTo>
                    <a:pt x="210" y="304"/>
                    <a:pt x="210" y="304"/>
                    <a:pt x="210" y="304"/>
                  </a:cubicBezTo>
                  <a:cubicBezTo>
                    <a:pt x="225" y="70"/>
                    <a:pt x="225" y="70"/>
                    <a:pt x="225" y="70"/>
                  </a:cubicBezTo>
                  <a:cubicBezTo>
                    <a:pt x="163" y="0"/>
                    <a:pt x="163" y="0"/>
                    <a:pt x="163" y="0"/>
                  </a:cubicBezTo>
                  <a:cubicBezTo>
                    <a:pt x="163" y="0"/>
                    <a:pt x="38" y="82"/>
                    <a:pt x="36" y="84"/>
                  </a:cubicBezTo>
                  <a:cubicBezTo>
                    <a:pt x="35" y="85"/>
                    <a:pt x="0" y="200"/>
                    <a:pt x="0" y="200"/>
                  </a:cubicBezTo>
                  <a:lnTo>
                    <a:pt x="55" y="351"/>
                  </a:lnTo>
                  <a:close/>
                </a:path>
              </a:pathLst>
            </a:custGeom>
            <a:solidFill>
              <a:schemeClr val="accent6">
                <a:lumMod val="50000"/>
              </a:schemeClr>
            </a:soli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8" name="Freeform 51"/>
            <p:cNvSpPr/>
            <p:nvPr/>
          </p:nvSpPr>
          <p:spPr bwMode="auto">
            <a:xfrm>
              <a:off x="4584532" y="4836436"/>
              <a:ext cx="867840" cy="633664"/>
            </a:xfrm>
            <a:custGeom>
              <a:avLst/>
              <a:gdLst>
                <a:gd name="T0" fmla="*/ 6 w 327"/>
                <a:gd name="T1" fmla="*/ 23 h 239"/>
                <a:gd name="T2" fmla="*/ 327 w 327"/>
                <a:gd name="T3" fmla="*/ 0 h 239"/>
                <a:gd name="T4" fmla="*/ 249 w 327"/>
                <a:gd name="T5" fmla="*/ 160 h 239"/>
                <a:gd name="T6" fmla="*/ 108 w 327"/>
                <a:gd name="T7" fmla="*/ 239 h 239"/>
                <a:gd name="T8" fmla="*/ 1 w 327"/>
                <a:gd name="T9" fmla="*/ 152 h 239"/>
                <a:gd name="T10" fmla="*/ 6 w 327"/>
                <a:gd name="T11" fmla="*/ 23 h 239"/>
              </a:gdLst>
              <a:ahLst/>
              <a:cxnLst>
                <a:cxn ang="0">
                  <a:pos x="T0" y="T1"/>
                </a:cxn>
                <a:cxn ang="0">
                  <a:pos x="T2" y="T3"/>
                </a:cxn>
                <a:cxn ang="0">
                  <a:pos x="T4" y="T5"/>
                </a:cxn>
                <a:cxn ang="0">
                  <a:pos x="T6" y="T7"/>
                </a:cxn>
                <a:cxn ang="0">
                  <a:pos x="T8" y="T9"/>
                </a:cxn>
                <a:cxn ang="0">
                  <a:pos x="T10" y="T11"/>
                </a:cxn>
              </a:cxnLst>
              <a:rect l="0" t="0" r="r" b="b"/>
              <a:pathLst>
                <a:path w="327" h="239">
                  <a:moveTo>
                    <a:pt x="6" y="23"/>
                  </a:moveTo>
                  <a:cubicBezTo>
                    <a:pt x="327" y="0"/>
                    <a:pt x="327" y="0"/>
                    <a:pt x="327" y="0"/>
                  </a:cubicBezTo>
                  <a:cubicBezTo>
                    <a:pt x="249" y="160"/>
                    <a:pt x="249" y="160"/>
                    <a:pt x="249" y="160"/>
                  </a:cubicBezTo>
                  <a:cubicBezTo>
                    <a:pt x="249" y="160"/>
                    <a:pt x="113" y="239"/>
                    <a:pt x="108" y="239"/>
                  </a:cubicBezTo>
                  <a:cubicBezTo>
                    <a:pt x="103" y="238"/>
                    <a:pt x="3" y="152"/>
                    <a:pt x="1" y="152"/>
                  </a:cubicBezTo>
                  <a:cubicBezTo>
                    <a:pt x="0" y="151"/>
                    <a:pt x="6" y="23"/>
                    <a:pt x="6" y="23"/>
                  </a:cubicBezTo>
                  <a:close/>
                </a:path>
              </a:pathLst>
            </a:custGeom>
            <a:solidFill>
              <a:schemeClr val="accent4">
                <a:lumMod val="50000"/>
              </a:schemeClr>
            </a:soli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9" name="Freeform 52"/>
            <p:cNvSpPr/>
            <p:nvPr/>
          </p:nvSpPr>
          <p:spPr bwMode="auto">
            <a:xfrm>
              <a:off x="4734360" y="3840680"/>
              <a:ext cx="661582" cy="1159469"/>
            </a:xfrm>
            <a:custGeom>
              <a:avLst/>
              <a:gdLst>
                <a:gd name="T0" fmla="*/ 94 w 591"/>
                <a:gd name="T1" fmla="*/ 1034 h 1034"/>
                <a:gd name="T2" fmla="*/ 579 w 591"/>
                <a:gd name="T3" fmla="*/ 968 h 1034"/>
                <a:gd name="T4" fmla="*/ 591 w 591"/>
                <a:gd name="T5" fmla="*/ 497 h 1034"/>
                <a:gd name="T6" fmla="*/ 402 w 591"/>
                <a:gd name="T7" fmla="*/ 24 h 1034"/>
                <a:gd name="T8" fmla="*/ 321 w 591"/>
                <a:gd name="T9" fmla="*/ 0 h 1034"/>
                <a:gd name="T10" fmla="*/ 0 w 591"/>
                <a:gd name="T11" fmla="*/ 19 h 1034"/>
                <a:gd name="T12" fmla="*/ 94 w 591"/>
                <a:gd name="T13" fmla="*/ 1034 h 1034"/>
              </a:gdLst>
              <a:ahLst/>
              <a:cxnLst>
                <a:cxn ang="0">
                  <a:pos x="T0" y="T1"/>
                </a:cxn>
                <a:cxn ang="0">
                  <a:pos x="T2" y="T3"/>
                </a:cxn>
                <a:cxn ang="0">
                  <a:pos x="T4" y="T5"/>
                </a:cxn>
                <a:cxn ang="0">
                  <a:pos x="T6" y="T7"/>
                </a:cxn>
                <a:cxn ang="0">
                  <a:pos x="T8" y="T9"/>
                </a:cxn>
                <a:cxn ang="0">
                  <a:pos x="T10" y="T11"/>
                </a:cxn>
                <a:cxn ang="0">
                  <a:pos x="T12" y="T13"/>
                </a:cxn>
              </a:cxnLst>
              <a:rect l="0" t="0" r="r" b="b"/>
              <a:pathLst>
                <a:path w="591" h="1034">
                  <a:moveTo>
                    <a:pt x="94" y="1034"/>
                  </a:moveTo>
                  <a:lnTo>
                    <a:pt x="579" y="968"/>
                  </a:lnTo>
                  <a:lnTo>
                    <a:pt x="591" y="497"/>
                  </a:lnTo>
                  <a:lnTo>
                    <a:pt x="402" y="24"/>
                  </a:lnTo>
                  <a:lnTo>
                    <a:pt x="321" y="0"/>
                  </a:lnTo>
                  <a:lnTo>
                    <a:pt x="0" y="19"/>
                  </a:lnTo>
                  <a:lnTo>
                    <a:pt x="94" y="1034"/>
                  </a:lnTo>
                  <a:close/>
                </a:path>
              </a:pathLst>
            </a:custGeom>
            <a:solidFill>
              <a:schemeClr val="accent6">
                <a:lumMod val="75000"/>
              </a:schemeClr>
            </a:soli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10" name="Freeform 53"/>
            <p:cNvSpPr/>
            <p:nvPr/>
          </p:nvSpPr>
          <p:spPr bwMode="auto">
            <a:xfrm>
              <a:off x="5660575" y="2195851"/>
              <a:ext cx="782223" cy="789672"/>
            </a:xfrm>
            <a:custGeom>
              <a:avLst/>
              <a:gdLst>
                <a:gd name="T0" fmla="*/ 168 w 698"/>
                <a:gd name="T1" fmla="*/ 0 h 705"/>
                <a:gd name="T2" fmla="*/ 0 w 698"/>
                <a:gd name="T3" fmla="*/ 485 h 705"/>
                <a:gd name="T4" fmla="*/ 457 w 698"/>
                <a:gd name="T5" fmla="*/ 705 h 705"/>
                <a:gd name="T6" fmla="*/ 698 w 698"/>
                <a:gd name="T7" fmla="*/ 606 h 705"/>
                <a:gd name="T8" fmla="*/ 660 w 698"/>
                <a:gd name="T9" fmla="*/ 352 h 705"/>
                <a:gd name="T10" fmla="*/ 168 w 698"/>
                <a:gd name="T11" fmla="*/ 0 h 705"/>
              </a:gdLst>
              <a:ahLst/>
              <a:cxnLst>
                <a:cxn ang="0">
                  <a:pos x="T0" y="T1"/>
                </a:cxn>
                <a:cxn ang="0">
                  <a:pos x="T2" y="T3"/>
                </a:cxn>
                <a:cxn ang="0">
                  <a:pos x="T4" y="T5"/>
                </a:cxn>
                <a:cxn ang="0">
                  <a:pos x="T6" y="T7"/>
                </a:cxn>
                <a:cxn ang="0">
                  <a:pos x="T8" y="T9"/>
                </a:cxn>
                <a:cxn ang="0">
                  <a:pos x="T10" y="T11"/>
                </a:cxn>
              </a:cxnLst>
              <a:rect l="0" t="0" r="r" b="b"/>
              <a:pathLst>
                <a:path w="698" h="705">
                  <a:moveTo>
                    <a:pt x="168" y="0"/>
                  </a:moveTo>
                  <a:lnTo>
                    <a:pt x="0" y="485"/>
                  </a:lnTo>
                  <a:lnTo>
                    <a:pt x="457" y="705"/>
                  </a:lnTo>
                  <a:lnTo>
                    <a:pt x="698" y="606"/>
                  </a:lnTo>
                  <a:lnTo>
                    <a:pt x="660" y="352"/>
                  </a:lnTo>
                  <a:lnTo>
                    <a:pt x="168" y="0"/>
                  </a:lnTo>
                  <a:close/>
                </a:path>
              </a:pathLst>
            </a:custGeom>
            <a:solidFill>
              <a:schemeClr val="accent2">
                <a:lumMod val="50000"/>
              </a:schemeClr>
            </a:soli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11" name="Freeform 54"/>
            <p:cNvSpPr/>
            <p:nvPr/>
          </p:nvSpPr>
          <p:spPr bwMode="auto">
            <a:xfrm>
              <a:off x="5481559" y="2754400"/>
              <a:ext cx="579857" cy="774263"/>
            </a:xfrm>
            <a:custGeom>
              <a:avLst/>
              <a:gdLst>
                <a:gd name="T0" fmla="*/ 518 w 518"/>
                <a:gd name="T1" fmla="*/ 71 h 691"/>
                <a:gd name="T2" fmla="*/ 303 w 518"/>
                <a:gd name="T3" fmla="*/ 691 h 691"/>
                <a:gd name="T4" fmla="*/ 45 w 518"/>
                <a:gd name="T5" fmla="*/ 407 h 691"/>
                <a:gd name="T6" fmla="*/ 0 w 518"/>
                <a:gd name="T7" fmla="*/ 94 h 691"/>
                <a:gd name="T8" fmla="*/ 166 w 518"/>
                <a:gd name="T9" fmla="*/ 0 h 691"/>
                <a:gd name="T10" fmla="*/ 518 w 518"/>
                <a:gd name="T11" fmla="*/ 71 h 691"/>
              </a:gdLst>
              <a:ahLst/>
              <a:cxnLst>
                <a:cxn ang="0">
                  <a:pos x="T0" y="T1"/>
                </a:cxn>
                <a:cxn ang="0">
                  <a:pos x="T2" y="T3"/>
                </a:cxn>
                <a:cxn ang="0">
                  <a:pos x="T4" y="T5"/>
                </a:cxn>
                <a:cxn ang="0">
                  <a:pos x="T6" y="T7"/>
                </a:cxn>
                <a:cxn ang="0">
                  <a:pos x="T8" y="T9"/>
                </a:cxn>
                <a:cxn ang="0">
                  <a:pos x="T10" y="T11"/>
                </a:cxn>
              </a:cxnLst>
              <a:rect l="0" t="0" r="r" b="b"/>
              <a:pathLst>
                <a:path w="518" h="691">
                  <a:moveTo>
                    <a:pt x="518" y="71"/>
                  </a:moveTo>
                  <a:lnTo>
                    <a:pt x="303" y="691"/>
                  </a:lnTo>
                  <a:lnTo>
                    <a:pt x="45" y="407"/>
                  </a:lnTo>
                  <a:lnTo>
                    <a:pt x="0" y="94"/>
                  </a:lnTo>
                  <a:lnTo>
                    <a:pt x="166" y="0"/>
                  </a:lnTo>
                  <a:lnTo>
                    <a:pt x="518" y="71"/>
                  </a:lnTo>
                  <a:close/>
                </a:path>
              </a:pathLst>
            </a:custGeom>
            <a:solidFill>
              <a:schemeClr val="accent4">
                <a:lumMod val="50000"/>
              </a:schemeClr>
            </a:soli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12" name="Freeform 55"/>
            <p:cNvSpPr/>
            <p:nvPr/>
          </p:nvSpPr>
          <p:spPr bwMode="auto">
            <a:xfrm>
              <a:off x="6522578" y="2779437"/>
              <a:ext cx="990427" cy="658702"/>
            </a:xfrm>
            <a:custGeom>
              <a:avLst/>
              <a:gdLst>
                <a:gd name="T0" fmla="*/ 883 w 883"/>
                <a:gd name="T1" fmla="*/ 78 h 587"/>
                <a:gd name="T2" fmla="*/ 665 w 883"/>
                <a:gd name="T3" fmla="*/ 587 h 587"/>
                <a:gd name="T4" fmla="*/ 137 w 883"/>
                <a:gd name="T5" fmla="*/ 411 h 587"/>
                <a:gd name="T6" fmla="*/ 0 w 883"/>
                <a:gd name="T7" fmla="*/ 142 h 587"/>
                <a:gd name="T8" fmla="*/ 279 w 883"/>
                <a:gd name="T9" fmla="*/ 0 h 587"/>
                <a:gd name="T10" fmla="*/ 883 w 883"/>
                <a:gd name="T11" fmla="*/ 78 h 587"/>
              </a:gdLst>
              <a:ahLst/>
              <a:cxnLst>
                <a:cxn ang="0">
                  <a:pos x="T0" y="T1"/>
                </a:cxn>
                <a:cxn ang="0">
                  <a:pos x="T2" y="T3"/>
                </a:cxn>
                <a:cxn ang="0">
                  <a:pos x="T4" y="T5"/>
                </a:cxn>
                <a:cxn ang="0">
                  <a:pos x="T6" y="T7"/>
                </a:cxn>
                <a:cxn ang="0">
                  <a:pos x="T8" y="T9"/>
                </a:cxn>
                <a:cxn ang="0">
                  <a:pos x="T10" y="T11"/>
                </a:cxn>
              </a:cxnLst>
              <a:rect l="0" t="0" r="r" b="b"/>
              <a:pathLst>
                <a:path w="883" h="587">
                  <a:moveTo>
                    <a:pt x="883" y="78"/>
                  </a:moveTo>
                  <a:lnTo>
                    <a:pt x="665" y="587"/>
                  </a:lnTo>
                  <a:lnTo>
                    <a:pt x="137" y="411"/>
                  </a:lnTo>
                  <a:lnTo>
                    <a:pt x="0" y="142"/>
                  </a:lnTo>
                  <a:lnTo>
                    <a:pt x="279" y="0"/>
                  </a:lnTo>
                  <a:lnTo>
                    <a:pt x="883" y="78"/>
                  </a:lnTo>
                  <a:close/>
                </a:path>
              </a:pathLst>
            </a:custGeom>
            <a:solidFill>
              <a:schemeClr val="accent2">
                <a:lumMod val="50000"/>
              </a:schemeClr>
            </a:soli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13" name="Freeform 56"/>
            <p:cNvSpPr/>
            <p:nvPr/>
          </p:nvSpPr>
          <p:spPr bwMode="auto">
            <a:xfrm>
              <a:off x="6612087" y="3151161"/>
              <a:ext cx="591532" cy="670258"/>
            </a:xfrm>
            <a:custGeom>
              <a:avLst/>
              <a:gdLst>
                <a:gd name="T0" fmla="*/ 83 w 223"/>
                <a:gd name="T1" fmla="*/ 0 h 253"/>
                <a:gd name="T2" fmla="*/ 0 w 223"/>
                <a:gd name="T3" fmla="*/ 241 h 253"/>
                <a:gd name="T4" fmla="*/ 118 w 223"/>
                <a:gd name="T5" fmla="*/ 253 h 253"/>
                <a:gd name="T6" fmla="*/ 223 w 223"/>
                <a:gd name="T7" fmla="*/ 193 h 253"/>
                <a:gd name="T8" fmla="*/ 203 w 223"/>
                <a:gd name="T9" fmla="*/ 75 h 253"/>
                <a:gd name="T10" fmla="*/ 83 w 223"/>
                <a:gd name="T11" fmla="*/ 0 h 253"/>
              </a:gdLst>
              <a:ahLst/>
              <a:cxnLst>
                <a:cxn ang="0">
                  <a:pos x="T0" y="T1"/>
                </a:cxn>
                <a:cxn ang="0">
                  <a:pos x="T2" y="T3"/>
                </a:cxn>
                <a:cxn ang="0">
                  <a:pos x="T4" y="T5"/>
                </a:cxn>
                <a:cxn ang="0">
                  <a:pos x="T6" y="T7"/>
                </a:cxn>
                <a:cxn ang="0">
                  <a:pos x="T8" y="T9"/>
                </a:cxn>
                <a:cxn ang="0">
                  <a:pos x="T10" y="T11"/>
                </a:cxn>
              </a:cxnLst>
              <a:rect l="0" t="0" r="r" b="b"/>
              <a:pathLst>
                <a:path w="223" h="253">
                  <a:moveTo>
                    <a:pt x="83" y="0"/>
                  </a:moveTo>
                  <a:cubicBezTo>
                    <a:pt x="0" y="241"/>
                    <a:pt x="0" y="241"/>
                    <a:pt x="0" y="241"/>
                  </a:cubicBezTo>
                  <a:cubicBezTo>
                    <a:pt x="118" y="253"/>
                    <a:pt x="118" y="253"/>
                    <a:pt x="118" y="253"/>
                  </a:cubicBezTo>
                  <a:cubicBezTo>
                    <a:pt x="118" y="253"/>
                    <a:pt x="223" y="198"/>
                    <a:pt x="223" y="193"/>
                  </a:cubicBezTo>
                  <a:cubicBezTo>
                    <a:pt x="223" y="188"/>
                    <a:pt x="203" y="75"/>
                    <a:pt x="203" y="75"/>
                  </a:cubicBezTo>
                  <a:lnTo>
                    <a:pt x="83" y="0"/>
                  </a:lnTo>
                  <a:close/>
                </a:path>
              </a:pathLst>
            </a:custGeom>
            <a:solidFill>
              <a:schemeClr val="accent4">
                <a:lumMod val="50000"/>
              </a:schemeClr>
            </a:soli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14" name="Freeform 57"/>
            <p:cNvSpPr/>
            <p:nvPr/>
          </p:nvSpPr>
          <p:spPr bwMode="auto">
            <a:xfrm>
              <a:off x="5738408" y="2808328"/>
              <a:ext cx="1194739" cy="870565"/>
            </a:xfrm>
            <a:custGeom>
              <a:avLst/>
              <a:gdLst>
                <a:gd name="T0" fmla="*/ 451 w 451"/>
                <a:gd name="T1" fmla="*/ 138 h 328"/>
                <a:gd name="T2" fmla="*/ 400 w 451"/>
                <a:gd name="T3" fmla="*/ 327 h 328"/>
                <a:gd name="T4" fmla="*/ 22 w 451"/>
                <a:gd name="T5" fmla="*/ 247 h 328"/>
                <a:gd name="T6" fmla="*/ 0 w 451"/>
                <a:gd name="T7" fmla="*/ 169 h 328"/>
                <a:gd name="T8" fmla="*/ 42 w 451"/>
                <a:gd name="T9" fmla="*/ 0 h 328"/>
                <a:gd name="T10" fmla="*/ 451 w 451"/>
                <a:gd name="T11" fmla="*/ 138 h 328"/>
              </a:gdLst>
              <a:ahLst/>
              <a:cxnLst>
                <a:cxn ang="0">
                  <a:pos x="T0" y="T1"/>
                </a:cxn>
                <a:cxn ang="0">
                  <a:pos x="T2" y="T3"/>
                </a:cxn>
                <a:cxn ang="0">
                  <a:pos x="T4" y="T5"/>
                </a:cxn>
                <a:cxn ang="0">
                  <a:pos x="T6" y="T7"/>
                </a:cxn>
                <a:cxn ang="0">
                  <a:pos x="T8" y="T9"/>
                </a:cxn>
                <a:cxn ang="0">
                  <a:pos x="T10" y="T11"/>
                </a:cxn>
              </a:cxnLst>
              <a:rect l="0" t="0" r="r" b="b"/>
              <a:pathLst>
                <a:path w="451" h="328">
                  <a:moveTo>
                    <a:pt x="451" y="138"/>
                  </a:moveTo>
                  <a:cubicBezTo>
                    <a:pt x="451" y="138"/>
                    <a:pt x="395" y="328"/>
                    <a:pt x="400" y="327"/>
                  </a:cubicBezTo>
                  <a:cubicBezTo>
                    <a:pt x="405" y="326"/>
                    <a:pt x="22" y="247"/>
                    <a:pt x="22" y="247"/>
                  </a:cubicBezTo>
                  <a:cubicBezTo>
                    <a:pt x="0" y="169"/>
                    <a:pt x="0" y="169"/>
                    <a:pt x="0" y="169"/>
                  </a:cubicBezTo>
                  <a:cubicBezTo>
                    <a:pt x="42" y="0"/>
                    <a:pt x="42" y="0"/>
                    <a:pt x="42" y="0"/>
                  </a:cubicBezTo>
                  <a:lnTo>
                    <a:pt x="451" y="138"/>
                  </a:lnTo>
                  <a:close/>
                </a:path>
              </a:pathLst>
            </a:custGeom>
            <a:solidFill>
              <a:schemeClr val="accent2">
                <a:lumMod val="75000"/>
              </a:schemeClr>
            </a:soli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15" name="Freeform 58"/>
            <p:cNvSpPr/>
            <p:nvPr/>
          </p:nvSpPr>
          <p:spPr bwMode="auto">
            <a:xfrm>
              <a:off x="5909641" y="5568326"/>
              <a:ext cx="1068261" cy="982275"/>
            </a:xfrm>
            <a:custGeom>
              <a:avLst/>
              <a:gdLst>
                <a:gd name="T0" fmla="*/ 473 w 953"/>
                <a:gd name="T1" fmla="*/ 876 h 876"/>
                <a:gd name="T2" fmla="*/ 0 w 953"/>
                <a:gd name="T3" fmla="*/ 261 h 876"/>
                <a:gd name="T4" fmla="*/ 236 w 953"/>
                <a:gd name="T5" fmla="*/ 0 h 876"/>
                <a:gd name="T6" fmla="*/ 953 w 953"/>
                <a:gd name="T7" fmla="*/ 0 h 876"/>
                <a:gd name="T8" fmla="*/ 773 w 953"/>
                <a:gd name="T9" fmla="*/ 348 h 876"/>
                <a:gd name="T10" fmla="*/ 473 w 953"/>
                <a:gd name="T11" fmla="*/ 876 h 876"/>
              </a:gdLst>
              <a:ahLst/>
              <a:cxnLst>
                <a:cxn ang="0">
                  <a:pos x="T0" y="T1"/>
                </a:cxn>
                <a:cxn ang="0">
                  <a:pos x="T2" y="T3"/>
                </a:cxn>
                <a:cxn ang="0">
                  <a:pos x="T4" y="T5"/>
                </a:cxn>
                <a:cxn ang="0">
                  <a:pos x="T6" y="T7"/>
                </a:cxn>
                <a:cxn ang="0">
                  <a:pos x="T8" y="T9"/>
                </a:cxn>
                <a:cxn ang="0">
                  <a:pos x="T10" y="T11"/>
                </a:cxn>
              </a:cxnLst>
              <a:rect l="0" t="0" r="r" b="b"/>
              <a:pathLst>
                <a:path w="953" h="876">
                  <a:moveTo>
                    <a:pt x="473" y="876"/>
                  </a:moveTo>
                  <a:lnTo>
                    <a:pt x="0" y="261"/>
                  </a:lnTo>
                  <a:lnTo>
                    <a:pt x="236" y="0"/>
                  </a:lnTo>
                  <a:lnTo>
                    <a:pt x="953" y="0"/>
                  </a:lnTo>
                  <a:lnTo>
                    <a:pt x="773" y="348"/>
                  </a:lnTo>
                  <a:lnTo>
                    <a:pt x="473" y="876"/>
                  </a:lnTo>
                  <a:close/>
                </a:path>
              </a:pathLst>
            </a:custGeom>
            <a:solidFill>
              <a:schemeClr val="accent5">
                <a:lumMod val="50000"/>
              </a:schemeClr>
            </a:soli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18" name="Freeform 59"/>
            <p:cNvSpPr/>
            <p:nvPr/>
          </p:nvSpPr>
          <p:spPr bwMode="auto">
            <a:xfrm>
              <a:off x="5543826" y="4822954"/>
              <a:ext cx="906757" cy="1034277"/>
            </a:xfrm>
            <a:custGeom>
              <a:avLst/>
              <a:gdLst>
                <a:gd name="T0" fmla="*/ 342 w 342"/>
                <a:gd name="T1" fmla="*/ 309 h 390"/>
                <a:gd name="T2" fmla="*/ 112 w 342"/>
                <a:gd name="T3" fmla="*/ 0 h 390"/>
                <a:gd name="T4" fmla="*/ 2 w 342"/>
                <a:gd name="T5" fmla="*/ 198 h 390"/>
                <a:gd name="T6" fmla="*/ 102 w 342"/>
                <a:gd name="T7" fmla="*/ 340 h 390"/>
                <a:gd name="T8" fmla="*/ 252 w 342"/>
                <a:gd name="T9" fmla="*/ 390 h 390"/>
                <a:gd name="T10" fmla="*/ 342 w 342"/>
                <a:gd name="T11" fmla="*/ 309 h 390"/>
              </a:gdLst>
              <a:ahLst/>
              <a:cxnLst>
                <a:cxn ang="0">
                  <a:pos x="T0" y="T1"/>
                </a:cxn>
                <a:cxn ang="0">
                  <a:pos x="T2" y="T3"/>
                </a:cxn>
                <a:cxn ang="0">
                  <a:pos x="T4" y="T5"/>
                </a:cxn>
                <a:cxn ang="0">
                  <a:pos x="T6" y="T7"/>
                </a:cxn>
                <a:cxn ang="0">
                  <a:pos x="T8" y="T9"/>
                </a:cxn>
                <a:cxn ang="0">
                  <a:pos x="T10" y="T11"/>
                </a:cxn>
              </a:cxnLst>
              <a:rect l="0" t="0" r="r" b="b"/>
              <a:pathLst>
                <a:path w="342" h="390">
                  <a:moveTo>
                    <a:pt x="342" y="309"/>
                  </a:moveTo>
                  <a:cubicBezTo>
                    <a:pt x="112" y="0"/>
                    <a:pt x="112" y="0"/>
                    <a:pt x="112" y="0"/>
                  </a:cubicBezTo>
                  <a:cubicBezTo>
                    <a:pt x="112" y="0"/>
                    <a:pt x="0" y="185"/>
                    <a:pt x="2" y="198"/>
                  </a:cubicBezTo>
                  <a:cubicBezTo>
                    <a:pt x="4" y="211"/>
                    <a:pt x="102" y="340"/>
                    <a:pt x="102" y="340"/>
                  </a:cubicBezTo>
                  <a:cubicBezTo>
                    <a:pt x="252" y="390"/>
                    <a:pt x="252" y="390"/>
                    <a:pt x="252" y="390"/>
                  </a:cubicBezTo>
                  <a:lnTo>
                    <a:pt x="342" y="309"/>
                  </a:lnTo>
                  <a:close/>
                </a:path>
              </a:pathLst>
            </a:custGeom>
            <a:solidFill>
              <a:schemeClr val="accent4">
                <a:lumMod val="50000"/>
              </a:schemeClr>
            </a:soli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19" name="Freeform 60"/>
            <p:cNvSpPr/>
            <p:nvPr/>
          </p:nvSpPr>
          <p:spPr bwMode="auto">
            <a:xfrm>
              <a:off x="6598465" y="4718949"/>
              <a:ext cx="1284248" cy="810857"/>
            </a:xfrm>
            <a:custGeom>
              <a:avLst/>
              <a:gdLst>
                <a:gd name="T0" fmla="*/ 1145 w 1145"/>
                <a:gd name="T1" fmla="*/ 648 h 724"/>
                <a:gd name="T2" fmla="*/ 722 w 1145"/>
                <a:gd name="T3" fmla="*/ 0 h 724"/>
                <a:gd name="T4" fmla="*/ 0 w 1145"/>
                <a:gd name="T5" fmla="*/ 35 h 724"/>
                <a:gd name="T6" fmla="*/ 532 w 1145"/>
                <a:gd name="T7" fmla="*/ 724 h 724"/>
                <a:gd name="T8" fmla="*/ 1145 w 1145"/>
                <a:gd name="T9" fmla="*/ 648 h 724"/>
              </a:gdLst>
              <a:ahLst/>
              <a:cxnLst>
                <a:cxn ang="0">
                  <a:pos x="T0" y="T1"/>
                </a:cxn>
                <a:cxn ang="0">
                  <a:pos x="T2" y="T3"/>
                </a:cxn>
                <a:cxn ang="0">
                  <a:pos x="T4" y="T5"/>
                </a:cxn>
                <a:cxn ang="0">
                  <a:pos x="T6" y="T7"/>
                </a:cxn>
                <a:cxn ang="0">
                  <a:pos x="T8" y="T9"/>
                </a:cxn>
              </a:cxnLst>
              <a:rect l="0" t="0" r="r" b="b"/>
              <a:pathLst>
                <a:path w="1145" h="724">
                  <a:moveTo>
                    <a:pt x="1145" y="648"/>
                  </a:moveTo>
                  <a:lnTo>
                    <a:pt x="722" y="0"/>
                  </a:lnTo>
                  <a:lnTo>
                    <a:pt x="0" y="35"/>
                  </a:lnTo>
                  <a:lnTo>
                    <a:pt x="532" y="724"/>
                  </a:lnTo>
                  <a:lnTo>
                    <a:pt x="1145" y="648"/>
                  </a:lnTo>
                  <a:close/>
                </a:path>
              </a:pathLst>
            </a:custGeom>
            <a:solidFill>
              <a:schemeClr val="accent5">
                <a:lumMod val="50000"/>
              </a:schemeClr>
            </a:soli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20" name="Freeform 61"/>
            <p:cNvSpPr/>
            <p:nvPr/>
          </p:nvSpPr>
          <p:spPr bwMode="auto">
            <a:xfrm>
              <a:off x="6654895" y="4397301"/>
              <a:ext cx="967077" cy="737670"/>
            </a:xfrm>
            <a:custGeom>
              <a:avLst/>
              <a:gdLst>
                <a:gd name="T0" fmla="*/ 177 w 364"/>
                <a:gd name="T1" fmla="*/ 278 h 278"/>
                <a:gd name="T2" fmla="*/ 0 w 364"/>
                <a:gd name="T3" fmla="*/ 22 h 278"/>
                <a:gd name="T4" fmla="*/ 163 w 364"/>
                <a:gd name="T5" fmla="*/ 0 h 278"/>
                <a:gd name="T6" fmla="*/ 344 w 364"/>
                <a:gd name="T7" fmla="*/ 71 h 278"/>
                <a:gd name="T8" fmla="*/ 357 w 364"/>
                <a:gd name="T9" fmla="*/ 198 h 278"/>
                <a:gd name="T10" fmla="*/ 177 w 364"/>
                <a:gd name="T11" fmla="*/ 278 h 278"/>
              </a:gdLst>
              <a:ahLst/>
              <a:cxnLst>
                <a:cxn ang="0">
                  <a:pos x="T0" y="T1"/>
                </a:cxn>
                <a:cxn ang="0">
                  <a:pos x="T2" y="T3"/>
                </a:cxn>
                <a:cxn ang="0">
                  <a:pos x="T4" y="T5"/>
                </a:cxn>
                <a:cxn ang="0">
                  <a:pos x="T6" y="T7"/>
                </a:cxn>
                <a:cxn ang="0">
                  <a:pos x="T8" y="T9"/>
                </a:cxn>
                <a:cxn ang="0">
                  <a:pos x="T10" y="T11"/>
                </a:cxn>
              </a:cxnLst>
              <a:rect l="0" t="0" r="r" b="b"/>
              <a:pathLst>
                <a:path w="364" h="278">
                  <a:moveTo>
                    <a:pt x="177" y="278"/>
                  </a:moveTo>
                  <a:cubicBezTo>
                    <a:pt x="0" y="22"/>
                    <a:pt x="0" y="22"/>
                    <a:pt x="0" y="22"/>
                  </a:cubicBezTo>
                  <a:cubicBezTo>
                    <a:pt x="163" y="0"/>
                    <a:pt x="163" y="0"/>
                    <a:pt x="163" y="0"/>
                  </a:cubicBezTo>
                  <a:cubicBezTo>
                    <a:pt x="163" y="0"/>
                    <a:pt x="342" y="60"/>
                    <a:pt x="344" y="71"/>
                  </a:cubicBezTo>
                  <a:cubicBezTo>
                    <a:pt x="345" y="82"/>
                    <a:pt x="364" y="190"/>
                    <a:pt x="357" y="198"/>
                  </a:cubicBezTo>
                  <a:cubicBezTo>
                    <a:pt x="349" y="205"/>
                    <a:pt x="177" y="278"/>
                    <a:pt x="177" y="278"/>
                  </a:cubicBezTo>
                  <a:close/>
                </a:path>
              </a:pathLst>
            </a:custGeom>
            <a:solidFill>
              <a:schemeClr val="accent4">
                <a:lumMod val="50000"/>
              </a:schemeClr>
            </a:soli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21" name="Freeform 62"/>
            <p:cNvSpPr/>
            <p:nvPr/>
          </p:nvSpPr>
          <p:spPr bwMode="auto">
            <a:xfrm>
              <a:off x="5964125" y="4603387"/>
              <a:ext cx="1274519" cy="1196063"/>
            </a:xfrm>
            <a:custGeom>
              <a:avLst/>
              <a:gdLst>
                <a:gd name="T0" fmla="*/ 480 w 480"/>
                <a:gd name="T1" fmla="*/ 205 h 451"/>
                <a:gd name="T2" fmla="*/ 334 w 480"/>
                <a:gd name="T3" fmla="*/ 0 h 451"/>
                <a:gd name="T4" fmla="*/ 143 w 480"/>
                <a:gd name="T5" fmla="*/ 47 h 451"/>
                <a:gd name="T6" fmla="*/ 0 w 480"/>
                <a:gd name="T7" fmla="*/ 235 h 451"/>
                <a:gd name="T8" fmla="*/ 122 w 480"/>
                <a:gd name="T9" fmla="*/ 451 h 451"/>
                <a:gd name="T10" fmla="*/ 480 w 480"/>
                <a:gd name="T11" fmla="*/ 205 h 451"/>
              </a:gdLst>
              <a:ahLst/>
              <a:cxnLst>
                <a:cxn ang="0">
                  <a:pos x="T0" y="T1"/>
                </a:cxn>
                <a:cxn ang="0">
                  <a:pos x="T2" y="T3"/>
                </a:cxn>
                <a:cxn ang="0">
                  <a:pos x="T4" y="T5"/>
                </a:cxn>
                <a:cxn ang="0">
                  <a:pos x="T6" y="T7"/>
                </a:cxn>
                <a:cxn ang="0">
                  <a:pos x="T8" y="T9"/>
                </a:cxn>
                <a:cxn ang="0">
                  <a:pos x="T10" y="T11"/>
                </a:cxn>
              </a:cxnLst>
              <a:rect l="0" t="0" r="r" b="b"/>
              <a:pathLst>
                <a:path w="480" h="451">
                  <a:moveTo>
                    <a:pt x="480" y="205"/>
                  </a:moveTo>
                  <a:cubicBezTo>
                    <a:pt x="334" y="0"/>
                    <a:pt x="334" y="0"/>
                    <a:pt x="334" y="0"/>
                  </a:cubicBezTo>
                  <a:cubicBezTo>
                    <a:pt x="143" y="47"/>
                    <a:pt x="143" y="47"/>
                    <a:pt x="143" y="47"/>
                  </a:cubicBezTo>
                  <a:cubicBezTo>
                    <a:pt x="143" y="47"/>
                    <a:pt x="0" y="226"/>
                    <a:pt x="0" y="235"/>
                  </a:cubicBezTo>
                  <a:cubicBezTo>
                    <a:pt x="0" y="245"/>
                    <a:pt x="122" y="451"/>
                    <a:pt x="122" y="451"/>
                  </a:cubicBezTo>
                  <a:lnTo>
                    <a:pt x="480" y="205"/>
                  </a:lnTo>
                  <a:close/>
                </a:path>
              </a:pathLst>
            </a:custGeom>
            <a:solidFill>
              <a:schemeClr val="accent5">
                <a:lumMod val="75000"/>
              </a:schemeClr>
            </a:soli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22" name="Freeform 63"/>
            <p:cNvSpPr/>
            <p:nvPr/>
          </p:nvSpPr>
          <p:spPr bwMode="auto">
            <a:xfrm>
              <a:off x="4188934" y="2430376"/>
              <a:ext cx="1591166" cy="3993604"/>
            </a:xfrm>
            <a:custGeom>
              <a:avLst/>
              <a:gdLst>
                <a:gd name="T0" fmla="*/ 121 w 600"/>
                <a:gd name="T1" fmla="*/ 0 h 1506"/>
                <a:gd name="T2" fmla="*/ 0 w 600"/>
                <a:gd name="T3" fmla="*/ 438 h 1506"/>
                <a:gd name="T4" fmla="*/ 118 w 600"/>
                <a:gd name="T5" fmla="*/ 618 h 1506"/>
                <a:gd name="T6" fmla="*/ 119 w 600"/>
                <a:gd name="T7" fmla="*/ 615 h 1506"/>
                <a:gd name="T8" fmla="*/ 120 w 600"/>
                <a:gd name="T9" fmla="*/ 612 h 1506"/>
                <a:gd name="T10" fmla="*/ 121 w 600"/>
                <a:gd name="T11" fmla="*/ 610 h 1506"/>
                <a:gd name="T12" fmla="*/ 121 w 600"/>
                <a:gd name="T13" fmla="*/ 607 h 1506"/>
                <a:gd name="T14" fmla="*/ 151 w 600"/>
                <a:gd name="T15" fmla="*/ 544 h 1506"/>
                <a:gd name="T16" fmla="*/ 190 w 600"/>
                <a:gd name="T17" fmla="*/ 514 h 1506"/>
                <a:gd name="T18" fmla="*/ 235 w 600"/>
                <a:gd name="T19" fmla="*/ 519 h 1506"/>
                <a:gd name="T20" fmla="*/ 280 w 600"/>
                <a:gd name="T21" fmla="*/ 561 h 1506"/>
                <a:gd name="T22" fmla="*/ 316 w 600"/>
                <a:gd name="T23" fmla="*/ 636 h 1506"/>
                <a:gd name="T24" fmla="*/ 336 w 600"/>
                <a:gd name="T25" fmla="*/ 728 h 1506"/>
                <a:gd name="T26" fmla="*/ 339 w 600"/>
                <a:gd name="T27" fmla="*/ 824 h 1506"/>
                <a:gd name="T28" fmla="*/ 322 w 600"/>
                <a:gd name="T29" fmla="*/ 912 h 1506"/>
                <a:gd name="T30" fmla="*/ 290 w 600"/>
                <a:gd name="T31" fmla="*/ 973 h 1506"/>
                <a:gd name="T32" fmla="*/ 249 w 600"/>
                <a:gd name="T33" fmla="*/ 998 h 1506"/>
                <a:gd name="T34" fmla="*/ 204 w 600"/>
                <a:gd name="T35" fmla="*/ 987 h 1506"/>
                <a:gd name="T36" fmla="*/ 162 w 600"/>
                <a:gd name="T37" fmla="*/ 942 h 1506"/>
                <a:gd name="T38" fmla="*/ 160 w 600"/>
                <a:gd name="T39" fmla="*/ 939 h 1506"/>
                <a:gd name="T40" fmla="*/ 158 w 600"/>
                <a:gd name="T41" fmla="*/ 936 h 1506"/>
                <a:gd name="T42" fmla="*/ 157 w 600"/>
                <a:gd name="T43" fmla="*/ 933 h 1506"/>
                <a:gd name="T44" fmla="*/ 155 w 600"/>
                <a:gd name="T45" fmla="*/ 930 h 1506"/>
                <a:gd name="T46" fmla="*/ 88 w 600"/>
                <a:gd name="T47" fmla="*/ 1148 h 1506"/>
                <a:gd name="T48" fmla="*/ 303 w 600"/>
                <a:gd name="T49" fmla="*/ 1506 h 1506"/>
                <a:gd name="T50" fmla="*/ 600 w 600"/>
                <a:gd name="T51" fmla="*/ 655 h 1506"/>
                <a:gd name="T52" fmla="*/ 121 w 600"/>
                <a:gd name="T53" fmla="*/ 0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0" h="1506">
                  <a:moveTo>
                    <a:pt x="121" y="0"/>
                  </a:moveTo>
                  <a:cubicBezTo>
                    <a:pt x="0" y="438"/>
                    <a:pt x="0" y="438"/>
                    <a:pt x="0" y="438"/>
                  </a:cubicBezTo>
                  <a:cubicBezTo>
                    <a:pt x="118" y="618"/>
                    <a:pt x="118" y="618"/>
                    <a:pt x="118" y="618"/>
                  </a:cubicBezTo>
                  <a:cubicBezTo>
                    <a:pt x="119" y="617"/>
                    <a:pt x="119" y="616"/>
                    <a:pt x="119" y="615"/>
                  </a:cubicBezTo>
                  <a:cubicBezTo>
                    <a:pt x="119" y="614"/>
                    <a:pt x="120" y="613"/>
                    <a:pt x="120" y="612"/>
                  </a:cubicBezTo>
                  <a:cubicBezTo>
                    <a:pt x="120" y="612"/>
                    <a:pt x="120" y="611"/>
                    <a:pt x="121" y="610"/>
                  </a:cubicBezTo>
                  <a:cubicBezTo>
                    <a:pt x="121" y="609"/>
                    <a:pt x="121" y="608"/>
                    <a:pt x="121" y="607"/>
                  </a:cubicBezTo>
                  <a:cubicBezTo>
                    <a:pt x="129" y="581"/>
                    <a:pt x="139" y="560"/>
                    <a:pt x="151" y="544"/>
                  </a:cubicBezTo>
                  <a:cubicBezTo>
                    <a:pt x="163" y="529"/>
                    <a:pt x="176" y="518"/>
                    <a:pt x="190" y="514"/>
                  </a:cubicBezTo>
                  <a:cubicBezTo>
                    <a:pt x="205" y="510"/>
                    <a:pt x="220" y="511"/>
                    <a:pt x="235" y="519"/>
                  </a:cubicBezTo>
                  <a:cubicBezTo>
                    <a:pt x="250" y="527"/>
                    <a:pt x="266" y="541"/>
                    <a:pt x="280" y="561"/>
                  </a:cubicBezTo>
                  <a:cubicBezTo>
                    <a:pt x="294" y="582"/>
                    <a:pt x="306" y="608"/>
                    <a:pt x="316" y="636"/>
                  </a:cubicBezTo>
                  <a:cubicBezTo>
                    <a:pt x="325" y="665"/>
                    <a:pt x="332" y="696"/>
                    <a:pt x="336" y="728"/>
                  </a:cubicBezTo>
                  <a:cubicBezTo>
                    <a:pt x="340" y="760"/>
                    <a:pt x="341" y="793"/>
                    <a:pt x="339" y="824"/>
                  </a:cubicBezTo>
                  <a:cubicBezTo>
                    <a:pt x="336" y="855"/>
                    <a:pt x="331" y="885"/>
                    <a:pt x="322" y="912"/>
                  </a:cubicBezTo>
                  <a:cubicBezTo>
                    <a:pt x="314" y="938"/>
                    <a:pt x="303" y="958"/>
                    <a:pt x="290" y="973"/>
                  </a:cubicBezTo>
                  <a:cubicBezTo>
                    <a:pt x="277" y="987"/>
                    <a:pt x="263" y="996"/>
                    <a:pt x="249" y="998"/>
                  </a:cubicBezTo>
                  <a:cubicBezTo>
                    <a:pt x="234" y="1000"/>
                    <a:pt x="219" y="997"/>
                    <a:pt x="204" y="987"/>
                  </a:cubicBezTo>
                  <a:cubicBezTo>
                    <a:pt x="189" y="978"/>
                    <a:pt x="175" y="963"/>
                    <a:pt x="162" y="942"/>
                  </a:cubicBezTo>
                  <a:cubicBezTo>
                    <a:pt x="161" y="941"/>
                    <a:pt x="160" y="940"/>
                    <a:pt x="160" y="939"/>
                  </a:cubicBezTo>
                  <a:cubicBezTo>
                    <a:pt x="159" y="938"/>
                    <a:pt x="159" y="937"/>
                    <a:pt x="158" y="936"/>
                  </a:cubicBezTo>
                  <a:cubicBezTo>
                    <a:pt x="158" y="935"/>
                    <a:pt x="157" y="934"/>
                    <a:pt x="157" y="933"/>
                  </a:cubicBezTo>
                  <a:cubicBezTo>
                    <a:pt x="156" y="932"/>
                    <a:pt x="155" y="931"/>
                    <a:pt x="155" y="930"/>
                  </a:cubicBezTo>
                  <a:cubicBezTo>
                    <a:pt x="88" y="1148"/>
                    <a:pt x="88" y="1148"/>
                    <a:pt x="88" y="1148"/>
                  </a:cubicBezTo>
                  <a:cubicBezTo>
                    <a:pt x="303" y="1506"/>
                    <a:pt x="303" y="1506"/>
                    <a:pt x="303" y="1506"/>
                  </a:cubicBezTo>
                  <a:cubicBezTo>
                    <a:pt x="600" y="655"/>
                    <a:pt x="600" y="655"/>
                    <a:pt x="600" y="655"/>
                  </a:cubicBezTo>
                  <a:cubicBezTo>
                    <a:pt x="121" y="0"/>
                    <a:pt x="121" y="0"/>
                    <a:pt x="121" y="0"/>
                  </a:cubicBez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l="100000" b="100000"/>
              </a:path>
              <a:tileRect t="-100000" r="-100000"/>
            </a:gra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23" name="Freeform 64"/>
            <p:cNvSpPr/>
            <p:nvPr/>
          </p:nvSpPr>
          <p:spPr bwMode="auto">
            <a:xfrm>
              <a:off x="3905437" y="3650002"/>
              <a:ext cx="1148039" cy="1775798"/>
            </a:xfrm>
            <a:custGeom>
              <a:avLst/>
              <a:gdLst>
                <a:gd name="T0" fmla="*/ 101 w 433"/>
                <a:gd name="T1" fmla="*/ 0 h 670"/>
                <a:gd name="T2" fmla="*/ 220 w 433"/>
                <a:gd name="T3" fmla="*/ 182 h 670"/>
                <a:gd name="T4" fmla="*/ 232 w 433"/>
                <a:gd name="T5" fmla="*/ 200 h 670"/>
                <a:gd name="T6" fmla="*/ 233 w 433"/>
                <a:gd name="T7" fmla="*/ 193 h 670"/>
                <a:gd name="T8" fmla="*/ 234 w 433"/>
                <a:gd name="T9" fmla="*/ 187 h 670"/>
                <a:gd name="T10" fmla="*/ 235 w 433"/>
                <a:gd name="T11" fmla="*/ 181 h 670"/>
                <a:gd name="T12" fmla="*/ 237 w 433"/>
                <a:gd name="T13" fmla="*/ 175 h 670"/>
                <a:gd name="T14" fmla="*/ 237 w 433"/>
                <a:gd name="T15" fmla="*/ 172 h 670"/>
                <a:gd name="T16" fmla="*/ 238 w 433"/>
                <a:gd name="T17" fmla="*/ 170 h 670"/>
                <a:gd name="T18" fmla="*/ 239 w 433"/>
                <a:gd name="T19" fmla="*/ 167 h 670"/>
                <a:gd name="T20" fmla="*/ 240 w 433"/>
                <a:gd name="T21" fmla="*/ 164 h 670"/>
                <a:gd name="T22" fmla="*/ 266 w 433"/>
                <a:gd name="T23" fmla="*/ 109 h 670"/>
                <a:gd name="T24" fmla="*/ 301 w 433"/>
                <a:gd name="T25" fmla="*/ 82 h 670"/>
                <a:gd name="T26" fmla="*/ 340 w 433"/>
                <a:gd name="T27" fmla="*/ 87 h 670"/>
                <a:gd name="T28" fmla="*/ 380 w 433"/>
                <a:gd name="T29" fmla="*/ 125 h 670"/>
                <a:gd name="T30" fmla="*/ 411 w 433"/>
                <a:gd name="T31" fmla="*/ 191 h 670"/>
                <a:gd name="T32" fmla="*/ 429 w 433"/>
                <a:gd name="T33" fmla="*/ 271 h 670"/>
                <a:gd name="T34" fmla="*/ 431 w 433"/>
                <a:gd name="T35" fmla="*/ 356 h 670"/>
                <a:gd name="T36" fmla="*/ 417 w 433"/>
                <a:gd name="T37" fmla="*/ 433 h 670"/>
                <a:gd name="T38" fmla="*/ 389 w 433"/>
                <a:gd name="T39" fmla="*/ 487 h 670"/>
                <a:gd name="T40" fmla="*/ 352 w 433"/>
                <a:gd name="T41" fmla="*/ 509 h 670"/>
                <a:gd name="T42" fmla="*/ 313 w 433"/>
                <a:gd name="T43" fmla="*/ 500 h 670"/>
                <a:gd name="T44" fmla="*/ 275 w 433"/>
                <a:gd name="T45" fmla="*/ 460 h 670"/>
                <a:gd name="T46" fmla="*/ 274 w 433"/>
                <a:gd name="T47" fmla="*/ 457 h 670"/>
                <a:gd name="T48" fmla="*/ 272 w 433"/>
                <a:gd name="T49" fmla="*/ 455 h 670"/>
                <a:gd name="T50" fmla="*/ 270 w 433"/>
                <a:gd name="T51" fmla="*/ 452 h 670"/>
                <a:gd name="T52" fmla="*/ 269 w 433"/>
                <a:gd name="T53" fmla="*/ 449 h 670"/>
                <a:gd name="T54" fmla="*/ 266 w 433"/>
                <a:gd name="T55" fmla="*/ 444 h 670"/>
                <a:gd name="T56" fmla="*/ 263 w 433"/>
                <a:gd name="T57" fmla="*/ 438 h 670"/>
                <a:gd name="T58" fmla="*/ 261 w 433"/>
                <a:gd name="T59" fmla="*/ 433 h 670"/>
                <a:gd name="T60" fmla="*/ 258 w 433"/>
                <a:gd name="T61" fmla="*/ 428 h 670"/>
                <a:gd name="T62" fmla="*/ 251 w 433"/>
                <a:gd name="T63" fmla="*/ 450 h 670"/>
                <a:gd name="T64" fmla="*/ 184 w 433"/>
                <a:gd name="T65" fmla="*/ 670 h 670"/>
                <a:gd name="T66" fmla="*/ 0 w 433"/>
                <a:gd name="T67" fmla="*/ 364 h 670"/>
                <a:gd name="T68" fmla="*/ 101 w 433"/>
                <a:gd name="T6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3" h="670">
                  <a:moveTo>
                    <a:pt x="101" y="0"/>
                  </a:moveTo>
                  <a:cubicBezTo>
                    <a:pt x="220" y="182"/>
                    <a:pt x="220" y="182"/>
                    <a:pt x="220" y="182"/>
                  </a:cubicBezTo>
                  <a:cubicBezTo>
                    <a:pt x="232" y="200"/>
                    <a:pt x="232" y="200"/>
                    <a:pt x="232" y="200"/>
                  </a:cubicBezTo>
                  <a:cubicBezTo>
                    <a:pt x="232" y="198"/>
                    <a:pt x="232" y="196"/>
                    <a:pt x="233" y="193"/>
                  </a:cubicBezTo>
                  <a:cubicBezTo>
                    <a:pt x="233" y="191"/>
                    <a:pt x="233" y="189"/>
                    <a:pt x="234" y="187"/>
                  </a:cubicBezTo>
                  <a:cubicBezTo>
                    <a:pt x="234" y="185"/>
                    <a:pt x="235" y="183"/>
                    <a:pt x="235" y="181"/>
                  </a:cubicBezTo>
                  <a:cubicBezTo>
                    <a:pt x="236" y="179"/>
                    <a:pt x="236" y="177"/>
                    <a:pt x="237" y="175"/>
                  </a:cubicBezTo>
                  <a:cubicBezTo>
                    <a:pt x="237" y="174"/>
                    <a:pt x="237" y="173"/>
                    <a:pt x="237" y="172"/>
                  </a:cubicBezTo>
                  <a:cubicBezTo>
                    <a:pt x="238" y="171"/>
                    <a:pt x="238" y="171"/>
                    <a:pt x="238" y="170"/>
                  </a:cubicBezTo>
                  <a:cubicBezTo>
                    <a:pt x="238" y="169"/>
                    <a:pt x="239" y="168"/>
                    <a:pt x="239" y="167"/>
                  </a:cubicBezTo>
                  <a:cubicBezTo>
                    <a:pt x="239" y="166"/>
                    <a:pt x="239" y="165"/>
                    <a:pt x="240" y="164"/>
                  </a:cubicBezTo>
                  <a:cubicBezTo>
                    <a:pt x="247" y="141"/>
                    <a:pt x="255" y="122"/>
                    <a:pt x="266" y="109"/>
                  </a:cubicBezTo>
                  <a:cubicBezTo>
                    <a:pt x="276" y="95"/>
                    <a:pt x="288" y="86"/>
                    <a:pt x="301" y="82"/>
                  </a:cubicBezTo>
                  <a:cubicBezTo>
                    <a:pt x="313" y="79"/>
                    <a:pt x="327" y="80"/>
                    <a:pt x="340" y="87"/>
                  </a:cubicBezTo>
                  <a:cubicBezTo>
                    <a:pt x="354" y="94"/>
                    <a:pt x="367" y="106"/>
                    <a:pt x="380" y="125"/>
                  </a:cubicBezTo>
                  <a:cubicBezTo>
                    <a:pt x="392" y="143"/>
                    <a:pt x="403" y="166"/>
                    <a:pt x="411" y="191"/>
                  </a:cubicBezTo>
                  <a:cubicBezTo>
                    <a:pt x="419" y="216"/>
                    <a:pt x="425" y="243"/>
                    <a:pt x="429" y="271"/>
                  </a:cubicBezTo>
                  <a:cubicBezTo>
                    <a:pt x="432" y="299"/>
                    <a:pt x="433" y="328"/>
                    <a:pt x="431" y="356"/>
                  </a:cubicBezTo>
                  <a:cubicBezTo>
                    <a:pt x="429" y="383"/>
                    <a:pt x="425" y="409"/>
                    <a:pt x="417" y="433"/>
                  </a:cubicBezTo>
                  <a:cubicBezTo>
                    <a:pt x="409" y="456"/>
                    <a:pt x="400" y="474"/>
                    <a:pt x="389" y="487"/>
                  </a:cubicBezTo>
                  <a:cubicBezTo>
                    <a:pt x="378" y="500"/>
                    <a:pt x="365" y="507"/>
                    <a:pt x="352" y="509"/>
                  </a:cubicBezTo>
                  <a:cubicBezTo>
                    <a:pt x="339" y="512"/>
                    <a:pt x="326" y="509"/>
                    <a:pt x="313" y="500"/>
                  </a:cubicBezTo>
                  <a:cubicBezTo>
                    <a:pt x="300" y="492"/>
                    <a:pt x="287" y="479"/>
                    <a:pt x="275" y="460"/>
                  </a:cubicBezTo>
                  <a:cubicBezTo>
                    <a:pt x="275" y="459"/>
                    <a:pt x="274" y="458"/>
                    <a:pt x="274" y="457"/>
                  </a:cubicBezTo>
                  <a:cubicBezTo>
                    <a:pt x="273" y="456"/>
                    <a:pt x="272" y="455"/>
                    <a:pt x="272" y="455"/>
                  </a:cubicBezTo>
                  <a:cubicBezTo>
                    <a:pt x="271" y="454"/>
                    <a:pt x="271" y="453"/>
                    <a:pt x="270" y="452"/>
                  </a:cubicBezTo>
                  <a:cubicBezTo>
                    <a:pt x="270" y="451"/>
                    <a:pt x="269" y="450"/>
                    <a:pt x="269" y="449"/>
                  </a:cubicBezTo>
                  <a:cubicBezTo>
                    <a:pt x="268" y="447"/>
                    <a:pt x="267" y="445"/>
                    <a:pt x="266" y="444"/>
                  </a:cubicBezTo>
                  <a:cubicBezTo>
                    <a:pt x="265" y="442"/>
                    <a:pt x="264" y="440"/>
                    <a:pt x="263" y="438"/>
                  </a:cubicBezTo>
                  <a:cubicBezTo>
                    <a:pt x="262" y="437"/>
                    <a:pt x="261" y="435"/>
                    <a:pt x="261" y="433"/>
                  </a:cubicBezTo>
                  <a:cubicBezTo>
                    <a:pt x="260" y="431"/>
                    <a:pt x="259" y="429"/>
                    <a:pt x="258" y="428"/>
                  </a:cubicBezTo>
                  <a:cubicBezTo>
                    <a:pt x="251" y="450"/>
                    <a:pt x="251" y="450"/>
                    <a:pt x="251" y="450"/>
                  </a:cubicBezTo>
                  <a:cubicBezTo>
                    <a:pt x="184" y="670"/>
                    <a:pt x="184" y="670"/>
                    <a:pt x="184" y="670"/>
                  </a:cubicBezTo>
                  <a:cubicBezTo>
                    <a:pt x="0" y="364"/>
                    <a:pt x="0" y="364"/>
                    <a:pt x="0" y="364"/>
                  </a:cubicBezTo>
                  <a:lnTo>
                    <a:pt x="101" y="0"/>
                  </a:lnTo>
                  <a:close/>
                </a:path>
              </a:pathLst>
            </a:custGeom>
            <a:gradFill>
              <a:gsLst>
                <a:gs pos="51000">
                  <a:schemeClr val="accent6">
                    <a:lumMod val="40000"/>
                    <a:lumOff val="60000"/>
                  </a:schemeClr>
                </a:gs>
                <a:gs pos="0">
                  <a:schemeClr val="accent6">
                    <a:lumMod val="20000"/>
                    <a:lumOff val="80000"/>
                  </a:schemeClr>
                </a:gs>
                <a:gs pos="100000">
                  <a:schemeClr val="accent6"/>
                </a:gs>
              </a:gsLst>
              <a:lin ang="2700000" scaled="1"/>
            </a:gra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24" name="Freeform 65"/>
            <p:cNvSpPr/>
            <p:nvPr/>
          </p:nvSpPr>
          <p:spPr bwMode="auto">
            <a:xfrm>
              <a:off x="3930733" y="3703931"/>
              <a:ext cx="1101340" cy="1669867"/>
            </a:xfrm>
            <a:custGeom>
              <a:avLst/>
              <a:gdLst>
                <a:gd name="T0" fmla="*/ 0 w 416"/>
                <a:gd name="T1" fmla="*/ 343 h 630"/>
                <a:gd name="T2" fmla="*/ 95 w 416"/>
                <a:gd name="T3" fmla="*/ 0 h 630"/>
                <a:gd name="T4" fmla="*/ 227 w 416"/>
                <a:gd name="T5" fmla="*/ 202 h 630"/>
                <a:gd name="T6" fmla="*/ 231 w 416"/>
                <a:gd name="T7" fmla="*/ 181 h 630"/>
                <a:gd name="T8" fmla="*/ 232 w 416"/>
                <a:gd name="T9" fmla="*/ 175 h 630"/>
                <a:gd name="T10" fmla="*/ 233 w 416"/>
                <a:gd name="T11" fmla="*/ 169 h 630"/>
                <a:gd name="T12" fmla="*/ 234 w 416"/>
                <a:gd name="T13" fmla="*/ 163 h 630"/>
                <a:gd name="T14" fmla="*/ 237 w 416"/>
                <a:gd name="T15" fmla="*/ 153 h 630"/>
                <a:gd name="T16" fmla="*/ 238 w 416"/>
                <a:gd name="T17" fmla="*/ 149 h 630"/>
                <a:gd name="T18" fmla="*/ 238 w 416"/>
                <a:gd name="T19" fmla="*/ 146 h 630"/>
                <a:gd name="T20" fmla="*/ 263 w 416"/>
                <a:gd name="T21" fmla="*/ 94 h 630"/>
                <a:gd name="T22" fmla="*/ 294 w 416"/>
                <a:gd name="T23" fmla="*/ 70 h 630"/>
                <a:gd name="T24" fmla="*/ 306 w 416"/>
                <a:gd name="T25" fmla="*/ 68 h 630"/>
                <a:gd name="T26" fmla="*/ 327 w 416"/>
                <a:gd name="T27" fmla="*/ 74 h 630"/>
                <a:gd name="T28" fmla="*/ 364 w 416"/>
                <a:gd name="T29" fmla="*/ 109 h 630"/>
                <a:gd name="T30" fmla="*/ 394 w 416"/>
                <a:gd name="T31" fmla="*/ 173 h 630"/>
                <a:gd name="T32" fmla="*/ 412 w 416"/>
                <a:gd name="T33" fmla="*/ 252 h 630"/>
                <a:gd name="T34" fmla="*/ 414 w 416"/>
                <a:gd name="T35" fmla="*/ 335 h 630"/>
                <a:gd name="T36" fmla="*/ 400 w 416"/>
                <a:gd name="T37" fmla="*/ 410 h 630"/>
                <a:gd name="T38" fmla="*/ 373 w 416"/>
                <a:gd name="T39" fmla="*/ 462 h 630"/>
                <a:gd name="T40" fmla="*/ 342 w 416"/>
                <a:gd name="T41" fmla="*/ 481 h 630"/>
                <a:gd name="T42" fmla="*/ 335 w 416"/>
                <a:gd name="T43" fmla="*/ 482 h 630"/>
                <a:gd name="T44" fmla="*/ 308 w 416"/>
                <a:gd name="T45" fmla="*/ 474 h 630"/>
                <a:gd name="T46" fmla="*/ 273 w 416"/>
                <a:gd name="T47" fmla="*/ 436 h 630"/>
                <a:gd name="T48" fmla="*/ 271 w 416"/>
                <a:gd name="T49" fmla="*/ 433 h 630"/>
                <a:gd name="T50" fmla="*/ 268 w 416"/>
                <a:gd name="T51" fmla="*/ 428 h 630"/>
                <a:gd name="T52" fmla="*/ 267 w 416"/>
                <a:gd name="T53" fmla="*/ 425 h 630"/>
                <a:gd name="T54" fmla="*/ 264 w 416"/>
                <a:gd name="T55" fmla="*/ 420 h 630"/>
                <a:gd name="T56" fmla="*/ 262 w 416"/>
                <a:gd name="T57" fmla="*/ 416 h 630"/>
                <a:gd name="T58" fmla="*/ 259 w 416"/>
                <a:gd name="T59" fmla="*/ 410 h 630"/>
                <a:gd name="T60" fmla="*/ 257 w 416"/>
                <a:gd name="T61" fmla="*/ 404 h 630"/>
                <a:gd name="T62" fmla="*/ 248 w 416"/>
                <a:gd name="T63" fmla="*/ 384 h 630"/>
                <a:gd name="T64" fmla="*/ 172 w 416"/>
                <a:gd name="T65" fmla="*/ 630 h 630"/>
                <a:gd name="T66" fmla="*/ 0 w 416"/>
                <a:gd name="T67" fmla="*/ 343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6" h="630">
                  <a:moveTo>
                    <a:pt x="0" y="343"/>
                  </a:moveTo>
                  <a:cubicBezTo>
                    <a:pt x="95" y="0"/>
                    <a:pt x="95" y="0"/>
                    <a:pt x="95" y="0"/>
                  </a:cubicBezTo>
                  <a:cubicBezTo>
                    <a:pt x="227" y="202"/>
                    <a:pt x="227" y="202"/>
                    <a:pt x="227" y="202"/>
                  </a:cubicBezTo>
                  <a:cubicBezTo>
                    <a:pt x="231" y="181"/>
                    <a:pt x="231" y="181"/>
                    <a:pt x="231" y="181"/>
                  </a:cubicBezTo>
                  <a:cubicBezTo>
                    <a:pt x="231" y="179"/>
                    <a:pt x="231" y="177"/>
                    <a:pt x="232" y="175"/>
                  </a:cubicBezTo>
                  <a:cubicBezTo>
                    <a:pt x="232" y="173"/>
                    <a:pt x="232" y="171"/>
                    <a:pt x="233" y="169"/>
                  </a:cubicBezTo>
                  <a:cubicBezTo>
                    <a:pt x="233" y="167"/>
                    <a:pt x="234" y="165"/>
                    <a:pt x="234" y="163"/>
                  </a:cubicBezTo>
                  <a:cubicBezTo>
                    <a:pt x="235" y="161"/>
                    <a:pt x="237" y="153"/>
                    <a:pt x="237" y="153"/>
                  </a:cubicBezTo>
                  <a:cubicBezTo>
                    <a:pt x="238" y="149"/>
                    <a:pt x="238" y="149"/>
                    <a:pt x="238" y="149"/>
                  </a:cubicBezTo>
                  <a:cubicBezTo>
                    <a:pt x="238" y="146"/>
                    <a:pt x="238" y="146"/>
                    <a:pt x="238" y="146"/>
                  </a:cubicBezTo>
                  <a:cubicBezTo>
                    <a:pt x="245" y="125"/>
                    <a:pt x="253" y="107"/>
                    <a:pt x="263" y="94"/>
                  </a:cubicBezTo>
                  <a:cubicBezTo>
                    <a:pt x="273" y="81"/>
                    <a:pt x="283" y="73"/>
                    <a:pt x="294" y="70"/>
                  </a:cubicBezTo>
                  <a:cubicBezTo>
                    <a:pt x="298" y="69"/>
                    <a:pt x="302" y="68"/>
                    <a:pt x="306" y="68"/>
                  </a:cubicBezTo>
                  <a:cubicBezTo>
                    <a:pt x="313" y="68"/>
                    <a:pt x="320" y="70"/>
                    <a:pt x="327" y="74"/>
                  </a:cubicBezTo>
                  <a:cubicBezTo>
                    <a:pt x="340" y="81"/>
                    <a:pt x="352" y="92"/>
                    <a:pt x="364" y="109"/>
                  </a:cubicBezTo>
                  <a:cubicBezTo>
                    <a:pt x="376" y="127"/>
                    <a:pt x="386" y="148"/>
                    <a:pt x="394" y="173"/>
                  </a:cubicBezTo>
                  <a:cubicBezTo>
                    <a:pt x="402" y="198"/>
                    <a:pt x="408" y="224"/>
                    <a:pt x="412" y="252"/>
                  </a:cubicBezTo>
                  <a:cubicBezTo>
                    <a:pt x="415" y="280"/>
                    <a:pt x="416" y="308"/>
                    <a:pt x="414" y="335"/>
                  </a:cubicBezTo>
                  <a:cubicBezTo>
                    <a:pt x="412" y="363"/>
                    <a:pt x="408" y="388"/>
                    <a:pt x="400" y="410"/>
                  </a:cubicBezTo>
                  <a:cubicBezTo>
                    <a:pt x="393" y="432"/>
                    <a:pt x="384" y="449"/>
                    <a:pt x="373" y="462"/>
                  </a:cubicBezTo>
                  <a:cubicBezTo>
                    <a:pt x="364" y="473"/>
                    <a:pt x="353" y="479"/>
                    <a:pt x="342" y="481"/>
                  </a:cubicBezTo>
                  <a:cubicBezTo>
                    <a:pt x="340" y="482"/>
                    <a:pt x="337" y="482"/>
                    <a:pt x="335" y="482"/>
                  </a:cubicBezTo>
                  <a:cubicBezTo>
                    <a:pt x="326" y="482"/>
                    <a:pt x="317" y="479"/>
                    <a:pt x="308" y="474"/>
                  </a:cubicBezTo>
                  <a:cubicBezTo>
                    <a:pt x="296" y="466"/>
                    <a:pt x="284" y="453"/>
                    <a:pt x="273" y="436"/>
                  </a:cubicBezTo>
                  <a:cubicBezTo>
                    <a:pt x="271" y="433"/>
                    <a:pt x="271" y="433"/>
                    <a:pt x="271" y="433"/>
                  </a:cubicBezTo>
                  <a:cubicBezTo>
                    <a:pt x="268" y="428"/>
                    <a:pt x="268" y="428"/>
                    <a:pt x="268" y="428"/>
                  </a:cubicBezTo>
                  <a:cubicBezTo>
                    <a:pt x="268" y="427"/>
                    <a:pt x="267" y="426"/>
                    <a:pt x="267" y="425"/>
                  </a:cubicBezTo>
                  <a:cubicBezTo>
                    <a:pt x="266" y="423"/>
                    <a:pt x="265" y="422"/>
                    <a:pt x="264" y="420"/>
                  </a:cubicBezTo>
                  <a:cubicBezTo>
                    <a:pt x="263" y="418"/>
                    <a:pt x="263" y="417"/>
                    <a:pt x="262" y="416"/>
                  </a:cubicBezTo>
                  <a:cubicBezTo>
                    <a:pt x="262" y="416"/>
                    <a:pt x="260" y="411"/>
                    <a:pt x="259" y="410"/>
                  </a:cubicBezTo>
                  <a:cubicBezTo>
                    <a:pt x="258" y="408"/>
                    <a:pt x="257" y="406"/>
                    <a:pt x="257" y="404"/>
                  </a:cubicBezTo>
                  <a:cubicBezTo>
                    <a:pt x="248" y="384"/>
                    <a:pt x="248" y="384"/>
                    <a:pt x="248" y="384"/>
                  </a:cubicBezTo>
                  <a:cubicBezTo>
                    <a:pt x="172" y="630"/>
                    <a:pt x="172" y="630"/>
                    <a:pt x="172" y="630"/>
                  </a:cubicBezTo>
                  <a:lnTo>
                    <a:pt x="0" y="343"/>
                  </a:lnTo>
                  <a:close/>
                </a:path>
              </a:pathLst>
            </a:custGeom>
            <a:solidFill>
              <a:schemeClr val="accent4"/>
            </a:soli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25" name="Freeform 66"/>
            <p:cNvSpPr/>
            <p:nvPr/>
          </p:nvSpPr>
          <p:spPr bwMode="auto">
            <a:xfrm>
              <a:off x="4510528" y="2409087"/>
              <a:ext cx="3722433" cy="1758127"/>
            </a:xfrm>
            <a:custGeom>
              <a:avLst/>
              <a:gdLst>
                <a:gd name="T0" fmla="*/ 455 w 1404"/>
                <a:gd name="T1" fmla="*/ 0 h 663"/>
                <a:gd name="T2" fmla="*/ 0 w 1404"/>
                <a:gd name="T3" fmla="*/ 8 h 663"/>
                <a:gd name="T4" fmla="*/ 479 w 1404"/>
                <a:gd name="T5" fmla="*/ 663 h 663"/>
                <a:gd name="T6" fmla="*/ 1404 w 1404"/>
                <a:gd name="T7" fmla="*/ 587 h 663"/>
                <a:gd name="T8" fmla="*/ 1120 w 1404"/>
                <a:gd name="T9" fmla="*/ 269 h 663"/>
                <a:gd name="T10" fmla="*/ 876 w 1404"/>
                <a:gd name="T11" fmla="*/ 280 h 663"/>
                <a:gd name="T12" fmla="*/ 877 w 1404"/>
                <a:gd name="T13" fmla="*/ 282 h 663"/>
                <a:gd name="T14" fmla="*/ 879 w 1404"/>
                <a:gd name="T15" fmla="*/ 284 h 663"/>
                <a:gd name="T16" fmla="*/ 881 w 1404"/>
                <a:gd name="T17" fmla="*/ 286 h 663"/>
                <a:gd name="T18" fmla="*/ 883 w 1404"/>
                <a:gd name="T19" fmla="*/ 289 h 663"/>
                <a:gd name="T20" fmla="*/ 913 w 1404"/>
                <a:gd name="T21" fmla="*/ 344 h 663"/>
                <a:gd name="T22" fmla="*/ 909 w 1404"/>
                <a:gd name="T23" fmla="*/ 391 h 663"/>
                <a:gd name="T24" fmla="*/ 871 w 1404"/>
                <a:gd name="T25" fmla="*/ 426 h 663"/>
                <a:gd name="T26" fmla="*/ 801 w 1404"/>
                <a:gd name="T27" fmla="*/ 443 h 663"/>
                <a:gd name="T28" fmla="*/ 710 w 1404"/>
                <a:gd name="T29" fmla="*/ 436 h 663"/>
                <a:gd name="T30" fmla="*/ 618 w 1404"/>
                <a:gd name="T31" fmla="*/ 408 h 663"/>
                <a:gd name="T32" fmla="*/ 536 w 1404"/>
                <a:gd name="T33" fmla="*/ 364 h 663"/>
                <a:gd name="T34" fmla="*/ 475 w 1404"/>
                <a:gd name="T35" fmla="*/ 308 h 663"/>
                <a:gd name="T36" fmla="*/ 448 w 1404"/>
                <a:gd name="T37" fmla="*/ 251 h 663"/>
                <a:gd name="T38" fmla="*/ 458 w 1404"/>
                <a:gd name="T39" fmla="*/ 205 h 663"/>
                <a:gd name="T40" fmla="*/ 500 w 1404"/>
                <a:gd name="T41" fmla="*/ 173 h 663"/>
                <a:gd name="T42" fmla="*/ 571 w 1404"/>
                <a:gd name="T43" fmla="*/ 160 h 663"/>
                <a:gd name="T44" fmla="*/ 574 w 1404"/>
                <a:gd name="T45" fmla="*/ 160 h 663"/>
                <a:gd name="T46" fmla="*/ 578 w 1404"/>
                <a:gd name="T47" fmla="*/ 160 h 663"/>
                <a:gd name="T48" fmla="*/ 582 w 1404"/>
                <a:gd name="T49" fmla="*/ 160 h 663"/>
                <a:gd name="T50" fmla="*/ 585 w 1404"/>
                <a:gd name="T51" fmla="*/ 160 h 663"/>
                <a:gd name="T52" fmla="*/ 455 w 1404"/>
                <a:gd name="T53" fmla="*/ 0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04" h="663">
                  <a:moveTo>
                    <a:pt x="455" y="0"/>
                  </a:moveTo>
                  <a:cubicBezTo>
                    <a:pt x="0" y="8"/>
                    <a:pt x="0" y="8"/>
                    <a:pt x="0" y="8"/>
                  </a:cubicBezTo>
                  <a:cubicBezTo>
                    <a:pt x="479" y="663"/>
                    <a:pt x="479" y="663"/>
                    <a:pt x="479" y="663"/>
                  </a:cubicBezTo>
                  <a:cubicBezTo>
                    <a:pt x="1404" y="587"/>
                    <a:pt x="1404" y="587"/>
                    <a:pt x="1404" y="587"/>
                  </a:cubicBezTo>
                  <a:cubicBezTo>
                    <a:pt x="1120" y="269"/>
                    <a:pt x="1120" y="269"/>
                    <a:pt x="1120" y="269"/>
                  </a:cubicBezTo>
                  <a:cubicBezTo>
                    <a:pt x="876" y="280"/>
                    <a:pt x="876" y="280"/>
                    <a:pt x="876" y="280"/>
                  </a:cubicBezTo>
                  <a:cubicBezTo>
                    <a:pt x="876" y="281"/>
                    <a:pt x="877" y="282"/>
                    <a:pt x="877" y="282"/>
                  </a:cubicBezTo>
                  <a:cubicBezTo>
                    <a:pt x="878" y="283"/>
                    <a:pt x="879" y="284"/>
                    <a:pt x="879" y="284"/>
                  </a:cubicBezTo>
                  <a:cubicBezTo>
                    <a:pt x="880" y="285"/>
                    <a:pt x="881" y="286"/>
                    <a:pt x="881" y="286"/>
                  </a:cubicBezTo>
                  <a:cubicBezTo>
                    <a:pt x="882" y="287"/>
                    <a:pt x="882" y="288"/>
                    <a:pt x="883" y="289"/>
                  </a:cubicBezTo>
                  <a:cubicBezTo>
                    <a:pt x="899" y="308"/>
                    <a:pt x="909" y="326"/>
                    <a:pt x="913" y="344"/>
                  </a:cubicBezTo>
                  <a:cubicBezTo>
                    <a:pt x="918" y="361"/>
                    <a:pt x="916" y="377"/>
                    <a:pt x="909" y="391"/>
                  </a:cubicBezTo>
                  <a:cubicBezTo>
                    <a:pt x="902" y="405"/>
                    <a:pt x="889" y="417"/>
                    <a:pt x="871" y="426"/>
                  </a:cubicBezTo>
                  <a:cubicBezTo>
                    <a:pt x="853" y="435"/>
                    <a:pt x="829" y="441"/>
                    <a:pt x="801" y="443"/>
                  </a:cubicBezTo>
                  <a:cubicBezTo>
                    <a:pt x="772" y="445"/>
                    <a:pt x="741" y="442"/>
                    <a:pt x="710" y="436"/>
                  </a:cubicBezTo>
                  <a:cubicBezTo>
                    <a:pt x="679" y="430"/>
                    <a:pt x="648" y="420"/>
                    <a:pt x="618" y="408"/>
                  </a:cubicBezTo>
                  <a:cubicBezTo>
                    <a:pt x="588" y="396"/>
                    <a:pt x="560" y="381"/>
                    <a:pt x="536" y="364"/>
                  </a:cubicBezTo>
                  <a:cubicBezTo>
                    <a:pt x="511" y="347"/>
                    <a:pt x="490" y="328"/>
                    <a:pt x="475" y="308"/>
                  </a:cubicBezTo>
                  <a:cubicBezTo>
                    <a:pt x="459" y="288"/>
                    <a:pt x="451" y="269"/>
                    <a:pt x="448" y="251"/>
                  </a:cubicBezTo>
                  <a:cubicBezTo>
                    <a:pt x="446" y="234"/>
                    <a:pt x="449" y="219"/>
                    <a:pt x="458" y="205"/>
                  </a:cubicBezTo>
                  <a:cubicBezTo>
                    <a:pt x="467" y="192"/>
                    <a:pt x="481" y="181"/>
                    <a:pt x="500" y="173"/>
                  </a:cubicBezTo>
                  <a:cubicBezTo>
                    <a:pt x="519" y="166"/>
                    <a:pt x="543" y="161"/>
                    <a:pt x="571" y="160"/>
                  </a:cubicBezTo>
                  <a:cubicBezTo>
                    <a:pt x="572" y="160"/>
                    <a:pt x="573" y="160"/>
                    <a:pt x="574" y="160"/>
                  </a:cubicBezTo>
                  <a:cubicBezTo>
                    <a:pt x="576" y="160"/>
                    <a:pt x="577" y="160"/>
                    <a:pt x="578" y="160"/>
                  </a:cubicBezTo>
                  <a:cubicBezTo>
                    <a:pt x="579" y="160"/>
                    <a:pt x="580" y="160"/>
                    <a:pt x="582" y="160"/>
                  </a:cubicBezTo>
                  <a:cubicBezTo>
                    <a:pt x="583" y="160"/>
                    <a:pt x="584" y="160"/>
                    <a:pt x="585" y="160"/>
                  </a:cubicBezTo>
                  <a:cubicBezTo>
                    <a:pt x="455" y="0"/>
                    <a:pt x="455" y="0"/>
                    <a:pt x="455" y="0"/>
                  </a:cubicBez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t="100000" r="100000"/>
              </a:path>
              <a:tileRect l="-100000" b="-100000"/>
            </a:gra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26" name="Freeform 67"/>
            <p:cNvSpPr/>
            <p:nvPr/>
          </p:nvSpPr>
          <p:spPr bwMode="auto">
            <a:xfrm>
              <a:off x="5839592" y="2176591"/>
              <a:ext cx="1673413" cy="1149838"/>
            </a:xfrm>
            <a:custGeom>
              <a:avLst/>
              <a:gdLst>
                <a:gd name="T0" fmla="*/ 399 w 631"/>
                <a:gd name="T1" fmla="*/ 0 h 434"/>
                <a:gd name="T2" fmla="*/ 4 w 631"/>
                <a:gd name="T3" fmla="*/ 7 h 434"/>
                <a:gd name="T4" fmla="*/ 137 w 631"/>
                <a:gd name="T5" fmla="*/ 168 h 434"/>
                <a:gd name="T6" fmla="*/ 150 w 631"/>
                <a:gd name="T7" fmla="*/ 184 h 434"/>
                <a:gd name="T8" fmla="*/ 143 w 631"/>
                <a:gd name="T9" fmla="*/ 184 h 434"/>
                <a:gd name="T10" fmla="*/ 137 w 631"/>
                <a:gd name="T11" fmla="*/ 183 h 434"/>
                <a:gd name="T12" fmla="*/ 131 w 631"/>
                <a:gd name="T13" fmla="*/ 183 h 434"/>
                <a:gd name="T14" fmla="*/ 124 w 631"/>
                <a:gd name="T15" fmla="*/ 183 h 434"/>
                <a:gd name="T16" fmla="*/ 121 w 631"/>
                <a:gd name="T17" fmla="*/ 183 h 434"/>
                <a:gd name="T18" fmla="*/ 117 w 631"/>
                <a:gd name="T19" fmla="*/ 183 h 434"/>
                <a:gd name="T20" fmla="*/ 113 w 631"/>
                <a:gd name="T21" fmla="*/ 183 h 434"/>
                <a:gd name="T22" fmla="*/ 110 w 631"/>
                <a:gd name="T23" fmla="*/ 183 h 434"/>
                <a:gd name="T24" fmla="*/ 48 w 631"/>
                <a:gd name="T25" fmla="*/ 195 h 434"/>
                <a:gd name="T26" fmla="*/ 11 w 631"/>
                <a:gd name="T27" fmla="*/ 223 h 434"/>
                <a:gd name="T28" fmla="*/ 2 w 631"/>
                <a:gd name="T29" fmla="*/ 264 h 434"/>
                <a:gd name="T30" fmla="*/ 26 w 631"/>
                <a:gd name="T31" fmla="*/ 314 h 434"/>
                <a:gd name="T32" fmla="*/ 79 w 631"/>
                <a:gd name="T33" fmla="*/ 363 h 434"/>
                <a:gd name="T34" fmla="*/ 152 w 631"/>
                <a:gd name="T35" fmla="*/ 402 h 434"/>
                <a:gd name="T36" fmla="*/ 233 w 631"/>
                <a:gd name="T37" fmla="*/ 426 h 434"/>
                <a:gd name="T38" fmla="*/ 313 w 631"/>
                <a:gd name="T39" fmla="*/ 432 h 434"/>
                <a:gd name="T40" fmla="*/ 375 w 631"/>
                <a:gd name="T41" fmla="*/ 418 h 434"/>
                <a:gd name="T42" fmla="*/ 408 w 631"/>
                <a:gd name="T43" fmla="*/ 387 h 434"/>
                <a:gd name="T44" fmla="*/ 413 w 631"/>
                <a:gd name="T45" fmla="*/ 345 h 434"/>
                <a:gd name="T46" fmla="*/ 386 w 631"/>
                <a:gd name="T47" fmla="*/ 297 h 434"/>
                <a:gd name="T48" fmla="*/ 384 w 631"/>
                <a:gd name="T49" fmla="*/ 295 h 434"/>
                <a:gd name="T50" fmla="*/ 382 w 631"/>
                <a:gd name="T51" fmla="*/ 293 h 434"/>
                <a:gd name="T52" fmla="*/ 380 w 631"/>
                <a:gd name="T53" fmla="*/ 291 h 434"/>
                <a:gd name="T54" fmla="*/ 379 w 631"/>
                <a:gd name="T55" fmla="*/ 289 h 434"/>
                <a:gd name="T56" fmla="*/ 375 w 631"/>
                <a:gd name="T57" fmla="*/ 284 h 434"/>
                <a:gd name="T58" fmla="*/ 370 w 631"/>
                <a:gd name="T59" fmla="*/ 280 h 434"/>
                <a:gd name="T60" fmla="*/ 366 w 631"/>
                <a:gd name="T61" fmla="*/ 276 h 434"/>
                <a:gd name="T62" fmla="*/ 362 w 631"/>
                <a:gd name="T63" fmla="*/ 272 h 434"/>
                <a:gd name="T64" fmla="*/ 385 w 631"/>
                <a:gd name="T65" fmla="*/ 271 h 434"/>
                <a:gd name="T66" fmla="*/ 631 w 631"/>
                <a:gd name="T67" fmla="*/ 260 h 434"/>
                <a:gd name="T68" fmla="*/ 399 w 631"/>
                <a:gd name="T69" fmla="*/ 0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1" h="434">
                  <a:moveTo>
                    <a:pt x="399" y="0"/>
                  </a:moveTo>
                  <a:cubicBezTo>
                    <a:pt x="4" y="7"/>
                    <a:pt x="4" y="7"/>
                    <a:pt x="4" y="7"/>
                  </a:cubicBezTo>
                  <a:cubicBezTo>
                    <a:pt x="137" y="168"/>
                    <a:pt x="137" y="168"/>
                    <a:pt x="137" y="168"/>
                  </a:cubicBezTo>
                  <a:cubicBezTo>
                    <a:pt x="150" y="184"/>
                    <a:pt x="150" y="184"/>
                    <a:pt x="150" y="184"/>
                  </a:cubicBezTo>
                  <a:cubicBezTo>
                    <a:pt x="148" y="184"/>
                    <a:pt x="145" y="184"/>
                    <a:pt x="143" y="184"/>
                  </a:cubicBezTo>
                  <a:cubicBezTo>
                    <a:pt x="141" y="184"/>
                    <a:pt x="139" y="184"/>
                    <a:pt x="137" y="183"/>
                  </a:cubicBezTo>
                  <a:cubicBezTo>
                    <a:pt x="135" y="183"/>
                    <a:pt x="133" y="183"/>
                    <a:pt x="131" y="183"/>
                  </a:cubicBezTo>
                  <a:cubicBezTo>
                    <a:pt x="128" y="183"/>
                    <a:pt x="126" y="183"/>
                    <a:pt x="124" y="183"/>
                  </a:cubicBezTo>
                  <a:cubicBezTo>
                    <a:pt x="123" y="183"/>
                    <a:pt x="122" y="183"/>
                    <a:pt x="121" y="183"/>
                  </a:cubicBezTo>
                  <a:cubicBezTo>
                    <a:pt x="119" y="183"/>
                    <a:pt x="118" y="183"/>
                    <a:pt x="117" y="183"/>
                  </a:cubicBezTo>
                  <a:cubicBezTo>
                    <a:pt x="116" y="183"/>
                    <a:pt x="115" y="183"/>
                    <a:pt x="113" y="183"/>
                  </a:cubicBezTo>
                  <a:cubicBezTo>
                    <a:pt x="112" y="183"/>
                    <a:pt x="111" y="183"/>
                    <a:pt x="110" y="183"/>
                  </a:cubicBezTo>
                  <a:cubicBezTo>
                    <a:pt x="85" y="184"/>
                    <a:pt x="64" y="188"/>
                    <a:pt x="48" y="195"/>
                  </a:cubicBezTo>
                  <a:cubicBezTo>
                    <a:pt x="31" y="202"/>
                    <a:pt x="18" y="211"/>
                    <a:pt x="11" y="223"/>
                  </a:cubicBezTo>
                  <a:cubicBezTo>
                    <a:pt x="3" y="235"/>
                    <a:pt x="0" y="249"/>
                    <a:pt x="2" y="264"/>
                  </a:cubicBezTo>
                  <a:cubicBezTo>
                    <a:pt x="4" y="279"/>
                    <a:pt x="12" y="296"/>
                    <a:pt x="26" y="314"/>
                  </a:cubicBezTo>
                  <a:cubicBezTo>
                    <a:pt x="39" y="331"/>
                    <a:pt x="58" y="348"/>
                    <a:pt x="79" y="363"/>
                  </a:cubicBezTo>
                  <a:cubicBezTo>
                    <a:pt x="101" y="378"/>
                    <a:pt x="126" y="391"/>
                    <a:pt x="152" y="402"/>
                  </a:cubicBezTo>
                  <a:cubicBezTo>
                    <a:pt x="178" y="413"/>
                    <a:pt x="206" y="421"/>
                    <a:pt x="233" y="426"/>
                  </a:cubicBezTo>
                  <a:cubicBezTo>
                    <a:pt x="260" y="432"/>
                    <a:pt x="287" y="434"/>
                    <a:pt x="313" y="432"/>
                  </a:cubicBezTo>
                  <a:cubicBezTo>
                    <a:pt x="338" y="431"/>
                    <a:pt x="358" y="426"/>
                    <a:pt x="375" y="418"/>
                  </a:cubicBezTo>
                  <a:cubicBezTo>
                    <a:pt x="391" y="410"/>
                    <a:pt x="402" y="400"/>
                    <a:pt x="408" y="387"/>
                  </a:cubicBezTo>
                  <a:cubicBezTo>
                    <a:pt x="415" y="375"/>
                    <a:pt x="416" y="361"/>
                    <a:pt x="413" y="345"/>
                  </a:cubicBezTo>
                  <a:cubicBezTo>
                    <a:pt x="409" y="330"/>
                    <a:pt x="400" y="314"/>
                    <a:pt x="386" y="297"/>
                  </a:cubicBezTo>
                  <a:cubicBezTo>
                    <a:pt x="385" y="296"/>
                    <a:pt x="385" y="295"/>
                    <a:pt x="384" y="295"/>
                  </a:cubicBezTo>
                  <a:cubicBezTo>
                    <a:pt x="383" y="294"/>
                    <a:pt x="383" y="293"/>
                    <a:pt x="382" y="293"/>
                  </a:cubicBezTo>
                  <a:cubicBezTo>
                    <a:pt x="382" y="292"/>
                    <a:pt x="381" y="291"/>
                    <a:pt x="380" y="291"/>
                  </a:cubicBezTo>
                  <a:cubicBezTo>
                    <a:pt x="380" y="290"/>
                    <a:pt x="379" y="289"/>
                    <a:pt x="379" y="289"/>
                  </a:cubicBezTo>
                  <a:cubicBezTo>
                    <a:pt x="377" y="287"/>
                    <a:pt x="376" y="286"/>
                    <a:pt x="375" y="284"/>
                  </a:cubicBezTo>
                  <a:cubicBezTo>
                    <a:pt x="373" y="283"/>
                    <a:pt x="372" y="282"/>
                    <a:pt x="370" y="280"/>
                  </a:cubicBezTo>
                  <a:cubicBezTo>
                    <a:pt x="369" y="279"/>
                    <a:pt x="368" y="278"/>
                    <a:pt x="366" y="276"/>
                  </a:cubicBezTo>
                  <a:cubicBezTo>
                    <a:pt x="365" y="275"/>
                    <a:pt x="363" y="274"/>
                    <a:pt x="362" y="272"/>
                  </a:cubicBezTo>
                  <a:cubicBezTo>
                    <a:pt x="385" y="271"/>
                    <a:pt x="385" y="271"/>
                    <a:pt x="385" y="271"/>
                  </a:cubicBezTo>
                  <a:cubicBezTo>
                    <a:pt x="631" y="260"/>
                    <a:pt x="631" y="260"/>
                    <a:pt x="631" y="260"/>
                  </a:cubicBezTo>
                  <a:cubicBezTo>
                    <a:pt x="399" y="0"/>
                    <a:pt x="399" y="0"/>
                    <a:pt x="399" y="0"/>
                  </a:cubicBezTo>
                  <a:close/>
                </a:path>
              </a:pathLst>
            </a:custGeom>
            <a:gradFill flip="none" rotWithShape="1">
              <a:gsLst>
                <a:gs pos="51000">
                  <a:schemeClr val="accent2">
                    <a:lumMod val="40000"/>
                    <a:lumOff val="60000"/>
                  </a:schemeClr>
                </a:gs>
                <a:gs pos="0">
                  <a:schemeClr val="accent2">
                    <a:lumMod val="20000"/>
                    <a:lumOff val="80000"/>
                  </a:schemeClr>
                </a:gs>
                <a:gs pos="100000">
                  <a:schemeClr val="accent2"/>
                </a:gs>
              </a:gsLst>
              <a:lin ang="2700000" scaled="1"/>
              <a:tileRect/>
            </a:gra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134204" name="Freeform 68"/>
            <p:cNvSpPr/>
            <p:nvPr/>
          </p:nvSpPr>
          <p:spPr bwMode="auto">
            <a:xfrm>
              <a:off x="5859468" y="2197882"/>
              <a:ext cx="1606854" cy="1105973"/>
            </a:xfrm>
            <a:custGeom>
              <a:avLst/>
              <a:gdLst>
                <a:gd name="T0" fmla="*/ 2031914456 w 606"/>
                <a:gd name="T1" fmla="*/ 2147483647 h 417"/>
                <a:gd name="T2" fmla="*/ 1596001126 w 606"/>
                <a:gd name="T3" fmla="*/ 2147483647 h 417"/>
                <a:gd name="T4" fmla="*/ 1033533181 w 606"/>
                <a:gd name="T5" fmla="*/ 2147483647 h 417"/>
                <a:gd name="T6" fmla="*/ 534345195 w 606"/>
                <a:gd name="T7" fmla="*/ 2147483647 h 417"/>
                <a:gd name="T8" fmla="*/ 168740856 w 606"/>
                <a:gd name="T9" fmla="*/ 2117304459 h 417"/>
                <a:gd name="T10" fmla="*/ 14061298 w 606"/>
                <a:gd name="T11" fmla="*/ 1793729211 h 417"/>
                <a:gd name="T12" fmla="*/ 63277163 w 606"/>
                <a:gd name="T13" fmla="*/ 1547532267 h 417"/>
                <a:gd name="T14" fmla="*/ 302327155 w 606"/>
                <a:gd name="T15" fmla="*/ 1364640656 h 417"/>
                <a:gd name="T16" fmla="*/ 717147468 w 606"/>
                <a:gd name="T17" fmla="*/ 1287265004 h 417"/>
                <a:gd name="T18" fmla="*/ 780424610 w 606"/>
                <a:gd name="T19" fmla="*/ 1287265004 h 417"/>
                <a:gd name="T20" fmla="*/ 815579168 w 606"/>
                <a:gd name="T21" fmla="*/ 1287265004 h 417"/>
                <a:gd name="T22" fmla="*/ 857763046 w 606"/>
                <a:gd name="T23" fmla="*/ 1287265004 h 417"/>
                <a:gd name="T24" fmla="*/ 899949575 w 606"/>
                <a:gd name="T25" fmla="*/ 1294298672 h 417"/>
                <a:gd name="T26" fmla="*/ 942133453 w 606"/>
                <a:gd name="T27" fmla="*/ 1294298672 h 417"/>
                <a:gd name="T28" fmla="*/ 991349303 w 606"/>
                <a:gd name="T29" fmla="*/ 1301334992 h 417"/>
                <a:gd name="T30" fmla="*/ 1131964881 w 606"/>
                <a:gd name="T31" fmla="*/ 1315402328 h 417"/>
                <a:gd name="T32" fmla="*/ 949165425 w 606"/>
                <a:gd name="T33" fmla="*/ 1090306388 h 417"/>
                <a:gd name="T34" fmla="*/ 91399769 w 606"/>
                <a:gd name="T35" fmla="*/ 49238349 h 417"/>
                <a:gd name="T36" fmla="*/ 2147483647 w 606"/>
                <a:gd name="T37" fmla="*/ 0 h 417"/>
                <a:gd name="T38" fmla="*/ 2147483647 w 606"/>
                <a:gd name="T39" fmla="*/ 1723387227 h 417"/>
                <a:gd name="T40" fmla="*/ 2147483647 w 606"/>
                <a:gd name="T41" fmla="*/ 1807799199 h 417"/>
                <a:gd name="T42" fmla="*/ 2147483647 w 606"/>
                <a:gd name="T43" fmla="*/ 1906278507 h 417"/>
                <a:gd name="T44" fmla="*/ 2147483647 w 606"/>
                <a:gd name="T45" fmla="*/ 1927382163 h 417"/>
                <a:gd name="T46" fmla="*/ 2147483647 w 606"/>
                <a:gd name="T47" fmla="*/ 1955516835 h 417"/>
                <a:gd name="T48" fmla="*/ 2147483647 w 606"/>
                <a:gd name="T49" fmla="*/ 1983654159 h 417"/>
                <a:gd name="T50" fmla="*/ 2147483647 w 606"/>
                <a:gd name="T51" fmla="*/ 2018825151 h 417"/>
                <a:gd name="T52" fmla="*/ 2147483647 w 606"/>
                <a:gd name="T53" fmla="*/ 2053996143 h 417"/>
                <a:gd name="T54" fmla="*/ 2147483647 w 606"/>
                <a:gd name="T55" fmla="*/ 2068066131 h 417"/>
                <a:gd name="T56" fmla="*/ 2147483647 w 606"/>
                <a:gd name="T57" fmla="*/ 2147483647 h 417"/>
                <a:gd name="T58" fmla="*/ 2147483647 w 606"/>
                <a:gd name="T59" fmla="*/ 2147483647 h 417"/>
                <a:gd name="T60" fmla="*/ 2147483647 w 606"/>
                <a:gd name="T61" fmla="*/ 2147483647 h 417"/>
                <a:gd name="T62" fmla="*/ 2137378128 w 606"/>
                <a:gd name="T63" fmla="*/ 2147483647 h 417"/>
                <a:gd name="T64" fmla="*/ 2031914456 w 606"/>
                <a:gd name="T65" fmla="*/ 2147483647 h 41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06"/>
                <a:gd name="T100" fmla="*/ 0 h 417"/>
                <a:gd name="T101" fmla="*/ 606 w 606"/>
                <a:gd name="T102" fmla="*/ 417 h 41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06" h="417">
                  <a:moveTo>
                    <a:pt x="289" y="417"/>
                  </a:moveTo>
                  <a:cubicBezTo>
                    <a:pt x="269" y="417"/>
                    <a:pt x="248" y="415"/>
                    <a:pt x="227" y="410"/>
                  </a:cubicBezTo>
                  <a:cubicBezTo>
                    <a:pt x="200" y="405"/>
                    <a:pt x="173" y="397"/>
                    <a:pt x="147" y="386"/>
                  </a:cubicBezTo>
                  <a:cubicBezTo>
                    <a:pt x="121" y="375"/>
                    <a:pt x="97" y="363"/>
                    <a:pt x="76" y="348"/>
                  </a:cubicBezTo>
                  <a:cubicBezTo>
                    <a:pt x="54" y="333"/>
                    <a:pt x="37" y="317"/>
                    <a:pt x="24" y="301"/>
                  </a:cubicBezTo>
                  <a:cubicBezTo>
                    <a:pt x="12" y="285"/>
                    <a:pt x="4" y="269"/>
                    <a:pt x="2" y="255"/>
                  </a:cubicBezTo>
                  <a:cubicBezTo>
                    <a:pt x="0" y="242"/>
                    <a:pt x="3" y="230"/>
                    <a:pt x="9" y="220"/>
                  </a:cubicBezTo>
                  <a:cubicBezTo>
                    <a:pt x="16" y="209"/>
                    <a:pt x="28" y="201"/>
                    <a:pt x="43" y="194"/>
                  </a:cubicBezTo>
                  <a:cubicBezTo>
                    <a:pt x="59" y="188"/>
                    <a:pt x="79" y="184"/>
                    <a:pt x="102" y="183"/>
                  </a:cubicBezTo>
                  <a:cubicBezTo>
                    <a:pt x="111" y="183"/>
                    <a:pt x="111" y="183"/>
                    <a:pt x="111" y="183"/>
                  </a:cubicBezTo>
                  <a:cubicBezTo>
                    <a:pt x="111" y="183"/>
                    <a:pt x="115" y="183"/>
                    <a:pt x="116" y="183"/>
                  </a:cubicBezTo>
                  <a:cubicBezTo>
                    <a:pt x="118" y="183"/>
                    <a:pt x="120" y="183"/>
                    <a:pt x="122" y="183"/>
                  </a:cubicBezTo>
                  <a:cubicBezTo>
                    <a:pt x="124" y="183"/>
                    <a:pt x="126" y="183"/>
                    <a:pt x="128" y="184"/>
                  </a:cubicBezTo>
                  <a:cubicBezTo>
                    <a:pt x="134" y="184"/>
                    <a:pt x="134" y="184"/>
                    <a:pt x="134" y="184"/>
                  </a:cubicBezTo>
                  <a:cubicBezTo>
                    <a:pt x="137" y="184"/>
                    <a:pt x="139" y="184"/>
                    <a:pt x="141" y="185"/>
                  </a:cubicBezTo>
                  <a:cubicBezTo>
                    <a:pt x="161" y="187"/>
                    <a:pt x="161" y="187"/>
                    <a:pt x="161" y="187"/>
                  </a:cubicBezTo>
                  <a:cubicBezTo>
                    <a:pt x="135" y="155"/>
                    <a:pt x="135" y="155"/>
                    <a:pt x="135" y="155"/>
                  </a:cubicBezTo>
                  <a:cubicBezTo>
                    <a:pt x="13" y="7"/>
                    <a:pt x="13" y="7"/>
                    <a:pt x="13" y="7"/>
                  </a:cubicBezTo>
                  <a:cubicBezTo>
                    <a:pt x="387" y="0"/>
                    <a:pt x="387" y="0"/>
                    <a:pt x="387" y="0"/>
                  </a:cubicBezTo>
                  <a:cubicBezTo>
                    <a:pt x="606" y="245"/>
                    <a:pt x="606" y="245"/>
                    <a:pt x="606" y="245"/>
                  </a:cubicBezTo>
                  <a:cubicBezTo>
                    <a:pt x="333" y="257"/>
                    <a:pt x="333" y="257"/>
                    <a:pt x="333" y="257"/>
                  </a:cubicBezTo>
                  <a:cubicBezTo>
                    <a:pt x="348" y="271"/>
                    <a:pt x="348" y="271"/>
                    <a:pt x="348" y="271"/>
                  </a:cubicBezTo>
                  <a:cubicBezTo>
                    <a:pt x="350" y="272"/>
                    <a:pt x="351" y="273"/>
                    <a:pt x="353" y="274"/>
                  </a:cubicBezTo>
                  <a:cubicBezTo>
                    <a:pt x="357" y="278"/>
                    <a:pt x="357" y="278"/>
                    <a:pt x="357" y="278"/>
                  </a:cubicBezTo>
                  <a:cubicBezTo>
                    <a:pt x="361" y="282"/>
                    <a:pt x="361" y="282"/>
                    <a:pt x="361" y="282"/>
                  </a:cubicBezTo>
                  <a:cubicBezTo>
                    <a:pt x="362" y="283"/>
                    <a:pt x="365" y="287"/>
                    <a:pt x="365" y="287"/>
                  </a:cubicBezTo>
                  <a:cubicBezTo>
                    <a:pt x="370" y="292"/>
                    <a:pt x="370" y="292"/>
                    <a:pt x="370" y="292"/>
                  </a:cubicBezTo>
                  <a:cubicBezTo>
                    <a:pt x="372" y="294"/>
                    <a:pt x="372" y="294"/>
                    <a:pt x="372" y="294"/>
                  </a:cubicBezTo>
                  <a:cubicBezTo>
                    <a:pt x="385" y="309"/>
                    <a:pt x="393" y="325"/>
                    <a:pt x="397" y="339"/>
                  </a:cubicBezTo>
                  <a:cubicBezTo>
                    <a:pt x="400" y="353"/>
                    <a:pt x="399" y="365"/>
                    <a:pt x="393" y="376"/>
                  </a:cubicBezTo>
                  <a:cubicBezTo>
                    <a:pt x="387" y="387"/>
                    <a:pt x="377" y="396"/>
                    <a:pt x="363" y="403"/>
                  </a:cubicBezTo>
                  <a:cubicBezTo>
                    <a:pt x="347" y="410"/>
                    <a:pt x="328" y="415"/>
                    <a:pt x="304" y="416"/>
                  </a:cubicBezTo>
                  <a:cubicBezTo>
                    <a:pt x="299" y="417"/>
                    <a:pt x="294" y="417"/>
                    <a:pt x="289" y="417"/>
                  </a:cubicBezTo>
                  <a:close/>
                </a:path>
              </a:pathLst>
            </a:custGeom>
            <a:solidFill>
              <a:schemeClr val="accent2"/>
            </a:solidFill>
            <a:ln w="9525">
              <a:noFill/>
              <a:miter lim="800000"/>
            </a:ln>
          </p:spPr>
          <p:txBody>
            <a:bodyPr/>
            <a:lstStyle/>
            <a:p>
              <a:endParaRPr lang="id-ID" altLang="zh-CN">
                <a:sym typeface="Arial" panose="020B0604020202020204" pitchFamily="34" charset="0"/>
              </a:endParaRPr>
            </a:p>
          </p:txBody>
        </p:sp>
        <p:sp>
          <p:nvSpPr>
            <p:cNvPr id="28" name="Freeform 69"/>
            <p:cNvSpPr/>
            <p:nvPr/>
          </p:nvSpPr>
          <p:spPr bwMode="auto">
            <a:xfrm>
              <a:off x="4993481" y="3965516"/>
              <a:ext cx="3239481" cy="2458464"/>
            </a:xfrm>
            <a:custGeom>
              <a:avLst/>
              <a:gdLst>
                <a:gd name="T0" fmla="*/ 1222 w 1222"/>
                <a:gd name="T1" fmla="*/ 0 h 927"/>
                <a:gd name="T2" fmla="*/ 1037 w 1222"/>
                <a:gd name="T3" fmla="*/ 412 h 927"/>
                <a:gd name="T4" fmla="*/ 804 w 1222"/>
                <a:gd name="T5" fmla="*/ 441 h 927"/>
                <a:gd name="T6" fmla="*/ 806 w 1222"/>
                <a:gd name="T7" fmla="*/ 437 h 927"/>
                <a:gd name="T8" fmla="*/ 808 w 1222"/>
                <a:gd name="T9" fmla="*/ 434 h 927"/>
                <a:gd name="T10" fmla="*/ 809 w 1222"/>
                <a:gd name="T11" fmla="*/ 431 h 927"/>
                <a:gd name="T12" fmla="*/ 810 w 1222"/>
                <a:gd name="T13" fmla="*/ 428 h 927"/>
                <a:gd name="T14" fmla="*/ 825 w 1222"/>
                <a:gd name="T15" fmla="*/ 358 h 927"/>
                <a:gd name="T16" fmla="*/ 808 w 1222"/>
                <a:gd name="T17" fmla="*/ 303 h 927"/>
                <a:gd name="T18" fmla="*/ 761 w 1222"/>
                <a:gd name="T19" fmla="*/ 269 h 927"/>
                <a:gd name="T20" fmla="*/ 687 w 1222"/>
                <a:gd name="T21" fmla="*/ 262 h 927"/>
                <a:gd name="T22" fmla="*/ 601 w 1222"/>
                <a:gd name="T23" fmla="*/ 286 h 927"/>
                <a:gd name="T24" fmla="*/ 518 w 1222"/>
                <a:gd name="T25" fmla="*/ 335 h 927"/>
                <a:gd name="T26" fmla="*/ 449 w 1222"/>
                <a:gd name="T27" fmla="*/ 401 h 927"/>
                <a:gd name="T28" fmla="*/ 404 w 1222"/>
                <a:gd name="T29" fmla="*/ 477 h 927"/>
                <a:gd name="T30" fmla="*/ 393 w 1222"/>
                <a:gd name="T31" fmla="*/ 548 h 927"/>
                <a:gd name="T32" fmla="*/ 415 w 1222"/>
                <a:gd name="T33" fmla="*/ 601 h 927"/>
                <a:gd name="T34" fmla="*/ 465 w 1222"/>
                <a:gd name="T35" fmla="*/ 631 h 927"/>
                <a:gd name="T36" fmla="*/ 538 w 1222"/>
                <a:gd name="T37" fmla="*/ 634 h 927"/>
                <a:gd name="T38" fmla="*/ 541 w 1222"/>
                <a:gd name="T39" fmla="*/ 634 h 927"/>
                <a:gd name="T40" fmla="*/ 544 w 1222"/>
                <a:gd name="T41" fmla="*/ 633 h 927"/>
                <a:gd name="T42" fmla="*/ 547 w 1222"/>
                <a:gd name="T43" fmla="*/ 633 h 927"/>
                <a:gd name="T44" fmla="*/ 550 w 1222"/>
                <a:gd name="T45" fmla="*/ 632 h 927"/>
                <a:gd name="T46" fmla="*/ 461 w 1222"/>
                <a:gd name="T47" fmla="*/ 853 h 927"/>
                <a:gd name="T48" fmla="*/ 0 w 1222"/>
                <a:gd name="T49" fmla="*/ 927 h 927"/>
                <a:gd name="T50" fmla="*/ 297 w 1222"/>
                <a:gd name="T51" fmla="*/ 76 h 927"/>
                <a:gd name="T52" fmla="*/ 1222 w 1222"/>
                <a:gd name="T53" fmla="*/ 0 h 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22" h="927">
                  <a:moveTo>
                    <a:pt x="1222" y="0"/>
                  </a:moveTo>
                  <a:cubicBezTo>
                    <a:pt x="1037" y="412"/>
                    <a:pt x="1037" y="412"/>
                    <a:pt x="1037" y="412"/>
                  </a:cubicBezTo>
                  <a:cubicBezTo>
                    <a:pt x="804" y="441"/>
                    <a:pt x="804" y="441"/>
                    <a:pt x="804" y="441"/>
                  </a:cubicBezTo>
                  <a:cubicBezTo>
                    <a:pt x="805" y="440"/>
                    <a:pt x="805" y="439"/>
                    <a:pt x="806" y="437"/>
                  </a:cubicBezTo>
                  <a:cubicBezTo>
                    <a:pt x="807" y="436"/>
                    <a:pt x="807" y="435"/>
                    <a:pt x="808" y="434"/>
                  </a:cubicBezTo>
                  <a:cubicBezTo>
                    <a:pt x="808" y="433"/>
                    <a:pt x="809" y="432"/>
                    <a:pt x="809" y="431"/>
                  </a:cubicBezTo>
                  <a:cubicBezTo>
                    <a:pt x="810" y="430"/>
                    <a:pt x="810" y="429"/>
                    <a:pt x="810" y="428"/>
                  </a:cubicBezTo>
                  <a:cubicBezTo>
                    <a:pt x="821" y="402"/>
                    <a:pt x="826" y="379"/>
                    <a:pt x="825" y="358"/>
                  </a:cubicBezTo>
                  <a:cubicBezTo>
                    <a:pt x="825" y="337"/>
                    <a:pt x="819" y="318"/>
                    <a:pt x="808" y="303"/>
                  </a:cubicBezTo>
                  <a:cubicBezTo>
                    <a:pt x="797" y="288"/>
                    <a:pt x="781" y="276"/>
                    <a:pt x="761" y="269"/>
                  </a:cubicBezTo>
                  <a:cubicBezTo>
                    <a:pt x="740" y="262"/>
                    <a:pt x="716" y="259"/>
                    <a:pt x="687" y="262"/>
                  </a:cubicBezTo>
                  <a:cubicBezTo>
                    <a:pt x="659" y="265"/>
                    <a:pt x="630" y="273"/>
                    <a:pt x="601" y="286"/>
                  </a:cubicBezTo>
                  <a:cubicBezTo>
                    <a:pt x="572" y="298"/>
                    <a:pt x="544" y="315"/>
                    <a:pt x="518" y="335"/>
                  </a:cubicBezTo>
                  <a:cubicBezTo>
                    <a:pt x="492" y="354"/>
                    <a:pt x="468" y="377"/>
                    <a:pt x="449" y="401"/>
                  </a:cubicBezTo>
                  <a:cubicBezTo>
                    <a:pt x="429" y="425"/>
                    <a:pt x="414" y="451"/>
                    <a:pt x="404" y="477"/>
                  </a:cubicBezTo>
                  <a:cubicBezTo>
                    <a:pt x="394" y="503"/>
                    <a:pt x="391" y="527"/>
                    <a:pt x="393" y="548"/>
                  </a:cubicBezTo>
                  <a:cubicBezTo>
                    <a:pt x="395" y="569"/>
                    <a:pt x="403" y="587"/>
                    <a:pt x="415" y="601"/>
                  </a:cubicBezTo>
                  <a:cubicBezTo>
                    <a:pt x="428" y="615"/>
                    <a:pt x="445" y="625"/>
                    <a:pt x="465" y="631"/>
                  </a:cubicBezTo>
                  <a:cubicBezTo>
                    <a:pt x="486" y="637"/>
                    <a:pt x="511" y="638"/>
                    <a:pt x="538" y="634"/>
                  </a:cubicBezTo>
                  <a:cubicBezTo>
                    <a:pt x="539" y="634"/>
                    <a:pt x="540" y="634"/>
                    <a:pt x="541" y="634"/>
                  </a:cubicBezTo>
                  <a:cubicBezTo>
                    <a:pt x="542" y="633"/>
                    <a:pt x="543" y="633"/>
                    <a:pt x="544" y="633"/>
                  </a:cubicBezTo>
                  <a:cubicBezTo>
                    <a:pt x="545" y="633"/>
                    <a:pt x="546" y="633"/>
                    <a:pt x="547" y="633"/>
                  </a:cubicBezTo>
                  <a:cubicBezTo>
                    <a:pt x="548" y="632"/>
                    <a:pt x="549" y="632"/>
                    <a:pt x="550" y="632"/>
                  </a:cubicBezTo>
                  <a:cubicBezTo>
                    <a:pt x="461" y="853"/>
                    <a:pt x="461" y="853"/>
                    <a:pt x="461" y="853"/>
                  </a:cubicBezTo>
                  <a:cubicBezTo>
                    <a:pt x="0" y="927"/>
                    <a:pt x="0" y="927"/>
                    <a:pt x="0" y="927"/>
                  </a:cubicBezTo>
                  <a:cubicBezTo>
                    <a:pt x="297" y="76"/>
                    <a:pt x="297" y="76"/>
                    <a:pt x="297" y="76"/>
                  </a:cubicBezTo>
                  <a:lnTo>
                    <a:pt x="1222" y="0"/>
                  </a:lnTo>
                  <a:close/>
                </a:path>
              </a:pathLst>
            </a:custGeom>
            <a:gradFill flip="none" rotWithShape="1">
              <a:gsLst>
                <a:gs pos="75000">
                  <a:schemeClr val="accent4"/>
                </a:gs>
                <a:gs pos="0">
                  <a:schemeClr val="accent4">
                    <a:lumMod val="60000"/>
                    <a:lumOff val="40000"/>
                  </a:schemeClr>
                </a:gs>
                <a:gs pos="100000">
                  <a:schemeClr val="accent4">
                    <a:lumMod val="75000"/>
                  </a:schemeClr>
                </a:gs>
              </a:gsLst>
              <a:path path="circle">
                <a:fillToRect r="100000" b="100000"/>
              </a:path>
              <a:tileRect l="-100000" t="-100000"/>
            </a:gra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29" name="Freeform 70"/>
            <p:cNvSpPr/>
            <p:nvPr/>
          </p:nvSpPr>
          <p:spPr bwMode="auto">
            <a:xfrm>
              <a:off x="6261837" y="5044447"/>
              <a:ext cx="1620875" cy="1506154"/>
            </a:xfrm>
            <a:custGeom>
              <a:avLst/>
              <a:gdLst>
                <a:gd name="T0" fmla="*/ 261 w 611"/>
                <a:gd name="T1" fmla="*/ 3 h 568"/>
                <a:gd name="T2" fmla="*/ 185 w 611"/>
                <a:gd name="T3" fmla="*/ 24 h 568"/>
                <a:gd name="T4" fmla="*/ 112 w 611"/>
                <a:gd name="T5" fmla="*/ 67 h 568"/>
                <a:gd name="T6" fmla="*/ 51 w 611"/>
                <a:gd name="T7" fmla="*/ 125 h 568"/>
                <a:gd name="T8" fmla="*/ 12 w 611"/>
                <a:gd name="T9" fmla="*/ 192 h 568"/>
                <a:gd name="T10" fmla="*/ 2 w 611"/>
                <a:gd name="T11" fmla="*/ 255 h 568"/>
                <a:gd name="T12" fmla="*/ 21 w 611"/>
                <a:gd name="T13" fmla="*/ 301 h 568"/>
                <a:gd name="T14" fmla="*/ 65 w 611"/>
                <a:gd name="T15" fmla="*/ 328 h 568"/>
                <a:gd name="T16" fmla="*/ 130 w 611"/>
                <a:gd name="T17" fmla="*/ 331 h 568"/>
                <a:gd name="T18" fmla="*/ 133 w 611"/>
                <a:gd name="T19" fmla="*/ 331 h 568"/>
                <a:gd name="T20" fmla="*/ 136 w 611"/>
                <a:gd name="T21" fmla="*/ 330 h 568"/>
                <a:gd name="T22" fmla="*/ 139 w 611"/>
                <a:gd name="T23" fmla="*/ 330 h 568"/>
                <a:gd name="T24" fmla="*/ 142 w 611"/>
                <a:gd name="T25" fmla="*/ 329 h 568"/>
                <a:gd name="T26" fmla="*/ 148 w 611"/>
                <a:gd name="T27" fmla="*/ 328 h 568"/>
                <a:gd name="T28" fmla="*/ 154 w 611"/>
                <a:gd name="T29" fmla="*/ 326 h 568"/>
                <a:gd name="T30" fmla="*/ 160 w 611"/>
                <a:gd name="T31" fmla="*/ 325 h 568"/>
                <a:gd name="T32" fmla="*/ 166 w 611"/>
                <a:gd name="T33" fmla="*/ 323 h 568"/>
                <a:gd name="T34" fmla="*/ 158 w 611"/>
                <a:gd name="T35" fmla="*/ 344 h 568"/>
                <a:gd name="T36" fmla="*/ 67 w 611"/>
                <a:gd name="T37" fmla="*/ 568 h 568"/>
                <a:gd name="T38" fmla="*/ 452 w 611"/>
                <a:gd name="T39" fmla="*/ 506 h 568"/>
                <a:gd name="T40" fmla="*/ 611 w 611"/>
                <a:gd name="T41" fmla="*/ 151 h 568"/>
                <a:gd name="T42" fmla="*/ 375 w 611"/>
                <a:gd name="T43" fmla="*/ 180 h 568"/>
                <a:gd name="T44" fmla="*/ 352 w 611"/>
                <a:gd name="T45" fmla="*/ 183 h 568"/>
                <a:gd name="T46" fmla="*/ 355 w 611"/>
                <a:gd name="T47" fmla="*/ 178 h 568"/>
                <a:gd name="T48" fmla="*/ 359 w 611"/>
                <a:gd name="T49" fmla="*/ 173 h 568"/>
                <a:gd name="T50" fmla="*/ 362 w 611"/>
                <a:gd name="T51" fmla="*/ 167 h 568"/>
                <a:gd name="T52" fmla="*/ 364 w 611"/>
                <a:gd name="T53" fmla="*/ 162 h 568"/>
                <a:gd name="T54" fmla="*/ 366 w 611"/>
                <a:gd name="T55" fmla="*/ 158 h 568"/>
                <a:gd name="T56" fmla="*/ 368 w 611"/>
                <a:gd name="T57" fmla="*/ 155 h 568"/>
                <a:gd name="T58" fmla="*/ 369 w 611"/>
                <a:gd name="T59" fmla="*/ 152 h 568"/>
                <a:gd name="T60" fmla="*/ 370 w 611"/>
                <a:gd name="T61" fmla="*/ 149 h 568"/>
                <a:gd name="T62" fmla="*/ 383 w 611"/>
                <a:gd name="T63" fmla="*/ 87 h 568"/>
                <a:gd name="T64" fmla="*/ 368 w 611"/>
                <a:gd name="T65" fmla="*/ 39 h 568"/>
                <a:gd name="T66" fmla="*/ 326 w 611"/>
                <a:gd name="T67" fmla="*/ 9 h 568"/>
                <a:gd name="T68" fmla="*/ 261 w 611"/>
                <a:gd name="T69" fmla="*/ 3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11" h="568">
                  <a:moveTo>
                    <a:pt x="261" y="3"/>
                  </a:moveTo>
                  <a:cubicBezTo>
                    <a:pt x="236" y="5"/>
                    <a:pt x="210" y="13"/>
                    <a:pt x="185" y="24"/>
                  </a:cubicBezTo>
                  <a:cubicBezTo>
                    <a:pt x="160" y="35"/>
                    <a:pt x="135" y="50"/>
                    <a:pt x="112" y="67"/>
                  </a:cubicBezTo>
                  <a:cubicBezTo>
                    <a:pt x="89" y="84"/>
                    <a:pt x="68" y="104"/>
                    <a:pt x="51" y="125"/>
                  </a:cubicBezTo>
                  <a:cubicBezTo>
                    <a:pt x="34" y="147"/>
                    <a:pt x="21" y="169"/>
                    <a:pt x="12" y="192"/>
                  </a:cubicBezTo>
                  <a:cubicBezTo>
                    <a:pt x="3" y="215"/>
                    <a:pt x="0" y="236"/>
                    <a:pt x="2" y="255"/>
                  </a:cubicBezTo>
                  <a:cubicBezTo>
                    <a:pt x="4" y="273"/>
                    <a:pt x="10" y="289"/>
                    <a:pt x="21" y="301"/>
                  </a:cubicBezTo>
                  <a:cubicBezTo>
                    <a:pt x="32" y="314"/>
                    <a:pt x="47" y="323"/>
                    <a:pt x="65" y="328"/>
                  </a:cubicBezTo>
                  <a:cubicBezTo>
                    <a:pt x="84" y="333"/>
                    <a:pt x="105" y="334"/>
                    <a:pt x="130" y="331"/>
                  </a:cubicBezTo>
                  <a:cubicBezTo>
                    <a:pt x="131" y="331"/>
                    <a:pt x="132" y="331"/>
                    <a:pt x="133" y="331"/>
                  </a:cubicBezTo>
                  <a:cubicBezTo>
                    <a:pt x="134" y="330"/>
                    <a:pt x="135" y="330"/>
                    <a:pt x="136" y="330"/>
                  </a:cubicBezTo>
                  <a:cubicBezTo>
                    <a:pt x="137" y="330"/>
                    <a:pt x="138" y="330"/>
                    <a:pt x="139" y="330"/>
                  </a:cubicBezTo>
                  <a:cubicBezTo>
                    <a:pt x="140" y="329"/>
                    <a:pt x="141" y="329"/>
                    <a:pt x="142" y="329"/>
                  </a:cubicBezTo>
                  <a:cubicBezTo>
                    <a:pt x="144" y="329"/>
                    <a:pt x="146" y="328"/>
                    <a:pt x="148" y="328"/>
                  </a:cubicBezTo>
                  <a:cubicBezTo>
                    <a:pt x="150" y="327"/>
                    <a:pt x="152" y="327"/>
                    <a:pt x="154" y="326"/>
                  </a:cubicBezTo>
                  <a:cubicBezTo>
                    <a:pt x="156" y="326"/>
                    <a:pt x="158" y="325"/>
                    <a:pt x="160" y="325"/>
                  </a:cubicBezTo>
                  <a:cubicBezTo>
                    <a:pt x="162" y="324"/>
                    <a:pt x="164" y="324"/>
                    <a:pt x="166" y="323"/>
                  </a:cubicBezTo>
                  <a:cubicBezTo>
                    <a:pt x="158" y="344"/>
                    <a:pt x="158" y="344"/>
                    <a:pt x="158" y="344"/>
                  </a:cubicBezTo>
                  <a:cubicBezTo>
                    <a:pt x="67" y="568"/>
                    <a:pt x="67" y="568"/>
                    <a:pt x="67" y="568"/>
                  </a:cubicBezTo>
                  <a:cubicBezTo>
                    <a:pt x="452" y="506"/>
                    <a:pt x="452" y="506"/>
                    <a:pt x="452" y="506"/>
                  </a:cubicBezTo>
                  <a:cubicBezTo>
                    <a:pt x="611" y="151"/>
                    <a:pt x="611" y="151"/>
                    <a:pt x="611" y="151"/>
                  </a:cubicBezTo>
                  <a:cubicBezTo>
                    <a:pt x="375" y="180"/>
                    <a:pt x="375" y="180"/>
                    <a:pt x="375" y="180"/>
                  </a:cubicBezTo>
                  <a:cubicBezTo>
                    <a:pt x="352" y="183"/>
                    <a:pt x="352" y="183"/>
                    <a:pt x="352" y="183"/>
                  </a:cubicBezTo>
                  <a:cubicBezTo>
                    <a:pt x="353" y="182"/>
                    <a:pt x="354" y="180"/>
                    <a:pt x="355" y="178"/>
                  </a:cubicBezTo>
                  <a:cubicBezTo>
                    <a:pt x="356" y="176"/>
                    <a:pt x="358" y="174"/>
                    <a:pt x="359" y="173"/>
                  </a:cubicBezTo>
                  <a:cubicBezTo>
                    <a:pt x="360" y="171"/>
                    <a:pt x="361" y="169"/>
                    <a:pt x="362" y="167"/>
                  </a:cubicBezTo>
                  <a:cubicBezTo>
                    <a:pt x="363" y="165"/>
                    <a:pt x="364" y="163"/>
                    <a:pt x="364" y="162"/>
                  </a:cubicBezTo>
                  <a:cubicBezTo>
                    <a:pt x="365" y="160"/>
                    <a:pt x="366" y="159"/>
                    <a:pt x="366" y="158"/>
                  </a:cubicBezTo>
                  <a:cubicBezTo>
                    <a:pt x="367" y="157"/>
                    <a:pt x="367" y="156"/>
                    <a:pt x="368" y="155"/>
                  </a:cubicBezTo>
                  <a:cubicBezTo>
                    <a:pt x="368" y="154"/>
                    <a:pt x="369" y="153"/>
                    <a:pt x="369" y="152"/>
                  </a:cubicBezTo>
                  <a:cubicBezTo>
                    <a:pt x="369" y="151"/>
                    <a:pt x="370" y="150"/>
                    <a:pt x="370" y="149"/>
                  </a:cubicBezTo>
                  <a:cubicBezTo>
                    <a:pt x="380" y="126"/>
                    <a:pt x="384" y="105"/>
                    <a:pt x="383" y="87"/>
                  </a:cubicBezTo>
                  <a:cubicBezTo>
                    <a:pt x="383" y="68"/>
                    <a:pt x="377" y="52"/>
                    <a:pt x="368" y="39"/>
                  </a:cubicBezTo>
                  <a:cubicBezTo>
                    <a:pt x="358" y="25"/>
                    <a:pt x="344" y="15"/>
                    <a:pt x="326" y="9"/>
                  </a:cubicBezTo>
                  <a:cubicBezTo>
                    <a:pt x="308" y="2"/>
                    <a:pt x="286" y="0"/>
                    <a:pt x="261" y="3"/>
                  </a:cubicBezTo>
                  <a:close/>
                </a:path>
              </a:pathLst>
            </a:custGeom>
            <a:solidFill>
              <a:schemeClr val="accent3"/>
            </a:soli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30" name="Freeform 71"/>
            <p:cNvSpPr/>
            <p:nvPr/>
          </p:nvSpPr>
          <p:spPr bwMode="auto">
            <a:xfrm>
              <a:off x="6283241" y="5069486"/>
              <a:ext cx="1564447" cy="1452225"/>
            </a:xfrm>
            <a:custGeom>
              <a:avLst/>
              <a:gdLst>
                <a:gd name="T0" fmla="*/ 172 w 590"/>
                <a:gd name="T1" fmla="*/ 301 h 547"/>
                <a:gd name="T2" fmla="*/ 156 w 590"/>
                <a:gd name="T3" fmla="*/ 305 h 547"/>
                <a:gd name="T4" fmla="*/ 150 w 590"/>
                <a:gd name="T5" fmla="*/ 307 h 547"/>
                <a:gd name="T6" fmla="*/ 144 w 590"/>
                <a:gd name="T7" fmla="*/ 308 h 547"/>
                <a:gd name="T8" fmla="*/ 138 w 590"/>
                <a:gd name="T9" fmla="*/ 310 h 547"/>
                <a:gd name="T10" fmla="*/ 132 w 590"/>
                <a:gd name="T11" fmla="*/ 311 h 547"/>
                <a:gd name="T12" fmla="*/ 123 w 590"/>
                <a:gd name="T13" fmla="*/ 313 h 547"/>
                <a:gd name="T14" fmla="*/ 121 w 590"/>
                <a:gd name="T15" fmla="*/ 313 h 547"/>
                <a:gd name="T16" fmla="*/ 95 w 590"/>
                <a:gd name="T17" fmla="*/ 315 h 547"/>
                <a:gd name="T18" fmla="*/ 60 w 590"/>
                <a:gd name="T19" fmla="*/ 310 h 547"/>
                <a:gd name="T20" fmla="*/ 19 w 590"/>
                <a:gd name="T21" fmla="*/ 286 h 547"/>
                <a:gd name="T22" fmla="*/ 2 w 590"/>
                <a:gd name="T23" fmla="*/ 244 h 547"/>
                <a:gd name="T24" fmla="*/ 11 w 590"/>
                <a:gd name="T25" fmla="*/ 185 h 547"/>
                <a:gd name="T26" fmla="*/ 50 w 590"/>
                <a:gd name="T27" fmla="*/ 120 h 547"/>
                <a:gd name="T28" fmla="*/ 109 w 590"/>
                <a:gd name="T29" fmla="*/ 63 h 547"/>
                <a:gd name="T30" fmla="*/ 180 w 590"/>
                <a:gd name="T31" fmla="*/ 21 h 547"/>
                <a:gd name="T32" fmla="*/ 254 w 590"/>
                <a:gd name="T33" fmla="*/ 1 h 547"/>
                <a:gd name="T34" fmla="*/ 273 w 590"/>
                <a:gd name="T35" fmla="*/ 0 h 547"/>
                <a:gd name="T36" fmla="*/ 315 w 590"/>
                <a:gd name="T37" fmla="*/ 6 h 547"/>
                <a:gd name="T38" fmla="*/ 353 w 590"/>
                <a:gd name="T39" fmla="*/ 33 h 547"/>
                <a:gd name="T40" fmla="*/ 367 w 590"/>
                <a:gd name="T41" fmla="*/ 77 h 547"/>
                <a:gd name="T42" fmla="*/ 355 w 590"/>
                <a:gd name="T43" fmla="*/ 135 h 547"/>
                <a:gd name="T44" fmla="*/ 354 w 590"/>
                <a:gd name="T45" fmla="*/ 139 h 547"/>
                <a:gd name="T46" fmla="*/ 351 w 590"/>
                <a:gd name="T47" fmla="*/ 145 h 547"/>
                <a:gd name="T48" fmla="*/ 349 w 590"/>
                <a:gd name="T49" fmla="*/ 148 h 547"/>
                <a:gd name="T50" fmla="*/ 346 w 590"/>
                <a:gd name="T51" fmla="*/ 153 h 547"/>
                <a:gd name="T52" fmla="*/ 344 w 590"/>
                <a:gd name="T53" fmla="*/ 158 h 547"/>
                <a:gd name="T54" fmla="*/ 341 w 590"/>
                <a:gd name="T55" fmla="*/ 162 h 547"/>
                <a:gd name="T56" fmla="*/ 340 w 590"/>
                <a:gd name="T57" fmla="*/ 164 h 547"/>
                <a:gd name="T58" fmla="*/ 337 w 590"/>
                <a:gd name="T59" fmla="*/ 169 h 547"/>
                <a:gd name="T60" fmla="*/ 328 w 590"/>
                <a:gd name="T61" fmla="*/ 184 h 547"/>
                <a:gd name="T62" fmla="*/ 590 w 590"/>
                <a:gd name="T63" fmla="*/ 151 h 547"/>
                <a:gd name="T64" fmla="*/ 438 w 590"/>
                <a:gd name="T65" fmla="*/ 489 h 547"/>
                <a:gd name="T66" fmla="*/ 72 w 590"/>
                <a:gd name="T67" fmla="*/ 547 h 547"/>
                <a:gd name="T68" fmla="*/ 172 w 590"/>
                <a:gd name="T69" fmla="*/ 301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0" h="547">
                  <a:moveTo>
                    <a:pt x="172" y="301"/>
                  </a:moveTo>
                  <a:cubicBezTo>
                    <a:pt x="156" y="305"/>
                    <a:pt x="156" y="305"/>
                    <a:pt x="156" y="305"/>
                  </a:cubicBezTo>
                  <a:cubicBezTo>
                    <a:pt x="154" y="306"/>
                    <a:pt x="152" y="306"/>
                    <a:pt x="150" y="307"/>
                  </a:cubicBezTo>
                  <a:cubicBezTo>
                    <a:pt x="148" y="307"/>
                    <a:pt x="146" y="308"/>
                    <a:pt x="144" y="308"/>
                  </a:cubicBezTo>
                  <a:cubicBezTo>
                    <a:pt x="138" y="310"/>
                    <a:pt x="138" y="310"/>
                    <a:pt x="138" y="310"/>
                  </a:cubicBezTo>
                  <a:cubicBezTo>
                    <a:pt x="136" y="310"/>
                    <a:pt x="134" y="311"/>
                    <a:pt x="132" y="311"/>
                  </a:cubicBezTo>
                  <a:cubicBezTo>
                    <a:pt x="132" y="311"/>
                    <a:pt x="124" y="312"/>
                    <a:pt x="123" y="313"/>
                  </a:cubicBezTo>
                  <a:cubicBezTo>
                    <a:pt x="121" y="313"/>
                    <a:pt x="121" y="313"/>
                    <a:pt x="121" y="313"/>
                  </a:cubicBezTo>
                  <a:cubicBezTo>
                    <a:pt x="112" y="314"/>
                    <a:pt x="103" y="315"/>
                    <a:pt x="95" y="315"/>
                  </a:cubicBezTo>
                  <a:cubicBezTo>
                    <a:pt x="82" y="315"/>
                    <a:pt x="70" y="313"/>
                    <a:pt x="60" y="310"/>
                  </a:cubicBezTo>
                  <a:cubicBezTo>
                    <a:pt x="43" y="305"/>
                    <a:pt x="29" y="297"/>
                    <a:pt x="19" y="286"/>
                  </a:cubicBezTo>
                  <a:cubicBezTo>
                    <a:pt x="9" y="275"/>
                    <a:pt x="4" y="260"/>
                    <a:pt x="2" y="244"/>
                  </a:cubicBezTo>
                  <a:cubicBezTo>
                    <a:pt x="0" y="226"/>
                    <a:pt x="3" y="206"/>
                    <a:pt x="11" y="185"/>
                  </a:cubicBezTo>
                  <a:cubicBezTo>
                    <a:pt x="20" y="163"/>
                    <a:pt x="33" y="142"/>
                    <a:pt x="50" y="120"/>
                  </a:cubicBezTo>
                  <a:cubicBezTo>
                    <a:pt x="66" y="100"/>
                    <a:pt x="86" y="80"/>
                    <a:pt x="109" y="63"/>
                  </a:cubicBezTo>
                  <a:cubicBezTo>
                    <a:pt x="131" y="46"/>
                    <a:pt x="155" y="32"/>
                    <a:pt x="180" y="21"/>
                  </a:cubicBezTo>
                  <a:cubicBezTo>
                    <a:pt x="206" y="10"/>
                    <a:pt x="231" y="3"/>
                    <a:pt x="254" y="1"/>
                  </a:cubicBezTo>
                  <a:cubicBezTo>
                    <a:pt x="261" y="0"/>
                    <a:pt x="267" y="0"/>
                    <a:pt x="273" y="0"/>
                  </a:cubicBezTo>
                  <a:cubicBezTo>
                    <a:pt x="289" y="0"/>
                    <a:pt x="303" y="2"/>
                    <a:pt x="315" y="6"/>
                  </a:cubicBezTo>
                  <a:cubicBezTo>
                    <a:pt x="331" y="12"/>
                    <a:pt x="344" y="21"/>
                    <a:pt x="353" y="33"/>
                  </a:cubicBezTo>
                  <a:cubicBezTo>
                    <a:pt x="362" y="45"/>
                    <a:pt x="367" y="60"/>
                    <a:pt x="367" y="77"/>
                  </a:cubicBezTo>
                  <a:cubicBezTo>
                    <a:pt x="368" y="95"/>
                    <a:pt x="364" y="115"/>
                    <a:pt x="355" y="135"/>
                  </a:cubicBezTo>
                  <a:cubicBezTo>
                    <a:pt x="355" y="136"/>
                    <a:pt x="354" y="139"/>
                    <a:pt x="354" y="139"/>
                  </a:cubicBezTo>
                  <a:cubicBezTo>
                    <a:pt x="351" y="145"/>
                    <a:pt x="351" y="145"/>
                    <a:pt x="351" y="145"/>
                  </a:cubicBezTo>
                  <a:cubicBezTo>
                    <a:pt x="349" y="148"/>
                    <a:pt x="349" y="148"/>
                    <a:pt x="349" y="148"/>
                  </a:cubicBezTo>
                  <a:cubicBezTo>
                    <a:pt x="346" y="153"/>
                    <a:pt x="346" y="153"/>
                    <a:pt x="346" y="153"/>
                  </a:cubicBezTo>
                  <a:cubicBezTo>
                    <a:pt x="346" y="155"/>
                    <a:pt x="345" y="157"/>
                    <a:pt x="344" y="158"/>
                  </a:cubicBezTo>
                  <a:cubicBezTo>
                    <a:pt x="343" y="160"/>
                    <a:pt x="342" y="161"/>
                    <a:pt x="341" y="162"/>
                  </a:cubicBezTo>
                  <a:cubicBezTo>
                    <a:pt x="340" y="164"/>
                    <a:pt x="340" y="164"/>
                    <a:pt x="340" y="164"/>
                  </a:cubicBezTo>
                  <a:cubicBezTo>
                    <a:pt x="339" y="165"/>
                    <a:pt x="338" y="167"/>
                    <a:pt x="337" y="169"/>
                  </a:cubicBezTo>
                  <a:cubicBezTo>
                    <a:pt x="328" y="184"/>
                    <a:pt x="328" y="184"/>
                    <a:pt x="328" y="184"/>
                  </a:cubicBezTo>
                  <a:cubicBezTo>
                    <a:pt x="590" y="151"/>
                    <a:pt x="590" y="151"/>
                    <a:pt x="590" y="151"/>
                  </a:cubicBezTo>
                  <a:cubicBezTo>
                    <a:pt x="438" y="489"/>
                    <a:pt x="438" y="489"/>
                    <a:pt x="438" y="489"/>
                  </a:cubicBezTo>
                  <a:cubicBezTo>
                    <a:pt x="72" y="547"/>
                    <a:pt x="72" y="547"/>
                    <a:pt x="72" y="547"/>
                  </a:cubicBezTo>
                  <a:lnTo>
                    <a:pt x="172" y="301"/>
                  </a:lnTo>
                  <a:close/>
                </a:path>
              </a:pathLst>
            </a:custGeom>
            <a:solidFill>
              <a:schemeClr val="accent5"/>
            </a:soli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134210" name="Freeform 72"/>
            <p:cNvSpPr/>
            <p:nvPr/>
          </p:nvSpPr>
          <p:spPr bwMode="auto">
            <a:xfrm>
              <a:off x="4507167" y="2430376"/>
              <a:ext cx="3725795" cy="3993604"/>
            </a:xfrm>
            <a:custGeom>
              <a:avLst/>
              <a:gdLst>
                <a:gd name="T0" fmla="*/ 2147483647 w 3325"/>
                <a:gd name="T1" fmla="*/ 1711396111 h 3564"/>
                <a:gd name="T2" fmla="*/ 1432650677 w 3325"/>
                <a:gd name="T3" fmla="*/ 1934894445 h 3564"/>
                <a:gd name="T4" fmla="*/ 18834037 w 3325"/>
                <a:gd name="T5" fmla="*/ 0 h 3564"/>
                <a:gd name="T6" fmla="*/ 3767255 w 3325"/>
                <a:gd name="T7" fmla="*/ 0 h 3564"/>
                <a:gd name="T8" fmla="*/ 0 w 3325"/>
                <a:gd name="T9" fmla="*/ 15066779 h 3564"/>
                <a:gd name="T10" fmla="*/ 1415072773 w 3325"/>
                <a:gd name="T11" fmla="*/ 1946195086 h 3564"/>
                <a:gd name="T12" fmla="*/ 534889680 w 3325"/>
                <a:gd name="T13" fmla="*/ 2147483647 h 3564"/>
                <a:gd name="T14" fmla="*/ 544934196 w 3325"/>
                <a:gd name="T15" fmla="*/ 2147483647 h 3564"/>
                <a:gd name="T16" fmla="*/ 556234838 w 3325"/>
                <a:gd name="T17" fmla="*/ 2147483647 h 3564"/>
                <a:gd name="T18" fmla="*/ 1435161806 w 3325"/>
                <a:gd name="T19" fmla="*/ 1954984598 h 3564"/>
                <a:gd name="T20" fmla="*/ 2147483647 w 3325"/>
                <a:gd name="T21" fmla="*/ 1732741269 h 3564"/>
                <a:gd name="T22" fmla="*/ 2147483647 w 3325"/>
                <a:gd name="T23" fmla="*/ 1720185623 h 3564"/>
                <a:gd name="T24" fmla="*/ 2147483647 w 3325"/>
                <a:gd name="T25" fmla="*/ 1711396111 h 356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325"/>
                <a:gd name="T40" fmla="*/ 0 h 3564"/>
                <a:gd name="T41" fmla="*/ 3325 w 3325"/>
                <a:gd name="T42" fmla="*/ 3564 h 356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325" h="3564">
                  <a:moveTo>
                    <a:pt x="3318" y="1363"/>
                  </a:moveTo>
                  <a:lnTo>
                    <a:pt x="1141" y="1541"/>
                  </a:lnTo>
                  <a:lnTo>
                    <a:pt x="15" y="0"/>
                  </a:lnTo>
                  <a:lnTo>
                    <a:pt x="3" y="0"/>
                  </a:lnTo>
                  <a:lnTo>
                    <a:pt x="0" y="12"/>
                  </a:lnTo>
                  <a:lnTo>
                    <a:pt x="1127" y="1550"/>
                  </a:lnTo>
                  <a:lnTo>
                    <a:pt x="426" y="3555"/>
                  </a:lnTo>
                  <a:lnTo>
                    <a:pt x="434" y="3564"/>
                  </a:lnTo>
                  <a:lnTo>
                    <a:pt x="443" y="3564"/>
                  </a:lnTo>
                  <a:lnTo>
                    <a:pt x="1143" y="1557"/>
                  </a:lnTo>
                  <a:lnTo>
                    <a:pt x="3321" y="1380"/>
                  </a:lnTo>
                  <a:lnTo>
                    <a:pt x="3325" y="1370"/>
                  </a:lnTo>
                  <a:lnTo>
                    <a:pt x="3318" y="1363"/>
                  </a:lnTo>
                  <a:close/>
                </a:path>
              </a:pathLst>
            </a:custGeom>
            <a:solidFill>
              <a:schemeClr val="bg1">
                <a:alpha val="20000"/>
              </a:schemeClr>
            </a:solidFill>
            <a:ln w="9525">
              <a:noFill/>
              <a:miter lim="800000"/>
            </a:ln>
          </p:spPr>
          <p:txBody>
            <a:bodyPr/>
            <a:lstStyle/>
            <a:p>
              <a:endParaRPr lang="id-ID" altLang="zh-CN">
                <a:sym typeface="Arial" panose="020B0604020202020204" pitchFamily="34" charset="0"/>
              </a:endParaRPr>
            </a:p>
          </p:txBody>
        </p:sp>
      </p:grpSp>
      <p:grpSp>
        <p:nvGrpSpPr>
          <p:cNvPr id="134148" name="Group 74"/>
          <p:cNvGrpSpPr/>
          <p:nvPr/>
        </p:nvGrpSpPr>
        <p:grpSpPr bwMode="auto">
          <a:xfrm>
            <a:off x="4448768" y="2579981"/>
            <a:ext cx="1540287" cy="594349"/>
            <a:chOff x="1582038" y="2697524"/>
            <a:chExt cx="2577213" cy="316190"/>
          </a:xfrm>
        </p:grpSpPr>
        <p:cxnSp>
          <p:nvCxnSpPr>
            <p:cNvPr id="76" name="Straight Connector 75"/>
            <p:cNvCxnSpPr/>
            <p:nvPr/>
          </p:nvCxnSpPr>
          <p:spPr>
            <a:xfrm flipH="1" flipV="1">
              <a:off x="3660616" y="2697524"/>
              <a:ext cx="498635" cy="31619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H="1">
              <a:off x="1582038" y="2697524"/>
              <a:ext cx="2078578" cy="0"/>
            </a:xfrm>
            <a:prstGeom prst="line">
              <a:avLst/>
            </a:prstGeom>
            <a:ln>
              <a:solidFill>
                <a:schemeClr val="bg2">
                  <a:lumMod val="8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134149" name="Group 77"/>
          <p:cNvGrpSpPr/>
          <p:nvPr/>
        </p:nvGrpSpPr>
        <p:grpSpPr bwMode="auto">
          <a:xfrm>
            <a:off x="4334921" y="4562262"/>
            <a:ext cx="2119568" cy="734984"/>
            <a:chOff x="1804697" y="4994858"/>
            <a:chExt cx="2493744" cy="316190"/>
          </a:xfrm>
        </p:grpSpPr>
        <p:cxnSp>
          <p:nvCxnSpPr>
            <p:cNvPr id="79" name="Straight Connector 78"/>
            <p:cNvCxnSpPr/>
            <p:nvPr/>
          </p:nvCxnSpPr>
          <p:spPr>
            <a:xfrm flipH="1">
              <a:off x="3800086" y="4994858"/>
              <a:ext cx="498355" cy="31619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flipH="1">
              <a:off x="1804697" y="5311048"/>
              <a:ext cx="1995389" cy="0"/>
            </a:xfrm>
            <a:prstGeom prst="line">
              <a:avLst/>
            </a:prstGeom>
            <a:ln>
              <a:solidFill>
                <a:schemeClr val="bg2">
                  <a:lumMod val="8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134150" name="Group 80"/>
          <p:cNvGrpSpPr/>
          <p:nvPr/>
        </p:nvGrpSpPr>
        <p:grpSpPr bwMode="auto">
          <a:xfrm>
            <a:off x="7407122" y="2747403"/>
            <a:ext cx="1466621" cy="400139"/>
            <a:chOff x="7528087" y="2680840"/>
            <a:chExt cx="2803259" cy="316190"/>
          </a:xfrm>
        </p:grpSpPr>
        <p:cxnSp>
          <p:nvCxnSpPr>
            <p:cNvPr id="82" name="Straight Connector 81"/>
            <p:cNvCxnSpPr/>
            <p:nvPr/>
          </p:nvCxnSpPr>
          <p:spPr>
            <a:xfrm flipV="1">
              <a:off x="7528087" y="2680840"/>
              <a:ext cx="499211" cy="31619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8027298" y="2680840"/>
              <a:ext cx="2304048" cy="0"/>
            </a:xfrm>
            <a:prstGeom prst="line">
              <a:avLst/>
            </a:prstGeom>
            <a:ln>
              <a:solidFill>
                <a:schemeClr val="bg2">
                  <a:lumMod val="8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134151" name="Group 83"/>
          <p:cNvGrpSpPr/>
          <p:nvPr/>
        </p:nvGrpSpPr>
        <p:grpSpPr bwMode="auto">
          <a:xfrm>
            <a:off x="7125853" y="4532127"/>
            <a:ext cx="1747890" cy="619463"/>
            <a:chOff x="8125333" y="4745260"/>
            <a:chExt cx="2389596" cy="203034"/>
          </a:xfrm>
        </p:grpSpPr>
        <p:cxnSp>
          <p:nvCxnSpPr>
            <p:cNvPr id="85" name="Straight Connector 84"/>
            <p:cNvCxnSpPr/>
            <p:nvPr/>
          </p:nvCxnSpPr>
          <p:spPr>
            <a:xfrm>
              <a:off x="8125333" y="4745260"/>
              <a:ext cx="521866" cy="203034"/>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8647199" y="4948294"/>
              <a:ext cx="1867730" cy="0"/>
            </a:xfrm>
            <a:prstGeom prst="line">
              <a:avLst/>
            </a:prstGeom>
            <a:ln>
              <a:solidFill>
                <a:schemeClr val="bg2">
                  <a:lumMod val="8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134152" name="Group 86"/>
          <p:cNvGrpSpPr/>
          <p:nvPr/>
        </p:nvGrpSpPr>
        <p:grpSpPr bwMode="auto">
          <a:xfrm>
            <a:off x="4108900" y="2193235"/>
            <a:ext cx="805303" cy="806976"/>
            <a:chOff x="6120388" y="2293624"/>
            <a:chExt cx="764860" cy="765060"/>
          </a:xfrm>
        </p:grpSpPr>
        <p:sp>
          <p:nvSpPr>
            <p:cNvPr id="88" name="Oval 87"/>
            <p:cNvSpPr/>
            <p:nvPr/>
          </p:nvSpPr>
          <p:spPr bwMode="auto">
            <a:xfrm>
              <a:off x="6120388" y="2293624"/>
              <a:ext cx="764860" cy="76506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42214" fontAlgn="auto">
                <a:spcBef>
                  <a:spcPts val="0"/>
                </a:spcBef>
                <a:spcAft>
                  <a:spcPts val="0"/>
                </a:spcAft>
                <a:defRPr/>
              </a:pPr>
              <a:endParaRPr lang="en-US" sz="949" dirty="0">
                <a:latin typeface="Arial" panose="020B0604020202020204" pitchFamily="34" charset="0"/>
                <a:sym typeface="Arial" panose="020B0604020202020204" pitchFamily="34" charset="0"/>
              </a:endParaRPr>
            </a:p>
          </p:txBody>
        </p:sp>
        <p:sp>
          <p:nvSpPr>
            <p:cNvPr id="134171" name="Freeform 127"/>
            <p:cNvSpPr>
              <a:spLocks noEditPoints="1"/>
            </p:cNvSpPr>
            <p:nvPr/>
          </p:nvSpPr>
          <p:spPr bwMode="auto">
            <a:xfrm>
              <a:off x="6344584" y="2486093"/>
              <a:ext cx="289573" cy="386534"/>
            </a:xfrm>
            <a:custGeom>
              <a:avLst/>
              <a:gdLst>
                <a:gd name="T0" fmla="*/ 90986244 w 192"/>
                <a:gd name="T1" fmla="*/ 583626993 h 256"/>
                <a:gd name="T2" fmla="*/ 181970981 w 192"/>
                <a:gd name="T3" fmla="*/ 492435211 h 256"/>
                <a:gd name="T4" fmla="*/ 181970981 w 192"/>
                <a:gd name="T5" fmla="*/ 232539442 h 256"/>
                <a:gd name="T6" fmla="*/ 400337750 w 192"/>
                <a:gd name="T7" fmla="*/ 186943503 h 256"/>
                <a:gd name="T8" fmla="*/ 400337750 w 192"/>
                <a:gd name="T9" fmla="*/ 364767225 h 256"/>
                <a:gd name="T10" fmla="*/ 345745622 w 192"/>
                <a:gd name="T11" fmla="*/ 346529170 h 256"/>
                <a:gd name="T12" fmla="*/ 254760909 w 192"/>
                <a:gd name="T13" fmla="*/ 437719537 h 256"/>
                <a:gd name="T14" fmla="*/ 345745622 w 192"/>
                <a:gd name="T15" fmla="*/ 528911320 h 256"/>
                <a:gd name="T16" fmla="*/ 436731937 w 192"/>
                <a:gd name="T17" fmla="*/ 437719537 h 256"/>
                <a:gd name="T18" fmla="*/ 436731937 w 192"/>
                <a:gd name="T19" fmla="*/ 164145558 h 256"/>
                <a:gd name="T20" fmla="*/ 436731937 w 192"/>
                <a:gd name="T21" fmla="*/ 164145558 h 256"/>
                <a:gd name="T22" fmla="*/ 436731937 w 192"/>
                <a:gd name="T23" fmla="*/ 18238060 h 256"/>
                <a:gd name="T24" fmla="*/ 429907367 w 192"/>
                <a:gd name="T25" fmla="*/ 4559893 h 256"/>
                <a:gd name="T26" fmla="*/ 413985382 w 192"/>
                <a:gd name="T27" fmla="*/ 0 h 256"/>
                <a:gd name="T28" fmla="*/ 159225934 w 192"/>
                <a:gd name="T29" fmla="*/ 54715697 h 256"/>
                <a:gd name="T30" fmla="*/ 145576794 w 192"/>
                <a:gd name="T31" fmla="*/ 72953752 h 256"/>
                <a:gd name="T32" fmla="*/ 145576794 w 192"/>
                <a:gd name="T33" fmla="*/ 218859769 h 256"/>
                <a:gd name="T34" fmla="*/ 145576794 w 192"/>
                <a:gd name="T35" fmla="*/ 218859769 h 256"/>
                <a:gd name="T36" fmla="*/ 145576794 w 192"/>
                <a:gd name="T37" fmla="*/ 419481483 h 256"/>
                <a:gd name="T38" fmla="*/ 90986244 w 192"/>
                <a:gd name="T39" fmla="*/ 401243428 h 256"/>
                <a:gd name="T40" fmla="*/ 0 w 192"/>
                <a:gd name="T41" fmla="*/ 492435211 h 256"/>
                <a:gd name="T42" fmla="*/ 90986244 w 192"/>
                <a:gd name="T43" fmla="*/ 583626993 h 256"/>
                <a:gd name="T44" fmla="*/ 345745622 w 192"/>
                <a:gd name="T45" fmla="*/ 492435211 h 256"/>
                <a:gd name="T46" fmla="*/ 291155096 w 192"/>
                <a:gd name="T47" fmla="*/ 437719537 h 256"/>
                <a:gd name="T48" fmla="*/ 345745622 w 192"/>
                <a:gd name="T49" fmla="*/ 383005279 h 256"/>
                <a:gd name="T50" fmla="*/ 400337750 w 192"/>
                <a:gd name="T51" fmla="*/ 437719537 h 256"/>
                <a:gd name="T52" fmla="*/ 345745622 w 192"/>
                <a:gd name="T53" fmla="*/ 492435211 h 256"/>
                <a:gd name="T54" fmla="*/ 400337750 w 192"/>
                <a:gd name="T55" fmla="*/ 41036012 h 256"/>
                <a:gd name="T56" fmla="*/ 400337750 w 192"/>
                <a:gd name="T57" fmla="*/ 150465884 h 256"/>
                <a:gd name="T58" fmla="*/ 181970981 w 192"/>
                <a:gd name="T59" fmla="*/ 196061776 h 256"/>
                <a:gd name="T60" fmla="*/ 181970981 w 192"/>
                <a:gd name="T61" fmla="*/ 86631915 h 256"/>
                <a:gd name="T62" fmla="*/ 400337750 w 192"/>
                <a:gd name="T63" fmla="*/ 41036012 h 256"/>
                <a:gd name="T64" fmla="*/ 90986244 w 192"/>
                <a:gd name="T65" fmla="*/ 437719537 h 256"/>
                <a:gd name="T66" fmla="*/ 145576794 w 192"/>
                <a:gd name="T67" fmla="*/ 492435211 h 256"/>
                <a:gd name="T68" fmla="*/ 90986244 w 192"/>
                <a:gd name="T69" fmla="*/ 547150884 h 256"/>
                <a:gd name="T70" fmla="*/ 36394198 w 192"/>
                <a:gd name="T71" fmla="*/ 492435211 h 256"/>
                <a:gd name="T72" fmla="*/ 90986244 w 192"/>
                <a:gd name="T73" fmla="*/ 437719537 h 25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2"/>
                <a:gd name="T112" fmla="*/ 0 h 256"/>
                <a:gd name="T113" fmla="*/ 192 w 192"/>
                <a:gd name="T114" fmla="*/ 256 h 25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2" h="256">
                  <a:moveTo>
                    <a:pt x="40" y="256"/>
                  </a:moveTo>
                  <a:cubicBezTo>
                    <a:pt x="62" y="256"/>
                    <a:pt x="80" y="238"/>
                    <a:pt x="80" y="216"/>
                  </a:cubicBezTo>
                  <a:cubicBezTo>
                    <a:pt x="80" y="102"/>
                    <a:pt x="80" y="102"/>
                    <a:pt x="80" y="102"/>
                  </a:cubicBezTo>
                  <a:cubicBezTo>
                    <a:pt x="176" y="82"/>
                    <a:pt x="176" y="82"/>
                    <a:pt x="176" y="82"/>
                  </a:cubicBezTo>
                  <a:cubicBezTo>
                    <a:pt x="176" y="160"/>
                    <a:pt x="176" y="160"/>
                    <a:pt x="176" y="160"/>
                  </a:cubicBezTo>
                  <a:cubicBezTo>
                    <a:pt x="168" y="155"/>
                    <a:pt x="161" y="152"/>
                    <a:pt x="152" y="152"/>
                  </a:cubicBezTo>
                  <a:cubicBezTo>
                    <a:pt x="130" y="152"/>
                    <a:pt x="112" y="170"/>
                    <a:pt x="112" y="192"/>
                  </a:cubicBezTo>
                  <a:cubicBezTo>
                    <a:pt x="112" y="214"/>
                    <a:pt x="130" y="232"/>
                    <a:pt x="152" y="232"/>
                  </a:cubicBezTo>
                  <a:cubicBezTo>
                    <a:pt x="174" y="232"/>
                    <a:pt x="192" y="214"/>
                    <a:pt x="192" y="192"/>
                  </a:cubicBezTo>
                  <a:cubicBezTo>
                    <a:pt x="192" y="72"/>
                    <a:pt x="192" y="72"/>
                    <a:pt x="192" y="72"/>
                  </a:cubicBezTo>
                  <a:cubicBezTo>
                    <a:pt x="192" y="72"/>
                    <a:pt x="192" y="72"/>
                    <a:pt x="192" y="72"/>
                  </a:cubicBezTo>
                  <a:cubicBezTo>
                    <a:pt x="192" y="8"/>
                    <a:pt x="192" y="8"/>
                    <a:pt x="192" y="8"/>
                  </a:cubicBezTo>
                  <a:cubicBezTo>
                    <a:pt x="192" y="6"/>
                    <a:pt x="191" y="3"/>
                    <a:pt x="189" y="2"/>
                  </a:cubicBezTo>
                  <a:cubicBezTo>
                    <a:pt x="187" y="0"/>
                    <a:pt x="185" y="0"/>
                    <a:pt x="182" y="0"/>
                  </a:cubicBezTo>
                  <a:cubicBezTo>
                    <a:pt x="70" y="24"/>
                    <a:pt x="70" y="24"/>
                    <a:pt x="70" y="24"/>
                  </a:cubicBezTo>
                  <a:cubicBezTo>
                    <a:pt x="67" y="25"/>
                    <a:pt x="64" y="28"/>
                    <a:pt x="64" y="32"/>
                  </a:cubicBezTo>
                  <a:cubicBezTo>
                    <a:pt x="64" y="96"/>
                    <a:pt x="64" y="96"/>
                    <a:pt x="64" y="96"/>
                  </a:cubicBezTo>
                  <a:cubicBezTo>
                    <a:pt x="64" y="96"/>
                    <a:pt x="64" y="96"/>
                    <a:pt x="64" y="96"/>
                  </a:cubicBezTo>
                  <a:cubicBezTo>
                    <a:pt x="64" y="184"/>
                    <a:pt x="64" y="184"/>
                    <a:pt x="64" y="184"/>
                  </a:cubicBezTo>
                  <a:cubicBezTo>
                    <a:pt x="56" y="179"/>
                    <a:pt x="49" y="176"/>
                    <a:pt x="40" y="176"/>
                  </a:cubicBezTo>
                  <a:cubicBezTo>
                    <a:pt x="18" y="176"/>
                    <a:pt x="0" y="194"/>
                    <a:pt x="0" y="216"/>
                  </a:cubicBezTo>
                  <a:cubicBezTo>
                    <a:pt x="0" y="238"/>
                    <a:pt x="18" y="256"/>
                    <a:pt x="40" y="256"/>
                  </a:cubicBezTo>
                  <a:close/>
                  <a:moveTo>
                    <a:pt x="152" y="216"/>
                  </a:moveTo>
                  <a:cubicBezTo>
                    <a:pt x="139" y="216"/>
                    <a:pt x="128" y="205"/>
                    <a:pt x="128" y="192"/>
                  </a:cubicBezTo>
                  <a:cubicBezTo>
                    <a:pt x="128" y="179"/>
                    <a:pt x="139" y="168"/>
                    <a:pt x="152" y="168"/>
                  </a:cubicBezTo>
                  <a:cubicBezTo>
                    <a:pt x="165" y="168"/>
                    <a:pt x="176" y="179"/>
                    <a:pt x="176" y="192"/>
                  </a:cubicBezTo>
                  <a:cubicBezTo>
                    <a:pt x="176" y="205"/>
                    <a:pt x="165" y="216"/>
                    <a:pt x="152" y="216"/>
                  </a:cubicBezTo>
                  <a:close/>
                  <a:moveTo>
                    <a:pt x="176" y="18"/>
                  </a:moveTo>
                  <a:cubicBezTo>
                    <a:pt x="176" y="66"/>
                    <a:pt x="176" y="66"/>
                    <a:pt x="176" y="66"/>
                  </a:cubicBezTo>
                  <a:cubicBezTo>
                    <a:pt x="80" y="86"/>
                    <a:pt x="80" y="86"/>
                    <a:pt x="80" y="86"/>
                  </a:cubicBezTo>
                  <a:cubicBezTo>
                    <a:pt x="80" y="38"/>
                    <a:pt x="80" y="38"/>
                    <a:pt x="80" y="38"/>
                  </a:cubicBezTo>
                  <a:lnTo>
                    <a:pt x="176" y="18"/>
                  </a:lnTo>
                  <a:close/>
                  <a:moveTo>
                    <a:pt x="40" y="192"/>
                  </a:moveTo>
                  <a:cubicBezTo>
                    <a:pt x="53" y="192"/>
                    <a:pt x="64" y="203"/>
                    <a:pt x="64" y="216"/>
                  </a:cubicBezTo>
                  <a:cubicBezTo>
                    <a:pt x="64" y="229"/>
                    <a:pt x="53" y="240"/>
                    <a:pt x="40" y="240"/>
                  </a:cubicBezTo>
                  <a:cubicBezTo>
                    <a:pt x="27" y="240"/>
                    <a:pt x="16" y="229"/>
                    <a:pt x="16" y="216"/>
                  </a:cubicBezTo>
                  <a:cubicBezTo>
                    <a:pt x="16" y="203"/>
                    <a:pt x="27" y="192"/>
                    <a:pt x="40" y="192"/>
                  </a:cubicBezTo>
                  <a:close/>
                </a:path>
              </a:pathLst>
            </a:custGeom>
            <a:solidFill>
              <a:schemeClr val="bg1"/>
            </a:solidFill>
            <a:ln w="9525">
              <a:noFill/>
              <a:miter lim="800000"/>
            </a:ln>
          </p:spPr>
          <p:txBody>
            <a:bodyPr/>
            <a:lstStyle/>
            <a:p>
              <a:endParaRPr lang="en-US" altLang="zh-CN">
                <a:sym typeface="Arial" panose="020B0604020202020204" pitchFamily="34" charset="0"/>
              </a:endParaRPr>
            </a:p>
          </p:txBody>
        </p:sp>
      </p:grpSp>
      <p:grpSp>
        <p:nvGrpSpPr>
          <p:cNvPr id="134153" name="Group 89"/>
          <p:cNvGrpSpPr/>
          <p:nvPr/>
        </p:nvGrpSpPr>
        <p:grpSpPr bwMode="auto">
          <a:xfrm>
            <a:off x="4013470" y="4866972"/>
            <a:ext cx="806976" cy="806976"/>
            <a:chOff x="6127152" y="3285112"/>
            <a:chExt cx="764860" cy="765060"/>
          </a:xfrm>
        </p:grpSpPr>
        <p:sp>
          <p:nvSpPr>
            <p:cNvPr id="91" name="Oval 90"/>
            <p:cNvSpPr/>
            <p:nvPr/>
          </p:nvSpPr>
          <p:spPr bwMode="auto">
            <a:xfrm>
              <a:off x="6127152" y="3285112"/>
              <a:ext cx="764860" cy="765060"/>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42214" fontAlgn="auto">
                <a:spcBef>
                  <a:spcPts val="0"/>
                </a:spcBef>
                <a:spcAft>
                  <a:spcPts val="0"/>
                </a:spcAft>
                <a:defRPr/>
              </a:pPr>
              <a:endParaRPr lang="en-US" sz="949" dirty="0">
                <a:latin typeface="Arial" panose="020B0604020202020204" pitchFamily="34" charset="0"/>
                <a:sym typeface="Arial" panose="020B0604020202020204" pitchFamily="34" charset="0"/>
              </a:endParaRPr>
            </a:p>
          </p:txBody>
        </p:sp>
        <p:grpSp>
          <p:nvGrpSpPr>
            <p:cNvPr id="92" name="Group 91"/>
            <p:cNvGrpSpPr/>
            <p:nvPr/>
          </p:nvGrpSpPr>
          <p:grpSpPr>
            <a:xfrm>
              <a:off x="6309551" y="3510984"/>
              <a:ext cx="386534" cy="314469"/>
              <a:chOff x="6369689" y="2031259"/>
              <a:chExt cx="386534" cy="314469"/>
            </a:xfrm>
            <a:solidFill>
              <a:schemeClr val="bg1"/>
            </a:solidFill>
          </p:grpSpPr>
          <p:sp>
            <p:nvSpPr>
              <p:cNvPr id="93" name="Freeform 42"/>
              <p:cNvSpPr>
                <a:spLocks noEditPoints="1"/>
              </p:cNvSpPr>
              <p:nvPr/>
            </p:nvSpPr>
            <p:spPr bwMode="auto">
              <a:xfrm>
                <a:off x="6369689" y="2031259"/>
                <a:ext cx="386534" cy="314469"/>
              </a:xfrm>
              <a:custGeom>
                <a:avLst/>
                <a:gdLst>
                  <a:gd name="T0" fmla="*/ 248 w 256"/>
                  <a:gd name="T1" fmla="*/ 0 h 208"/>
                  <a:gd name="T2" fmla="*/ 40 w 256"/>
                  <a:gd name="T3" fmla="*/ 0 h 208"/>
                  <a:gd name="T4" fmla="*/ 32 w 256"/>
                  <a:gd name="T5" fmla="*/ 8 h 208"/>
                  <a:gd name="T6" fmla="*/ 32 w 256"/>
                  <a:gd name="T7" fmla="*/ 32 h 208"/>
                  <a:gd name="T8" fmla="*/ 8 w 256"/>
                  <a:gd name="T9" fmla="*/ 32 h 208"/>
                  <a:gd name="T10" fmla="*/ 0 w 256"/>
                  <a:gd name="T11" fmla="*/ 40 h 208"/>
                  <a:gd name="T12" fmla="*/ 0 w 256"/>
                  <a:gd name="T13" fmla="*/ 200 h 208"/>
                  <a:gd name="T14" fmla="*/ 8 w 256"/>
                  <a:gd name="T15" fmla="*/ 208 h 208"/>
                  <a:gd name="T16" fmla="*/ 216 w 256"/>
                  <a:gd name="T17" fmla="*/ 208 h 208"/>
                  <a:gd name="T18" fmla="*/ 224 w 256"/>
                  <a:gd name="T19" fmla="*/ 200 h 208"/>
                  <a:gd name="T20" fmla="*/ 224 w 256"/>
                  <a:gd name="T21" fmla="*/ 176 h 208"/>
                  <a:gd name="T22" fmla="*/ 248 w 256"/>
                  <a:gd name="T23" fmla="*/ 176 h 208"/>
                  <a:gd name="T24" fmla="*/ 256 w 256"/>
                  <a:gd name="T25" fmla="*/ 168 h 208"/>
                  <a:gd name="T26" fmla="*/ 256 w 256"/>
                  <a:gd name="T27" fmla="*/ 8 h 208"/>
                  <a:gd name="T28" fmla="*/ 248 w 256"/>
                  <a:gd name="T29" fmla="*/ 0 h 208"/>
                  <a:gd name="T30" fmla="*/ 208 w 256"/>
                  <a:gd name="T31" fmla="*/ 48 h 208"/>
                  <a:gd name="T32" fmla="*/ 208 w 256"/>
                  <a:gd name="T33" fmla="*/ 175 h 208"/>
                  <a:gd name="T34" fmla="*/ 165 w 256"/>
                  <a:gd name="T35" fmla="*/ 138 h 208"/>
                  <a:gd name="T36" fmla="*/ 156 w 256"/>
                  <a:gd name="T37" fmla="*/ 137 h 208"/>
                  <a:gd name="T38" fmla="*/ 122 w 256"/>
                  <a:gd name="T39" fmla="*/ 158 h 208"/>
                  <a:gd name="T40" fmla="*/ 70 w 256"/>
                  <a:gd name="T41" fmla="*/ 99 h 208"/>
                  <a:gd name="T42" fmla="*/ 64 w 256"/>
                  <a:gd name="T43" fmla="*/ 96 h 208"/>
                  <a:gd name="T44" fmla="*/ 58 w 256"/>
                  <a:gd name="T45" fmla="*/ 98 h 208"/>
                  <a:gd name="T46" fmla="*/ 16 w 256"/>
                  <a:gd name="T47" fmla="*/ 141 h 208"/>
                  <a:gd name="T48" fmla="*/ 16 w 256"/>
                  <a:gd name="T49" fmla="*/ 48 h 208"/>
                  <a:gd name="T50" fmla="*/ 208 w 256"/>
                  <a:gd name="T51" fmla="*/ 48 h 208"/>
                  <a:gd name="T52" fmla="*/ 16 w 256"/>
                  <a:gd name="T53" fmla="*/ 163 h 208"/>
                  <a:gd name="T54" fmla="*/ 64 w 256"/>
                  <a:gd name="T55" fmla="*/ 116 h 208"/>
                  <a:gd name="T56" fmla="*/ 114 w 256"/>
                  <a:gd name="T57" fmla="*/ 173 h 208"/>
                  <a:gd name="T58" fmla="*/ 124 w 256"/>
                  <a:gd name="T59" fmla="*/ 175 h 208"/>
                  <a:gd name="T60" fmla="*/ 159 w 256"/>
                  <a:gd name="T61" fmla="*/ 154 h 208"/>
                  <a:gd name="T62" fmla="*/ 204 w 256"/>
                  <a:gd name="T63" fmla="*/ 192 h 208"/>
                  <a:gd name="T64" fmla="*/ 16 w 256"/>
                  <a:gd name="T65" fmla="*/ 192 h 208"/>
                  <a:gd name="T66" fmla="*/ 16 w 256"/>
                  <a:gd name="T67" fmla="*/ 163 h 208"/>
                  <a:gd name="T68" fmla="*/ 240 w 256"/>
                  <a:gd name="T69" fmla="*/ 160 h 208"/>
                  <a:gd name="T70" fmla="*/ 224 w 256"/>
                  <a:gd name="T71" fmla="*/ 160 h 208"/>
                  <a:gd name="T72" fmla="*/ 224 w 256"/>
                  <a:gd name="T73" fmla="*/ 40 h 208"/>
                  <a:gd name="T74" fmla="*/ 216 w 256"/>
                  <a:gd name="T75" fmla="*/ 32 h 208"/>
                  <a:gd name="T76" fmla="*/ 48 w 256"/>
                  <a:gd name="T77" fmla="*/ 32 h 208"/>
                  <a:gd name="T78" fmla="*/ 48 w 256"/>
                  <a:gd name="T79" fmla="*/ 16 h 208"/>
                  <a:gd name="T80" fmla="*/ 240 w 256"/>
                  <a:gd name="T81" fmla="*/ 16 h 208"/>
                  <a:gd name="T82" fmla="*/ 240 w 256"/>
                  <a:gd name="T83" fmla="*/ 16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208">
                    <a:moveTo>
                      <a:pt x="248" y="0"/>
                    </a:moveTo>
                    <a:cubicBezTo>
                      <a:pt x="40" y="0"/>
                      <a:pt x="40" y="0"/>
                      <a:pt x="40" y="0"/>
                    </a:cubicBezTo>
                    <a:cubicBezTo>
                      <a:pt x="36" y="0"/>
                      <a:pt x="32" y="4"/>
                      <a:pt x="32" y="8"/>
                    </a:cubicBezTo>
                    <a:cubicBezTo>
                      <a:pt x="32" y="32"/>
                      <a:pt x="32" y="32"/>
                      <a:pt x="32" y="32"/>
                    </a:cubicBezTo>
                    <a:cubicBezTo>
                      <a:pt x="8" y="32"/>
                      <a:pt x="8" y="32"/>
                      <a:pt x="8" y="32"/>
                    </a:cubicBezTo>
                    <a:cubicBezTo>
                      <a:pt x="4" y="32"/>
                      <a:pt x="0" y="36"/>
                      <a:pt x="0" y="40"/>
                    </a:cubicBezTo>
                    <a:cubicBezTo>
                      <a:pt x="0" y="200"/>
                      <a:pt x="0" y="200"/>
                      <a:pt x="0" y="200"/>
                    </a:cubicBezTo>
                    <a:cubicBezTo>
                      <a:pt x="0" y="204"/>
                      <a:pt x="4" y="208"/>
                      <a:pt x="8" y="208"/>
                    </a:cubicBezTo>
                    <a:cubicBezTo>
                      <a:pt x="216" y="208"/>
                      <a:pt x="216" y="208"/>
                      <a:pt x="216" y="208"/>
                    </a:cubicBezTo>
                    <a:cubicBezTo>
                      <a:pt x="220" y="208"/>
                      <a:pt x="224" y="204"/>
                      <a:pt x="224" y="200"/>
                    </a:cubicBezTo>
                    <a:cubicBezTo>
                      <a:pt x="224" y="176"/>
                      <a:pt x="224" y="176"/>
                      <a:pt x="224" y="176"/>
                    </a:cubicBezTo>
                    <a:cubicBezTo>
                      <a:pt x="248" y="176"/>
                      <a:pt x="248" y="176"/>
                      <a:pt x="248" y="176"/>
                    </a:cubicBezTo>
                    <a:cubicBezTo>
                      <a:pt x="252" y="176"/>
                      <a:pt x="256" y="172"/>
                      <a:pt x="256" y="168"/>
                    </a:cubicBezTo>
                    <a:cubicBezTo>
                      <a:pt x="256" y="8"/>
                      <a:pt x="256" y="8"/>
                      <a:pt x="256" y="8"/>
                    </a:cubicBezTo>
                    <a:cubicBezTo>
                      <a:pt x="256" y="4"/>
                      <a:pt x="252" y="0"/>
                      <a:pt x="248" y="0"/>
                    </a:cubicBezTo>
                    <a:close/>
                    <a:moveTo>
                      <a:pt x="208" y="48"/>
                    </a:moveTo>
                    <a:cubicBezTo>
                      <a:pt x="208" y="175"/>
                      <a:pt x="208" y="175"/>
                      <a:pt x="208" y="175"/>
                    </a:cubicBezTo>
                    <a:cubicBezTo>
                      <a:pt x="165" y="138"/>
                      <a:pt x="165" y="138"/>
                      <a:pt x="165" y="138"/>
                    </a:cubicBezTo>
                    <a:cubicBezTo>
                      <a:pt x="163" y="136"/>
                      <a:pt x="159" y="135"/>
                      <a:pt x="156" y="137"/>
                    </a:cubicBezTo>
                    <a:cubicBezTo>
                      <a:pt x="122" y="158"/>
                      <a:pt x="122" y="158"/>
                      <a:pt x="122" y="158"/>
                    </a:cubicBezTo>
                    <a:cubicBezTo>
                      <a:pt x="70" y="99"/>
                      <a:pt x="70" y="99"/>
                      <a:pt x="70" y="99"/>
                    </a:cubicBezTo>
                    <a:cubicBezTo>
                      <a:pt x="69" y="97"/>
                      <a:pt x="66" y="96"/>
                      <a:pt x="64" y="96"/>
                    </a:cubicBezTo>
                    <a:cubicBezTo>
                      <a:pt x="62" y="96"/>
                      <a:pt x="60" y="97"/>
                      <a:pt x="58" y="98"/>
                    </a:cubicBezTo>
                    <a:cubicBezTo>
                      <a:pt x="16" y="141"/>
                      <a:pt x="16" y="141"/>
                      <a:pt x="16" y="141"/>
                    </a:cubicBezTo>
                    <a:cubicBezTo>
                      <a:pt x="16" y="48"/>
                      <a:pt x="16" y="48"/>
                      <a:pt x="16" y="48"/>
                    </a:cubicBezTo>
                    <a:lnTo>
                      <a:pt x="208" y="48"/>
                    </a:lnTo>
                    <a:close/>
                    <a:moveTo>
                      <a:pt x="16" y="163"/>
                    </a:moveTo>
                    <a:cubicBezTo>
                      <a:pt x="64" y="116"/>
                      <a:pt x="64" y="116"/>
                      <a:pt x="64" y="116"/>
                    </a:cubicBezTo>
                    <a:cubicBezTo>
                      <a:pt x="114" y="173"/>
                      <a:pt x="114" y="173"/>
                      <a:pt x="114" y="173"/>
                    </a:cubicBezTo>
                    <a:cubicBezTo>
                      <a:pt x="117" y="176"/>
                      <a:pt x="121" y="177"/>
                      <a:pt x="124" y="175"/>
                    </a:cubicBezTo>
                    <a:cubicBezTo>
                      <a:pt x="159" y="154"/>
                      <a:pt x="159" y="154"/>
                      <a:pt x="159" y="154"/>
                    </a:cubicBezTo>
                    <a:cubicBezTo>
                      <a:pt x="204" y="192"/>
                      <a:pt x="204" y="192"/>
                      <a:pt x="204" y="192"/>
                    </a:cubicBezTo>
                    <a:cubicBezTo>
                      <a:pt x="16" y="192"/>
                      <a:pt x="16" y="192"/>
                      <a:pt x="16" y="192"/>
                    </a:cubicBezTo>
                    <a:lnTo>
                      <a:pt x="16" y="163"/>
                    </a:lnTo>
                    <a:close/>
                    <a:moveTo>
                      <a:pt x="240" y="160"/>
                    </a:moveTo>
                    <a:cubicBezTo>
                      <a:pt x="224" y="160"/>
                      <a:pt x="224" y="160"/>
                      <a:pt x="224" y="160"/>
                    </a:cubicBezTo>
                    <a:cubicBezTo>
                      <a:pt x="224" y="40"/>
                      <a:pt x="224" y="40"/>
                      <a:pt x="224" y="40"/>
                    </a:cubicBezTo>
                    <a:cubicBezTo>
                      <a:pt x="224" y="36"/>
                      <a:pt x="220" y="32"/>
                      <a:pt x="216" y="32"/>
                    </a:cubicBezTo>
                    <a:cubicBezTo>
                      <a:pt x="48" y="32"/>
                      <a:pt x="48" y="32"/>
                      <a:pt x="48" y="32"/>
                    </a:cubicBezTo>
                    <a:cubicBezTo>
                      <a:pt x="48" y="16"/>
                      <a:pt x="48" y="16"/>
                      <a:pt x="48" y="16"/>
                    </a:cubicBezTo>
                    <a:cubicBezTo>
                      <a:pt x="240" y="16"/>
                      <a:pt x="240" y="16"/>
                      <a:pt x="240" y="16"/>
                    </a:cubicBezTo>
                    <a:lnTo>
                      <a:pt x="240" y="160"/>
                    </a:ln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94" name="Freeform 43"/>
              <p:cNvSpPr>
                <a:spLocks noEditPoints="1"/>
              </p:cNvSpPr>
              <p:nvPr/>
            </p:nvSpPr>
            <p:spPr bwMode="auto">
              <a:xfrm>
                <a:off x="6575404" y="2128221"/>
                <a:ext cx="83858" cy="85169"/>
              </a:xfrm>
              <a:custGeom>
                <a:avLst/>
                <a:gdLst>
                  <a:gd name="T0" fmla="*/ 28 w 56"/>
                  <a:gd name="T1" fmla="*/ 56 h 56"/>
                  <a:gd name="T2" fmla="*/ 56 w 56"/>
                  <a:gd name="T3" fmla="*/ 28 h 56"/>
                  <a:gd name="T4" fmla="*/ 28 w 56"/>
                  <a:gd name="T5" fmla="*/ 0 h 56"/>
                  <a:gd name="T6" fmla="*/ 0 w 56"/>
                  <a:gd name="T7" fmla="*/ 28 h 56"/>
                  <a:gd name="T8" fmla="*/ 28 w 56"/>
                  <a:gd name="T9" fmla="*/ 56 h 56"/>
                  <a:gd name="T10" fmla="*/ 28 w 56"/>
                  <a:gd name="T11" fmla="*/ 16 h 56"/>
                  <a:gd name="T12" fmla="*/ 40 w 56"/>
                  <a:gd name="T13" fmla="*/ 28 h 56"/>
                  <a:gd name="T14" fmla="*/ 28 w 56"/>
                  <a:gd name="T15" fmla="*/ 40 h 56"/>
                  <a:gd name="T16" fmla="*/ 16 w 56"/>
                  <a:gd name="T17" fmla="*/ 28 h 56"/>
                  <a:gd name="T18" fmla="*/ 28 w 56"/>
                  <a:gd name="T19"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56"/>
                    </a:moveTo>
                    <a:cubicBezTo>
                      <a:pt x="43" y="56"/>
                      <a:pt x="56" y="43"/>
                      <a:pt x="56" y="28"/>
                    </a:cubicBezTo>
                    <a:cubicBezTo>
                      <a:pt x="56" y="13"/>
                      <a:pt x="43" y="0"/>
                      <a:pt x="28" y="0"/>
                    </a:cubicBezTo>
                    <a:cubicBezTo>
                      <a:pt x="13" y="0"/>
                      <a:pt x="0" y="13"/>
                      <a:pt x="0" y="28"/>
                    </a:cubicBezTo>
                    <a:cubicBezTo>
                      <a:pt x="0" y="43"/>
                      <a:pt x="13" y="56"/>
                      <a:pt x="28" y="56"/>
                    </a:cubicBezTo>
                    <a:close/>
                    <a:moveTo>
                      <a:pt x="28" y="16"/>
                    </a:moveTo>
                    <a:cubicBezTo>
                      <a:pt x="35" y="16"/>
                      <a:pt x="40" y="21"/>
                      <a:pt x="40" y="28"/>
                    </a:cubicBezTo>
                    <a:cubicBezTo>
                      <a:pt x="40" y="35"/>
                      <a:pt x="35" y="40"/>
                      <a:pt x="28" y="40"/>
                    </a:cubicBezTo>
                    <a:cubicBezTo>
                      <a:pt x="21" y="40"/>
                      <a:pt x="16" y="35"/>
                      <a:pt x="16" y="28"/>
                    </a:cubicBezTo>
                    <a:cubicBezTo>
                      <a:pt x="16" y="21"/>
                      <a:pt x="21" y="16"/>
                      <a:pt x="28" y="16"/>
                    </a:cubicBez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grpSp>
      </p:grpSp>
      <p:grpSp>
        <p:nvGrpSpPr>
          <p:cNvPr id="134154" name="Group 94"/>
          <p:cNvGrpSpPr/>
          <p:nvPr/>
        </p:nvGrpSpPr>
        <p:grpSpPr bwMode="auto">
          <a:xfrm>
            <a:off x="8507089" y="2395816"/>
            <a:ext cx="806976" cy="806976"/>
            <a:chOff x="6122601" y="4289483"/>
            <a:chExt cx="764860" cy="765060"/>
          </a:xfrm>
        </p:grpSpPr>
        <p:sp>
          <p:nvSpPr>
            <p:cNvPr id="96" name="Oval 95"/>
            <p:cNvSpPr/>
            <p:nvPr/>
          </p:nvSpPr>
          <p:spPr bwMode="auto">
            <a:xfrm>
              <a:off x="6122601" y="4289483"/>
              <a:ext cx="764860" cy="76506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42214" fontAlgn="auto">
                <a:spcBef>
                  <a:spcPts val="0"/>
                </a:spcBef>
                <a:spcAft>
                  <a:spcPts val="0"/>
                </a:spcAft>
                <a:defRPr/>
              </a:pPr>
              <a:endParaRPr lang="en-US" sz="949" dirty="0">
                <a:latin typeface="Arial" panose="020B0604020202020204" pitchFamily="34" charset="0"/>
                <a:sym typeface="Arial" panose="020B0604020202020204" pitchFamily="34" charset="0"/>
              </a:endParaRPr>
            </a:p>
          </p:txBody>
        </p:sp>
        <p:grpSp>
          <p:nvGrpSpPr>
            <p:cNvPr id="97" name="Group 96"/>
            <p:cNvGrpSpPr/>
            <p:nvPr/>
          </p:nvGrpSpPr>
          <p:grpSpPr>
            <a:xfrm>
              <a:off x="6296103" y="4502331"/>
              <a:ext cx="386534" cy="339364"/>
              <a:chOff x="6369689" y="1149437"/>
              <a:chExt cx="386534" cy="339364"/>
            </a:xfrm>
            <a:solidFill>
              <a:schemeClr val="bg1"/>
            </a:solidFill>
          </p:grpSpPr>
          <p:sp>
            <p:nvSpPr>
              <p:cNvPr id="98" name="Freeform 19"/>
              <p:cNvSpPr>
                <a:spLocks noEditPoints="1"/>
              </p:cNvSpPr>
              <p:nvPr/>
            </p:nvSpPr>
            <p:spPr bwMode="auto">
              <a:xfrm>
                <a:off x="6369689" y="1149437"/>
                <a:ext cx="386534" cy="339364"/>
              </a:xfrm>
              <a:custGeom>
                <a:avLst/>
                <a:gdLst>
                  <a:gd name="T0" fmla="*/ 248 w 256"/>
                  <a:gd name="T1" fmla="*/ 16 h 224"/>
                  <a:gd name="T2" fmla="*/ 216 w 256"/>
                  <a:gd name="T3" fmla="*/ 16 h 224"/>
                  <a:gd name="T4" fmla="*/ 216 w 256"/>
                  <a:gd name="T5" fmla="*/ 8 h 224"/>
                  <a:gd name="T6" fmla="*/ 208 w 256"/>
                  <a:gd name="T7" fmla="*/ 0 h 224"/>
                  <a:gd name="T8" fmla="*/ 184 w 256"/>
                  <a:gd name="T9" fmla="*/ 0 h 224"/>
                  <a:gd name="T10" fmla="*/ 176 w 256"/>
                  <a:gd name="T11" fmla="*/ 8 h 224"/>
                  <a:gd name="T12" fmla="*/ 176 w 256"/>
                  <a:gd name="T13" fmla="*/ 16 h 224"/>
                  <a:gd name="T14" fmla="*/ 80 w 256"/>
                  <a:gd name="T15" fmla="*/ 16 h 224"/>
                  <a:gd name="T16" fmla="*/ 80 w 256"/>
                  <a:gd name="T17" fmla="*/ 8 h 224"/>
                  <a:gd name="T18" fmla="*/ 72 w 256"/>
                  <a:gd name="T19" fmla="*/ 0 h 224"/>
                  <a:gd name="T20" fmla="*/ 48 w 256"/>
                  <a:gd name="T21" fmla="*/ 0 h 224"/>
                  <a:gd name="T22" fmla="*/ 40 w 256"/>
                  <a:gd name="T23" fmla="*/ 8 h 224"/>
                  <a:gd name="T24" fmla="*/ 40 w 256"/>
                  <a:gd name="T25" fmla="*/ 16 h 224"/>
                  <a:gd name="T26" fmla="*/ 8 w 256"/>
                  <a:gd name="T27" fmla="*/ 16 h 224"/>
                  <a:gd name="T28" fmla="*/ 0 w 256"/>
                  <a:gd name="T29" fmla="*/ 24 h 224"/>
                  <a:gd name="T30" fmla="*/ 0 w 256"/>
                  <a:gd name="T31" fmla="*/ 216 h 224"/>
                  <a:gd name="T32" fmla="*/ 8 w 256"/>
                  <a:gd name="T33" fmla="*/ 224 h 224"/>
                  <a:gd name="T34" fmla="*/ 248 w 256"/>
                  <a:gd name="T35" fmla="*/ 224 h 224"/>
                  <a:gd name="T36" fmla="*/ 256 w 256"/>
                  <a:gd name="T37" fmla="*/ 216 h 224"/>
                  <a:gd name="T38" fmla="*/ 256 w 256"/>
                  <a:gd name="T39" fmla="*/ 24 h 224"/>
                  <a:gd name="T40" fmla="*/ 248 w 256"/>
                  <a:gd name="T41" fmla="*/ 16 h 224"/>
                  <a:gd name="T42" fmla="*/ 192 w 256"/>
                  <a:gd name="T43" fmla="*/ 16 h 224"/>
                  <a:gd name="T44" fmla="*/ 200 w 256"/>
                  <a:gd name="T45" fmla="*/ 16 h 224"/>
                  <a:gd name="T46" fmla="*/ 200 w 256"/>
                  <a:gd name="T47" fmla="*/ 32 h 224"/>
                  <a:gd name="T48" fmla="*/ 192 w 256"/>
                  <a:gd name="T49" fmla="*/ 32 h 224"/>
                  <a:gd name="T50" fmla="*/ 192 w 256"/>
                  <a:gd name="T51" fmla="*/ 16 h 224"/>
                  <a:gd name="T52" fmla="*/ 56 w 256"/>
                  <a:gd name="T53" fmla="*/ 16 h 224"/>
                  <a:gd name="T54" fmla="*/ 64 w 256"/>
                  <a:gd name="T55" fmla="*/ 16 h 224"/>
                  <a:gd name="T56" fmla="*/ 64 w 256"/>
                  <a:gd name="T57" fmla="*/ 32 h 224"/>
                  <a:gd name="T58" fmla="*/ 56 w 256"/>
                  <a:gd name="T59" fmla="*/ 32 h 224"/>
                  <a:gd name="T60" fmla="*/ 56 w 256"/>
                  <a:gd name="T61" fmla="*/ 16 h 224"/>
                  <a:gd name="T62" fmla="*/ 240 w 256"/>
                  <a:gd name="T63" fmla="*/ 208 h 224"/>
                  <a:gd name="T64" fmla="*/ 16 w 256"/>
                  <a:gd name="T65" fmla="*/ 208 h 224"/>
                  <a:gd name="T66" fmla="*/ 16 w 256"/>
                  <a:gd name="T67" fmla="*/ 32 h 224"/>
                  <a:gd name="T68" fmla="*/ 40 w 256"/>
                  <a:gd name="T69" fmla="*/ 32 h 224"/>
                  <a:gd name="T70" fmla="*/ 40 w 256"/>
                  <a:gd name="T71" fmla="*/ 40 h 224"/>
                  <a:gd name="T72" fmla="*/ 48 w 256"/>
                  <a:gd name="T73" fmla="*/ 48 h 224"/>
                  <a:gd name="T74" fmla="*/ 72 w 256"/>
                  <a:gd name="T75" fmla="*/ 48 h 224"/>
                  <a:gd name="T76" fmla="*/ 80 w 256"/>
                  <a:gd name="T77" fmla="*/ 40 h 224"/>
                  <a:gd name="T78" fmla="*/ 80 w 256"/>
                  <a:gd name="T79" fmla="*/ 32 h 224"/>
                  <a:gd name="T80" fmla="*/ 176 w 256"/>
                  <a:gd name="T81" fmla="*/ 32 h 224"/>
                  <a:gd name="T82" fmla="*/ 176 w 256"/>
                  <a:gd name="T83" fmla="*/ 40 h 224"/>
                  <a:gd name="T84" fmla="*/ 184 w 256"/>
                  <a:gd name="T85" fmla="*/ 48 h 224"/>
                  <a:gd name="T86" fmla="*/ 208 w 256"/>
                  <a:gd name="T87" fmla="*/ 48 h 224"/>
                  <a:gd name="T88" fmla="*/ 216 w 256"/>
                  <a:gd name="T89" fmla="*/ 40 h 224"/>
                  <a:gd name="T90" fmla="*/ 216 w 256"/>
                  <a:gd name="T91" fmla="*/ 32 h 224"/>
                  <a:gd name="T92" fmla="*/ 240 w 256"/>
                  <a:gd name="T93" fmla="*/ 32 h 224"/>
                  <a:gd name="T94" fmla="*/ 240 w 256"/>
                  <a:gd name="T95" fmla="*/ 208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6" h="224">
                    <a:moveTo>
                      <a:pt x="248" y="16"/>
                    </a:moveTo>
                    <a:cubicBezTo>
                      <a:pt x="216" y="16"/>
                      <a:pt x="216" y="16"/>
                      <a:pt x="216" y="16"/>
                    </a:cubicBezTo>
                    <a:cubicBezTo>
                      <a:pt x="216" y="8"/>
                      <a:pt x="216" y="8"/>
                      <a:pt x="216" y="8"/>
                    </a:cubicBezTo>
                    <a:cubicBezTo>
                      <a:pt x="216" y="4"/>
                      <a:pt x="212" y="0"/>
                      <a:pt x="208" y="0"/>
                    </a:cubicBezTo>
                    <a:cubicBezTo>
                      <a:pt x="184" y="0"/>
                      <a:pt x="184" y="0"/>
                      <a:pt x="184" y="0"/>
                    </a:cubicBezTo>
                    <a:cubicBezTo>
                      <a:pt x="180" y="0"/>
                      <a:pt x="176" y="4"/>
                      <a:pt x="176" y="8"/>
                    </a:cubicBezTo>
                    <a:cubicBezTo>
                      <a:pt x="176" y="16"/>
                      <a:pt x="176" y="16"/>
                      <a:pt x="176" y="16"/>
                    </a:cubicBezTo>
                    <a:cubicBezTo>
                      <a:pt x="80" y="16"/>
                      <a:pt x="80" y="16"/>
                      <a:pt x="80" y="16"/>
                    </a:cubicBezTo>
                    <a:cubicBezTo>
                      <a:pt x="80" y="8"/>
                      <a:pt x="80" y="8"/>
                      <a:pt x="80" y="8"/>
                    </a:cubicBezTo>
                    <a:cubicBezTo>
                      <a:pt x="80" y="4"/>
                      <a:pt x="76" y="0"/>
                      <a:pt x="72" y="0"/>
                    </a:cubicBezTo>
                    <a:cubicBezTo>
                      <a:pt x="48" y="0"/>
                      <a:pt x="48" y="0"/>
                      <a:pt x="48" y="0"/>
                    </a:cubicBezTo>
                    <a:cubicBezTo>
                      <a:pt x="44" y="0"/>
                      <a:pt x="40" y="4"/>
                      <a:pt x="40" y="8"/>
                    </a:cubicBezTo>
                    <a:cubicBezTo>
                      <a:pt x="40" y="16"/>
                      <a:pt x="40" y="16"/>
                      <a:pt x="40" y="16"/>
                    </a:cubicBezTo>
                    <a:cubicBezTo>
                      <a:pt x="8" y="16"/>
                      <a:pt x="8" y="16"/>
                      <a:pt x="8" y="16"/>
                    </a:cubicBezTo>
                    <a:cubicBezTo>
                      <a:pt x="4" y="16"/>
                      <a:pt x="0" y="20"/>
                      <a:pt x="0" y="24"/>
                    </a:cubicBezTo>
                    <a:cubicBezTo>
                      <a:pt x="0" y="216"/>
                      <a:pt x="0" y="216"/>
                      <a:pt x="0" y="216"/>
                    </a:cubicBezTo>
                    <a:cubicBezTo>
                      <a:pt x="0" y="220"/>
                      <a:pt x="4" y="224"/>
                      <a:pt x="8" y="224"/>
                    </a:cubicBezTo>
                    <a:cubicBezTo>
                      <a:pt x="248" y="224"/>
                      <a:pt x="248" y="224"/>
                      <a:pt x="248" y="224"/>
                    </a:cubicBezTo>
                    <a:cubicBezTo>
                      <a:pt x="252" y="224"/>
                      <a:pt x="256" y="220"/>
                      <a:pt x="256" y="216"/>
                    </a:cubicBezTo>
                    <a:cubicBezTo>
                      <a:pt x="256" y="24"/>
                      <a:pt x="256" y="24"/>
                      <a:pt x="256" y="24"/>
                    </a:cubicBezTo>
                    <a:cubicBezTo>
                      <a:pt x="256" y="20"/>
                      <a:pt x="252" y="16"/>
                      <a:pt x="248" y="16"/>
                    </a:cubicBezTo>
                    <a:close/>
                    <a:moveTo>
                      <a:pt x="192" y="16"/>
                    </a:moveTo>
                    <a:cubicBezTo>
                      <a:pt x="200" y="16"/>
                      <a:pt x="200" y="16"/>
                      <a:pt x="200" y="16"/>
                    </a:cubicBezTo>
                    <a:cubicBezTo>
                      <a:pt x="200" y="32"/>
                      <a:pt x="200" y="32"/>
                      <a:pt x="200" y="32"/>
                    </a:cubicBezTo>
                    <a:cubicBezTo>
                      <a:pt x="192" y="32"/>
                      <a:pt x="192" y="32"/>
                      <a:pt x="192" y="32"/>
                    </a:cubicBezTo>
                    <a:lnTo>
                      <a:pt x="192" y="16"/>
                    </a:lnTo>
                    <a:close/>
                    <a:moveTo>
                      <a:pt x="56" y="16"/>
                    </a:moveTo>
                    <a:cubicBezTo>
                      <a:pt x="64" y="16"/>
                      <a:pt x="64" y="16"/>
                      <a:pt x="64" y="16"/>
                    </a:cubicBezTo>
                    <a:cubicBezTo>
                      <a:pt x="64" y="32"/>
                      <a:pt x="64" y="32"/>
                      <a:pt x="64" y="32"/>
                    </a:cubicBezTo>
                    <a:cubicBezTo>
                      <a:pt x="56" y="32"/>
                      <a:pt x="56" y="32"/>
                      <a:pt x="56" y="32"/>
                    </a:cubicBezTo>
                    <a:lnTo>
                      <a:pt x="56" y="16"/>
                    </a:lnTo>
                    <a:close/>
                    <a:moveTo>
                      <a:pt x="240" y="208"/>
                    </a:moveTo>
                    <a:cubicBezTo>
                      <a:pt x="16" y="208"/>
                      <a:pt x="16" y="208"/>
                      <a:pt x="16" y="208"/>
                    </a:cubicBezTo>
                    <a:cubicBezTo>
                      <a:pt x="16" y="32"/>
                      <a:pt x="16" y="32"/>
                      <a:pt x="16" y="32"/>
                    </a:cubicBezTo>
                    <a:cubicBezTo>
                      <a:pt x="40" y="32"/>
                      <a:pt x="40" y="32"/>
                      <a:pt x="40" y="32"/>
                    </a:cubicBezTo>
                    <a:cubicBezTo>
                      <a:pt x="40" y="40"/>
                      <a:pt x="40" y="40"/>
                      <a:pt x="40" y="40"/>
                    </a:cubicBezTo>
                    <a:cubicBezTo>
                      <a:pt x="40" y="44"/>
                      <a:pt x="44" y="48"/>
                      <a:pt x="48" y="48"/>
                    </a:cubicBezTo>
                    <a:cubicBezTo>
                      <a:pt x="72" y="48"/>
                      <a:pt x="72" y="48"/>
                      <a:pt x="72" y="48"/>
                    </a:cubicBezTo>
                    <a:cubicBezTo>
                      <a:pt x="76" y="48"/>
                      <a:pt x="80" y="44"/>
                      <a:pt x="80" y="40"/>
                    </a:cubicBezTo>
                    <a:cubicBezTo>
                      <a:pt x="80" y="32"/>
                      <a:pt x="80" y="32"/>
                      <a:pt x="80" y="32"/>
                    </a:cubicBezTo>
                    <a:cubicBezTo>
                      <a:pt x="176" y="32"/>
                      <a:pt x="176" y="32"/>
                      <a:pt x="176" y="32"/>
                    </a:cubicBezTo>
                    <a:cubicBezTo>
                      <a:pt x="176" y="40"/>
                      <a:pt x="176" y="40"/>
                      <a:pt x="176" y="40"/>
                    </a:cubicBezTo>
                    <a:cubicBezTo>
                      <a:pt x="176" y="44"/>
                      <a:pt x="180" y="48"/>
                      <a:pt x="184" y="48"/>
                    </a:cubicBezTo>
                    <a:cubicBezTo>
                      <a:pt x="208" y="48"/>
                      <a:pt x="208" y="48"/>
                      <a:pt x="208" y="48"/>
                    </a:cubicBezTo>
                    <a:cubicBezTo>
                      <a:pt x="212" y="48"/>
                      <a:pt x="216" y="44"/>
                      <a:pt x="216" y="40"/>
                    </a:cubicBezTo>
                    <a:cubicBezTo>
                      <a:pt x="216" y="32"/>
                      <a:pt x="216" y="32"/>
                      <a:pt x="216" y="32"/>
                    </a:cubicBezTo>
                    <a:cubicBezTo>
                      <a:pt x="240" y="32"/>
                      <a:pt x="240" y="32"/>
                      <a:pt x="240" y="32"/>
                    </a:cubicBezTo>
                    <a:lnTo>
                      <a:pt x="240" y="208"/>
                    </a:ln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99" name="Freeform 20"/>
              <p:cNvSpPr>
                <a:spLocks noEditPoints="1"/>
              </p:cNvSpPr>
              <p:nvPr/>
            </p:nvSpPr>
            <p:spPr bwMode="auto">
              <a:xfrm>
                <a:off x="6429962" y="1271294"/>
                <a:ext cx="73376" cy="7206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100" name="Freeform 21"/>
              <p:cNvSpPr>
                <a:spLocks noEditPoints="1"/>
              </p:cNvSpPr>
              <p:nvPr/>
            </p:nvSpPr>
            <p:spPr bwMode="auto">
              <a:xfrm>
                <a:off x="6526923" y="1271294"/>
                <a:ext cx="72066" cy="7206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101" name="Freeform 22"/>
              <p:cNvSpPr>
                <a:spLocks noEditPoints="1"/>
              </p:cNvSpPr>
              <p:nvPr/>
            </p:nvSpPr>
            <p:spPr bwMode="auto">
              <a:xfrm>
                <a:off x="6623884" y="1271294"/>
                <a:ext cx="72066" cy="7206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102" name="Freeform 23"/>
              <p:cNvSpPr>
                <a:spLocks noEditPoints="1"/>
              </p:cNvSpPr>
              <p:nvPr/>
            </p:nvSpPr>
            <p:spPr bwMode="auto">
              <a:xfrm>
                <a:off x="6429962" y="1366945"/>
                <a:ext cx="73376" cy="7337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103" name="Freeform 24"/>
              <p:cNvSpPr>
                <a:spLocks noEditPoints="1"/>
              </p:cNvSpPr>
              <p:nvPr/>
            </p:nvSpPr>
            <p:spPr bwMode="auto">
              <a:xfrm>
                <a:off x="6526923" y="1366945"/>
                <a:ext cx="72066" cy="7337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104" name="Freeform 25"/>
              <p:cNvSpPr>
                <a:spLocks noEditPoints="1"/>
              </p:cNvSpPr>
              <p:nvPr/>
            </p:nvSpPr>
            <p:spPr bwMode="auto">
              <a:xfrm>
                <a:off x="6623884" y="1366945"/>
                <a:ext cx="72066" cy="73376"/>
              </a:xfrm>
              <a:custGeom>
                <a:avLst/>
                <a:gdLst>
                  <a:gd name="T0" fmla="*/ 40 w 48"/>
                  <a:gd name="T1" fmla="*/ 0 h 48"/>
                  <a:gd name="T2" fmla="*/ 8 w 48"/>
                  <a:gd name="T3" fmla="*/ 0 h 48"/>
                  <a:gd name="T4" fmla="*/ 0 w 48"/>
                  <a:gd name="T5" fmla="*/ 8 h 48"/>
                  <a:gd name="T6" fmla="*/ 0 w 48"/>
                  <a:gd name="T7" fmla="*/ 40 h 48"/>
                  <a:gd name="T8" fmla="*/ 8 w 48"/>
                  <a:gd name="T9" fmla="*/ 48 h 48"/>
                  <a:gd name="T10" fmla="*/ 40 w 48"/>
                  <a:gd name="T11" fmla="*/ 48 h 48"/>
                  <a:gd name="T12" fmla="*/ 48 w 48"/>
                  <a:gd name="T13" fmla="*/ 40 h 48"/>
                  <a:gd name="T14" fmla="*/ 48 w 48"/>
                  <a:gd name="T15" fmla="*/ 8 h 48"/>
                  <a:gd name="T16" fmla="*/ 40 w 48"/>
                  <a:gd name="T17" fmla="*/ 0 h 48"/>
                  <a:gd name="T18" fmla="*/ 32 w 48"/>
                  <a:gd name="T19" fmla="*/ 32 h 48"/>
                  <a:gd name="T20" fmla="*/ 16 w 48"/>
                  <a:gd name="T21" fmla="*/ 32 h 48"/>
                  <a:gd name="T22" fmla="*/ 16 w 48"/>
                  <a:gd name="T23" fmla="*/ 16 h 48"/>
                  <a:gd name="T24" fmla="*/ 32 w 48"/>
                  <a:gd name="T25" fmla="*/ 16 h 48"/>
                  <a:gd name="T26" fmla="*/ 32 w 48"/>
                  <a:gd name="T27"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 h="48">
                    <a:moveTo>
                      <a:pt x="40" y="0"/>
                    </a:moveTo>
                    <a:cubicBezTo>
                      <a:pt x="8" y="0"/>
                      <a:pt x="8" y="0"/>
                      <a:pt x="8" y="0"/>
                    </a:cubicBezTo>
                    <a:cubicBezTo>
                      <a:pt x="4" y="0"/>
                      <a:pt x="0" y="4"/>
                      <a:pt x="0" y="8"/>
                    </a:cubicBezTo>
                    <a:cubicBezTo>
                      <a:pt x="0" y="40"/>
                      <a:pt x="0" y="40"/>
                      <a:pt x="0" y="40"/>
                    </a:cubicBezTo>
                    <a:cubicBezTo>
                      <a:pt x="0" y="44"/>
                      <a:pt x="4" y="48"/>
                      <a:pt x="8" y="48"/>
                    </a:cubicBezTo>
                    <a:cubicBezTo>
                      <a:pt x="40" y="48"/>
                      <a:pt x="40" y="48"/>
                      <a:pt x="40" y="48"/>
                    </a:cubicBezTo>
                    <a:cubicBezTo>
                      <a:pt x="44" y="48"/>
                      <a:pt x="48" y="44"/>
                      <a:pt x="48" y="40"/>
                    </a:cubicBezTo>
                    <a:cubicBezTo>
                      <a:pt x="48" y="8"/>
                      <a:pt x="48" y="8"/>
                      <a:pt x="48" y="8"/>
                    </a:cubicBezTo>
                    <a:cubicBezTo>
                      <a:pt x="48" y="4"/>
                      <a:pt x="44" y="0"/>
                      <a:pt x="40" y="0"/>
                    </a:cubicBezTo>
                    <a:close/>
                    <a:moveTo>
                      <a:pt x="32" y="32"/>
                    </a:moveTo>
                    <a:cubicBezTo>
                      <a:pt x="16" y="32"/>
                      <a:pt x="16" y="32"/>
                      <a:pt x="16" y="32"/>
                    </a:cubicBezTo>
                    <a:cubicBezTo>
                      <a:pt x="16" y="16"/>
                      <a:pt x="16" y="16"/>
                      <a:pt x="16" y="16"/>
                    </a:cubicBezTo>
                    <a:cubicBezTo>
                      <a:pt x="32" y="16"/>
                      <a:pt x="32" y="16"/>
                      <a:pt x="32" y="16"/>
                    </a:cubicBezTo>
                    <a:lnTo>
                      <a:pt x="32" y="32"/>
                    </a:ln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grpSp>
      </p:grpSp>
      <p:grpSp>
        <p:nvGrpSpPr>
          <p:cNvPr id="134155" name="Group 104"/>
          <p:cNvGrpSpPr/>
          <p:nvPr/>
        </p:nvGrpSpPr>
        <p:grpSpPr bwMode="auto">
          <a:xfrm>
            <a:off x="8446817" y="4756473"/>
            <a:ext cx="806976" cy="806976"/>
            <a:chOff x="6130670" y="5263170"/>
            <a:chExt cx="764860" cy="765060"/>
          </a:xfrm>
        </p:grpSpPr>
        <p:sp>
          <p:nvSpPr>
            <p:cNvPr id="106" name="Oval 105"/>
            <p:cNvSpPr/>
            <p:nvPr/>
          </p:nvSpPr>
          <p:spPr bwMode="auto">
            <a:xfrm>
              <a:off x="6130670" y="5263170"/>
              <a:ext cx="764860" cy="765060"/>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42214" fontAlgn="auto">
                <a:spcBef>
                  <a:spcPts val="0"/>
                </a:spcBef>
                <a:spcAft>
                  <a:spcPts val="0"/>
                </a:spcAft>
                <a:defRPr/>
              </a:pPr>
              <a:endParaRPr lang="en-US" sz="949" dirty="0">
                <a:latin typeface="Arial" panose="020B0604020202020204" pitchFamily="34" charset="0"/>
                <a:sym typeface="Arial" panose="020B0604020202020204" pitchFamily="34" charset="0"/>
              </a:endParaRPr>
            </a:p>
          </p:txBody>
        </p:sp>
        <p:grpSp>
          <p:nvGrpSpPr>
            <p:cNvPr id="107" name="Group 106"/>
            <p:cNvGrpSpPr/>
            <p:nvPr/>
          </p:nvGrpSpPr>
          <p:grpSpPr>
            <a:xfrm>
              <a:off x="6316315" y="5452433"/>
              <a:ext cx="386534" cy="386534"/>
              <a:chOff x="5494418" y="5479932"/>
              <a:chExt cx="386534" cy="386534"/>
            </a:xfrm>
            <a:solidFill>
              <a:schemeClr val="bg1"/>
            </a:solidFill>
          </p:grpSpPr>
          <p:sp>
            <p:nvSpPr>
              <p:cNvPr id="108" name="Freeform 185"/>
              <p:cNvSpPr>
                <a:spLocks noEditPoints="1"/>
              </p:cNvSpPr>
              <p:nvPr/>
            </p:nvSpPr>
            <p:spPr bwMode="auto">
              <a:xfrm>
                <a:off x="5494418" y="5479932"/>
                <a:ext cx="169027" cy="169027"/>
              </a:xfrm>
              <a:custGeom>
                <a:avLst/>
                <a:gdLst>
                  <a:gd name="T0" fmla="*/ 8 w 112"/>
                  <a:gd name="T1" fmla="*/ 112 h 112"/>
                  <a:gd name="T2" fmla="*/ 104 w 112"/>
                  <a:gd name="T3" fmla="*/ 112 h 112"/>
                  <a:gd name="T4" fmla="*/ 112 w 112"/>
                  <a:gd name="T5" fmla="*/ 104 h 112"/>
                  <a:gd name="T6" fmla="*/ 112 w 112"/>
                  <a:gd name="T7" fmla="*/ 8 h 112"/>
                  <a:gd name="T8" fmla="*/ 104 w 112"/>
                  <a:gd name="T9" fmla="*/ 0 h 112"/>
                  <a:gd name="T10" fmla="*/ 8 w 112"/>
                  <a:gd name="T11" fmla="*/ 0 h 112"/>
                  <a:gd name="T12" fmla="*/ 0 w 112"/>
                  <a:gd name="T13" fmla="*/ 8 h 112"/>
                  <a:gd name="T14" fmla="*/ 0 w 112"/>
                  <a:gd name="T15" fmla="*/ 104 h 112"/>
                  <a:gd name="T16" fmla="*/ 8 w 112"/>
                  <a:gd name="T17" fmla="*/ 112 h 112"/>
                  <a:gd name="T18" fmla="*/ 16 w 112"/>
                  <a:gd name="T19" fmla="*/ 16 h 112"/>
                  <a:gd name="T20" fmla="*/ 96 w 112"/>
                  <a:gd name="T21" fmla="*/ 16 h 112"/>
                  <a:gd name="T22" fmla="*/ 96 w 112"/>
                  <a:gd name="T23" fmla="*/ 96 h 112"/>
                  <a:gd name="T24" fmla="*/ 16 w 112"/>
                  <a:gd name="T25" fmla="*/ 96 h 112"/>
                  <a:gd name="T26" fmla="*/ 16 w 112"/>
                  <a:gd name="T27" fmla="*/ 1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8" y="112"/>
                    </a:moveTo>
                    <a:cubicBezTo>
                      <a:pt x="104" y="112"/>
                      <a:pt x="104" y="112"/>
                      <a:pt x="104" y="112"/>
                    </a:cubicBezTo>
                    <a:cubicBezTo>
                      <a:pt x="108" y="112"/>
                      <a:pt x="112" y="108"/>
                      <a:pt x="112" y="104"/>
                    </a:cubicBezTo>
                    <a:cubicBezTo>
                      <a:pt x="112" y="8"/>
                      <a:pt x="112" y="8"/>
                      <a:pt x="112" y="8"/>
                    </a:cubicBezTo>
                    <a:cubicBezTo>
                      <a:pt x="112" y="4"/>
                      <a:pt x="108" y="0"/>
                      <a:pt x="104" y="0"/>
                    </a:cubicBezTo>
                    <a:cubicBezTo>
                      <a:pt x="8" y="0"/>
                      <a:pt x="8" y="0"/>
                      <a:pt x="8" y="0"/>
                    </a:cubicBezTo>
                    <a:cubicBezTo>
                      <a:pt x="4" y="0"/>
                      <a:pt x="0" y="4"/>
                      <a:pt x="0" y="8"/>
                    </a:cubicBezTo>
                    <a:cubicBezTo>
                      <a:pt x="0" y="104"/>
                      <a:pt x="0" y="104"/>
                      <a:pt x="0" y="104"/>
                    </a:cubicBezTo>
                    <a:cubicBezTo>
                      <a:pt x="0" y="108"/>
                      <a:pt x="4" y="112"/>
                      <a:pt x="8" y="112"/>
                    </a:cubicBezTo>
                    <a:close/>
                    <a:moveTo>
                      <a:pt x="16" y="16"/>
                    </a:moveTo>
                    <a:cubicBezTo>
                      <a:pt x="96" y="16"/>
                      <a:pt x="96" y="16"/>
                      <a:pt x="96" y="16"/>
                    </a:cubicBezTo>
                    <a:cubicBezTo>
                      <a:pt x="96" y="96"/>
                      <a:pt x="96" y="96"/>
                      <a:pt x="96" y="96"/>
                    </a:cubicBezTo>
                    <a:cubicBezTo>
                      <a:pt x="16" y="96"/>
                      <a:pt x="16" y="96"/>
                      <a:pt x="16" y="96"/>
                    </a:cubicBezTo>
                    <a:lnTo>
                      <a:pt x="16" y="16"/>
                    </a:ln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109" name="Freeform 186"/>
              <p:cNvSpPr>
                <a:spLocks noEditPoints="1"/>
              </p:cNvSpPr>
              <p:nvPr/>
            </p:nvSpPr>
            <p:spPr bwMode="auto">
              <a:xfrm>
                <a:off x="5711925" y="5479932"/>
                <a:ext cx="169027" cy="169027"/>
              </a:xfrm>
              <a:custGeom>
                <a:avLst/>
                <a:gdLst>
                  <a:gd name="T0" fmla="*/ 112 w 112"/>
                  <a:gd name="T1" fmla="*/ 8 h 112"/>
                  <a:gd name="T2" fmla="*/ 104 w 112"/>
                  <a:gd name="T3" fmla="*/ 0 h 112"/>
                  <a:gd name="T4" fmla="*/ 8 w 112"/>
                  <a:gd name="T5" fmla="*/ 0 h 112"/>
                  <a:gd name="T6" fmla="*/ 0 w 112"/>
                  <a:gd name="T7" fmla="*/ 8 h 112"/>
                  <a:gd name="T8" fmla="*/ 0 w 112"/>
                  <a:gd name="T9" fmla="*/ 104 h 112"/>
                  <a:gd name="T10" fmla="*/ 8 w 112"/>
                  <a:gd name="T11" fmla="*/ 112 h 112"/>
                  <a:gd name="T12" fmla="*/ 104 w 112"/>
                  <a:gd name="T13" fmla="*/ 112 h 112"/>
                  <a:gd name="T14" fmla="*/ 112 w 112"/>
                  <a:gd name="T15" fmla="*/ 104 h 112"/>
                  <a:gd name="T16" fmla="*/ 112 w 112"/>
                  <a:gd name="T17" fmla="*/ 8 h 112"/>
                  <a:gd name="T18" fmla="*/ 96 w 112"/>
                  <a:gd name="T19" fmla="*/ 96 h 112"/>
                  <a:gd name="T20" fmla="*/ 16 w 112"/>
                  <a:gd name="T21" fmla="*/ 96 h 112"/>
                  <a:gd name="T22" fmla="*/ 16 w 112"/>
                  <a:gd name="T23" fmla="*/ 16 h 112"/>
                  <a:gd name="T24" fmla="*/ 96 w 112"/>
                  <a:gd name="T25" fmla="*/ 16 h 112"/>
                  <a:gd name="T26" fmla="*/ 96 w 112"/>
                  <a:gd name="T27"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112" y="8"/>
                    </a:moveTo>
                    <a:cubicBezTo>
                      <a:pt x="112" y="4"/>
                      <a:pt x="108" y="0"/>
                      <a:pt x="104" y="0"/>
                    </a:cubicBezTo>
                    <a:cubicBezTo>
                      <a:pt x="8" y="0"/>
                      <a:pt x="8" y="0"/>
                      <a:pt x="8" y="0"/>
                    </a:cubicBezTo>
                    <a:cubicBezTo>
                      <a:pt x="4" y="0"/>
                      <a:pt x="0" y="4"/>
                      <a:pt x="0" y="8"/>
                    </a:cubicBezTo>
                    <a:cubicBezTo>
                      <a:pt x="0" y="104"/>
                      <a:pt x="0" y="104"/>
                      <a:pt x="0" y="104"/>
                    </a:cubicBezTo>
                    <a:cubicBezTo>
                      <a:pt x="0" y="108"/>
                      <a:pt x="4" y="112"/>
                      <a:pt x="8" y="112"/>
                    </a:cubicBezTo>
                    <a:cubicBezTo>
                      <a:pt x="104" y="112"/>
                      <a:pt x="104" y="112"/>
                      <a:pt x="104" y="112"/>
                    </a:cubicBezTo>
                    <a:cubicBezTo>
                      <a:pt x="108" y="112"/>
                      <a:pt x="112" y="108"/>
                      <a:pt x="112" y="104"/>
                    </a:cubicBezTo>
                    <a:lnTo>
                      <a:pt x="112" y="8"/>
                    </a:lnTo>
                    <a:close/>
                    <a:moveTo>
                      <a:pt x="96" y="96"/>
                    </a:moveTo>
                    <a:cubicBezTo>
                      <a:pt x="16" y="96"/>
                      <a:pt x="16" y="96"/>
                      <a:pt x="16" y="96"/>
                    </a:cubicBezTo>
                    <a:cubicBezTo>
                      <a:pt x="16" y="16"/>
                      <a:pt x="16" y="16"/>
                      <a:pt x="16" y="16"/>
                    </a:cubicBezTo>
                    <a:cubicBezTo>
                      <a:pt x="96" y="16"/>
                      <a:pt x="96" y="16"/>
                      <a:pt x="96" y="16"/>
                    </a:cubicBezTo>
                    <a:lnTo>
                      <a:pt x="96" y="96"/>
                    </a:ln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110" name="Freeform 187"/>
              <p:cNvSpPr>
                <a:spLocks noEditPoints="1"/>
              </p:cNvSpPr>
              <p:nvPr/>
            </p:nvSpPr>
            <p:spPr bwMode="auto">
              <a:xfrm>
                <a:off x="5494418" y="5690888"/>
                <a:ext cx="175578" cy="175578"/>
              </a:xfrm>
              <a:custGeom>
                <a:avLst/>
                <a:gdLst>
                  <a:gd name="T0" fmla="*/ 8 w 116"/>
                  <a:gd name="T1" fmla="*/ 116 h 116"/>
                  <a:gd name="T2" fmla="*/ 108 w 116"/>
                  <a:gd name="T3" fmla="*/ 116 h 116"/>
                  <a:gd name="T4" fmla="*/ 116 w 116"/>
                  <a:gd name="T5" fmla="*/ 108 h 116"/>
                  <a:gd name="T6" fmla="*/ 116 w 116"/>
                  <a:gd name="T7" fmla="*/ 8 h 116"/>
                  <a:gd name="T8" fmla="*/ 108 w 116"/>
                  <a:gd name="T9" fmla="*/ 0 h 116"/>
                  <a:gd name="T10" fmla="*/ 8 w 116"/>
                  <a:gd name="T11" fmla="*/ 0 h 116"/>
                  <a:gd name="T12" fmla="*/ 0 w 116"/>
                  <a:gd name="T13" fmla="*/ 8 h 116"/>
                  <a:gd name="T14" fmla="*/ 0 w 116"/>
                  <a:gd name="T15" fmla="*/ 108 h 116"/>
                  <a:gd name="T16" fmla="*/ 8 w 116"/>
                  <a:gd name="T17" fmla="*/ 116 h 116"/>
                  <a:gd name="T18" fmla="*/ 16 w 116"/>
                  <a:gd name="T19" fmla="*/ 16 h 116"/>
                  <a:gd name="T20" fmla="*/ 100 w 116"/>
                  <a:gd name="T21" fmla="*/ 16 h 116"/>
                  <a:gd name="T22" fmla="*/ 100 w 116"/>
                  <a:gd name="T23" fmla="*/ 100 h 116"/>
                  <a:gd name="T24" fmla="*/ 16 w 116"/>
                  <a:gd name="T25" fmla="*/ 100 h 116"/>
                  <a:gd name="T26" fmla="*/ 16 w 116"/>
                  <a:gd name="T27" fmla="*/ 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6" h="116">
                    <a:moveTo>
                      <a:pt x="8" y="116"/>
                    </a:moveTo>
                    <a:cubicBezTo>
                      <a:pt x="108" y="116"/>
                      <a:pt x="108" y="116"/>
                      <a:pt x="108" y="116"/>
                    </a:cubicBezTo>
                    <a:cubicBezTo>
                      <a:pt x="112" y="116"/>
                      <a:pt x="116" y="112"/>
                      <a:pt x="116" y="108"/>
                    </a:cubicBezTo>
                    <a:cubicBezTo>
                      <a:pt x="116" y="8"/>
                      <a:pt x="116" y="8"/>
                      <a:pt x="116" y="8"/>
                    </a:cubicBezTo>
                    <a:cubicBezTo>
                      <a:pt x="116" y="4"/>
                      <a:pt x="112" y="0"/>
                      <a:pt x="108" y="0"/>
                    </a:cubicBezTo>
                    <a:cubicBezTo>
                      <a:pt x="8" y="0"/>
                      <a:pt x="8" y="0"/>
                      <a:pt x="8" y="0"/>
                    </a:cubicBezTo>
                    <a:cubicBezTo>
                      <a:pt x="4" y="0"/>
                      <a:pt x="0" y="4"/>
                      <a:pt x="0" y="8"/>
                    </a:cubicBezTo>
                    <a:cubicBezTo>
                      <a:pt x="0" y="108"/>
                      <a:pt x="0" y="108"/>
                      <a:pt x="0" y="108"/>
                    </a:cubicBezTo>
                    <a:cubicBezTo>
                      <a:pt x="0" y="112"/>
                      <a:pt x="4" y="116"/>
                      <a:pt x="8" y="116"/>
                    </a:cubicBezTo>
                    <a:close/>
                    <a:moveTo>
                      <a:pt x="16" y="16"/>
                    </a:moveTo>
                    <a:cubicBezTo>
                      <a:pt x="100" y="16"/>
                      <a:pt x="100" y="16"/>
                      <a:pt x="100" y="16"/>
                    </a:cubicBezTo>
                    <a:cubicBezTo>
                      <a:pt x="100" y="100"/>
                      <a:pt x="100" y="100"/>
                      <a:pt x="100" y="100"/>
                    </a:cubicBezTo>
                    <a:cubicBezTo>
                      <a:pt x="16" y="100"/>
                      <a:pt x="16" y="100"/>
                      <a:pt x="16" y="100"/>
                    </a:cubicBezTo>
                    <a:lnTo>
                      <a:pt x="16" y="16"/>
                    </a:ln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111" name="Freeform 188"/>
              <p:cNvSpPr>
                <a:spLocks noEditPoints="1"/>
              </p:cNvSpPr>
              <p:nvPr/>
            </p:nvSpPr>
            <p:spPr bwMode="auto">
              <a:xfrm>
                <a:off x="5711925" y="5697439"/>
                <a:ext cx="169027" cy="169027"/>
              </a:xfrm>
              <a:custGeom>
                <a:avLst/>
                <a:gdLst>
                  <a:gd name="T0" fmla="*/ 104 w 112"/>
                  <a:gd name="T1" fmla="*/ 0 h 112"/>
                  <a:gd name="T2" fmla="*/ 8 w 112"/>
                  <a:gd name="T3" fmla="*/ 0 h 112"/>
                  <a:gd name="T4" fmla="*/ 0 w 112"/>
                  <a:gd name="T5" fmla="*/ 8 h 112"/>
                  <a:gd name="T6" fmla="*/ 0 w 112"/>
                  <a:gd name="T7" fmla="*/ 104 h 112"/>
                  <a:gd name="T8" fmla="*/ 8 w 112"/>
                  <a:gd name="T9" fmla="*/ 112 h 112"/>
                  <a:gd name="T10" fmla="*/ 104 w 112"/>
                  <a:gd name="T11" fmla="*/ 112 h 112"/>
                  <a:gd name="T12" fmla="*/ 112 w 112"/>
                  <a:gd name="T13" fmla="*/ 104 h 112"/>
                  <a:gd name="T14" fmla="*/ 112 w 112"/>
                  <a:gd name="T15" fmla="*/ 8 h 112"/>
                  <a:gd name="T16" fmla="*/ 104 w 112"/>
                  <a:gd name="T17" fmla="*/ 0 h 112"/>
                  <a:gd name="T18" fmla="*/ 96 w 112"/>
                  <a:gd name="T19" fmla="*/ 96 h 112"/>
                  <a:gd name="T20" fmla="*/ 16 w 112"/>
                  <a:gd name="T21" fmla="*/ 96 h 112"/>
                  <a:gd name="T22" fmla="*/ 16 w 112"/>
                  <a:gd name="T23" fmla="*/ 16 h 112"/>
                  <a:gd name="T24" fmla="*/ 96 w 112"/>
                  <a:gd name="T25" fmla="*/ 16 h 112"/>
                  <a:gd name="T26" fmla="*/ 96 w 112"/>
                  <a:gd name="T27"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12">
                    <a:moveTo>
                      <a:pt x="104" y="0"/>
                    </a:moveTo>
                    <a:cubicBezTo>
                      <a:pt x="8" y="0"/>
                      <a:pt x="8" y="0"/>
                      <a:pt x="8" y="0"/>
                    </a:cubicBezTo>
                    <a:cubicBezTo>
                      <a:pt x="4" y="0"/>
                      <a:pt x="0" y="4"/>
                      <a:pt x="0" y="8"/>
                    </a:cubicBezTo>
                    <a:cubicBezTo>
                      <a:pt x="0" y="104"/>
                      <a:pt x="0" y="104"/>
                      <a:pt x="0" y="104"/>
                    </a:cubicBezTo>
                    <a:cubicBezTo>
                      <a:pt x="0" y="108"/>
                      <a:pt x="4" y="112"/>
                      <a:pt x="8" y="112"/>
                    </a:cubicBezTo>
                    <a:cubicBezTo>
                      <a:pt x="104" y="112"/>
                      <a:pt x="104" y="112"/>
                      <a:pt x="104" y="112"/>
                    </a:cubicBezTo>
                    <a:cubicBezTo>
                      <a:pt x="108" y="112"/>
                      <a:pt x="112" y="108"/>
                      <a:pt x="112" y="104"/>
                    </a:cubicBezTo>
                    <a:cubicBezTo>
                      <a:pt x="112" y="8"/>
                      <a:pt x="112" y="8"/>
                      <a:pt x="112" y="8"/>
                    </a:cubicBezTo>
                    <a:cubicBezTo>
                      <a:pt x="112" y="4"/>
                      <a:pt x="108" y="0"/>
                      <a:pt x="104" y="0"/>
                    </a:cubicBezTo>
                    <a:close/>
                    <a:moveTo>
                      <a:pt x="96" y="96"/>
                    </a:moveTo>
                    <a:cubicBezTo>
                      <a:pt x="16" y="96"/>
                      <a:pt x="16" y="96"/>
                      <a:pt x="16" y="96"/>
                    </a:cubicBezTo>
                    <a:cubicBezTo>
                      <a:pt x="16" y="16"/>
                      <a:pt x="16" y="16"/>
                      <a:pt x="16" y="16"/>
                    </a:cubicBezTo>
                    <a:cubicBezTo>
                      <a:pt x="96" y="16"/>
                      <a:pt x="96" y="16"/>
                      <a:pt x="96" y="16"/>
                    </a:cubicBezTo>
                    <a:lnTo>
                      <a:pt x="96" y="96"/>
                    </a:lnTo>
                    <a:close/>
                  </a:path>
                </a:pathLst>
              </a:custGeom>
              <a:grp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grpSp>
      </p:grpSp>
      <p:sp>
        <p:nvSpPr>
          <p:cNvPr id="134156" name="TextBox 111"/>
          <p:cNvSpPr txBox="1">
            <a:spLocks noChangeArrowheads="1"/>
          </p:cNvSpPr>
          <p:nvPr/>
        </p:nvSpPr>
        <p:spPr bwMode="auto">
          <a:xfrm>
            <a:off x="9424564" y="2680435"/>
            <a:ext cx="3115731" cy="559897"/>
          </a:xfrm>
          <a:prstGeom prst="rect">
            <a:avLst/>
          </a:prstGeom>
          <a:noFill/>
          <a:ln w="9525">
            <a:noFill/>
            <a:miter lim="800000"/>
          </a:ln>
        </p:spPr>
        <p:txBody>
          <a:bodyPr>
            <a:spAutoFit/>
          </a:bodyPr>
          <a:lstStyle/>
          <a:p>
            <a:pPr>
              <a:lnSpc>
                <a:spcPct val="120000"/>
              </a:lnSpc>
            </a:pPr>
            <a:r>
              <a:rPr lang="en-US" altLang="zh-CN" sz="1266">
                <a:sym typeface="Arial" panose="020B0604020202020204" pitchFamily="34" charset="0"/>
              </a:rPr>
              <a:t>Lorem Ipsum is simply dummy text of the printing and typesetting industry</a:t>
            </a:r>
          </a:p>
        </p:txBody>
      </p:sp>
      <p:sp>
        <p:nvSpPr>
          <p:cNvPr id="134157" name="TextBox 112"/>
          <p:cNvSpPr txBox="1">
            <a:spLocks noChangeArrowheads="1"/>
          </p:cNvSpPr>
          <p:nvPr/>
        </p:nvSpPr>
        <p:spPr bwMode="auto">
          <a:xfrm>
            <a:off x="9339177" y="2295362"/>
            <a:ext cx="3201117" cy="487199"/>
          </a:xfrm>
          <a:prstGeom prst="rect">
            <a:avLst/>
          </a:prstGeom>
          <a:noFill/>
          <a:ln w="9525">
            <a:noFill/>
            <a:miter lim="800000"/>
          </a:ln>
        </p:spPr>
        <p:txBody>
          <a:bodyPr lIns="192832" tIns="96416" rIns="192832" bIns="96416">
            <a:spAutoFit/>
          </a:bodyPr>
          <a:lstStyle/>
          <a:p>
            <a:r>
              <a:rPr lang="id-ID" altLang="zh-CN" b="1" dirty="0">
                <a:solidFill>
                  <a:schemeClr val="accent2"/>
                </a:solidFill>
                <a:ea typeface="Lato Regular"/>
                <a:cs typeface="Lato Regular"/>
                <a:sym typeface="Arial" panose="020B0604020202020204" pitchFamily="34" charset="0"/>
              </a:rPr>
              <a:t>Delivery </a:t>
            </a:r>
            <a:endParaRPr lang="en-US" altLang="zh-CN" b="1" dirty="0">
              <a:solidFill>
                <a:schemeClr val="accent2"/>
              </a:solidFill>
              <a:ea typeface="Lato Regular"/>
              <a:cs typeface="Lato Regular"/>
              <a:sym typeface="Arial" panose="020B0604020202020204" pitchFamily="34" charset="0"/>
            </a:endParaRPr>
          </a:p>
        </p:txBody>
      </p:sp>
      <p:sp>
        <p:nvSpPr>
          <p:cNvPr id="134158" name="TextBox 113"/>
          <p:cNvSpPr txBox="1">
            <a:spLocks noChangeArrowheads="1"/>
          </p:cNvSpPr>
          <p:nvPr/>
        </p:nvSpPr>
        <p:spPr bwMode="auto">
          <a:xfrm>
            <a:off x="9424564" y="5049462"/>
            <a:ext cx="3115731" cy="559897"/>
          </a:xfrm>
          <a:prstGeom prst="rect">
            <a:avLst/>
          </a:prstGeom>
          <a:noFill/>
          <a:ln w="9525">
            <a:noFill/>
            <a:miter lim="800000"/>
          </a:ln>
        </p:spPr>
        <p:txBody>
          <a:bodyPr>
            <a:spAutoFit/>
          </a:bodyPr>
          <a:lstStyle/>
          <a:p>
            <a:pPr>
              <a:lnSpc>
                <a:spcPct val="120000"/>
              </a:lnSpc>
            </a:pPr>
            <a:r>
              <a:rPr lang="en-US" altLang="zh-CN" sz="1266">
                <a:sym typeface="Arial" panose="020B0604020202020204" pitchFamily="34" charset="0"/>
              </a:rPr>
              <a:t>Lorem Ipsum is simply dummy text of the printing and typesetting industry</a:t>
            </a:r>
          </a:p>
        </p:txBody>
      </p:sp>
      <p:sp>
        <p:nvSpPr>
          <p:cNvPr id="134159" name="TextBox 114"/>
          <p:cNvSpPr txBox="1">
            <a:spLocks noChangeArrowheads="1"/>
          </p:cNvSpPr>
          <p:nvPr/>
        </p:nvSpPr>
        <p:spPr bwMode="auto">
          <a:xfrm>
            <a:off x="9339177" y="4664390"/>
            <a:ext cx="3201117" cy="487200"/>
          </a:xfrm>
          <a:prstGeom prst="rect">
            <a:avLst/>
          </a:prstGeom>
          <a:noFill/>
          <a:ln w="9525">
            <a:noFill/>
            <a:miter lim="800000"/>
          </a:ln>
        </p:spPr>
        <p:txBody>
          <a:bodyPr lIns="192832" tIns="96416" rIns="192832" bIns="96416">
            <a:spAutoFit/>
          </a:bodyPr>
          <a:lstStyle/>
          <a:p>
            <a:r>
              <a:rPr lang="id-ID" altLang="zh-CN" b="1" dirty="0">
                <a:solidFill>
                  <a:schemeClr val="accent3"/>
                </a:solidFill>
                <a:ea typeface="Lato Regular"/>
                <a:cs typeface="Lato Regular"/>
                <a:sym typeface="Arial" panose="020B0604020202020204" pitchFamily="34" charset="0"/>
              </a:rPr>
              <a:t>Timming</a:t>
            </a:r>
            <a:endParaRPr lang="en-US" altLang="zh-CN" b="1" dirty="0">
              <a:solidFill>
                <a:schemeClr val="accent3"/>
              </a:solidFill>
              <a:ea typeface="Lato Regular"/>
              <a:cs typeface="Lato Regular"/>
              <a:sym typeface="Arial" panose="020B0604020202020204" pitchFamily="34" charset="0"/>
            </a:endParaRPr>
          </a:p>
        </p:txBody>
      </p:sp>
      <p:sp>
        <p:nvSpPr>
          <p:cNvPr id="134160" name="TextBox 115"/>
          <p:cNvSpPr txBox="1">
            <a:spLocks noChangeArrowheads="1"/>
          </p:cNvSpPr>
          <p:nvPr/>
        </p:nvSpPr>
        <p:spPr bwMode="auto">
          <a:xfrm>
            <a:off x="840813" y="2615139"/>
            <a:ext cx="3114058" cy="559897"/>
          </a:xfrm>
          <a:prstGeom prst="rect">
            <a:avLst/>
          </a:prstGeom>
          <a:noFill/>
          <a:ln w="9525">
            <a:noFill/>
            <a:miter lim="800000"/>
          </a:ln>
        </p:spPr>
        <p:txBody>
          <a:bodyPr>
            <a:spAutoFit/>
          </a:bodyPr>
          <a:lstStyle/>
          <a:p>
            <a:pPr algn="r">
              <a:lnSpc>
                <a:spcPct val="120000"/>
              </a:lnSpc>
            </a:pPr>
            <a:r>
              <a:rPr lang="en-US" altLang="zh-CN" sz="1266">
                <a:sym typeface="Arial" panose="020B0604020202020204" pitchFamily="34" charset="0"/>
              </a:rPr>
              <a:t>Lorem Ipsum is simply dummy text of the printing and typesetting industry</a:t>
            </a:r>
          </a:p>
        </p:txBody>
      </p:sp>
      <p:sp>
        <p:nvSpPr>
          <p:cNvPr id="134161" name="TextBox 116"/>
          <p:cNvSpPr txBox="1">
            <a:spLocks noChangeArrowheads="1"/>
          </p:cNvSpPr>
          <p:nvPr/>
        </p:nvSpPr>
        <p:spPr bwMode="auto">
          <a:xfrm>
            <a:off x="753754" y="2230068"/>
            <a:ext cx="3201117" cy="487200"/>
          </a:xfrm>
          <a:prstGeom prst="rect">
            <a:avLst/>
          </a:prstGeom>
          <a:noFill/>
          <a:ln w="9525">
            <a:noFill/>
            <a:miter lim="800000"/>
          </a:ln>
        </p:spPr>
        <p:txBody>
          <a:bodyPr lIns="192832" tIns="96416" rIns="192832" bIns="96416">
            <a:spAutoFit/>
          </a:bodyPr>
          <a:lstStyle/>
          <a:p>
            <a:pPr algn="r"/>
            <a:r>
              <a:rPr lang="id-ID" altLang="zh-CN" b="1" dirty="0">
                <a:solidFill>
                  <a:schemeClr val="accent1"/>
                </a:solidFill>
                <a:ea typeface="Lato Regular"/>
                <a:cs typeface="Lato Regular"/>
                <a:sym typeface="Arial" panose="020B0604020202020204" pitchFamily="34" charset="0"/>
              </a:rPr>
              <a:t>Document</a:t>
            </a:r>
            <a:endParaRPr lang="en-US" altLang="zh-CN" b="1" dirty="0">
              <a:solidFill>
                <a:schemeClr val="accent1"/>
              </a:solidFill>
              <a:ea typeface="Lato Regular"/>
              <a:cs typeface="Lato Regular"/>
              <a:sym typeface="Arial" panose="020B0604020202020204" pitchFamily="34" charset="0"/>
            </a:endParaRPr>
          </a:p>
        </p:txBody>
      </p:sp>
      <p:sp>
        <p:nvSpPr>
          <p:cNvPr id="134162" name="TextBox 117"/>
          <p:cNvSpPr txBox="1">
            <a:spLocks noChangeArrowheads="1"/>
          </p:cNvSpPr>
          <p:nvPr/>
        </p:nvSpPr>
        <p:spPr bwMode="auto">
          <a:xfrm>
            <a:off x="723618" y="5196793"/>
            <a:ext cx="3115732" cy="559897"/>
          </a:xfrm>
          <a:prstGeom prst="rect">
            <a:avLst/>
          </a:prstGeom>
          <a:noFill/>
          <a:ln w="9525">
            <a:noFill/>
            <a:miter lim="800000"/>
          </a:ln>
        </p:spPr>
        <p:txBody>
          <a:bodyPr>
            <a:spAutoFit/>
          </a:bodyPr>
          <a:lstStyle/>
          <a:p>
            <a:pPr algn="r">
              <a:lnSpc>
                <a:spcPct val="120000"/>
              </a:lnSpc>
            </a:pPr>
            <a:r>
              <a:rPr lang="en-US" altLang="zh-CN" sz="1266">
                <a:sym typeface="Arial" panose="020B0604020202020204" pitchFamily="34" charset="0"/>
              </a:rPr>
              <a:t>Lorem Ipsum is simply dummy text of the printing and typesetting industry</a:t>
            </a:r>
          </a:p>
        </p:txBody>
      </p:sp>
      <p:sp>
        <p:nvSpPr>
          <p:cNvPr id="134163" name="TextBox 118"/>
          <p:cNvSpPr txBox="1">
            <a:spLocks noChangeArrowheads="1"/>
          </p:cNvSpPr>
          <p:nvPr/>
        </p:nvSpPr>
        <p:spPr bwMode="auto">
          <a:xfrm>
            <a:off x="638233" y="4810048"/>
            <a:ext cx="3201117" cy="487199"/>
          </a:xfrm>
          <a:prstGeom prst="rect">
            <a:avLst/>
          </a:prstGeom>
          <a:noFill/>
          <a:ln w="9525">
            <a:noFill/>
            <a:miter lim="800000"/>
          </a:ln>
        </p:spPr>
        <p:txBody>
          <a:bodyPr lIns="192832" tIns="96416" rIns="192832" bIns="96416">
            <a:spAutoFit/>
          </a:bodyPr>
          <a:lstStyle/>
          <a:p>
            <a:pPr algn="r"/>
            <a:r>
              <a:rPr lang="id-ID" altLang="zh-CN" b="1" dirty="0">
                <a:solidFill>
                  <a:schemeClr val="accent4"/>
                </a:solidFill>
                <a:ea typeface="Lato Regular"/>
                <a:cs typeface="Lato Regular"/>
                <a:sym typeface="Arial" panose="020B0604020202020204" pitchFamily="34" charset="0"/>
              </a:rPr>
              <a:t>Good Services</a:t>
            </a:r>
            <a:endParaRPr lang="en-US" altLang="zh-CN" b="1" dirty="0">
              <a:solidFill>
                <a:schemeClr val="accent4"/>
              </a:solidFill>
              <a:ea typeface="Lato Regular"/>
              <a:cs typeface="Lato Regular"/>
              <a:sym typeface="Arial" panose="020B0604020202020204" pitchFamily="34" charset="0"/>
            </a:endParaRPr>
          </a:p>
        </p:txBody>
      </p:sp>
      <p:sp>
        <p:nvSpPr>
          <p:cNvPr id="73" name="文本框 72"/>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文本框 73"/>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椭圆 74"/>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椭圆 77"/>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66598962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5637468" y="3124104"/>
            <a:ext cx="2132962" cy="2168121"/>
          </a:xfrm>
          <a:prstGeom prst="ellipse">
            <a:avLst/>
          </a:prstGeom>
          <a:solidFill>
            <a:schemeClr val="bg1"/>
          </a:solidFill>
          <a:ln w="63500">
            <a:solidFill>
              <a:schemeClr val="accent5"/>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endParaRPr lang="pl-PL">
              <a:solidFill>
                <a:schemeClr val="accent1"/>
              </a:solidFill>
              <a:latin typeface="Arial" panose="020B0604020202020204" pitchFamily="34" charset="0"/>
              <a:sym typeface="Arial" panose="020B0604020202020204" pitchFamily="34" charset="0"/>
            </a:endParaRPr>
          </a:p>
        </p:txBody>
      </p:sp>
      <p:sp>
        <p:nvSpPr>
          <p:cNvPr id="7" name="Oval Callout 6"/>
          <p:cNvSpPr/>
          <p:nvPr/>
        </p:nvSpPr>
        <p:spPr>
          <a:xfrm rot="1946687">
            <a:off x="7705134" y="2176493"/>
            <a:ext cx="1274085" cy="1322637"/>
          </a:xfrm>
          <a:prstGeom prst="wedgeEllipseCallout">
            <a:avLst/>
          </a:prstGeom>
          <a:solidFill>
            <a:schemeClr val="bg1"/>
          </a:solidFill>
          <a:ln w="63500">
            <a:solidFill>
              <a:schemeClr val="accent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endParaRPr lang="pl-PL">
              <a:solidFill>
                <a:schemeClr val="accent1"/>
              </a:solidFill>
              <a:latin typeface="Arial" panose="020B0604020202020204" pitchFamily="34" charset="0"/>
              <a:sym typeface="Arial" panose="020B0604020202020204" pitchFamily="34" charset="0"/>
            </a:endParaRPr>
          </a:p>
        </p:txBody>
      </p:sp>
      <p:sp>
        <p:nvSpPr>
          <p:cNvPr id="8" name="Oval Callout 7"/>
          <p:cNvSpPr/>
          <p:nvPr/>
        </p:nvSpPr>
        <p:spPr>
          <a:xfrm rot="3754492">
            <a:off x="8103600" y="3186050"/>
            <a:ext cx="1295850" cy="1302547"/>
          </a:xfrm>
          <a:prstGeom prst="wedgeEllipseCallout">
            <a:avLst/>
          </a:prstGeom>
          <a:solidFill>
            <a:schemeClr val="bg1"/>
          </a:solidFill>
          <a:ln w="63500">
            <a:solidFill>
              <a:schemeClr val="accent2"/>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endParaRPr lang="pl-PL">
              <a:solidFill>
                <a:schemeClr val="accent1"/>
              </a:solidFill>
              <a:latin typeface="Arial" panose="020B0604020202020204" pitchFamily="34" charset="0"/>
              <a:sym typeface="Arial" panose="020B0604020202020204" pitchFamily="34" charset="0"/>
            </a:endParaRPr>
          </a:p>
        </p:txBody>
      </p:sp>
      <p:sp>
        <p:nvSpPr>
          <p:cNvPr id="9" name="Oval Callout 8"/>
          <p:cNvSpPr/>
          <p:nvPr/>
        </p:nvSpPr>
        <p:spPr>
          <a:xfrm rot="4886451">
            <a:off x="8103600" y="4116919"/>
            <a:ext cx="1295850" cy="1302547"/>
          </a:xfrm>
          <a:prstGeom prst="wedgeEllipseCallout">
            <a:avLst/>
          </a:prstGeom>
          <a:solidFill>
            <a:schemeClr val="bg1"/>
          </a:solidFill>
          <a:ln w="63500">
            <a:solidFill>
              <a:schemeClr val="accent3"/>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endParaRPr lang="pl-PL">
              <a:solidFill>
                <a:schemeClr val="accent1"/>
              </a:solidFill>
              <a:latin typeface="Arial" panose="020B0604020202020204" pitchFamily="34" charset="0"/>
              <a:sym typeface="Arial" panose="020B0604020202020204" pitchFamily="34" charset="0"/>
            </a:endParaRPr>
          </a:p>
        </p:txBody>
      </p:sp>
      <p:sp>
        <p:nvSpPr>
          <p:cNvPr id="10" name="Oval Callout 9"/>
          <p:cNvSpPr/>
          <p:nvPr/>
        </p:nvSpPr>
        <p:spPr>
          <a:xfrm rot="6512479">
            <a:off x="7667464" y="5015140"/>
            <a:ext cx="1295850" cy="1300873"/>
          </a:xfrm>
          <a:prstGeom prst="wedgeEllipseCallout">
            <a:avLst/>
          </a:prstGeom>
          <a:solidFill>
            <a:schemeClr val="bg1"/>
          </a:solidFill>
          <a:ln w="63500">
            <a:solidFill>
              <a:schemeClr val="accent4"/>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endParaRPr lang="pl-PL">
              <a:solidFill>
                <a:schemeClr val="accent1"/>
              </a:solidFill>
              <a:latin typeface="Arial" panose="020B0604020202020204" pitchFamily="34" charset="0"/>
              <a:sym typeface="Arial" panose="020B0604020202020204" pitchFamily="34" charset="0"/>
            </a:endParaRPr>
          </a:p>
        </p:txBody>
      </p:sp>
      <p:sp>
        <p:nvSpPr>
          <p:cNvPr id="11" name="TextBox 10"/>
          <p:cNvSpPr txBox="1"/>
          <p:nvPr/>
        </p:nvSpPr>
        <p:spPr>
          <a:xfrm>
            <a:off x="8075138" y="4671087"/>
            <a:ext cx="1351099" cy="265394"/>
          </a:xfrm>
          <a:prstGeom prst="rect">
            <a:avLst/>
          </a:prstGeom>
          <a:noFill/>
        </p:spPr>
        <p:txBody>
          <a:bodyPr>
            <a:spAutoFit/>
          </a:bodyPr>
          <a:lstStyle/>
          <a:p>
            <a:pPr algn="ctr" fontAlgn="auto">
              <a:spcBef>
                <a:spcPts val="0"/>
              </a:spcBef>
              <a:spcAft>
                <a:spcPts val="0"/>
              </a:spcAft>
              <a:defRPr/>
            </a:pPr>
            <a:r>
              <a:rPr lang="pl-PL" sz="1687" b="1" baseline="30000">
                <a:solidFill>
                  <a:schemeClr val="accent3"/>
                </a:solidFill>
                <a:ea typeface="+mn-ea"/>
                <a:sym typeface="Arial" panose="020B0604020202020204" pitchFamily="34" charset="0"/>
              </a:rPr>
              <a:t>Concept</a:t>
            </a:r>
            <a:endParaRPr lang="en-US" sz="1687" b="1" baseline="30000" dirty="0">
              <a:solidFill>
                <a:schemeClr val="accent3"/>
              </a:solidFill>
              <a:ea typeface="+mn-ea"/>
              <a:sym typeface="Arial" panose="020B0604020202020204" pitchFamily="34" charset="0"/>
            </a:endParaRPr>
          </a:p>
        </p:txBody>
      </p:sp>
      <p:sp>
        <p:nvSpPr>
          <p:cNvPr id="15" name="Oval Callout 14"/>
          <p:cNvSpPr/>
          <p:nvPr/>
        </p:nvSpPr>
        <p:spPr>
          <a:xfrm rot="19653313" flipH="1">
            <a:off x="3578172" y="2176493"/>
            <a:ext cx="1275759" cy="1322637"/>
          </a:xfrm>
          <a:prstGeom prst="wedgeEllipseCallout">
            <a:avLst/>
          </a:prstGeom>
          <a:solidFill>
            <a:schemeClr val="bg1"/>
          </a:solidFill>
          <a:ln w="63500">
            <a:solidFill>
              <a:schemeClr val="accent1"/>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endParaRPr lang="pl-PL">
              <a:solidFill>
                <a:schemeClr val="accent1"/>
              </a:solidFill>
              <a:latin typeface="Arial" panose="020B0604020202020204" pitchFamily="34" charset="0"/>
              <a:sym typeface="Arial" panose="020B0604020202020204" pitchFamily="34" charset="0"/>
            </a:endParaRPr>
          </a:p>
        </p:txBody>
      </p:sp>
      <p:sp>
        <p:nvSpPr>
          <p:cNvPr id="18" name="Oval Callout 17"/>
          <p:cNvSpPr/>
          <p:nvPr/>
        </p:nvSpPr>
        <p:spPr>
          <a:xfrm rot="17845508" flipH="1">
            <a:off x="3978311" y="3186050"/>
            <a:ext cx="1295850" cy="1302547"/>
          </a:xfrm>
          <a:prstGeom prst="wedgeEllipseCallout">
            <a:avLst/>
          </a:prstGeom>
          <a:solidFill>
            <a:schemeClr val="bg1"/>
          </a:solidFill>
          <a:ln w="63500">
            <a:solidFill>
              <a:schemeClr val="accent2"/>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endParaRPr lang="pl-PL">
              <a:solidFill>
                <a:schemeClr val="accent1"/>
              </a:solidFill>
              <a:latin typeface="Arial" panose="020B0604020202020204" pitchFamily="34" charset="0"/>
              <a:sym typeface="Arial" panose="020B0604020202020204" pitchFamily="34" charset="0"/>
            </a:endParaRPr>
          </a:p>
        </p:txBody>
      </p:sp>
      <p:sp>
        <p:nvSpPr>
          <p:cNvPr id="19" name="Oval Callout 18"/>
          <p:cNvSpPr/>
          <p:nvPr/>
        </p:nvSpPr>
        <p:spPr>
          <a:xfrm rot="16713549" flipH="1">
            <a:off x="3978311" y="4116919"/>
            <a:ext cx="1295850" cy="1302547"/>
          </a:xfrm>
          <a:prstGeom prst="wedgeEllipseCallout">
            <a:avLst/>
          </a:prstGeom>
          <a:solidFill>
            <a:schemeClr val="bg1"/>
          </a:solidFill>
          <a:ln w="63500">
            <a:solidFill>
              <a:schemeClr val="accent3"/>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endParaRPr lang="pl-PL">
              <a:solidFill>
                <a:schemeClr val="accent1"/>
              </a:solidFill>
              <a:latin typeface="Arial" panose="020B0604020202020204" pitchFamily="34" charset="0"/>
              <a:sym typeface="Arial" panose="020B0604020202020204" pitchFamily="34" charset="0"/>
            </a:endParaRPr>
          </a:p>
        </p:txBody>
      </p:sp>
      <p:sp>
        <p:nvSpPr>
          <p:cNvPr id="20" name="Oval Callout 19"/>
          <p:cNvSpPr/>
          <p:nvPr/>
        </p:nvSpPr>
        <p:spPr>
          <a:xfrm rot="15087521" flipH="1">
            <a:off x="3541339" y="5014303"/>
            <a:ext cx="1295850" cy="1302547"/>
          </a:xfrm>
          <a:prstGeom prst="wedgeEllipseCallout">
            <a:avLst/>
          </a:prstGeom>
          <a:solidFill>
            <a:schemeClr val="bg1"/>
          </a:solidFill>
          <a:ln w="63500">
            <a:solidFill>
              <a:schemeClr val="accent4"/>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fontAlgn="auto">
              <a:spcBef>
                <a:spcPts val="0"/>
              </a:spcBef>
              <a:spcAft>
                <a:spcPts val="0"/>
              </a:spcAft>
              <a:defRPr/>
            </a:pPr>
            <a:endParaRPr lang="pl-PL">
              <a:solidFill>
                <a:schemeClr val="accent1"/>
              </a:solidFill>
              <a:latin typeface="Arial" panose="020B0604020202020204" pitchFamily="34" charset="0"/>
              <a:sym typeface="Arial" panose="020B0604020202020204" pitchFamily="34" charset="0"/>
            </a:endParaRPr>
          </a:p>
        </p:txBody>
      </p:sp>
      <p:sp>
        <p:nvSpPr>
          <p:cNvPr id="33" name="TextBox 32"/>
          <p:cNvSpPr txBox="1"/>
          <p:nvPr/>
        </p:nvSpPr>
        <p:spPr>
          <a:xfrm>
            <a:off x="8113645" y="3688317"/>
            <a:ext cx="1351100" cy="265394"/>
          </a:xfrm>
          <a:prstGeom prst="rect">
            <a:avLst/>
          </a:prstGeom>
          <a:noFill/>
        </p:spPr>
        <p:txBody>
          <a:bodyPr>
            <a:spAutoFit/>
          </a:bodyPr>
          <a:lstStyle/>
          <a:p>
            <a:pPr algn="ctr" fontAlgn="auto">
              <a:spcBef>
                <a:spcPts val="0"/>
              </a:spcBef>
              <a:spcAft>
                <a:spcPts val="0"/>
              </a:spcAft>
              <a:defRPr/>
            </a:pPr>
            <a:r>
              <a:rPr lang="pl-PL" sz="1687" b="1" baseline="30000">
                <a:solidFill>
                  <a:schemeClr val="accent2"/>
                </a:solidFill>
                <a:ea typeface="+mn-ea"/>
                <a:sym typeface="Arial" panose="020B0604020202020204" pitchFamily="34" charset="0"/>
              </a:rPr>
              <a:t>Concept</a:t>
            </a:r>
            <a:endParaRPr lang="en-US" sz="1687" b="1" baseline="30000" dirty="0">
              <a:solidFill>
                <a:schemeClr val="accent2"/>
              </a:solidFill>
              <a:ea typeface="+mn-ea"/>
              <a:sym typeface="Arial" panose="020B0604020202020204" pitchFamily="34" charset="0"/>
            </a:endParaRPr>
          </a:p>
        </p:txBody>
      </p:sp>
      <p:sp>
        <p:nvSpPr>
          <p:cNvPr id="34" name="TextBox 33"/>
          <p:cNvSpPr txBox="1"/>
          <p:nvPr/>
        </p:nvSpPr>
        <p:spPr>
          <a:xfrm>
            <a:off x="7644862" y="2718941"/>
            <a:ext cx="1351100" cy="265394"/>
          </a:xfrm>
          <a:prstGeom prst="rect">
            <a:avLst/>
          </a:prstGeom>
          <a:noFill/>
        </p:spPr>
        <p:txBody>
          <a:bodyPr>
            <a:spAutoFit/>
          </a:bodyPr>
          <a:lstStyle/>
          <a:p>
            <a:pPr algn="ctr" fontAlgn="auto">
              <a:spcBef>
                <a:spcPts val="0"/>
              </a:spcBef>
              <a:spcAft>
                <a:spcPts val="0"/>
              </a:spcAft>
              <a:defRPr/>
            </a:pPr>
            <a:r>
              <a:rPr lang="pl-PL" sz="1687" b="1" baseline="30000">
                <a:solidFill>
                  <a:schemeClr val="accent1"/>
                </a:solidFill>
                <a:ea typeface="+mn-ea"/>
                <a:sym typeface="Arial" panose="020B0604020202020204" pitchFamily="34" charset="0"/>
              </a:rPr>
              <a:t>Concept</a:t>
            </a:r>
            <a:endParaRPr lang="en-US" sz="1687" b="1" baseline="30000" dirty="0">
              <a:solidFill>
                <a:schemeClr val="accent1"/>
              </a:solidFill>
              <a:ea typeface="+mn-ea"/>
              <a:sym typeface="Arial" panose="020B0604020202020204" pitchFamily="34" charset="0"/>
            </a:endParaRPr>
          </a:p>
        </p:txBody>
      </p:sp>
      <p:sp>
        <p:nvSpPr>
          <p:cNvPr id="35" name="TextBox 34"/>
          <p:cNvSpPr txBox="1"/>
          <p:nvPr/>
        </p:nvSpPr>
        <p:spPr>
          <a:xfrm>
            <a:off x="7639840" y="5601955"/>
            <a:ext cx="1351099" cy="265394"/>
          </a:xfrm>
          <a:prstGeom prst="rect">
            <a:avLst/>
          </a:prstGeom>
          <a:noFill/>
        </p:spPr>
        <p:txBody>
          <a:bodyPr>
            <a:spAutoFit/>
          </a:bodyPr>
          <a:lstStyle/>
          <a:p>
            <a:pPr algn="ctr" fontAlgn="auto">
              <a:spcBef>
                <a:spcPts val="0"/>
              </a:spcBef>
              <a:spcAft>
                <a:spcPts val="0"/>
              </a:spcAft>
              <a:defRPr/>
            </a:pPr>
            <a:r>
              <a:rPr lang="pl-PL" sz="1687" b="1" baseline="30000">
                <a:solidFill>
                  <a:schemeClr val="accent4"/>
                </a:solidFill>
                <a:ea typeface="+mn-ea"/>
                <a:sym typeface="Arial" panose="020B0604020202020204" pitchFamily="34" charset="0"/>
              </a:rPr>
              <a:t>Concept</a:t>
            </a:r>
            <a:endParaRPr lang="en-US" sz="1687" b="1" baseline="30000" dirty="0">
              <a:solidFill>
                <a:schemeClr val="accent4"/>
              </a:solidFill>
              <a:ea typeface="+mn-ea"/>
              <a:sym typeface="Arial" panose="020B0604020202020204" pitchFamily="34" charset="0"/>
            </a:endParaRPr>
          </a:p>
        </p:txBody>
      </p:sp>
      <p:sp>
        <p:nvSpPr>
          <p:cNvPr id="36" name="TextBox 35"/>
          <p:cNvSpPr txBox="1"/>
          <p:nvPr/>
        </p:nvSpPr>
        <p:spPr>
          <a:xfrm>
            <a:off x="3887903" y="4677784"/>
            <a:ext cx="1351100" cy="265394"/>
          </a:xfrm>
          <a:prstGeom prst="rect">
            <a:avLst/>
          </a:prstGeom>
          <a:noFill/>
        </p:spPr>
        <p:txBody>
          <a:bodyPr>
            <a:spAutoFit/>
          </a:bodyPr>
          <a:lstStyle/>
          <a:p>
            <a:pPr algn="ctr" fontAlgn="auto">
              <a:spcBef>
                <a:spcPts val="0"/>
              </a:spcBef>
              <a:spcAft>
                <a:spcPts val="0"/>
              </a:spcAft>
              <a:defRPr/>
            </a:pPr>
            <a:r>
              <a:rPr lang="pl-PL" sz="1687" b="1" baseline="30000">
                <a:solidFill>
                  <a:schemeClr val="accent3"/>
                </a:solidFill>
                <a:ea typeface="+mn-ea"/>
                <a:sym typeface="Arial" panose="020B0604020202020204" pitchFamily="34" charset="0"/>
              </a:rPr>
              <a:t>Concept</a:t>
            </a:r>
            <a:endParaRPr lang="en-US" sz="1687" b="1" baseline="30000" dirty="0">
              <a:solidFill>
                <a:schemeClr val="accent3"/>
              </a:solidFill>
              <a:ea typeface="+mn-ea"/>
              <a:sym typeface="Arial" panose="020B0604020202020204" pitchFamily="34" charset="0"/>
            </a:endParaRPr>
          </a:p>
        </p:txBody>
      </p:sp>
      <p:sp>
        <p:nvSpPr>
          <p:cNvPr id="37" name="TextBox 36"/>
          <p:cNvSpPr txBox="1"/>
          <p:nvPr/>
        </p:nvSpPr>
        <p:spPr>
          <a:xfrm>
            <a:off x="3928084" y="3695014"/>
            <a:ext cx="1349425" cy="265394"/>
          </a:xfrm>
          <a:prstGeom prst="rect">
            <a:avLst/>
          </a:prstGeom>
          <a:noFill/>
        </p:spPr>
        <p:txBody>
          <a:bodyPr>
            <a:spAutoFit/>
          </a:bodyPr>
          <a:lstStyle/>
          <a:p>
            <a:pPr algn="ctr" fontAlgn="auto">
              <a:spcBef>
                <a:spcPts val="0"/>
              </a:spcBef>
              <a:spcAft>
                <a:spcPts val="0"/>
              </a:spcAft>
              <a:defRPr/>
            </a:pPr>
            <a:r>
              <a:rPr lang="pl-PL" sz="1687" b="1" baseline="30000" dirty="0">
                <a:solidFill>
                  <a:schemeClr val="accent2"/>
                </a:solidFill>
                <a:ea typeface="+mn-ea"/>
                <a:sym typeface="Arial" panose="020B0604020202020204" pitchFamily="34" charset="0"/>
              </a:rPr>
              <a:t>Concept</a:t>
            </a:r>
            <a:endParaRPr lang="en-US" sz="1687" b="1" baseline="30000" dirty="0">
              <a:solidFill>
                <a:schemeClr val="accent2"/>
              </a:solidFill>
              <a:ea typeface="+mn-ea"/>
              <a:sym typeface="Arial" panose="020B0604020202020204" pitchFamily="34" charset="0"/>
            </a:endParaRPr>
          </a:p>
        </p:txBody>
      </p:sp>
      <p:sp>
        <p:nvSpPr>
          <p:cNvPr id="38" name="TextBox 37"/>
          <p:cNvSpPr txBox="1"/>
          <p:nvPr/>
        </p:nvSpPr>
        <p:spPr>
          <a:xfrm>
            <a:off x="3457627" y="2725638"/>
            <a:ext cx="1351099" cy="265394"/>
          </a:xfrm>
          <a:prstGeom prst="rect">
            <a:avLst/>
          </a:prstGeom>
          <a:noFill/>
        </p:spPr>
        <p:txBody>
          <a:bodyPr>
            <a:spAutoFit/>
          </a:bodyPr>
          <a:lstStyle/>
          <a:p>
            <a:pPr algn="ctr" fontAlgn="auto">
              <a:spcBef>
                <a:spcPts val="0"/>
              </a:spcBef>
              <a:spcAft>
                <a:spcPts val="0"/>
              </a:spcAft>
              <a:defRPr/>
            </a:pPr>
            <a:r>
              <a:rPr lang="pl-PL" sz="1687" b="1" baseline="30000" dirty="0">
                <a:solidFill>
                  <a:schemeClr val="accent1"/>
                </a:solidFill>
                <a:ea typeface="+mn-ea"/>
                <a:sym typeface="Arial" panose="020B0604020202020204" pitchFamily="34" charset="0"/>
              </a:rPr>
              <a:t>Concept</a:t>
            </a:r>
            <a:endParaRPr lang="en-US" sz="1687" b="1" baseline="30000" dirty="0">
              <a:solidFill>
                <a:schemeClr val="accent1"/>
              </a:solidFill>
              <a:ea typeface="+mn-ea"/>
              <a:sym typeface="Arial" panose="020B0604020202020204" pitchFamily="34" charset="0"/>
            </a:endParaRPr>
          </a:p>
        </p:txBody>
      </p:sp>
      <p:sp>
        <p:nvSpPr>
          <p:cNvPr id="39" name="TextBox 38"/>
          <p:cNvSpPr txBox="1"/>
          <p:nvPr/>
        </p:nvSpPr>
        <p:spPr>
          <a:xfrm>
            <a:off x="3452604" y="5606979"/>
            <a:ext cx="1351100" cy="265394"/>
          </a:xfrm>
          <a:prstGeom prst="rect">
            <a:avLst/>
          </a:prstGeom>
          <a:noFill/>
        </p:spPr>
        <p:txBody>
          <a:bodyPr>
            <a:spAutoFit/>
          </a:bodyPr>
          <a:lstStyle/>
          <a:p>
            <a:pPr algn="ctr" fontAlgn="auto">
              <a:spcBef>
                <a:spcPts val="0"/>
              </a:spcBef>
              <a:spcAft>
                <a:spcPts val="0"/>
              </a:spcAft>
              <a:defRPr/>
            </a:pPr>
            <a:r>
              <a:rPr lang="pl-PL" sz="1687" b="1" baseline="30000" dirty="0">
                <a:solidFill>
                  <a:schemeClr val="accent4"/>
                </a:solidFill>
                <a:ea typeface="+mn-ea"/>
                <a:sym typeface="Arial" panose="020B0604020202020204" pitchFamily="34" charset="0"/>
              </a:rPr>
              <a:t>Concept</a:t>
            </a:r>
            <a:endParaRPr lang="en-US" sz="1687" b="1" baseline="30000" dirty="0">
              <a:solidFill>
                <a:schemeClr val="accent4"/>
              </a:solidFill>
              <a:ea typeface="+mn-ea"/>
              <a:sym typeface="Arial" panose="020B0604020202020204" pitchFamily="34" charset="0"/>
            </a:endParaRPr>
          </a:p>
        </p:txBody>
      </p:sp>
      <p:sp>
        <p:nvSpPr>
          <p:cNvPr id="137236" name="Rectangle 39"/>
          <p:cNvSpPr>
            <a:spLocks noChangeArrowheads="1"/>
          </p:cNvSpPr>
          <p:nvPr/>
        </p:nvSpPr>
        <p:spPr bwMode="auto">
          <a:xfrm>
            <a:off x="6056023" y="4046601"/>
            <a:ext cx="1047082" cy="319446"/>
          </a:xfrm>
          <a:prstGeom prst="rect">
            <a:avLst/>
          </a:prstGeom>
          <a:noFill/>
          <a:ln w="9525">
            <a:noFill/>
            <a:miter lim="800000"/>
          </a:ln>
        </p:spPr>
        <p:txBody>
          <a:bodyPr wrap="none">
            <a:spAutoFit/>
          </a:bodyPr>
          <a:lstStyle/>
          <a:p>
            <a:r>
              <a:rPr lang="en-US" altLang="zh-CN" sz="1476" b="1" dirty="0">
                <a:solidFill>
                  <a:schemeClr val="accent1"/>
                </a:solidFill>
                <a:ea typeface="Montserrat"/>
                <a:cs typeface="Montserrat"/>
                <a:sym typeface="Arial" panose="020B0604020202020204" pitchFamily="34" charset="0"/>
              </a:rPr>
              <a:t>TITLE HERE</a:t>
            </a:r>
          </a:p>
        </p:txBody>
      </p:sp>
      <p:sp>
        <p:nvSpPr>
          <p:cNvPr id="41" name="Text Placeholder 5"/>
          <p:cNvSpPr txBox="1"/>
          <p:nvPr/>
        </p:nvSpPr>
        <p:spPr>
          <a:xfrm>
            <a:off x="822398" y="2432649"/>
            <a:ext cx="2568260" cy="557516"/>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fontAlgn="auto">
              <a:lnSpc>
                <a:spcPct val="110000"/>
              </a:lnSpc>
              <a:spcAft>
                <a:spcPts val="0"/>
              </a:spcAft>
              <a:defRPr/>
            </a:pPr>
            <a:r>
              <a:rPr lang="en-US" sz="1160">
                <a:solidFill>
                  <a:schemeClr val="tx2">
                    <a:lumMod val="50000"/>
                    <a:lumOff val="50000"/>
                  </a:schemeClr>
                </a:solidFill>
                <a:latin typeface="Arial" panose="020B0604020202020204" pitchFamily="34" charset="0"/>
                <a:ea typeface="Open Sans Light" panose="020B0306030504020204" pitchFamily="34" charset="0"/>
                <a:cs typeface="Open Sans Light" panose="020B0306030504020204" pitchFamily="34" charset="0"/>
                <a:sym typeface="Arial" panose="020B0604020202020204" pitchFamily="34" charset="0"/>
              </a:rPr>
              <a:t>Lorem ipsum dolor sit </a:t>
            </a:r>
            <a:r>
              <a:rPr lang="id-ID" sz="1160">
                <a:solidFill>
                  <a:schemeClr val="tx2">
                    <a:lumMod val="50000"/>
                    <a:lumOff val="50000"/>
                  </a:schemeClr>
                </a:solidFill>
                <a:latin typeface="Arial" panose="020B0604020202020204" pitchFamily="34" charset="0"/>
                <a:ea typeface="Open Sans Light" panose="020B0306030504020204" pitchFamily="34" charset="0"/>
                <a:cs typeface="Open Sans Light" panose="020B0306030504020204" pitchFamily="34" charset="0"/>
                <a:sym typeface="Arial" panose="020B0604020202020204" pitchFamily="34" charset="0"/>
              </a:rPr>
              <a:t>dudu </a:t>
            </a:r>
            <a:r>
              <a:rPr lang="en-US" sz="1160">
                <a:solidFill>
                  <a:schemeClr val="tx2">
                    <a:lumMod val="50000"/>
                    <a:lumOff val="50000"/>
                  </a:schemeClr>
                </a:solidFill>
                <a:latin typeface="Arial" panose="020B0604020202020204" pitchFamily="34" charset="0"/>
                <a:ea typeface="Open Sans Light" panose="020B0306030504020204" pitchFamily="34" charset="0"/>
                <a:cs typeface="Open Sans Light" panose="020B0306030504020204" pitchFamily="34" charset="0"/>
                <a:sym typeface="Arial" panose="020B0604020202020204" pitchFamily="34" charset="0"/>
              </a:rPr>
              <a:t>amet, consectetur adipiscing elit. </a:t>
            </a:r>
            <a:endParaRPr lang="id-ID" sz="1160">
              <a:solidFill>
                <a:schemeClr val="tx2">
                  <a:lumMod val="50000"/>
                  <a:lumOff val="50000"/>
                </a:schemeClr>
              </a:solidFill>
              <a:latin typeface="Arial" panose="020B0604020202020204" pitchFamily="34" charset="0"/>
              <a:sym typeface="Arial" panose="020B0604020202020204" pitchFamily="34" charset="0"/>
            </a:endParaRPr>
          </a:p>
        </p:txBody>
      </p:sp>
      <p:sp>
        <p:nvSpPr>
          <p:cNvPr id="43" name="Text Placeholder 5"/>
          <p:cNvSpPr txBox="1"/>
          <p:nvPr/>
        </p:nvSpPr>
        <p:spPr>
          <a:xfrm>
            <a:off x="1224212" y="3643113"/>
            <a:ext cx="2566586" cy="557517"/>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fontAlgn="auto">
              <a:lnSpc>
                <a:spcPct val="110000"/>
              </a:lnSpc>
              <a:spcAft>
                <a:spcPts val="0"/>
              </a:spcAft>
              <a:defRPr/>
            </a:pPr>
            <a:r>
              <a:rPr lang="en-US" sz="1160">
                <a:solidFill>
                  <a:schemeClr val="tx2">
                    <a:lumMod val="50000"/>
                    <a:lumOff val="50000"/>
                  </a:schemeClr>
                </a:solidFill>
                <a:latin typeface="Arial" panose="020B0604020202020204" pitchFamily="34" charset="0"/>
                <a:ea typeface="Open Sans Light" panose="020B0306030504020204" pitchFamily="34" charset="0"/>
                <a:cs typeface="Open Sans Light" panose="020B0306030504020204" pitchFamily="34" charset="0"/>
                <a:sym typeface="Arial" panose="020B0604020202020204" pitchFamily="34" charset="0"/>
              </a:rPr>
              <a:t>Lorem ipsum dolor sit </a:t>
            </a:r>
            <a:r>
              <a:rPr lang="id-ID" sz="1160">
                <a:solidFill>
                  <a:schemeClr val="tx2">
                    <a:lumMod val="50000"/>
                    <a:lumOff val="50000"/>
                  </a:schemeClr>
                </a:solidFill>
                <a:latin typeface="Arial" panose="020B0604020202020204" pitchFamily="34" charset="0"/>
                <a:ea typeface="Open Sans Light" panose="020B0306030504020204" pitchFamily="34" charset="0"/>
                <a:cs typeface="Open Sans Light" panose="020B0306030504020204" pitchFamily="34" charset="0"/>
                <a:sym typeface="Arial" panose="020B0604020202020204" pitchFamily="34" charset="0"/>
              </a:rPr>
              <a:t>dudu </a:t>
            </a:r>
            <a:r>
              <a:rPr lang="en-US" sz="1160">
                <a:solidFill>
                  <a:schemeClr val="tx2">
                    <a:lumMod val="50000"/>
                    <a:lumOff val="50000"/>
                  </a:schemeClr>
                </a:solidFill>
                <a:latin typeface="Arial" panose="020B0604020202020204" pitchFamily="34" charset="0"/>
                <a:ea typeface="Open Sans Light" panose="020B0306030504020204" pitchFamily="34" charset="0"/>
                <a:cs typeface="Open Sans Light" panose="020B0306030504020204" pitchFamily="34" charset="0"/>
                <a:sym typeface="Arial" panose="020B0604020202020204" pitchFamily="34" charset="0"/>
              </a:rPr>
              <a:t>amet, consectetur adipiscing elit. </a:t>
            </a:r>
            <a:endParaRPr lang="id-ID" sz="1160">
              <a:solidFill>
                <a:schemeClr val="tx2">
                  <a:lumMod val="50000"/>
                  <a:lumOff val="50000"/>
                </a:schemeClr>
              </a:solidFill>
              <a:latin typeface="Arial" panose="020B0604020202020204" pitchFamily="34" charset="0"/>
              <a:sym typeface="Arial" panose="020B0604020202020204" pitchFamily="34" charset="0"/>
            </a:endParaRPr>
          </a:p>
        </p:txBody>
      </p:sp>
      <p:sp>
        <p:nvSpPr>
          <p:cNvPr id="44" name="Text Placeholder 5"/>
          <p:cNvSpPr txBox="1"/>
          <p:nvPr/>
        </p:nvSpPr>
        <p:spPr>
          <a:xfrm>
            <a:off x="1163940" y="4302757"/>
            <a:ext cx="2566586" cy="557517"/>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fontAlgn="auto">
              <a:lnSpc>
                <a:spcPct val="110000"/>
              </a:lnSpc>
              <a:spcAft>
                <a:spcPts val="0"/>
              </a:spcAft>
              <a:defRPr/>
            </a:pPr>
            <a:r>
              <a:rPr lang="en-US" sz="1160">
                <a:solidFill>
                  <a:schemeClr val="tx2">
                    <a:lumMod val="50000"/>
                    <a:lumOff val="50000"/>
                  </a:schemeClr>
                </a:solidFill>
                <a:latin typeface="Arial" panose="020B0604020202020204" pitchFamily="34" charset="0"/>
                <a:ea typeface="Open Sans Light" panose="020B0306030504020204" pitchFamily="34" charset="0"/>
                <a:cs typeface="Open Sans Light" panose="020B0306030504020204" pitchFamily="34" charset="0"/>
                <a:sym typeface="Arial" panose="020B0604020202020204" pitchFamily="34" charset="0"/>
              </a:rPr>
              <a:t>Lorem ipsum dolor sit </a:t>
            </a:r>
            <a:r>
              <a:rPr lang="id-ID" sz="1160">
                <a:solidFill>
                  <a:schemeClr val="tx2">
                    <a:lumMod val="50000"/>
                    <a:lumOff val="50000"/>
                  </a:schemeClr>
                </a:solidFill>
                <a:latin typeface="Arial" panose="020B0604020202020204" pitchFamily="34" charset="0"/>
                <a:ea typeface="Open Sans Light" panose="020B0306030504020204" pitchFamily="34" charset="0"/>
                <a:cs typeface="Open Sans Light" panose="020B0306030504020204" pitchFamily="34" charset="0"/>
                <a:sym typeface="Arial" panose="020B0604020202020204" pitchFamily="34" charset="0"/>
              </a:rPr>
              <a:t>dudu </a:t>
            </a:r>
            <a:r>
              <a:rPr lang="en-US" sz="1160">
                <a:solidFill>
                  <a:schemeClr val="tx2">
                    <a:lumMod val="50000"/>
                    <a:lumOff val="50000"/>
                  </a:schemeClr>
                </a:solidFill>
                <a:latin typeface="Arial" panose="020B0604020202020204" pitchFamily="34" charset="0"/>
                <a:ea typeface="Open Sans Light" panose="020B0306030504020204" pitchFamily="34" charset="0"/>
                <a:cs typeface="Open Sans Light" panose="020B0306030504020204" pitchFamily="34" charset="0"/>
                <a:sym typeface="Arial" panose="020B0604020202020204" pitchFamily="34" charset="0"/>
              </a:rPr>
              <a:t>amet, consectetur adipiscing elit. </a:t>
            </a:r>
            <a:endParaRPr lang="id-ID" sz="1160">
              <a:solidFill>
                <a:schemeClr val="tx2">
                  <a:lumMod val="50000"/>
                  <a:lumOff val="50000"/>
                </a:schemeClr>
              </a:solidFill>
              <a:latin typeface="Arial" panose="020B0604020202020204" pitchFamily="34" charset="0"/>
              <a:sym typeface="Arial" panose="020B0604020202020204" pitchFamily="34" charset="0"/>
            </a:endParaRPr>
          </a:p>
        </p:txBody>
      </p:sp>
      <p:sp>
        <p:nvSpPr>
          <p:cNvPr id="45" name="Text Placeholder 5"/>
          <p:cNvSpPr txBox="1"/>
          <p:nvPr/>
        </p:nvSpPr>
        <p:spPr>
          <a:xfrm>
            <a:off x="886018" y="5401049"/>
            <a:ext cx="2566586" cy="557517"/>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fontAlgn="auto">
              <a:lnSpc>
                <a:spcPct val="110000"/>
              </a:lnSpc>
              <a:spcAft>
                <a:spcPts val="0"/>
              </a:spcAft>
              <a:defRPr/>
            </a:pPr>
            <a:r>
              <a:rPr lang="en-US" sz="1160">
                <a:solidFill>
                  <a:schemeClr val="tx2">
                    <a:lumMod val="50000"/>
                    <a:lumOff val="50000"/>
                  </a:schemeClr>
                </a:solidFill>
                <a:latin typeface="Arial" panose="020B0604020202020204" pitchFamily="34" charset="0"/>
                <a:ea typeface="Open Sans Light" panose="020B0306030504020204" pitchFamily="34" charset="0"/>
                <a:cs typeface="Open Sans Light" panose="020B0306030504020204" pitchFamily="34" charset="0"/>
                <a:sym typeface="Arial" panose="020B0604020202020204" pitchFamily="34" charset="0"/>
              </a:rPr>
              <a:t>Lorem ipsum dolor sit </a:t>
            </a:r>
            <a:r>
              <a:rPr lang="id-ID" sz="1160">
                <a:solidFill>
                  <a:schemeClr val="tx2">
                    <a:lumMod val="50000"/>
                    <a:lumOff val="50000"/>
                  </a:schemeClr>
                </a:solidFill>
                <a:latin typeface="Arial" panose="020B0604020202020204" pitchFamily="34" charset="0"/>
                <a:ea typeface="Open Sans Light" panose="020B0306030504020204" pitchFamily="34" charset="0"/>
                <a:cs typeface="Open Sans Light" panose="020B0306030504020204" pitchFamily="34" charset="0"/>
                <a:sym typeface="Arial" panose="020B0604020202020204" pitchFamily="34" charset="0"/>
              </a:rPr>
              <a:t>dudu </a:t>
            </a:r>
            <a:r>
              <a:rPr lang="en-US" sz="1160">
                <a:solidFill>
                  <a:schemeClr val="tx2">
                    <a:lumMod val="50000"/>
                    <a:lumOff val="50000"/>
                  </a:schemeClr>
                </a:solidFill>
                <a:latin typeface="Arial" panose="020B0604020202020204" pitchFamily="34" charset="0"/>
                <a:ea typeface="Open Sans Light" panose="020B0306030504020204" pitchFamily="34" charset="0"/>
                <a:cs typeface="Open Sans Light" panose="020B0306030504020204" pitchFamily="34" charset="0"/>
                <a:sym typeface="Arial" panose="020B0604020202020204" pitchFamily="34" charset="0"/>
              </a:rPr>
              <a:t>amet, consectetur adipiscing elit. </a:t>
            </a:r>
            <a:endParaRPr lang="id-ID" sz="1160">
              <a:solidFill>
                <a:schemeClr val="tx2">
                  <a:lumMod val="50000"/>
                  <a:lumOff val="50000"/>
                </a:schemeClr>
              </a:solidFill>
              <a:latin typeface="Arial" panose="020B0604020202020204" pitchFamily="34" charset="0"/>
              <a:sym typeface="Arial" panose="020B0604020202020204" pitchFamily="34" charset="0"/>
            </a:endParaRPr>
          </a:p>
        </p:txBody>
      </p:sp>
      <p:sp>
        <p:nvSpPr>
          <p:cNvPr id="46" name="Text Placeholder 5"/>
          <p:cNvSpPr txBox="1"/>
          <p:nvPr/>
        </p:nvSpPr>
        <p:spPr>
          <a:xfrm>
            <a:off x="9235375" y="2333869"/>
            <a:ext cx="2566587" cy="557517"/>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160">
                <a:solidFill>
                  <a:schemeClr val="tx2">
                    <a:lumMod val="50000"/>
                    <a:lumOff val="50000"/>
                  </a:schemeClr>
                </a:solidFill>
                <a:latin typeface="Arial" panose="020B0604020202020204" pitchFamily="34" charset="0"/>
                <a:ea typeface="Open Sans Light" panose="020B0306030504020204" pitchFamily="34" charset="0"/>
                <a:cs typeface="Open Sans Light" panose="020B0306030504020204" pitchFamily="34" charset="0"/>
                <a:sym typeface="Arial" panose="020B0604020202020204" pitchFamily="34" charset="0"/>
              </a:rPr>
              <a:t>Lorem ipsum dolor sit </a:t>
            </a:r>
            <a:r>
              <a:rPr lang="id-ID" sz="1160">
                <a:solidFill>
                  <a:schemeClr val="tx2">
                    <a:lumMod val="50000"/>
                    <a:lumOff val="50000"/>
                  </a:schemeClr>
                </a:solidFill>
                <a:latin typeface="Arial" panose="020B0604020202020204" pitchFamily="34" charset="0"/>
                <a:ea typeface="Open Sans Light" panose="020B0306030504020204" pitchFamily="34" charset="0"/>
                <a:cs typeface="Open Sans Light" panose="020B0306030504020204" pitchFamily="34" charset="0"/>
                <a:sym typeface="Arial" panose="020B0604020202020204" pitchFamily="34" charset="0"/>
              </a:rPr>
              <a:t>dudu </a:t>
            </a:r>
            <a:r>
              <a:rPr lang="en-US" sz="1160">
                <a:solidFill>
                  <a:schemeClr val="tx2">
                    <a:lumMod val="50000"/>
                    <a:lumOff val="50000"/>
                  </a:schemeClr>
                </a:solidFill>
                <a:latin typeface="Arial" panose="020B0604020202020204" pitchFamily="34" charset="0"/>
                <a:ea typeface="Open Sans Light" panose="020B0306030504020204" pitchFamily="34" charset="0"/>
                <a:cs typeface="Open Sans Light" panose="020B0306030504020204" pitchFamily="34" charset="0"/>
                <a:sym typeface="Arial" panose="020B0604020202020204" pitchFamily="34" charset="0"/>
              </a:rPr>
              <a:t>amet, consectetur adipiscing elit. </a:t>
            </a:r>
            <a:endParaRPr lang="id-ID" sz="1160">
              <a:solidFill>
                <a:schemeClr val="tx2">
                  <a:lumMod val="50000"/>
                  <a:lumOff val="50000"/>
                </a:schemeClr>
              </a:solidFill>
              <a:latin typeface="Arial" panose="020B0604020202020204" pitchFamily="34" charset="0"/>
              <a:sym typeface="Arial" panose="020B0604020202020204" pitchFamily="34" charset="0"/>
            </a:endParaRPr>
          </a:p>
        </p:txBody>
      </p:sp>
      <p:sp>
        <p:nvSpPr>
          <p:cNvPr id="47" name="Text Placeholder 5"/>
          <p:cNvSpPr txBox="1"/>
          <p:nvPr/>
        </p:nvSpPr>
        <p:spPr>
          <a:xfrm>
            <a:off x="9493207" y="3438857"/>
            <a:ext cx="2568260" cy="555843"/>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160">
                <a:solidFill>
                  <a:schemeClr val="tx2">
                    <a:lumMod val="50000"/>
                    <a:lumOff val="50000"/>
                  </a:schemeClr>
                </a:solidFill>
                <a:latin typeface="Arial" panose="020B0604020202020204" pitchFamily="34" charset="0"/>
                <a:ea typeface="Open Sans Light" panose="020B0306030504020204" pitchFamily="34" charset="0"/>
                <a:cs typeface="Open Sans Light" panose="020B0306030504020204" pitchFamily="34" charset="0"/>
                <a:sym typeface="Arial" panose="020B0604020202020204" pitchFamily="34" charset="0"/>
              </a:rPr>
              <a:t>Lorem ipsum dolor sit </a:t>
            </a:r>
            <a:r>
              <a:rPr lang="id-ID" sz="1160">
                <a:solidFill>
                  <a:schemeClr val="tx2">
                    <a:lumMod val="50000"/>
                    <a:lumOff val="50000"/>
                  </a:schemeClr>
                </a:solidFill>
                <a:latin typeface="Arial" panose="020B0604020202020204" pitchFamily="34" charset="0"/>
                <a:ea typeface="Open Sans Light" panose="020B0306030504020204" pitchFamily="34" charset="0"/>
                <a:cs typeface="Open Sans Light" panose="020B0306030504020204" pitchFamily="34" charset="0"/>
                <a:sym typeface="Arial" panose="020B0604020202020204" pitchFamily="34" charset="0"/>
              </a:rPr>
              <a:t>dudu </a:t>
            </a:r>
            <a:r>
              <a:rPr lang="en-US" sz="1160">
                <a:solidFill>
                  <a:schemeClr val="tx2">
                    <a:lumMod val="50000"/>
                    <a:lumOff val="50000"/>
                  </a:schemeClr>
                </a:solidFill>
                <a:latin typeface="Arial" panose="020B0604020202020204" pitchFamily="34" charset="0"/>
                <a:ea typeface="Open Sans Light" panose="020B0306030504020204" pitchFamily="34" charset="0"/>
                <a:cs typeface="Open Sans Light" panose="020B0306030504020204" pitchFamily="34" charset="0"/>
                <a:sym typeface="Arial" panose="020B0604020202020204" pitchFamily="34" charset="0"/>
              </a:rPr>
              <a:t>amet, consectetur adipiscing elit. </a:t>
            </a:r>
            <a:endParaRPr lang="id-ID" sz="1160">
              <a:solidFill>
                <a:schemeClr val="tx2">
                  <a:lumMod val="50000"/>
                  <a:lumOff val="50000"/>
                </a:schemeClr>
              </a:solidFill>
              <a:latin typeface="Arial" panose="020B0604020202020204" pitchFamily="34" charset="0"/>
              <a:sym typeface="Arial" panose="020B0604020202020204" pitchFamily="34" charset="0"/>
            </a:endParaRPr>
          </a:p>
        </p:txBody>
      </p:sp>
      <p:sp>
        <p:nvSpPr>
          <p:cNvPr id="48" name="Text Placeholder 5"/>
          <p:cNvSpPr txBox="1"/>
          <p:nvPr/>
        </p:nvSpPr>
        <p:spPr>
          <a:xfrm>
            <a:off x="9565198" y="4483573"/>
            <a:ext cx="2566586" cy="557517"/>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160">
                <a:solidFill>
                  <a:schemeClr val="tx2">
                    <a:lumMod val="50000"/>
                    <a:lumOff val="50000"/>
                  </a:schemeClr>
                </a:solidFill>
                <a:latin typeface="Arial" panose="020B0604020202020204" pitchFamily="34" charset="0"/>
                <a:ea typeface="Open Sans Light" panose="020B0306030504020204" pitchFamily="34" charset="0"/>
                <a:cs typeface="Open Sans Light" panose="020B0306030504020204" pitchFamily="34" charset="0"/>
                <a:sym typeface="Arial" panose="020B0604020202020204" pitchFamily="34" charset="0"/>
              </a:rPr>
              <a:t>Lorem ipsum dolor sit </a:t>
            </a:r>
            <a:r>
              <a:rPr lang="id-ID" sz="1160">
                <a:solidFill>
                  <a:schemeClr val="tx2">
                    <a:lumMod val="50000"/>
                    <a:lumOff val="50000"/>
                  </a:schemeClr>
                </a:solidFill>
                <a:latin typeface="Arial" panose="020B0604020202020204" pitchFamily="34" charset="0"/>
                <a:ea typeface="Open Sans Light" panose="020B0306030504020204" pitchFamily="34" charset="0"/>
                <a:cs typeface="Open Sans Light" panose="020B0306030504020204" pitchFamily="34" charset="0"/>
                <a:sym typeface="Arial" panose="020B0604020202020204" pitchFamily="34" charset="0"/>
              </a:rPr>
              <a:t>dudu </a:t>
            </a:r>
            <a:r>
              <a:rPr lang="en-US" sz="1160">
                <a:solidFill>
                  <a:schemeClr val="tx2">
                    <a:lumMod val="50000"/>
                    <a:lumOff val="50000"/>
                  </a:schemeClr>
                </a:solidFill>
                <a:latin typeface="Arial" panose="020B0604020202020204" pitchFamily="34" charset="0"/>
                <a:ea typeface="Open Sans Light" panose="020B0306030504020204" pitchFamily="34" charset="0"/>
                <a:cs typeface="Open Sans Light" panose="020B0306030504020204" pitchFamily="34" charset="0"/>
                <a:sym typeface="Arial" panose="020B0604020202020204" pitchFamily="34" charset="0"/>
              </a:rPr>
              <a:t>amet, consectetur adipiscing elit. </a:t>
            </a:r>
            <a:endParaRPr lang="id-ID" sz="1160">
              <a:solidFill>
                <a:schemeClr val="tx2">
                  <a:lumMod val="50000"/>
                  <a:lumOff val="50000"/>
                </a:schemeClr>
              </a:solidFill>
              <a:latin typeface="Arial" panose="020B0604020202020204" pitchFamily="34" charset="0"/>
              <a:sym typeface="Arial" panose="020B0604020202020204" pitchFamily="34" charset="0"/>
            </a:endParaRPr>
          </a:p>
        </p:txBody>
      </p:sp>
      <p:sp>
        <p:nvSpPr>
          <p:cNvPr id="49" name="Text Placeholder 5"/>
          <p:cNvSpPr txBox="1"/>
          <p:nvPr/>
        </p:nvSpPr>
        <p:spPr>
          <a:xfrm>
            <a:off x="9426237" y="5541683"/>
            <a:ext cx="2566587" cy="557517"/>
          </a:xfrm>
          <a:prstGeom prst="rect">
            <a:avLst/>
          </a:prstGeom>
        </p:spPr>
        <p:txBody>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spcAft>
                <a:spcPts val="0"/>
              </a:spcAft>
              <a:defRPr/>
            </a:pPr>
            <a:r>
              <a:rPr lang="en-US" sz="1160">
                <a:solidFill>
                  <a:schemeClr val="tx2">
                    <a:lumMod val="50000"/>
                    <a:lumOff val="50000"/>
                  </a:schemeClr>
                </a:solidFill>
                <a:latin typeface="Arial" panose="020B0604020202020204" pitchFamily="34" charset="0"/>
                <a:ea typeface="Open Sans Light" panose="020B0306030504020204" pitchFamily="34" charset="0"/>
                <a:cs typeface="Open Sans Light" panose="020B0306030504020204" pitchFamily="34" charset="0"/>
                <a:sym typeface="Arial" panose="020B0604020202020204" pitchFamily="34" charset="0"/>
              </a:rPr>
              <a:t>Lorem ipsum dolor sit </a:t>
            </a:r>
            <a:r>
              <a:rPr lang="id-ID" sz="1160">
                <a:solidFill>
                  <a:schemeClr val="tx2">
                    <a:lumMod val="50000"/>
                    <a:lumOff val="50000"/>
                  </a:schemeClr>
                </a:solidFill>
                <a:latin typeface="Arial" panose="020B0604020202020204" pitchFamily="34" charset="0"/>
                <a:ea typeface="Open Sans Light" panose="020B0306030504020204" pitchFamily="34" charset="0"/>
                <a:cs typeface="Open Sans Light" panose="020B0306030504020204" pitchFamily="34" charset="0"/>
                <a:sym typeface="Arial" panose="020B0604020202020204" pitchFamily="34" charset="0"/>
              </a:rPr>
              <a:t>dudu </a:t>
            </a:r>
            <a:r>
              <a:rPr lang="en-US" sz="1160">
                <a:solidFill>
                  <a:schemeClr val="tx2">
                    <a:lumMod val="50000"/>
                    <a:lumOff val="50000"/>
                  </a:schemeClr>
                </a:solidFill>
                <a:latin typeface="Arial" panose="020B0604020202020204" pitchFamily="34" charset="0"/>
                <a:ea typeface="Open Sans Light" panose="020B0306030504020204" pitchFamily="34" charset="0"/>
                <a:cs typeface="Open Sans Light" panose="020B0306030504020204" pitchFamily="34" charset="0"/>
                <a:sym typeface="Arial" panose="020B0604020202020204" pitchFamily="34" charset="0"/>
              </a:rPr>
              <a:t>amet, consectetur adipiscing elit. </a:t>
            </a:r>
            <a:endParaRPr lang="id-ID" sz="1160">
              <a:solidFill>
                <a:schemeClr val="tx2">
                  <a:lumMod val="50000"/>
                  <a:lumOff val="50000"/>
                </a:schemeClr>
              </a:solidFill>
              <a:latin typeface="Arial" panose="020B0604020202020204" pitchFamily="34" charset="0"/>
              <a:sym typeface="Arial" panose="020B0604020202020204" pitchFamily="34" charset="0"/>
            </a:endParaRPr>
          </a:p>
        </p:txBody>
      </p:sp>
      <p:sp>
        <p:nvSpPr>
          <p:cNvPr id="28" name="文本框 27"/>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文本框 28"/>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椭圆 29"/>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椭圆 30"/>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8381285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111761" y="2285318"/>
            <a:ext cx="1444855" cy="753401"/>
          </a:xfrm>
          <a:prstGeom prst="rect">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24">
              <a:latin typeface="Arial" panose="020B0604020202020204" pitchFamily="34" charset="0"/>
              <a:sym typeface="Arial" panose="020B0604020202020204" pitchFamily="34" charset="0"/>
            </a:endParaRPr>
          </a:p>
        </p:txBody>
      </p:sp>
      <p:sp>
        <p:nvSpPr>
          <p:cNvPr id="5" name="Rectangle 4"/>
          <p:cNvSpPr/>
          <p:nvPr/>
        </p:nvSpPr>
        <p:spPr>
          <a:xfrm>
            <a:off x="5111761" y="3038719"/>
            <a:ext cx="1444855" cy="753401"/>
          </a:xfrm>
          <a:prstGeom prst="rect">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24">
              <a:latin typeface="Arial" panose="020B0604020202020204" pitchFamily="34" charset="0"/>
              <a:sym typeface="Arial" panose="020B0604020202020204" pitchFamily="34" charset="0"/>
            </a:endParaRPr>
          </a:p>
        </p:txBody>
      </p:sp>
      <p:sp>
        <p:nvSpPr>
          <p:cNvPr id="6" name="Rectangle 5"/>
          <p:cNvSpPr/>
          <p:nvPr/>
        </p:nvSpPr>
        <p:spPr>
          <a:xfrm>
            <a:off x="5111761" y="3787096"/>
            <a:ext cx="1444855" cy="753401"/>
          </a:xfrm>
          <a:prstGeom prst="rect">
            <a:avLst/>
          </a:prstGeom>
          <a:solidFill>
            <a:schemeClr val="accent3"/>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24">
              <a:latin typeface="Arial" panose="020B0604020202020204" pitchFamily="34" charset="0"/>
              <a:sym typeface="Arial" panose="020B0604020202020204" pitchFamily="34" charset="0"/>
            </a:endParaRPr>
          </a:p>
        </p:txBody>
      </p:sp>
      <p:sp>
        <p:nvSpPr>
          <p:cNvPr id="7" name="Rectangle 6"/>
          <p:cNvSpPr/>
          <p:nvPr/>
        </p:nvSpPr>
        <p:spPr>
          <a:xfrm>
            <a:off x="5111761" y="4535475"/>
            <a:ext cx="1444855" cy="753401"/>
          </a:xfrm>
          <a:prstGeom prst="rect">
            <a:avLst/>
          </a:prstGeom>
          <a:solidFill>
            <a:schemeClr val="accent4"/>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24">
              <a:latin typeface="Arial" panose="020B0604020202020204" pitchFamily="34" charset="0"/>
              <a:sym typeface="Arial" panose="020B0604020202020204" pitchFamily="34" charset="0"/>
            </a:endParaRPr>
          </a:p>
        </p:txBody>
      </p:sp>
      <p:sp>
        <p:nvSpPr>
          <p:cNvPr id="8" name="Freeform 5"/>
          <p:cNvSpPr/>
          <p:nvPr/>
        </p:nvSpPr>
        <p:spPr bwMode="auto">
          <a:xfrm flipH="1">
            <a:off x="4355011" y="2283642"/>
            <a:ext cx="761772" cy="1439833"/>
          </a:xfrm>
          <a:custGeom>
            <a:avLst/>
            <a:gdLst>
              <a:gd name="T0" fmla="*/ 0 w 340"/>
              <a:gd name="T1" fmla="*/ 0 h 645"/>
              <a:gd name="T2" fmla="*/ 340 w 340"/>
              <a:gd name="T3" fmla="*/ 312 h 645"/>
              <a:gd name="T4" fmla="*/ 340 w 340"/>
              <a:gd name="T5" fmla="*/ 645 h 645"/>
              <a:gd name="T6" fmla="*/ 0 w 340"/>
              <a:gd name="T7" fmla="*/ 333 h 645"/>
              <a:gd name="T8" fmla="*/ 0 w 340"/>
              <a:gd name="T9" fmla="*/ 0 h 645"/>
            </a:gdLst>
            <a:ahLst/>
            <a:cxnLst>
              <a:cxn ang="0">
                <a:pos x="T0" y="T1"/>
              </a:cxn>
              <a:cxn ang="0">
                <a:pos x="T2" y="T3"/>
              </a:cxn>
              <a:cxn ang="0">
                <a:pos x="T4" y="T5"/>
              </a:cxn>
              <a:cxn ang="0">
                <a:pos x="T6" y="T7"/>
              </a:cxn>
              <a:cxn ang="0">
                <a:pos x="T8" y="T9"/>
              </a:cxn>
            </a:cxnLst>
            <a:rect l="0" t="0" r="r" b="b"/>
            <a:pathLst>
              <a:path w="340" h="645">
                <a:moveTo>
                  <a:pt x="0" y="0"/>
                </a:moveTo>
                <a:lnTo>
                  <a:pt x="340" y="312"/>
                </a:lnTo>
                <a:lnTo>
                  <a:pt x="340" y="645"/>
                </a:lnTo>
                <a:lnTo>
                  <a:pt x="0" y="333"/>
                </a:lnTo>
                <a:lnTo>
                  <a:pt x="0" y="0"/>
                </a:lnTo>
                <a:close/>
              </a:path>
            </a:pathLst>
          </a:custGeom>
          <a:solidFill>
            <a:schemeClr val="accent1">
              <a:lumMod val="40000"/>
              <a:lumOff val="60000"/>
              <a:alpha val="67000"/>
            </a:schemeClr>
          </a:solidFill>
          <a:ln w="6350" cap="flat">
            <a:noFill/>
            <a:prstDash val="solid"/>
            <a:miter lim="800000"/>
          </a:ln>
        </p:spPr>
        <p:txBody>
          <a:bodyPr lIns="128580" tIns="64290" rIns="128580" bIns="64290"/>
          <a:lstStyle/>
          <a:p>
            <a:pPr fontAlgn="auto">
              <a:spcBef>
                <a:spcPts val="0"/>
              </a:spcBef>
              <a:spcAft>
                <a:spcPts val="0"/>
              </a:spcAft>
              <a:defRPr/>
            </a:pPr>
            <a:endParaRPr lang="en-US" sz="2531">
              <a:ea typeface="+mn-ea"/>
              <a:sym typeface="Arial" panose="020B0604020202020204" pitchFamily="34" charset="0"/>
            </a:endParaRPr>
          </a:p>
        </p:txBody>
      </p:sp>
      <p:sp>
        <p:nvSpPr>
          <p:cNvPr id="9" name="Freeform 6"/>
          <p:cNvSpPr/>
          <p:nvPr/>
        </p:nvSpPr>
        <p:spPr bwMode="auto">
          <a:xfrm flipH="1">
            <a:off x="4355011" y="3026998"/>
            <a:ext cx="761772" cy="1441508"/>
          </a:xfrm>
          <a:custGeom>
            <a:avLst/>
            <a:gdLst>
              <a:gd name="T0" fmla="*/ 0 w 340"/>
              <a:gd name="T1" fmla="*/ 0 h 646"/>
              <a:gd name="T2" fmla="*/ 340 w 340"/>
              <a:gd name="T3" fmla="*/ 312 h 646"/>
              <a:gd name="T4" fmla="*/ 340 w 340"/>
              <a:gd name="T5" fmla="*/ 646 h 646"/>
              <a:gd name="T6" fmla="*/ 0 w 340"/>
              <a:gd name="T7" fmla="*/ 336 h 646"/>
              <a:gd name="T8" fmla="*/ 0 w 340"/>
              <a:gd name="T9" fmla="*/ 0 h 646"/>
            </a:gdLst>
            <a:ahLst/>
            <a:cxnLst>
              <a:cxn ang="0">
                <a:pos x="T0" y="T1"/>
              </a:cxn>
              <a:cxn ang="0">
                <a:pos x="T2" y="T3"/>
              </a:cxn>
              <a:cxn ang="0">
                <a:pos x="T4" y="T5"/>
              </a:cxn>
              <a:cxn ang="0">
                <a:pos x="T6" y="T7"/>
              </a:cxn>
              <a:cxn ang="0">
                <a:pos x="T8" y="T9"/>
              </a:cxn>
            </a:cxnLst>
            <a:rect l="0" t="0" r="r" b="b"/>
            <a:pathLst>
              <a:path w="340" h="646">
                <a:moveTo>
                  <a:pt x="0" y="0"/>
                </a:moveTo>
                <a:lnTo>
                  <a:pt x="340" y="312"/>
                </a:lnTo>
                <a:lnTo>
                  <a:pt x="340" y="646"/>
                </a:lnTo>
                <a:lnTo>
                  <a:pt x="0" y="336"/>
                </a:lnTo>
                <a:lnTo>
                  <a:pt x="0" y="0"/>
                </a:lnTo>
                <a:close/>
              </a:path>
            </a:pathLst>
          </a:custGeom>
          <a:solidFill>
            <a:schemeClr val="accent2">
              <a:lumMod val="60000"/>
              <a:lumOff val="40000"/>
              <a:alpha val="67000"/>
            </a:schemeClr>
          </a:solidFill>
          <a:ln w="6350" cap="flat">
            <a:noFill/>
            <a:prstDash val="solid"/>
            <a:miter lim="800000"/>
          </a:ln>
        </p:spPr>
        <p:txBody>
          <a:bodyPr lIns="128580" tIns="64290" rIns="128580" bIns="64290"/>
          <a:lstStyle/>
          <a:p>
            <a:pPr fontAlgn="auto">
              <a:spcBef>
                <a:spcPts val="0"/>
              </a:spcBef>
              <a:spcAft>
                <a:spcPts val="0"/>
              </a:spcAft>
              <a:defRPr/>
            </a:pPr>
            <a:endParaRPr lang="en-US" sz="2531">
              <a:ea typeface="+mn-ea"/>
              <a:sym typeface="Arial" panose="020B0604020202020204" pitchFamily="34" charset="0"/>
            </a:endParaRPr>
          </a:p>
        </p:txBody>
      </p:sp>
      <p:sp>
        <p:nvSpPr>
          <p:cNvPr id="10" name="Freeform 7"/>
          <p:cNvSpPr/>
          <p:nvPr/>
        </p:nvSpPr>
        <p:spPr bwMode="auto">
          <a:xfrm flipH="1">
            <a:off x="4355011" y="3772029"/>
            <a:ext cx="761772" cy="1443182"/>
          </a:xfrm>
          <a:custGeom>
            <a:avLst/>
            <a:gdLst>
              <a:gd name="T0" fmla="*/ 0 w 340"/>
              <a:gd name="T1" fmla="*/ 0 h 646"/>
              <a:gd name="T2" fmla="*/ 340 w 340"/>
              <a:gd name="T3" fmla="*/ 312 h 646"/>
              <a:gd name="T4" fmla="*/ 340 w 340"/>
              <a:gd name="T5" fmla="*/ 646 h 646"/>
              <a:gd name="T6" fmla="*/ 0 w 340"/>
              <a:gd name="T7" fmla="*/ 336 h 646"/>
              <a:gd name="T8" fmla="*/ 0 w 340"/>
              <a:gd name="T9" fmla="*/ 0 h 646"/>
            </a:gdLst>
            <a:ahLst/>
            <a:cxnLst>
              <a:cxn ang="0">
                <a:pos x="T0" y="T1"/>
              </a:cxn>
              <a:cxn ang="0">
                <a:pos x="T2" y="T3"/>
              </a:cxn>
              <a:cxn ang="0">
                <a:pos x="T4" y="T5"/>
              </a:cxn>
              <a:cxn ang="0">
                <a:pos x="T6" y="T7"/>
              </a:cxn>
              <a:cxn ang="0">
                <a:pos x="T8" y="T9"/>
              </a:cxn>
            </a:cxnLst>
            <a:rect l="0" t="0" r="r" b="b"/>
            <a:pathLst>
              <a:path w="340" h="646">
                <a:moveTo>
                  <a:pt x="0" y="0"/>
                </a:moveTo>
                <a:lnTo>
                  <a:pt x="340" y="312"/>
                </a:lnTo>
                <a:lnTo>
                  <a:pt x="340" y="646"/>
                </a:lnTo>
                <a:lnTo>
                  <a:pt x="0" y="336"/>
                </a:lnTo>
                <a:lnTo>
                  <a:pt x="0" y="0"/>
                </a:lnTo>
                <a:close/>
              </a:path>
            </a:pathLst>
          </a:custGeom>
          <a:solidFill>
            <a:schemeClr val="accent3">
              <a:lumMod val="60000"/>
              <a:lumOff val="40000"/>
              <a:alpha val="67000"/>
            </a:schemeClr>
          </a:solidFill>
          <a:ln w="6350" cap="flat">
            <a:noFill/>
            <a:prstDash val="solid"/>
            <a:miter lim="800000"/>
          </a:ln>
        </p:spPr>
        <p:txBody>
          <a:bodyPr lIns="128580" tIns="64290" rIns="128580" bIns="64290"/>
          <a:lstStyle/>
          <a:p>
            <a:pPr fontAlgn="auto">
              <a:spcBef>
                <a:spcPts val="0"/>
              </a:spcBef>
              <a:spcAft>
                <a:spcPts val="0"/>
              </a:spcAft>
              <a:defRPr/>
            </a:pPr>
            <a:endParaRPr lang="en-US" sz="2531">
              <a:ea typeface="+mn-ea"/>
              <a:sym typeface="Arial" panose="020B0604020202020204" pitchFamily="34" charset="0"/>
            </a:endParaRPr>
          </a:p>
        </p:txBody>
      </p:sp>
      <p:sp>
        <p:nvSpPr>
          <p:cNvPr id="11" name="Freeform 8"/>
          <p:cNvSpPr/>
          <p:nvPr/>
        </p:nvSpPr>
        <p:spPr bwMode="auto">
          <a:xfrm flipH="1">
            <a:off x="4355011" y="4518733"/>
            <a:ext cx="761772" cy="1443182"/>
          </a:xfrm>
          <a:custGeom>
            <a:avLst/>
            <a:gdLst>
              <a:gd name="T0" fmla="*/ 0 w 340"/>
              <a:gd name="T1" fmla="*/ 0 h 647"/>
              <a:gd name="T2" fmla="*/ 340 w 340"/>
              <a:gd name="T3" fmla="*/ 312 h 647"/>
              <a:gd name="T4" fmla="*/ 340 w 340"/>
              <a:gd name="T5" fmla="*/ 647 h 647"/>
              <a:gd name="T6" fmla="*/ 0 w 340"/>
              <a:gd name="T7" fmla="*/ 335 h 647"/>
              <a:gd name="T8" fmla="*/ 0 w 340"/>
              <a:gd name="T9" fmla="*/ 0 h 647"/>
            </a:gdLst>
            <a:ahLst/>
            <a:cxnLst>
              <a:cxn ang="0">
                <a:pos x="T0" y="T1"/>
              </a:cxn>
              <a:cxn ang="0">
                <a:pos x="T2" y="T3"/>
              </a:cxn>
              <a:cxn ang="0">
                <a:pos x="T4" y="T5"/>
              </a:cxn>
              <a:cxn ang="0">
                <a:pos x="T6" y="T7"/>
              </a:cxn>
              <a:cxn ang="0">
                <a:pos x="T8" y="T9"/>
              </a:cxn>
            </a:cxnLst>
            <a:rect l="0" t="0" r="r" b="b"/>
            <a:pathLst>
              <a:path w="340" h="647">
                <a:moveTo>
                  <a:pt x="0" y="0"/>
                </a:moveTo>
                <a:lnTo>
                  <a:pt x="340" y="312"/>
                </a:lnTo>
                <a:lnTo>
                  <a:pt x="340" y="647"/>
                </a:lnTo>
                <a:lnTo>
                  <a:pt x="0" y="335"/>
                </a:lnTo>
                <a:lnTo>
                  <a:pt x="0" y="0"/>
                </a:lnTo>
                <a:close/>
              </a:path>
            </a:pathLst>
          </a:custGeom>
          <a:solidFill>
            <a:schemeClr val="accent4">
              <a:lumMod val="60000"/>
              <a:lumOff val="40000"/>
              <a:alpha val="67000"/>
            </a:schemeClr>
          </a:solidFill>
          <a:ln w="6350" cap="flat">
            <a:noFill/>
            <a:prstDash val="solid"/>
            <a:miter lim="800000"/>
          </a:ln>
        </p:spPr>
        <p:txBody>
          <a:bodyPr lIns="128580" tIns="64290" rIns="128580" bIns="64290"/>
          <a:lstStyle/>
          <a:p>
            <a:pPr fontAlgn="auto">
              <a:spcBef>
                <a:spcPts val="0"/>
              </a:spcBef>
              <a:spcAft>
                <a:spcPts val="0"/>
              </a:spcAft>
              <a:defRPr/>
            </a:pPr>
            <a:endParaRPr lang="en-US" sz="2531">
              <a:ea typeface="+mn-ea"/>
              <a:sym typeface="Arial" panose="020B0604020202020204" pitchFamily="34" charset="0"/>
            </a:endParaRPr>
          </a:p>
        </p:txBody>
      </p:sp>
      <p:grpSp>
        <p:nvGrpSpPr>
          <p:cNvPr id="12" name="Group 11"/>
          <p:cNvGrpSpPr/>
          <p:nvPr/>
        </p:nvGrpSpPr>
        <p:grpSpPr bwMode="auto">
          <a:xfrm>
            <a:off x="353" y="3741893"/>
            <a:ext cx="4366378" cy="753401"/>
            <a:chOff x="5722044" y="2660948"/>
            <a:chExt cx="3415132" cy="535868"/>
          </a:xfrm>
        </p:grpSpPr>
        <p:sp>
          <p:nvSpPr>
            <p:cNvPr id="13" name="Rectangle 12"/>
            <p:cNvSpPr/>
            <p:nvPr/>
          </p:nvSpPr>
          <p:spPr>
            <a:xfrm>
              <a:off x="5722044" y="2660948"/>
              <a:ext cx="3415132" cy="535868"/>
            </a:xfrm>
            <a:prstGeom prst="rect">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sz="1424">
                <a:latin typeface="Arial" panose="020B0604020202020204" pitchFamily="34" charset="0"/>
                <a:ea typeface="Open Sans" charset="0"/>
                <a:cs typeface="Open Sans" charset="0"/>
                <a:sym typeface="Arial" panose="020B0604020202020204" pitchFamily="34" charset="0"/>
              </a:endParaRPr>
            </a:p>
          </p:txBody>
        </p:sp>
        <p:sp>
          <p:nvSpPr>
            <p:cNvPr id="14" name="Rectangle 13"/>
            <p:cNvSpPr/>
            <p:nvPr/>
          </p:nvSpPr>
          <p:spPr>
            <a:xfrm>
              <a:off x="5915848" y="2728824"/>
              <a:ext cx="3089071" cy="373882"/>
            </a:xfrm>
            <a:prstGeom prst="rect">
              <a:avLst/>
            </a:prstGeom>
          </p:spPr>
          <p:txBody>
            <a:bodyPr>
              <a:spAutoFit/>
            </a:bodyPr>
            <a:lstStyle/>
            <a:p>
              <a:pPr fontAlgn="auto">
                <a:spcBef>
                  <a:spcPts val="0"/>
                </a:spcBef>
                <a:spcAft>
                  <a:spcPts val="0"/>
                </a:spcAft>
                <a:defRPr/>
              </a:pPr>
              <a:r>
                <a:rPr lang="en-US" sz="1408" dirty="0" err="1">
                  <a:solidFill>
                    <a:schemeClr val="bg1"/>
                  </a:solidFill>
                  <a:ea typeface="Open Sans" charset="0"/>
                  <a:cs typeface="Open Sans" charset="0"/>
                  <a:sym typeface="Arial" panose="020B0604020202020204" pitchFamily="34" charset="0"/>
                </a:rPr>
                <a:t>Nullam</a:t>
              </a:r>
              <a:r>
                <a:rPr lang="en-US" sz="1408" dirty="0">
                  <a:solidFill>
                    <a:schemeClr val="bg1"/>
                  </a:solidFill>
                  <a:ea typeface="Open Sans" charset="0"/>
                  <a:cs typeface="Open Sans" charset="0"/>
                  <a:sym typeface="Arial" panose="020B0604020202020204" pitchFamily="34" charset="0"/>
                </a:rPr>
                <a:t> </a:t>
              </a:r>
              <a:r>
                <a:rPr lang="en-US" sz="1408" dirty="0" err="1">
                  <a:solidFill>
                    <a:schemeClr val="bg1"/>
                  </a:solidFill>
                  <a:ea typeface="Open Sans" charset="0"/>
                  <a:cs typeface="Open Sans" charset="0"/>
                  <a:sym typeface="Arial" panose="020B0604020202020204" pitchFamily="34" charset="0"/>
                </a:rPr>
                <a:t>eu</a:t>
              </a:r>
              <a:r>
                <a:rPr lang="en-US" sz="1408" dirty="0">
                  <a:solidFill>
                    <a:schemeClr val="bg1"/>
                  </a:solidFill>
                  <a:ea typeface="Open Sans" charset="0"/>
                  <a:cs typeface="Open Sans" charset="0"/>
                  <a:sym typeface="Arial" panose="020B0604020202020204" pitchFamily="34" charset="0"/>
                </a:rPr>
                <a:t> </a:t>
              </a:r>
              <a:r>
                <a:rPr lang="en-US" sz="1408" dirty="0" err="1">
                  <a:solidFill>
                    <a:schemeClr val="bg1"/>
                  </a:solidFill>
                  <a:ea typeface="Open Sans" charset="0"/>
                  <a:cs typeface="Open Sans" charset="0"/>
                  <a:sym typeface="Arial" panose="020B0604020202020204" pitchFamily="34" charset="0"/>
                </a:rPr>
                <a:t>tempor</a:t>
              </a:r>
              <a:r>
                <a:rPr lang="en-US" sz="1408" dirty="0">
                  <a:solidFill>
                    <a:schemeClr val="bg1"/>
                  </a:solidFill>
                  <a:ea typeface="Open Sans" charset="0"/>
                  <a:cs typeface="Open Sans" charset="0"/>
                  <a:sym typeface="Arial" panose="020B0604020202020204" pitchFamily="34" charset="0"/>
                </a:rPr>
                <a:t> </a:t>
              </a:r>
              <a:r>
                <a:rPr lang="en-US" sz="1408" dirty="0" err="1">
                  <a:solidFill>
                    <a:schemeClr val="bg1"/>
                  </a:solidFill>
                  <a:ea typeface="Open Sans" charset="0"/>
                  <a:cs typeface="Open Sans" charset="0"/>
                  <a:sym typeface="Arial" panose="020B0604020202020204" pitchFamily="34" charset="0"/>
                </a:rPr>
                <a:t>purus</a:t>
              </a:r>
              <a:r>
                <a:rPr lang="en-US" sz="1408" dirty="0">
                  <a:solidFill>
                    <a:schemeClr val="bg1"/>
                  </a:solidFill>
                  <a:ea typeface="Open Sans" charset="0"/>
                  <a:cs typeface="Open Sans" charset="0"/>
                  <a:sym typeface="Arial" panose="020B0604020202020204" pitchFamily="34" charset="0"/>
                </a:rPr>
                <a:t>. </a:t>
              </a:r>
              <a:r>
                <a:rPr lang="en-US" sz="1408" dirty="0" err="1">
                  <a:solidFill>
                    <a:schemeClr val="bg1"/>
                  </a:solidFill>
                  <a:ea typeface="Open Sans" charset="0"/>
                  <a:cs typeface="Open Sans" charset="0"/>
                  <a:sym typeface="Arial" panose="020B0604020202020204" pitchFamily="34" charset="0"/>
                </a:rPr>
                <a:t>Nunc</a:t>
              </a:r>
              <a:r>
                <a:rPr lang="en-US" sz="1408" dirty="0">
                  <a:solidFill>
                    <a:schemeClr val="bg1"/>
                  </a:solidFill>
                  <a:ea typeface="Open Sans" charset="0"/>
                  <a:cs typeface="Open Sans" charset="0"/>
                  <a:sym typeface="Arial" panose="020B0604020202020204" pitchFamily="34" charset="0"/>
                </a:rPr>
                <a:t> a </a:t>
              </a:r>
              <a:r>
                <a:rPr lang="en-US" sz="1408" dirty="0" err="1">
                  <a:solidFill>
                    <a:schemeClr val="bg1"/>
                  </a:solidFill>
                  <a:ea typeface="Open Sans" charset="0"/>
                  <a:cs typeface="Open Sans" charset="0"/>
                  <a:sym typeface="Arial" panose="020B0604020202020204" pitchFamily="34" charset="0"/>
                </a:rPr>
                <a:t>leo</a:t>
              </a:r>
              <a:r>
                <a:rPr lang="en-US" sz="1408" dirty="0">
                  <a:solidFill>
                    <a:schemeClr val="bg1"/>
                  </a:solidFill>
                  <a:ea typeface="Open Sans" charset="0"/>
                  <a:cs typeface="Open Sans" charset="0"/>
                  <a:sym typeface="Arial" panose="020B0604020202020204" pitchFamily="34" charset="0"/>
                </a:rPr>
                <a:t> magna, sit </a:t>
              </a:r>
              <a:r>
                <a:rPr lang="en-US" sz="1408" dirty="0" err="1">
                  <a:solidFill>
                    <a:schemeClr val="bg1"/>
                  </a:solidFill>
                  <a:ea typeface="Open Sans" charset="0"/>
                  <a:cs typeface="Open Sans" charset="0"/>
                  <a:sym typeface="Arial" panose="020B0604020202020204" pitchFamily="34" charset="0"/>
                </a:rPr>
                <a:t>amet</a:t>
              </a:r>
              <a:r>
                <a:rPr lang="en-US" sz="1408" dirty="0">
                  <a:solidFill>
                    <a:schemeClr val="bg1"/>
                  </a:solidFill>
                  <a:ea typeface="Open Sans" charset="0"/>
                  <a:cs typeface="Open Sans" charset="0"/>
                  <a:sym typeface="Arial" panose="020B0604020202020204" pitchFamily="34" charset="0"/>
                </a:rPr>
                <a:t> </a:t>
              </a:r>
              <a:r>
                <a:rPr lang="en-US" sz="1408" dirty="0" err="1">
                  <a:solidFill>
                    <a:schemeClr val="bg1"/>
                  </a:solidFill>
                  <a:ea typeface="Open Sans" charset="0"/>
                  <a:cs typeface="Open Sans" charset="0"/>
                  <a:sym typeface="Arial" panose="020B0604020202020204" pitchFamily="34" charset="0"/>
                </a:rPr>
                <a:t>consequat</a:t>
              </a:r>
              <a:r>
                <a:rPr lang="en-US" sz="1408" dirty="0">
                  <a:solidFill>
                    <a:schemeClr val="bg1"/>
                  </a:solidFill>
                  <a:ea typeface="Open Sans" charset="0"/>
                  <a:cs typeface="Open Sans" charset="0"/>
                  <a:sym typeface="Arial" panose="020B0604020202020204" pitchFamily="34" charset="0"/>
                </a:rPr>
                <a:t> </a:t>
              </a:r>
              <a:r>
                <a:rPr lang="en-US" sz="1408" dirty="0" err="1">
                  <a:solidFill>
                    <a:schemeClr val="bg1"/>
                  </a:solidFill>
                  <a:ea typeface="Open Sans" charset="0"/>
                  <a:cs typeface="Open Sans" charset="0"/>
                  <a:sym typeface="Arial" panose="020B0604020202020204" pitchFamily="34" charset="0"/>
                </a:rPr>
                <a:t>risus</a:t>
              </a:r>
              <a:r>
                <a:rPr lang="en-US" sz="1408" dirty="0">
                  <a:solidFill>
                    <a:schemeClr val="bg1"/>
                  </a:solidFill>
                  <a:ea typeface="Open Sans" charset="0"/>
                  <a:cs typeface="Open Sans" charset="0"/>
                  <a:sym typeface="Arial" panose="020B0604020202020204" pitchFamily="34" charset="0"/>
                </a:rPr>
                <a:t>. </a:t>
              </a:r>
            </a:p>
          </p:txBody>
        </p:sp>
      </p:grpSp>
      <p:grpSp>
        <p:nvGrpSpPr>
          <p:cNvPr id="15" name="Group 14"/>
          <p:cNvGrpSpPr/>
          <p:nvPr/>
        </p:nvGrpSpPr>
        <p:grpSpPr>
          <a:xfrm>
            <a:off x="353" y="4490199"/>
            <a:ext cx="4365967" cy="753523"/>
            <a:chOff x="5722044" y="3193410"/>
            <a:chExt cx="3415132" cy="535868"/>
          </a:xfrm>
          <a:solidFill>
            <a:schemeClr val="accent3"/>
          </a:solidFill>
        </p:grpSpPr>
        <p:sp>
          <p:nvSpPr>
            <p:cNvPr id="18" name="Rectangle 17"/>
            <p:cNvSpPr/>
            <p:nvPr/>
          </p:nvSpPr>
          <p:spPr>
            <a:xfrm>
              <a:off x="5722044" y="3193410"/>
              <a:ext cx="3415132" cy="535868"/>
            </a:xfrm>
            <a:prstGeom prst="rect">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sz="1424">
                <a:latin typeface="Arial" panose="020B0604020202020204" pitchFamily="34" charset="0"/>
                <a:ea typeface="Open Sans" charset="0"/>
                <a:cs typeface="Open Sans" charset="0"/>
                <a:sym typeface="Arial" panose="020B0604020202020204" pitchFamily="34" charset="0"/>
              </a:endParaRPr>
            </a:p>
          </p:txBody>
        </p:sp>
        <p:sp>
          <p:nvSpPr>
            <p:cNvPr id="19" name="Rectangle 18"/>
            <p:cNvSpPr/>
            <p:nvPr/>
          </p:nvSpPr>
          <p:spPr>
            <a:xfrm>
              <a:off x="5916360" y="3256892"/>
              <a:ext cx="3088701" cy="373821"/>
            </a:xfrm>
            <a:prstGeom prst="rect">
              <a:avLst/>
            </a:prstGeom>
            <a:grpFill/>
          </p:spPr>
          <p:txBody>
            <a:bodyPr>
              <a:spAutoFit/>
            </a:bodyPr>
            <a:lstStyle/>
            <a:p>
              <a:pPr fontAlgn="auto">
                <a:spcBef>
                  <a:spcPts val="0"/>
                </a:spcBef>
                <a:spcAft>
                  <a:spcPts val="0"/>
                </a:spcAft>
                <a:defRPr/>
              </a:pPr>
              <a:r>
                <a:rPr lang="en-US" sz="1408" dirty="0" err="1">
                  <a:solidFill>
                    <a:schemeClr val="bg1"/>
                  </a:solidFill>
                  <a:ea typeface="Open Sans" charset="0"/>
                  <a:cs typeface="Open Sans" charset="0"/>
                  <a:sym typeface="Arial" panose="020B0604020202020204" pitchFamily="34" charset="0"/>
                </a:rPr>
                <a:t>Nullam</a:t>
              </a:r>
              <a:r>
                <a:rPr lang="en-US" sz="1408" dirty="0">
                  <a:solidFill>
                    <a:schemeClr val="bg1"/>
                  </a:solidFill>
                  <a:ea typeface="Open Sans" charset="0"/>
                  <a:cs typeface="Open Sans" charset="0"/>
                  <a:sym typeface="Arial" panose="020B0604020202020204" pitchFamily="34" charset="0"/>
                </a:rPr>
                <a:t> </a:t>
              </a:r>
              <a:r>
                <a:rPr lang="en-US" sz="1408" dirty="0" err="1">
                  <a:solidFill>
                    <a:schemeClr val="bg1"/>
                  </a:solidFill>
                  <a:ea typeface="Open Sans" charset="0"/>
                  <a:cs typeface="Open Sans" charset="0"/>
                  <a:sym typeface="Arial" panose="020B0604020202020204" pitchFamily="34" charset="0"/>
                </a:rPr>
                <a:t>eu</a:t>
              </a:r>
              <a:r>
                <a:rPr lang="en-US" sz="1408" dirty="0">
                  <a:solidFill>
                    <a:schemeClr val="bg1"/>
                  </a:solidFill>
                  <a:ea typeface="Open Sans" charset="0"/>
                  <a:cs typeface="Open Sans" charset="0"/>
                  <a:sym typeface="Arial" panose="020B0604020202020204" pitchFamily="34" charset="0"/>
                </a:rPr>
                <a:t> </a:t>
              </a:r>
              <a:r>
                <a:rPr lang="en-US" sz="1408" dirty="0" err="1">
                  <a:solidFill>
                    <a:schemeClr val="bg1"/>
                  </a:solidFill>
                  <a:ea typeface="Open Sans" charset="0"/>
                  <a:cs typeface="Open Sans" charset="0"/>
                  <a:sym typeface="Arial" panose="020B0604020202020204" pitchFamily="34" charset="0"/>
                </a:rPr>
                <a:t>tempor</a:t>
              </a:r>
              <a:r>
                <a:rPr lang="en-US" sz="1408" dirty="0">
                  <a:solidFill>
                    <a:schemeClr val="bg1"/>
                  </a:solidFill>
                  <a:ea typeface="Open Sans" charset="0"/>
                  <a:cs typeface="Open Sans" charset="0"/>
                  <a:sym typeface="Arial" panose="020B0604020202020204" pitchFamily="34" charset="0"/>
                </a:rPr>
                <a:t> </a:t>
              </a:r>
              <a:r>
                <a:rPr lang="en-US" sz="1408" dirty="0" err="1">
                  <a:solidFill>
                    <a:schemeClr val="bg1"/>
                  </a:solidFill>
                  <a:ea typeface="Open Sans" charset="0"/>
                  <a:cs typeface="Open Sans" charset="0"/>
                  <a:sym typeface="Arial" panose="020B0604020202020204" pitchFamily="34" charset="0"/>
                </a:rPr>
                <a:t>purus</a:t>
              </a:r>
              <a:r>
                <a:rPr lang="en-US" sz="1408" dirty="0">
                  <a:solidFill>
                    <a:schemeClr val="bg1"/>
                  </a:solidFill>
                  <a:ea typeface="Open Sans" charset="0"/>
                  <a:cs typeface="Open Sans" charset="0"/>
                  <a:sym typeface="Arial" panose="020B0604020202020204" pitchFamily="34" charset="0"/>
                </a:rPr>
                <a:t>. </a:t>
              </a:r>
              <a:r>
                <a:rPr lang="en-US" sz="1408" dirty="0" err="1">
                  <a:solidFill>
                    <a:schemeClr val="bg1"/>
                  </a:solidFill>
                  <a:ea typeface="Open Sans" charset="0"/>
                  <a:cs typeface="Open Sans" charset="0"/>
                  <a:sym typeface="Arial" panose="020B0604020202020204" pitchFamily="34" charset="0"/>
                </a:rPr>
                <a:t>Nunc</a:t>
              </a:r>
              <a:r>
                <a:rPr lang="en-US" sz="1408" dirty="0">
                  <a:solidFill>
                    <a:schemeClr val="bg1"/>
                  </a:solidFill>
                  <a:ea typeface="Open Sans" charset="0"/>
                  <a:cs typeface="Open Sans" charset="0"/>
                  <a:sym typeface="Arial" panose="020B0604020202020204" pitchFamily="34" charset="0"/>
                </a:rPr>
                <a:t> a </a:t>
              </a:r>
              <a:r>
                <a:rPr lang="en-US" sz="1408" dirty="0" err="1">
                  <a:solidFill>
                    <a:schemeClr val="bg1"/>
                  </a:solidFill>
                  <a:ea typeface="Open Sans" charset="0"/>
                  <a:cs typeface="Open Sans" charset="0"/>
                  <a:sym typeface="Arial" panose="020B0604020202020204" pitchFamily="34" charset="0"/>
                </a:rPr>
                <a:t>leo</a:t>
              </a:r>
              <a:r>
                <a:rPr lang="en-US" sz="1408" dirty="0">
                  <a:solidFill>
                    <a:schemeClr val="bg1"/>
                  </a:solidFill>
                  <a:ea typeface="Open Sans" charset="0"/>
                  <a:cs typeface="Open Sans" charset="0"/>
                  <a:sym typeface="Arial" panose="020B0604020202020204" pitchFamily="34" charset="0"/>
                </a:rPr>
                <a:t> magna, sit </a:t>
              </a:r>
              <a:r>
                <a:rPr lang="en-US" sz="1408" dirty="0" err="1">
                  <a:solidFill>
                    <a:schemeClr val="bg1"/>
                  </a:solidFill>
                  <a:ea typeface="Open Sans" charset="0"/>
                  <a:cs typeface="Open Sans" charset="0"/>
                  <a:sym typeface="Arial" panose="020B0604020202020204" pitchFamily="34" charset="0"/>
                </a:rPr>
                <a:t>amet</a:t>
              </a:r>
              <a:r>
                <a:rPr lang="en-US" sz="1408" dirty="0">
                  <a:solidFill>
                    <a:schemeClr val="bg1"/>
                  </a:solidFill>
                  <a:ea typeface="Open Sans" charset="0"/>
                  <a:cs typeface="Open Sans" charset="0"/>
                  <a:sym typeface="Arial" panose="020B0604020202020204" pitchFamily="34" charset="0"/>
                </a:rPr>
                <a:t> </a:t>
              </a:r>
              <a:r>
                <a:rPr lang="en-US" sz="1408" dirty="0" err="1">
                  <a:solidFill>
                    <a:schemeClr val="bg1"/>
                  </a:solidFill>
                  <a:ea typeface="Open Sans" charset="0"/>
                  <a:cs typeface="Open Sans" charset="0"/>
                  <a:sym typeface="Arial" panose="020B0604020202020204" pitchFamily="34" charset="0"/>
                </a:rPr>
                <a:t>consequat</a:t>
              </a:r>
              <a:r>
                <a:rPr lang="en-US" sz="1408" dirty="0">
                  <a:solidFill>
                    <a:schemeClr val="bg1"/>
                  </a:solidFill>
                  <a:ea typeface="Open Sans" charset="0"/>
                  <a:cs typeface="Open Sans" charset="0"/>
                  <a:sym typeface="Arial" panose="020B0604020202020204" pitchFamily="34" charset="0"/>
                </a:rPr>
                <a:t> </a:t>
              </a:r>
              <a:r>
                <a:rPr lang="en-US" sz="1408" dirty="0" err="1">
                  <a:solidFill>
                    <a:schemeClr val="bg1"/>
                  </a:solidFill>
                  <a:ea typeface="Open Sans" charset="0"/>
                  <a:cs typeface="Open Sans" charset="0"/>
                  <a:sym typeface="Arial" panose="020B0604020202020204" pitchFamily="34" charset="0"/>
                </a:rPr>
                <a:t>risus</a:t>
              </a:r>
              <a:r>
                <a:rPr lang="en-US" sz="1408" dirty="0">
                  <a:solidFill>
                    <a:schemeClr val="bg1"/>
                  </a:solidFill>
                  <a:ea typeface="Open Sans" charset="0"/>
                  <a:cs typeface="Open Sans" charset="0"/>
                  <a:sym typeface="Arial" panose="020B0604020202020204" pitchFamily="34" charset="0"/>
                </a:rPr>
                <a:t>. </a:t>
              </a:r>
              <a:r>
                <a:rPr lang="en-US" sz="1408" dirty="0" err="1">
                  <a:solidFill>
                    <a:schemeClr val="bg1"/>
                  </a:solidFill>
                  <a:ea typeface="Open Sans" charset="0"/>
                  <a:cs typeface="Open Sans" charset="0"/>
                  <a:sym typeface="Arial" panose="020B0604020202020204" pitchFamily="34" charset="0"/>
                </a:rPr>
                <a:t>Etiam</a:t>
              </a:r>
              <a:r>
                <a:rPr lang="en-US" sz="1408" dirty="0">
                  <a:solidFill>
                    <a:schemeClr val="bg1"/>
                  </a:solidFill>
                  <a:ea typeface="Open Sans" charset="0"/>
                  <a:cs typeface="Open Sans" charset="0"/>
                  <a:sym typeface="Arial" panose="020B0604020202020204" pitchFamily="34" charset="0"/>
                </a:rPr>
                <a:t> </a:t>
              </a:r>
              <a:r>
                <a:rPr lang="en-US" sz="1408" dirty="0" err="1">
                  <a:solidFill>
                    <a:schemeClr val="bg1"/>
                  </a:solidFill>
                  <a:ea typeface="Open Sans" charset="0"/>
                  <a:cs typeface="Open Sans" charset="0"/>
                  <a:sym typeface="Arial" panose="020B0604020202020204" pitchFamily="34" charset="0"/>
                </a:rPr>
                <a:t>faucibus</a:t>
              </a:r>
              <a:r>
                <a:rPr lang="en-US" sz="1408" dirty="0">
                  <a:solidFill>
                    <a:schemeClr val="bg1"/>
                  </a:solidFill>
                  <a:ea typeface="Open Sans" charset="0"/>
                  <a:cs typeface="Open Sans" charset="0"/>
                  <a:sym typeface="Arial" panose="020B0604020202020204" pitchFamily="34" charset="0"/>
                </a:rPr>
                <a:t>.</a:t>
              </a:r>
            </a:p>
          </p:txBody>
        </p:sp>
      </p:grpSp>
      <p:grpSp>
        <p:nvGrpSpPr>
          <p:cNvPr id="20" name="Group 19"/>
          <p:cNvGrpSpPr/>
          <p:nvPr/>
        </p:nvGrpSpPr>
        <p:grpSpPr>
          <a:xfrm>
            <a:off x="353" y="5237778"/>
            <a:ext cx="4365967" cy="753523"/>
            <a:chOff x="5722044" y="3725050"/>
            <a:chExt cx="3415132" cy="535868"/>
          </a:xfrm>
          <a:solidFill>
            <a:schemeClr val="accent4"/>
          </a:solidFill>
        </p:grpSpPr>
        <p:sp>
          <p:nvSpPr>
            <p:cNvPr id="21" name="Rectangle 20"/>
            <p:cNvSpPr/>
            <p:nvPr/>
          </p:nvSpPr>
          <p:spPr>
            <a:xfrm>
              <a:off x="5722044" y="3725050"/>
              <a:ext cx="3415132" cy="535868"/>
            </a:xfrm>
            <a:prstGeom prst="rect">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sz="1424">
                <a:latin typeface="Arial" panose="020B0604020202020204" pitchFamily="34" charset="0"/>
                <a:ea typeface="Open Sans" charset="0"/>
                <a:cs typeface="Open Sans" charset="0"/>
                <a:sym typeface="Arial" panose="020B0604020202020204" pitchFamily="34" charset="0"/>
              </a:endParaRPr>
            </a:p>
          </p:txBody>
        </p:sp>
        <p:sp>
          <p:nvSpPr>
            <p:cNvPr id="22" name="Rectangle 21"/>
            <p:cNvSpPr/>
            <p:nvPr/>
          </p:nvSpPr>
          <p:spPr>
            <a:xfrm>
              <a:off x="5916360" y="3797326"/>
              <a:ext cx="3088701" cy="373821"/>
            </a:xfrm>
            <a:prstGeom prst="rect">
              <a:avLst/>
            </a:prstGeom>
            <a:grpFill/>
          </p:spPr>
          <p:txBody>
            <a:bodyPr>
              <a:spAutoFit/>
            </a:bodyPr>
            <a:lstStyle/>
            <a:p>
              <a:pPr fontAlgn="auto">
                <a:spcBef>
                  <a:spcPts val="0"/>
                </a:spcBef>
                <a:spcAft>
                  <a:spcPts val="0"/>
                </a:spcAft>
                <a:defRPr/>
              </a:pPr>
              <a:r>
                <a:rPr lang="en-US" sz="1408" dirty="0" err="1">
                  <a:solidFill>
                    <a:schemeClr val="bg1"/>
                  </a:solidFill>
                  <a:ea typeface="Open Sans" charset="0"/>
                  <a:cs typeface="Open Sans" charset="0"/>
                  <a:sym typeface="Arial" panose="020B0604020202020204" pitchFamily="34" charset="0"/>
                </a:rPr>
                <a:t>Nullam</a:t>
              </a:r>
              <a:r>
                <a:rPr lang="en-US" sz="1408" dirty="0">
                  <a:solidFill>
                    <a:schemeClr val="bg1"/>
                  </a:solidFill>
                  <a:ea typeface="Open Sans" charset="0"/>
                  <a:cs typeface="Open Sans" charset="0"/>
                  <a:sym typeface="Arial" panose="020B0604020202020204" pitchFamily="34" charset="0"/>
                </a:rPr>
                <a:t> </a:t>
              </a:r>
              <a:r>
                <a:rPr lang="en-US" sz="1408" dirty="0" err="1">
                  <a:solidFill>
                    <a:schemeClr val="bg1"/>
                  </a:solidFill>
                  <a:ea typeface="Open Sans" charset="0"/>
                  <a:cs typeface="Open Sans" charset="0"/>
                  <a:sym typeface="Arial" panose="020B0604020202020204" pitchFamily="34" charset="0"/>
                </a:rPr>
                <a:t>eu</a:t>
              </a:r>
              <a:r>
                <a:rPr lang="en-US" sz="1408" dirty="0">
                  <a:solidFill>
                    <a:schemeClr val="bg1"/>
                  </a:solidFill>
                  <a:ea typeface="Open Sans" charset="0"/>
                  <a:cs typeface="Open Sans" charset="0"/>
                  <a:sym typeface="Arial" panose="020B0604020202020204" pitchFamily="34" charset="0"/>
                </a:rPr>
                <a:t> </a:t>
              </a:r>
              <a:r>
                <a:rPr lang="en-US" sz="1408" dirty="0" err="1">
                  <a:solidFill>
                    <a:schemeClr val="bg1"/>
                  </a:solidFill>
                  <a:ea typeface="Open Sans" charset="0"/>
                  <a:cs typeface="Open Sans" charset="0"/>
                  <a:sym typeface="Arial" panose="020B0604020202020204" pitchFamily="34" charset="0"/>
                </a:rPr>
                <a:t>tempor</a:t>
              </a:r>
              <a:r>
                <a:rPr lang="en-US" sz="1408" dirty="0">
                  <a:solidFill>
                    <a:schemeClr val="bg1"/>
                  </a:solidFill>
                  <a:ea typeface="Open Sans" charset="0"/>
                  <a:cs typeface="Open Sans" charset="0"/>
                  <a:sym typeface="Arial" panose="020B0604020202020204" pitchFamily="34" charset="0"/>
                </a:rPr>
                <a:t> </a:t>
              </a:r>
              <a:r>
                <a:rPr lang="en-US" sz="1408" dirty="0" err="1">
                  <a:solidFill>
                    <a:schemeClr val="bg1"/>
                  </a:solidFill>
                  <a:ea typeface="Open Sans" charset="0"/>
                  <a:cs typeface="Open Sans" charset="0"/>
                  <a:sym typeface="Arial" panose="020B0604020202020204" pitchFamily="34" charset="0"/>
                </a:rPr>
                <a:t>purus</a:t>
              </a:r>
              <a:r>
                <a:rPr lang="en-US" sz="1408" dirty="0">
                  <a:solidFill>
                    <a:schemeClr val="bg1"/>
                  </a:solidFill>
                  <a:ea typeface="Open Sans" charset="0"/>
                  <a:cs typeface="Open Sans" charset="0"/>
                  <a:sym typeface="Arial" panose="020B0604020202020204" pitchFamily="34" charset="0"/>
                </a:rPr>
                <a:t>. </a:t>
              </a:r>
              <a:r>
                <a:rPr lang="en-US" sz="1408" dirty="0" err="1">
                  <a:solidFill>
                    <a:schemeClr val="bg1"/>
                  </a:solidFill>
                  <a:ea typeface="Open Sans" charset="0"/>
                  <a:cs typeface="Open Sans" charset="0"/>
                  <a:sym typeface="Arial" panose="020B0604020202020204" pitchFamily="34" charset="0"/>
                </a:rPr>
                <a:t>Nunc</a:t>
              </a:r>
              <a:r>
                <a:rPr lang="en-US" sz="1408" dirty="0">
                  <a:solidFill>
                    <a:schemeClr val="bg1"/>
                  </a:solidFill>
                  <a:ea typeface="Open Sans" charset="0"/>
                  <a:cs typeface="Open Sans" charset="0"/>
                  <a:sym typeface="Arial" panose="020B0604020202020204" pitchFamily="34" charset="0"/>
                </a:rPr>
                <a:t> a </a:t>
              </a:r>
              <a:r>
                <a:rPr lang="en-US" sz="1408" dirty="0" err="1">
                  <a:solidFill>
                    <a:schemeClr val="bg1"/>
                  </a:solidFill>
                  <a:ea typeface="Open Sans" charset="0"/>
                  <a:cs typeface="Open Sans" charset="0"/>
                  <a:sym typeface="Arial" panose="020B0604020202020204" pitchFamily="34" charset="0"/>
                </a:rPr>
                <a:t>leo</a:t>
              </a:r>
              <a:r>
                <a:rPr lang="en-US" sz="1408" dirty="0">
                  <a:solidFill>
                    <a:schemeClr val="bg1"/>
                  </a:solidFill>
                  <a:ea typeface="Open Sans" charset="0"/>
                  <a:cs typeface="Open Sans" charset="0"/>
                  <a:sym typeface="Arial" panose="020B0604020202020204" pitchFamily="34" charset="0"/>
                </a:rPr>
                <a:t> magna, sit </a:t>
              </a:r>
              <a:r>
                <a:rPr lang="en-US" sz="1408" dirty="0" err="1">
                  <a:solidFill>
                    <a:schemeClr val="bg1"/>
                  </a:solidFill>
                  <a:ea typeface="Open Sans" charset="0"/>
                  <a:cs typeface="Open Sans" charset="0"/>
                  <a:sym typeface="Arial" panose="020B0604020202020204" pitchFamily="34" charset="0"/>
                </a:rPr>
                <a:t>amet</a:t>
              </a:r>
              <a:r>
                <a:rPr lang="en-US" sz="1408" dirty="0">
                  <a:solidFill>
                    <a:schemeClr val="bg1"/>
                  </a:solidFill>
                  <a:ea typeface="Open Sans" charset="0"/>
                  <a:cs typeface="Open Sans" charset="0"/>
                  <a:sym typeface="Arial" panose="020B0604020202020204" pitchFamily="34" charset="0"/>
                </a:rPr>
                <a:t> </a:t>
              </a:r>
              <a:r>
                <a:rPr lang="en-US" sz="1408" dirty="0" err="1">
                  <a:solidFill>
                    <a:schemeClr val="bg1"/>
                  </a:solidFill>
                  <a:ea typeface="Open Sans" charset="0"/>
                  <a:cs typeface="Open Sans" charset="0"/>
                  <a:sym typeface="Arial" panose="020B0604020202020204" pitchFamily="34" charset="0"/>
                </a:rPr>
                <a:t>consequat</a:t>
              </a:r>
              <a:r>
                <a:rPr lang="en-US" sz="1408" dirty="0">
                  <a:solidFill>
                    <a:schemeClr val="bg1"/>
                  </a:solidFill>
                  <a:ea typeface="Open Sans" charset="0"/>
                  <a:cs typeface="Open Sans" charset="0"/>
                  <a:sym typeface="Arial" panose="020B0604020202020204" pitchFamily="34" charset="0"/>
                </a:rPr>
                <a:t> </a:t>
              </a:r>
              <a:r>
                <a:rPr lang="en-US" sz="1408" dirty="0" err="1">
                  <a:solidFill>
                    <a:schemeClr val="bg1"/>
                  </a:solidFill>
                  <a:ea typeface="Open Sans" charset="0"/>
                  <a:cs typeface="Open Sans" charset="0"/>
                  <a:sym typeface="Arial" panose="020B0604020202020204" pitchFamily="34" charset="0"/>
                </a:rPr>
                <a:t>risus</a:t>
              </a:r>
              <a:r>
                <a:rPr lang="en-US" sz="1408" dirty="0">
                  <a:solidFill>
                    <a:schemeClr val="bg1"/>
                  </a:solidFill>
                  <a:ea typeface="Open Sans" charset="0"/>
                  <a:cs typeface="Open Sans" charset="0"/>
                  <a:sym typeface="Arial" panose="020B0604020202020204" pitchFamily="34" charset="0"/>
                </a:rPr>
                <a:t>. </a:t>
              </a:r>
            </a:p>
          </p:txBody>
        </p:sp>
      </p:grpSp>
      <p:grpSp>
        <p:nvGrpSpPr>
          <p:cNvPr id="23" name="Group 22"/>
          <p:cNvGrpSpPr/>
          <p:nvPr/>
        </p:nvGrpSpPr>
        <p:grpSpPr bwMode="auto">
          <a:xfrm>
            <a:off x="353" y="2988492"/>
            <a:ext cx="4366378" cy="753401"/>
            <a:chOff x="2" y="2833169"/>
            <a:chExt cx="4139811" cy="714491"/>
          </a:xfrm>
        </p:grpSpPr>
        <p:sp>
          <p:nvSpPr>
            <p:cNvPr id="24" name="Rectangle 23"/>
            <p:cNvSpPr/>
            <p:nvPr/>
          </p:nvSpPr>
          <p:spPr>
            <a:xfrm>
              <a:off x="2" y="2833169"/>
              <a:ext cx="4139811" cy="714491"/>
            </a:xfrm>
            <a:prstGeom prst="rect">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en-US" sz="1424">
                <a:latin typeface="Arial" panose="020B0604020202020204" pitchFamily="34" charset="0"/>
                <a:ea typeface="Open Sans" charset="0"/>
                <a:cs typeface="Open Sans" charset="0"/>
                <a:sym typeface="Arial" panose="020B0604020202020204" pitchFamily="34" charset="0"/>
              </a:endParaRPr>
            </a:p>
          </p:txBody>
        </p:sp>
        <p:sp>
          <p:nvSpPr>
            <p:cNvPr id="25" name="Rectangle 24"/>
            <p:cNvSpPr/>
            <p:nvPr/>
          </p:nvSpPr>
          <p:spPr>
            <a:xfrm>
              <a:off x="234930" y="2925259"/>
              <a:ext cx="3744561" cy="498509"/>
            </a:xfrm>
            <a:prstGeom prst="rect">
              <a:avLst/>
            </a:prstGeom>
            <a:noFill/>
          </p:spPr>
          <p:txBody>
            <a:bodyPr>
              <a:spAutoFit/>
            </a:bodyPr>
            <a:lstStyle/>
            <a:p>
              <a:pPr fontAlgn="auto">
                <a:spcBef>
                  <a:spcPts val="0"/>
                </a:spcBef>
                <a:spcAft>
                  <a:spcPts val="0"/>
                </a:spcAft>
                <a:defRPr/>
              </a:pPr>
              <a:r>
                <a:rPr lang="en-US" sz="1408" dirty="0" err="1">
                  <a:solidFill>
                    <a:schemeClr val="bg1"/>
                  </a:solidFill>
                  <a:ea typeface="Open Sans" charset="0"/>
                  <a:cs typeface="Open Sans" charset="0"/>
                  <a:sym typeface="Arial" panose="020B0604020202020204" pitchFamily="34" charset="0"/>
                </a:rPr>
                <a:t>Nullam</a:t>
              </a:r>
              <a:r>
                <a:rPr lang="en-US" sz="1408" dirty="0">
                  <a:solidFill>
                    <a:schemeClr val="bg1"/>
                  </a:solidFill>
                  <a:ea typeface="Open Sans" charset="0"/>
                  <a:cs typeface="Open Sans" charset="0"/>
                  <a:sym typeface="Arial" panose="020B0604020202020204" pitchFamily="34" charset="0"/>
                </a:rPr>
                <a:t> </a:t>
              </a:r>
              <a:r>
                <a:rPr lang="en-US" sz="1408" dirty="0" err="1">
                  <a:solidFill>
                    <a:schemeClr val="bg1"/>
                  </a:solidFill>
                  <a:ea typeface="Open Sans" charset="0"/>
                  <a:cs typeface="Open Sans" charset="0"/>
                  <a:sym typeface="Arial" panose="020B0604020202020204" pitchFamily="34" charset="0"/>
                </a:rPr>
                <a:t>eu</a:t>
              </a:r>
              <a:r>
                <a:rPr lang="en-US" sz="1408" dirty="0">
                  <a:solidFill>
                    <a:schemeClr val="bg1"/>
                  </a:solidFill>
                  <a:ea typeface="Open Sans" charset="0"/>
                  <a:cs typeface="Open Sans" charset="0"/>
                  <a:sym typeface="Arial" panose="020B0604020202020204" pitchFamily="34" charset="0"/>
                </a:rPr>
                <a:t> </a:t>
              </a:r>
              <a:r>
                <a:rPr lang="en-US" sz="1408" dirty="0" err="1">
                  <a:solidFill>
                    <a:schemeClr val="bg1"/>
                  </a:solidFill>
                  <a:ea typeface="Open Sans" charset="0"/>
                  <a:cs typeface="Open Sans" charset="0"/>
                  <a:sym typeface="Arial" panose="020B0604020202020204" pitchFamily="34" charset="0"/>
                </a:rPr>
                <a:t>tempor</a:t>
              </a:r>
              <a:r>
                <a:rPr lang="en-US" sz="1408" dirty="0">
                  <a:solidFill>
                    <a:schemeClr val="bg1"/>
                  </a:solidFill>
                  <a:ea typeface="Open Sans" charset="0"/>
                  <a:cs typeface="Open Sans" charset="0"/>
                  <a:sym typeface="Arial" panose="020B0604020202020204" pitchFamily="34" charset="0"/>
                </a:rPr>
                <a:t> </a:t>
              </a:r>
              <a:r>
                <a:rPr lang="en-US" sz="1408" dirty="0" err="1">
                  <a:solidFill>
                    <a:schemeClr val="bg1"/>
                  </a:solidFill>
                  <a:ea typeface="Open Sans" charset="0"/>
                  <a:cs typeface="Open Sans" charset="0"/>
                  <a:sym typeface="Arial" panose="020B0604020202020204" pitchFamily="34" charset="0"/>
                </a:rPr>
                <a:t>purus</a:t>
              </a:r>
              <a:r>
                <a:rPr lang="en-US" sz="1408" dirty="0">
                  <a:solidFill>
                    <a:schemeClr val="bg1"/>
                  </a:solidFill>
                  <a:ea typeface="Open Sans" charset="0"/>
                  <a:cs typeface="Open Sans" charset="0"/>
                  <a:sym typeface="Arial" panose="020B0604020202020204" pitchFamily="34" charset="0"/>
                </a:rPr>
                <a:t>. </a:t>
              </a:r>
              <a:r>
                <a:rPr lang="en-US" sz="1408" dirty="0" err="1">
                  <a:solidFill>
                    <a:schemeClr val="bg1"/>
                  </a:solidFill>
                  <a:ea typeface="Open Sans" charset="0"/>
                  <a:cs typeface="Open Sans" charset="0"/>
                  <a:sym typeface="Arial" panose="020B0604020202020204" pitchFamily="34" charset="0"/>
                </a:rPr>
                <a:t>Nunc</a:t>
              </a:r>
              <a:r>
                <a:rPr lang="en-US" sz="1408" dirty="0">
                  <a:solidFill>
                    <a:schemeClr val="bg1"/>
                  </a:solidFill>
                  <a:ea typeface="Open Sans" charset="0"/>
                  <a:cs typeface="Open Sans" charset="0"/>
                  <a:sym typeface="Arial" panose="020B0604020202020204" pitchFamily="34" charset="0"/>
                </a:rPr>
                <a:t> a </a:t>
              </a:r>
              <a:r>
                <a:rPr lang="en-US" sz="1408" dirty="0" err="1">
                  <a:solidFill>
                    <a:schemeClr val="bg1"/>
                  </a:solidFill>
                  <a:ea typeface="Open Sans" charset="0"/>
                  <a:cs typeface="Open Sans" charset="0"/>
                  <a:sym typeface="Arial" panose="020B0604020202020204" pitchFamily="34" charset="0"/>
                </a:rPr>
                <a:t>leo</a:t>
              </a:r>
              <a:r>
                <a:rPr lang="en-US" sz="1408" dirty="0">
                  <a:solidFill>
                    <a:schemeClr val="bg1"/>
                  </a:solidFill>
                  <a:ea typeface="Open Sans" charset="0"/>
                  <a:cs typeface="Open Sans" charset="0"/>
                  <a:sym typeface="Arial" panose="020B0604020202020204" pitchFamily="34" charset="0"/>
                </a:rPr>
                <a:t> magna, sit </a:t>
              </a:r>
              <a:r>
                <a:rPr lang="en-US" sz="1408" dirty="0" err="1">
                  <a:solidFill>
                    <a:schemeClr val="bg1"/>
                  </a:solidFill>
                  <a:ea typeface="Open Sans" charset="0"/>
                  <a:cs typeface="Open Sans" charset="0"/>
                  <a:sym typeface="Arial" panose="020B0604020202020204" pitchFamily="34" charset="0"/>
                </a:rPr>
                <a:t>amet</a:t>
              </a:r>
              <a:r>
                <a:rPr lang="en-US" sz="1408" dirty="0">
                  <a:solidFill>
                    <a:schemeClr val="bg1"/>
                  </a:solidFill>
                  <a:ea typeface="Open Sans" charset="0"/>
                  <a:cs typeface="Open Sans" charset="0"/>
                  <a:sym typeface="Arial" panose="020B0604020202020204" pitchFamily="34" charset="0"/>
                </a:rPr>
                <a:t> </a:t>
              </a:r>
              <a:r>
                <a:rPr lang="en-US" sz="1408" dirty="0" err="1">
                  <a:solidFill>
                    <a:schemeClr val="bg1"/>
                  </a:solidFill>
                  <a:ea typeface="Open Sans" charset="0"/>
                  <a:cs typeface="Open Sans" charset="0"/>
                  <a:sym typeface="Arial" panose="020B0604020202020204" pitchFamily="34" charset="0"/>
                </a:rPr>
                <a:t>consequat</a:t>
              </a:r>
              <a:r>
                <a:rPr lang="en-US" sz="1408" dirty="0">
                  <a:solidFill>
                    <a:schemeClr val="bg1"/>
                  </a:solidFill>
                  <a:ea typeface="Open Sans" charset="0"/>
                  <a:cs typeface="Open Sans" charset="0"/>
                  <a:sym typeface="Arial" panose="020B0604020202020204" pitchFamily="34" charset="0"/>
                </a:rPr>
                <a:t> </a:t>
              </a:r>
              <a:r>
                <a:rPr lang="en-US" sz="1408" dirty="0" err="1">
                  <a:solidFill>
                    <a:schemeClr val="bg1"/>
                  </a:solidFill>
                  <a:ea typeface="Open Sans" charset="0"/>
                  <a:cs typeface="Open Sans" charset="0"/>
                  <a:sym typeface="Arial" panose="020B0604020202020204" pitchFamily="34" charset="0"/>
                </a:rPr>
                <a:t>risus</a:t>
              </a:r>
              <a:r>
                <a:rPr lang="en-US" sz="1408" dirty="0">
                  <a:solidFill>
                    <a:schemeClr val="bg1"/>
                  </a:solidFill>
                  <a:ea typeface="Open Sans" charset="0"/>
                  <a:cs typeface="Open Sans" charset="0"/>
                  <a:sym typeface="Arial" panose="020B0604020202020204" pitchFamily="34" charset="0"/>
                </a:rPr>
                <a:t>. </a:t>
              </a:r>
              <a:r>
                <a:rPr lang="en-US" sz="1408" dirty="0" err="1">
                  <a:solidFill>
                    <a:schemeClr val="bg1"/>
                  </a:solidFill>
                  <a:ea typeface="Open Sans" charset="0"/>
                  <a:cs typeface="Open Sans" charset="0"/>
                  <a:sym typeface="Arial" panose="020B0604020202020204" pitchFamily="34" charset="0"/>
                </a:rPr>
                <a:t>Etiam</a:t>
              </a:r>
              <a:r>
                <a:rPr lang="en-US" sz="1408" dirty="0">
                  <a:solidFill>
                    <a:schemeClr val="bg1"/>
                  </a:solidFill>
                  <a:ea typeface="Open Sans" charset="0"/>
                  <a:cs typeface="Open Sans" charset="0"/>
                  <a:sym typeface="Arial" panose="020B0604020202020204" pitchFamily="34" charset="0"/>
                </a:rPr>
                <a:t> </a:t>
              </a:r>
              <a:r>
                <a:rPr lang="en-US" sz="1408" dirty="0" err="1">
                  <a:solidFill>
                    <a:schemeClr val="bg1"/>
                  </a:solidFill>
                  <a:ea typeface="Open Sans" charset="0"/>
                  <a:cs typeface="Open Sans" charset="0"/>
                  <a:sym typeface="Arial" panose="020B0604020202020204" pitchFamily="34" charset="0"/>
                </a:rPr>
                <a:t>faucibu</a:t>
              </a:r>
              <a:r>
                <a:rPr lang="en-US" sz="1408" dirty="0">
                  <a:solidFill>
                    <a:schemeClr val="bg1"/>
                  </a:solidFill>
                  <a:ea typeface="Open Sans" charset="0"/>
                  <a:cs typeface="Open Sans" charset="0"/>
                  <a:sym typeface="Arial" panose="020B0604020202020204" pitchFamily="34" charset="0"/>
                </a:rPr>
                <a:t>.</a:t>
              </a:r>
            </a:p>
          </p:txBody>
        </p:sp>
      </p:grpSp>
      <p:grpSp>
        <p:nvGrpSpPr>
          <p:cNvPr id="142351" name="Group 65"/>
          <p:cNvGrpSpPr/>
          <p:nvPr/>
        </p:nvGrpSpPr>
        <p:grpSpPr bwMode="auto">
          <a:xfrm>
            <a:off x="6148105" y="2124591"/>
            <a:ext cx="4808373" cy="4177190"/>
            <a:chOff x="389993" y="450376"/>
            <a:chExt cx="6982691" cy="6400800"/>
          </a:xfrm>
        </p:grpSpPr>
        <p:pic>
          <p:nvPicPr>
            <p:cNvPr id="142358" name="Picture 66"/>
            <p:cNvPicPr>
              <a:picLocks noChangeAspect="1"/>
            </p:cNvPicPr>
            <p:nvPr/>
          </p:nvPicPr>
          <p:blipFill>
            <a:blip r:embed="rId3"/>
            <a:srcRect/>
            <a:stretch>
              <a:fillRect/>
            </a:stretch>
          </p:blipFill>
          <p:spPr bwMode="auto">
            <a:xfrm>
              <a:off x="389993" y="450376"/>
              <a:ext cx="6982691" cy="6400800"/>
            </a:xfrm>
            <a:prstGeom prst="rect">
              <a:avLst/>
            </a:prstGeom>
            <a:noFill/>
            <a:ln w="9525">
              <a:noFill/>
              <a:miter lim="800000"/>
              <a:headEnd/>
              <a:tailEnd/>
            </a:ln>
          </p:spPr>
        </p:pic>
        <p:sp>
          <p:nvSpPr>
            <p:cNvPr id="68" name="Rectangle 67"/>
            <p:cNvSpPr/>
            <p:nvPr/>
          </p:nvSpPr>
          <p:spPr>
            <a:xfrm>
              <a:off x="847077" y="873675"/>
              <a:ext cx="6070955" cy="363781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4218" dirty="0">
                <a:solidFill>
                  <a:srgbClr val="FFFFFF"/>
                </a:solidFill>
                <a:latin typeface="Arial" panose="020B0604020202020204" pitchFamily="34" charset="0"/>
                <a:sym typeface="Arial" panose="020B0604020202020204" pitchFamily="34" charset="0"/>
              </a:endParaRPr>
            </a:p>
          </p:txBody>
        </p:sp>
      </p:grpSp>
      <p:grpSp>
        <p:nvGrpSpPr>
          <p:cNvPr id="142352" name="Group 68"/>
          <p:cNvGrpSpPr/>
          <p:nvPr/>
        </p:nvGrpSpPr>
        <p:grpSpPr bwMode="auto">
          <a:xfrm>
            <a:off x="6713994" y="3187725"/>
            <a:ext cx="3954518" cy="793423"/>
            <a:chOff x="1253483" y="1530755"/>
            <a:chExt cx="3750657" cy="752391"/>
          </a:xfrm>
        </p:grpSpPr>
        <p:sp>
          <p:nvSpPr>
            <p:cNvPr id="70" name="Rectangle 69"/>
            <p:cNvSpPr/>
            <p:nvPr/>
          </p:nvSpPr>
          <p:spPr>
            <a:xfrm>
              <a:off x="1906117" y="1530755"/>
              <a:ext cx="3098023" cy="752391"/>
            </a:xfrm>
            <a:prstGeom prst="rect">
              <a:avLst/>
            </a:prstGeom>
          </p:spPr>
          <p:txBody>
            <a:bodyPr>
              <a:spAutoFit/>
            </a:bodyPr>
            <a:lstStyle/>
            <a:p>
              <a:pPr fontAlgn="auto">
                <a:lnSpc>
                  <a:spcPct val="80000"/>
                </a:lnSpc>
                <a:spcBef>
                  <a:spcPts val="0"/>
                </a:spcBef>
                <a:spcAft>
                  <a:spcPts val="0"/>
                </a:spcAft>
                <a:defRPr/>
              </a:pPr>
              <a:r>
                <a:rPr lang="id-ID" sz="5695">
                  <a:solidFill>
                    <a:schemeClr val="bg1"/>
                  </a:solidFill>
                  <a:ea typeface="+mn-ea"/>
                  <a:sym typeface="Arial" panose="020B0604020202020204" pitchFamily="34" charset="0"/>
                </a:rPr>
                <a:t>flatnote</a:t>
              </a:r>
            </a:p>
          </p:txBody>
        </p:sp>
        <p:grpSp>
          <p:nvGrpSpPr>
            <p:cNvPr id="142355" name="Group 70"/>
            <p:cNvGrpSpPr/>
            <p:nvPr/>
          </p:nvGrpSpPr>
          <p:grpSpPr bwMode="auto">
            <a:xfrm>
              <a:off x="1253483" y="1530755"/>
              <a:ext cx="648000" cy="648000"/>
              <a:chOff x="3120790" y="3011656"/>
              <a:chExt cx="648000" cy="648000"/>
            </a:xfrm>
          </p:grpSpPr>
          <p:sp>
            <p:nvSpPr>
              <p:cNvPr id="142356" name="Freeform 102"/>
              <p:cNvSpPr>
                <a:spLocks noChangeAspect="1" noEditPoints="1"/>
              </p:cNvSpPr>
              <p:nvPr/>
            </p:nvSpPr>
            <p:spPr bwMode="auto">
              <a:xfrm>
                <a:off x="3120790" y="3011656"/>
                <a:ext cx="648000" cy="648000"/>
              </a:xfrm>
              <a:custGeom>
                <a:avLst/>
                <a:gdLst>
                  <a:gd name="T0" fmla="*/ 820124925 w 256"/>
                  <a:gd name="T1" fmla="*/ 0 h 256"/>
                  <a:gd name="T2" fmla="*/ 237066716 w 256"/>
                  <a:gd name="T3" fmla="*/ 237066716 h 256"/>
                  <a:gd name="T4" fmla="*/ 0 w 256"/>
                  <a:gd name="T5" fmla="*/ 820124925 h 256"/>
                  <a:gd name="T6" fmla="*/ 237066716 w 256"/>
                  <a:gd name="T7" fmla="*/ 1403183214 h 256"/>
                  <a:gd name="T8" fmla="*/ 820124925 w 256"/>
                  <a:gd name="T9" fmla="*/ 1640249851 h 256"/>
                  <a:gd name="T10" fmla="*/ 1403183214 w 256"/>
                  <a:gd name="T11" fmla="*/ 1403183214 h 256"/>
                  <a:gd name="T12" fmla="*/ 1640249851 w 256"/>
                  <a:gd name="T13" fmla="*/ 820124925 h 256"/>
                  <a:gd name="T14" fmla="*/ 1403183214 w 256"/>
                  <a:gd name="T15" fmla="*/ 237066716 h 256"/>
                  <a:gd name="T16" fmla="*/ 820124925 w 256"/>
                  <a:gd name="T17" fmla="*/ 0 h 256"/>
                  <a:gd name="T18" fmla="*/ 1326296215 w 256"/>
                  <a:gd name="T19" fmla="*/ 1326296215 h 256"/>
                  <a:gd name="T20" fmla="*/ 820124925 w 256"/>
                  <a:gd name="T21" fmla="*/ 1537734275 h 256"/>
                  <a:gd name="T22" fmla="*/ 313953398 w 256"/>
                  <a:gd name="T23" fmla="*/ 1326296215 h 256"/>
                  <a:gd name="T24" fmla="*/ 102515616 w 256"/>
                  <a:gd name="T25" fmla="*/ 820124925 h 256"/>
                  <a:gd name="T26" fmla="*/ 313953398 w 256"/>
                  <a:gd name="T27" fmla="*/ 313953398 h 256"/>
                  <a:gd name="T28" fmla="*/ 820124925 w 256"/>
                  <a:gd name="T29" fmla="*/ 102515616 h 256"/>
                  <a:gd name="T30" fmla="*/ 1326296215 w 256"/>
                  <a:gd name="T31" fmla="*/ 313953398 h 256"/>
                  <a:gd name="T32" fmla="*/ 1537734275 w 256"/>
                  <a:gd name="T33" fmla="*/ 820124925 h 256"/>
                  <a:gd name="T34" fmla="*/ 1326296215 w 256"/>
                  <a:gd name="T35" fmla="*/ 1326296215 h 25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56"/>
                  <a:gd name="T55" fmla="*/ 0 h 256"/>
                  <a:gd name="T56" fmla="*/ 256 w 256"/>
                  <a:gd name="T57" fmla="*/ 256 h 25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56" h="256">
                    <a:moveTo>
                      <a:pt x="128" y="0"/>
                    </a:moveTo>
                    <a:cubicBezTo>
                      <a:pt x="94" y="0"/>
                      <a:pt x="62" y="13"/>
                      <a:pt x="37" y="37"/>
                    </a:cubicBezTo>
                    <a:cubicBezTo>
                      <a:pt x="13" y="62"/>
                      <a:pt x="0" y="94"/>
                      <a:pt x="0" y="128"/>
                    </a:cubicBezTo>
                    <a:cubicBezTo>
                      <a:pt x="0" y="162"/>
                      <a:pt x="13" y="194"/>
                      <a:pt x="37" y="219"/>
                    </a:cubicBezTo>
                    <a:cubicBezTo>
                      <a:pt x="62" y="243"/>
                      <a:pt x="94" y="256"/>
                      <a:pt x="128" y="256"/>
                    </a:cubicBezTo>
                    <a:cubicBezTo>
                      <a:pt x="162" y="256"/>
                      <a:pt x="194" y="243"/>
                      <a:pt x="219" y="219"/>
                    </a:cubicBezTo>
                    <a:cubicBezTo>
                      <a:pt x="243" y="194"/>
                      <a:pt x="256" y="162"/>
                      <a:pt x="256" y="128"/>
                    </a:cubicBezTo>
                    <a:cubicBezTo>
                      <a:pt x="256" y="94"/>
                      <a:pt x="243" y="62"/>
                      <a:pt x="219" y="37"/>
                    </a:cubicBezTo>
                    <a:cubicBezTo>
                      <a:pt x="194" y="13"/>
                      <a:pt x="162" y="0"/>
                      <a:pt x="128" y="0"/>
                    </a:cubicBezTo>
                    <a:close/>
                    <a:moveTo>
                      <a:pt x="207" y="207"/>
                    </a:moveTo>
                    <a:cubicBezTo>
                      <a:pt x="186" y="228"/>
                      <a:pt x="158" y="240"/>
                      <a:pt x="128" y="240"/>
                    </a:cubicBezTo>
                    <a:cubicBezTo>
                      <a:pt x="98" y="240"/>
                      <a:pt x="70" y="228"/>
                      <a:pt x="49" y="207"/>
                    </a:cubicBezTo>
                    <a:cubicBezTo>
                      <a:pt x="28" y="186"/>
                      <a:pt x="16" y="158"/>
                      <a:pt x="16" y="128"/>
                    </a:cubicBezTo>
                    <a:cubicBezTo>
                      <a:pt x="16" y="98"/>
                      <a:pt x="28" y="70"/>
                      <a:pt x="49" y="49"/>
                    </a:cubicBezTo>
                    <a:cubicBezTo>
                      <a:pt x="70" y="28"/>
                      <a:pt x="98" y="16"/>
                      <a:pt x="128" y="16"/>
                    </a:cubicBezTo>
                    <a:cubicBezTo>
                      <a:pt x="158" y="16"/>
                      <a:pt x="186" y="28"/>
                      <a:pt x="207" y="49"/>
                    </a:cubicBezTo>
                    <a:cubicBezTo>
                      <a:pt x="228" y="70"/>
                      <a:pt x="240" y="98"/>
                      <a:pt x="240" y="128"/>
                    </a:cubicBezTo>
                    <a:cubicBezTo>
                      <a:pt x="240" y="158"/>
                      <a:pt x="228" y="186"/>
                      <a:pt x="207" y="207"/>
                    </a:cubicBezTo>
                    <a:close/>
                  </a:path>
                </a:pathLst>
              </a:custGeom>
              <a:solidFill>
                <a:schemeClr val="bg1"/>
              </a:solidFill>
              <a:ln w="9525">
                <a:noFill/>
                <a:round/>
              </a:ln>
            </p:spPr>
            <p:txBody>
              <a:bodyPr/>
              <a:lstStyle/>
              <a:p>
                <a:endParaRPr lang="en-US" altLang="zh-CN">
                  <a:solidFill>
                    <a:schemeClr val="bg1"/>
                  </a:solidFill>
                  <a:sym typeface="Arial" panose="020B0604020202020204" pitchFamily="34" charset="0"/>
                </a:endParaRPr>
              </a:p>
            </p:txBody>
          </p:sp>
          <p:sp>
            <p:nvSpPr>
              <p:cNvPr id="142357" name="Freeform 127"/>
              <p:cNvSpPr>
                <a:spLocks noEditPoints="1"/>
              </p:cNvSpPr>
              <p:nvPr/>
            </p:nvSpPr>
            <p:spPr bwMode="auto">
              <a:xfrm>
                <a:off x="3282215" y="3145635"/>
                <a:ext cx="289573" cy="386534"/>
              </a:xfrm>
              <a:custGeom>
                <a:avLst/>
                <a:gdLst>
                  <a:gd name="T0" fmla="*/ 90986244 w 192"/>
                  <a:gd name="T1" fmla="*/ 583626993 h 256"/>
                  <a:gd name="T2" fmla="*/ 181970981 w 192"/>
                  <a:gd name="T3" fmla="*/ 492435211 h 256"/>
                  <a:gd name="T4" fmla="*/ 181970981 w 192"/>
                  <a:gd name="T5" fmla="*/ 232539442 h 256"/>
                  <a:gd name="T6" fmla="*/ 400337750 w 192"/>
                  <a:gd name="T7" fmla="*/ 186943503 h 256"/>
                  <a:gd name="T8" fmla="*/ 400337750 w 192"/>
                  <a:gd name="T9" fmla="*/ 364767225 h 256"/>
                  <a:gd name="T10" fmla="*/ 345745622 w 192"/>
                  <a:gd name="T11" fmla="*/ 346529170 h 256"/>
                  <a:gd name="T12" fmla="*/ 254760909 w 192"/>
                  <a:gd name="T13" fmla="*/ 437719537 h 256"/>
                  <a:gd name="T14" fmla="*/ 345745622 w 192"/>
                  <a:gd name="T15" fmla="*/ 528911320 h 256"/>
                  <a:gd name="T16" fmla="*/ 436731937 w 192"/>
                  <a:gd name="T17" fmla="*/ 437719537 h 256"/>
                  <a:gd name="T18" fmla="*/ 436731937 w 192"/>
                  <a:gd name="T19" fmla="*/ 164145558 h 256"/>
                  <a:gd name="T20" fmla="*/ 436731937 w 192"/>
                  <a:gd name="T21" fmla="*/ 164145558 h 256"/>
                  <a:gd name="T22" fmla="*/ 436731937 w 192"/>
                  <a:gd name="T23" fmla="*/ 18238060 h 256"/>
                  <a:gd name="T24" fmla="*/ 429907367 w 192"/>
                  <a:gd name="T25" fmla="*/ 4559893 h 256"/>
                  <a:gd name="T26" fmla="*/ 413985382 w 192"/>
                  <a:gd name="T27" fmla="*/ 0 h 256"/>
                  <a:gd name="T28" fmla="*/ 159225934 w 192"/>
                  <a:gd name="T29" fmla="*/ 54715697 h 256"/>
                  <a:gd name="T30" fmla="*/ 145576794 w 192"/>
                  <a:gd name="T31" fmla="*/ 72953752 h 256"/>
                  <a:gd name="T32" fmla="*/ 145576794 w 192"/>
                  <a:gd name="T33" fmla="*/ 218859769 h 256"/>
                  <a:gd name="T34" fmla="*/ 145576794 w 192"/>
                  <a:gd name="T35" fmla="*/ 218859769 h 256"/>
                  <a:gd name="T36" fmla="*/ 145576794 w 192"/>
                  <a:gd name="T37" fmla="*/ 419481483 h 256"/>
                  <a:gd name="T38" fmla="*/ 90986244 w 192"/>
                  <a:gd name="T39" fmla="*/ 401243428 h 256"/>
                  <a:gd name="T40" fmla="*/ 0 w 192"/>
                  <a:gd name="T41" fmla="*/ 492435211 h 256"/>
                  <a:gd name="T42" fmla="*/ 90986244 w 192"/>
                  <a:gd name="T43" fmla="*/ 583626993 h 256"/>
                  <a:gd name="T44" fmla="*/ 345745622 w 192"/>
                  <a:gd name="T45" fmla="*/ 492435211 h 256"/>
                  <a:gd name="T46" fmla="*/ 291155096 w 192"/>
                  <a:gd name="T47" fmla="*/ 437719537 h 256"/>
                  <a:gd name="T48" fmla="*/ 345745622 w 192"/>
                  <a:gd name="T49" fmla="*/ 383005279 h 256"/>
                  <a:gd name="T50" fmla="*/ 400337750 w 192"/>
                  <a:gd name="T51" fmla="*/ 437719537 h 256"/>
                  <a:gd name="T52" fmla="*/ 345745622 w 192"/>
                  <a:gd name="T53" fmla="*/ 492435211 h 256"/>
                  <a:gd name="T54" fmla="*/ 400337750 w 192"/>
                  <a:gd name="T55" fmla="*/ 41036012 h 256"/>
                  <a:gd name="T56" fmla="*/ 400337750 w 192"/>
                  <a:gd name="T57" fmla="*/ 150465884 h 256"/>
                  <a:gd name="T58" fmla="*/ 181970981 w 192"/>
                  <a:gd name="T59" fmla="*/ 196061776 h 256"/>
                  <a:gd name="T60" fmla="*/ 181970981 w 192"/>
                  <a:gd name="T61" fmla="*/ 86631915 h 256"/>
                  <a:gd name="T62" fmla="*/ 400337750 w 192"/>
                  <a:gd name="T63" fmla="*/ 41036012 h 256"/>
                  <a:gd name="T64" fmla="*/ 90986244 w 192"/>
                  <a:gd name="T65" fmla="*/ 437719537 h 256"/>
                  <a:gd name="T66" fmla="*/ 145576794 w 192"/>
                  <a:gd name="T67" fmla="*/ 492435211 h 256"/>
                  <a:gd name="T68" fmla="*/ 90986244 w 192"/>
                  <a:gd name="T69" fmla="*/ 547150884 h 256"/>
                  <a:gd name="T70" fmla="*/ 36394198 w 192"/>
                  <a:gd name="T71" fmla="*/ 492435211 h 256"/>
                  <a:gd name="T72" fmla="*/ 90986244 w 192"/>
                  <a:gd name="T73" fmla="*/ 437719537 h 25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2"/>
                  <a:gd name="T112" fmla="*/ 0 h 256"/>
                  <a:gd name="T113" fmla="*/ 192 w 192"/>
                  <a:gd name="T114" fmla="*/ 256 h 25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2" h="256">
                    <a:moveTo>
                      <a:pt x="40" y="256"/>
                    </a:moveTo>
                    <a:cubicBezTo>
                      <a:pt x="62" y="256"/>
                      <a:pt x="80" y="238"/>
                      <a:pt x="80" y="216"/>
                    </a:cubicBezTo>
                    <a:cubicBezTo>
                      <a:pt x="80" y="102"/>
                      <a:pt x="80" y="102"/>
                      <a:pt x="80" y="102"/>
                    </a:cubicBezTo>
                    <a:cubicBezTo>
                      <a:pt x="176" y="82"/>
                      <a:pt x="176" y="82"/>
                      <a:pt x="176" y="82"/>
                    </a:cubicBezTo>
                    <a:cubicBezTo>
                      <a:pt x="176" y="160"/>
                      <a:pt x="176" y="160"/>
                      <a:pt x="176" y="160"/>
                    </a:cubicBezTo>
                    <a:cubicBezTo>
                      <a:pt x="168" y="155"/>
                      <a:pt x="161" y="152"/>
                      <a:pt x="152" y="152"/>
                    </a:cubicBezTo>
                    <a:cubicBezTo>
                      <a:pt x="130" y="152"/>
                      <a:pt x="112" y="170"/>
                      <a:pt x="112" y="192"/>
                    </a:cubicBezTo>
                    <a:cubicBezTo>
                      <a:pt x="112" y="214"/>
                      <a:pt x="130" y="232"/>
                      <a:pt x="152" y="232"/>
                    </a:cubicBezTo>
                    <a:cubicBezTo>
                      <a:pt x="174" y="232"/>
                      <a:pt x="192" y="214"/>
                      <a:pt x="192" y="192"/>
                    </a:cubicBezTo>
                    <a:cubicBezTo>
                      <a:pt x="192" y="72"/>
                      <a:pt x="192" y="72"/>
                      <a:pt x="192" y="72"/>
                    </a:cubicBezTo>
                    <a:cubicBezTo>
                      <a:pt x="192" y="72"/>
                      <a:pt x="192" y="72"/>
                      <a:pt x="192" y="72"/>
                    </a:cubicBezTo>
                    <a:cubicBezTo>
                      <a:pt x="192" y="8"/>
                      <a:pt x="192" y="8"/>
                      <a:pt x="192" y="8"/>
                    </a:cubicBezTo>
                    <a:cubicBezTo>
                      <a:pt x="192" y="6"/>
                      <a:pt x="191" y="3"/>
                      <a:pt x="189" y="2"/>
                    </a:cubicBezTo>
                    <a:cubicBezTo>
                      <a:pt x="187" y="0"/>
                      <a:pt x="185" y="0"/>
                      <a:pt x="182" y="0"/>
                    </a:cubicBezTo>
                    <a:cubicBezTo>
                      <a:pt x="70" y="24"/>
                      <a:pt x="70" y="24"/>
                      <a:pt x="70" y="24"/>
                    </a:cubicBezTo>
                    <a:cubicBezTo>
                      <a:pt x="67" y="25"/>
                      <a:pt x="64" y="28"/>
                      <a:pt x="64" y="32"/>
                    </a:cubicBezTo>
                    <a:cubicBezTo>
                      <a:pt x="64" y="96"/>
                      <a:pt x="64" y="96"/>
                      <a:pt x="64" y="96"/>
                    </a:cubicBezTo>
                    <a:cubicBezTo>
                      <a:pt x="64" y="96"/>
                      <a:pt x="64" y="96"/>
                      <a:pt x="64" y="96"/>
                    </a:cubicBezTo>
                    <a:cubicBezTo>
                      <a:pt x="64" y="184"/>
                      <a:pt x="64" y="184"/>
                      <a:pt x="64" y="184"/>
                    </a:cubicBezTo>
                    <a:cubicBezTo>
                      <a:pt x="56" y="179"/>
                      <a:pt x="49" y="176"/>
                      <a:pt x="40" y="176"/>
                    </a:cubicBezTo>
                    <a:cubicBezTo>
                      <a:pt x="18" y="176"/>
                      <a:pt x="0" y="194"/>
                      <a:pt x="0" y="216"/>
                    </a:cubicBezTo>
                    <a:cubicBezTo>
                      <a:pt x="0" y="238"/>
                      <a:pt x="18" y="256"/>
                      <a:pt x="40" y="256"/>
                    </a:cubicBezTo>
                    <a:close/>
                    <a:moveTo>
                      <a:pt x="152" y="216"/>
                    </a:moveTo>
                    <a:cubicBezTo>
                      <a:pt x="139" y="216"/>
                      <a:pt x="128" y="205"/>
                      <a:pt x="128" y="192"/>
                    </a:cubicBezTo>
                    <a:cubicBezTo>
                      <a:pt x="128" y="179"/>
                      <a:pt x="139" y="168"/>
                      <a:pt x="152" y="168"/>
                    </a:cubicBezTo>
                    <a:cubicBezTo>
                      <a:pt x="165" y="168"/>
                      <a:pt x="176" y="179"/>
                      <a:pt x="176" y="192"/>
                    </a:cubicBezTo>
                    <a:cubicBezTo>
                      <a:pt x="176" y="205"/>
                      <a:pt x="165" y="216"/>
                      <a:pt x="152" y="216"/>
                    </a:cubicBezTo>
                    <a:close/>
                    <a:moveTo>
                      <a:pt x="176" y="18"/>
                    </a:moveTo>
                    <a:cubicBezTo>
                      <a:pt x="176" y="66"/>
                      <a:pt x="176" y="66"/>
                      <a:pt x="176" y="66"/>
                    </a:cubicBezTo>
                    <a:cubicBezTo>
                      <a:pt x="80" y="86"/>
                      <a:pt x="80" y="86"/>
                      <a:pt x="80" y="86"/>
                    </a:cubicBezTo>
                    <a:cubicBezTo>
                      <a:pt x="80" y="38"/>
                      <a:pt x="80" y="38"/>
                      <a:pt x="80" y="38"/>
                    </a:cubicBezTo>
                    <a:lnTo>
                      <a:pt x="176" y="18"/>
                    </a:lnTo>
                    <a:close/>
                    <a:moveTo>
                      <a:pt x="40" y="192"/>
                    </a:moveTo>
                    <a:cubicBezTo>
                      <a:pt x="53" y="192"/>
                      <a:pt x="64" y="203"/>
                      <a:pt x="64" y="216"/>
                    </a:cubicBezTo>
                    <a:cubicBezTo>
                      <a:pt x="64" y="229"/>
                      <a:pt x="53" y="240"/>
                      <a:pt x="40" y="240"/>
                    </a:cubicBezTo>
                    <a:cubicBezTo>
                      <a:pt x="27" y="240"/>
                      <a:pt x="16" y="229"/>
                      <a:pt x="16" y="216"/>
                    </a:cubicBezTo>
                    <a:cubicBezTo>
                      <a:pt x="16" y="203"/>
                      <a:pt x="27" y="192"/>
                      <a:pt x="40" y="192"/>
                    </a:cubicBezTo>
                    <a:close/>
                  </a:path>
                </a:pathLst>
              </a:custGeom>
              <a:solidFill>
                <a:schemeClr val="bg1"/>
              </a:solidFill>
              <a:ln w="9525">
                <a:noFill/>
                <a:miter lim="800000"/>
              </a:ln>
            </p:spPr>
            <p:txBody>
              <a:bodyPr/>
              <a:lstStyle/>
              <a:p>
                <a:endParaRPr lang="en-US" altLang="zh-CN">
                  <a:solidFill>
                    <a:schemeClr val="bg1"/>
                  </a:solidFill>
                  <a:sym typeface="Arial" panose="020B0604020202020204" pitchFamily="34" charset="0"/>
                </a:endParaRPr>
              </a:p>
            </p:txBody>
          </p:sp>
        </p:grpSp>
      </p:grpSp>
      <p:sp>
        <p:nvSpPr>
          <p:cNvPr id="74" name="Rectangle 73"/>
          <p:cNvSpPr/>
          <p:nvPr/>
        </p:nvSpPr>
        <p:spPr>
          <a:xfrm>
            <a:off x="8194008" y="3941125"/>
            <a:ext cx="1123405" cy="611578"/>
          </a:xfrm>
          <a:prstGeom prst="rect">
            <a:avLst/>
          </a:prstGeom>
        </p:spPr>
        <p:txBody>
          <a:bodyPr>
            <a:spAutoFit/>
          </a:bodyPr>
          <a:lstStyle/>
          <a:p>
            <a:pPr algn="ctr" fontAlgn="auto">
              <a:lnSpc>
                <a:spcPct val="80000"/>
              </a:lnSpc>
              <a:spcBef>
                <a:spcPts val="0"/>
              </a:spcBef>
              <a:spcAft>
                <a:spcPts val="0"/>
              </a:spcAft>
              <a:defRPr/>
            </a:pPr>
            <a:r>
              <a:rPr lang="id-ID" sz="4218">
                <a:solidFill>
                  <a:schemeClr val="bg1"/>
                </a:solidFill>
                <a:ea typeface="+mn-ea"/>
                <a:sym typeface="Arial" panose="020B0604020202020204" pitchFamily="34" charset="0"/>
              </a:rPr>
              <a:t>2.0</a:t>
            </a:r>
          </a:p>
        </p:txBody>
      </p:sp>
      <p:sp>
        <p:nvSpPr>
          <p:cNvPr id="31" name="文本框 30"/>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文本框 31"/>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椭圆 32"/>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椭圆 33"/>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55464672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250" fill="hold"/>
                                        <p:tgtEl>
                                          <p:spTgt spid="23"/>
                                        </p:tgtEl>
                                        <p:attrNameLst>
                                          <p:attrName>ppt_x</p:attrName>
                                        </p:attrNameLst>
                                      </p:cBhvr>
                                      <p:tavLst>
                                        <p:tav tm="0">
                                          <p:val>
                                            <p:strVal val="#ppt_x"/>
                                          </p:val>
                                        </p:tav>
                                        <p:tav tm="100000">
                                          <p:val>
                                            <p:strVal val="#ppt_x"/>
                                          </p:val>
                                        </p:tav>
                                      </p:tavLst>
                                    </p:anim>
                                    <p:anim calcmode="lin" valueType="num">
                                      <p:cBhvr additive="base">
                                        <p:cTn id="8" dur="250" fill="hold"/>
                                        <p:tgtEl>
                                          <p:spTgt spid="2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250" fill="hold"/>
                                        <p:tgtEl>
                                          <p:spTgt spid="8"/>
                                        </p:tgtEl>
                                        <p:attrNameLst>
                                          <p:attrName>ppt_x</p:attrName>
                                        </p:attrNameLst>
                                      </p:cBhvr>
                                      <p:tavLst>
                                        <p:tav tm="0">
                                          <p:val>
                                            <p:strVal val="#ppt_x"/>
                                          </p:val>
                                        </p:tav>
                                        <p:tav tm="100000">
                                          <p:val>
                                            <p:strVal val="#ppt_x"/>
                                          </p:val>
                                        </p:tav>
                                      </p:tavLst>
                                    </p:anim>
                                    <p:anim calcmode="lin" valueType="num">
                                      <p:cBhvr additive="base">
                                        <p:cTn id="13" dur="25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250" fill="hold"/>
                                        <p:tgtEl>
                                          <p:spTgt spid="4"/>
                                        </p:tgtEl>
                                        <p:attrNameLst>
                                          <p:attrName>ppt_x</p:attrName>
                                        </p:attrNameLst>
                                      </p:cBhvr>
                                      <p:tavLst>
                                        <p:tav tm="0">
                                          <p:val>
                                            <p:strVal val="#ppt_x"/>
                                          </p:val>
                                        </p:tav>
                                        <p:tav tm="100000">
                                          <p:val>
                                            <p:strVal val="#ppt_x"/>
                                          </p:val>
                                        </p:tav>
                                      </p:tavLst>
                                    </p:anim>
                                    <p:anim calcmode="lin" valueType="num">
                                      <p:cBhvr additive="base">
                                        <p:cTn id="18" dur="25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250" fill="hold"/>
                                        <p:tgtEl>
                                          <p:spTgt spid="12"/>
                                        </p:tgtEl>
                                        <p:attrNameLst>
                                          <p:attrName>ppt_x</p:attrName>
                                        </p:attrNameLst>
                                      </p:cBhvr>
                                      <p:tavLst>
                                        <p:tav tm="0">
                                          <p:val>
                                            <p:strVal val="#ppt_x"/>
                                          </p:val>
                                        </p:tav>
                                        <p:tav tm="100000">
                                          <p:val>
                                            <p:strVal val="#ppt_x"/>
                                          </p:val>
                                        </p:tav>
                                      </p:tavLst>
                                    </p:anim>
                                    <p:anim calcmode="lin" valueType="num">
                                      <p:cBhvr additive="base">
                                        <p:cTn id="23" dur="250" fill="hold"/>
                                        <p:tgtEl>
                                          <p:spTgt spid="1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250" fill="hold"/>
                                        <p:tgtEl>
                                          <p:spTgt spid="9"/>
                                        </p:tgtEl>
                                        <p:attrNameLst>
                                          <p:attrName>ppt_x</p:attrName>
                                        </p:attrNameLst>
                                      </p:cBhvr>
                                      <p:tavLst>
                                        <p:tav tm="0">
                                          <p:val>
                                            <p:strVal val="#ppt_x"/>
                                          </p:val>
                                        </p:tav>
                                        <p:tav tm="100000">
                                          <p:val>
                                            <p:strVal val="#ppt_x"/>
                                          </p:val>
                                        </p:tav>
                                      </p:tavLst>
                                    </p:anim>
                                    <p:anim calcmode="lin" valueType="num">
                                      <p:cBhvr additive="base">
                                        <p:cTn id="28" dur="250" fill="hold"/>
                                        <p:tgtEl>
                                          <p:spTgt spid="9"/>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250" fill="hold"/>
                                        <p:tgtEl>
                                          <p:spTgt spid="5"/>
                                        </p:tgtEl>
                                        <p:attrNameLst>
                                          <p:attrName>ppt_x</p:attrName>
                                        </p:attrNameLst>
                                      </p:cBhvr>
                                      <p:tavLst>
                                        <p:tav tm="0">
                                          <p:val>
                                            <p:strVal val="#ppt_x"/>
                                          </p:val>
                                        </p:tav>
                                        <p:tav tm="100000">
                                          <p:val>
                                            <p:strVal val="#ppt_x"/>
                                          </p:val>
                                        </p:tav>
                                      </p:tavLst>
                                    </p:anim>
                                    <p:anim calcmode="lin" valueType="num">
                                      <p:cBhvr additive="base">
                                        <p:cTn id="33" dur="250" fill="hold"/>
                                        <p:tgtEl>
                                          <p:spTgt spid="5"/>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250" fill="hold"/>
                                        <p:tgtEl>
                                          <p:spTgt spid="15"/>
                                        </p:tgtEl>
                                        <p:attrNameLst>
                                          <p:attrName>ppt_x</p:attrName>
                                        </p:attrNameLst>
                                      </p:cBhvr>
                                      <p:tavLst>
                                        <p:tav tm="0">
                                          <p:val>
                                            <p:strVal val="#ppt_x"/>
                                          </p:val>
                                        </p:tav>
                                        <p:tav tm="100000">
                                          <p:val>
                                            <p:strVal val="#ppt_x"/>
                                          </p:val>
                                        </p:tav>
                                      </p:tavLst>
                                    </p:anim>
                                    <p:anim calcmode="lin" valueType="num">
                                      <p:cBhvr additive="base">
                                        <p:cTn id="38" dur="250" fill="hold"/>
                                        <p:tgtEl>
                                          <p:spTgt spid="15"/>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250" fill="hold"/>
                                        <p:tgtEl>
                                          <p:spTgt spid="10"/>
                                        </p:tgtEl>
                                        <p:attrNameLst>
                                          <p:attrName>ppt_x</p:attrName>
                                        </p:attrNameLst>
                                      </p:cBhvr>
                                      <p:tavLst>
                                        <p:tav tm="0">
                                          <p:val>
                                            <p:strVal val="#ppt_x"/>
                                          </p:val>
                                        </p:tav>
                                        <p:tav tm="100000">
                                          <p:val>
                                            <p:strVal val="#ppt_x"/>
                                          </p:val>
                                        </p:tav>
                                      </p:tavLst>
                                    </p:anim>
                                    <p:anim calcmode="lin" valueType="num">
                                      <p:cBhvr additive="base">
                                        <p:cTn id="43" dur="250" fill="hold"/>
                                        <p:tgtEl>
                                          <p:spTgt spid="10"/>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additive="base">
                                        <p:cTn id="47" dur="250" fill="hold"/>
                                        <p:tgtEl>
                                          <p:spTgt spid="6"/>
                                        </p:tgtEl>
                                        <p:attrNameLst>
                                          <p:attrName>ppt_x</p:attrName>
                                        </p:attrNameLst>
                                      </p:cBhvr>
                                      <p:tavLst>
                                        <p:tav tm="0">
                                          <p:val>
                                            <p:strVal val="#ppt_x"/>
                                          </p:val>
                                        </p:tav>
                                        <p:tav tm="100000">
                                          <p:val>
                                            <p:strVal val="#ppt_x"/>
                                          </p:val>
                                        </p:tav>
                                      </p:tavLst>
                                    </p:anim>
                                    <p:anim calcmode="lin" valueType="num">
                                      <p:cBhvr additive="base">
                                        <p:cTn id="48" dur="250" fill="hold"/>
                                        <p:tgtEl>
                                          <p:spTgt spid="6"/>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250" fill="hold"/>
                                        <p:tgtEl>
                                          <p:spTgt spid="20"/>
                                        </p:tgtEl>
                                        <p:attrNameLst>
                                          <p:attrName>ppt_x</p:attrName>
                                        </p:attrNameLst>
                                      </p:cBhvr>
                                      <p:tavLst>
                                        <p:tav tm="0">
                                          <p:val>
                                            <p:strVal val="#ppt_x"/>
                                          </p:val>
                                        </p:tav>
                                        <p:tav tm="100000">
                                          <p:val>
                                            <p:strVal val="#ppt_x"/>
                                          </p:val>
                                        </p:tav>
                                      </p:tavLst>
                                    </p:anim>
                                    <p:anim calcmode="lin" valueType="num">
                                      <p:cBhvr additive="base">
                                        <p:cTn id="53" dur="250" fill="hold"/>
                                        <p:tgtEl>
                                          <p:spTgt spid="20"/>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grpId="0" nodeType="after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250" fill="hold"/>
                                        <p:tgtEl>
                                          <p:spTgt spid="11"/>
                                        </p:tgtEl>
                                        <p:attrNameLst>
                                          <p:attrName>ppt_x</p:attrName>
                                        </p:attrNameLst>
                                      </p:cBhvr>
                                      <p:tavLst>
                                        <p:tav tm="0">
                                          <p:val>
                                            <p:strVal val="#ppt_x"/>
                                          </p:val>
                                        </p:tav>
                                        <p:tav tm="100000">
                                          <p:val>
                                            <p:strVal val="#ppt_x"/>
                                          </p:val>
                                        </p:tav>
                                      </p:tavLst>
                                    </p:anim>
                                    <p:anim calcmode="lin" valueType="num">
                                      <p:cBhvr additive="base">
                                        <p:cTn id="58" dur="250" fill="hold"/>
                                        <p:tgtEl>
                                          <p:spTgt spid="11"/>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grpId="0" nodeType="afterEffect">
                                  <p:stCondLst>
                                    <p:cond delay="0"/>
                                  </p:stCondLst>
                                  <p:childTnLst>
                                    <p:set>
                                      <p:cBhvr>
                                        <p:cTn id="61" dur="1" fill="hold">
                                          <p:stCondLst>
                                            <p:cond delay="0"/>
                                          </p:stCondLst>
                                        </p:cTn>
                                        <p:tgtEl>
                                          <p:spTgt spid="7"/>
                                        </p:tgtEl>
                                        <p:attrNameLst>
                                          <p:attrName>style.visibility</p:attrName>
                                        </p:attrNameLst>
                                      </p:cBhvr>
                                      <p:to>
                                        <p:strVal val="visible"/>
                                      </p:to>
                                    </p:set>
                                    <p:anim calcmode="lin" valueType="num">
                                      <p:cBhvr additive="base">
                                        <p:cTn id="62" dur="250" fill="hold"/>
                                        <p:tgtEl>
                                          <p:spTgt spid="7"/>
                                        </p:tgtEl>
                                        <p:attrNameLst>
                                          <p:attrName>ppt_x</p:attrName>
                                        </p:attrNameLst>
                                      </p:cBhvr>
                                      <p:tavLst>
                                        <p:tav tm="0">
                                          <p:val>
                                            <p:strVal val="#ppt_x"/>
                                          </p:val>
                                        </p:tav>
                                        <p:tav tm="100000">
                                          <p:val>
                                            <p:strVal val="#ppt_x"/>
                                          </p:val>
                                        </p:tav>
                                      </p:tavLst>
                                    </p:anim>
                                    <p:anim calcmode="lin" valueType="num">
                                      <p:cBhvr additive="base">
                                        <p:cTn id="63" dur="25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bwMode="auto">
          <a:xfrm>
            <a:off x="949639" y="2225046"/>
            <a:ext cx="3070528" cy="3686642"/>
            <a:chOff x="9152481" y="4161629"/>
            <a:chExt cx="6110782" cy="7588586"/>
          </a:xfrm>
        </p:grpSpPr>
        <p:sp>
          <p:nvSpPr>
            <p:cNvPr id="145418" name="Freeform 17"/>
            <p:cNvSpPr>
              <a:spLocks noChangeArrowheads="1"/>
            </p:cNvSpPr>
            <p:nvPr/>
          </p:nvSpPr>
          <p:spPr bwMode="auto">
            <a:xfrm>
              <a:off x="10998164" y="4161629"/>
              <a:ext cx="2745973" cy="1313791"/>
            </a:xfrm>
            <a:custGeom>
              <a:avLst/>
              <a:gdLst>
                <a:gd name="T0" fmla="*/ 554513151 w 6713"/>
                <a:gd name="T1" fmla="*/ 1675186 h 3210"/>
                <a:gd name="T2" fmla="*/ 554513151 w 6713"/>
                <a:gd name="T3" fmla="*/ 1675186 h 3210"/>
                <a:gd name="T4" fmla="*/ 538784657 w 6713"/>
                <a:gd name="T5" fmla="*/ 0 h 3210"/>
                <a:gd name="T6" fmla="*/ 524729190 w 6713"/>
                <a:gd name="T7" fmla="*/ 1675186 h 3210"/>
                <a:gd name="T8" fmla="*/ 0 w 6713"/>
                <a:gd name="T9" fmla="*/ 537541926 h 3210"/>
                <a:gd name="T10" fmla="*/ 78977099 w 6713"/>
                <a:gd name="T11" fmla="*/ 537541926 h 3210"/>
                <a:gd name="T12" fmla="*/ 554513151 w 6713"/>
                <a:gd name="T13" fmla="*/ 105364395 h 3210"/>
                <a:gd name="T14" fmla="*/ 1038917087 w 6713"/>
                <a:gd name="T15" fmla="*/ 537541926 h 3210"/>
                <a:gd name="T16" fmla="*/ 1123081359 w 6713"/>
                <a:gd name="T17" fmla="*/ 537541926 h 3210"/>
                <a:gd name="T18" fmla="*/ 554513151 w 6713"/>
                <a:gd name="T19" fmla="*/ 1675186 h 32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713"/>
                <a:gd name="T31" fmla="*/ 0 h 3210"/>
                <a:gd name="T32" fmla="*/ 6713 w 6713"/>
                <a:gd name="T33" fmla="*/ 3210 h 32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713" h="3210">
                  <a:moveTo>
                    <a:pt x="3314" y="10"/>
                  </a:moveTo>
                  <a:lnTo>
                    <a:pt x="3314" y="10"/>
                  </a:lnTo>
                  <a:cubicBezTo>
                    <a:pt x="3283" y="0"/>
                    <a:pt x="3251" y="0"/>
                    <a:pt x="3220" y="0"/>
                  </a:cubicBezTo>
                  <a:cubicBezTo>
                    <a:pt x="3189" y="0"/>
                    <a:pt x="3167" y="0"/>
                    <a:pt x="3136" y="10"/>
                  </a:cubicBezTo>
                  <a:cubicBezTo>
                    <a:pt x="1416" y="52"/>
                    <a:pt x="220" y="1489"/>
                    <a:pt x="0" y="3209"/>
                  </a:cubicBezTo>
                  <a:cubicBezTo>
                    <a:pt x="472" y="3209"/>
                    <a:pt x="472" y="3209"/>
                    <a:pt x="472" y="3209"/>
                  </a:cubicBezTo>
                  <a:cubicBezTo>
                    <a:pt x="651" y="1930"/>
                    <a:pt x="1783" y="629"/>
                    <a:pt x="3314" y="629"/>
                  </a:cubicBezTo>
                  <a:cubicBezTo>
                    <a:pt x="4888" y="629"/>
                    <a:pt x="5790" y="1961"/>
                    <a:pt x="6209" y="3209"/>
                  </a:cubicBezTo>
                  <a:cubicBezTo>
                    <a:pt x="6712" y="3209"/>
                    <a:pt x="6712" y="3209"/>
                    <a:pt x="6712" y="3209"/>
                  </a:cubicBezTo>
                  <a:cubicBezTo>
                    <a:pt x="6261" y="1604"/>
                    <a:pt x="5066" y="52"/>
                    <a:pt x="3314" y="10"/>
                  </a:cubicBezTo>
                </a:path>
              </a:pathLst>
            </a:custGeom>
            <a:solidFill>
              <a:schemeClr val="accent1"/>
            </a:solidFill>
            <a:ln w="9525">
              <a:noFill/>
              <a:miter lim="800000"/>
            </a:ln>
          </p:spPr>
          <p:txBody>
            <a:bodyPr wrap="none" lIns="160690" tIns="80345" rIns="160690" bIns="80345" anchor="ctr"/>
            <a:lstStyle/>
            <a:p>
              <a:endParaRPr lang="en-US" altLang="zh-CN">
                <a:sym typeface="Arial" panose="020B0604020202020204" pitchFamily="34" charset="0"/>
              </a:endParaRPr>
            </a:p>
          </p:txBody>
        </p:sp>
        <p:sp>
          <p:nvSpPr>
            <p:cNvPr id="145419" name="Freeform 18"/>
            <p:cNvSpPr>
              <a:spLocks noChangeArrowheads="1"/>
            </p:cNvSpPr>
            <p:nvPr/>
          </p:nvSpPr>
          <p:spPr bwMode="auto">
            <a:xfrm>
              <a:off x="12298983" y="4564068"/>
              <a:ext cx="1086121" cy="1422070"/>
            </a:xfrm>
            <a:custGeom>
              <a:avLst/>
              <a:gdLst>
                <a:gd name="T0" fmla="*/ 444316018 w 2654"/>
                <a:gd name="T1" fmla="*/ 372878380 h 3473"/>
                <a:gd name="T2" fmla="*/ 444316018 w 2654"/>
                <a:gd name="T3" fmla="*/ 372878380 h 3473"/>
                <a:gd name="T4" fmla="*/ 302128242 w 2654"/>
                <a:gd name="T5" fmla="*/ 128428537 h 3473"/>
                <a:gd name="T6" fmla="*/ 22777028 w 2654"/>
                <a:gd name="T7" fmla="*/ 0 h 3473"/>
                <a:gd name="T8" fmla="*/ 10551006 w 2654"/>
                <a:gd name="T9" fmla="*/ 0 h 3473"/>
                <a:gd name="T10" fmla="*/ 0 w 2654"/>
                <a:gd name="T11" fmla="*/ 0 h 3473"/>
                <a:gd name="T12" fmla="*/ 0 w 2654"/>
                <a:gd name="T13" fmla="*/ 125075024 h 3473"/>
                <a:gd name="T14" fmla="*/ 17585011 w 2654"/>
                <a:gd name="T15" fmla="*/ 125075024 h 3473"/>
                <a:gd name="T16" fmla="*/ 36845038 w 2654"/>
                <a:gd name="T17" fmla="*/ 112668255 h 3473"/>
                <a:gd name="T18" fmla="*/ 96634066 w 2654"/>
                <a:gd name="T19" fmla="*/ 91543146 h 3473"/>
                <a:gd name="T20" fmla="*/ 163289730 w 2654"/>
                <a:gd name="T21" fmla="*/ 112668255 h 3473"/>
                <a:gd name="T22" fmla="*/ 194943148 w 2654"/>
                <a:gd name="T23" fmla="*/ 190127850 h 3473"/>
                <a:gd name="T24" fmla="*/ 163289730 w 2654"/>
                <a:gd name="T25" fmla="*/ 267419615 h 3473"/>
                <a:gd name="T26" fmla="*/ 96634066 w 2654"/>
                <a:gd name="T27" fmla="*/ 288544699 h 3473"/>
                <a:gd name="T28" fmla="*/ 36845038 w 2654"/>
                <a:gd name="T29" fmla="*/ 263898631 h 3473"/>
                <a:gd name="T30" fmla="*/ 14068010 w 2654"/>
                <a:gd name="T31" fmla="*/ 248138349 h 3473"/>
                <a:gd name="T32" fmla="*/ 0 w 2654"/>
                <a:gd name="T33" fmla="*/ 248138349 h 3473"/>
                <a:gd name="T34" fmla="*/ 0 w 2654"/>
                <a:gd name="T35" fmla="*/ 372878380 h 3473"/>
                <a:gd name="T36" fmla="*/ 247698213 w 2654"/>
                <a:gd name="T37" fmla="*/ 372878380 h 3473"/>
                <a:gd name="T38" fmla="*/ 247698213 w 2654"/>
                <a:gd name="T39" fmla="*/ 439775126 h 3473"/>
                <a:gd name="T40" fmla="*/ 247698213 w 2654"/>
                <a:gd name="T41" fmla="*/ 441451883 h 3473"/>
                <a:gd name="T42" fmla="*/ 224753813 w 2654"/>
                <a:gd name="T43" fmla="*/ 485379215 h 3473"/>
                <a:gd name="T44" fmla="*/ 209011152 w 2654"/>
                <a:gd name="T45" fmla="*/ 520587824 h 3473"/>
                <a:gd name="T46" fmla="*/ 221404191 w 2654"/>
                <a:gd name="T47" fmla="*/ 562838401 h 3473"/>
                <a:gd name="T48" fmla="*/ 268800218 w 2654"/>
                <a:gd name="T49" fmla="*/ 582119666 h 3473"/>
                <a:gd name="T50" fmla="*/ 314353851 w 2654"/>
                <a:gd name="T51" fmla="*/ 564515157 h 3473"/>
                <a:gd name="T52" fmla="*/ 326747249 w 2654"/>
                <a:gd name="T53" fmla="*/ 520587824 h 3473"/>
                <a:gd name="T54" fmla="*/ 312679245 w 2654"/>
                <a:gd name="T55" fmla="*/ 485379215 h 3473"/>
                <a:gd name="T56" fmla="*/ 293251846 w 2654"/>
                <a:gd name="T57" fmla="*/ 443128639 h 3473"/>
                <a:gd name="T58" fmla="*/ 293251846 w 2654"/>
                <a:gd name="T59" fmla="*/ 372878380 h 3473"/>
                <a:gd name="T60" fmla="*/ 444316018 w 2654"/>
                <a:gd name="T61" fmla="*/ 372878380 h 347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654"/>
                <a:gd name="T94" fmla="*/ 0 h 3473"/>
                <a:gd name="T95" fmla="*/ 2654 w 2654"/>
                <a:gd name="T96" fmla="*/ 3473 h 347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654" h="3473">
                  <a:moveTo>
                    <a:pt x="2653" y="2224"/>
                  </a:moveTo>
                  <a:lnTo>
                    <a:pt x="2653" y="2224"/>
                  </a:lnTo>
                  <a:cubicBezTo>
                    <a:pt x="2454" y="1700"/>
                    <a:pt x="2181" y="1165"/>
                    <a:pt x="1804" y="766"/>
                  </a:cubicBezTo>
                  <a:cubicBezTo>
                    <a:pt x="1374" y="305"/>
                    <a:pt x="850" y="0"/>
                    <a:pt x="136" y="0"/>
                  </a:cubicBezTo>
                  <a:cubicBezTo>
                    <a:pt x="116" y="0"/>
                    <a:pt x="84" y="0"/>
                    <a:pt x="63" y="0"/>
                  </a:cubicBezTo>
                  <a:cubicBezTo>
                    <a:pt x="42" y="0"/>
                    <a:pt x="21" y="0"/>
                    <a:pt x="0" y="0"/>
                  </a:cubicBezTo>
                  <a:cubicBezTo>
                    <a:pt x="0" y="746"/>
                    <a:pt x="0" y="746"/>
                    <a:pt x="0" y="746"/>
                  </a:cubicBezTo>
                  <a:cubicBezTo>
                    <a:pt x="105" y="746"/>
                    <a:pt x="105" y="746"/>
                    <a:pt x="105" y="746"/>
                  </a:cubicBezTo>
                  <a:cubicBezTo>
                    <a:pt x="126" y="746"/>
                    <a:pt x="136" y="746"/>
                    <a:pt x="220" y="672"/>
                  </a:cubicBezTo>
                  <a:cubicBezTo>
                    <a:pt x="304" y="619"/>
                    <a:pt x="420" y="546"/>
                    <a:pt x="577" y="546"/>
                  </a:cubicBezTo>
                  <a:cubicBezTo>
                    <a:pt x="703" y="546"/>
                    <a:pt x="850" y="567"/>
                    <a:pt x="975" y="672"/>
                  </a:cubicBezTo>
                  <a:cubicBezTo>
                    <a:pt x="1091" y="756"/>
                    <a:pt x="1175" y="934"/>
                    <a:pt x="1164" y="1134"/>
                  </a:cubicBezTo>
                  <a:cubicBezTo>
                    <a:pt x="1164" y="1333"/>
                    <a:pt x="1080" y="1501"/>
                    <a:pt x="975" y="1595"/>
                  </a:cubicBezTo>
                  <a:cubicBezTo>
                    <a:pt x="850" y="1689"/>
                    <a:pt x="713" y="1721"/>
                    <a:pt x="577" y="1721"/>
                  </a:cubicBezTo>
                  <a:cubicBezTo>
                    <a:pt x="420" y="1721"/>
                    <a:pt x="293" y="1637"/>
                    <a:pt x="220" y="1574"/>
                  </a:cubicBezTo>
                  <a:cubicBezTo>
                    <a:pt x="126" y="1501"/>
                    <a:pt x="105" y="1480"/>
                    <a:pt x="84" y="1480"/>
                  </a:cubicBezTo>
                  <a:cubicBezTo>
                    <a:pt x="0" y="1480"/>
                    <a:pt x="0" y="1480"/>
                    <a:pt x="0" y="1480"/>
                  </a:cubicBezTo>
                  <a:cubicBezTo>
                    <a:pt x="0" y="2224"/>
                    <a:pt x="0" y="2224"/>
                    <a:pt x="0" y="2224"/>
                  </a:cubicBezTo>
                  <a:cubicBezTo>
                    <a:pt x="1479" y="2224"/>
                    <a:pt x="1479" y="2224"/>
                    <a:pt x="1479" y="2224"/>
                  </a:cubicBezTo>
                  <a:cubicBezTo>
                    <a:pt x="1479" y="2623"/>
                    <a:pt x="1479" y="2623"/>
                    <a:pt x="1479" y="2623"/>
                  </a:cubicBezTo>
                  <a:cubicBezTo>
                    <a:pt x="1490" y="2633"/>
                    <a:pt x="1490" y="2633"/>
                    <a:pt x="1479" y="2633"/>
                  </a:cubicBezTo>
                  <a:cubicBezTo>
                    <a:pt x="1468" y="2759"/>
                    <a:pt x="1395" y="2822"/>
                    <a:pt x="1342" y="2895"/>
                  </a:cubicBezTo>
                  <a:cubicBezTo>
                    <a:pt x="1290" y="2959"/>
                    <a:pt x="1248" y="3021"/>
                    <a:pt x="1248" y="3105"/>
                  </a:cubicBezTo>
                  <a:cubicBezTo>
                    <a:pt x="1248" y="3210"/>
                    <a:pt x="1269" y="3294"/>
                    <a:pt x="1322" y="3357"/>
                  </a:cubicBezTo>
                  <a:cubicBezTo>
                    <a:pt x="1374" y="3420"/>
                    <a:pt x="1447" y="3462"/>
                    <a:pt x="1605" y="3472"/>
                  </a:cubicBezTo>
                  <a:cubicBezTo>
                    <a:pt x="1751" y="3472"/>
                    <a:pt x="1825" y="3430"/>
                    <a:pt x="1877" y="3367"/>
                  </a:cubicBezTo>
                  <a:cubicBezTo>
                    <a:pt x="1929" y="3294"/>
                    <a:pt x="1951" y="3210"/>
                    <a:pt x="1951" y="3105"/>
                  </a:cubicBezTo>
                  <a:cubicBezTo>
                    <a:pt x="1951" y="3021"/>
                    <a:pt x="1919" y="2959"/>
                    <a:pt x="1867" y="2895"/>
                  </a:cubicBezTo>
                  <a:cubicBezTo>
                    <a:pt x="1825" y="2832"/>
                    <a:pt x="1751" y="2759"/>
                    <a:pt x="1751" y="2643"/>
                  </a:cubicBezTo>
                  <a:cubicBezTo>
                    <a:pt x="1751" y="2224"/>
                    <a:pt x="1751" y="2224"/>
                    <a:pt x="1751" y="2224"/>
                  </a:cubicBezTo>
                  <a:lnTo>
                    <a:pt x="2653" y="2224"/>
                  </a:lnTo>
                </a:path>
              </a:pathLst>
            </a:custGeom>
            <a:solidFill>
              <a:schemeClr val="accent1"/>
            </a:solidFill>
            <a:ln w="9525">
              <a:noFill/>
              <a:miter lim="800000"/>
            </a:ln>
          </p:spPr>
          <p:txBody>
            <a:bodyPr wrap="none" lIns="160690" tIns="80345" rIns="160690" bIns="80345" anchor="ctr"/>
            <a:lstStyle/>
            <a:p>
              <a:endParaRPr lang="en-US" altLang="zh-CN">
                <a:sym typeface="Arial" panose="020B0604020202020204" pitchFamily="34" charset="0"/>
              </a:endParaRPr>
            </a:p>
          </p:txBody>
        </p:sp>
        <p:sp>
          <p:nvSpPr>
            <p:cNvPr id="145420" name="Freeform 19"/>
            <p:cNvSpPr>
              <a:spLocks noChangeArrowheads="1"/>
            </p:cNvSpPr>
            <p:nvPr/>
          </p:nvSpPr>
          <p:spPr bwMode="auto">
            <a:xfrm>
              <a:off x="11340960" y="4582115"/>
              <a:ext cx="1338707" cy="1404023"/>
            </a:xfrm>
            <a:custGeom>
              <a:avLst/>
              <a:gdLst>
                <a:gd name="T0" fmla="*/ 529495056 w 3274"/>
                <a:gd name="T1" fmla="*/ 135217661 h 3430"/>
                <a:gd name="T2" fmla="*/ 529495056 w 3274"/>
                <a:gd name="T3" fmla="*/ 135217661 h 3430"/>
                <a:gd name="T4" fmla="*/ 487529835 w 3274"/>
                <a:gd name="T5" fmla="*/ 122986291 h 3430"/>
                <a:gd name="T6" fmla="*/ 450580878 w 3274"/>
                <a:gd name="T7" fmla="*/ 137060901 h 3430"/>
                <a:gd name="T8" fmla="*/ 408615554 w 3274"/>
                <a:gd name="T9" fmla="*/ 158005398 h 3430"/>
                <a:gd name="T10" fmla="*/ 345584308 w 3274"/>
                <a:gd name="T11" fmla="*/ 158005398 h 3430"/>
                <a:gd name="T12" fmla="*/ 345584308 w 3274"/>
                <a:gd name="T13" fmla="*/ 0 h 3430"/>
                <a:gd name="T14" fmla="*/ 0 w 3274"/>
                <a:gd name="T15" fmla="*/ 365439760 h 3430"/>
                <a:gd name="T16" fmla="*/ 152645724 w 3274"/>
                <a:gd name="T17" fmla="*/ 365439760 h 3430"/>
                <a:gd name="T18" fmla="*/ 152645724 w 3274"/>
                <a:gd name="T19" fmla="*/ 432294670 h 3430"/>
                <a:gd name="T20" fmla="*/ 152645724 w 3274"/>
                <a:gd name="T21" fmla="*/ 433970492 h 3430"/>
                <a:gd name="T22" fmla="*/ 129740511 w 3274"/>
                <a:gd name="T23" fmla="*/ 477870144 h 3430"/>
                <a:gd name="T24" fmla="*/ 114024406 w 3274"/>
                <a:gd name="T25" fmla="*/ 513056670 h 3430"/>
                <a:gd name="T26" fmla="*/ 126229371 w 3274"/>
                <a:gd name="T27" fmla="*/ 555280910 h 3430"/>
                <a:gd name="T28" fmla="*/ 173544512 w 3274"/>
                <a:gd name="T29" fmla="*/ 574549994 h 3430"/>
                <a:gd name="T30" fmla="*/ 219187752 w 3274"/>
                <a:gd name="T31" fmla="*/ 556956322 h 3430"/>
                <a:gd name="T32" fmla="*/ 231559953 w 3274"/>
                <a:gd name="T33" fmla="*/ 513056670 h 3430"/>
                <a:gd name="T34" fmla="*/ 217515800 w 3274"/>
                <a:gd name="T35" fmla="*/ 477870144 h 3430"/>
                <a:gd name="T36" fmla="*/ 198121677 w 3274"/>
                <a:gd name="T37" fmla="*/ 435645904 h 3430"/>
                <a:gd name="T38" fmla="*/ 198121677 w 3274"/>
                <a:gd name="T39" fmla="*/ 365439760 h 3430"/>
                <a:gd name="T40" fmla="*/ 345584308 w 3274"/>
                <a:gd name="T41" fmla="*/ 365439760 h 3430"/>
                <a:gd name="T42" fmla="*/ 345584308 w 3274"/>
                <a:gd name="T43" fmla="*/ 202072469 h 3430"/>
                <a:gd name="T44" fmla="*/ 406943602 w 3274"/>
                <a:gd name="T45" fmla="*/ 202072469 h 3430"/>
                <a:gd name="T46" fmla="*/ 408615554 w 3274"/>
                <a:gd name="T47" fmla="*/ 202072469 h 3430"/>
                <a:gd name="T48" fmla="*/ 450580878 w 3274"/>
                <a:gd name="T49" fmla="*/ 226703497 h 3430"/>
                <a:gd name="T50" fmla="*/ 487529835 w 3274"/>
                <a:gd name="T51" fmla="*/ 242453520 h 3430"/>
                <a:gd name="T52" fmla="*/ 529495056 w 3274"/>
                <a:gd name="T53" fmla="*/ 230222150 h 3430"/>
                <a:gd name="T54" fmla="*/ 547217176 w 3274"/>
                <a:gd name="T55" fmla="*/ 182803794 h 3430"/>
                <a:gd name="T56" fmla="*/ 529495056 w 3274"/>
                <a:gd name="T57" fmla="*/ 135217661 h 34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274"/>
                <a:gd name="T88" fmla="*/ 0 h 3430"/>
                <a:gd name="T89" fmla="*/ 3274 w 3274"/>
                <a:gd name="T90" fmla="*/ 3430 h 343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274" h="3430">
                  <a:moveTo>
                    <a:pt x="3167" y="807"/>
                  </a:moveTo>
                  <a:lnTo>
                    <a:pt x="3167" y="807"/>
                  </a:lnTo>
                  <a:cubicBezTo>
                    <a:pt x="3105" y="755"/>
                    <a:pt x="3010" y="734"/>
                    <a:pt x="2916" y="734"/>
                  </a:cubicBezTo>
                  <a:cubicBezTo>
                    <a:pt x="2832" y="734"/>
                    <a:pt x="2769" y="776"/>
                    <a:pt x="2695" y="818"/>
                  </a:cubicBezTo>
                  <a:cubicBezTo>
                    <a:pt x="2632" y="870"/>
                    <a:pt x="2559" y="943"/>
                    <a:pt x="2444" y="943"/>
                  </a:cubicBezTo>
                  <a:cubicBezTo>
                    <a:pt x="2067" y="943"/>
                    <a:pt x="2067" y="943"/>
                    <a:pt x="2067" y="943"/>
                  </a:cubicBezTo>
                  <a:cubicBezTo>
                    <a:pt x="2067" y="0"/>
                    <a:pt x="2067" y="0"/>
                    <a:pt x="2067" y="0"/>
                  </a:cubicBezTo>
                  <a:cubicBezTo>
                    <a:pt x="976" y="209"/>
                    <a:pt x="168" y="1216"/>
                    <a:pt x="0" y="2181"/>
                  </a:cubicBezTo>
                  <a:cubicBezTo>
                    <a:pt x="913" y="2181"/>
                    <a:pt x="913" y="2181"/>
                    <a:pt x="913" y="2181"/>
                  </a:cubicBezTo>
                  <a:cubicBezTo>
                    <a:pt x="913" y="2580"/>
                    <a:pt x="913" y="2580"/>
                    <a:pt x="913" y="2580"/>
                  </a:cubicBezTo>
                  <a:cubicBezTo>
                    <a:pt x="913" y="2590"/>
                    <a:pt x="913" y="2590"/>
                    <a:pt x="913" y="2590"/>
                  </a:cubicBezTo>
                  <a:cubicBezTo>
                    <a:pt x="902" y="2716"/>
                    <a:pt x="829" y="2779"/>
                    <a:pt x="776" y="2852"/>
                  </a:cubicBezTo>
                  <a:cubicBezTo>
                    <a:pt x="714" y="2916"/>
                    <a:pt x="682" y="2978"/>
                    <a:pt x="682" y="3062"/>
                  </a:cubicBezTo>
                  <a:cubicBezTo>
                    <a:pt x="682" y="3167"/>
                    <a:pt x="703" y="3251"/>
                    <a:pt x="755" y="3314"/>
                  </a:cubicBezTo>
                  <a:cubicBezTo>
                    <a:pt x="808" y="3377"/>
                    <a:pt x="882" y="3419"/>
                    <a:pt x="1038" y="3429"/>
                  </a:cubicBezTo>
                  <a:cubicBezTo>
                    <a:pt x="1185" y="3429"/>
                    <a:pt x="1259" y="3387"/>
                    <a:pt x="1311" y="3324"/>
                  </a:cubicBezTo>
                  <a:cubicBezTo>
                    <a:pt x="1364" y="3251"/>
                    <a:pt x="1385" y="3167"/>
                    <a:pt x="1385" y="3062"/>
                  </a:cubicBezTo>
                  <a:cubicBezTo>
                    <a:pt x="1385" y="2978"/>
                    <a:pt x="1353" y="2916"/>
                    <a:pt x="1301" y="2852"/>
                  </a:cubicBezTo>
                  <a:cubicBezTo>
                    <a:pt x="1248" y="2789"/>
                    <a:pt x="1185" y="2716"/>
                    <a:pt x="1185" y="2600"/>
                  </a:cubicBezTo>
                  <a:cubicBezTo>
                    <a:pt x="1185" y="2181"/>
                    <a:pt x="1185" y="2181"/>
                    <a:pt x="1185" y="2181"/>
                  </a:cubicBezTo>
                  <a:cubicBezTo>
                    <a:pt x="2067" y="2181"/>
                    <a:pt x="2067" y="2181"/>
                    <a:pt x="2067" y="2181"/>
                  </a:cubicBezTo>
                  <a:cubicBezTo>
                    <a:pt x="2067" y="1206"/>
                    <a:pt x="2067" y="1206"/>
                    <a:pt x="2067" y="1206"/>
                  </a:cubicBezTo>
                  <a:cubicBezTo>
                    <a:pt x="2434" y="1206"/>
                    <a:pt x="2434" y="1206"/>
                    <a:pt x="2434" y="1206"/>
                  </a:cubicBezTo>
                  <a:cubicBezTo>
                    <a:pt x="2434" y="1206"/>
                    <a:pt x="2434" y="1206"/>
                    <a:pt x="2444" y="1206"/>
                  </a:cubicBezTo>
                  <a:cubicBezTo>
                    <a:pt x="2559" y="1216"/>
                    <a:pt x="2632" y="1300"/>
                    <a:pt x="2695" y="1353"/>
                  </a:cubicBezTo>
                  <a:cubicBezTo>
                    <a:pt x="2769" y="1405"/>
                    <a:pt x="2832" y="1447"/>
                    <a:pt x="2916" y="1447"/>
                  </a:cubicBezTo>
                  <a:cubicBezTo>
                    <a:pt x="3010" y="1447"/>
                    <a:pt x="3105" y="1415"/>
                    <a:pt x="3167" y="1374"/>
                  </a:cubicBezTo>
                  <a:cubicBezTo>
                    <a:pt x="3230" y="1321"/>
                    <a:pt x="3273" y="1238"/>
                    <a:pt x="3273" y="1091"/>
                  </a:cubicBezTo>
                  <a:cubicBezTo>
                    <a:pt x="3273" y="943"/>
                    <a:pt x="3230" y="859"/>
                    <a:pt x="3167" y="807"/>
                  </a:cubicBezTo>
                </a:path>
              </a:pathLst>
            </a:custGeom>
            <a:solidFill>
              <a:schemeClr val="accent1"/>
            </a:solidFill>
            <a:ln w="9525">
              <a:noFill/>
              <a:miter lim="800000"/>
            </a:ln>
          </p:spPr>
          <p:txBody>
            <a:bodyPr wrap="none" lIns="160690" tIns="80345" rIns="160690" bIns="80345" anchor="ctr"/>
            <a:lstStyle/>
            <a:p>
              <a:endParaRPr lang="en-US" altLang="zh-CN">
                <a:sym typeface="Arial" panose="020B0604020202020204" pitchFamily="34" charset="0"/>
              </a:endParaRPr>
            </a:p>
          </p:txBody>
        </p:sp>
        <p:sp>
          <p:nvSpPr>
            <p:cNvPr id="145421" name="Freeform 20"/>
            <p:cNvSpPr>
              <a:spLocks noChangeArrowheads="1"/>
            </p:cNvSpPr>
            <p:nvPr/>
          </p:nvSpPr>
          <p:spPr bwMode="auto">
            <a:xfrm>
              <a:off x="10581397" y="5587309"/>
              <a:ext cx="600794" cy="1326424"/>
            </a:xfrm>
            <a:custGeom>
              <a:avLst/>
              <a:gdLst>
                <a:gd name="T0" fmla="*/ 3512744 w 1469"/>
                <a:gd name="T1" fmla="*/ 261468797 h 3242"/>
                <a:gd name="T2" fmla="*/ 3512744 w 1469"/>
                <a:gd name="T3" fmla="*/ 261468797 h 3242"/>
                <a:gd name="T4" fmla="*/ 157899214 w 1469"/>
                <a:gd name="T5" fmla="*/ 542522595 h 3242"/>
                <a:gd name="T6" fmla="*/ 245546451 w 1469"/>
                <a:gd name="T7" fmla="*/ 542522595 h 3242"/>
                <a:gd name="T8" fmla="*/ 245546451 w 1469"/>
                <a:gd name="T9" fmla="*/ 7030621 h 3242"/>
                <a:gd name="T10" fmla="*/ 245546451 w 1469"/>
                <a:gd name="T11" fmla="*/ 0 h 3242"/>
                <a:gd name="T12" fmla="*/ 147361397 w 1469"/>
                <a:gd name="T13" fmla="*/ 0 h 3242"/>
                <a:gd name="T14" fmla="*/ 3512744 w 1469"/>
                <a:gd name="T15" fmla="*/ 261468797 h 3242"/>
                <a:gd name="T16" fmla="*/ 0 60000 65536"/>
                <a:gd name="T17" fmla="*/ 0 60000 65536"/>
                <a:gd name="T18" fmla="*/ 0 60000 65536"/>
                <a:gd name="T19" fmla="*/ 0 60000 65536"/>
                <a:gd name="T20" fmla="*/ 0 60000 65536"/>
                <a:gd name="T21" fmla="*/ 0 60000 65536"/>
                <a:gd name="T22" fmla="*/ 0 60000 65536"/>
                <a:gd name="T23" fmla="*/ 0 60000 65536"/>
                <a:gd name="T24" fmla="*/ 0 w 1469"/>
                <a:gd name="T25" fmla="*/ 0 h 3242"/>
                <a:gd name="T26" fmla="*/ 1469 w 1469"/>
                <a:gd name="T27" fmla="*/ 3242 h 324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69" h="3242">
                  <a:moveTo>
                    <a:pt x="21" y="1562"/>
                  </a:moveTo>
                  <a:lnTo>
                    <a:pt x="21" y="1562"/>
                  </a:lnTo>
                  <a:cubicBezTo>
                    <a:pt x="53" y="2842"/>
                    <a:pt x="409" y="3157"/>
                    <a:pt x="944" y="3241"/>
                  </a:cubicBezTo>
                  <a:cubicBezTo>
                    <a:pt x="1468" y="3241"/>
                    <a:pt x="1468" y="3241"/>
                    <a:pt x="1468" y="3241"/>
                  </a:cubicBezTo>
                  <a:cubicBezTo>
                    <a:pt x="1468" y="42"/>
                    <a:pt x="1468" y="42"/>
                    <a:pt x="1468" y="42"/>
                  </a:cubicBezTo>
                  <a:cubicBezTo>
                    <a:pt x="1468" y="31"/>
                    <a:pt x="1468" y="21"/>
                    <a:pt x="1468" y="0"/>
                  </a:cubicBezTo>
                  <a:cubicBezTo>
                    <a:pt x="881" y="0"/>
                    <a:pt x="881" y="0"/>
                    <a:pt x="881" y="0"/>
                  </a:cubicBezTo>
                  <a:cubicBezTo>
                    <a:pt x="367" y="272"/>
                    <a:pt x="0" y="870"/>
                    <a:pt x="21" y="1562"/>
                  </a:cubicBezTo>
                </a:path>
              </a:pathLst>
            </a:custGeom>
            <a:solidFill>
              <a:schemeClr val="accent1"/>
            </a:solidFill>
            <a:ln w="9525">
              <a:noFill/>
              <a:miter lim="800000"/>
            </a:ln>
          </p:spPr>
          <p:txBody>
            <a:bodyPr wrap="none" lIns="160690" tIns="80345" rIns="160690" bIns="80345" anchor="ctr"/>
            <a:lstStyle/>
            <a:p>
              <a:endParaRPr lang="en-US" altLang="zh-CN">
                <a:sym typeface="Arial" panose="020B0604020202020204" pitchFamily="34" charset="0"/>
              </a:endParaRPr>
            </a:p>
          </p:txBody>
        </p:sp>
        <p:sp>
          <p:nvSpPr>
            <p:cNvPr id="145422" name="Freeform 21"/>
            <p:cNvSpPr>
              <a:spLocks noChangeArrowheads="1"/>
            </p:cNvSpPr>
            <p:nvPr/>
          </p:nvSpPr>
          <p:spPr bwMode="auto">
            <a:xfrm>
              <a:off x="11328331" y="5587309"/>
              <a:ext cx="1114988" cy="1815485"/>
            </a:xfrm>
            <a:custGeom>
              <a:avLst/>
              <a:gdLst>
                <a:gd name="T0" fmla="*/ 241901712 w 2727"/>
                <a:gd name="T1" fmla="*/ 24443371 h 4437"/>
                <a:gd name="T2" fmla="*/ 241901712 w 2727"/>
                <a:gd name="T3" fmla="*/ 24443371 h 4437"/>
                <a:gd name="T4" fmla="*/ 254105245 w 2727"/>
                <a:gd name="T5" fmla="*/ 43863780 h 4437"/>
                <a:gd name="T6" fmla="*/ 275336620 w 2727"/>
                <a:gd name="T7" fmla="*/ 101791119 h 4437"/>
                <a:gd name="T8" fmla="*/ 254105245 w 2727"/>
                <a:gd name="T9" fmla="*/ 168591716 h 4437"/>
                <a:gd name="T10" fmla="*/ 177037758 w 2727"/>
                <a:gd name="T11" fmla="*/ 201907917 h 4437"/>
                <a:gd name="T12" fmla="*/ 101642164 w 2727"/>
                <a:gd name="T13" fmla="*/ 168591716 h 4437"/>
                <a:gd name="T14" fmla="*/ 80578017 w 2727"/>
                <a:gd name="T15" fmla="*/ 101791119 h 4437"/>
                <a:gd name="T16" fmla="*/ 103480851 w 2727"/>
                <a:gd name="T17" fmla="*/ 42022519 h 4437"/>
                <a:gd name="T18" fmla="*/ 119195374 w 2727"/>
                <a:gd name="T19" fmla="*/ 19253059 h 4437"/>
                <a:gd name="T20" fmla="*/ 119195374 w 2727"/>
                <a:gd name="T21" fmla="*/ 0 h 4437"/>
                <a:gd name="T22" fmla="*/ 0 w 2727"/>
                <a:gd name="T23" fmla="*/ 0 h 4437"/>
                <a:gd name="T24" fmla="*/ 0 w 2727"/>
                <a:gd name="T25" fmla="*/ 7031578 h 4437"/>
                <a:gd name="T26" fmla="*/ 0 w 2727"/>
                <a:gd name="T27" fmla="*/ 8705898 h 4437"/>
                <a:gd name="T28" fmla="*/ 0 w 2727"/>
                <a:gd name="T29" fmla="*/ 268541190 h 4437"/>
                <a:gd name="T30" fmla="*/ 0 w 2727"/>
                <a:gd name="T31" fmla="*/ 542606983 h 4437"/>
                <a:gd name="T32" fmla="*/ 189408928 w 2727"/>
                <a:gd name="T33" fmla="*/ 542606983 h 4437"/>
                <a:gd name="T34" fmla="*/ 189408928 w 2727"/>
                <a:gd name="T35" fmla="*/ 600366959 h 4437"/>
                <a:gd name="T36" fmla="*/ 189408928 w 2727"/>
                <a:gd name="T37" fmla="*/ 602208221 h 4437"/>
                <a:gd name="T38" fmla="*/ 164666997 w 2727"/>
                <a:gd name="T39" fmla="*/ 646072398 h 4437"/>
                <a:gd name="T40" fmla="*/ 148952500 w 2727"/>
                <a:gd name="T41" fmla="*/ 681230270 h 4437"/>
                <a:gd name="T42" fmla="*/ 161323261 w 2727"/>
                <a:gd name="T43" fmla="*/ 723252776 h 4437"/>
                <a:gd name="T44" fmla="*/ 208633980 w 2727"/>
                <a:gd name="T45" fmla="*/ 742673588 h 4437"/>
                <a:gd name="T46" fmla="*/ 255944341 w 2727"/>
                <a:gd name="T47" fmla="*/ 725094447 h 4437"/>
                <a:gd name="T48" fmla="*/ 268147874 w 2727"/>
                <a:gd name="T49" fmla="*/ 681230270 h 4437"/>
                <a:gd name="T50" fmla="*/ 254105245 w 2727"/>
                <a:gd name="T51" fmla="*/ 646072398 h 4437"/>
                <a:gd name="T52" fmla="*/ 233208325 w 2727"/>
                <a:gd name="T53" fmla="*/ 604049892 h 4437"/>
                <a:gd name="T54" fmla="*/ 233208325 w 2727"/>
                <a:gd name="T55" fmla="*/ 542606983 h 4437"/>
                <a:gd name="T56" fmla="*/ 455717757 w 2727"/>
                <a:gd name="T57" fmla="*/ 542606983 h 4437"/>
                <a:gd name="T58" fmla="*/ 455717757 w 2727"/>
                <a:gd name="T59" fmla="*/ 329984098 h 4437"/>
                <a:gd name="T60" fmla="*/ 445185683 w 2727"/>
                <a:gd name="T61" fmla="*/ 329984098 h 4437"/>
                <a:gd name="T62" fmla="*/ 422449973 w 2727"/>
                <a:gd name="T63" fmla="*/ 345888918 h 4437"/>
                <a:gd name="T64" fmla="*/ 362935721 w 2727"/>
                <a:gd name="T65" fmla="*/ 368657962 h 4437"/>
                <a:gd name="T66" fmla="*/ 296233132 w 2727"/>
                <a:gd name="T67" fmla="*/ 347563239 h 4437"/>
                <a:gd name="T68" fmla="*/ 262965451 w 2727"/>
                <a:gd name="T69" fmla="*/ 272056772 h 4437"/>
                <a:gd name="T70" fmla="*/ 296233132 w 2727"/>
                <a:gd name="T71" fmla="*/ 193034672 h 4437"/>
                <a:gd name="T72" fmla="*/ 362935721 w 2727"/>
                <a:gd name="T73" fmla="*/ 173781620 h 4437"/>
                <a:gd name="T74" fmla="*/ 420778105 w 2727"/>
                <a:gd name="T75" fmla="*/ 194876343 h 4437"/>
                <a:gd name="T76" fmla="*/ 440003260 w 2727"/>
                <a:gd name="T77" fmla="*/ 207098230 h 4437"/>
                <a:gd name="T78" fmla="*/ 455717757 w 2727"/>
                <a:gd name="T79" fmla="*/ 207098230 h 4437"/>
                <a:gd name="T80" fmla="*/ 455717757 w 2727"/>
                <a:gd name="T81" fmla="*/ 0 h 4437"/>
                <a:gd name="T82" fmla="*/ 241901712 w 2727"/>
                <a:gd name="T83" fmla="*/ 0 h 4437"/>
                <a:gd name="T84" fmla="*/ 241901712 w 2727"/>
                <a:gd name="T85" fmla="*/ 24443371 h 443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727"/>
                <a:gd name="T130" fmla="*/ 0 h 4437"/>
                <a:gd name="T131" fmla="*/ 2727 w 2727"/>
                <a:gd name="T132" fmla="*/ 4437 h 443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727" h="4437">
                  <a:moveTo>
                    <a:pt x="1447" y="146"/>
                  </a:moveTo>
                  <a:lnTo>
                    <a:pt x="1447" y="146"/>
                  </a:lnTo>
                  <a:cubicBezTo>
                    <a:pt x="1447" y="167"/>
                    <a:pt x="1458" y="167"/>
                    <a:pt x="1520" y="262"/>
                  </a:cubicBezTo>
                  <a:cubicBezTo>
                    <a:pt x="1573" y="335"/>
                    <a:pt x="1647" y="462"/>
                    <a:pt x="1647" y="608"/>
                  </a:cubicBezTo>
                  <a:cubicBezTo>
                    <a:pt x="1647" y="745"/>
                    <a:pt x="1626" y="891"/>
                    <a:pt x="1520" y="1007"/>
                  </a:cubicBezTo>
                  <a:cubicBezTo>
                    <a:pt x="1436" y="1121"/>
                    <a:pt x="1258" y="1206"/>
                    <a:pt x="1059" y="1206"/>
                  </a:cubicBezTo>
                  <a:cubicBezTo>
                    <a:pt x="860" y="1195"/>
                    <a:pt x="692" y="1121"/>
                    <a:pt x="608" y="1007"/>
                  </a:cubicBezTo>
                  <a:cubicBezTo>
                    <a:pt x="503" y="891"/>
                    <a:pt x="482" y="745"/>
                    <a:pt x="482" y="608"/>
                  </a:cubicBezTo>
                  <a:cubicBezTo>
                    <a:pt x="482" y="451"/>
                    <a:pt x="556" y="335"/>
                    <a:pt x="619" y="251"/>
                  </a:cubicBezTo>
                  <a:cubicBezTo>
                    <a:pt x="692" y="157"/>
                    <a:pt x="713" y="146"/>
                    <a:pt x="713" y="115"/>
                  </a:cubicBezTo>
                  <a:cubicBezTo>
                    <a:pt x="713" y="0"/>
                    <a:pt x="713" y="0"/>
                    <a:pt x="713" y="0"/>
                  </a:cubicBezTo>
                  <a:cubicBezTo>
                    <a:pt x="0" y="0"/>
                    <a:pt x="0" y="0"/>
                    <a:pt x="0" y="0"/>
                  </a:cubicBezTo>
                  <a:cubicBezTo>
                    <a:pt x="0" y="21"/>
                    <a:pt x="0" y="31"/>
                    <a:pt x="0" y="42"/>
                  </a:cubicBezTo>
                  <a:cubicBezTo>
                    <a:pt x="0" y="52"/>
                    <a:pt x="0" y="52"/>
                    <a:pt x="0" y="52"/>
                  </a:cubicBezTo>
                  <a:cubicBezTo>
                    <a:pt x="0" y="1604"/>
                    <a:pt x="0" y="1604"/>
                    <a:pt x="0" y="1604"/>
                  </a:cubicBezTo>
                  <a:cubicBezTo>
                    <a:pt x="0" y="3241"/>
                    <a:pt x="0" y="3241"/>
                    <a:pt x="0" y="3241"/>
                  </a:cubicBezTo>
                  <a:cubicBezTo>
                    <a:pt x="1133" y="3241"/>
                    <a:pt x="1133" y="3241"/>
                    <a:pt x="1133" y="3241"/>
                  </a:cubicBezTo>
                  <a:cubicBezTo>
                    <a:pt x="1133" y="3586"/>
                    <a:pt x="1133" y="3586"/>
                    <a:pt x="1133" y="3586"/>
                  </a:cubicBezTo>
                  <a:cubicBezTo>
                    <a:pt x="1133" y="3597"/>
                    <a:pt x="1133" y="3597"/>
                    <a:pt x="1133" y="3597"/>
                  </a:cubicBezTo>
                  <a:cubicBezTo>
                    <a:pt x="1122" y="3712"/>
                    <a:pt x="1038" y="3785"/>
                    <a:pt x="985" y="3859"/>
                  </a:cubicBezTo>
                  <a:cubicBezTo>
                    <a:pt x="933" y="3922"/>
                    <a:pt x="891" y="3985"/>
                    <a:pt x="891" y="4069"/>
                  </a:cubicBezTo>
                  <a:cubicBezTo>
                    <a:pt x="891" y="4174"/>
                    <a:pt x="913" y="4257"/>
                    <a:pt x="965" y="4320"/>
                  </a:cubicBezTo>
                  <a:cubicBezTo>
                    <a:pt x="1017" y="4383"/>
                    <a:pt x="1101" y="4425"/>
                    <a:pt x="1248" y="4436"/>
                  </a:cubicBezTo>
                  <a:cubicBezTo>
                    <a:pt x="1395" y="4436"/>
                    <a:pt x="1479" y="4394"/>
                    <a:pt x="1531" y="4331"/>
                  </a:cubicBezTo>
                  <a:cubicBezTo>
                    <a:pt x="1573" y="4268"/>
                    <a:pt x="1604" y="4174"/>
                    <a:pt x="1604" y="4069"/>
                  </a:cubicBezTo>
                  <a:cubicBezTo>
                    <a:pt x="1604" y="3985"/>
                    <a:pt x="1563" y="3932"/>
                    <a:pt x="1520" y="3859"/>
                  </a:cubicBezTo>
                  <a:cubicBezTo>
                    <a:pt x="1468" y="3796"/>
                    <a:pt x="1395" y="3723"/>
                    <a:pt x="1395" y="3608"/>
                  </a:cubicBezTo>
                  <a:cubicBezTo>
                    <a:pt x="1395" y="3241"/>
                    <a:pt x="1395" y="3241"/>
                    <a:pt x="1395" y="3241"/>
                  </a:cubicBezTo>
                  <a:cubicBezTo>
                    <a:pt x="2726" y="3241"/>
                    <a:pt x="2726" y="3241"/>
                    <a:pt x="2726" y="3241"/>
                  </a:cubicBezTo>
                  <a:cubicBezTo>
                    <a:pt x="2726" y="1971"/>
                    <a:pt x="2726" y="1971"/>
                    <a:pt x="2726" y="1971"/>
                  </a:cubicBezTo>
                  <a:cubicBezTo>
                    <a:pt x="2663" y="1971"/>
                    <a:pt x="2663" y="1971"/>
                    <a:pt x="2663" y="1971"/>
                  </a:cubicBezTo>
                  <a:cubicBezTo>
                    <a:pt x="2642" y="1971"/>
                    <a:pt x="2622" y="1992"/>
                    <a:pt x="2527" y="2066"/>
                  </a:cubicBezTo>
                  <a:cubicBezTo>
                    <a:pt x="2454" y="2118"/>
                    <a:pt x="2328" y="2202"/>
                    <a:pt x="2171" y="2202"/>
                  </a:cubicBezTo>
                  <a:cubicBezTo>
                    <a:pt x="2035" y="2202"/>
                    <a:pt x="1887" y="2181"/>
                    <a:pt x="1772" y="2076"/>
                  </a:cubicBezTo>
                  <a:cubicBezTo>
                    <a:pt x="1657" y="1982"/>
                    <a:pt x="1584" y="1814"/>
                    <a:pt x="1573" y="1625"/>
                  </a:cubicBezTo>
                  <a:cubicBezTo>
                    <a:pt x="1573" y="1426"/>
                    <a:pt x="1657" y="1248"/>
                    <a:pt x="1772" y="1153"/>
                  </a:cubicBezTo>
                  <a:cubicBezTo>
                    <a:pt x="1898" y="1059"/>
                    <a:pt x="2035" y="1038"/>
                    <a:pt x="2171" y="1038"/>
                  </a:cubicBezTo>
                  <a:cubicBezTo>
                    <a:pt x="2318" y="1038"/>
                    <a:pt x="2443" y="1111"/>
                    <a:pt x="2517" y="1164"/>
                  </a:cubicBezTo>
                  <a:cubicBezTo>
                    <a:pt x="2611" y="1227"/>
                    <a:pt x="2622" y="1237"/>
                    <a:pt x="2632" y="1237"/>
                  </a:cubicBezTo>
                  <a:cubicBezTo>
                    <a:pt x="2726" y="1237"/>
                    <a:pt x="2726" y="1237"/>
                    <a:pt x="2726" y="1237"/>
                  </a:cubicBezTo>
                  <a:cubicBezTo>
                    <a:pt x="2726" y="0"/>
                    <a:pt x="2726" y="0"/>
                    <a:pt x="2726" y="0"/>
                  </a:cubicBezTo>
                  <a:cubicBezTo>
                    <a:pt x="1447" y="0"/>
                    <a:pt x="1447" y="0"/>
                    <a:pt x="1447" y="0"/>
                  </a:cubicBezTo>
                  <a:lnTo>
                    <a:pt x="1447" y="146"/>
                  </a:lnTo>
                </a:path>
              </a:pathLst>
            </a:custGeom>
            <a:solidFill>
              <a:schemeClr val="accent1"/>
            </a:solidFill>
            <a:ln w="9525">
              <a:noFill/>
              <a:miter lim="800000"/>
            </a:ln>
          </p:spPr>
          <p:txBody>
            <a:bodyPr wrap="none" lIns="160690" tIns="80345" rIns="160690" bIns="80345" anchor="ctr"/>
            <a:lstStyle/>
            <a:p>
              <a:endParaRPr lang="en-US" altLang="zh-CN">
                <a:sym typeface="Arial" panose="020B0604020202020204" pitchFamily="34" charset="0"/>
              </a:endParaRPr>
            </a:p>
          </p:txBody>
        </p:sp>
        <p:sp>
          <p:nvSpPr>
            <p:cNvPr id="145423" name="Freeform 22"/>
            <p:cNvSpPr>
              <a:spLocks noChangeArrowheads="1"/>
            </p:cNvSpPr>
            <p:nvPr/>
          </p:nvSpPr>
          <p:spPr bwMode="auto">
            <a:xfrm>
              <a:off x="12066242" y="5587309"/>
              <a:ext cx="1344120" cy="1326424"/>
            </a:xfrm>
            <a:custGeom>
              <a:avLst/>
              <a:gdLst>
                <a:gd name="T0" fmla="*/ 427011428 w 3284"/>
                <a:gd name="T1" fmla="*/ 24439423 h 3242"/>
                <a:gd name="T2" fmla="*/ 427011428 w 3284"/>
                <a:gd name="T3" fmla="*/ 24439423 h 3242"/>
                <a:gd name="T4" fmla="*/ 439408210 w 3284"/>
                <a:gd name="T5" fmla="*/ 43857092 h 3242"/>
                <a:gd name="T6" fmla="*/ 460348480 w 3284"/>
                <a:gd name="T7" fmla="*/ 101775420 h 3242"/>
                <a:gd name="T8" fmla="*/ 441083448 w 3284"/>
                <a:gd name="T9" fmla="*/ 168565497 h 3242"/>
                <a:gd name="T10" fmla="*/ 362013177 w 3284"/>
                <a:gd name="T11" fmla="*/ 201876650 h 3242"/>
                <a:gd name="T12" fmla="*/ 286461295 w 3284"/>
                <a:gd name="T13" fmla="*/ 168565497 h 3242"/>
                <a:gd name="T14" fmla="*/ 265521024 w 3284"/>
                <a:gd name="T15" fmla="*/ 101775420 h 3242"/>
                <a:gd name="T16" fmla="*/ 289979172 w 3284"/>
                <a:gd name="T17" fmla="*/ 42015974 h 3242"/>
                <a:gd name="T18" fmla="*/ 304051089 w 3284"/>
                <a:gd name="T19" fmla="*/ 19250332 h 3242"/>
                <a:gd name="T20" fmla="*/ 304051089 w 3284"/>
                <a:gd name="T21" fmla="*/ 0 h 3242"/>
                <a:gd name="T22" fmla="*/ 202197960 w 3284"/>
                <a:gd name="T23" fmla="*/ 0 h 3242"/>
                <a:gd name="T24" fmla="*/ 202197960 w 3284"/>
                <a:gd name="T25" fmla="*/ 245733780 h 3242"/>
                <a:gd name="T26" fmla="*/ 138874947 w 3284"/>
                <a:gd name="T27" fmla="*/ 245733780 h 3242"/>
                <a:gd name="T28" fmla="*/ 96827389 w 3284"/>
                <a:gd name="T29" fmla="*/ 226316117 h 3242"/>
                <a:gd name="T30" fmla="*/ 61647801 w 3284"/>
                <a:gd name="T31" fmla="*/ 212254830 h 3242"/>
                <a:gd name="T32" fmla="*/ 19432440 w 3284"/>
                <a:gd name="T33" fmla="*/ 224642336 h 3242"/>
                <a:gd name="T34" fmla="*/ 0 w 3284"/>
                <a:gd name="T35" fmla="*/ 270340534 h 3242"/>
                <a:gd name="T36" fmla="*/ 19432440 w 3284"/>
                <a:gd name="T37" fmla="*/ 317712922 h 3242"/>
                <a:gd name="T38" fmla="*/ 61647801 w 3284"/>
                <a:gd name="T39" fmla="*/ 329932630 h 3242"/>
                <a:gd name="T40" fmla="*/ 96827389 w 3284"/>
                <a:gd name="T41" fmla="*/ 314197613 h 3242"/>
                <a:gd name="T42" fmla="*/ 140550185 w 3284"/>
                <a:gd name="T43" fmla="*/ 291264641 h 3242"/>
                <a:gd name="T44" fmla="*/ 142393233 w 3284"/>
                <a:gd name="T45" fmla="*/ 291264641 h 3242"/>
                <a:gd name="T46" fmla="*/ 202197960 w 3284"/>
                <a:gd name="T47" fmla="*/ 291264641 h 3242"/>
                <a:gd name="T48" fmla="*/ 202197960 w 3284"/>
                <a:gd name="T49" fmla="*/ 542522595 h 3242"/>
                <a:gd name="T50" fmla="*/ 304051089 w 3284"/>
                <a:gd name="T51" fmla="*/ 542522595 h 3242"/>
                <a:gd name="T52" fmla="*/ 304051089 w 3284"/>
                <a:gd name="T53" fmla="*/ 519589623 h 3242"/>
                <a:gd name="T54" fmla="*/ 289979172 w 3284"/>
                <a:gd name="T55" fmla="*/ 496823988 h 3242"/>
                <a:gd name="T56" fmla="*/ 265521024 w 3284"/>
                <a:gd name="T57" fmla="*/ 437064555 h 3242"/>
                <a:gd name="T58" fmla="*/ 286461295 w 3284"/>
                <a:gd name="T59" fmla="*/ 368600619 h 3242"/>
                <a:gd name="T60" fmla="*/ 362013177 w 3284"/>
                <a:gd name="T61" fmla="*/ 336963248 h 3242"/>
                <a:gd name="T62" fmla="*/ 441083448 w 3284"/>
                <a:gd name="T63" fmla="*/ 368600619 h 3242"/>
                <a:gd name="T64" fmla="*/ 460348480 w 3284"/>
                <a:gd name="T65" fmla="*/ 437064555 h 3242"/>
                <a:gd name="T66" fmla="*/ 439408210 w 3284"/>
                <a:gd name="T67" fmla="*/ 494982870 h 3242"/>
                <a:gd name="T68" fmla="*/ 427011428 w 3284"/>
                <a:gd name="T69" fmla="*/ 514400533 h 3242"/>
                <a:gd name="T70" fmla="*/ 427011428 w 3284"/>
                <a:gd name="T71" fmla="*/ 542522595 h 3242"/>
                <a:gd name="T72" fmla="*/ 532549886 w 3284"/>
                <a:gd name="T73" fmla="*/ 542522595 h 3242"/>
                <a:gd name="T74" fmla="*/ 549972279 w 3284"/>
                <a:gd name="T75" fmla="*/ 514400533 h 3242"/>
                <a:gd name="T76" fmla="*/ 549972279 w 3284"/>
                <a:gd name="T77" fmla="*/ 228157645 h 3242"/>
                <a:gd name="T78" fmla="*/ 549972279 w 3284"/>
                <a:gd name="T79" fmla="*/ 0 h 3242"/>
                <a:gd name="T80" fmla="*/ 427011428 w 3284"/>
                <a:gd name="T81" fmla="*/ 0 h 3242"/>
                <a:gd name="T82" fmla="*/ 427011428 w 3284"/>
                <a:gd name="T83" fmla="*/ 24439423 h 324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284"/>
                <a:gd name="T127" fmla="*/ 0 h 3242"/>
                <a:gd name="T128" fmla="*/ 3284 w 3284"/>
                <a:gd name="T129" fmla="*/ 3242 h 324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284" h="3242">
                  <a:moveTo>
                    <a:pt x="2549" y="146"/>
                  </a:moveTo>
                  <a:lnTo>
                    <a:pt x="2549" y="146"/>
                  </a:lnTo>
                  <a:cubicBezTo>
                    <a:pt x="2549" y="167"/>
                    <a:pt x="2560" y="167"/>
                    <a:pt x="2623" y="262"/>
                  </a:cubicBezTo>
                  <a:cubicBezTo>
                    <a:pt x="2685" y="335"/>
                    <a:pt x="2748" y="462"/>
                    <a:pt x="2748" y="608"/>
                  </a:cubicBezTo>
                  <a:cubicBezTo>
                    <a:pt x="2748" y="745"/>
                    <a:pt x="2728" y="891"/>
                    <a:pt x="2633" y="1007"/>
                  </a:cubicBezTo>
                  <a:cubicBezTo>
                    <a:pt x="2539" y="1121"/>
                    <a:pt x="2360" y="1206"/>
                    <a:pt x="2161" y="1206"/>
                  </a:cubicBezTo>
                  <a:cubicBezTo>
                    <a:pt x="1973" y="1195"/>
                    <a:pt x="1805" y="1121"/>
                    <a:pt x="1710" y="1007"/>
                  </a:cubicBezTo>
                  <a:cubicBezTo>
                    <a:pt x="1616" y="891"/>
                    <a:pt x="1585" y="745"/>
                    <a:pt x="1585" y="608"/>
                  </a:cubicBezTo>
                  <a:cubicBezTo>
                    <a:pt x="1585" y="451"/>
                    <a:pt x="1668" y="335"/>
                    <a:pt x="1731" y="251"/>
                  </a:cubicBezTo>
                  <a:cubicBezTo>
                    <a:pt x="1794" y="157"/>
                    <a:pt x="1815" y="146"/>
                    <a:pt x="1815" y="115"/>
                  </a:cubicBezTo>
                  <a:cubicBezTo>
                    <a:pt x="1815" y="0"/>
                    <a:pt x="1815" y="0"/>
                    <a:pt x="1815" y="0"/>
                  </a:cubicBezTo>
                  <a:cubicBezTo>
                    <a:pt x="1207" y="0"/>
                    <a:pt x="1207" y="0"/>
                    <a:pt x="1207" y="0"/>
                  </a:cubicBezTo>
                  <a:cubicBezTo>
                    <a:pt x="1207" y="1468"/>
                    <a:pt x="1207" y="1468"/>
                    <a:pt x="1207" y="1468"/>
                  </a:cubicBezTo>
                  <a:cubicBezTo>
                    <a:pt x="829" y="1468"/>
                    <a:pt x="829" y="1468"/>
                    <a:pt x="829" y="1468"/>
                  </a:cubicBezTo>
                  <a:cubicBezTo>
                    <a:pt x="714" y="1468"/>
                    <a:pt x="651" y="1405"/>
                    <a:pt x="578" y="1352"/>
                  </a:cubicBezTo>
                  <a:cubicBezTo>
                    <a:pt x="515" y="1300"/>
                    <a:pt x="452" y="1268"/>
                    <a:pt x="368" y="1268"/>
                  </a:cubicBezTo>
                  <a:cubicBezTo>
                    <a:pt x="273" y="1268"/>
                    <a:pt x="179" y="1290"/>
                    <a:pt x="116" y="1342"/>
                  </a:cubicBezTo>
                  <a:cubicBezTo>
                    <a:pt x="43" y="1395"/>
                    <a:pt x="0" y="1468"/>
                    <a:pt x="0" y="1615"/>
                  </a:cubicBezTo>
                  <a:cubicBezTo>
                    <a:pt x="11" y="1772"/>
                    <a:pt x="53" y="1846"/>
                    <a:pt x="116" y="1898"/>
                  </a:cubicBezTo>
                  <a:cubicBezTo>
                    <a:pt x="179" y="1951"/>
                    <a:pt x="263" y="1971"/>
                    <a:pt x="368" y="1971"/>
                  </a:cubicBezTo>
                  <a:cubicBezTo>
                    <a:pt x="452" y="1971"/>
                    <a:pt x="515" y="1940"/>
                    <a:pt x="578" y="1877"/>
                  </a:cubicBezTo>
                  <a:cubicBezTo>
                    <a:pt x="651" y="1824"/>
                    <a:pt x="724" y="1751"/>
                    <a:pt x="839" y="1740"/>
                  </a:cubicBezTo>
                  <a:cubicBezTo>
                    <a:pt x="839" y="1740"/>
                    <a:pt x="839" y="1740"/>
                    <a:pt x="850" y="1740"/>
                  </a:cubicBezTo>
                  <a:cubicBezTo>
                    <a:pt x="1207" y="1740"/>
                    <a:pt x="1207" y="1740"/>
                    <a:pt x="1207" y="1740"/>
                  </a:cubicBezTo>
                  <a:cubicBezTo>
                    <a:pt x="1207" y="3241"/>
                    <a:pt x="1207" y="3241"/>
                    <a:pt x="1207" y="3241"/>
                  </a:cubicBezTo>
                  <a:cubicBezTo>
                    <a:pt x="1815" y="3241"/>
                    <a:pt x="1815" y="3241"/>
                    <a:pt x="1815" y="3241"/>
                  </a:cubicBezTo>
                  <a:cubicBezTo>
                    <a:pt x="1815" y="3104"/>
                    <a:pt x="1815" y="3104"/>
                    <a:pt x="1815" y="3104"/>
                  </a:cubicBezTo>
                  <a:cubicBezTo>
                    <a:pt x="1815" y="3073"/>
                    <a:pt x="1794" y="3052"/>
                    <a:pt x="1731" y="2968"/>
                  </a:cubicBezTo>
                  <a:cubicBezTo>
                    <a:pt x="1668" y="2884"/>
                    <a:pt x="1585" y="2758"/>
                    <a:pt x="1585" y="2611"/>
                  </a:cubicBezTo>
                  <a:cubicBezTo>
                    <a:pt x="1585" y="2475"/>
                    <a:pt x="1616" y="2328"/>
                    <a:pt x="1710" y="2202"/>
                  </a:cubicBezTo>
                  <a:cubicBezTo>
                    <a:pt x="1805" y="2097"/>
                    <a:pt x="1973" y="2013"/>
                    <a:pt x="2161" y="2013"/>
                  </a:cubicBezTo>
                  <a:cubicBezTo>
                    <a:pt x="2360" y="2013"/>
                    <a:pt x="2539" y="2097"/>
                    <a:pt x="2633" y="2202"/>
                  </a:cubicBezTo>
                  <a:cubicBezTo>
                    <a:pt x="2728" y="2328"/>
                    <a:pt x="2748" y="2475"/>
                    <a:pt x="2748" y="2611"/>
                  </a:cubicBezTo>
                  <a:cubicBezTo>
                    <a:pt x="2748" y="2758"/>
                    <a:pt x="2685" y="2874"/>
                    <a:pt x="2623" y="2957"/>
                  </a:cubicBezTo>
                  <a:cubicBezTo>
                    <a:pt x="2560" y="3041"/>
                    <a:pt x="2549" y="3052"/>
                    <a:pt x="2549" y="3073"/>
                  </a:cubicBezTo>
                  <a:cubicBezTo>
                    <a:pt x="2549" y="3241"/>
                    <a:pt x="2549" y="3241"/>
                    <a:pt x="2549" y="3241"/>
                  </a:cubicBezTo>
                  <a:cubicBezTo>
                    <a:pt x="3179" y="3241"/>
                    <a:pt x="3179" y="3241"/>
                    <a:pt x="3179" y="3241"/>
                  </a:cubicBezTo>
                  <a:cubicBezTo>
                    <a:pt x="3231" y="3167"/>
                    <a:pt x="3273" y="3114"/>
                    <a:pt x="3283" y="3073"/>
                  </a:cubicBezTo>
                  <a:cubicBezTo>
                    <a:pt x="3283" y="1363"/>
                    <a:pt x="3283" y="1363"/>
                    <a:pt x="3283" y="1363"/>
                  </a:cubicBezTo>
                  <a:cubicBezTo>
                    <a:pt x="3283" y="0"/>
                    <a:pt x="3283" y="0"/>
                    <a:pt x="3283" y="0"/>
                  </a:cubicBezTo>
                  <a:cubicBezTo>
                    <a:pt x="2549" y="0"/>
                    <a:pt x="2549" y="0"/>
                    <a:pt x="2549" y="0"/>
                  </a:cubicBezTo>
                  <a:lnTo>
                    <a:pt x="2549" y="146"/>
                  </a:lnTo>
                </a:path>
              </a:pathLst>
            </a:custGeom>
            <a:solidFill>
              <a:schemeClr val="accent1"/>
            </a:solidFill>
            <a:ln w="9525">
              <a:noFill/>
              <a:miter lim="800000"/>
            </a:ln>
          </p:spPr>
          <p:txBody>
            <a:bodyPr wrap="none" lIns="160690" tIns="80345" rIns="160690" bIns="80345" anchor="ctr"/>
            <a:lstStyle/>
            <a:p>
              <a:endParaRPr lang="en-US" altLang="zh-CN">
                <a:sym typeface="Arial" panose="020B0604020202020204" pitchFamily="34" charset="0"/>
              </a:endParaRPr>
            </a:p>
          </p:txBody>
        </p:sp>
        <p:sp>
          <p:nvSpPr>
            <p:cNvPr id="145424" name="Freeform 23"/>
            <p:cNvSpPr>
              <a:spLocks noChangeArrowheads="1"/>
            </p:cNvSpPr>
            <p:nvPr/>
          </p:nvSpPr>
          <p:spPr bwMode="auto">
            <a:xfrm>
              <a:off x="13545676" y="5587309"/>
              <a:ext cx="600795" cy="1326424"/>
            </a:xfrm>
            <a:custGeom>
              <a:avLst/>
              <a:gdLst>
                <a:gd name="T0" fmla="*/ 100056473 w 1470"/>
                <a:gd name="T1" fmla="*/ 0 h 3242"/>
                <a:gd name="T2" fmla="*/ 100056473 w 1470"/>
                <a:gd name="T3" fmla="*/ 0 h 3242"/>
                <a:gd name="T4" fmla="*/ 5345441 w 1470"/>
                <a:gd name="T5" fmla="*/ 0 h 3242"/>
                <a:gd name="T6" fmla="*/ 5345441 w 1470"/>
                <a:gd name="T7" fmla="*/ 531809331 h 3242"/>
                <a:gd name="T8" fmla="*/ 0 w 1470"/>
                <a:gd name="T9" fmla="*/ 542522595 h 3242"/>
                <a:gd name="T10" fmla="*/ 57962419 w 1470"/>
                <a:gd name="T11" fmla="*/ 542522595 h 3242"/>
                <a:gd name="T12" fmla="*/ 59799952 w 1470"/>
                <a:gd name="T13" fmla="*/ 539007286 h 3242"/>
                <a:gd name="T14" fmla="*/ 245380229 w 1470"/>
                <a:gd name="T15" fmla="*/ 261468797 h 3242"/>
                <a:gd name="T16" fmla="*/ 100056473 w 1470"/>
                <a:gd name="T17" fmla="*/ 0 h 32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70"/>
                <a:gd name="T28" fmla="*/ 0 h 3242"/>
                <a:gd name="T29" fmla="*/ 1470 w 1470"/>
                <a:gd name="T30" fmla="*/ 3242 h 324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70" h="3242">
                  <a:moveTo>
                    <a:pt x="599" y="0"/>
                  </a:moveTo>
                  <a:lnTo>
                    <a:pt x="599" y="0"/>
                  </a:lnTo>
                  <a:cubicBezTo>
                    <a:pt x="32" y="0"/>
                    <a:pt x="32" y="0"/>
                    <a:pt x="32" y="0"/>
                  </a:cubicBezTo>
                  <a:cubicBezTo>
                    <a:pt x="32" y="3177"/>
                    <a:pt x="32" y="3177"/>
                    <a:pt x="32" y="3177"/>
                  </a:cubicBezTo>
                  <a:cubicBezTo>
                    <a:pt x="22" y="3198"/>
                    <a:pt x="11" y="3220"/>
                    <a:pt x="0" y="3241"/>
                  </a:cubicBezTo>
                  <a:cubicBezTo>
                    <a:pt x="347" y="3241"/>
                    <a:pt x="347" y="3241"/>
                    <a:pt x="347" y="3241"/>
                  </a:cubicBezTo>
                  <a:cubicBezTo>
                    <a:pt x="347" y="3230"/>
                    <a:pt x="358" y="3220"/>
                    <a:pt x="358" y="3220"/>
                  </a:cubicBezTo>
                  <a:cubicBezTo>
                    <a:pt x="997" y="3030"/>
                    <a:pt x="1469" y="3052"/>
                    <a:pt x="1469" y="1562"/>
                  </a:cubicBezTo>
                  <a:cubicBezTo>
                    <a:pt x="1469" y="870"/>
                    <a:pt x="1113" y="272"/>
                    <a:pt x="599" y="0"/>
                  </a:cubicBezTo>
                </a:path>
              </a:pathLst>
            </a:custGeom>
            <a:solidFill>
              <a:schemeClr val="accent1"/>
            </a:solidFill>
            <a:ln w="9525">
              <a:noFill/>
              <a:miter lim="800000"/>
            </a:ln>
          </p:spPr>
          <p:txBody>
            <a:bodyPr wrap="none" lIns="160690" tIns="80345" rIns="160690" bIns="80345" anchor="ctr"/>
            <a:lstStyle/>
            <a:p>
              <a:endParaRPr lang="en-US" altLang="zh-CN">
                <a:sym typeface="Arial" panose="020B0604020202020204" pitchFamily="34" charset="0"/>
              </a:endParaRPr>
            </a:p>
          </p:txBody>
        </p:sp>
        <p:sp>
          <p:nvSpPr>
            <p:cNvPr id="145425" name="Freeform 24"/>
            <p:cNvSpPr>
              <a:spLocks noChangeArrowheads="1"/>
            </p:cNvSpPr>
            <p:nvPr/>
          </p:nvSpPr>
          <p:spPr bwMode="auto">
            <a:xfrm>
              <a:off x="11346372" y="6504075"/>
              <a:ext cx="1926872" cy="2069943"/>
            </a:xfrm>
            <a:custGeom>
              <a:avLst/>
              <a:gdLst>
                <a:gd name="T0" fmla="*/ 682680444 w 4710"/>
                <a:gd name="T1" fmla="*/ 138949425 h 5056"/>
                <a:gd name="T2" fmla="*/ 682680444 w 4710"/>
                <a:gd name="T3" fmla="*/ 138949425 h 5056"/>
                <a:gd name="T4" fmla="*/ 702094796 w 4710"/>
                <a:gd name="T5" fmla="*/ 96711688 h 5056"/>
                <a:gd name="T6" fmla="*/ 716153592 w 4710"/>
                <a:gd name="T7" fmla="*/ 59837158 h 5056"/>
                <a:gd name="T8" fmla="*/ 703768433 w 4710"/>
                <a:gd name="T9" fmla="*/ 17599019 h 5056"/>
                <a:gd name="T10" fmla="*/ 658245180 w 4710"/>
                <a:gd name="T11" fmla="*/ 0 h 5056"/>
                <a:gd name="T12" fmla="*/ 610880968 w 4710"/>
                <a:gd name="T13" fmla="*/ 17599019 h 5056"/>
                <a:gd name="T14" fmla="*/ 598496218 w 4710"/>
                <a:gd name="T15" fmla="*/ 59837158 h 5056"/>
                <a:gd name="T16" fmla="*/ 614228242 w 4710"/>
                <a:gd name="T17" fmla="*/ 96711688 h 5056"/>
                <a:gd name="T18" fmla="*/ 637157191 w 4710"/>
                <a:gd name="T19" fmla="*/ 138949425 h 5056"/>
                <a:gd name="T20" fmla="*/ 637157191 w 4710"/>
                <a:gd name="T21" fmla="*/ 140625521 h 5056"/>
                <a:gd name="T22" fmla="*/ 637157191 w 4710"/>
                <a:gd name="T23" fmla="*/ 212698485 h 5056"/>
                <a:gd name="T24" fmla="*/ 265105670 w 4710"/>
                <a:gd name="T25" fmla="*/ 212698485 h 5056"/>
                <a:gd name="T26" fmla="*/ 265105670 w 4710"/>
                <a:gd name="T27" fmla="*/ 228621452 h 5056"/>
                <a:gd name="T28" fmla="*/ 277323097 w 4710"/>
                <a:gd name="T29" fmla="*/ 247896560 h 5056"/>
                <a:gd name="T30" fmla="*/ 300084723 w 4710"/>
                <a:gd name="T31" fmla="*/ 305890151 h 5056"/>
                <a:gd name="T32" fmla="*/ 278997143 w 4710"/>
                <a:gd name="T33" fmla="*/ 372599524 h 5056"/>
                <a:gd name="T34" fmla="*/ 201841650 w 4710"/>
                <a:gd name="T35" fmla="*/ 406121452 h 5056"/>
                <a:gd name="T36" fmla="*/ 124519296 w 4710"/>
                <a:gd name="T37" fmla="*/ 372599524 h 5056"/>
                <a:gd name="T38" fmla="*/ 103598603 w 4710"/>
                <a:gd name="T39" fmla="*/ 305890151 h 5056"/>
                <a:gd name="T40" fmla="*/ 128033892 w 4710"/>
                <a:gd name="T41" fmla="*/ 246053018 h 5056"/>
                <a:gd name="T42" fmla="*/ 143766325 w 4710"/>
                <a:gd name="T43" fmla="*/ 223257862 h 5056"/>
                <a:gd name="T44" fmla="*/ 143766325 w 4710"/>
                <a:gd name="T45" fmla="*/ 212698485 h 5056"/>
                <a:gd name="T46" fmla="*/ 0 w 4710"/>
                <a:gd name="T47" fmla="*/ 212698485 h 5056"/>
                <a:gd name="T48" fmla="*/ 33472752 w 4710"/>
                <a:gd name="T49" fmla="*/ 595857386 h 5056"/>
                <a:gd name="T50" fmla="*/ 261423750 w 4710"/>
                <a:gd name="T51" fmla="*/ 847273892 h 5056"/>
                <a:gd name="T52" fmla="*/ 387783954 w 4710"/>
                <a:gd name="T53" fmla="*/ 847273892 h 5056"/>
                <a:gd name="T54" fmla="*/ 714479955 w 4710"/>
                <a:gd name="T55" fmla="*/ 594180880 h 5056"/>
                <a:gd name="T56" fmla="*/ 703768433 w 4710"/>
                <a:gd name="T57" fmla="*/ 527304470 h 5056"/>
                <a:gd name="T58" fmla="*/ 702094796 w 4710"/>
                <a:gd name="T59" fmla="*/ 527304470 h 5056"/>
                <a:gd name="T60" fmla="*/ 651215987 w 4710"/>
                <a:gd name="T61" fmla="*/ 553786711 h 5056"/>
                <a:gd name="T62" fmla="*/ 649375027 w 4710"/>
                <a:gd name="T63" fmla="*/ 553786711 h 5056"/>
                <a:gd name="T64" fmla="*/ 623098804 w 4710"/>
                <a:gd name="T65" fmla="*/ 566022542 h 5056"/>
                <a:gd name="T66" fmla="*/ 623098804 w 4710"/>
                <a:gd name="T67" fmla="*/ 566022542 h 5056"/>
                <a:gd name="T68" fmla="*/ 619584207 w 4710"/>
                <a:gd name="T69" fmla="*/ 567698639 h 5056"/>
                <a:gd name="T70" fmla="*/ 614228242 w 4710"/>
                <a:gd name="T71" fmla="*/ 569374735 h 5056"/>
                <a:gd name="T72" fmla="*/ 614228242 w 4710"/>
                <a:gd name="T73" fmla="*/ 567698639 h 5056"/>
                <a:gd name="T74" fmla="*/ 586278382 w 4710"/>
                <a:gd name="T75" fmla="*/ 573062229 h 5056"/>
                <a:gd name="T76" fmla="*/ 563516756 w 4710"/>
                <a:gd name="T77" fmla="*/ 602896663 h 5056"/>
                <a:gd name="T78" fmla="*/ 514144261 w 4710"/>
                <a:gd name="T79" fmla="*/ 629379314 h 5056"/>
                <a:gd name="T80" fmla="*/ 494897640 w 4710"/>
                <a:gd name="T81" fmla="*/ 632899362 h 5056"/>
                <a:gd name="T82" fmla="*/ 493223594 w 4710"/>
                <a:gd name="T83" fmla="*/ 632899362 h 5056"/>
                <a:gd name="T84" fmla="*/ 407198307 w 4710"/>
                <a:gd name="T85" fmla="*/ 643291241 h 5056"/>
                <a:gd name="T86" fmla="*/ 405524670 w 4710"/>
                <a:gd name="T87" fmla="*/ 643291241 h 5056"/>
                <a:gd name="T88" fmla="*/ 331716912 w 4710"/>
                <a:gd name="T89" fmla="*/ 627703217 h 5056"/>
                <a:gd name="T90" fmla="*/ 284185376 w 4710"/>
                <a:gd name="T91" fmla="*/ 553786711 h 5056"/>
                <a:gd name="T92" fmla="*/ 284185376 w 4710"/>
                <a:gd name="T93" fmla="*/ 551943169 h 5056"/>
                <a:gd name="T94" fmla="*/ 280838102 w 4710"/>
                <a:gd name="T95" fmla="*/ 481714157 h 5056"/>
                <a:gd name="T96" fmla="*/ 314143519 w 4710"/>
                <a:gd name="T97" fmla="*/ 404277910 h 5056"/>
                <a:gd name="T98" fmla="*/ 384436680 w 4710"/>
                <a:gd name="T99" fmla="*/ 372599524 h 5056"/>
                <a:gd name="T100" fmla="*/ 386110317 w 4710"/>
                <a:gd name="T101" fmla="*/ 372599524 h 5056"/>
                <a:gd name="T102" fmla="*/ 473976974 w 4710"/>
                <a:gd name="T103" fmla="*/ 365559837 h 5056"/>
                <a:gd name="T104" fmla="*/ 473976974 w 4710"/>
                <a:gd name="T105" fmla="*/ 365559837 h 5056"/>
                <a:gd name="T106" fmla="*/ 549458369 w 4710"/>
                <a:gd name="T107" fmla="*/ 383326295 h 5056"/>
                <a:gd name="T108" fmla="*/ 556320239 w 4710"/>
                <a:gd name="T109" fmla="*/ 390198536 h 5056"/>
                <a:gd name="T110" fmla="*/ 556320239 w 4710"/>
                <a:gd name="T111" fmla="*/ 388522440 h 5056"/>
                <a:gd name="T112" fmla="*/ 744103452 w 4710"/>
                <a:gd name="T113" fmla="*/ 261975934 h 5056"/>
                <a:gd name="T114" fmla="*/ 788120390 w 4710"/>
                <a:gd name="T115" fmla="*/ 212698485 h 5056"/>
                <a:gd name="T116" fmla="*/ 682680444 w 4710"/>
                <a:gd name="T117" fmla="*/ 212698485 h 5056"/>
                <a:gd name="T118" fmla="*/ 682680444 w 4710"/>
                <a:gd name="T119" fmla="*/ 138949425 h 50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710"/>
                <a:gd name="T181" fmla="*/ 0 h 5056"/>
                <a:gd name="T182" fmla="*/ 4710 w 4710"/>
                <a:gd name="T183" fmla="*/ 5056 h 505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710" h="5056">
                  <a:moveTo>
                    <a:pt x="4079" y="829"/>
                  </a:moveTo>
                  <a:lnTo>
                    <a:pt x="4079" y="829"/>
                  </a:lnTo>
                  <a:cubicBezTo>
                    <a:pt x="4079" y="713"/>
                    <a:pt x="4153" y="640"/>
                    <a:pt x="4195" y="577"/>
                  </a:cubicBezTo>
                  <a:cubicBezTo>
                    <a:pt x="4247" y="503"/>
                    <a:pt x="4279" y="441"/>
                    <a:pt x="4279" y="357"/>
                  </a:cubicBezTo>
                  <a:cubicBezTo>
                    <a:pt x="4279" y="262"/>
                    <a:pt x="4257" y="168"/>
                    <a:pt x="4205" y="105"/>
                  </a:cubicBezTo>
                  <a:cubicBezTo>
                    <a:pt x="4153" y="42"/>
                    <a:pt x="4079" y="0"/>
                    <a:pt x="3933" y="0"/>
                  </a:cubicBezTo>
                  <a:cubicBezTo>
                    <a:pt x="3775" y="0"/>
                    <a:pt x="3702" y="52"/>
                    <a:pt x="3650" y="105"/>
                  </a:cubicBezTo>
                  <a:cubicBezTo>
                    <a:pt x="3597" y="168"/>
                    <a:pt x="3576" y="262"/>
                    <a:pt x="3576" y="357"/>
                  </a:cubicBezTo>
                  <a:cubicBezTo>
                    <a:pt x="3576" y="451"/>
                    <a:pt x="3618" y="503"/>
                    <a:pt x="3670" y="577"/>
                  </a:cubicBezTo>
                  <a:cubicBezTo>
                    <a:pt x="3723" y="640"/>
                    <a:pt x="3796" y="713"/>
                    <a:pt x="3807" y="829"/>
                  </a:cubicBezTo>
                  <a:cubicBezTo>
                    <a:pt x="3818" y="839"/>
                    <a:pt x="3818" y="839"/>
                    <a:pt x="3807" y="839"/>
                  </a:cubicBezTo>
                  <a:cubicBezTo>
                    <a:pt x="3807" y="1269"/>
                    <a:pt x="3807" y="1269"/>
                    <a:pt x="3807" y="1269"/>
                  </a:cubicBezTo>
                  <a:cubicBezTo>
                    <a:pt x="1584" y="1269"/>
                    <a:pt x="1584" y="1269"/>
                    <a:pt x="1584" y="1269"/>
                  </a:cubicBezTo>
                  <a:cubicBezTo>
                    <a:pt x="1584" y="1364"/>
                    <a:pt x="1584" y="1364"/>
                    <a:pt x="1584" y="1364"/>
                  </a:cubicBezTo>
                  <a:cubicBezTo>
                    <a:pt x="1584" y="1385"/>
                    <a:pt x="1594" y="1385"/>
                    <a:pt x="1657" y="1479"/>
                  </a:cubicBezTo>
                  <a:cubicBezTo>
                    <a:pt x="1720" y="1552"/>
                    <a:pt x="1793" y="1678"/>
                    <a:pt x="1793" y="1825"/>
                  </a:cubicBezTo>
                  <a:cubicBezTo>
                    <a:pt x="1793" y="1961"/>
                    <a:pt x="1761" y="2108"/>
                    <a:pt x="1667" y="2223"/>
                  </a:cubicBezTo>
                  <a:cubicBezTo>
                    <a:pt x="1573" y="2339"/>
                    <a:pt x="1394" y="2423"/>
                    <a:pt x="1206" y="2423"/>
                  </a:cubicBezTo>
                  <a:cubicBezTo>
                    <a:pt x="1007" y="2412"/>
                    <a:pt x="839" y="2339"/>
                    <a:pt x="744" y="2223"/>
                  </a:cubicBezTo>
                  <a:cubicBezTo>
                    <a:pt x="650" y="2108"/>
                    <a:pt x="619" y="1961"/>
                    <a:pt x="619" y="1825"/>
                  </a:cubicBezTo>
                  <a:cubicBezTo>
                    <a:pt x="619" y="1668"/>
                    <a:pt x="703" y="1552"/>
                    <a:pt x="765" y="1468"/>
                  </a:cubicBezTo>
                  <a:cubicBezTo>
                    <a:pt x="839" y="1374"/>
                    <a:pt x="849" y="1364"/>
                    <a:pt x="859" y="1332"/>
                  </a:cubicBezTo>
                  <a:cubicBezTo>
                    <a:pt x="859" y="1269"/>
                    <a:pt x="859" y="1269"/>
                    <a:pt x="859" y="1269"/>
                  </a:cubicBezTo>
                  <a:cubicBezTo>
                    <a:pt x="0" y="1269"/>
                    <a:pt x="0" y="1269"/>
                    <a:pt x="0" y="1269"/>
                  </a:cubicBezTo>
                  <a:cubicBezTo>
                    <a:pt x="200" y="1972"/>
                    <a:pt x="420" y="2360"/>
                    <a:pt x="200" y="3555"/>
                  </a:cubicBezTo>
                  <a:cubicBezTo>
                    <a:pt x="1237" y="4572"/>
                    <a:pt x="1143" y="4814"/>
                    <a:pt x="1562" y="5055"/>
                  </a:cubicBezTo>
                  <a:cubicBezTo>
                    <a:pt x="2317" y="5055"/>
                    <a:pt x="2317" y="5055"/>
                    <a:pt x="2317" y="5055"/>
                  </a:cubicBezTo>
                  <a:cubicBezTo>
                    <a:pt x="2863" y="4730"/>
                    <a:pt x="3586" y="4164"/>
                    <a:pt x="4269" y="3545"/>
                  </a:cubicBezTo>
                  <a:cubicBezTo>
                    <a:pt x="4216" y="3409"/>
                    <a:pt x="4205" y="3272"/>
                    <a:pt x="4205" y="3146"/>
                  </a:cubicBezTo>
                  <a:cubicBezTo>
                    <a:pt x="4195" y="3146"/>
                    <a:pt x="4195" y="3146"/>
                    <a:pt x="4195" y="3146"/>
                  </a:cubicBezTo>
                  <a:cubicBezTo>
                    <a:pt x="4069" y="3210"/>
                    <a:pt x="3974" y="3262"/>
                    <a:pt x="3891" y="3304"/>
                  </a:cubicBezTo>
                  <a:lnTo>
                    <a:pt x="3880" y="3304"/>
                  </a:lnTo>
                  <a:cubicBezTo>
                    <a:pt x="3796" y="3345"/>
                    <a:pt x="3734" y="3366"/>
                    <a:pt x="3723" y="3377"/>
                  </a:cubicBezTo>
                  <a:cubicBezTo>
                    <a:pt x="3712" y="3387"/>
                    <a:pt x="3712" y="3387"/>
                    <a:pt x="3702" y="3387"/>
                  </a:cubicBezTo>
                  <a:lnTo>
                    <a:pt x="3670" y="3397"/>
                  </a:lnTo>
                  <a:cubicBezTo>
                    <a:pt x="3670" y="3387"/>
                    <a:pt x="3670" y="3387"/>
                    <a:pt x="3670" y="3387"/>
                  </a:cubicBezTo>
                  <a:cubicBezTo>
                    <a:pt x="3618" y="3419"/>
                    <a:pt x="3566" y="3419"/>
                    <a:pt x="3503" y="3419"/>
                  </a:cubicBezTo>
                  <a:cubicBezTo>
                    <a:pt x="3471" y="3493"/>
                    <a:pt x="3419" y="3555"/>
                    <a:pt x="3367" y="3597"/>
                  </a:cubicBezTo>
                  <a:cubicBezTo>
                    <a:pt x="3283" y="3671"/>
                    <a:pt x="3188" y="3723"/>
                    <a:pt x="3072" y="3755"/>
                  </a:cubicBezTo>
                  <a:cubicBezTo>
                    <a:pt x="3031" y="3765"/>
                    <a:pt x="2999" y="3776"/>
                    <a:pt x="2957" y="3776"/>
                  </a:cubicBezTo>
                  <a:lnTo>
                    <a:pt x="2947" y="3776"/>
                  </a:lnTo>
                  <a:cubicBezTo>
                    <a:pt x="2433" y="3838"/>
                    <a:pt x="2433" y="3838"/>
                    <a:pt x="2433" y="3838"/>
                  </a:cubicBezTo>
                  <a:cubicBezTo>
                    <a:pt x="2433" y="3838"/>
                    <a:pt x="2433" y="3838"/>
                    <a:pt x="2423" y="3838"/>
                  </a:cubicBezTo>
                  <a:cubicBezTo>
                    <a:pt x="2265" y="3859"/>
                    <a:pt x="2118" y="3828"/>
                    <a:pt x="1982" y="3745"/>
                  </a:cubicBezTo>
                  <a:cubicBezTo>
                    <a:pt x="1845" y="3661"/>
                    <a:pt x="1720" y="3503"/>
                    <a:pt x="1698" y="3304"/>
                  </a:cubicBezTo>
                  <a:lnTo>
                    <a:pt x="1698" y="3293"/>
                  </a:lnTo>
                  <a:cubicBezTo>
                    <a:pt x="1678" y="2874"/>
                    <a:pt x="1678" y="2874"/>
                    <a:pt x="1678" y="2874"/>
                  </a:cubicBezTo>
                  <a:cubicBezTo>
                    <a:pt x="1657" y="2674"/>
                    <a:pt x="1761" y="2517"/>
                    <a:pt x="1877" y="2412"/>
                  </a:cubicBezTo>
                  <a:cubicBezTo>
                    <a:pt x="1993" y="2307"/>
                    <a:pt x="2129" y="2244"/>
                    <a:pt x="2297" y="2223"/>
                  </a:cubicBezTo>
                  <a:cubicBezTo>
                    <a:pt x="2297" y="2223"/>
                    <a:pt x="2297" y="2223"/>
                    <a:pt x="2307" y="2223"/>
                  </a:cubicBezTo>
                  <a:cubicBezTo>
                    <a:pt x="2832" y="2181"/>
                    <a:pt x="2832" y="2181"/>
                    <a:pt x="2832" y="2181"/>
                  </a:cubicBezTo>
                  <a:cubicBezTo>
                    <a:pt x="2999" y="2160"/>
                    <a:pt x="3146" y="2203"/>
                    <a:pt x="3283" y="2287"/>
                  </a:cubicBezTo>
                  <a:cubicBezTo>
                    <a:pt x="3293" y="2297"/>
                    <a:pt x="3314" y="2318"/>
                    <a:pt x="3324" y="2328"/>
                  </a:cubicBezTo>
                  <a:cubicBezTo>
                    <a:pt x="3324" y="2318"/>
                    <a:pt x="3324" y="2318"/>
                    <a:pt x="3324" y="2318"/>
                  </a:cubicBezTo>
                  <a:cubicBezTo>
                    <a:pt x="3324" y="2318"/>
                    <a:pt x="4006" y="2045"/>
                    <a:pt x="4446" y="1563"/>
                  </a:cubicBezTo>
                  <a:cubicBezTo>
                    <a:pt x="4551" y="1458"/>
                    <a:pt x="4635" y="1353"/>
                    <a:pt x="4709" y="1269"/>
                  </a:cubicBezTo>
                  <a:cubicBezTo>
                    <a:pt x="4079" y="1269"/>
                    <a:pt x="4079" y="1269"/>
                    <a:pt x="4079" y="1269"/>
                  </a:cubicBezTo>
                  <a:lnTo>
                    <a:pt x="4079" y="829"/>
                  </a:lnTo>
                </a:path>
              </a:pathLst>
            </a:custGeom>
            <a:solidFill>
              <a:schemeClr val="accent2"/>
            </a:solidFill>
            <a:ln w="9525">
              <a:noFill/>
              <a:miter lim="800000"/>
            </a:ln>
          </p:spPr>
          <p:txBody>
            <a:bodyPr wrap="none" lIns="160690" tIns="80345" rIns="160690" bIns="80345" anchor="ctr"/>
            <a:lstStyle/>
            <a:p>
              <a:endParaRPr lang="en-US" altLang="zh-CN">
                <a:sym typeface="Arial" panose="020B0604020202020204" pitchFamily="34" charset="0"/>
              </a:endParaRPr>
            </a:p>
          </p:txBody>
        </p:sp>
        <p:sp>
          <p:nvSpPr>
            <p:cNvPr id="145426" name="Freeform 25"/>
            <p:cNvSpPr>
              <a:spLocks noChangeArrowheads="1"/>
            </p:cNvSpPr>
            <p:nvPr/>
          </p:nvSpPr>
          <p:spPr bwMode="auto">
            <a:xfrm>
              <a:off x="11580916" y="8689516"/>
              <a:ext cx="909311" cy="1404023"/>
            </a:xfrm>
            <a:custGeom>
              <a:avLst/>
              <a:gdLst>
                <a:gd name="T0" fmla="*/ 266466950 w 2224"/>
                <a:gd name="T1" fmla="*/ 0 h 3431"/>
                <a:gd name="T2" fmla="*/ 266466950 w 2224"/>
                <a:gd name="T3" fmla="*/ 0 h 3431"/>
                <a:gd name="T4" fmla="*/ 54329698 w 2224"/>
                <a:gd name="T5" fmla="*/ 0 h 3431"/>
                <a:gd name="T6" fmla="*/ 26245311 w 2224"/>
                <a:gd name="T7" fmla="*/ 42199670 h 3431"/>
                <a:gd name="T8" fmla="*/ 98127887 w 2224"/>
                <a:gd name="T9" fmla="*/ 254704370 h 3431"/>
                <a:gd name="T10" fmla="*/ 52491030 w 2224"/>
                <a:gd name="T11" fmla="*/ 367068737 h 3431"/>
                <a:gd name="T12" fmla="*/ 143765164 w 2224"/>
                <a:gd name="T13" fmla="*/ 367068737 h 3431"/>
                <a:gd name="T14" fmla="*/ 143765164 w 2224"/>
                <a:gd name="T15" fmla="*/ 432043044 h 3431"/>
                <a:gd name="T16" fmla="*/ 143765164 w 2224"/>
                <a:gd name="T17" fmla="*/ 433717559 h 3431"/>
                <a:gd name="T18" fmla="*/ 119191291 w 2224"/>
                <a:gd name="T19" fmla="*/ 475916806 h 3431"/>
                <a:gd name="T20" fmla="*/ 103310221 w 2224"/>
                <a:gd name="T21" fmla="*/ 512757770 h 3431"/>
                <a:gd name="T22" fmla="*/ 115680796 w 2224"/>
                <a:gd name="T23" fmla="*/ 555124796 h 3431"/>
                <a:gd name="T24" fmla="*/ 162989479 w 2224"/>
                <a:gd name="T25" fmla="*/ 572540242 h 3431"/>
                <a:gd name="T26" fmla="*/ 210298162 w 2224"/>
                <a:gd name="T27" fmla="*/ 555124796 h 3431"/>
                <a:gd name="T28" fmla="*/ 222668762 w 2224"/>
                <a:gd name="T29" fmla="*/ 512757770 h 3431"/>
                <a:gd name="T30" fmla="*/ 208626731 w 2224"/>
                <a:gd name="T31" fmla="*/ 475916806 h 3431"/>
                <a:gd name="T32" fmla="*/ 187396128 w 2224"/>
                <a:gd name="T33" fmla="*/ 433717559 h 3431"/>
                <a:gd name="T34" fmla="*/ 187396128 w 2224"/>
                <a:gd name="T35" fmla="*/ 367068737 h 3431"/>
                <a:gd name="T36" fmla="*/ 292712663 w 2224"/>
                <a:gd name="T37" fmla="*/ 367068737 h 3431"/>
                <a:gd name="T38" fmla="*/ 298061814 w 2224"/>
                <a:gd name="T39" fmla="*/ 214179177 h 3431"/>
                <a:gd name="T40" fmla="*/ 357574230 w 2224"/>
                <a:gd name="T41" fmla="*/ 44041554 h 3431"/>
                <a:gd name="T42" fmla="*/ 266466950 w 2224"/>
                <a:gd name="T43" fmla="*/ 0 h 343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224"/>
                <a:gd name="T67" fmla="*/ 0 h 3431"/>
                <a:gd name="T68" fmla="*/ 2224 w 2224"/>
                <a:gd name="T69" fmla="*/ 3431 h 343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224" h="3431">
                  <a:moveTo>
                    <a:pt x="1594" y="0"/>
                  </a:moveTo>
                  <a:lnTo>
                    <a:pt x="1594" y="0"/>
                  </a:lnTo>
                  <a:cubicBezTo>
                    <a:pt x="325" y="0"/>
                    <a:pt x="325" y="0"/>
                    <a:pt x="325" y="0"/>
                  </a:cubicBezTo>
                  <a:cubicBezTo>
                    <a:pt x="251" y="63"/>
                    <a:pt x="198" y="147"/>
                    <a:pt x="157" y="252"/>
                  </a:cubicBezTo>
                  <a:cubicBezTo>
                    <a:pt x="0" y="671"/>
                    <a:pt x="545" y="1080"/>
                    <a:pt x="587" y="1521"/>
                  </a:cubicBezTo>
                  <a:cubicBezTo>
                    <a:pt x="503" y="1773"/>
                    <a:pt x="409" y="1982"/>
                    <a:pt x="314" y="2192"/>
                  </a:cubicBezTo>
                  <a:cubicBezTo>
                    <a:pt x="860" y="2192"/>
                    <a:pt x="860" y="2192"/>
                    <a:pt x="860" y="2192"/>
                  </a:cubicBezTo>
                  <a:cubicBezTo>
                    <a:pt x="860" y="2580"/>
                    <a:pt x="860" y="2580"/>
                    <a:pt x="860" y="2580"/>
                  </a:cubicBezTo>
                  <a:lnTo>
                    <a:pt x="860" y="2590"/>
                  </a:lnTo>
                  <a:cubicBezTo>
                    <a:pt x="849" y="2706"/>
                    <a:pt x="765" y="2780"/>
                    <a:pt x="713" y="2842"/>
                  </a:cubicBezTo>
                  <a:cubicBezTo>
                    <a:pt x="660" y="2916"/>
                    <a:pt x="618" y="2979"/>
                    <a:pt x="618" y="3062"/>
                  </a:cubicBezTo>
                  <a:cubicBezTo>
                    <a:pt x="618" y="3157"/>
                    <a:pt x="639" y="3251"/>
                    <a:pt x="692" y="3315"/>
                  </a:cubicBezTo>
                  <a:cubicBezTo>
                    <a:pt x="744" y="3377"/>
                    <a:pt x="828" y="3419"/>
                    <a:pt x="975" y="3419"/>
                  </a:cubicBezTo>
                  <a:cubicBezTo>
                    <a:pt x="1121" y="3430"/>
                    <a:pt x="1205" y="3377"/>
                    <a:pt x="1258" y="3315"/>
                  </a:cubicBezTo>
                  <a:cubicBezTo>
                    <a:pt x="1300" y="3251"/>
                    <a:pt x="1332" y="3157"/>
                    <a:pt x="1332" y="3062"/>
                  </a:cubicBezTo>
                  <a:cubicBezTo>
                    <a:pt x="1332" y="2979"/>
                    <a:pt x="1289" y="2916"/>
                    <a:pt x="1248" y="2842"/>
                  </a:cubicBezTo>
                  <a:cubicBezTo>
                    <a:pt x="1195" y="2780"/>
                    <a:pt x="1121" y="2706"/>
                    <a:pt x="1121" y="2590"/>
                  </a:cubicBezTo>
                  <a:cubicBezTo>
                    <a:pt x="1121" y="2192"/>
                    <a:pt x="1121" y="2192"/>
                    <a:pt x="1121" y="2192"/>
                  </a:cubicBezTo>
                  <a:cubicBezTo>
                    <a:pt x="1751" y="2192"/>
                    <a:pt x="1751" y="2192"/>
                    <a:pt x="1751" y="2192"/>
                  </a:cubicBezTo>
                  <a:cubicBezTo>
                    <a:pt x="1751" y="1909"/>
                    <a:pt x="1762" y="1615"/>
                    <a:pt x="1783" y="1279"/>
                  </a:cubicBezTo>
                  <a:cubicBezTo>
                    <a:pt x="1877" y="818"/>
                    <a:pt x="2223" y="598"/>
                    <a:pt x="2139" y="263"/>
                  </a:cubicBezTo>
                  <a:cubicBezTo>
                    <a:pt x="2066" y="11"/>
                    <a:pt x="1814" y="73"/>
                    <a:pt x="1594" y="0"/>
                  </a:cubicBezTo>
                </a:path>
              </a:pathLst>
            </a:custGeom>
            <a:solidFill>
              <a:schemeClr val="accent2"/>
            </a:solidFill>
            <a:ln w="9525">
              <a:noFill/>
              <a:miter lim="800000"/>
            </a:ln>
          </p:spPr>
          <p:txBody>
            <a:bodyPr wrap="none" lIns="160690" tIns="80345" rIns="160690" bIns="80345" anchor="ctr"/>
            <a:lstStyle/>
            <a:p>
              <a:endParaRPr lang="en-US" altLang="zh-CN">
                <a:sym typeface="Arial" panose="020B0604020202020204" pitchFamily="34" charset="0"/>
              </a:endParaRPr>
            </a:p>
          </p:txBody>
        </p:sp>
        <p:sp>
          <p:nvSpPr>
            <p:cNvPr id="145427" name="Freeform 26"/>
            <p:cNvSpPr>
              <a:spLocks noChangeArrowheads="1"/>
            </p:cNvSpPr>
            <p:nvPr/>
          </p:nvSpPr>
          <p:spPr bwMode="auto">
            <a:xfrm>
              <a:off x="12701316" y="7023816"/>
              <a:ext cx="923744" cy="750738"/>
            </a:xfrm>
            <a:custGeom>
              <a:avLst/>
              <a:gdLst>
                <a:gd name="T0" fmla="*/ 233883301 w 2256"/>
                <a:gd name="T1" fmla="*/ 91290315 h 1836"/>
                <a:gd name="T2" fmla="*/ 233883301 w 2256"/>
                <a:gd name="T3" fmla="*/ 91290315 h 1836"/>
                <a:gd name="T4" fmla="*/ 22801651 w 2256"/>
                <a:gd name="T5" fmla="*/ 233241579 h 1836"/>
                <a:gd name="T6" fmla="*/ 3520955 w 2256"/>
                <a:gd name="T7" fmla="*/ 277047293 h 1836"/>
                <a:gd name="T8" fmla="*/ 38561395 w 2256"/>
                <a:gd name="T9" fmla="*/ 299786144 h 1836"/>
                <a:gd name="T10" fmla="*/ 268923730 w 2256"/>
                <a:gd name="T11" fmla="*/ 143790465 h 1836"/>
                <a:gd name="T12" fmla="*/ 378069605 w 2256"/>
                <a:gd name="T13" fmla="*/ 0 h 1836"/>
                <a:gd name="T14" fmla="*/ 316538699 w 2256"/>
                <a:gd name="T15" fmla="*/ 0 h 1836"/>
                <a:gd name="T16" fmla="*/ 233883301 w 2256"/>
                <a:gd name="T17" fmla="*/ 91290315 h 18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56"/>
                <a:gd name="T28" fmla="*/ 0 h 1836"/>
                <a:gd name="T29" fmla="*/ 2256 w 2256"/>
                <a:gd name="T30" fmla="*/ 1836 h 18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56" h="1836">
                  <a:moveTo>
                    <a:pt x="1395" y="546"/>
                  </a:moveTo>
                  <a:lnTo>
                    <a:pt x="1395" y="546"/>
                  </a:lnTo>
                  <a:cubicBezTo>
                    <a:pt x="881" y="1112"/>
                    <a:pt x="136" y="1395"/>
                    <a:pt x="136" y="1395"/>
                  </a:cubicBezTo>
                  <a:cubicBezTo>
                    <a:pt x="53" y="1416"/>
                    <a:pt x="0" y="1541"/>
                    <a:pt x="21" y="1657"/>
                  </a:cubicBezTo>
                  <a:cubicBezTo>
                    <a:pt x="42" y="1762"/>
                    <a:pt x="157" y="1835"/>
                    <a:pt x="230" y="1793"/>
                  </a:cubicBezTo>
                  <a:cubicBezTo>
                    <a:pt x="230" y="1793"/>
                    <a:pt x="1017" y="1500"/>
                    <a:pt x="1604" y="860"/>
                  </a:cubicBezTo>
                  <a:cubicBezTo>
                    <a:pt x="1919" y="524"/>
                    <a:pt x="2129" y="220"/>
                    <a:pt x="2255" y="0"/>
                  </a:cubicBezTo>
                  <a:cubicBezTo>
                    <a:pt x="1888" y="0"/>
                    <a:pt x="1888" y="0"/>
                    <a:pt x="1888" y="0"/>
                  </a:cubicBezTo>
                  <a:cubicBezTo>
                    <a:pt x="1762" y="147"/>
                    <a:pt x="1604" y="325"/>
                    <a:pt x="1395" y="546"/>
                  </a:cubicBezTo>
                </a:path>
              </a:pathLst>
            </a:custGeom>
            <a:solidFill>
              <a:schemeClr val="accent1"/>
            </a:solidFill>
            <a:ln w="9525">
              <a:noFill/>
              <a:miter lim="800000"/>
            </a:ln>
          </p:spPr>
          <p:txBody>
            <a:bodyPr wrap="none" lIns="160690" tIns="80345" rIns="160690" bIns="80345" anchor="ctr"/>
            <a:lstStyle/>
            <a:p>
              <a:endParaRPr lang="en-US" altLang="zh-CN">
                <a:sym typeface="Arial" panose="020B0604020202020204" pitchFamily="34" charset="0"/>
              </a:endParaRPr>
            </a:p>
          </p:txBody>
        </p:sp>
        <p:sp>
          <p:nvSpPr>
            <p:cNvPr id="145428" name="Freeform 27"/>
            <p:cNvSpPr>
              <a:spLocks noChangeArrowheads="1"/>
            </p:cNvSpPr>
            <p:nvPr/>
          </p:nvSpPr>
          <p:spPr bwMode="auto">
            <a:xfrm>
              <a:off x="12174494" y="7539949"/>
              <a:ext cx="488935" cy="400634"/>
            </a:xfrm>
            <a:custGeom>
              <a:avLst/>
              <a:gdLst>
                <a:gd name="T0" fmla="*/ 145565262 w 1196"/>
                <a:gd name="T1" fmla="*/ 1849806 h 977"/>
                <a:gd name="T2" fmla="*/ 145565262 w 1196"/>
                <a:gd name="T3" fmla="*/ 1849806 h 977"/>
                <a:gd name="T4" fmla="*/ 141888440 w 1196"/>
                <a:gd name="T5" fmla="*/ 1849806 h 977"/>
                <a:gd name="T6" fmla="*/ 50805898 w 1196"/>
                <a:gd name="T7" fmla="*/ 8911955 h 977"/>
                <a:gd name="T8" fmla="*/ 1671209 w 1196"/>
                <a:gd name="T9" fmla="*/ 54817979 h 977"/>
                <a:gd name="T10" fmla="*/ 7019243 w 1196"/>
                <a:gd name="T11" fmla="*/ 127124427 h 977"/>
                <a:gd name="T12" fmla="*/ 61334770 w 1196"/>
                <a:gd name="T13" fmla="*/ 160418458 h 977"/>
                <a:gd name="T14" fmla="*/ 148907679 w 1196"/>
                <a:gd name="T15" fmla="*/ 149992955 h 977"/>
                <a:gd name="T16" fmla="*/ 199713565 w 1196"/>
                <a:gd name="T17" fmla="*/ 104087337 h 977"/>
                <a:gd name="T18" fmla="*/ 194532736 w 1196"/>
                <a:gd name="T19" fmla="*/ 35480512 h 977"/>
                <a:gd name="T20" fmla="*/ 145565262 w 1196"/>
                <a:gd name="T21" fmla="*/ 1849806 h 97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96"/>
                <a:gd name="T34" fmla="*/ 0 h 977"/>
                <a:gd name="T35" fmla="*/ 1196 w 1196"/>
                <a:gd name="T36" fmla="*/ 977 h 97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96" h="977">
                  <a:moveTo>
                    <a:pt x="871" y="11"/>
                  </a:moveTo>
                  <a:lnTo>
                    <a:pt x="871" y="11"/>
                  </a:lnTo>
                  <a:cubicBezTo>
                    <a:pt x="871" y="11"/>
                    <a:pt x="860" y="11"/>
                    <a:pt x="849" y="11"/>
                  </a:cubicBezTo>
                  <a:cubicBezTo>
                    <a:pt x="304" y="53"/>
                    <a:pt x="304" y="53"/>
                    <a:pt x="304" y="53"/>
                  </a:cubicBezTo>
                  <a:cubicBezTo>
                    <a:pt x="147" y="74"/>
                    <a:pt x="0" y="200"/>
                    <a:pt x="10" y="326"/>
                  </a:cubicBezTo>
                  <a:cubicBezTo>
                    <a:pt x="42" y="756"/>
                    <a:pt x="42" y="756"/>
                    <a:pt x="42" y="756"/>
                  </a:cubicBezTo>
                  <a:cubicBezTo>
                    <a:pt x="53" y="882"/>
                    <a:pt x="209" y="976"/>
                    <a:pt x="367" y="954"/>
                  </a:cubicBezTo>
                  <a:cubicBezTo>
                    <a:pt x="891" y="892"/>
                    <a:pt x="891" y="892"/>
                    <a:pt x="891" y="892"/>
                  </a:cubicBezTo>
                  <a:cubicBezTo>
                    <a:pt x="1059" y="882"/>
                    <a:pt x="1195" y="745"/>
                    <a:pt x="1195" y="619"/>
                  </a:cubicBezTo>
                  <a:cubicBezTo>
                    <a:pt x="1164" y="211"/>
                    <a:pt x="1164" y="211"/>
                    <a:pt x="1164" y="211"/>
                  </a:cubicBezTo>
                  <a:cubicBezTo>
                    <a:pt x="1154" y="95"/>
                    <a:pt x="1027" y="0"/>
                    <a:pt x="871" y="11"/>
                  </a:cubicBezTo>
                </a:path>
              </a:pathLst>
            </a:custGeom>
            <a:solidFill>
              <a:schemeClr val="accent1"/>
            </a:solidFill>
            <a:ln w="9525">
              <a:noFill/>
              <a:miter lim="800000"/>
            </a:ln>
          </p:spPr>
          <p:txBody>
            <a:bodyPr wrap="none" lIns="160690" tIns="80345" rIns="160690" bIns="80345" anchor="ctr"/>
            <a:lstStyle/>
            <a:p>
              <a:endParaRPr lang="en-US" altLang="zh-CN">
                <a:sym typeface="Arial" panose="020B0604020202020204" pitchFamily="34" charset="0"/>
              </a:endParaRPr>
            </a:p>
          </p:txBody>
        </p:sp>
        <p:sp>
          <p:nvSpPr>
            <p:cNvPr id="145429" name="Freeform 28"/>
            <p:cNvSpPr>
              <a:spLocks noChangeArrowheads="1"/>
            </p:cNvSpPr>
            <p:nvPr/>
          </p:nvSpPr>
          <p:spPr bwMode="auto">
            <a:xfrm>
              <a:off x="12710338" y="8187821"/>
              <a:ext cx="992303" cy="1404023"/>
            </a:xfrm>
            <a:custGeom>
              <a:avLst/>
              <a:gdLst>
                <a:gd name="T0" fmla="*/ 175791942 w 2424"/>
                <a:gd name="T1" fmla="*/ 0 h 3430"/>
                <a:gd name="T2" fmla="*/ 175791942 w 2424"/>
                <a:gd name="T3" fmla="*/ 0 h 3430"/>
                <a:gd name="T4" fmla="*/ 0 w 2424"/>
                <a:gd name="T5" fmla="*/ 572874172 h 3430"/>
                <a:gd name="T6" fmla="*/ 177467886 w 2424"/>
                <a:gd name="T7" fmla="*/ 572874172 h 3430"/>
                <a:gd name="T8" fmla="*/ 177467886 w 2424"/>
                <a:gd name="T9" fmla="*/ 555280910 h 3430"/>
                <a:gd name="T10" fmla="*/ 165234399 w 2424"/>
                <a:gd name="T11" fmla="*/ 534168994 h 3430"/>
                <a:gd name="T12" fmla="*/ 144119314 w 2424"/>
                <a:gd name="T13" fmla="*/ 476194322 h 3430"/>
                <a:gd name="T14" fmla="*/ 165234399 w 2424"/>
                <a:gd name="T15" fmla="*/ 409507240 h 3430"/>
                <a:gd name="T16" fmla="*/ 242488729 w 2424"/>
                <a:gd name="T17" fmla="*/ 377838958 h 3430"/>
                <a:gd name="T18" fmla="*/ 318067472 w 2424"/>
                <a:gd name="T19" fmla="*/ 409507240 h 3430"/>
                <a:gd name="T20" fmla="*/ 339182558 w 2424"/>
                <a:gd name="T21" fmla="*/ 476194322 h 3430"/>
                <a:gd name="T22" fmla="*/ 316391938 w 2424"/>
                <a:gd name="T23" fmla="*/ 536011825 h 3430"/>
                <a:gd name="T24" fmla="*/ 300471704 w 2424"/>
                <a:gd name="T25" fmla="*/ 558799562 h 3430"/>
                <a:gd name="T26" fmla="*/ 300471704 w 2424"/>
                <a:gd name="T27" fmla="*/ 572874172 h 3430"/>
                <a:gd name="T28" fmla="*/ 400684851 w 2424"/>
                <a:gd name="T29" fmla="*/ 572874172 h 3430"/>
                <a:gd name="T30" fmla="*/ 406047543 w 2424"/>
                <a:gd name="T31" fmla="*/ 574549994 h 3430"/>
                <a:gd name="T32" fmla="*/ 406047543 w 2424"/>
                <a:gd name="T33" fmla="*/ 184479206 h 3430"/>
                <a:gd name="T34" fmla="*/ 175791942 w 2424"/>
                <a:gd name="T35" fmla="*/ 0 h 343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424"/>
                <a:gd name="T55" fmla="*/ 0 h 3430"/>
                <a:gd name="T56" fmla="*/ 2424 w 2424"/>
                <a:gd name="T57" fmla="*/ 3430 h 343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424" h="3430">
                  <a:moveTo>
                    <a:pt x="1049" y="0"/>
                  </a:moveTo>
                  <a:lnTo>
                    <a:pt x="1049" y="0"/>
                  </a:lnTo>
                  <a:cubicBezTo>
                    <a:pt x="828" y="1269"/>
                    <a:pt x="409" y="2307"/>
                    <a:pt x="0" y="3419"/>
                  </a:cubicBezTo>
                  <a:cubicBezTo>
                    <a:pt x="1059" y="3419"/>
                    <a:pt x="1059" y="3419"/>
                    <a:pt x="1059" y="3419"/>
                  </a:cubicBezTo>
                  <a:cubicBezTo>
                    <a:pt x="1059" y="3314"/>
                    <a:pt x="1059" y="3314"/>
                    <a:pt x="1059" y="3314"/>
                  </a:cubicBezTo>
                  <a:cubicBezTo>
                    <a:pt x="1059" y="3293"/>
                    <a:pt x="1049" y="3283"/>
                    <a:pt x="986" y="3188"/>
                  </a:cubicBezTo>
                  <a:cubicBezTo>
                    <a:pt x="934" y="3115"/>
                    <a:pt x="860" y="3000"/>
                    <a:pt x="860" y="2842"/>
                  </a:cubicBezTo>
                  <a:cubicBezTo>
                    <a:pt x="860" y="2706"/>
                    <a:pt x="881" y="2569"/>
                    <a:pt x="986" y="2444"/>
                  </a:cubicBezTo>
                  <a:cubicBezTo>
                    <a:pt x="1070" y="2329"/>
                    <a:pt x="1248" y="2245"/>
                    <a:pt x="1447" y="2255"/>
                  </a:cubicBezTo>
                  <a:cubicBezTo>
                    <a:pt x="1636" y="2255"/>
                    <a:pt x="1814" y="2329"/>
                    <a:pt x="1898" y="2444"/>
                  </a:cubicBezTo>
                  <a:cubicBezTo>
                    <a:pt x="2003" y="2559"/>
                    <a:pt x="2024" y="2706"/>
                    <a:pt x="2024" y="2842"/>
                  </a:cubicBezTo>
                  <a:cubicBezTo>
                    <a:pt x="2024" y="3000"/>
                    <a:pt x="1940" y="3125"/>
                    <a:pt x="1888" y="3199"/>
                  </a:cubicBezTo>
                  <a:cubicBezTo>
                    <a:pt x="1814" y="3293"/>
                    <a:pt x="1793" y="3314"/>
                    <a:pt x="1793" y="3335"/>
                  </a:cubicBezTo>
                  <a:cubicBezTo>
                    <a:pt x="1793" y="3419"/>
                    <a:pt x="1793" y="3419"/>
                    <a:pt x="1793" y="3419"/>
                  </a:cubicBezTo>
                  <a:cubicBezTo>
                    <a:pt x="2391" y="3419"/>
                    <a:pt x="2391" y="3419"/>
                    <a:pt x="2391" y="3419"/>
                  </a:cubicBezTo>
                  <a:cubicBezTo>
                    <a:pt x="2402" y="3419"/>
                    <a:pt x="2412" y="3419"/>
                    <a:pt x="2423" y="3429"/>
                  </a:cubicBezTo>
                  <a:cubicBezTo>
                    <a:pt x="2423" y="1101"/>
                    <a:pt x="2423" y="1101"/>
                    <a:pt x="2423" y="1101"/>
                  </a:cubicBezTo>
                  <a:cubicBezTo>
                    <a:pt x="1741" y="671"/>
                    <a:pt x="1174" y="283"/>
                    <a:pt x="1049" y="0"/>
                  </a:cubicBezTo>
                </a:path>
              </a:pathLst>
            </a:custGeom>
            <a:solidFill>
              <a:schemeClr val="accent2"/>
            </a:solidFill>
            <a:ln w="9525">
              <a:noFill/>
              <a:miter lim="800000"/>
            </a:ln>
          </p:spPr>
          <p:txBody>
            <a:bodyPr wrap="none" lIns="160690" tIns="80345" rIns="160690" bIns="80345" anchor="ctr"/>
            <a:lstStyle/>
            <a:p>
              <a:endParaRPr lang="en-US" altLang="zh-CN">
                <a:sym typeface="Arial" panose="020B0604020202020204" pitchFamily="34" charset="0"/>
              </a:endParaRPr>
            </a:p>
          </p:txBody>
        </p:sp>
        <p:sp>
          <p:nvSpPr>
            <p:cNvPr id="145430" name="Freeform 29"/>
            <p:cNvSpPr>
              <a:spLocks noChangeArrowheads="1"/>
            </p:cNvSpPr>
            <p:nvPr/>
          </p:nvSpPr>
          <p:spPr bwMode="auto">
            <a:xfrm>
              <a:off x="9392437" y="8393551"/>
              <a:ext cx="1845684" cy="1709010"/>
            </a:xfrm>
            <a:custGeom>
              <a:avLst/>
              <a:gdLst>
                <a:gd name="T0" fmla="*/ 0 w 4511"/>
                <a:gd name="T1" fmla="*/ 488444040 h 4175"/>
                <a:gd name="T2" fmla="*/ 0 w 4511"/>
                <a:gd name="T3" fmla="*/ 488444040 h 4175"/>
                <a:gd name="T4" fmla="*/ 502048129 w 4511"/>
                <a:gd name="T5" fmla="*/ 488444040 h 4175"/>
                <a:gd name="T6" fmla="*/ 502048129 w 4511"/>
                <a:gd name="T7" fmla="*/ 556976741 h 4175"/>
                <a:gd name="T8" fmla="*/ 502048129 w 4511"/>
                <a:gd name="T9" fmla="*/ 558820015 h 4175"/>
                <a:gd name="T10" fmla="*/ 477439702 w 4511"/>
                <a:gd name="T11" fmla="*/ 602721289 h 4175"/>
                <a:gd name="T12" fmla="*/ 461871072 w 4511"/>
                <a:gd name="T13" fmla="*/ 637741855 h 4175"/>
                <a:gd name="T14" fmla="*/ 474091614 w 4511"/>
                <a:gd name="T15" fmla="*/ 679967277 h 4175"/>
                <a:gd name="T16" fmla="*/ 521467286 w 4511"/>
                <a:gd name="T17" fmla="*/ 697561680 h 4175"/>
                <a:gd name="T18" fmla="*/ 568842958 w 4511"/>
                <a:gd name="T19" fmla="*/ 679967277 h 4175"/>
                <a:gd name="T20" fmla="*/ 581063501 w 4511"/>
                <a:gd name="T21" fmla="*/ 637741855 h 4175"/>
                <a:gd name="T22" fmla="*/ 567001367 w 4511"/>
                <a:gd name="T23" fmla="*/ 602721289 h 4175"/>
                <a:gd name="T24" fmla="*/ 546075714 w 4511"/>
                <a:gd name="T25" fmla="*/ 558820015 h 4175"/>
                <a:gd name="T26" fmla="*/ 546075714 w 4511"/>
                <a:gd name="T27" fmla="*/ 488444040 h 4175"/>
                <a:gd name="T28" fmla="*/ 744450857 w 4511"/>
                <a:gd name="T29" fmla="*/ 488444040 h 4175"/>
                <a:gd name="T30" fmla="*/ 742777017 w 4511"/>
                <a:gd name="T31" fmla="*/ 0 h 4175"/>
                <a:gd name="T32" fmla="*/ 0 w 4511"/>
                <a:gd name="T33" fmla="*/ 488444040 h 417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511"/>
                <a:gd name="T52" fmla="*/ 0 h 4175"/>
                <a:gd name="T53" fmla="*/ 4511 w 4511"/>
                <a:gd name="T54" fmla="*/ 4175 h 417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511" h="4175">
                  <a:moveTo>
                    <a:pt x="0" y="2915"/>
                  </a:moveTo>
                  <a:lnTo>
                    <a:pt x="0" y="2915"/>
                  </a:lnTo>
                  <a:cubicBezTo>
                    <a:pt x="2999" y="2915"/>
                    <a:pt x="2999" y="2915"/>
                    <a:pt x="2999" y="2915"/>
                  </a:cubicBezTo>
                  <a:cubicBezTo>
                    <a:pt x="2999" y="3324"/>
                    <a:pt x="2999" y="3324"/>
                    <a:pt x="2999" y="3324"/>
                  </a:cubicBezTo>
                  <a:cubicBezTo>
                    <a:pt x="2999" y="3335"/>
                    <a:pt x="2999" y="3335"/>
                    <a:pt x="2999" y="3335"/>
                  </a:cubicBezTo>
                  <a:cubicBezTo>
                    <a:pt x="2989" y="3450"/>
                    <a:pt x="2905" y="3523"/>
                    <a:pt x="2852" y="3597"/>
                  </a:cubicBezTo>
                  <a:cubicBezTo>
                    <a:pt x="2800" y="3659"/>
                    <a:pt x="2759" y="3722"/>
                    <a:pt x="2759" y="3806"/>
                  </a:cubicBezTo>
                  <a:cubicBezTo>
                    <a:pt x="2759" y="3911"/>
                    <a:pt x="2780" y="3995"/>
                    <a:pt x="2832" y="4058"/>
                  </a:cubicBezTo>
                  <a:cubicBezTo>
                    <a:pt x="2884" y="4122"/>
                    <a:pt x="2968" y="4163"/>
                    <a:pt x="3115" y="4163"/>
                  </a:cubicBezTo>
                  <a:cubicBezTo>
                    <a:pt x="3262" y="4174"/>
                    <a:pt x="3346" y="4132"/>
                    <a:pt x="3398" y="4058"/>
                  </a:cubicBezTo>
                  <a:cubicBezTo>
                    <a:pt x="3440" y="3995"/>
                    <a:pt x="3471" y="3901"/>
                    <a:pt x="3471" y="3806"/>
                  </a:cubicBezTo>
                  <a:cubicBezTo>
                    <a:pt x="3471" y="3722"/>
                    <a:pt x="3430" y="3659"/>
                    <a:pt x="3387" y="3597"/>
                  </a:cubicBezTo>
                  <a:cubicBezTo>
                    <a:pt x="3335" y="3523"/>
                    <a:pt x="3262" y="3450"/>
                    <a:pt x="3262" y="3335"/>
                  </a:cubicBezTo>
                  <a:cubicBezTo>
                    <a:pt x="3262" y="2915"/>
                    <a:pt x="3262" y="2915"/>
                    <a:pt x="3262" y="2915"/>
                  </a:cubicBezTo>
                  <a:cubicBezTo>
                    <a:pt x="4447" y="2915"/>
                    <a:pt x="4447" y="2915"/>
                    <a:pt x="4447" y="2915"/>
                  </a:cubicBezTo>
                  <a:cubicBezTo>
                    <a:pt x="4468" y="2013"/>
                    <a:pt x="4510" y="1079"/>
                    <a:pt x="4437" y="0"/>
                  </a:cubicBezTo>
                  <a:cubicBezTo>
                    <a:pt x="3262" y="628"/>
                    <a:pt x="577" y="1719"/>
                    <a:pt x="0" y="2915"/>
                  </a:cubicBezTo>
                </a:path>
              </a:pathLst>
            </a:custGeom>
            <a:solidFill>
              <a:schemeClr val="accent2"/>
            </a:solidFill>
            <a:ln w="9525">
              <a:noFill/>
              <a:miter lim="800000"/>
            </a:ln>
          </p:spPr>
          <p:txBody>
            <a:bodyPr wrap="none" lIns="160690" tIns="80345" rIns="160690" bIns="80345" anchor="ctr"/>
            <a:lstStyle/>
            <a:p>
              <a:endParaRPr lang="en-US" altLang="zh-CN">
                <a:sym typeface="Arial" panose="020B0604020202020204" pitchFamily="34" charset="0"/>
              </a:endParaRPr>
            </a:p>
          </p:txBody>
        </p:sp>
        <p:sp>
          <p:nvSpPr>
            <p:cNvPr id="145431" name="Freeform 30"/>
            <p:cNvSpPr>
              <a:spLocks noChangeArrowheads="1"/>
            </p:cNvSpPr>
            <p:nvPr/>
          </p:nvSpPr>
          <p:spPr bwMode="auto">
            <a:xfrm>
              <a:off x="13818109" y="8711171"/>
              <a:ext cx="1322469" cy="2485013"/>
            </a:xfrm>
            <a:custGeom>
              <a:avLst/>
              <a:gdLst>
                <a:gd name="T0" fmla="*/ 541127669 w 3231"/>
                <a:gd name="T1" fmla="*/ 814646445 h 6074"/>
                <a:gd name="T2" fmla="*/ 541127669 w 3231"/>
                <a:gd name="T3" fmla="*/ 814646445 h 6074"/>
                <a:gd name="T4" fmla="*/ 472606932 w 3231"/>
                <a:gd name="T5" fmla="*/ 396861951 h 6074"/>
                <a:gd name="T6" fmla="*/ 0 w 3231"/>
                <a:gd name="T7" fmla="*/ 0 h 6074"/>
                <a:gd name="T8" fmla="*/ 0 w 3231"/>
                <a:gd name="T9" fmla="*/ 560226445 h 6074"/>
                <a:gd name="T10" fmla="*/ 20941344 w 3231"/>
                <a:gd name="T11" fmla="*/ 560226445 h 6074"/>
                <a:gd name="T12" fmla="*/ 40375212 w 3231"/>
                <a:gd name="T13" fmla="*/ 547839841 h 6074"/>
                <a:gd name="T14" fmla="*/ 98341181 w 3231"/>
                <a:gd name="T15" fmla="*/ 526749967 h 6074"/>
                <a:gd name="T16" fmla="*/ 166861534 w 3231"/>
                <a:gd name="T17" fmla="*/ 547839841 h 6074"/>
                <a:gd name="T18" fmla="*/ 198357653 w 3231"/>
                <a:gd name="T19" fmla="*/ 625002866 h 6074"/>
                <a:gd name="T20" fmla="*/ 165018837 w 3231"/>
                <a:gd name="T21" fmla="*/ 702333222 h 6074"/>
                <a:gd name="T22" fmla="*/ 98341181 w 3231"/>
                <a:gd name="T23" fmla="*/ 723256173 h 6074"/>
                <a:gd name="T24" fmla="*/ 38532106 w 3231"/>
                <a:gd name="T25" fmla="*/ 698651116 h 6074"/>
                <a:gd name="T26" fmla="*/ 15748066 w 3231"/>
                <a:gd name="T27" fmla="*/ 682917069 h 6074"/>
                <a:gd name="T28" fmla="*/ 0 w 3231"/>
                <a:gd name="T29" fmla="*/ 682917069 h 6074"/>
                <a:gd name="T30" fmla="*/ 0 w 3231"/>
                <a:gd name="T31" fmla="*/ 814646445 h 6074"/>
                <a:gd name="T32" fmla="*/ 244261404 w 3231"/>
                <a:gd name="T33" fmla="*/ 814646445 h 6074"/>
                <a:gd name="T34" fmla="*/ 244261404 w 3231"/>
                <a:gd name="T35" fmla="*/ 874401497 h 6074"/>
                <a:gd name="T36" fmla="*/ 244261404 w 3231"/>
                <a:gd name="T37" fmla="*/ 876075628 h 6074"/>
                <a:gd name="T38" fmla="*/ 221309554 w 3231"/>
                <a:gd name="T39" fmla="*/ 919929506 h 6074"/>
                <a:gd name="T40" fmla="*/ 205561443 w 3231"/>
                <a:gd name="T41" fmla="*/ 955079705 h 6074"/>
                <a:gd name="T42" fmla="*/ 217791157 w 3231"/>
                <a:gd name="T43" fmla="*/ 997259453 h 6074"/>
                <a:gd name="T44" fmla="*/ 265202741 w 3231"/>
                <a:gd name="T45" fmla="*/ 1016508683 h 6074"/>
                <a:gd name="T46" fmla="*/ 310939034 w 3231"/>
                <a:gd name="T47" fmla="*/ 998933583 h 6074"/>
                <a:gd name="T48" fmla="*/ 323336103 w 3231"/>
                <a:gd name="T49" fmla="*/ 955079705 h 6074"/>
                <a:gd name="T50" fmla="*/ 309263744 w 3231"/>
                <a:gd name="T51" fmla="*/ 919929506 h 6074"/>
                <a:gd name="T52" fmla="*/ 289829881 w 3231"/>
                <a:gd name="T53" fmla="*/ 877748940 h 6074"/>
                <a:gd name="T54" fmla="*/ 289829881 w 3231"/>
                <a:gd name="T55" fmla="*/ 814646445 h 6074"/>
                <a:gd name="T56" fmla="*/ 541127669 w 3231"/>
                <a:gd name="T57" fmla="*/ 814646445 h 607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231"/>
                <a:gd name="T88" fmla="*/ 0 h 6074"/>
                <a:gd name="T89" fmla="*/ 3231 w 3231"/>
                <a:gd name="T90" fmla="*/ 6074 h 607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231" h="6074">
                  <a:moveTo>
                    <a:pt x="3230" y="4867"/>
                  </a:moveTo>
                  <a:lnTo>
                    <a:pt x="3230" y="4867"/>
                  </a:lnTo>
                  <a:cubicBezTo>
                    <a:pt x="2821" y="2371"/>
                    <a:pt x="2821" y="2371"/>
                    <a:pt x="2821" y="2371"/>
                  </a:cubicBezTo>
                  <a:cubicBezTo>
                    <a:pt x="2705" y="1657"/>
                    <a:pt x="1227" y="766"/>
                    <a:pt x="0" y="0"/>
                  </a:cubicBezTo>
                  <a:cubicBezTo>
                    <a:pt x="0" y="3347"/>
                    <a:pt x="0" y="3347"/>
                    <a:pt x="0" y="3347"/>
                  </a:cubicBezTo>
                  <a:cubicBezTo>
                    <a:pt x="125" y="3347"/>
                    <a:pt x="125" y="3347"/>
                    <a:pt x="125" y="3347"/>
                  </a:cubicBezTo>
                  <a:cubicBezTo>
                    <a:pt x="146" y="3347"/>
                    <a:pt x="146" y="3347"/>
                    <a:pt x="241" y="3273"/>
                  </a:cubicBezTo>
                  <a:cubicBezTo>
                    <a:pt x="325" y="3220"/>
                    <a:pt x="440" y="3147"/>
                    <a:pt x="587" y="3147"/>
                  </a:cubicBezTo>
                  <a:cubicBezTo>
                    <a:pt x="723" y="3147"/>
                    <a:pt x="870" y="3167"/>
                    <a:pt x="996" y="3273"/>
                  </a:cubicBezTo>
                  <a:cubicBezTo>
                    <a:pt x="1100" y="3357"/>
                    <a:pt x="1184" y="3535"/>
                    <a:pt x="1184" y="3734"/>
                  </a:cubicBezTo>
                  <a:cubicBezTo>
                    <a:pt x="1184" y="3934"/>
                    <a:pt x="1100" y="4101"/>
                    <a:pt x="985" y="4196"/>
                  </a:cubicBezTo>
                  <a:cubicBezTo>
                    <a:pt x="870" y="4290"/>
                    <a:pt x="723" y="4321"/>
                    <a:pt x="587" y="4321"/>
                  </a:cubicBezTo>
                  <a:cubicBezTo>
                    <a:pt x="440" y="4321"/>
                    <a:pt x="314" y="4237"/>
                    <a:pt x="230" y="4174"/>
                  </a:cubicBezTo>
                  <a:cubicBezTo>
                    <a:pt x="146" y="4101"/>
                    <a:pt x="125" y="4080"/>
                    <a:pt x="94" y="4080"/>
                  </a:cubicBezTo>
                  <a:cubicBezTo>
                    <a:pt x="0" y="4080"/>
                    <a:pt x="0" y="4080"/>
                    <a:pt x="0" y="4080"/>
                  </a:cubicBezTo>
                  <a:cubicBezTo>
                    <a:pt x="0" y="4867"/>
                    <a:pt x="0" y="4867"/>
                    <a:pt x="0" y="4867"/>
                  </a:cubicBezTo>
                  <a:cubicBezTo>
                    <a:pt x="1458" y="4867"/>
                    <a:pt x="1458" y="4867"/>
                    <a:pt x="1458" y="4867"/>
                  </a:cubicBezTo>
                  <a:cubicBezTo>
                    <a:pt x="1458" y="5224"/>
                    <a:pt x="1458" y="5224"/>
                    <a:pt x="1458" y="5224"/>
                  </a:cubicBezTo>
                  <a:cubicBezTo>
                    <a:pt x="1458" y="5234"/>
                    <a:pt x="1458" y="5234"/>
                    <a:pt x="1458" y="5234"/>
                  </a:cubicBezTo>
                  <a:cubicBezTo>
                    <a:pt x="1447" y="5349"/>
                    <a:pt x="1374" y="5423"/>
                    <a:pt x="1321" y="5496"/>
                  </a:cubicBezTo>
                  <a:cubicBezTo>
                    <a:pt x="1258" y="5559"/>
                    <a:pt x="1227" y="5622"/>
                    <a:pt x="1227" y="5706"/>
                  </a:cubicBezTo>
                  <a:cubicBezTo>
                    <a:pt x="1227" y="5811"/>
                    <a:pt x="1247" y="5895"/>
                    <a:pt x="1300" y="5958"/>
                  </a:cubicBezTo>
                  <a:cubicBezTo>
                    <a:pt x="1352" y="6020"/>
                    <a:pt x="1426" y="6062"/>
                    <a:pt x="1583" y="6073"/>
                  </a:cubicBezTo>
                  <a:cubicBezTo>
                    <a:pt x="1730" y="6073"/>
                    <a:pt x="1803" y="6031"/>
                    <a:pt x="1856" y="5968"/>
                  </a:cubicBezTo>
                  <a:cubicBezTo>
                    <a:pt x="1908" y="5895"/>
                    <a:pt x="1930" y="5800"/>
                    <a:pt x="1930" y="5706"/>
                  </a:cubicBezTo>
                  <a:cubicBezTo>
                    <a:pt x="1930" y="5622"/>
                    <a:pt x="1898" y="5559"/>
                    <a:pt x="1846" y="5496"/>
                  </a:cubicBezTo>
                  <a:cubicBezTo>
                    <a:pt x="1803" y="5423"/>
                    <a:pt x="1730" y="5360"/>
                    <a:pt x="1730" y="5244"/>
                  </a:cubicBezTo>
                  <a:cubicBezTo>
                    <a:pt x="1730" y="4867"/>
                    <a:pt x="1730" y="4867"/>
                    <a:pt x="1730" y="4867"/>
                  </a:cubicBezTo>
                  <a:lnTo>
                    <a:pt x="3230" y="4867"/>
                  </a:lnTo>
                </a:path>
              </a:pathLst>
            </a:custGeom>
            <a:solidFill>
              <a:schemeClr val="accent2"/>
            </a:solidFill>
            <a:ln w="9525">
              <a:noFill/>
              <a:miter lim="800000"/>
            </a:ln>
          </p:spPr>
          <p:txBody>
            <a:bodyPr wrap="none" lIns="160690" tIns="80345" rIns="160690" bIns="80345" anchor="ctr"/>
            <a:lstStyle/>
            <a:p>
              <a:endParaRPr lang="en-US" altLang="zh-CN">
                <a:sym typeface="Arial" panose="020B0604020202020204" pitchFamily="34" charset="0"/>
              </a:endParaRPr>
            </a:p>
          </p:txBody>
        </p:sp>
        <p:sp>
          <p:nvSpPr>
            <p:cNvPr id="21" name="Freeform 31"/>
            <p:cNvSpPr>
              <a:spLocks noChangeArrowheads="1"/>
            </p:cNvSpPr>
            <p:nvPr/>
          </p:nvSpPr>
          <p:spPr bwMode="auto">
            <a:xfrm>
              <a:off x="12387796" y="9200009"/>
              <a:ext cx="1819240" cy="1502554"/>
            </a:xfrm>
            <a:custGeom>
              <a:avLst/>
              <a:gdLst>
                <a:gd name="T0" fmla="*/ 4342 w 4448"/>
                <a:gd name="T1" fmla="*/ 2255 h 3672"/>
                <a:gd name="T2" fmla="*/ 4342 w 4448"/>
                <a:gd name="T3" fmla="*/ 2255 h 3672"/>
                <a:gd name="T4" fmla="*/ 4080 w 4448"/>
                <a:gd name="T5" fmla="*/ 2182 h 3672"/>
                <a:gd name="T6" fmla="*/ 3870 w 4448"/>
                <a:gd name="T7" fmla="*/ 2265 h 3672"/>
                <a:gd name="T8" fmla="*/ 3618 w 4448"/>
                <a:gd name="T9" fmla="*/ 2391 h 3672"/>
                <a:gd name="T10" fmla="*/ 3210 w 4448"/>
                <a:gd name="T11" fmla="*/ 2391 h 3672"/>
                <a:gd name="T12" fmla="*/ 3210 w 4448"/>
                <a:gd name="T13" fmla="*/ 1216 h 3672"/>
                <a:gd name="T14" fmla="*/ 3178 w 4448"/>
                <a:gd name="T15" fmla="*/ 1228 h 3672"/>
                <a:gd name="T16" fmla="*/ 2349 w 4448"/>
                <a:gd name="T17" fmla="*/ 1228 h 3672"/>
                <a:gd name="T18" fmla="*/ 2349 w 4448"/>
                <a:gd name="T19" fmla="*/ 849 h 3672"/>
                <a:gd name="T20" fmla="*/ 2349 w 4448"/>
                <a:gd name="T21" fmla="*/ 839 h 3672"/>
                <a:gd name="T22" fmla="*/ 2486 w 4448"/>
                <a:gd name="T23" fmla="*/ 587 h 3672"/>
                <a:gd name="T24" fmla="*/ 2580 w 4448"/>
                <a:gd name="T25" fmla="*/ 367 h 3672"/>
                <a:gd name="T26" fmla="*/ 2507 w 4448"/>
                <a:gd name="T27" fmla="*/ 115 h 3672"/>
                <a:gd name="T28" fmla="*/ 2224 w 4448"/>
                <a:gd name="T29" fmla="*/ 10 h 3672"/>
                <a:gd name="T30" fmla="*/ 1951 w 4448"/>
                <a:gd name="T31" fmla="*/ 115 h 3672"/>
                <a:gd name="T32" fmla="*/ 1877 w 4448"/>
                <a:gd name="T33" fmla="*/ 367 h 3672"/>
                <a:gd name="T34" fmla="*/ 1961 w 4448"/>
                <a:gd name="T35" fmla="*/ 577 h 3672"/>
                <a:gd name="T36" fmla="*/ 2077 w 4448"/>
                <a:gd name="T37" fmla="*/ 839 h 3672"/>
                <a:gd name="T38" fmla="*/ 2077 w 4448"/>
                <a:gd name="T39" fmla="*/ 1228 h 3672"/>
                <a:gd name="T40" fmla="*/ 692 w 4448"/>
                <a:gd name="T41" fmla="*/ 1228 h 3672"/>
                <a:gd name="T42" fmla="*/ 0 w 4448"/>
                <a:gd name="T43" fmla="*/ 3671 h 3672"/>
                <a:gd name="T44" fmla="*/ 1395 w 4448"/>
                <a:gd name="T45" fmla="*/ 3671 h 3672"/>
                <a:gd name="T46" fmla="*/ 1395 w 4448"/>
                <a:gd name="T47" fmla="*/ 3556 h 3672"/>
                <a:gd name="T48" fmla="*/ 1322 w 4448"/>
                <a:gd name="T49" fmla="*/ 3440 h 3672"/>
                <a:gd name="T50" fmla="*/ 1186 w 4448"/>
                <a:gd name="T51" fmla="*/ 3094 h 3672"/>
                <a:gd name="T52" fmla="*/ 1311 w 4448"/>
                <a:gd name="T53" fmla="*/ 2695 h 3672"/>
                <a:gd name="T54" fmla="*/ 1783 w 4448"/>
                <a:gd name="T55" fmla="*/ 2496 h 3672"/>
                <a:gd name="T56" fmla="*/ 2234 w 4448"/>
                <a:gd name="T57" fmla="*/ 2695 h 3672"/>
                <a:gd name="T58" fmla="*/ 2360 w 4448"/>
                <a:gd name="T59" fmla="*/ 3094 h 3672"/>
                <a:gd name="T60" fmla="*/ 2213 w 4448"/>
                <a:gd name="T61" fmla="*/ 3451 h 3672"/>
                <a:gd name="T62" fmla="*/ 2129 w 4448"/>
                <a:gd name="T63" fmla="*/ 3587 h 3672"/>
                <a:gd name="T64" fmla="*/ 2129 w 4448"/>
                <a:gd name="T65" fmla="*/ 3671 h 3672"/>
                <a:gd name="T66" fmla="*/ 3210 w 4448"/>
                <a:gd name="T67" fmla="*/ 3671 h 3672"/>
                <a:gd name="T68" fmla="*/ 3210 w 4448"/>
                <a:gd name="T69" fmla="*/ 2654 h 3672"/>
                <a:gd name="T70" fmla="*/ 3608 w 4448"/>
                <a:gd name="T71" fmla="*/ 2654 h 3672"/>
                <a:gd name="T72" fmla="*/ 3618 w 4448"/>
                <a:gd name="T73" fmla="*/ 2654 h 3672"/>
                <a:gd name="T74" fmla="*/ 3870 w 4448"/>
                <a:gd name="T75" fmla="*/ 2800 h 3672"/>
                <a:gd name="T76" fmla="*/ 4080 w 4448"/>
                <a:gd name="T77" fmla="*/ 2884 h 3672"/>
                <a:gd name="T78" fmla="*/ 4342 w 4448"/>
                <a:gd name="T79" fmla="*/ 2810 h 3672"/>
                <a:gd name="T80" fmla="*/ 4447 w 4448"/>
                <a:gd name="T81" fmla="*/ 2538 h 3672"/>
                <a:gd name="T82" fmla="*/ 4342 w 4448"/>
                <a:gd name="T83" fmla="*/ 2255 h 3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48" h="3672">
                  <a:moveTo>
                    <a:pt x="4342" y="2255"/>
                  </a:moveTo>
                  <a:lnTo>
                    <a:pt x="4342" y="2255"/>
                  </a:lnTo>
                  <a:cubicBezTo>
                    <a:pt x="4279" y="2203"/>
                    <a:pt x="4185" y="2182"/>
                    <a:pt x="4080" y="2182"/>
                  </a:cubicBezTo>
                  <a:cubicBezTo>
                    <a:pt x="4006" y="2182"/>
                    <a:pt x="3944" y="2223"/>
                    <a:pt x="3870" y="2265"/>
                  </a:cubicBezTo>
                  <a:cubicBezTo>
                    <a:pt x="3807" y="2318"/>
                    <a:pt x="3734" y="2391"/>
                    <a:pt x="3618" y="2391"/>
                  </a:cubicBezTo>
                  <a:cubicBezTo>
                    <a:pt x="3210" y="2391"/>
                    <a:pt x="3210" y="2391"/>
                    <a:pt x="3210" y="2391"/>
                  </a:cubicBezTo>
                  <a:cubicBezTo>
                    <a:pt x="3210" y="1216"/>
                    <a:pt x="3210" y="1216"/>
                    <a:pt x="3210" y="1216"/>
                  </a:cubicBezTo>
                  <a:cubicBezTo>
                    <a:pt x="3199" y="1216"/>
                    <a:pt x="3189" y="1228"/>
                    <a:pt x="3178" y="1228"/>
                  </a:cubicBezTo>
                  <a:cubicBezTo>
                    <a:pt x="2349" y="1228"/>
                    <a:pt x="2349" y="1228"/>
                    <a:pt x="2349" y="1228"/>
                  </a:cubicBezTo>
                  <a:cubicBezTo>
                    <a:pt x="2349" y="849"/>
                    <a:pt x="2349" y="849"/>
                    <a:pt x="2349" y="849"/>
                  </a:cubicBezTo>
                  <a:lnTo>
                    <a:pt x="2349" y="839"/>
                  </a:lnTo>
                  <a:cubicBezTo>
                    <a:pt x="2360" y="724"/>
                    <a:pt x="2433" y="650"/>
                    <a:pt x="2486" y="587"/>
                  </a:cubicBezTo>
                  <a:cubicBezTo>
                    <a:pt x="2548" y="514"/>
                    <a:pt x="2580" y="451"/>
                    <a:pt x="2580" y="367"/>
                  </a:cubicBezTo>
                  <a:cubicBezTo>
                    <a:pt x="2580" y="273"/>
                    <a:pt x="2560" y="178"/>
                    <a:pt x="2507" y="115"/>
                  </a:cubicBezTo>
                  <a:cubicBezTo>
                    <a:pt x="2454" y="53"/>
                    <a:pt x="2380" y="10"/>
                    <a:pt x="2224" y="10"/>
                  </a:cubicBezTo>
                  <a:cubicBezTo>
                    <a:pt x="2077" y="0"/>
                    <a:pt x="2003" y="53"/>
                    <a:pt x="1951" y="115"/>
                  </a:cubicBezTo>
                  <a:cubicBezTo>
                    <a:pt x="1898" y="178"/>
                    <a:pt x="1877" y="273"/>
                    <a:pt x="1877" y="367"/>
                  </a:cubicBezTo>
                  <a:cubicBezTo>
                    <a:pt x="1877" y="451"/>
                    <a:pt x="1909" y="514"/>
                    <a:pt x="1961" y="577"/>
                  </a:cubicBezTo>
                  <a:cubicBezTo>
                    <a:pt x="2014" y="650"/>
                    <a:pt x="2077" y="724"/>
                    <a:pt x="2077" y="839"/>
                  </a:cubicBezTo>
                  <a:cubicBezTo>
                    <a:pt x="2077" y="1228"/>
                    <a:pt x="2077" y="1228"/>
                    <a:pt x="2077" y="1228"/>
                  </a:cubicBezTo>
                  <a:cubicBezTo>
                    <a:pt x="692" y="1228"/>
                    <a:pt x="692" y="1228"/>
                    <a:pt x="692" y="1228"/>
                  </a:cubicBezTo>
                  <a:cubicBezTo>
                    <a:pt x="420" y="1971"/>
                    <a:pt x="179" y="2758"/>
                    <a:pt x="0" y="3671"/>
                  </a:cubicBezTo>
                  <a:cubicBezTo>
                    <a:pt x="1395" y="3671"/>
                    <a:pt x="1395" y="3671"/>
                    <a:pt x="1395" y="3671"/>
                  </a:cubicBezTo>
                  <a:cubicBezTo>
                    <a:pt x="1395" y="3556"/>
                    <a:pt x="1395" y="3556"/>
                    <a:pt x="1395" y="3556"/>
                  </a:cubicBezTo>
                  <a:cubicBezTo>
                    <a:pt x="1395" y="3545"/>
                    <a:pt x="1385" y="3535"/>
                    <a:pt x="1322" y="3440"/>
                  </a:cubicBezTo>
                  <a:cubicBezTo>
                    <a:pt x="1259" y="3367"/>
                    <a:pt x="1186" y="3241"/>
                    <a:pt x="1186" y="3094"/>
                  </a:cubicBezTo>
                  <a:cubicBezTo>
                    <a:pt x="1186" y="2957"/>
                    <a:pt x="1217" y="2810"/>
                    <a:pt x="1311" y="2695"/>
                  </a:cubicBezTo>
                  <a:cubicBezTo>
                    <a:pt x="1406" y="2580"/>
                    <a:pt x="1584" y="2496"/>
                    <a:pt x="1783" y="2496"/>
                  </a:cubicBezTo>
                  <a:cubicBezTo>
                    <a:pt x="1972" y="2506"/>
                    <a:pt x="2140" y="2580"/>
                    <a:pt x="2234" y="2695"/>
                  </a:cubicBezTo>
                  <a:cubicBezTo>
                    <a:pt x="2328" y="2810"/>
                    <a:pt x="2360" y="2957"/>
                    <a:pt x="2360" y="3094"/>
                  </a:cubicBezTo>
                  <a:cubicBezTo>
                    <a:pt x="2360" y="3251"/>
                    <a:pt x="2276" y="3377"/>
                    <a:pt x="2213" y="3451"/>
                  </a:cubicBezTo>
                  <a:cubicBezTo>
                    <a:pt x="2150" y="3545"/>
                    <a:pt x="2129" y="3566"/>
                    <a:pt x="2129" y="3587"/>
                  </a:cubicBezTo>
                  <a:cubicBezTo>
                    <a:pt x="2129" y="3671"/>
                    <a:pt x="2129" y="3671"/>
                    <a:pt x="2129" y="3671"/>
                  </a:cubicBezTo>
                  <a:cubicBezTo>
                    <a:pt x="3210" y="3671"/>
                    <a:pt x="3210" y="3671"/>
                    <a:pt x="3210" y="3671"/>
                  </a:cubicBezTo>
                  <a:cubicBezTo>
                    <a:pt x="3210" y="2654"/>
                    <a:pt x="3210" y="2654"/>
                    <a:pt x="3210" y="2654"/>
                  </a:cubicBezTo>
                  <a:cubicBezTo>
                    <a:pt x="3608" y="2654"/>
                    <a:pt x="3608" y="2654"/>
                    <a:pt x="3608" y="2654"/>
                  </a:cubicBezTo>
                  <a:cubicBezTo>
                    <a:pt x="3608" y="2654"/>
                    <a:pt x="3608" y="2654"/>
                    <a:pt x="3618" y="2654"/>
                  </a:cubicBezTo>
                  <a:cubicBezTo>
                    <a:pt x="3734" y="2664"/>
                    <a:pt x="3797" y="2738"/>
                    <a:pt x="3870" y="2800"/>
                  </a:cubicBezTo>
                  <a:cubicBezTo>
                    <a:pt x="3944" y="2853"/>
                    <a:pt x="3996" y="2884"/>
                    <a:pt x="4080" y="2884"/>
                  </a:cubicBezTo>
                  <a:cubicBezTo>
                    <a:pt x="4185" y="2884"/>
                    <a:pt x="4279" y="2863"/>
                    <a:pt x="4342" y="2810"/>
                  </a:cubicBezTo>
                  <a:cubicBezTo>
                    <a:pt x="4394" y="2769"/>
                    <a:pt x="4447" y="2685"/>
                    <a:pt x="4447" y="2538"/>
                  </a:cubicBezTo>
                  <a:cubicBezTo>
                    <a:pt x="4447" y="2381"/>
                    <a:pt x="4405" y="2307"/>
                    <a:pt x="4342" y="2255"/>
                  </a:cubicBezTo>
                </a:path>
              </a:pathLst>
            </a:custGeom>
            <a:solidFill>
              <a:schemeClr val="accent3"/>
            </a:solidFill>
            <a:ln>
              <a:noFill/>
            </a:ln>
            <a:effectLst/>
          </p:spPr>
          <p:txBody>
            <a:bodyPr wrap="none" lIns="160690" tIns="80345" rIns="160690" bIns="80345" anchor="ctr"/>
            <a:lstStyle/>
            <a:p>
              <a:pPr fontAlgn="auto">
                <a:spcBef>
                  <a:spcPts val="0"/>
                </a:spcBef>
                <a:spcAft>
                  <a:spcPts val="0"/>
                </a:spcAft>
                <a:defRPr/>
              </a:pPr>
              <a:endParaRPr lang="en-US">
                <a:ea typeface="+mn-ea"/>
                <a:sym typeface="Arial" panose="020B0604020202020204" pitchFamily="34" charset="0"/>
              </a:endParaRPr>
            </a:p>
          </p:txBody>
        </p:sp>
        <p:sp>
          <p:nvSpPr>
            <p:cNvPr id="22" name="Freeform 32"/>
            <p:cNvSpPr>
              <a:spLocks noChangeArrowheads="1"/>
            </p:cNvSpPr>
            <p:nvPr/>
          </p:nvSpPr>
          <p:spPr bwMode="auto">
            <a:xfrm>
              <a:off x="9232448" y="9703158"/>
              <a:ext cx="2032485" cy="999405"/>
            </a:xfrm>
            <a:custGeom>
              <a:avLst/>
              <a:gdLst>
                <a:gd name="T0" fmla="*/ 4825 w 4962"/>
                <a:gd name="T1" fmla="*/ 0 h 2444"/>
                <a:gd name="T2" fmla="*/ 4825 w 4962"/>
                <a:gd name="T3" fmla="*/ 0 h 2444"/>
                <a:gd name="T4" fmla="*/ 3880 w 4962"/>
                <a:gd name="T5" fmla="*/ 0 h 2444"/>
                <a:gd name="T6" fmla="*/ 3880 w 4962"/>
                <a:gd name="T7" fmla="*/ 146 h 2444"/>
                <a:gd name="T8" fmla="*/ 3964 w 4962"/>
                <a:gd name="T9" fmla="*/ 261 h 2444"/>
                <a:gd name="T10" fmla="*/ 4090 w 4962"/>
                <a:gd name="T11" fmla="*/ 607 h 2444"/>
                <a:gd name="T12" fmla="*/ 3964 w 4962"/>
                <a:gd name="T13" fmla="*/ 1006 h 2444"/>
                <a:gd name="T14" fmla="*/ 3503 w 4962"/>
                <a:gd name="T15" fmla="*/ 1205 h 2444"/>
                <a:gd name="T16" fmla="*/ 3041 w 4962"/>
                <a:gd name="T17" fmla="*/ 1006 h 2444"/>
                <a:gd name="T18" fmla="*/ 2916 w 4962"/>
                <a:gd name="T19" fmla="*/ 607 h 2444"/>
                <a:gd name="T20" fmla="*/ 3063 w 4962"/>
                <a:gd name="T21" fmla="*/ 251 h 2444"/>
                <a:gd name="T22" fmla="*/ 3157 w 4962"/>
                <a:gd name="T23" fmla="*/ 114 h 2444"/>
                <a:gd name="T24" fmla="*/ 3157 w 4962"/>
                <a:gd name="T25" fmla="*/ 0 h 2444"/>
                <a:gd name="T26" fmla="*/ 304 w 4962"/>
                <a:gd name="T27" fmla="*/ 0 h 2444"/>
                <a:gd name="T28" fmla="*/ 294 w 4962"/>
                <a:gd name="T29" fmla="*/ 62 h 2444"/>
                <a:gd name="T30" fmla="*/ 0 w 4962"/>
                <a:gd name="T31" fmla="*/ 2443 h 2444"/>
                <a:gd name="T32" fmla="*/ 1311 w 4962"/>
                <a:gd name="T33" fmla="*/ 2443 h 2444"/>
                <a:gd name="T34" fmla="*/ 1311 w 4962"/>
                <a:gd name="T35" fmla="*/ 2359 h 2444"/>
                <a:gd name="T36" fmla="*/ 1227 w 4962"/>
                <a:gd name="T37" fmla="*/ 2223 h 2444"/>
                <a:gd name="T38" fmla="*/ 1080 w 4962"/>
                <a:gd name="T39" fmla="*/ 1866 h 2444"/>
                <a:gd name="T40" fmla="*/ 1207 w 4962"/>
                <a:gd name="T41" fmla="*/ 1467 h 2444"/>
                <a:gd name="T42" fmla="*/ 1657 w 4962"/>
                <a:gd name="T43" fmla="*/ 1268 h 2444"/>
                <a:gd name="T44" fmla="*/ 2129 w 4962"/>
                <a:gd name="T45" fmla="*/ 1467 h 2444"/>
                <a:gd name="T46" fmla="*/ 2245 w 4962"/>
                <a:gd name="T47" fmla="*/ 1866 h 2444"/>
                <a:gd name="T48" fmla="*/ 2118 w 4962"/>
                <a:gd name="T49" fmla="*/ 2212 h 2444"/>
                <a:gd name="T50" fmla="*/ 2045 w 4962"/>
                <a:gd name="T51" fmla="*/ 2328 h 2444"/>
                <a:gd name="T52" fmla="*/ 2045 w 4962"/>
                <a:gd name="T53" fmla="*/ 2443 h 2444"/>
                <a:gd name="T54" fmla="*/ 4961 w 4962"/>
                <a:gd name="T55" fmla="*/ 2443 h 2444"/>
                <a:gd name="T56" fmla="*/ 4825 w 4962"/>
                <a:gd name="T57" fmla="*/ 0 h 2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962" h="2444">
                  <a:moveTo>
                    <a:pt x="4825" y="0"/>
                  </a:moveTo>
                  <a:lnTo>
                    <a:pt x="4825" y="0"/>
                  </a:lnTo>
                  <a:cubicBezTo>
                    <a:pt x="3880" y="0"/>
                    <a:pt x="3880" y="0"/>
                    <a:pt x="3880" y="0"/>
                  </a:cubicBezTo>
                  <a:cubicBezTo>
                    <a:pt x="3880" y="146"/>
                    <a:pt x="3880" y="146"/>
                    <a:pt x="3880" y="146"/>
                  </a:cubicBezTo>
                  <a:cubicBezTo>
                    <a:pt x="3880" y="156"/>
                    <a:pt x="3891" y="167"/>
                    <a:pt x="3964" y="261"/>
                  </a:cubicBezTo>
                  <a:cubicBezTo>
                    <a:pt x="4017" y="335"/>
                    <a:pt x="4090" y="460"/>
                    <a:pt x="4090" y="607"/>
                  </a:cubicBezTo>
                  <a:cubicBezTo>
                    <a:pt x="4090" y="743"/>
                    <a:pt x="4058" y="880"/>
                    <a:pt x="3964" y="1006"/>
                  </a:cubicBezTo>
                  <a:cubicBezTo>
                    <a:pt x="3870" y="1121"/>
                    <a:pt x="3691" y="1205"/>
                    <a:pt x="3503" y="1205"/>
                  </a:cubicBezTo>
                  <a:cubicBezTo>
                    <a:pt x="3303" y="1194"/>
                    <a:pt x="3136" y="1121"/>
                    <a:pt x="3041" y="1006"/>
                  </a:cubicBezTo>
                  <a:cubicBezTo>
                    <a:pt x="2947" y="891"/>
                    <a:pt x="2916" y="743"/>
                    <a:pt x="2916" y="607"/>
                  </a:cubicBezTo>
                  <a:cubicBezTo>
                    <a:pt x="2916" y="450"/>
                    <a:pt x="3000" y="324"/>
                    <a:pt x="3063" y="251"/>
                  </a:cubicBezTo>
                  <a:cubicBezTo>
                    <a:pt x="3136" y="156"/>
                    <a:pt x="3147" y="136"/>
                    <a:pt x="3157" y="114"/>
                  </a:cubicBezTo>
                  <a:cubicBezTo>
                    <a:pt x="3157" y="0"/>
                    <a:pt x="3157" y="0"/>
                    <a:pt x="3157" y="0"/>
                  </a:cubicBezTo>
                  <a:cubicBezTo>
                    <a:pt x="304" y="0"/>
                    <a:pt x="304" y="0"/>
                    <a:pt x="304" y="0"/>
                  </a:cubicBezTo>
                  <a:cubicBezTo>
                    <a:pt x="294" y="20"/>
                    <a:pt x="294" y="41"/>
                    <a:pt x="294" y="62"/>
                  </a:cubicBezTo>
                  <a:cubicBezTo>
                    <a:pt x="0" y="2443"/>
                    <a:pt x="0" y="2443"/>
                    <a:pt x="0" y="2443"/>
                  </a:cubicBezTo>
                  <a:cubicBezTo>
                    <a:pt x="1311" y="2443"/>
                    <a:pt x="1311" y="2443"/>
                    <a:pt x="1311" y="2443"/>
                  </a:cubicBezTo>
                  <a:cubicBezTo>
                    <a:pt x="1311" y="2359"/>
                    <a:pt x="1311" y="2359"/>
                    <a:pt x="1311" y="2359"/>
                  </a:cubicBezTo>
                  <a:cubicBezTo>
                    <a:pt x="1311" y="2338"/>
                    <a:pt x="1291" y="2317"/>
                    <a:pt x="1227" y="2223"/>
                  </a:cubicBezTo>
                  <a:cubicBezTo>
                    <a:pt x="1164" y="2149"/>
                    <a:pt x="1080" y="2023"/>
                    <a:pt x="1080" y="1866"/>
                  </a:cubicBezTo>
                  <a:cubicBezTo>
                    <a:pt x="1080" y="1729"/>
                    <a:pt x="1111" y="1582"/>
                    <a:pt x="1207" y="1467"/>
                  </a:cubicBezTo>
                  <a:cubicBezTo>
                    <a:pt x="1301" y="1352"/>
                    <a:pt x="1468" y="1278"/>
                    <a:pt x="1657" y="1268"/>
                  </a:cubicBezTo>
                  <a:cubicBezTo>
                    <a:pt x="1856" y="1268"/>
                    <a:pt x="2034" y="1352"/>
                    <a:pt x="2129" y="1467"/>
                  </a:cubicBezTo>
                  <a:cubicBezTo>
                    <a:pt x="2224" y="1582"/>
                    <a:pt x="2245" y="1729"/>
                    <a:pt x="2245" y="1866"/>
                  </a:cubicBezTo>
                  <a:cubicBezTo>
                    <a:pt x="2245" y="2013"/>
                    <a:pt x="2181" y="2139"/>
                    <a:pt x="2118" y="2212"/>
                  </a:cubicBezTo>
                  <a:cubicBezTo>
                    <a:pt x="2056" y="2307"/>
                    <a:pt x="2045" y="2317"/>
                    <a:pt x="2045" y="2328"/>
                  </a:cubicBezTo>
                  <a:cubicBezTo>
                    <a:pt x="2045" y="2443"/>
                    <a:pt x="2045" y="2443"/>
                    <a:pt x="2045" y="2443"/>
                  </a:cubicBezTo>
                  <a:cubicBezTo>
                    <a:pt x="4961" y="2443"/>
                    <a:pt x="4961" y="2443"/>
                    <a:pt x="4961" y="2443"/>
                  </a:cubicBezTo>
                  <a:cubicBezTo>
                    <a:pt x="4814" y="1582"/>
                    <a:pt x="4803" y="796"/>
                    <a:pt x="4825" y="0"/>
                  </a:cubicBezTo>
                </a:path>
              </a:pathLst>
            </a:custGeom>
            <a:solidFill>
              <a:schemeClr val="accent3"/>
            </a:solidFill>
            <a:ln>
              <a:noFill/>
            </a:ln>
            <a:effectLst/>
          </p:spPr>
          <p:txBody>
            <a:bodyPr wrap="none" lIns="160690" tIns="80345" rIns="160690" bIns="80345" anchor="ctr"/>
            <a:lstStyle/>
            <a:p>
              <a:pPr fontAlgn="auto">
                <a:spcBef>
                  <a:spcPts val="0"/>
                </a:spcBef>
                <a:spcAft>
                  <a:spcPts val="0"/>
                </a:spcAft>
                <a:defRPr/>
              </a:pPr>
              <a:endParaRPr lang="en-US">
                <a:ea typeface="+mn-ea"/>
                <a:sym typeface="Arial" panose="020B0604020202020204" pitchFamily="34" charset="0"/>
              </a:endParaRPr>
            </a:p>
          </p:txBody>
        </p:sp>
        <p:sp>
          <p:nvSpPr>
            <p:cNvPr id="23" name="Freeform 33"/>
            <p:cNvSpPr>
              <a:spLocks noChangeArrowheads="1"/>
            </p:cNvSpPr>
            <p:nvPr/>
          </p:nvSpPr>
          <p:spPr bwMode="auto">
            <a:xfrm>
              <a:off x="11311580" y="9703158"/>
              <a:ext cx="1056225" cy="1523231"/>
            </a:xfrm>
            <a:custGeom>
              <a:avLst/>
              <a:gdLst>
                <a:gd name="T0" fmla="*/ 2580 w 2581"/>
                <a:gd name="T1" fmla="*/ 2443 h 3723"/>
                <a:gd name="T2" fmla="*/ 2580 w 2581"/>
                <a:gd name="T3" fmla="*/ 2443 h 3723"/>
                <a:gd name="T4" fmla="*/ 2423 w 2581"/>
                <a:gd name="T5" fmla="*/ 0 h 3723"/>
                <a:gd name="T6" fmla="*/ 2013 w 2581"/>
                <a:gd name="T7" fmla="*/ 0 h 3723"/>
                <a:gd name="T8" fmla="*/ 2013 w 2581"/>
                <a:gd name="T9" fmla="*/ 114 h 3723"/>
                <a:gd name="T10" fmla="*/ 2087 w 2581"/>
                <a:gd name="T11" fmla="*/ 240 h 3723"/>
                <a:gd name="T12" fmla="*/ 2223 w 2581"/>
                <a:gd name="T13" fmla="*/ 586 h 3723"/>
                <a:gd name="T14" fmla="*/ 2097 w 2581"/>
                <a:gd name="T15" fmla="*/ 985 h 3723"/>
                <a:gd name="T16" fmla="*/ 1636 w 2581"/>
                <a:gd name="T17" fmla="*/ 1174 h 3723"/>
                <a:gd name="T18" fmla="*/ 1175 w 2581"/>
                <a:gd name="T19" fmla="*/ 985 h 3723"/>
                <a:gd name="T20" fmla="*/ 1049 w 2581"/>
                <a:gd name="T21" fmla="*/ 586 h 3723"/>
                <a:gd name="T22" fmla="*/ 1195 w 2581"/>
                <a:gd name="T23" fmla="*/ 230 h 3723"/>
                <a:gd name="T24" fmla="*/ 1290 w 2581"/>
                <a:gd name="T25" fmla="*/ 93 h 3723"/>
                <a:gd name="T26" fmla="*/ 1290 w 2581"/>
                <a:gd name="T27" fmla="*/ 0 h 3723"/>
                <a:gd name="T28" fmla="*/ 849 w 2581"/>
                <a:gd name="T29" fmla="*/ 0 h 3723"/>
                <a:gd name="T30" fmla="*/ 0 w 2581"/>
                <a:gd name="T31" fmla="*/ 2443 h 3723"/>
                <a:gd name="T32" fmla="*/ 1154 w 2581"/>
                <a:gd name="T33" fmla="*/ 2443 h 3723"/>
                <a:gd name="T34" fmla="*/ 1154 w 2581"/>
                <a:gd name="T35" fmla="*/ 2872 h 3723"/>
                <a:gd name="T36" fmla="*/ 1154 w 2581"/>
                <a:gd name="T37" fmla="*/ 2883 h 3723"/>
                <a:gd name="T38" fmla="*/ 1007 w 2581"/>
                <a:gd name="T39" fmla="*/ 3146 h 3723"/>
                <a:gd name="T40" fmla="*/ 912 w 2581"/>
                <a:gd name="T41" fmla="*/ 3355 h 3723"/>
                <a:gd name="T42" fmla="*/ 986 w 2581"/>
                <a:gd name="T43" fmla="*/ 3607 h 3723"/>
                <a:gd name="T44" fmla="*/ 1269 w 2581"/>
                <a:gd name="T45" fmla="*/ 3711 h 3723"/>
                <a:gd name="T46" fmla="*/ 1542 w 2581"/>
                <a:gd name="T47" fmla="*/ 3607 h 3723"/>
                <a:gd name="T48" fmla="*/ 1615 w 2581"/>
                <a:gd name="T49" fmla="*/ 3355 h 3723"/>
                <a:gd name="T50" fmla="*/ 1531 w 2581"/>
                <a:gd name="T51" fmla="*/ 3146 h 3723"/>
                <a:gd name="T52" fmla="*/ 1416 w 2581"/>
                <a:gd name="T53" fmla="*/ 2893 h 3723"/>
                <a:gd name="T54" fmla="*/ 1416 w 2581"/>
                <a:gd name="T55" fmla="*/ 2443 h 3723"/>
                <a:gd name="T56" fmla="*/ 2580 w 2581"/>
                <a:gd name="T57" fmla="*/ 2443 h 3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81" h="3723">
                  <a:moveTo>
                    <a:pt x="2580" y="2443"/>
                  </a:moveTo>
                  <a:lnTo>
                    <a:pt x="2580" y="2443"/>
                  </a:lnTo>
                  <a:cubicBezTo>
                    <a:pt x="2528" y="1541"/>
                    <a:pt x="2444" y="839"/>
                    <a:pt x="2423" y="0"/>
                  </a:cubicBezTo>
                  <a:cubicBezTo>
                    <a:pt x="2013" y="0"/>
                    <a:pt x="2013" y="0"/>
                    <a:pt x="2013" y="0"/>
                  </a:cubicBezTo>
                  <a:cubicBezTo>
                    <a:pt x="2013" y="114"/>
                    <a:pt x="2013" y="114"/>
                    <a:pt x="2013" y="114"/>
                  </a:cubicBezTo>
                  <a:cubicBezTo>
                    <a:pt x="2013" y="136"/>
                    <a:pt x="2024" y="146"/>
                    <a:pt x="2087" y="240"/>
                  </a:cubicBezTo>
                  <a:cubicBezTo>
                    <a:pt x="2150" y="314"/>
                    <a:pt x="2223" y="429"/>
                    <a:pt x="2223" y="586"/>
                  </a:cubicBezTo>
                  <a:cubicBezTo>
                    <a:pt x="2223" y="723"/>
                    <a:pt x="2192" y="859"/>
                    <a:pt x="2097" y="985"/>
                  </a:cubicBezTo>
                  <a:cubicBezTo>
                    <a:pt x="2003" y="1100"/>
                    <a:pt x="1825" y="1184"/>
                    <a:pt x="1636" y="1174"/>
                  </a:cubicBezTo>
                  <a:cubicBezTo>
                    <a:pt x="1437" y="1174"/>
                    <a:pt x="1269" y="1100"/>
                    <a:pt x="1175" y="985"/>
                  </a:cubicBezTo>
                  <a:cubicBezTo>
                    <a:pt x="1080" y="859"/>
                    <a:pt x="1049" y="723"/>
                    <a:pt x="1049" y="586"/>
                  </a:cubicBezTo>
                  <a:cubicBezTo>
                    <a:pt x="1049" y="429"/>
                    <a:pt x="1133" y="304"/>
                    <a:pt x="1195" y="230"/>
                  </a:cubicBezTo>
                  <a:cubicBezTo>
                    <a:pt x="1269" y="136"/>
                    <a:pt x="1279" y="114"/>
                    <a:pt x="1290" y="93"/>
                  </a:cubicBezTo>
                  <a:cubicBezTo>
                    <a:pt x="1290" y="0"/>
                    <a:pt x="1290" y="0"/>
                    <a:pt x="1290" y="0"/>
                  </a:cubicBezTo>
                  <a:cubicBezTo>
                    <a:pt x="849" y="0"/>
                    <a:pt x="849" y="0"/>
                    <a:pt x="849" y="0"/>
                  </a:cubicBezTo>
                  <a:cubicBezTo>
                    <a:pt x="608" y="534"/>
                    <a:pt x="336" y="1163"/>
                    <a:pt x="0" y="2443"/>
                  </a:cubicBezTo>
                  <a:cubicBezTo>
                    <a:pt x="1154" y="2443"/>
                    <a:pt x="1154" y="2443"/>
                    <a:pt x="1154" y="2443"/>
                  </a:cubicBezTo>
                  <a:cubicBezTo>
                    <a:pt x="1154" y="2872"/>
                    <a:pt x="1154" y="2872"/>
                    <a:pt x="1154" y="2872"/>
                  </a:cubicBezTo>
                  <a:lnTo>
                    <a:pt x="1154" y="2883"/>
                  </a:lnTo>
                  <a:cubicBezTo>
                    <a:pt x="1133" y="2999"/>
                    <a:pt x="1059" y="3072"/>
                    <a:pt x="1007" y="3146"/>
                  </a:cubicBezTo>
                  <a:cubicBezTo>
                    <a:pt x="955" y="3208"/>
                    <a:pt x="912" y="3271"/>
                    <a:pt x="912" y="3355"/>
                  </a:cubicBezTo>
                  <a:cubicBezTo>
                    <a:pt x="912" y="3460"/>
                    <a:pt x="933" y="3544"/>
                    <a:pt x="986" y="3607"/>
                  </a:cubicBezTo>
                  <a:cubicBezTo>
                    <a:pt x="1039" y="3670"/>
                    <a:pt x="1111" y="3711"/>
                    <a:pt x="1269" y="3711"/>
                  </a:cubicBezTo>
                  <a:cubicBezTo>
                    <a:pt x="1416" y="3722"/>
                    <a:pt x="1489" y="3670"/>
                    <a:pt x="1542" y="3607"/>
                  </a:cubicBezTo>
                  <a:cubicBezTo>
                    <a:pt x="1594" y="3544"/>
                    <a:pt x="1615" y="3450"/>
                    <a:pt x="1615" y="3355"/>
                  </a:cubicBezTo>
                  <a:cubicBezTo>
                    <a:pt x="1615" y="3271"/>
                    <a:pt x="1584" y="3208"/>
                    <a:pt x="1531" y="3146"/>
                  </a:cubicBezTo>
                  <a:cubicBezTo>
                    <a:pt x="1489" y="3072"/>
                    <a:pt x="1416" y="2999"/>
                    <a:pt x="1416" y="2893"/>
                  </a:cubicBezTo>
                  <a:cubicBezTo>
                    <a:pt x="1416" y="2443"/>
                    <a:pt x="1416" y="2443"/>
                    <a:pt x="1416" y="2443"/>
                  </a:cubicBezTo>
                  <a:lnTo>
                    <a:pt x="2580" y="2443"/>
                  </a:lnTo>
                </a:path>
              </a:pathLst>
            </a:custGeom>
            <a:solidFill>
              <a:schemeClr val="accent3"/>
            </a:solidFill>
            <a:ln>
              <a:noFill/>
            </a:ln>
            <a:effectLst/>
          </p:spPr>
          <p:txBody>
            <a:bodyPr wrap="none" lIns="160690" tIns="80345" rIns="160690" bIns="80345" anchor="ctr"/>
            <a:lstStyle/>
            <a:p>
              <a:pPr fontAlgn="auto">
                <a:spcBef>
                  <a:spcPts val="0"/>
                </a:spcBef>
                <a:spcAft>
                  <a:spcPts val="0"/>
                </a:spcAft>
                <a:defRPr/>
              </a:pPr>
              <a:endParaRPr lang="en-US">
                <a:ea typeface="+mn-ea"/>
                <a:sym typeface="Arial" panose="020B0604020202020204" pitchFamily="34" charset="0"/>
              </a:endParaRPr>
            </a:p>
          </p:txBody>
        </p:sp>
        <p:sp>
          <p:nvSpPr>
            <p:cNvPr id="24" name="Freeform 34"/>
            <p:cNvSpPr>
              <a:spLocks noChangeArrowheads="1"/>
            </p:cNvSpPr>
            <p:nvPr/>
          </p:nvSpPr>
          <p:spPr bwMode="auto">
            <a:xfrm>
              <a:off x="9152481" y="10316586"/>
              <a:ext cx="2072468" cy="1433629"/>
            </a:xfrm>
            <a:custGeom>
              <a:avLst/>
              <a:gdLst>
                <a:gd name="T0" fmla="*/ 2013 w 5066"/>
                <a:gd name="T1" fmla="*/ 830 h 3505"/>
                <a:gd name="T2" fmla="*/ 2013 w 5066"/>
                <a:gd name="T3" fmla="*/ 830 h 3505"/>
                <a:gd name="T4" fmla="*/ 2129 w 5066"/>
                <a:gd name="T5" fmla="*/ 578 h 3505"/>
                <a:gd name="T6" fmla="*/ 2213 w 5066"/>
                <a:gd name="T7" fmla="*/ 368 h 3505"/>
                <a:gd name="T8" fmla="*/ 2139 w 5066"/>
                <a:gd name="T9" fmla="*/ 116 h 3505"/>
                <a:gd name="T10" fmla="*/ 1867 w 5066"/>
                <a:gd name="T11" fmla="*/ 0 h 3505"/>
                <a:gd name="T12" fmla="*/ 1583 w 5066"/>
                <a:gd name="T13" fmla="*/ 116 h 3505"/>
                <a:gd name="T14" fmla="*/ 1510 w 5066"/>
                <a:gd name="T15" fmla="*/ 368 h 3505"/>
                <a:gd name="T16" fmla="*/ 1604 w 5066"/>
                <a:gd name="T17" fmla="*/ 578 h 3505"/>
                <a:gd name="T18" fmla="*/ 1741 w 5066"/>
                <a:gd name="T19" fmla="*/ 840 h 3505"/>
                <a:gd name="T20" fmla="*/ 1741 w 5066"/>
                <a:gd name="T21" fmla="*/ 850 h 3505"/>
                <a:gd name="T22" fmla="*/ 1741 w 5066"/>
                <a:gd name="T23" fmla="*/ 1228 h 3505"/>
                <a:gd name="T24" fmla="*/ 168 w 5066"/>
                <a:gd name="T25" fmla="*/ 1228 h 3505"/>
                <a:gd name="T26" fmla="*/ 157 w 5066"/>
                <a:gd name="T27" fmla="*/ 1291 h 3505"/>
                <a:gd name="T28" fmla="*/ 3240 w 5066"/>
                <a:gd name="T29" fmla="*/ 3504 h 3505"/>
                <a:gd name="T30" fmla="*/ 5065 w 5066"/>
                <a:gd name="T31" fmla="*/ 3504 h 3505"/>
                <a:gd name="T32" fmla="*/ 5065 w 5066"/>
                <a:gd name="T33" fmla="*/ 2717 h 3505"/>
                <a:gd name="T34" fmla="*/ 4897 w 5066"/>
                <a:gd name="T35" fmla="*/ 2717 h 3505"/>
                <a:gd name="T36" fmla="*/ 4761 w 5066"/>
                <a:gd name="T37" fmla="*/ 2811 h 3505"/>
                <a:gd name="T38" fmla="*/ 4405 w 5066"/>
                <a:gd name="T39" fmla="*/ 2948 h 3505"/>
                <a:gd name="T40" fmla="*/ 4006 w 5066"/>
                <a:gd name="T41" fmla="*/ 2822 h 3505"/>
                <a:gd name="T42" fmla="*/ 3807 w 5066"/>
                <a:gd name="T43" fmla="*/ 2371 h 3505"/>
                <a:gd name="T44" fmla="*/ 4006 w 5066"/>
                <a:gd name="T45" fmla="*/ 1909 h 3505"/>
                <a:gd name="T46" fmla="*/ 4405 w 5066"/>
                <a:gd name="T47" fmla="*/ 1784 h 3505"/>
                <a:gd name="T48" fmla="*/ 4750 w 5066"/>
                <a:gd name="T49" fmla="*/ 1909 h 3505"/>
                <a:gd name="T50" fmla="*/ 4866 w 5066"/>
                <a:gd name="T51" fmla="*/ 1983 h 3505"/>
                <a:gd name="T52" fmla="*/ 5065 w 5066"/>
                <a:gd name="T53" fmla="*/ 1983 h 3505"/>
                <a:gd name="T54" fmla="*/ 5065 w 5066"/>
                <a:gd name="T55" fmla="*/ 1228 h 3505"/>
                <a:gd name="T56" fmla="*/ 2013 w 5066"/>
                <a:gd name="T57" fmla="*/ 1228 h 3505"/>
                <a:gd name="T58" fmla="*/ 2013 w 5066"/>
                <a:gd name="T59" fmla="*/ 830 h 3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66" h="3505">
                  <a:moveTo>
                    <a:pt x="2013" y="830"/>
                  </a:moveTo>
                  <a:lnTo>
                    <a:pt x="2013" y="830"/>
                  </a:lnTo>
                  <a:cubicBezTo>
                    <a:pt x="2013" y="725"/>
                    <a:pt x="2087" y="651"/>
                    <a:pt x="2129" y="578"/>
                  </a:cubicBezTo>
                  <a:cubicBezTo>
                    <a:pt x="2181" y="515"/>
                    <a:pt x="2213" y="451"/>
                    <a:pt x="2213" y="368"/>
                  </a:cubicBezTo>
                  <a:cubicBezTo>
                    <a:pt x="2213" y="274"/>
                    <a:pt x="2192" y="179"/>
                    <a:pt x="2139" y="116"/>
                  </a:cubicBezTo>
                  <a:cubicBezTo>
                    <a:pt x="2087" y="43"/>
                    <a:pt x="2013" y="0"/>
                    <a:pt x="1867" y="0"/>
                  </a:cubicBezTo>
                  <a:cubicBezTo>
                    <a:pt x="1709" y="12"/>
                    <a:pt x="1636" y="53"/>
                    <a:pt x="1583" y="116"/>
                  </a:cubicBezTo>
                  <a:cubicBezTo>
                    <a:pt x="1531" y="179"/>
                    <a:pt x="1510" y="263"/>
                    <a:pt x="1510" y="368"/>
                  </a:cubicBezTo>
                  <a:cubicBezTo>
                    <a:pt x="1510" y="451"/>
                    <a:pt x="1542" y="515"/>
                    <a:pt x="1604" y="578"/>
                  </a:cubicBezTo>
                  <a:cubicBezTo>
                    <a:pt x="1657" y="651"/>
                    <a:pt x="1730" y="725"/>
                    <a:pt x="1741" y="840"/>
                  </a:cubicBezTo>
                  <a:cubicBezTo>
                    <a:pt x="1741" y="840"/>
                    <a:pt x="1741" y="840"/>
                    <a:pt x="1741" y="850"/>
                  </a:cubicBezTo>
                  <a:cubicBezTo>
                    <a:pt x="1741" y="1228"/>
                    <a:pt x="1741" y="1228"/>
                    <a:pt x="1741" y="1228"/>
                  </a:cubicBezTo>
                  <a:cubicBezTo>
                    <a:pt x="168" y="1228"/>
                    <a:pt x="168" y="1228"/>
                    <a:pt x="168" y="1228"/>
                  </a:cubicBezTo>
                  <a:cubicBezTo>
                    <a:pt x="157" y="1291"/>
                    <a:pt x="157" y="1291"/>
                    <a:pt x="157" y="1291"/>
                  </a:cubicBezTo>
                  <a:cubicBezTo>
                    <a:pt x="0" y="2791"/>
                    <a:pt x="1814" y="3504"/>
                    <a:pt x="3240" y="3504"/>
                  </a:cubicBezTo>
                  <a:cubicBezTo>
                    <a:pt x="5065" y="3504"/>
                    <a:pt x="5065" y="3504"/>
                    <a:pt x="5065" y="3504"/>
                  </a:cubicBezTo>
                  <a:cubicBezTo>
                    <a:pt x="5065" y="2717"/>
                    <a:pt x="5065" y="2717"/>
                    <a:pt x="5065" y="2717"/>
                  </a:cubicBezTo>
                  <a:cubicBezTo>
                    <a:pt x="4897" y="2717"/>
                    <a:pt x="4897" y="2717"/>
                    <a:pt x="4897" y="2717"/>
                  </a:cubicBezTo>
                  <a:cubicBezTo>
                    <a:pt x="4866" y="2717"/>
                    <a:pt x="4856" y="2738"/>
                    <a:pt x="4761" y="2811"/>
                  </a:cubicBezTo>
                  <a:cubicBezTo>
                    <a:pt x="4688" y="2875"/>
                    <a:pt x="4562" y="2948"/>
                    <a:pt x="4405" y="2948"/>
                  </a:cubicBezTo>
                  <a:cubicBezTo>
                    <a:pt x="4268" y="2948"/>
                    <a:pt x="4121" y="2927"/>
                    <a:pt x="4006" y="2822"/>
                  </a:cubicBezTo>
                  <a:cubicBezTo>
                    <a:pt x="3890" y="2738"/>
                    <a:pt x="3818" y="2560"/>
                    <a:pt x="3807" y="2371"/>
                  </a:cubicBezTo>
                  <a:cubicBezTo>
                    <a:pt x="3807" y="2172"/>
                    <a:pt x="3890" y="1993"/>
                    <a:pt x="4006" y="1909"/>
                  </a:cubicBezTo>
                  <a:cubicBezTo>
                    <a:pt x="4121" y="1805"/>
                    <a:pt x="4268" y="1784"/>
                    <a:pt x="4405" y="1784"/>
                  </a:cubicBezTo>
                  <a:cubicBezTo>
                    <a:pt x="4552" y="1784"/>
                    <a:pt x="4677" y="1857"/>
                    <a:pt x="4750" y="1909"/>
                  </a:cubicBezTo>
                  <a:cubicBezTo>
                    <a:pt x="4845" y="1973"/>
                    <a:pt x="4856" y="1983"/>
                    <a:pt x="4866" y="1983"/>
                  </a:cubicBezTo>
                  <a:cubicBezTo>
                    <a:pt x="5065" y="1983"/>
                    <a:pt x="5065" y="1983"/>
                    <a:pt x="5065" y="1983"/>
                  </a:cubicBezTo>
                  <a:cubicBezTo>
                    <a:pt x="5065" y="1228"/>
                    <a:pt x="5065" y="1228"/>
                    <a:pt x="5065" y="1228"/>
                  </a:cubicBezTo>
                  <a:cubicBezTo>
                    <a:pt x="2013" y="1228"/>
                    <a:pt x="2013" y="1228"/>
                    <a:pt x="2013" y="1228"/>
                  </a:cubicBezTo>
                  <a:lnTo>
                    <a:pt x="2013" y="830"/>
                  </a:lnTo>
                </a:path>
              </a:pathLst>
            </a:custGeom>
            <a:solidFill>
              <a:schemeClr val="accent3"/>
            </a:solidFill>
            <a:ln>
              <a:noFill/>
            </a:ln>
            <a:effectLst/>
          </p:spPr>
          <p:txBody>
            <a:bodyPr wrap="none" lIns="160690" tIns="80345" rIns="160690" bIns="80345" anchor="ctr"/>
            <a:lstStyle/>
            <a:p>
              <a:pPr fontAlgn="auto">
                <a:spcBef>
                  <a:spcPts val="0"/>
                </a:spcBef>
                <a:spcAft>
                  <a:spcPts val="0"/>
                </a:spcAft>
                <a:defRPr/>
              </a:pPr>
              <a:endParaRPr lang="en-US">
                <a:ea typeface="+mn-ea"/>
                <a:sym typeface="Arial" panose="020B0604020202020204" pitchFamily="34" charset="0"/>
              </a:endParaRPr>
            </a:p>
          </p:txBody>
        </p:sp>
        <p:sp>
          <p:nvSpPr>
            <p:cNvPr id="25" name="Freeform 35"/>
            <p:cNvSpPr>
              <a:spLocks noChangeArrowheads="1"/>
            </p:cNvSpPr>
            <p:nvPr/>
          </p:nvSpPr>
          <p:spPr bwMode="auto">
            <a:xfrm>
              <a:off x="10805124" y="10819734"/>
              <a:ext cx="2049143" cy="930481"/>
            </a:xfrm>
            <a:custGeom>
              <a:avLst/>
              <a:gdLst>
                <a:gd name="T0" fmla="*/ 4887 w 5003"/>
                <a:gd name="T1" fmla="*/ 860 h 2277"/>
                <a:gd name="T2" fmla="*/ 4887 w 5003"/>
                <a:gd name="T3" fmla="*/ 860 h 2277"/>
                <a:gd name="T4" fmla="*/ 4635 w 5003"/>
                <a:gd name="T5" fmla="*/ 786 h 2277"/>
                <a:gd name="T6" fmla="*/ 4425 w 5003"/>
                <a:gd name="T7" fmla="*/ 870 h 2277"/>
                <a:gd name="T8" fmla="*/ 4163 w 5003"/>
                <a:gd name="T9" fmla="*/ 985 h 2277"/>
                <a:gd name="T10" fmla="*/ 3691 w 5003"/>
                <a:gd name="T11" fmla="*/ 985 h 2277"/>
                <a:gd name="T12" fmla="*/ 3691 w 5003"/>
                <a:gd name="T13" fmla="*/ 0 h 2277"/>
                <a:gd name="T14" fmla="*/ 2883 w 5003"/>
                <a:gd name="T15" fmla="*/ 0 h 2277"/>
                <a:gd name="T16" fmla="*/ 2883 w 5003"/>
                <a:gd name="T17" fmla="*/ 167 h 2277"/>
                <a:gd name="T18" fmla="*/ 2957 w 5003"/>
                <a:gd name="T19" fmla="*/ 283 h 2277"/>
                <a:gd name="T20" fmla="*/ 3082 w 5003"/>
                <a:gd name="T21" fmla="*/ 629 h 2277"/>
                <a:gd name="T22" fmla="*/ 2967 w 5003"/>
                <a:gd name="T23" fmla="*/ 1028 h 2277"/>
                <a:gd name="T24" fmla="*/ 2495 w 5003"/>
                <a:gd name="T25" fmla="*/ 1227 h 2277"/>
                <a:gd name="T26" fmla="*/ 2044 w 5003"/>
                <a:gd name="T27" fmla="*/ 1028 h 2277"/>
                <a:gd name="T28" fmla="*/ 1919 w 5003"/>
                <a:gd name="T29" fmla="*/ 629 h 2277"/>
                <a:gd name="T30" fmla="*/ 2065 w 5003"/>
                <a:gd name="T31" fmla="*/ 273 h 2277"/>
                <a:gd name="T32" fmla="*/ 2149 w 5003"/>
                <a:gd name="T33" fmla="*/ 136 h 2277"/>
                <a:gd name="T34" fmla="*/ 2149 w 5003"/>
                <a:gd name="T35" fmla="*/ 0 h 2277"/>
                <a:gd name="T36" fmla="*/ 1310 w 5003"/>
                <a:gd name="T37" fmla="*/ 0 h 2277"/>
                <a:gd name="T38" fmla="*/ 1310 w 5003"/>
                <a:gd name="T39" fmla="*/ 985 h 2277"/>
                <a:gd name="T40" fmla="*/ 828 w 5003"/>
                <a:gd name="T41" fmla="*/ 985 h 2277"/>
                <a:gd name="T42" fmla="*/ 576 w 5003"/>
                <a:gd name="T43" fmla="*/ 870 h 2277"/>
                <a:gd name="T44" fmla="*/ 367 w 5003"/>
                <a:gd name="T45" fmla="*/ 786 h 2277"/>
                <a:gd name="T46" fmla="*/ 104 w 5003"/>
                <a:gd name="T47" fmla="*/ 860 h 2277"/>
                <a:gd name="T48" fmla="*/ 0 w 5003"/>
                <a:gd name="T49" fmla="*/ 1132 h 2277"/>
                <a:gd name="T50" fmla="*/ 115 w 5003"/>
                <a:gd name="T51" fmla="*/ 1416 h 2277"/>
                <a:gd name="T52" fmla="*/ 367 w 5003"/>
                <a:gd name="T53" fmla="*/ 1489 h 2277"/>
                <a:gd name="T54" fmla="*/ 576 w 5003"/>
                <a:gd name="T55" fmla="*/ 1395 h 2277"/>
                <a:gd name="T56" fmla="*/ 838 w 5003"/>
                <a:gd name="T57" fmla="*/ 1259 h 2277"/>
                <a:gd name="T58" fmla="*/ 849 w 5003"/>
                <a:gd name="T59" fmla="*/ 1259 h 2277"/>
                <a:gd name="T60" fmla="*/ 1310 w 5003"/>
                <a:gd name="T61" fmla="*/ 1259 h 2277"/>
                <a:gd name="T62" fmla="*/ 1310 w 5003"/>
                <a:gd name="T63" fmla="*/ 2276 h 2277"/>
                <a:gd name="T64" fmla="*/ 3691 w 5003"/>
                <a:gd name="T65" fmla="*/ 2276 h 2277"/>
                <a:gd name="T66" fmla="*/ 3691 w 5003"/>
                <a:gd name="T67" fmla="*/ 1259 h 2277"/>
                <a:gd name="T68" fmla="*/ 4153 w 5003"/>
                <a:gd name="T69" fmla="*/ 1259 h 2277"/>
                <a:gd name="T70" fmla="*/ 4163 w 5003"/>
                <a:gd name="T71" fmla="*/ 1259 h 2277"/>
                <a:gd name="T72" fmla="*/ 4415 w 5003"/>
                <a:gd name="T73" fmla="*/ 1395 h 2277"/>
                <a:gd name="T74" fmla="*/ 4635 w 5003"/>
                <a:gd name="T75" fmla="*/ 1489 h 2277"/>
                <a:gd name="T76" fmla="*/ 4887 w 5003"/>
                <a:gd name="T77" fmla="*/ 1416 h 2277"/>
                <a:gd name="T78" fmla="*/ 4991 w 5003"/>
                <a:gd name="T79" fmla="*/ 1132 h 2277"/>
                <a:gd name="T80" fmla="*/ 4887 w 5003"/>
                <a:gd name="T81" fmla="*/ 860 h 2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003" h="2277">
                  <a:moveTo>
                    <a:pt x="4887" y="860"/>
                  </a:moveTo>
                  <a:lnTo>
                    <a:pt x="4887" y="860"/>
                  </a:lnTo>
                  <a:cubicBezTo>
                    <a:pt x="4824" y="808"/>
                    <a:pt x="4729" y="786"/>
                    <a:pt x="4635" y="786"/>
                  </a:cubicBezTo>
                  <a:cubicBezTo>
                    <a:pt x="4551" y="786"/>
                    <a:pt x="4488" y="818"/>
                    <a:pt x="4425" y="870"/>
                  </a:cubicBezTo>
                  <a:cubicBezTo>
                    <a:pt x="4352" y="923"/>
                    <a:pt x="4278" y="985"/>
                    <a:pt x="4163" y="985"/>
                  </a:cubicBezTo>
                  <a:cubicBezTo>
                    <a:pt x="3691" y="985"/>
                    <a:pt x="3691" y="985"/>
                    <a:pt x="3691" y="985"/>
                  </a:cubicBezTo>
                  <a:cubicBezTo>
                    <a:pt x="3691" y="0"/>
                    <a:pt x="3691" y="0"/>
                    <a:pt x="3691" y="0"/>
                  </a:cubicBezTo>
                  <a:cubicBezTo>
                    <a:pt x="2883" y="0"/>
                    <a:pt x="2883" y="0"/>
                    <a:pt x="2883" y="0"/>
                  </a:cubicBezTo>
                  <a:cubicBezTo>
                    <a:pt x="2883" y="167"/>
                    <a:pt x="2883" y="167"/>
                    <a:pt x="2883" y="167"/>
                  </a:cubicBezTo>
                  <a:cubicBezTo>
                    <a:pt x="2883" y="178"/>
                    <a:pt x="2894" y="189"/>
                    <a:pt x="2957" y="283"/>
                  </a:cubicBezTo>
                  <a:cubicBezTo>
                    <a:pt x="3019" y="357"/>
                    <a:pt x="3082" y="482"/>
                    <a:pt x="3082" y="629"/>
                  </a:cubicBezTo>
                  <a:cubicBezTo>
                    <a:pt x="3082" y="765"/>
                    <a:pt x="3062" y="902"/>
                    <a:pt x="2967" y="1028"/>
                  </a:cubicBezTo>
                  <a:cubicBezTo>
                    <a:pt x="2873" y="1143"/>
                    <a:pt x="2695" y="1227"/>
                    <a:pt x="2495" y="1227"/>
                  </a:cubicBezTo>
                  <a:cubicBezTo>
                    <a:pt x="2307" y="1216"/>
                    <a:pt x="2139" y="1143"/>
                    <a:pt x="2044" y="1028"/>
                  </a:cubicBezTo>
                  <a:cubicBezTo>
                    <a:pt x="1950" y="912"/>
                    <a:pt x="1919" y="765"/>
                    <a:pt x="1919" y="629"/>
                  </a:cubicBezTo>
                  <a:cubicBezTo>
                    <a:pt x="1919" y="472"/>
                    <a:pt x="2003" y="346"/>
                    <a:pt x="2065" y="273"/>
                  </a:cubicBezTo>
                  <a:cubicBezTo>
                    <a:pt x="2128" y="178"/>
                    <a:pt x="2149" y="157"/>
                    <a:pt x="2149" y="136"/>
                  </a:cubicBezTo>
                  <a:cubicBezTo>
                    <a:pt x="2149" y="0"/>
                    <a:pt x="2149" y="0"/>
                    <a:pt x="2149" y="0"/>
                  </a:cubicBezTo>
                  <a:cubicBezTo>
                    <a:pt x="1310" y="0"/>
                    <a:pt x="1310" y="0"/>
                    <a:pt x="1310" y="0"/>
                  </a:cubicBezTo>
                  <a:cubicBezTo>
                    <a:pt x="1310" y="985"/>
                    <a:pt x="1310" y="985"/>
                    <a:pt x="1310" y="985"/>
                  </a:cubicBezTo>
                  <a:cubicBezTo>
                    <a:pt x="828" y="985"/>
                    <a:pt x="828" y="985"/>
                    <a:pt x="828" y="985"/>
                  </a:cubicBezTo>
                  <a:cubicBezTo>
                    <a:pt x="712" y="985"/>
                    <a:pt x="650" y="923"/>
                    <a:pt x="576" y="870"/>
                  </a:cubicBezTo>
                  <a:cubicBezTo>
                    <a:pt x="514" y="818"/>
                    <a:pt x="451" y="786"/>
                    <a:pt x="367" y="786"/>
                  </a:cubicBezTo>
                  <a:cubicBezTo>
                    <a:pt x="262" y="786"/>
                    <a:pt x="178" y="808"/>
                    <a:pt x="104" y="860"/>
                  </a:cubicBezTo>
                  <a:cubicBezTo>
                    <a:pt x="41" y="912"/>
                    <a:pt x="0" y="985"/>
                    <a:pt x="0" y="1132"/>
                  </a:cubicBezTo>
                  <a:cubicBezTo>
                    <a:pt x="0" y="1290"/>
                    <a:pt x="52" y="1364"/>
                    <a:pt x="115" y="1416"/>
                  </a:cubicBezTo>
                  <a:cubicBezTo>
                    <a:pt x="178" y="1468"/>
                    <a:pt x="262" y="1489"/>
                    <a:pt x="367" y="1489"/>
                  </a:cubicBezTo>
                  <a:cubicBezTo>
                    <a:pt x="451" y="1489"/>
                    <a:pt x="514" y="1457"/>
                    <a:pt x="576" y="1395"/>
                  </a:cubicBezTo>
                  <a:cubicBezTo>
                    <a:pt x="650" y="1343"/>
                    <a:pt x="712" y="1269"/>
                    <a:pt x="838" y="1259"/>
                  </a:cubicBezTo>
                  <a:cubicBezTo>
                    <a:pt x="838" y="1259"/>
                    <a:pt x="838" y="1259"/>
                    <a:pt x="849" y="1259"/>
                  </a:cubicBezTo>
                  <a:cubicBezTo>
                    <a:pt x="1310" y="1259"/>
                    <a:pt x="1310" y="1259"/>
                    <a:pt x="1310" y="1259"/>
                  </a:cubicBezTo>
                  <a:cubicBezTo>
                    <a:pt x="1310" y="2276"/>
                    <a:pt x="1310" y="2276"/>
                    <a:pt x="1310" y="2276"/>
                  </a:cubicBezTo>
                  <a:cubicBezTo>
                    <a:pt x="3691" y="2276"/>
                    <a:pt x="3691" y="2276"/>
                    <a:pt x="3691" y="2276"/>
                  </a:cubicBezTo>
                  <a:cubicBezTo>
                    <a:pt x="3691" y="1259"/>
                    <a:pt x="3691" y="1259"/>
                    <a:pt x="3691" y="1259"/>
                  </a:cubicBezTo>
                  <a:cubicBezTo>
                    <a:pt x="4153" y="1259"/>
                    <a:pt x="4153" y="1259"/>
                    <a:pt x="4153" y="1259"/>
                  </a:cubicBezTo>
                  <a:lnTo>
                    <a:pt x="4163" y="1259"/>
                  </a:lnTo>
                  <a:cubicBezTo>
                    <a:pt x="4278" y="1269"/>
                    <a:pt x="4352" y="1343"/>
                    <a:pt x="4415" y="1395"/>
                  </a:cubicBezTo>
                  <a:cubicBezTo>
                    <a:pt x="4488" y="1457"/>
                    <a:pt x="4551" y="1489"/>
                    <a:pt x="4635" y="1489"/>
                  </a:cubicBezTo>
                  <a:cubicBezTo>
                    <a:pt x="4729" y="1489"/>
                    <a:pt x="4824" y="1468"/>
                    <a:pt x="4887" y="1416"/>
                  </a:cubicBezTo>
                  <a:cubicBezTo>
                    <a:pt x="4949" y="1364"/>
                    <a:pt x="4991" y="1290"/>
                    <a:pt x="4991" y="1132"/>
                  </a:cubicBezTo>
                  <a:cubicBezTo>
                    <a:pt x="5002" y="985"/>
                    <a:pt x="4949" y="912"/>
                    <a:pt x="4887" y="860"/>
                  </a:cubicBezTo>
                </a:path>
              </a:pathLst>
            </a:custGeom>
            <a:solidFill>
              <a:schemeClr val="accent3"/>
            </a:solidFill>
            <a:ln>
              <a:noFill/>
            </a:ln>
            <a:effectLst/>
          </p:spPr>
          <p:txBody>
            <a:bodyPr wrap="none" lIns="160690" tIns="80345" rIns="160690" bIns="80345" anchor="ctr"/>
            <a:lstStyle/>
            <a:p>
              <a:pPr fontAlgn="auto">
                <a:spcBef>
                  <a:spcPts val="0"/>
                </a:spcBef>
                <a:spcAft>
                  <a:spcPts val="0"/>
                </a:spcAft>
                <a:defRPr/>
              </a:pPr>
              <a:endParaRPr lang="en-US">
                <a:ea typeface="+mn-ea"/>
                <a:sym typeface="Arial" panose="020B0604020202020204" pitchFamily="34" charset="0"/>
              </a:endParaRPr>
            </a:p>
          </p:txBody>
        </p:sp>
        <p:sp>
          <p:nvSpPr>
            <p:cNvPr id="26" name="Freeform 36"/>
            <p:cNvSpPr>
              <a:spLocks noChangeArrowheads="1"/>
            </p:cNvSpPr>
            <p:nvPr/>
          </p:nvSpPr>
          <p:spPr bwMode="auto">
            <a:xfrm>
              <a:off x="12431112" y="10316586"/>
              <a:ext cx="2832151" cy="1433629"/>
            </a:xfrm>
            <a:custGeom>
              <a:avLst/>
              <a:gdLst>
                <a:gd name="T0" fmla="*/ 6670 w 6923"/>
                <a:gd name="T1" fmla="*/ 1228 h 3505"/>
                <a:gd name="T2" fmla="*/ 6670 w 6923"/>
                <a:gd name="T3" fmla="*/ 1228 h 3505"/>
                <a:gd name="T4" fmla="*/ 5349 w 6923"/>
                <a:gd name="T5" fmla="*/ 1228 h 3505"/>
                <a:gd name="T6" fmla="*/ 5349 w 6923"/>
                <a:gd name="T7" fmla="*/ 1322 h 3505"/>
                <a:gd name="T8" fmla="*/ 5422 w 6923"/>
                <a:gd name="T9" fmla="*/ 1438 h 3505"/>
                <a:gd name="T10" fmla="*/ 5548 w 6923"/>
                <a:gd name="T11" fmla="*/ 1784 h 3505"/>
                <a:gd name="T12" fmla="*/ 5422 w 6923"/>
                <a:gd name="T13" fmla="*/ 2182 h 3505"/>
                <a:gd name="T14" fmla="*/ 4960 w 6923"/>
                <a:gd name="T15" fmla="*/ 2381 h 3505"/>
                <a:gd name="T16" fmla="*/ 4510 w 6923"/>
                <a:gd name="T17" fmla="*/ 2182 h 3505"/>
                <a:gd name="T18" fmla="*/ 4384 w 6923"/>
                <a:gd name="T19" fmla="*/ 1784 h 3505"/>
                <a:gd name="T20" fmla="*/ 4520 w 6923"/>
                <a:gd name="T21" fmla="*/ 1427 h 3505"/>
                <a:gd name="T22" fmla="*/ 4615 w 6923"/>
                <a:gd name="T23" fmla="*/ 1291 h 3505"/>
                <a:gd name="T24" fmla="*/ 4615 w 6923"/>
                <a:gd name="T25" fmla="*/ 1228 h 3505"/>
                <a:gd name="T26" fmla="*/ 3272 w 6923"/>
                <a:gd name="T27" fmla="*/ 1228 h 3505"/>
                <a:gd name="T28" fmla="*/ 3220 w 6923"/>
                <a:gd name="T29" fmla="*/ 1228 h 3505"/>
                <a:gd name="T30" fmla="*/ 1783 w 6923"/>
                <a:gd name="T31" fmla="*/ 1228 h 3505"/>
                <a:gd name="T32" fmla="*/ 1783 w 6923"/>
                <a:gd name="T33" fmla="*/ 850 h 3505"/>
                <a:gd name="T34" fmla="*/ 1783 w 6923"/>
                <a:gd name="T35" fmla="*/ 840 h 3505"/>
                <a:gd name="T36" fmla="*/ 1930 w 6923"/>
                <a:gd name="T37" fmla="*/ 578 h 3505"/>
                <a:gd name="T38" fmla="*/ 2024 w 6923"/>
                <a:gd name="T39" fmla="*/ 368 h 3505"/>
                <a:gd name="T40" fmla="*/ 1951 w 6923"/>
                <a:gd name="T41" fmla="*/ 116 h 3505"/>
                <a:gd name="T42" fmla="*/ 1668 w 6923"/>
                <a:gd name="T43" fmla="*/ 0 h 3505"/>
                <a:gd name="T44" fmla="*/ 1395 w 6923"/>
                <a:gd name="T45" fmla="*/ 116 h 3505"/>
                <a:gd name="T46" fmla="*/ 1321 w 6923"/>
                <a:gd name="T47" fmla="*/ 368 h 3505"/>
                <a:gd name="T48" fmla="*/ 1405 w 6923"/>
                <a:gd name="T49" fmla="*/ 578 h 3505"/>
                <a:gd name="T50" fmla="*/ 1520 w 6923"/>
                <a:gd name="T51" fmla="*/ 830 h 3505"/>
                <a:gd name="T52" fmla="*/ 1520 w 6923"/>
                <a:gd name="T53" fmla="*/ 1228 h 3505"/>
                <a:gd name="T54" fmla="*/ 0 w 6923"/>
                <a:gd name="T55" fmla="*/ 1228 h 3505"/>
                <a:gd name="T56" fmla="*/ 0 w 6923"/>
                <a:gd name="T57" fmla="*/ 1983 h 3505"/>
                <a:gd name="T58" fmla="*/ 199 w 6923"/>
                <a:gd name="T59" fmla="*/ 1983 h 3505"/>
                <a:gd name="T60" fmla="*/ 315 w 6923"/>
                <a:gd name="T61" fmla="*/ 1909 h 3505"/>
                <a:gd name="T62" fmla="*/ 661 w 6923"/>
                <a:gd name="T63" fmla="*/ 1784 h 3505"/>
                <a:gd name="T64" fmla="*/ 1059 w 6923"/>
                <a:gd name="T65" fmla="*/ 1909 h 3505"/>
                <a:gd name="T66" fmla="*/ 1249 w 6923"/>
                <a:gd name="T67" fmla="*/ 2371 h 3505"/>
                <a:gd name="T68" fmla="*/ 1059 w 6923"/>
                <a:gd name="T69" fmla="*/ 2822 h 3505"/>
                <a:gd name="T70" fmla="*/ 661 w 6923"/>
                <a:gd name="T71" fmla="*/ 2948 h 3505"/>
                <a:gd name="T72" fmla="*/ 304 w 6923"/>
                <a:gd name="T73" fmla="*/ 2811 h 3505"/>
                <a:gd name="T74" fmla="*/ 168 w 6923"/>
                <a:gd name="T75" fmla="*/ 2717 h 3505"/>
                <a:gd name="T76" fmla="*/ 0 w 6923"/>
                <a:gd name="T77" fmla="*/ 2717 h 3505"/>
                <a:gd name="T78" fmla="*/ 0 w 6923"/>
                <a:gd name="T79" fmla="*/ 3504 h 3505"/>
                <a:gd name="T80" fmla="*/ 3587 w 6923"/>
                <a:gd name="T81" fmla="*/ 3504 h 3505"/>
                <a:gd name="T82" fmla="*/ 6670 w 6923"/>
                <a:gd name="T83" fmla="*/ 1291 h 3505"/>
                <a:gd name="T84" fmla="*/ 6670 w 6923"/>
                <a:gd name="T85" fmla="*/ 1228 h 3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23" h="3505">
                  <a:moveTo>
                    <a:pt x="6670" y="1228"/>
                  </a:moveTo>
                  <a:lnTo>
                    <a:pt x="6670" y="1228"/>
                  </a:lnTo>
                  <a:cubicBezTo>
                    <a:pt x="5349" y="1228"/>
                    <a:pt x="5349" y="1228"/>
                    <a:pt x="5349" y="1228"/>
                  </a:cubicBezTo>
                  <a:cubicBezTo>
                    <a:pt x="5349" y="1322"/>
                    <a:pt x="5349" y="1322"/>
                    <a:pt x="5349" y="1322"/>
                  </a:cubicBezTo>
                  <a:cubicBezTo>
                    <a:pt x="5349" y="1333"/>
                    <a:pt x="5359" y="1343"/>
                    <a:pt x="5422" y="1438"/>
                  </a:cubicBezTo>
                  <a:cubicBezTo>
                    <a:pt x="5474" y="1511"/>
                    <a:pt x="5548" y="1637"/>
                    <a:pt x="5548" y="1784"/>
                  </a:cubicBezTo>
                  <a:cubicBezTo>
                    <a:pt x="5548" y="1920"/>
                    <a:pt x="5527" y="2067"/>
                    <a:pt x="5422" y="2182"/>
                  </a:cubicBezTo>
                  <a:cubicBezTo>
                    <a:pt x="5338" y="2297"/>
                    <a:pt x="5160" y="2381"/>
                    <a:pt x="4960" y="2381"/>
                  </a:cubicBezTo>
                  <a:cubicBezTo>
                    <a:pt x="4772" y="2371"/>
                    <a:pt x="4594" y="2297"/>
                    <a:pt x="4510" y="2182"/>
                  </a:cubicBezTo>
                  <a:cubicBezTo>
                    <a:pt x="4405" y="2067"/>
                    <a:pt x="4384" y="1920"/>
                    <a:pt x="4384" y="1784"/>
                  </a:cubicBezTo>
                  <a:cubicBezTo>
                    <a:pt x="4384" y="1626"/>
                    <a:pt x="4468" y="1511"/>
                    <a:pt x="4520" y="1427"/>
                  </a:cubicBezTo>
                  <a:cubicBezTo>
                    <a:pt x="4594" y="1333"/>
                    <a:pt x="4615" y="1322"/>
                    <a:pt x="4615" y="1291"/>
                  </a:cubicBezTo>
                  <a:cubicBezTo>
                    <a:pt x="4615" y="1228"/>
                    <a:pt x="4615" y="1228"/>
                    <a:pt x="4615" y="1228"/>
                  </a:cubicBezTo>
                  <a:cubicBezTo>
                    <a:pt x="3272" y="1228"/>
                    <a:pt x="3272" y="1228"/>
                    <a:pt x="3272" y="1228"/>
                  </a:cubicBezTo>
                  <a:cubicBezTo>
                    <a:pt x="3262" y="1228"/>
                    <a:pt x="3241" y="1228"/>
                    <a:pt x="3220" y="1228"/>
                  </a:cubicBezTo>
                  <a:cubicBezTo>
                    <a:pt x="1783" y="1228"/>
                    <a:pt x="1783" y="1228"/>
                    <a:pt x="1783" y="1228"/>
                  </a:cubicBezTo>
                  <a:cubicBezTo>
                    <a:pt x="1783" y="850"/>
                    <a:pt x="1783" y="850"/>
                    <a:pt x="1783" y="850"/>
                  </a:cubicBezTo>
                  <a:cubicBezTo>
                    <a:pt x="1783" y="840"/>
                    <a:pt x="1783" y="840"/>
                    <a:pt x="1783" y="840"/>
                  </a:cubicBezTo>
                  <a:cubicBezTo>
                    <a:pt x="1804" y="725"/>
                    <a:pt x="1877" y="651"/>
                    <a:pt x="1930" y="578"/>
                  </a:cubicBezTo>
                  <a:cubicBezTo>
                    <a:pt x="1982" y="515"/>
                    <a:pt x="2024" y="451"/>
                    <a:pt x="2024" y="368"/>
                  </a:cubicBezTo>
                  <a:cubicBezTo>
                    <a:pt x="2024" y="263"/>
                    <a:pt x="2003" y="179"/>
                    <a:pt x="1951" y="116"/>
                  </a:cubicBezTo>
                  <a:cubicBezTo>
                    <a:pt x="1898" y="53"/>
                    <a:pt x="1814" y="12"/>
                    <a:pt x="1668" y="0"/>
                  </a:cubicBezTo>
                  <a:cubicBezTo>
                    <a:pt x="1520" y="0"/>
                    <a:pt x="1448" y="43"/>
                    <a:pt x="1395" y="116"/>
                  </a:cubicBezTo>
                  <a:cubicBezTo>
                    <a:pt x="1342" y="179"/>
                    <a:pt x="1321" y="274"/>
                    <a:pt x="1321" y="368"/>
                  </a:cubicBezTo>
                  <a:cubicBezTo>
                    <a:pt x="1321" y="451"/>
                    <a:pt x="1353" y="515"/>
                    <a:pt x="1405" y="578"/>
                  </a:cubicBezTo>
                  <a:cubicBezTo>
                    <a:pt x="1448" y="651"/>
                    <a:pt x="1520" y="714"/>
                    <a:pt x="1520" y="830"/>
                  </a:cubicBezTo>
                  <a:cubicBezTo>
                    <a:pt x="1520" y="1228"/>
                    <a:pt x="1520" y="1228"/>
                    <a:pt x="1520" y="1228"/>
                  </a:cubicBezTo>
                  <a:cubicBezTo>
                    <a:pt x="0" y="1228"/>
                    <a:pt x="0" y="1228"/>
                    <a:pt x="0" y="1228"/>
                  </a:cubicBezTo>
                  <a:cubicBezTo>
                    <a:pt x="0" y="1983"/>
                    <a:pt x="0" y="1983"/>
                    <a:pt x="0" y="1983"/>
                  </a:cubicBezTo>
                  <a:cubicBezTo>
                    <a:pt x="199" y="1983"/>
                    <a:pt x="199" y="1983"/>
                    <a:pt x="199" y="1983"/>
                  </a:cubicBezTo>
                  <a:cubicBezTo>
                    <a:pt x="210" y="1983"/>
                    <a:pt x="220" y="1973"/>
                    <a:pt x="315" y="1909"/>
                  </a:cubicBezTo>
                  <a:cubicBezTo>
                    <a:pt x="388" y="1857"/>
                    <a:pt x="503" y="1784"/>
                    <a:pt x="661" y="1784"/>
                  </a:cubicBezTo>
                  <a:cubicBezTo>
                    <a:pt x="797" y="1784"/>
                    <a:pt x="933" y="1805"/>
                    <a:pt x="1059" y="1909"/>
                  </a:cubicBezTo>
                  <a:cubicBezTo>
                    <a:pt x="1175" y="1993"/>
                    <a:pt x="1259" y="2172"/>
                    <a:pt x="1249" y="2371"/>
                  </a:cubicBezTo>
                  <a:cubicBezTo>
                    <a:pt x="1249" y="2560"/>
                    <a:pt x="1175" y="2738"/>
                    <a:pt x="1059" y="2822"/>
                  </a:cubicBezTo>
                  <a:cubicBezTo>
                    <a:pt x="944" y="2927"/>
                    <a:pt x="797" y="2948"/>
                    <a:pt x="661" y="2948"/>
                  </a:cubicBezTo>
                  <a:cubicBezTo>
                    <a:pt x="503" y="2948"/>
                    <a:pt x="378" y="2875"/>
                    <a:pt x="304" y="2811"/>
                  </a:cubicBezTo>
                  <a:cubicBezTo>
                    <a:pt x="210" y="2738"/>
                    <a:pt x="189" y="2717"/>
                    <a:pt x="168" y="2717"/>
                  </a:cubicBezTo>
                  <a:cubicBezTo>
                    <a:pt x="0" y="2717"/>
                    <a:pt x="0" y="2717"/>
                    <a:pt x="0" y="2717"/>
                  </a:cubicBezTo>
                  <a:cubicBezTo>
                    <a:pt x="0" y="3504"/>
                    <a:pt x="0" y="3504"/>
                    <a:pt x="0" y="3504"/>
                  </a:cubicBezTo>
                  <a:cubicBezTo>
                    <a:pt x="3587" y="3504"/>
                    <a:pt x="3587" y="3504"/>
                    <a:pt x="3587" y="3504"/>
                  </a:cubicBezTo>
                  <a:cubicBezTo>
                    <a:pt x="5023" y="3504"/>
                    <a:pt x="6922" y="2780"/>
                    <a:pt x="6670" y="1291"/>
                  </a:cubicBezTo>
                  <a:lnTo>
                    <a:pt x="6670" y="1228"/>
                  </a:lnTo>
                </a:path>
              </a:pathLst>
            </a:custGeom>
            <a:solidFill>
              <a:schemeClr val="accent3"/>
            </a:solidFill>
            <a:ln>
              <a:noFill/>
            </a:ln>
            <a:effectLst/>
          </p:spPr>
          <p:txBody>
            <a:bodyPr wrap="none" lIns="160690" tIns="80345" rIns="160690" bIns="80345" anchor="ctr"/>
            <a:lstStyle/>
            <a:p>
              <a:pPr fontAlgn="auto">
                <a:spcBef>
                  <a:spcPts val="0"/>
                </a:spcBef>
                <a:spcAft>
                  <a:spcPts val="0"/>
                </a:spcAft>
                <a:defRPr/>
              </a:pPr>
              <a:endParaRPr lang="en-US">
                <a:ea typeface="+mn-ea"/>
                <a:sym typeface="Arial" panose="020B0604020202020204" pitchFamily="34" charset="0"/>
              </a:endParaRPr>
            </a:p>
          </p:txBody>
        </p:sp>
      </p:grpSp>
      <p:sp>
        <p:nvSpPr>
          <p:cNvPr id="27" name="Subtitle 2"/>
          <p:cNvSpPr txBox="1"/>
          <p:nvPr/>
        </p:nvSpPr>
        <p:spPr>
          <a:xfrm>
            <a:off x="6821143" y="1801466"/>
            <a:ext cx="5077924" cy="1562052"/>
          </a:xfrm>
          <a:prstGeom prst="rect">
            <a:avLst/>
          </a:prstGeom>
        </p:spPr>
        <p:txBody>
          <a:bodyPr lIns="257060" tIns="128527" rIns="257060" bIns="128527"/>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fontAlgn="auto">
              <a:spcAft>
                <a:spcPts val="0"/>
              </a:spcAft>
              <a:buNone/>
              <a:defRPr/>
            </a:pPr>
            <a:r>
              <a:rPr lang="en-US" sz="2109" dirty="0">
                <a:solidFill>
                  <a:schemeClr val="accent1"/>
                </a:solidFill>
                <a:latin typeface="Arial" panose="020B0604020202020204" pitchFamily="34" charset="0"/>
                <a:cs typeface="Lato Regular"/>
                <a:sym typeface="Arial" panose="020B0604020202020204" pitchFamily="34" charset="0"/>
              </a:rPr>
              <a:t>Description</a:t>
            </a:r>
          </a:p>
          <a:p>
            <a:pPr marL="0" indent="0" fontAlgn="auto">
              <a:spcAft>
                <a:spcPts val="0"/>
              </a:spcAft>
              <a:buNone/>
              <a:defRPr/>
            </a:pPr>
            <a:r>
              <a:rPr lang="en-US" sz="1476" dirty="0">
                <a:solidFill>
                  <a:schemeClr val="tx1">
                    <a:lumMod val="50000"/>
                    <a:lumOff val="50000"/>
                  </a:schemeClr>
                </a:solidFill>
                <a:latin typeface="Arial" panose="020B0604020202020204" pitchFamily="34" charset="0"/>
                <a:cs typeface="Lato Light"/>
                <a:sym typeface="Arial" panose="020B0604020202020204" pitchFamily="34" charset="0"/>
              </a:rPr>
              <a:t>Lorem ipsum dolor sit amet, consectetur adipiscing elit. Integer pulvinar nulla ut ultrices eleifend. Etiam sit amet turpis at neque lacinia fermentum sed vitae velit.</a:t>
            </a:r>
          </a:p>
        </p:txBody>
      </p:sp>
      <p:sp>
        <p:nvSpPr>
          <p:cNvPr id="28" name="Subtitle 2"/>
          <p:cNvSpPr txBox="1"/>
          <p:nvPr/>
        </p:nvSpPr>
        <p:spPr>
          <a:xfrm>
            <a:off x="6821143" y="3264739"/>
            <a:ext cx="5077924" cy="1565400"/>
          </a:xfrm>
          <a:prstGeom prst="rect">
            <a:avLst/>
          </a:prstGeom>
        </p:spPr>
        <p:txBody>
          <a:bodyPr lIns="257060" tIns="128527" rIns="257060" bIns="128527"/>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fontAlgn="auto">
              <a:spcAft>
                <a:spcPts val="0"/>
              </a:spcAft>
              <a:buNone/>
              <a:defRPr/>
            </a:pPr>
            <a:r>
              <a:rPr lang="en-US" sz="2109" dirty="0">
                <a:solidFill>
                  <a:schemeClr val="accent2"/>
                </a:solidFill>
                <a:latin typeface="Arial" panose="020B0604020202020204" pitchFamily="34" charset="0"/>
                <a:cs typeface="Lato Regular"/>
                <a:sym typeface="Arial" panose="020B0604020202020204" pitchFamily="34" charset="0"/>
              </a:rPr>
              <a:t>Description</a:t>
            </a:r>
          </a:p>
          <a:p>
            <a:pPr marL="0" indent="0" fontAlgn="auto">
              <a:spcAft>
                <a:spcPts val="0"/>
              </a:spcAft>
              <a:buNone/>
              <a:defRPr/>
            </a:pPr>
            <a:r>
              <a:rPr lang="en-US" sz="1476" dirty="0">
                <a:solidFill>
                  <a:schemeClr val="tx1">
                    <a:lumMod val="50000"/>
                    <a:lumOff val="50000"/>
                  </a:schemeClr>
                </a:solidFill>
                <a:latin typeface="Arial" panose="020B0604020202020204" pitchFamily="34" charset="0"/>
                <a:cs typeface="Lato Light"/>
                <a:sym typeface="Arial" panose="020B0604020202020204" pitchFamily="34" charset="0"/>
              </a:rPr>
              <a:t>Lorem ipsum dolor sit amet, consectetur adipiscing elit. Integer pulvinar nulla ut ultrices eleifend. Etiam sit amet turpis at neque lacinia fermentum sed vitae velit.</a:t>
            </a:r>
          </a:p>
        </p:txBody>
      </p:sp>
      <p:sp>
        <p:nvSpPr>
          <p:cNvPr id="29" name="Subtitle 2"/>
          <p:cNvSpPr txBox="1"/>
          <p:nvPr/>
        </p:nvSpPr>
        <p:spPr>
          <a:xfrm>
            <a:off x="6821143" y="4830138"/>
            <a:ext cx="5077924" cy="1593862"/>
          </a:xfrm>
          <a:prstGeom prst="rect">
            <a:avLst/>
          </a:prstGeom>
        </p:spPr>
        <p:txBody>
          <a:bodyPr lIns="257060" tIns="128527" rIns="257060" bIns="128527"/>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fontAlgn="auto">
              <a:spcAft>
                <a:spcPts val="0"/>
              </a:spcAft>
              <a:buNone/>
              <a:defRPr/>
            </a:pPr>
            <a:r>
              <a:rPr lang="en-US" sz="2109" dirty="0">
                <a:solidFill>
                  <a:schemeClr val="accent3"/>
                </a:solidFill>
                <a:latin typeface="Arial" panose="020B0604020202020204" pitchFamily="34" charset="0"/>
                <a:cs typeface="Lato Regular"/>
                <a:sym typeface="Arial" panose="020B0604020202020204" pitchFamily="34" charset="0"/>
              </a:rPr>
              <a:t>Description</a:t>
            </a:r>
          </a:p>
          <a:p>
            <a:pPr marL="0" indent="0" fontAlgn="auto">
              <a:spcAft>
                <a:spcPts val="0"/>
              </a:spcAft>
              <a:buNone/>
              <a:defRPr/>
            </a:pPr>
            <a:r>
              <a:rPr lang="en-US" sz="1476" dirty="0">
                <a:solidFill>
                  <a:schemeClr val="tx1">
                    <a:lumMod val="50000"/>
                    <a:lumOff val="50000"/>
                  </a:schemeClr>
                </a:solidFill>
                <a:latin typeface="Arial" panose="020B0604020202020204" pitchFamily="34" charset="0"/>
                <a:cs typeface="Lato Light"/>
                <a:sym typeface="Arial" panose="020B0604020202020204" pitchFamily="34" charset="0"/>
              </a:rPr>
              <a:t>Lorem ipsum dolor sit amet, consectetur adipiscing elit. Integer pulvinar nulla ut ultrices eleifend. Etiam sit amet turpis at neque lacinia fermentum sed vitae velit.</a:t>
            </a:r>
          </a:p>
        </p:txBody>
      </p:sp>
      <p:grpSp>
        <p:nvGrpSpPr>
          <p:cNvPr id="2" name="Group 4"/>
          <p:cNvGrpSpPr>
            <a:grpSpLocks noChangeAspect="1"/>
          </p:cNvGrpSpPr>
          <p:nvPr/>
        </p:nvGrpSpPr>
        <p:grpSpPr bwMode="auto">
          <a:xfrm>
            <a:off x="5934212" y="2154282"/>
            <a:ext cx="900215" cy="878373"/>
            <a:chOff x="2600" y="1370"/>
            <a:chExt cx="577" cy="563"/>
          </a:xfrm>
          <a:solidFill>
            <a:schemeClr val="accent1"/>
          </a:solidFill>
        </p:grpSpPr>
        <p:sp>
          <p:nvSpPr>
            <p:cNvPr id="33" name="Freeform 5"/>
            <p:cNvSpPr>
              <a:spLocks noEditPoints="1"/>
            </p:cNvSpPr>
            <p:nvPr/>
          </p:nvSpPr>
          <p:spPr bwMode="auto">
            <a:xfrm>
              <a:off x="2642" y="1370"/>
              <a:ext cx="535" cy="522"/>
            </a:xfrm>
            <a:custGeom>
              <a:avLst/>
              <a:gdLst>
                <a:gd name="T0" fmla="*/ 520 w 540"/>
                <a:gd name="T1" fmla="*/ 8 h 527"/>
                <a:gd name="T2" fmla="*/ 488 w 540"/>
                <a:gd name="T3" fmla="*/ 0 h 527"/>
                <a:gd name="T4" fmla="*/ 293 w 540"/>
                <a:gd name="T5" fmla="*/ 89 h 527"/>
                <a:gd name="T6" fmla="*/ 195 w 540"/>
                <a:gd name="T7" fmla="*/ 196 h 527"/>
                <a:gd name="T8" fmla="*/ 75 w 540"/>
                <a:gd name="T9" fmla="*/ 205 h 527"/>
                <a:gd name="T10" fmla="*/ 2 w 540"/>
                <a:gd name="T11" fmla="*/ 285 h 527"/>
                <a:gd name="T12" fmla="*/ 3 w 540"/>
                <a:gd name="T13" fmla="*/ 293 h 527"/>
                <a:gd name="T14" fmla="*/ 10 w 540"/>
                <a:gd name="T15" fmla="*/ 295 h 527"/>
                <a:gd name="T16" fmla="*/ 103 w 540"/>
                <a:gd name="T17" fmla="*/ 297 h 527"/>
                <a:gd name="T18" fmla="*/ 96 w 540"/>
                <a:gd name="T19" fmla="*/ 305 h 527"/>
                <a:gd name="T20" fmla="*/ 96 w 540"/>
                <a:gd name="T21" fmla="*/ 332 h 527"/>
                <a:gd name="T22" fmla="*/ 67 w 540"/>
                <a:gd name="T23" fmla="*/ 362 h 527"/>
                <a:gd name="T24" fmla="*/ 97 w 540"/>
                <a:gd name="T25" fmla="*/ 431 h 527"/>
                <a:gd name="T26" fmla="*/ 155 w 540"/>
                <a:gd name="T27" fmla="*/ 466 h 527"/>
                <a:gd name="T28" fmla="*/ 166 w 540"/>
                <a:gd name="T29" fmla="*/ 461 h 527"/>
                <a:gd name="T30" fmla="*/ 196 w 540"/>
                <a:gd name="T31" fmla="*/ 432 h 527"/>
                <a:gd name="T32" fmla="*/ 212 w 540"/>
                <a:gd name="T33" fmla="*/ 436 h 527"/>
                <a:gd name="T34" fmla="*/ 223 w 540"/>
                <a:gd name="T35" fmla="*/ 432 h 527"/>
                <a:gd name="T36" fmla="*/ 232 w 540"/>
                <a:gd name="T37" fmla="*/ 424 h 527"/>
                <a:gd name="T38" fmla="*/ 233 w 540"/>
                <a:gd name="T39" fmla="*/ 518 h 527"/>
                <a:gd name="T40" fmla="*/ 235 w 540"/>
                <a:gd name="T41" fmla="*/ 526 h 527"/>
                <a:gd name="T42" fmla="*/ 240 w 540"/>
                <a:gd name="T43" fmla="*/ 527 h 527"/>
                <a:gd name="T44" fmla="*/ 243 w 540"/>
                <a:gd name="T45" fmla="*/ 527 h 527"/>
                <a:gd name="T46" fmla="*/ 324 w 540"/>
                <a:gd name="T47" fmla="*/ 454 h 527"/>
                <a:gd name="T48" fmla="*/ 332 w 540"/>
                <a:gd name="T49" fmla="*/ 333 h 527"/>
                <a:gd name="T50" fmla="*/ 439 w 540"/>
                <a:gd name="T51" fmla="*/ 235 h 527"/>
                <a:gd name="T52" fmla="*/ 520 w 540"/>
                <a:gd name="T53" fmla="*/ 8 h 527"/>
                <a:gd name="T54" fmla="*/ 21 w 540"/>
                <a:gd name="T55" fmla="*/ 278 h 527"/>
                <a:gd name="T56" fmla="*/ 79 w 540"/>
                <a:gd name="T57" fmla="*/ 218 h 527"/>
                <a:gd name="T58" fmla="*/ 183 w 540"/>
                <a:gd name="T59" fmla="*/ 210 h 527"/>
                <a:gd name="T60" fmla="*/ 114 w 540"/>
                <a:gd name="T61" fmla="*/ 286 h 527"/>
                <a:gd name="T62" fmla="*/ 21 w 540"/>
                <a:gd name="T63" fmla="*/ 278 h 527"/>
                <a:gd name="T64" fmla="*/ 157 w 540"/>
                <a:gd name="T65" fmla="*/ 451 h 527"/>
                <a:gd name="T66" fmla="*/ 107 w 540"/>
                <a:gd name="T67" fmla="*/ 421 h 527"/>
                <a:gd name="T68" fmla="*/ 77 w 540"/>
                <a:gd name="T69" fmla="*/ 372 h 527"/>
                <a:gd name="T70" fmla="*/ 103 w 540"/>
                <a:gd name="T71" fmla="*/ 345 h 527"/>
                <a:gd name="T72" fmla="*/ 139 w 540"/>
                <a:gd name="T73" fmla="*/ 389 h 527"/>
                <a:gd name="T74" fmla="*/ 183 w 540"/>
                <a:gd name="T75" fmla="*/ 425 h 527"/>
                <a:gd name="T76" fmla="*/ 157 w 540"/>
                <a:gd name="T77" fmla="*/ 451 h 527"/>
                <a:gd name="T78" fmla="*/ 311 w 540"/>
                <a:gd name="T79" fmla="*/ 449 h 527"/>
                <a:gd name="T80" fmla="*/ 251 w 540"/>
                <a:gd name="T81" fmla="*/ 507 h 527"/>
                <a:gd name="T82" fmla="*/ 243 w 540"/>
                <a:gd name="T83" fmla="*/ 414 h 527"/>
                <a:gd name="T84" fmla="*/ 319 w 540"/>
                <a:gd name="T85" fmla="*/ 345 h 527"/>
                <a:gd name="T86" fmla="*/ 311 w 540"/>
                <a:gd name="T87" fmla="*/ 449 h 527"/>
                <a:gd name="T88" fmla="*/ 231 w 540"/>
                <a:gd name="T89" fmla="*/ 406 h 527"/>
                <a:gd name="T90" fmla="*/ 229 w 540"/>
                <a:gd name="T91" fmla="*/ 407 h 527"/>
                <a:gd name="T92" fmla="*/ 214 w 540"/>
                <a:gd name="T93" fmla="*/ 421 h 527"/>
                <a:gd name="T94" fmla="*/ 212 w 540"/>
                <a:gd name="T95" fmla="*/ 422 h 527"/>
                <a:gd name="T96" fmla="*/ 149 w 540"/>
                <a:gd name="T97" fmla="*/ 379 h 527"/>
                <a:gd name="T98" fmla="*/ 107 w 540"/>
                <a:gd name="T99" fmla="*/ 314 h 527"/>
                <a:gd name="T100" fmla="*/ 120 w 540"/>
                <a:gd name="T101" fmla="*/ 299 h 527"/>
                <a:gd name="T102" fmla="*/ 121 w 540"/>
                <a:gd name="T103" fmla="*/ 298 h 527"/>
                <a:gd name="T104" fmla="*/ 303 w 540"/>
                <a:gd name="T105" fmla="*/ 98 h 527"/>
                <a:gd name="T106" fmla="*/ 488 w 540"/>
                <a:gd name="T107" fmla="*/ 14 h 527"/>
                <a:gd name="T108" fmla="*/ 510 w 540"/>
                <a:gd name="T109" fmla="*/ 18 h 527"/>
                <a:gd name="T110" fmla="*/ 430 w 540"/>
                <a:gd name="T111" fmla="*/ 225 h 527"/>
                <a:gd name="T112" fmla="*/ 231 w 540"/>
                <a:gd name="T113" fmla="*/ 406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0" h="527">
                  <a:moveTo>
                    <a:pt x="520" y="8"/>
                  </a:moveTo>
                  <a:cubicBezTo>
                    <a:pt x="514" y="3"/>
                    <a:pt x="504" y="0"/>
                    <a:pt x="488" y="0"/>
                  </a:cubicBezTo>
                  <a:cubicBezTo>
                    <a:pt x="451" y="0"/>
                    <a:pt x="363" y="19"/>
                    <a:pt x="293" y="89"/>
                  </a:cubicBezTo>
                  <a:cubicBezTo>
                    <a:pt x="195" y="196"/>
                    <a:pt x="195" y="196"/>
                    <a:pt x="195" y="196"/>
                  </a:cubicBezTo>
                  <a:cubicBezTo>
                    <a:pt x="179" y="195"/>
                    <a:pt x="111" y="191"/>
                    <a:pt x="75" y="205"/>
                  </a:cubicBezTo>
                  <a:cubicBezTo>
                    <a:pt x="32" y="220"/>
                    <a:pt x="3" y="283"/>
                    <a:pt x="2" y="285"/>
                  </a:cubicBezTo>
                  <a:cubicBezTo>
                    <a:pt x="0" y="288"/>
                    <a:pt x="1" y="291"/>
                    <a:pt x="3" y="293"/>
                  </a:cubicBezTo>
                  <a:cubicBezTo>
                    <a:pt x="4" y="295"/>
                    <a:pt x="7" y="296"/>
                    <a:pt x="10" y="295"/>
                  </a:cubicBezTo>
                  <a:cubicBezTo>
                    <a:pt x="48" y="283"/>
                    <a:pt x="86" y="292"/>
                    <a:pt x="103" y="297"/>
                  </a:cubicBezTo>
                  <a:cubicBezTo>
                    <a:pt x="96" y="305"/>
                    <a:pt x="96" y="305"/>
                    <a:pt x="96" y="305"/>
                  </a:cubicBezTo>
                  <a:cubicBezTo>
                    <a:pt x="91" y="311"/>
                    <a:pt x="92" y="321"/>
                    <a:pt x="96" y="332"/>
                  </a:cubicBezTo>
                  <a:cubicBezTo>
                    <a:pt x="67" y="362"/>
                    <a:pt x="67" y="362"/>
                    <a:pt x="67" y="362"/>
                  </a:cubicBezTo>
                  <a:cubicBezTo>
                    <a:pt x="54" y="376"/>
                    <a:pt x="73" y="407"/>
                    <a:pt x="97" y="431"/>
                  </a:cubicBezTo>
                  <a:cubicBezTo>
                    <a:pt x="116" y="449"/>
                    <a:pt x="139" y="466"/>
                    <a:pt x="155" y="466"/>
                  </a:cubicBezTo>
                  <a:cubicBezTo>
                    <a:pt x="159" y="466"/>
                    <a:pt x="163" y="464"/>
                    <a:pt x="166" y="461"/>
                  </a:cubicBezTo>
                  <a:cubicBezTo>
                    <a:pt x="196" y="432"/>
                    <a:pt x="196" y="432"/>
                    <a:pt x="196" y="432"/>
                  </a:cubicBezTo>
                  <a:cubicBezTo>
                    <a:pt x="202" y="434"/>
                    <a:pt x="208" y="436"/>
                    <a:pt x="212" y="436"/>
                  </a:cubicBezTo>
                  <a:cubicBezTo>
                    <a:pt x="218" y="436"/>
                    <a:pt x="221" y="433"/>
                    <a:pt x="223" y="432"/>
                  </a:cubicBezTo>
                  <a:cubicBezTo>
                    <a:pt x="232" y="424"/>
                    <a:pt x="232" y="424"/>
                    <a:pt x="232" y="424"/>
                  </a:cubicBezTo>
                  <a:cubicBezTo>
                    <a:pt x="237" y="442"/>
                    <a:pt x="245" y="480"/>
                    <a:pt x="233" y="518"/>
                  </a:cubicBezTo>
                  <a:cubicBezTo>
                    <a:pt x="233" y="521"/>
                    <a:pt x="233" y="524"/>
                    <a:pt x="235" y="526"/>
                  </a:cubicBezTo>
                  <a:cubicBezTo>
                    <a:pt x="237" y="527"/>
                    <a:pt x="238" y="527"/>
                    <a:pt x="240" y="527"/>
                  </a:cubicBezTo>
                  <a:cubicBezTo>
                    <a:pt x="241" y="527"/>
                    <a:pt x="242" y="527"/>
                    <a:pt x="243" y="527"/>
                  </a:cubicBezTo>
                  <a:cubicBezTo>
                    <a:pt x="246" y="526"/>
                    <a:pt x="308" y="496"/>
                    <a:pt x="324" y="454"/>
                  </a:cubicBezTo>
                  <a:cubicBezTo>
                    <a:pt x="337" y="417"/>
                    <a:pt x="333" y="349"/>
                    <a:pt x="332" y="333"/>
                  </a:cubicBezTo>
                  <a:cubicBezTo>
                    <a:pt x="439" y="235"/>
                    <a:pt x="439" y="235"/>
                    <a:pt x="439" y="235"/>
                  </a:cubicBezTo>
                  <a:cubicBezTo>
                    <a:pt x="523" y="151"/>
                    <a:pt x="540" y="28"/>
                    <a:pt x="520" y="8"/>
                  </a:cubicBezTo>
                  <a:close/>
                  <a:moveTo>
                    <a:pt x="21" y="278"/>
                  </a:moveTo>
                  <a:cubicBezTo>
                    <a:pt x="32" y="259"/>
                    <a:pt x="53" y="227"/>
                    <a:pt x="79" y="218"/>
                  </a:cubicBezTo>
                  <a:cubicBezTo>
                    <a:pt x="108" y="207"/>
                    <a:pt x="158" y="208"/>
                    <a:pt x="183" y="210"/>
                  </a:cubicBezTo>
                  <a:cubicBezTo>
                    <a:pt x="114" y="286"/>
                    <a:pt x="114" y="286"/>
                    <a:pt x="114" y="286"/>
                  </a:cubicBezTo>
                  <a:cubicBezTo>
                    <a:pt x="101" y="281"/>
                    <a:pt x="63" y="270"/>
                    <a:pt x="21" y="278"/>
                  </a:cubicBezTo>
                  <a:close/>
                  <a:moveTo>
                    <a:pt x="157" y="451"/>
                  </a:moveTo>
                  <a:cubicBezTo>
                    <a:pt x="153" y="454"/>
                    <a:pt x="132" y="446"/>
                    <a:pt x="107" y="421"/>
                  </a:cubicBezTo>
                  <a:cubicBezTo>
                    <a:pt x="82" y="396"/>
                    <a:pt x="74" y="375"/>
                    <a:pt x="77" y="372"/>
                  </a:cubicBezTo>
                  <a:cubicBezTo>
                    <a:pt x="103" y="345"/>
                    <a:pt x="103" y="345"/>
                    <a:pt x="103" y="345"/>
                  </a:cubicBezTo>
                  <a:cubicBezTo>
                    <a:pt x="113" y="361"/>
                    <a:pt x="127" y="377"/>
                    <a:pt x="139" y="389"/>
                  </a:cubicBezTo>
                  <a:cubicBezTo>
                    <a:pt x="154" y="404"/>
                    <a:pt x="170" y="417"/>
                    <a:pt x="183" y="425"/>
                  </a:cubicBezTo>
                  <a:lnTo>
                    <a:pt x="157" y="451"/>
                  </a:lnTo>
                  <a:close/>
                  <a:moveTo>
                    <a:pt x="311" y="449"/>
                  </a:moveTo>
                  <a:cubicBezTo>
                    <a:pt x="301" y="475"/>
                    <a:pt x="269" y="496"/>
                    <a:pt x="251" y="507"/>
                  </a:cubicBezTo>
                  <a:cubicBezTo>
                    <a:pt x="259" y="465"/>
                    <a:pt x="248" y="427"/>
                    <a:pt x="243" y="414"/>
                  </a:cubicBezTo>
                  <a:cubicBezTo>
                    <a:pt x="319" y="345"/>
                    <a:pt x="319" y="345"/>
                    <a:pt x="319" y="345"/>
                  </a:cubicBezTo>
                  <a:cubicBezTo>
                    <a:pt x="320" y="370"/>
                    <a:pt x="321" y="421"/>
                    <a:pt x="311" y="449"/>
                  </a:cubicBezTo>
                  <a:close/>
                  <a:moveTo>
                    <a:pt x="231" y="406"/>
                  </a:moveTo>
                  <a:cubicBezTo>
                    <a:pt x="230" y="406"/>
                    <a:pt x="230" y="407"/>
                    <a:pt x="229" y="407"/>
                  </a:cubicBezTo>
                  <a:cubicBezTo>
                    <a:pt x="214" y="421"/>
                    <a:pt x="214" y="421"/>
                    <a:pt x="214" y="421"/>
                  </a:cubicBezTo>
                  <a:cubicBezTo>
                    <a:pt x="214" y="421"/>
                    <a:pt x="213" y="422"/>
                    <a:pt x="212" y="422"/>
                  </a:cubicBezTo>
                  <a:cubicBezTo>
                    <a:pt x="202" y="422"/>
                    <a:pt x="177" y="407"/>
                    <a:pt x="149" y="379"/>
                  </a:cubicBezTo>
                  <a:cubicBezTo>
                    <a:pt x="116" y="346"/>
                    <a:pt x="104" y="319"/>
                    <a:pt x="107" y="314"/>
                  </a:cubicBezTo>
                  <a:cubicBezTo>
                    <a:pt x="120" y="299"/>
                    <a:pt x="120" y="299"/>
                    <a:pt x="120" y="299"/>
                  </a:cubicBezTo>
                  <a:cubicBezTo>
                    <a:pt x="121" y="299"/>
                    <a:pt x="121" y="299"/>
                    <a:pt x="121" y="298"/>
                  </a:cubicBezTo>
                  <a:cubicBezTo>
                    <a:pt x="303" y="98"/>
                    <a:pt x="303" y="98"/>
                    <a:pt x="303" y="98"/>
                  </a:cubicBezTo>
                  <a:cubicBezTo>
                    <a:pt x="365" y="37"/>
                    <a:pt x="448" y="14"/>
                    <a:pt x="488" y="14"/>
                  </a:cubicBezTo>
                  <a:cubicBezTo>
                    <a:pt x="502" y="14"/>
                    <a:pt x="508" y="17"/>
                    <a:pt x="510" y="18"/>
                  </a:cubicBezTo>
                  <a:cubicBezTo>
                    <a:pt x="523" y="31"/>
                    <a:pt x="510" y="144"/>
                    <a:pt x="430" y="225"/>
                  </a:cubicBezTo>
                  <a:lnTo>
                    <a:pt x="231" y="406"/>
                  </a:lnTo>
                  <a:close/>
                </a:path>
              </a:pathLst>
            </a:cu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34" name="Freeform 6"/>
            <p:cNvSpPr>
              <a:spLocks noEditPoints="1"/>
            </p:cNvSpPr>
            <p:nvPr/>
          </p:nvSpPr>
          <p:spPr bwMode="auto">
            <a:xfrm>
              <a:off x="2941" y="1495"/>
              <a:ext cx="104" cy="94"/>
            </a:xfrm>
            <a:custGeom>
              <a:avLst/>
              <a:gdLst>
                <a:gd name="T0" fmla="*/ 52 w 105"/>
                <a:gd name="T1" fmla="*/ 0 h 95"/>
                <a:gd name="T2" fmla="*/ 19 w 105"/>
                <a:gd name="T3" fmla="*/ 14 h 95"/>
                <a:gd name="T4" fmla="*/ 19 w 105"/>
                <a:gd name="T5" fmla="*/ 81 h 95"/>
                <a:gd name="T6" fmla="*/ 52 w 105"/>
                <a:gd name="T7" fmla="*/ 95 h 95"/>
                <a:gd name="T8" fmla="*/ 86 w 105"/>
                <a:gd name="T9" fmla="*/ 81 h 95"/>
                <a:gd name="T10" fmla="*/ 86 w 105"/>
                <a:gd name="T11" fmla="*/ 14 h 95"/>
                <a:gd name="T12" fmla="*/ 52 w 105"/>
                <a:gd name="T13" fmla="*/ 0 h 95"/>
                <a:gd name="T14" fmla="*/ 76 w 105"/>
                <a:gd name="T15" fmla="*/ 71 h 95"/>
                <a:gd name="T16" fmla="*/ 52 w 105"/>
                <a:gd name="T17" fmla="*/ 81 h 95"/>
                <a:gd name="T18" fmla="*/ 29 w 105"/>
                <a:gd name="T19" fmla="*/ 71 h 95"/>
                <a:gd name="T20" fmla="*/ 29 w 105"/>
                <a:gd name="T21" fmla="*/ 24 h 95"/>
                <a:gd name="T22" fmla="*/ 52 w 105"/>
                <a:gd name="T23" fmla="*/ 14 h 95"/>
                <a:gd name="T24" fmla="*/ 76 w 105"/>
                <a:gd name="T25" fmla="*/ 24 h 95"/>
                <a:gd name="T26" fmla="*/ 76 w 105"/>
                <a:gd name="T27" fmla="*/ 7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5" h="95">
                  <a:moveTo>
                    <a:pt x="52" y="0"/>
                  </a:moveTo>
                  <a:cubicBezTo>
                    <a:pt x="40" y="0"/>
                    <a:pt x="28" y="5"/>
                    <a:pt x="19" y="14"/>
                  </a:cubicBezTo>
                  <a:cubicBezTo>
                    <a:pt x="0" y="32"/>
                    <a:pt x="0" y="63"/>
                    <a:pt x="19" y="81"/>
                  </a:cubicBezTo>
                  <a:cubicBezTo>
                    <a:pt x="28" y="90"/>
                    <a:pt x="40" y="95"/>
                    <a:pt x="52" y="95"/>
                  </a:cubicBezTo>
                  <a:cubicBezTo>
                    <a:pt x="65" y="95"/>
                    <a:pt x="77" y="90"/>
                    <a:pt x="86" y="81"/>
                  </a:cubicBezTo>
                  <a:cubicBezTo>
                    <a:pt x="105" y="63"/>
                    <a:pt x="105" y="32"/>
                    <a:pt x="86" y="14"/>
                  </a:cubicBezTo>
                  <a:cubicBezTo>
                    <a:pt x="77" y="5"/>
                    <a:pt x="65" y="0"/>
                    <a:pt x="52" y="0"/>
                  </a:cubicBezTo>
                  <a:close/>
                  <a:moveTo>
                    <a:pt x="76" y="71"/>
                  </a:moveTo>
                  <a:cubicBezTo>
                    <a:pt x="70" y="78"/>
                    <a:pt x="61" y="81"/>
                    <a:pt x="52" y="81"/>
                  </a:cubicBezTo>
                  <a:cubicBezTo>
                    <a:pt x="43" y="81"/>
                    <a:pt x="35" y="78"/>
                    <a:pt x="29" y="71"/>
                  </a:cubicBezTo>
                  <a:cubicBezTo>
                    <a:pt x="15" y="58"/>
                    <a:pt x="15" y="37"/>
                    <a:pt x="29" y="24"/>
                  </a:cubicBezTo>
                  <a:cubicBezTo>
                    <a:pt x="35" y="17"/>
                    <a:pt x="43" y="14"/>
                    <a:pt x="52" y="14"/>
                  </a:cubicBezTo>
                  <a:cubicBezTo>
                    <a:pt x="61" y="14"/>
                    <a:pt x="70" y="17"/>
                    <a:pt x="76" y="24"/>
                  </a:cubicBezTo>
                  <a:cubicBezTo>
                    <a:pt x="89" y="37"/>
                    <a:pt x="89" y="58"/>
                    <a:pt x="76" y="71"/>
                  </a:cubicBezTo>
                  <a:close/>
                </a:path>
              </a:pathLst>
            </a:cu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35" name="Freeform 7"/>
            <p:cNvSpPr/>
            <p:nvPr/>
          </p:nvSpPr>
          <p:spPr bwMode="auto">
            <a:xfrm>
              <a:off x="2600" y="1782"/>
              <a:ext cx="153" cy="151"/>
            </a:xfrm>
            <a:custGeom>
              <a:avLst/>
              <a:gdLst>
                <a:gd name="T0" fmla="*/ 140 w 154"/>
                <a:gd name="T1" fmla="*/ 47 h 153"/>
                <a:gd name="T2" fmla="*/ 135 w 154"/>
                <a:gd name="T3" fmla="*/ 56 h 153"/>
                <a:gd name="T4" fmla="*/ 118 w 154"/>
                <a:gd name="T5" fmla="*/ 106 h 153"/>
                <a:gd name="T6" fmla="*/ 51 w 154"/>
                <a:gd name="T7" fmla="*/ 130 h 153"/>
                <a:gd name="T8" fmla="*/ 18 w 154"/>
                <a:gd name="T9" fmla="*/ 136 h 153"/>
                <a:gd name="T10" fmla="*/ 22 w 154"/>
                <a:gd name="T11" fmla="*/ 109 h 153"/>
                <a:gd name="T12" fmla="*/ 48 w 154"/>
                <a:gd name="T13" fmla="*/ 36 h 153"/>
                <a:gd name="T14" fmla="*/ 98 w 154"/>
                <a:gd name="T15" fmla="*/ 19 h 153"/>
                <a:gd name="T16" fmla="*/ 107 w 154"/>
                <a:gd name="T17" fmla="*/ 14 h 153"/>
                <a:gd name="T18" fmla="*/ 102 w 154"/>
                <a:gd name="T19" fmla="*/ 6 h 153"/>
                <a:gd name="T20" fmla="*/ 38 w 154"/>
                <a:gd name="T21" fmla="*/ 26 h 153"/>
                <a:gd name="T22" fmla="*/ 8 w 154"/>
                <a:gd name="T23" fmla="*/ 107 h 153"/>
                <a:gd name="T24" fmla="*/ 1 w 154"/>
                <a:gd name="T25" fmla="*/ 144 h 153"/>
                <a:gd name="T26" fmla="*/ 3 w 154"/>
                <a:gd name="T27" fmla="*/ 151 h 153"/>
                <a:gd name="T28" fmla="*/ 8 w 154"/>
                <a:gd name="T29" fmla="*/ 153 h 153"/>
                <a:gd name="T30" fmla="*/ 10 w 154"/>
                <a:gd name="T31" fmla="*/ 153 h 153"/>
                <a:gd name="T32" fmla="*/ 53 w 154"/>
                <a:gd name="T33" fmla="*/ 144 h 153"/>
                <a:gd name="T34" fmla="*/ 128 w 154"/>
                <a:gd name="T35" fmla="*/ 116 h 153"/>
                <a:gd name="T36" fmla="*/ 149 w 154"/>
                <a:gd name="T37" fmla="*/ 52 h 153"/>
                <a:gd name="T38" fmla="*/ 140 w 154"/>
                <a:gd name="T39" fmla="*/ 47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4" h="153">
                  <a:moveTo>
                    <a:pt x="140" y="47"/>
                  </a:moveTo>
                  <a:cubicBezTo>
                    <a:pt x="136" y="48"/>
                    <a:pt x="134" y="52"/>
                    <a:pt x="135" y="56"/>
                  </a:cubicBezTo>
                  <a:cubicBezTo>
                    <a:pt x="140" y="73"/>
                    <a:pt x="134" y="90"/>
                    <a:pt x="118" y="106"/>
                  </a:cubicBezTo>
                  <a:cubicBezTo>
                    <a:pt x="101" y="122"/>
                    <a:pt x="77" y="126"/>
                    <a:pt x="51" y="130"/>
                  </a:cubicBezTo>
                  <a:cubicBezTo>
                    <a:pt x="40" y="132"/>
                    <a:pt x="29" y="133"/>
                    <a:pt x="18" y="136"/>
                  </a:cubicBezTo>
                  <a:cubicBezTo>
                    <a:pt x="19" y="127"/>
                    <a:pt x="21" y="118"/>
                    <a:pt x="22" y="109"/>
                  </a:cubicBezTo>
                  <a:cubicBezTo>
                    <a:pt x="26" y="82"/>
                    <a:pt x="30" y="54"/>
                    <a:pt x="48" y="36"/>
                  </a:cubicBezTo>
                  <a:cubicBezTo>
                    <a:pt x="64" y="20"/>
                    <a:pt x="81" y="15"/>
                    <a:pt x="98" y="19"/>
                  </a:cubicBezTo>
                  <a:cubicBezTo>
                    <a:pt x="102" y="20"/>
                    <a:pt x="106" y="18"/>
                    <a:pt x="107" y="14"/>
                  </a:cubicBezTo>
                  <a:cubicBezTo>
                    <a:pt x="108" y="10"/>
                    <a:pt x="105" y="7"/>
                    <a:pt x="102" y="6"/>
                  </a:cubicBezTo>
                  <a:cubicBezTo>
                    <a:pt x="80" y="0"/>
                    <a:pt x="57" y="7"/>
                    <a:pt x="38" y="26"/>
                  </a:cubicBezTo>
                  <a:cubicBezTo>
                    <a:pt x="17" y="47"/>
                    <a:pt x="13" y="78"/>
                    <a:pt x="8" y="107"/>
                  </a:cubicBezTo>
                  <a:cubicBezTo>
                    <a:pt x="6" y="120"/>
                    <a:pt x="4" y="133"/>
                    <a:pt x="1" y="144"/>
                  </a:cubicBezTo>
                  <a:cubicBezTo>
                    <a:pt x="0" y="147"/>
                    <a:pt x="1" y="150"/>
                    <a:pt x="3" y="151"/>
                  </a:cubicBezTo>
                  <a:cubicBezTo>
                    <a:pt x="4" y="153"/>
                    <a:pt x="6" y="153"/>
                    <a:pt x="8" y="153"/>
                  </a:cubicBezTo>
                  <a:cubicBezTo>
                    <a:pt x="9" y="153"/>
                    <a:pt x="9" y="153"/>
                    <a:pt x="10" y="153"/>
                  </a:cubicBezTo>
                  <a:cubicBezTo>
                    <a:pt x="23" y="148"/>
                    <a:pt x="38" y="146"/>
                    <a:pt x="53" y="144"/>
                  </a:cubicBezTo>
                  <a:cubicBezTo>
                    <a:pt x="80" y="140"/>
                    <a:pt x="108" y="136"/>
                    <a:pt x="128" y="116"/>
                  </a:cubicBezTo>
                  <a:cubicBezTo>
                    <a:pt x="147" y="97"/>
                    <a:pt x="154" y="74"/>
                    <a:pt x="149" y="52"/>
                  </a:cubicBezTo>
                  <a:cubicBezTo>
                    <a:pt x="148" y="49"/>
                    <a:pt x="144" y="46"/>
                    <a:pt x="140" y="47"/>
                  </a:cubicBezTo>
                  <a:close/>
                </a:path>
              </a:pathLst>
            </a:cu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grpSp>
      <p:grpSp>
        <p:nvGrpSpPr>
          <p:cNvPr id="36" name="Group 10"/>
          <p:cNvGrpSpPr>
            <a:grpSpLocks noChangeAspect="1"/>
          </p:cNvGrpSpPr>
          <p:nvPr/>
        </p:nvGrpSpPr>
        <p:grpSpPr bwMode="auto">
          <a:xfrm>
            <a:off x="5787520" y="3531490"/>
            <a:ext cx="887338" cy="897384"/>
            <a:chOff x="2772" y="2127"/>
            <a:chExt cx="530" cy="536"/>
          </a:xfrm>
          <a:solidFill>
            <a:schemeClr val="accent2"/>
          </a:solidFill>
        </p:grpSpPr>
        <p:sp>
          <p:nvSpPr>
            <p:cNvPr id="38" name="Freeform 11"/>
            <p:cNvSpPr/>
            <p:nvPr/>
          </p:nvSpPr>
          <p:spPr bwMode="auto">
            <a:xfrm>
              <a:off x="3054" y="2204"/>
              <a:ext cx="135" cy="169"/>
            </a:xfrm>
            <a:custGeom>
              <a:avLst/>
              <a:gdLst>
                <a:gd name="T0" fmla="*/ 138 w 142"/>
                <a:gd name="T1" fmla="*/ 139 h 178"/>
                <a:gd name="T2" fmla="*/ 129 w 142"/>
                <a:gd name="T3" fmla="*/ 141 h 178"/>
                <a:gd name="T4" fmla="*/ 90 w 142"/>
                <a:gd name="T5" fmla="*/ 164 h 178"/>
                <a:gd name="T6" fmla="*/ 40 w 142"/>
                <a:gd name="T7" fmla="*/ 115 h 178"/>
                <a:gd name="T8" fmla="*/ 91 w 142"/>
                <a:gd name="T9" fmla="*/ 115 h 178"/>
                <a:gd name="T10" fmla="*/ 98 w 142"/>
                <a:gd name="T11" fmla="*/ 108 h 178"/>
                <a:gd name="T12" fmla="*/ 91 w 142"/>
                <a:gd name="T13" fmla="*/ 101 h 178"/>
                <a:gd name="T14" fmla="*/ 38 w 142"/>
                <a:gd name="T15" fmla="*/ 101 h 178"/>
                <a:gd name="T16" fmla="*/ 37 w 142"/>
                <a:gd name="T17" fmla="*/ 89 h 178"/>
                <a:gd name="T18" fmla="*/ 37 w 142"/>
                <a:gd name="T19" fmla="*/ 78 h 178"/>
                <a:gd name="T20" fmla="*/ 91 w 142"/>
                <a:gd name="T21" fmla="*/ 78 h 178"/>
                <a:gd name="T22" fmla="*/ 98 w 142"/>
                <a:gd name="T23" fmla="*/ 71 h 178"/>
                <a:gd name="T24" fmla="*/ 91 w 142"/>
                <a:gd name="T25" fmla="*/ 64 h 178"/>
                <a:gd name="T26" fmla="*/ 39 w 142"/>
                <a:gd name="T27" fmla="*/ 64 h 178"/>
                <a:gd name="T28" fmla="*/ 52 w 142"/>
                <a:gd name="T29" fmla="*/ 34 h 178"/>
                <a:gd name="T30" fmla="*/ 90 w 142"/>
                <a:gd name="T31" fmla="*/ 14 h 178"/>
                <a:gd name="T32" fmla="*/ 129 w 142"/>
                <a:gd name="T33" fmla="*/ 37 h 178"/>
                <a:gd name="T34" fmla="*/ 138 w 142"/>
                <a:gd name="T35" fmla="*/ 39 h 178"/>
                <a:gd name="T36" fmla="*/ 140 w 142"/>
                <a:gd name="T37" fmla="*/ 29 h 178"/>
                <a:gd name="T38" fmla="*/ 90 w 142"/>
                <a:gd name="T39" fmla="*/ 0 h 178"/>
                <a:gd name="T40" fmla="*/ 41 w 142"/>
                <a:gd name="T41" fmla="*/ 25 h 178"/>
                <a:gd name="T42" fmla="*/ 25 w 142"/>
                <a:gd name="T43" fmla="*/ 64 h 178"/>
                <a:gd name="T44" fmla="*/ 7 w 142"/>
                <a:gd name="T45" fmla="*/ 64 h 178"/>
                <a:gd name="T46" fmla="*/ 0 w 142"/>
                <a:gd name="T47" fmla="*/ 71 h 178"/>
                <a:gd name="T48" fmla="*/ 7 w 142"/>
                <a:gd name="T49" fmla="*/ 78 h 178"/>
                <a:gd name="T50" fmla="*/ 23 w 142"/>
                <a:gd name="T51" fmla="*/ 78 h 178"/>
                <a:gd name="T52" fmla="*/ 23 w 142"/>
                <a:gd name="T53" fmla="*/ 89 h 178"/>
                <a:gd name="T54" fmla="*/ 24 w 142"/>
                <a:gd name="T55" fmla="*/ 101 h 178"/>
                <a:gd name="T56" fmla="*/ 7 w 142"/>
                <a:gd name="T57" fmla="*/ 101 h 178"/>
                <a:gd name="T58" fmla="*/ 0 w 142"/>
                <a:gd name="T59" fmla="*/ 108 h 178"/>
                <a:gd name="T60" fmla="*/ 7 w 142"/>
                <a:gd name="T61" fmla="*/ 115 h 178"/>
                <a:gd name="T62" fmla="*/ 25 w 142"/>
                <a:gd name="T63" fmla="*/ 115 h 178"/>
                <a:gd name="T64" fmla="*/ 90 w 142"/>
                <a:gd name="T65" fmla="*/ 178 h 178"/>
                <a:gd name="T66" fmla="*/ 140 w 142"/>
                <a:gd name="T67" fmla="*/ 149 h 178"/>
                <a:gd name="T68" fmla="*/ 138 w 142"/>
                <a:gd name="T69" fmla="*/ 13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2" h="178">
                  <a:moveTo>
                    <a:pt x="138" y="139"/>
                  </a:moveTo>
                  <a:cubicBezTo>
                    <a:pt x="135" y="137"/>
                    <a:pt x="131" y="138"/>
                    <a:pt x="129" y="141"/>
                  </a:cubicBezTo>
                  <a:cubicBezTo>
                    <a:pt x="118" y="157"/>
                    <a:pt x="106" y="164"/>
                    <a:pt x="90" y="164"/>
                  </a:cubicBezTo>
                  <a:cubicBezTo>
                    <a:pt x="64" y="164"/>
                    <a:pt x="46" y="146"/>
                    <a:pt x="40" y="115"/>
                  </a:cubicBezTo>
                  <a:cubicBezTo>
                    <a:pt x="91" y="115"/>
                    <a:pt x="91" y="115"/>
                    <a:pt x="91" y="115"/>
                  </a:cubicBezTo>
                  <a:cubicBezTo>
                    <a:pt x="94" y="115"/>
                    <a:pt x="98" y="112"/>
                    <a:pt x="98" y="108"/>
                  </a:cubicBezTo>
                  <a:cubicBezTo>
                    <a:pt x="98" y="104"/>
                    <a:pt x="94" y="101"/>
                    <a:pt x="91" y="101"/>
                  </a:cubicBezTo>
                  <a:cubicBezTo>
                    <a:pt x="38" y="101"/>
                    <a:pt x="38" y="101"/>
                    <a:pt x="38" y="101"/>
                  </a:cubicBezTo>
                  <a:cubicBezTo>
                    <a:pt x="37" y="97"/>
                    <a:pt x="37" y="93"/>
                    <a:pt x="37" y="89"/>
                  </a:cubicBezTo>
                  <a:cubicBezTo>
                    <a:pt x="37" y="85"/>
                    <a:pt x="37" y="82"/>
                    <a:pt x="37" y="78"/>
                  </a:cubicBezTo>
                  <a:cubicBezTo>
                    <a:pt x="91" y="78"/>
                    <a:pt x="91" y="78"/>
                    <a:pt x="91" y="78"/>
                  </a:cubicBezTo>
                  <a:cubicBezTo>
                    <a:pt x="94" y="78"/>
                    <a:pt x="98" y="75"/>
                    <a:pt x="98" y="71"/>
                  </a:cubicBezTo>
                  <a:cubicBezTo>
                    <a:pt x="98" y="67"/>
                    <a:pt x="94" y="64"/>
                    <a:pt x="91" y="64"/>
                  </a:cubicBezTo>
                  <a:cubicBezTo>
                    <a:pt x="39" y="64"/>
                    <a:pt x="39" y="64"/>
                    <a:pt x="39" y="64"/>
                  </a:cubicBezTo>
                  <a:cubicBezTo>
                    <a:pt x="42" y="52"/>
                    <a:pt x="46" y="42"/>
                    <a:pt x="52" y="34"/>
                  </a:cubicBezTo>
                  <a:cubicBezTo>
                    <a:pt x="61" y="21"/>
                    <a:pt x="75" y="14"/>
                    <a:pt x="90" y="14"/>
                  </a:cubicBezTo>
                  <a:cubicBezTo>
                    <a:pt x="106" y="14"/>
                    <a:pt x="118" y="21"/>
                    <a:pt x="129" y="37"/>
                  </a:cubicBezTo>
                  <a:cubicBezTo>
                    <a:pt x="131" y="40"/>
                    <a:pt x="135" y="41"/>
                    <a:pt x="138" y="39"/>
                  </a:cubicBezTo>
                  <a:cubicBezTo>
                    <a:pt x="142" y="36"/>
                    <a:pt x="142" y="32"/>
                    <a:pt x="140" y="29"/>
                  </a:cubicBezTo>
                  <a:cubicBezTo>
                    <a:pt x="127" y="9"/>
                    <a:pt x="110" y="0"/>
                    <a:pt x="90" y="0"/>
                  </a:cubicBezTo>
                  <a:cubicBezTo>
                    <a:pt x="70" y="0"/>
                    <a:pt x="53" y="9"/>
                    <a:pt x="41" y="25"/>
                  </a:cubicBezTo>
                  <a:cubicBezTo>
                    <a:pt x="33" y="36"/>
                    <a:pt x="28" y="49"/>
                    <a:pt x="25" y="64"/>
                  </a:cubicBezTo>
                  <a:cubicBezTo>
                    <a:pt x="7" y="64"/>
                    <a:pt x="7" y="64"/>
                    <a:pt x="7" y="64"/>
                  </a:cubicBezTo>
                  <a:cubicBezTo>
                    <a:pt x="4" y="64"/>
                    <a:pt x="0" y="67"/>
                    <a:pt x="0" y="71"/>
                  </a:cubicBezTo>
                  <a:cubicBezTo>
                    <a:pt x="0" y="75"/>
                    <a:pt x="4" y="78"/>
                    <a:pt x="7" y="78"/>
                  </a:cubicBezTo>
                  <a:cubicBezTo>
                    <a:pt x="23" y="78"/>
                    <a:pt x="23" y="78"/>
                    <a:pt x="23" y="78"/>
                  </a:cubicBezTo>
                  <a:cubicBezTo>
                    <a:pt x="23" y="82"/>
                    <a:pt x="23" y="85"/>
                    <a:pt x="23" y="89"/>
                  </a:cubicBezTo>
                  <a:cubicBezTo>
                    <a:pt x="23" y="93"/>
                    <a:pt x="23" y="97"/>
                    <a:pt x="24" y="101"/>
                  </a:cubicBezTo>
                  <a:cubicBezTo>
                    <a:pt x="7" y="101"/>
                    <a:pt x="7" y="101"/>
                    <a:pt x="7" y="101"/>
                  </a:cubicBezTo>
                  <a:cubicBezTo>
                    <a:pt x="4" y="101"/>
                    <a:pt x="0" y="104"/>
                    <a:pt x="0" y="108"/>
                  </a:cubicBezTo>
                  <a:cubicBezTo>
                    <a:pt x="0" y="112"/>
                    <a:pt x="4" y="115"/>
                    <a:pt x="7" y="115"/>
                  </a:cubicBezTo>
                  <a:cubicBezTo>
                    <a:pt x="25" y="115"/>
                    <a:pt x="25" y="115"/>
                    <a:pt x="25" y="115"/>
                  </a:cubicBezTo>
                  <a:cubicBezTo>
                    <a:pt x="33" y="154"/>
                    <a:pt x="56" y="178"/>
                    <a:pt x="90" y="178"/>
                  </a:cubicBezTo>
                  <a:cubicBezTo>
                    <a:pt x="110" y="178"/>
                    <a:pt x="127" y="168"/>
                    <a:pt x="140" y="149"/>
                  </a:cubicBezTo>
                  <a:cubicBezTo>
                    <a:pt x="142" y="146"/>
                    <a:pt x="142" y="141"/>
                    <a:pt x="138" y="139"/>
                  </a:cubicBezTo>
                  <a:close/>
                </a:path>
              </a:pathLst>
            </a:cu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39" name="Freeform 12"/>
            <p:cNvSpPr>
              <a:spLocks noEditPoints="1"/>
            </p:cNvSpPr>
            <p:nvPr/>
          </p:nvSpPr>
          <p:spPr bwMode="auto">
            <a:xfrm>
              <a:off x="2890" y="2377"/>
              <a:ext cx="112" cy="195"/>
            </a:xfrm>
            <a:custGeom>
              <a:avLst/>
              <a:gdLst>
                <a:gd name="T0" fmla="*/ 112 w 117"/>
                <a:gd name="T1" fmla="*/ 42 h 205"/>
                <a:gd name="T2" fmla="*/ 70 w 117"/>
                <a:gd name="T3" fmla="*/ 25 h 205"/>
                <a:gd name="T4" fmla="*/ 70 w 117"/>
                <a:gd name="T5" fmla="*/ 7 h 205"/>
                <a:gd name="T6" fmla="*/ 63 w 117"/>
                <a:gd name="T7" fmla="*/ 0 h 205"/>
                <a:gd name="T8" fmla="*/ 56 w 117"/>
                <a:gd name="T9" fmla="*/ 7 h 205"/>
                <a:gd name="T10" fmla="*/ 56 w 117"/>
                <a:gd name="T11" fmla="*/ 25 h 205"/>
                <a:gd name="T12" fmla="*/ 11 w 117"/>
                <a:gd name="T13" fmla="*/ 64 h 205"/>
                <a:gd name="T14" fmla="*/ 56 w 117"/>
                <a:gd name="T15" fmla="*/ 103 h 205"/>
                <a:gd name="T16" fmla="*/ 56 w 117"/>
                <a:gd name="T17" fmla="*/ 158 h 205"/>
                <a:gd name="T18" fmla="*/ 12 w 117"/>
                <a:gd name="T19" fmla="*/ 138 h 205"/>
                <a:gd name="T20" fmla="*/ 2 w 117"/>
                <a:gd name="T21" fmla="*/ 139 h 205"/>
                <a:gd name="T22" fmla="*/ 3 w 117"/>
                <a:gd name="T23" fmla="*/ 149 h 205"/>
                <a:gd name="T24" fmla="*/ 56 w 117"/>
                <a:gd name="T25" fmla="*/ 172 h 205"/>
                <a:gd name="T26" fmla="*/ 56 w 117"/>
                <a:gd name="T27" fmla="*/ 198 h 205"/>
                <a:gd name="T28" fmla="*/ 63 w 117"/>
                <a:gd name="T29" fmla="*/ 205 h 205"/>
                <a:gd name="T30" fmla="*/ 70 w 117"/>
                <a:gd name="T31" fmla="*/ 198 h 205"/>
                <a:gd name="T32" fmla="*/ 70 w 117"/>
                <a:gd name="T33" fmla="*/ 172 h 205"/>
                <a:gd name="T34" fmla="*/ 114 w 117"/>
                <a:gd name="T35" fmla="*/ 135 h 205"/>
                <a:gd name="T36" fmla="*/ 71 w 117"/>
                <a:gd name="T37" fmla="*/ 92 h 205"/>
                <a:gd name="T38" fmla="*/ 70 w 117"/>
                <a:gd name="T39" fmla="*/ 92 h 205"/>
                <a:gd name="T40" fmla="*/ 70 w 117"/>
                <a:gd name="T41" fmla="*/ 39 h 205"/>
                <a:gd name="T42" fmla="*/ 105 w 117"/>
                <a:gd name="T43" fmla="*/ 54 h 205"/>
                <a:gd name="T44" fmla="*/ 114 w 117"/>
                <a:gd name="T45" fmla="*/ 52 h 205"/>
                <a:gd name="T46" fmla="*/ 112 w 117"/>
                <a:gd name="T47" fmla="*/ 42 h 205"/>
                <a:gd name="T48" fmla="*/ 25 w 117"/>
                <a:gd name="T49" fmla="*/ 64 h 205"/>
                <a:gd name="T50" fmla="*/ 56 w 117"/>
                <a:gd name="T51" fmla="*/ 39 h 205"/>
                <a:gd name="T52" fmla="*/ 56 w 117"/>
                <a:gd name="T53" fmla="*/ 89 h 205"/>
                <a:gd name="T54" fmla="*/ 25 w 117"/>
                <a:gd name="T55" fmla="*/ 64 h 205"/>
                <a:gd name="T56" fmla="*/ 100 w 117"/>
                <a:gd name="T57" fmla="*/ 135 h 205"/>
                <a:gd name="T58" fmla="*/ 70 w 117"/>
                <a:gd name="T59" fmla="*/ 158 h 205"/>
                <a:gd name="T60" fmla="*/ 70 w 117"/>
                <a:gd name="T61" fmla="*/ 106 h 205"/>
                <a:gd name="T62" fmla="*/ 100 w 117"/>
                <a:gd name="T63" fmla="*/ 13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7" h="205">
                  <a:moveTo>
                    <a:pt x="112" y="42"/>
                  </a:moveTo>
                  <a:cubicBezTo>
                    <a:pt x="99" y="33"/>
                    <a:pt x="83" y="27"/>
                    <a:pt x="70" y="25"/>
                  </a:cubicBezTo>
                  <a:cubicBezTo>
                    <a:pt x="70" y="7"/>
                    <a:pt x="70" y="7"/>
                    <a:pt x="70" y="7"/>
                  </a:cubicBezTo>
                  <a:cubicBezTo>
                    <a:pt x="70" y="4"/>
                    <a:pt x="67" y="0"/>
                    <a:pt x="63" y="0"/>
                  </a:cubicBezTo>
                  <a:cubicBezTo>
                    <a:pt x="59" y="0"/>
                    <a:pt x="56" y="4"/>
                    <a:pt x="56" y="7"/>
                  </a:cubicBezTo>
                  <a:cubicBezTo>
                    <a:pt x="56" y="25"/>
                    <a:pt x="56" y="25"/>
                    <a:pt x="56" y="25"/>
                  </a:cubicBezTo>
                  <a:cubicBezTo>
                    <a:pt x="34" y="27"/>
                    <a:pt x="11" y="38"/>
                    <a:pt x="11" y="64"/>
                  </a:cubicBezTo>
                  <a:cubicBezTo>
                    <a:pt x="11" y="92"/>
                    <a:pt x="40" y="99"/>
                    <a:pt x="56" y="103"/>
                  </a:cubicBezTo>
                  <a:cubicBezTo>
                    <a:pt x="56" y="158"/>
                    <a:pt x="56" y="158"/>
                    <a:pt x="56" y="158"/>
                  </a:cubicBezTo>
                  <a:cubicBezTo>
                    <a:pt x="42" y="155"/>
                    <a:pt x="24" y="148"/>
                    <a:pt x="12" y="138"/>
                  </a:cubicBezTo>
                  <a:cubicBezTo>
                    <a:pt x="9" y="136"/>
                    <a:pt x="5" y="136"/>
                    <a:pt x="2" y="139"/>
                  </a:cubicBezTo>
                  <a:cubicBezTo>
                    <a:pt x="0" y="142"/>
                    <a:pt x="0" y="147"/>
                    <a:pt x="3" y="149"/>
                  </a:cubicBezTo>
                  <a:cubicBezTo>
                    <a:pt x="17" y="160"/>
                    <a:pt x="39" y="170"/>
                    <a:pt x="56" y="172"/>
                  </a:cubicBezTo>
                  <a:cubicBezTo>
                    <a:pt x="56" y="198"/>
                    <a:pt x="56" y="198"/>
                    <a:pt x="56" y="198"/>
                  </a:cubicBezTo>
                  <a:cubicBezTo>
                    <a:pt x="56" y="202"/>
                    <a:pt x="59" y="205"/>
                    <a:pt x="63" y="205"/>
                  </a:cubicBezTo>
                  <a:cubicBezTo>
                    <a:pt x="67" y="205"/>
                    <a:pt x="70" y="202"/>
                    <a:pt x="70" y="198"/>
                  </a:cubicBezTo>
                  <a:cubicBezTo>
                    <a:pt x="70" y="172"/>
                    <a:pt x="70" y="172"/>
                    <a:pt x="70" y="172"/>
                  </a:cubicBezTo>
                  <a:cubicBezTo>
                    <a:pt x="92" y="171"/>
                    <a:pt x="114" y="161"/>
                    <a:pt x="114" y="135"/>
                  </a:cubicBezTo>
                  <a:cubicBezTo>
                    <a:pt x="114" y="102"/>
                    <a:pt x="85" y="95"/>
                    <a:pt x="71" y="92"/>
                  </a:cubicBezTo>
                  <a:cubicBezTo>
                    <a:pt x="70" y="92"/>
                    <a:pt x="70" y="92"/>
                    <a:pt x="70" y="92"/>
                  </a:cubicBezTo>
                  <a:cubicBezTo>
                    <a:pt x="70" y="39"/>
                    <a:pt x="70" y="39"/>
                    <a:pt x="70" y="39"/>
                  </a:cubicBezTo>
                  <a:cubicBezTo>
                    <a:pt x="81" y="41"/>
                    <a:pt x="93" y="46"/>
                    <a:pt x="105" y="54"/>
                  </a:cubicBezTo>
                  <a:cubicBezTo>
                    <a:pt x="108" y="56"/>
                    <a:pt x="112" y="55"/>
                    <a:pt x="114" y="52"/>
                  </a:cubicBezTo>
                  <a:cubicBezTo>
                    <a:pt x="117" y="48"/>
                    <a:pt x="116" y="44"/>
                    <a:pt x="112" y="42"/>
                  </a:cubicBezTo>
                  <a:close/>
                  <a:moveTo>
                    <a:pt x="25" y="64"/>
                  </a:moveTo>
                  <a:cubicBezTo>
                    <a:pt x="25" y="45"/>
                    <a:pt x="44" y="40"/>
                    <a:pt x="56" y="39"/>
                  </a:cubicBezTo>
                  <a:cubicBezTo>
                    <a:pt x="56" y="89"/>
                    <a:pt x="56" y="89"/>
                    <a:pt x="56" y="89"/>
                  </a:cubicBezTo>
                  <a:cubicBezTo>
                    <a:pt x="40" y="85"/>
                    <a:pt x="25" y="79"/>
                    <a:pt x="25" y="64"/>
                  </a:cubicBezTo>
                  <a:close/>
                  <a:moveTo>
                    <a:pt x="100" y="135"/>
                  </a:moveTo>
                  <a:cubicBezTo>
                    <a:pt x="100" y="153"/>
                    <a:pt x="82" y="158"/>
                    <a:pt x="70" y="158"/>
                  </a:cubicBezTo>
                  <a:cubicBezTo>
                    <a:pt x="70" y="106"/>
                    <a:pt x="70" y="106"/>
                    <a:pt x="70" y="106"/>
                  </a:cubicBezTo>
                  <a:cubicBezTo>
                    <a:pt x="86" y="110"/>
                    <a:pt x="100" y="116"/>
                    <a:pt x="100" y="135"/>
                  </a:cubicBezTo>
                  <a:close/>
                </a:path>
              </a:pathLst>
            </a:cu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40" name="Freeform 13"/>
            <p:cNvSpPr>
              <a:spLocks noEditPoints="1"/>
            </p:cNvSpPr>
            <p:nvPr/>
          </p:nvSpPr>
          <p:spPr bwMode="auto">
            <a:xfrm>
              <a:off x="2772" y="2127"/>
              <a:ext cx="530" cy="536"/>
            </a:xfrm>
            <a:custGeom>
              <a:avLst/>
              <a:gdLst>
                <a:gd name="T0" fmla="*/ 387 w 557"/>
                <a:gd name="T1" fmla="*/ 1 h 564"/>
                <a:gd name="T2" fmla="*/ 220 w 557"/>
                <a:gd name="T3" fmla="*/ 202 h 564"/>
                <a:gd name="T4" fmla="*/ 49 w 557"/>
                <a:gd name="T5" fmla="*/ 276 h 564"/>
                <a:gd name="T6" fmla="*/ 108 w 557"/>
                <a:gd name="T7" fmla="*/ 74 h 564"/>
                <a:gd name="T8" fmla="*/ 137 w 557"/>
                <a:gd name="T9" fmla="*/ 97 h 564"/>
                <a:gd name="T10" fmla="*/ 140 w 557"/>
                <a:gd name="T11" fmla="*/ 110 h 564"/>
                <a:gd name="T12" fmla="*/ 215 w 557"/>
                <a:gd name="T13" fmla="*/ 76 h 564"/>
                <a:gd name="T14" fmla="*/ 216 w 557"/>
                <a:gd name="T15" fmla="*/ 75 h 564"/>
                <a:gd name="T16" fmla="*/ 217 w 557"/>
                <a:gd name="T17" fmla="*/ 74 h 564"/>
                <a:gd name="T18" fmla="*/ 218 w 557"/>
                <a:gd name="T19" fmla="*/ 73 h 564"/>
                <a:gd name="T20" fmla="*/ 219 w 557"/>
                <a:gd name="T21" fmla="*/ 72 h 564"/>
                <a:gd name="T22" fmla="*/ 219 w 557"/>
                <a:gd name="T23" fmla="*/ 71 h 564"/>
                <a:gd name="T24" fmla="*/ 219 w 557"/>
                <a:gd name="T25" fmla="*/ 68 h 564"/>
                <a:gd name="T26" fmla="*/ 219 w 557"/>
                <a:gd name="T27" fmla="*/ 67 h 564"/>
                <a:gd name="T28" fmla="*/ 218 w 557"/>
                <a:gd name="T29" fmla="*/ 65 h 564"/>
                <a:gd name="T30" fmla="*/ 169 w 557"/>
                <a:gd name="T31" fmla="*/ 3 h 564"/>
                <a:gd name="T32" fmla="*/ 158 w 557"/>
                <a:gd name="T33" fmla="*/ 12 h 564"/>
                <a:gd name="T34" fmla="*/ 102 w 557"/>
                <a:gd name="T35" fmla="*/ 61 h 564"/>
                <a:gd name="T36" fmla="*/ 41 w 557"/>
                <a:gd name="T37" fmla="*/ 289 h 564"/>
                <a:gd name="T38" fmla="*/ 190 w 557"/>
                <a:gd name="T39" fmla="*/ 539 h 564"/>
                <a:gd name="T40" fmla="*/ 356 w 557"/>
                <a:gd name="T41" fmla="*/ 337 h 564"/>
                <a:gd name="T42" fmla="*/ 508 w 557"/>
                <a:gd name="T43" fmla="*/ 288 h 564"/>
                <a:gd name="T44" fmla="*/ 450 w 557"/>
                <a:gd name="T45" fmla="*/ 490 h 564"/>
                <a:gd name="T46" fmla="*/ 420 w 557"/>
                <a:gd name="T47" fmla="*/ 468 h 564"/>
                <a:gd name="T48" fmla="*/ 414 w 557"/>
                <a:gd name="T49" fmla="*/ 456 h 564"/>
                <a:gd name="T50" fmla="*/ 342 w 557"/>
                <a:gd name="T51" fmla="*/ 489 h 564"/>
                <a:gd name="T52" fmla="*/ 341 w 557"/>
                <a:gd name="T53" fmla="*/ 490 h 564"/>
                <a:gd name="T54" fmla="*/ 339 w 557"/>
                <a:gd name="T55" fmla="*/ 491 h 564"/>
                <a:gd name="T56" fmla="*/ 339 w 557"/>
                <a:gd name="T57" fmla="*/ 492 h 564"/>
                <a:gd name="T58" fmla="*/ 338 w 557"/>
                <a:gd name="T59" fmla="*/ 493 h 564"/>
                <a:gd name="T60" fmla="*/ 338 w 557"/>
                <a:gd name="T61" fmla="*/ 494 h 564"/>
                <a:gd name="T62" fmla="*/ 338 w 557"/>
                <a:gd name="T63" fmla="*/ 497 h 564"/>
                <a:gd name="T64" fmla="*/ 339 w 557"/>
                <a:gd name="T65" fmla="*/ 499 h 564"/>
                <a:gd name="T66" fmla="*/ 340 w 557"/>
                <a:gd name="T67" fmla="*/ 500 h 564"/>
                <a:gd name="T68" fmla="*/ 394 w 557"/>
                <a:gd name="T69" fmla="*/ 564 h 564"/>
                <a:gd name="T70" fmla="*/ 399 w 557"/>
                <a:gd name="T71" fmla="*/ 553 h 564"/>
                <a:gd name="T72" fmla="*/ 400 w 557"/>
                <a:gd name="T73" fmla="*/ 514 h 564"/>
                <a:gd name="T74" fmla="*/ 535 w 557"/>
                <a:gd name="T75" fmla="*/ 425 h 564"/>
                <a:gd name="T76" fmla="*/ 556 w 557"/>
                <a:gd name="T77" fmla="*/ 170 h 564"/>
                <a:gd name="T78" fmla="*/ 190 w 557"/>
                <a:gd name="T79" fmla="*/ 525 h 564"/>
                <a:gd name="T80" fmla="*/ 190 w 557"/>
                <a:gd name="T81" fmla="*/ 214 h 564"/>
                <a:gd name="T82" fmla="*/ 341 w 557"/>
                <a:gd name="T83" fmla="*/ 333 h 564"/>
                <a:gd name="T84" fmla="*/ 387 w 557"/>
                <a:gd name="T85" fmla="*/ 325 h 564"/>
                <a:gd name="T86" fmla="*/ 387 w 557"/>
                <a:gd name="T87" fmla="*/ 15 h 564"/>
                <a:gd name="T88" fmla="*/ 505 w 557"/>
                <a:gd name="T89" fmla="*/ 271 h 564"/>
                <a:gd name="T90" fmla="*/ 501 w 557"/>
                <a:gd name="T91" fmla="*/ 275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57" h="564">
                  <a:moveTo>
                    <a:pt x="556" y="170"/>
                  </a:moveTo>
                  <a:cubicBezTo>
                    <a:pt x="556" y="77"/>
                    <a:pt x="480" y="1"/>
                    <a:pt x="387" y="1"/>
                  </a:cubicBezTo>
                  <a:cubicBezTo>
                    <a:pt x="293" y="1"/>
                    <a:pt x="217" y="77"/>
                    <a:pt x="217" y="170"/>
                  </a:cubicBezTo>
                  <a:cubicBezTo>
                    <a:pt x="217" y="181"/>
                    <a:pt x="218" y="192"/>
                    <a:pt x="220" y="202"/>
                  </a:cubicBezTo>
                  <a:cubicBezTo>
                    <a:pt x="210" y="201"/>
                    <a:pt x="200" y="200"/>
                    <a:pt x="190" y="200"/>
                  </a:cubicBezTo>
                  <a:cubicBezTo>
                    <a:pt x="131" y="200"/>
                    <a:pt x="79" y="230"/>
                    <a:pt x="49" y="276"/>
                  </a:cubicBezTo>
                  <a:cubicBezTo>
                    <a:pt x="21" y="238"/>
                    <a:pt x="16" y="189"/>
                    <a:pt x="35" y="145"/>
                  </a:cubicBezTo>
                  <a:cubicBezTo>
                    <a:pt x="49" y="113"/>
                    <a:pt x="75" y="88"/>
                    <a:pt x="108" y="74"/>
                  </a:cubicBezTo>
                  <a:cubicBezTo>
                    <a:pt x="135" y="63"/>
                    <a:pt x="166" y="62"/>
                    <a:pt x="194" y="70"/>
                  </a:cubicBezTo>
                  <a:cubicBezTo>
                    <a:pt x="137" y="97"/>
                    <a:pt x="137" y="97"/>
                    <a:pt x="137" y="97"/>
                  </a:cubicBezTo>
                  <a:cubicBezTo>
                    <a:pt x="134" y="98"/>
                    <a:pt x="132" y="102"/>
                    <a:pt x="134" y="106"/>
                  </a:cubicBezTo>
                  <a:cubicBezTo>
                    <a:pt x="135" y="108"/>
                    <a:pt x="138" y="110"/>
                    <a:pt x="140" y="110"/>
                  </a:cubicBezTo>
                  <a:cubicBezTo>
                    <a:pt x="141" y="110"/>
                    <a:pt x="142" y="110"/>
                    <a:pt x="143" y="109"/>
                  </a:cubicBezTo>
                  <a:cubicBezTo>
                    <a:pt x="215" y="76"/>
                    <a:pt x="215" y="76"/>
                    <a:pt x="215" y="76"/>
                  </a:cubicBezTo>
                  <a:cubicBezTo>
                    <a:pt x="215" y="76"/>
                    <a:pt x="215" y="76"/>
                    <a:pt x="216" y="76"/>
                  </a:cubicBezTo>
                  <a:cubicBezTo>
                    <a:pt x="216" y="75"/>
                    <a:pt x="216" y="75"/>
                    <a:pt x="216" y="75"/>
                  </a:cubicBezTo>
                  <a:cubicBezTo>
                    <a:pt x="216" y="75"/>
                    <a:pt x="217" y="75"/>
                    <a:pt x="217" y="75"/>
                  </a:cubicBezTo>
                  <a:cubicBezTo>
                    <a:pt x="217" y="75"/>
                    <a:pt x="217" y="74"/>
                    <a:pt x="217" y="74"/>
                  </a:cubicBezTo>
                  <a:cubicBezTo>
                    <a:pt x="218" y="74"/>
                    <a:pt x="218" y="74"/>
                    <a:pt x="218" y="74"/>
                  </a:cubicBezTo>
                  <a:cubicBezTo>
                    <a:pt x="218" y="73"/>
                    <a:pt x="218" y="73"/>
                    <a:pt x="218" y="73"/>
                  </a:cubicBezTo>
                  <a:cubicBezTo>
                    <a:pt x="218" y="73"/>
                    <a:pt x="218" y="73"/>
                    <a:pt x="219" y="72"/>
                  </a:cubicBezTo>
                  <a:cubicBezTo>
                    <a:pt x="219" y="72"/>
                    <a:pt x="219" y="72"/>
                    <a:pt x="219" y="72"/>
                  </a:cubicBezTo>
                  <a:cubicBezTo>
                    <a:pt x="219" y="72"/>
                    <a:pt x="219" y="72"/>
                    <a:pt x="219" y="71"/>
                  </a:cubicBezTo>
                  <a:cubicBezTo>
                    <a:pt x="219" y="71"/>
                    <a:pt x="219" y="71"/>
                    <a:pt x="219" y="71"/>
                  </a:cubicBezTo>
                  <a:cubicBezTo>
                    <a:pt x="219" y="71"/>
                    <a:pt x="219" y="71"/>
                    <a:pt x="219" y="71"/>
                  </a:cubicBezTo>
                  <a:cubicBezTo>
                    <a:pt x="219" y="70"/>
                    <a:pt x="219" y="69"/>
                    <a:pt x="219" y="68"/>
                  </a:cubicBezTo>
                  <a:cubicBezTo>
                    <a:pt x="219" y="68"/>
                    <a:pt x="219" y="68"/>
                    <a:pt x="219" y="68"/>
                  </a:cubicBezTo>
                  <a:cubicBezTo>
                    <a:pt x="219" y="67"/>
                    <a:pt x="219" y="67"/>
                    <a:pt x="219" y="67"/>
                  </a:cubicBezTo>
                  <a:cubicBezTo>
                    <a:pt x="219" y="66"/>
                    <a:pt x="218" y="66"/>
                    <a:pt x="218" y="66"/>
                  </a:cubicBezTo>
                  <a:cubicBezTo>
                    <a:pt x="218" y="66"/>
                    <a:pt x="218" y="66"/>
                    <a:pt x="218" y="65"/>
                  </a:cubicBezTo>
                  <a:cubicBezTo>
                    <a:pt x="218" y="65"/>
                    <a:pt x="218" y="65"/>
                    <a:pt x="218" y="65"/>
                  </a:cubicBezTo>
                  <a:cubicBezTo>
                    <a:pt x="169" y="3"/>
                    <a:pt x="169" y="3"/>
                    <a:pt x="169" y="3"/>
                  </a:cubicBezTo>
                  <a:cubicBezTo>
                    <a:pt x="167" y="0"/>
                    <a:pt x="162" y="0"/>
                    <a:pt x="159" y="2"/>
                  </a:cubicBezTo>
                  <a:cubicBezTo>
                    <a:pt x="156" y="4"/>
                    <a:pt x="156" y="9"/>
                    <a:pt x="158" y="12"/>
                  </a:cubicBezTo>
                  <a:cubicBezTo>
                    <a:pt x="192" y="55"/>
                    <a:pt x="192" y="55"/>
                    <a:pt x="192" y="55"/>
                  </a:cubicBezTo>
                  <a:cubicBezTo>
                    <a:pt x="163" y="48"/>
                    <a:pt x="131" y="50"/>
                    <a:pt x="102" y="61"/>
                  </a:cubicBezTo>
                  <a:cubicBezTo>
                    <a:pt x="66" y="76"/>
                    <a:pt x="37" y="104"/>
                    <a:pt x="22" y="140"/>
                  </a:cubicBezTo>
                  <a:cubicBezTo>
                    <a:pt x="0" y="190"/>
                    <a:pt x="8" y="246"/>
                    <a:pt x="41" y="289"/>
                  </a:cubicBezTo>
                  <a:cubicBezTo>
                    <a:pt x="28" y="313"/>
                    <a:pt x="21" y="340"/>
                    <a:pt x="21" y="369"/>
                  </a:cubicBezTo>
                  <a:cubicBezTo>
                    <a:pt x="21" y="462"/>
                    <a:pt x="97" y="539"/>
                    <a:pt x="190" y="539"/>
                  </a:cubicBezTo>
                  <a:cubicBezTo>
                    <a:pt x="283" y="539"/>
                    <a:pt x="359" y="462"/>
                    <a:pt x="359" y="369"/>
                  </a:cubicBezTo>
                  <a:cubicBezTo>
                    <a:pt x="359" y="358"/>
                    <a:pt x="358" y="347"/>
                    <a:pt x="356" y="337"/>
                  </a:cubicBezTo>
                  <a:cubicBezTo>
                    <a:pt x="366" y="338"/>
                    <a:pt x="376" y="339"/>
                    <a:pt x="387" y="339"/>
                  </a:cubicBezTo>
                  <a:cubicBezTo>
                    <a:pt x="434" y="339"/>
                    <a:pt x="477" y="320"/>
                    <a:pt x="508" y="288"/>
                  </a:cubicBezTo>
                  <a:cubicBezTo>
                    <a:pt x="536" y="326"/>
                    <a:pt x="541" y="376"/>
                    <a:pt x="523" y="419"/>
                  </a:cubicBezTo>
                  <a:cubicBezTo>
                    <a:pt x="509" y="452"/>
                    <a:pt x="483" y="477"/>
                    <a:pt x="450" y="490"/>
                  </a:cubicBezTo>
                  <a:cubicBezTo>
                    <a:pt x="422" y="502"/>
                    <a:pt x="392" y="503"/>
                    <a:pt x="363" y="495"/>
                  </a:cubicBezTo>
                  <a:cubicBezTo>
                    <a:pt x="420" y="468"/>
                    <a:pt x="420" y="468"/>
                    <a:pt x="420" y="468"/>
                  </a:cubicBezTo>
                  <a:cubicBezTo>
                    <a:pt x="423" y="467"/>
                    <a:pt x="425" y="463"/>
                    <a:pt x="423" y="459"/>
                  </a:cubicBezTo>
                  <a:cubicBezTo>
                    <a:pt x="422" y="456"/>
                    <a:pt x="418" y="454"/>
                    <a:pt x="414" y="456"/>
                  </a:cubicBezTo>
                  <a:cubicBezTo>
                    <a:pt x="342" y="489"/>
                    <a:pt x="342" y="489"/>
                    <a:pt x="342" y="489"/>
                  </a:cubicBezTo>
                  <a:cubicBezTo>
                    <a:pt x="342" y="489"/>
                    <a:pt x="342" y="489"/>
                    <a:pt x="342" y="489"/>
                  </a:cubicBezTo>
                  <a:cubicBezTo>
                    <a:pt x="341" y="489"/>
                    <a:pt x="341" y="490"/>
                    <a:pt x="341" y="490"/>
                  </a:cubicBezTo>
                  <a:cubicBezTo>
                    <a:pt x="341" y="490"/>
                    <a:pt x="341" y="490"/>
                    <a:pt x="341" y="490"/>
                  </a:cubicBezTo>
                  <a:cubicBezTo>
                    <a:pt x="340" y="490"/>
                    <a:pt x="340" y="491"/>
                    <a:pt x="340" y="491"/>
                  </a:cubicBezTo>
                  <a:cubicBezTo>
                    <a:pt x="340" y="491"/>
                    <a:pt x="340" y="491"/>
                    <a:pt x="339" y="491"/>
                  </a:cubicBezTo>
                  <a:cubicBezTo>
                    <a:pt x="339" y="491"/>
                    <a:pt x="339" y="492"/>
                    <a:pt x="339" y="492"/>
                  </a:cubicBezTo>
                  <a:cubicBezTo>
                    <a:pt x="339" y="492"/>
                    <a:pt x="339" y="492"/>
                    <a:pt x="339" y="492"/>
                  </a:cubicBezTo>
                  <a:cubicBezTo>
                    <a:pt x="339" y="493"/>
                    <a:pt x="339" y="493"/>
                    <a:pt x="339" y="493"/>
                  </a:cubicBezTo>
                  <a:cubicBezTo>
                    <a:pt x="338" y="493"/>
                    <a:pt x="338" y="493"/>
                    <a:pt x="338" y="493"/>
                  </a:cubicBezTo>
                  <a:cubicBezTo>
                    <a:pt x="338" y="494"/>
                    <a:pt x="338" y="494"/>
                    <a:pt x="338" y="494"/>
                  </a:cubicBezTo>
                  <a:cubicBezTo>
                    <a:pt x="338" y="494"/>
                    <a:pt x="338" y="494"/>
                    <a:pt x="338" y="494"/>
                  </a:cubicBezTo>
                  <a:cubicBezTo>
                    <a:pt x="338" y="495"/>
                    <a:pt x="338" y="496"/>
                    <a:pt x="338" y="497"/>
                  </a:cubicBezTo>
                  <a:cubicBezTo>
                    <a:pt x="338" y="497"/>
                    <a:pt x="338" y="497"/>
                    <a:pt x="338" y="497"/>
                  </a:cubicBezTo>
                  <a:cubicBezTo>
                    <a:pt x="338" y="498"/>
                    <a:pt x="338" y="498"/>
                    <a:pt x="339" y="498"/>
                  </a:cubicBezTo>
                  <a:cubicBezTo>
                    <a:pt x="339" y="498"/>
                    <a:pt x="339" y="499"/>
                    <a:pt x="339" y="499"/>
                  </a:cubicBezTo>
                  <a:cubicBezTo>
                    <a:pt x="339" y="499"/>
                    <a:pt x="339" y="499"/>
                    <a:pt x="339" y="500"/>
                  </a:cubicBezTo>
                  <a:cubicBezTo>
                    <a:pt x="339" y="500"/>
                    <a:pt x="339" y="500"/>
                    <a:pt x="340" y="500"/>
                  </a:cubicBezTo>
                  <a:cubicBezTo>
                    <a:pt x="388" y="562"/>
                    <a:pt x="388" y="562"/>
                    <a:pt x="388" y="562"/>
                  </a:cubicBezTo>
                  <a:cubicBezTo>
                    <a:pt x="390" y="563"/>
                    <a:pt x="392" y="564"/>
                    <a:pt x="394" y="564"/>
                  </a:cubicBezTo>
                  <a:cubicBezTo>
                    <a:pt x="395" y="564"/>
                    <a:pt x="397" y="564"/>
                    <a:pt x="398" y="563"/>
                  </a:cubicBezTo>
                  <a:cubicBezTo>
                    <a:pt x="401" y="560"/>
                    <a:pt x="402" y="556"/>
                    <a:pt x="399" y="553"/>
                  </a:cubicBezTo>
                  <a:cubicBezTo>
                    <a:pt x="365" y="510"/>
                    <a:pt x="365" y="510"/>
                    <a:pt x="365" y="510"/>
                  </a:cubicBezTo>
                  <a:cubicBezTo>
                    <a:pt x="377" y="512"/>
                    <a:pt x="389" y="514"/>
                    <a:pt x="400" y="514"/>
                  </a:cubicBezTo>
                  <a:cubicBezTo>
                    <a:pt x="419" y="514"/>
                    <a:pt x="437" y="510"/>
                    <a:pt x="455" y="503"/>
                  </a:cubicBezTo>
                  <a:cubicBezTo>
                    <a:pt x="491" y="489"/>
                    <a:pt x="520" y="461"/>
                    <a:pt x="535" y="425"/>
                  </a:cubicBezTo>
                  <a:cubicBezTo>
                    <a:pt x="557" y="376"/>
                    <a:pt x="550" y="320"/>
                    <a:pt x="517" y="278"/>
                  </a:cubicBezTo>
                  <a:cubicBezTo>
                    <a:pt x="542" y="248"/>
                    <a:pt x="556" y="211"/>
                    <a:pt x="556" y="170"/>
                  </a:cubicBezTo>
                  <a:close/>
                  <a:moveTo>
                    <a:pt x="345" y="369"/>
                  </a:moveTo>
                  <a:cubicBezTo>
                    <a:pt x="345" y="455"/>
                    <a:pt x="276" y="525"/>
                    <a:pt x="190" y="525"/>
                  </a:cubicBezTo>
                  <a:cubicBezTo>
                    <a:pt x="104" y="525"/>
                    <a:pt x="35" y="455"/>
                    <a:pt x="35" y="369"/>
                  </a:cubicBezTo>
                  <a:cubicBezTo>
                    <a:pt x="35" y="283"/>
                    <a:pt x="104" y="214"/>
                    <a:pt x="190" y="214"/>
                  </a:cubicBezTo>
                  <a:cubicBezTo>
                    <a:pt x="201" y="214"/>
                    <a:pt x="213" y="215"/>
                    <a:pt x="224" y="217"/>
                  </a:cubicBezTo>
                  <a:cubicBezTo>
                    <a:pt x="240" y="273"/>
                    <a:pt x="285" y="317"/>
                    <a:pt x="341" y="333"/>
                  </a:cubicBezTo>
                  <a:cubicBezTo>
                    <a:pt x="344" y="345"/>
                    <a:pt x="345" y="357"/>
                    <a:pt x="345" y="369"/>
                  </a:cubicBezTo>
                  <a:close/>
                  <a:moveTo>
                    <a:pt x="387" y="325"/>
                  </a:moveTo>
                  <a:cubicBezTo>
                    <a:pt x="301" y="325"/>
                    <a:pt x="231" y="256"/>
                    <a:pt x="231" y="170"/>
                  </a:cubicBezTo>
                  <a:cubicBezTo>
                    <a:pt x="231" y="84"/>
                    <a:pt x="301" y="15"/>
                    <a:pt x="387" y="15"/>
                  </a:cubicBezTo>
                  <a:cubicBezTo>
                    <a:pt x="472" y="15"/>
                    <a:pt x="542" y="84"/>
                    <a:pt x="542" y="170"/>
                  </a:cubicBezTo>
                  <a:cubicBezTo>
                    <a:pt x="542" y="208"/>
                    <a:pt x="528" y="244"/>
                    <a:pt x="505" y="271"/>
                  </a:cubicBezTo>
                  <a:cubicBezTo>
                    <a:pt x="504" y="271"/>
                    <a:pt x="504" y="271"/>
                    <a:pt x="503" y="272"/>
                  </a:cubicBezTo>
                  <a:cubicBezTo>
                    <a:pt x="502" y="272"/>
                    <a:pt x="502" y="274"/>
                    <a:pt x="501" y="275"/>
                  </a:cubicBezTo>
                  <a:cubicBezTo>
                    <a:pt x="473" y="306"/>
                    <a:pt x="432" y="325"/>
                    <a:pt x="387" y="325"/>
                  </a:cubicBezTo>
                  <a:close/>
                </a:path>
              </a:pathLst>
            </a:cu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grpSp>
      <p:sp>
        <p:nvSpPr>
          <p:cNvPr id="145417" name="Freeform 17"/>
          <p:cNvSpPr>
            <a:spLocks noEditPoints="1"/>
          </p:cNvSpPr>
          <p:nvPr/>
        </p:nvSpPr>
        <p:spPr bwMode="auto">
          <a:xfrm>
            <a:off x="5826654" y="5036067"/>
            <a:ext cx="930869" cy="1039694"/>
          </a:xfrm>
          <a:custGeom>
            <a:avLst/>
            <a:gdLst>
              <a:gd name="T0" fmla="*/ 1340913797 w 581"/>
              <a:gd name="T1" fmla="*/ 862612855 h 650"/>
              <a:gd name="T2" fmla="*/ 1340913797 w 581"/>
              <a:gd name="T3" fmla="*/ 862612855 h 650"/>
              <a:gd name="T4" fmla="*/ 1338606146 w 581"/>
              <a:gd name="T5" fmla="*/ 858011268 h 650"/>
              <a:gd name="T6" fmla="*/ 1338606146 w 581"/>
              <a:gd name="T7" fmla="*/ 858011268 h 650"/>
              <a:gd name="T8" fmla="*/ 1128582629 w 581"/>
              <a:gd name="T9" fmla="*/ 416354304 h 650"/>
              <a:gd name="T10" fmla="*/ 1112427559 w 581"/>
              <a:gd name="T11" fmla="*/ 407152647 h 650"/>
              <a:gd name="T12" fmla="*/ 348499337 w 581"/>
              <a:gd name="T13" fmla="*/ 407152647 h 650"/>
              <a:gd name="T14" fmla="*/ 348499337 w 581"/>
              <a:gd name="T15" fmla="*/ 246131901 h 650"/>
              <a:gd name="T16" fmla="*/ 565445899 w 581"/>
              <a:gd name="T17" fmla="*/ 32203536 h 650"/>
              <a:gd name="T18" fmla="*/ 710846095 w 581"/>
              <a:gd name="T19" fmla="*/ 87411971 h 650"/>
              <a:gd name="T20" fmla="*/ 685458904 w 581"/>
              <a:gd name="T21" fmla="*/ 151819042 h 650"/>
              <a:gd name="T22" fmla="*/ 791622968 w 581"/>
              <a:gd name="T23" fmla="*/ 257632834 h 650"/>
              <a:gd name="T24" fmla="*/ 895481091 w 581"/>
              <a:gd name="T25" fmla="*/ 151819042 h 650"/>
              <a:gd name="T26" fmla="*/ 791622968 w 581"/>
              <a:gd name="T27" fmla="*/ 48306056 h 650"/>
              <a:gd name="T28" fmla="*/ 733925635 w 581"/>
              <a:gd name="T29" fmla="*/ 64408588 h 650"/>
              <a:gd name="T30" fmla="*/ 565445899 w 581"/>
              <a:gd name="T31" fmla="*/ 0 h 650"/>
              <a:gd name="T32" fmla="*/ 316187676 w 581"/>
              <a:gd name="T33" fmla="*/ 246131901 h 650"/>
              <a:gd name="T34" fmla="*/ 316187676 w 581"/>
              <a:gd name="T35" fmla="*/ 407152647 h 650"/>
              <a:gd name="T36" fmla="*/ 226178683 w 581"/>
              <a:gd name="T37" fmla="*/ 407152647 h 650"/>
              <a:gd name="T38" fmla="*/ 212331262 w 581"/>
              <a:gd name="T39" fmla="*/ 416354304 h 650"/>
              <a:gd name="T40" fmla="*/ 0 w 581"/>
              <a:gd name="T41" fmla="*/ 858011268 h 650"/>
              <a:gd name="T42" fmla="*/ 0 w 581"/>
              <a:gd name="T43" fmla="*/ 858011268 h 650"/>
              <a:gd name="T44" fmla="*/ 0 w 581"/>
              <a:gd name="T45" fmla="*/ 862612855 h 650"/>
              <a:gd name="T46" fmla="*/ 0 w 581"/>
              <a:gd name="T47" fmla="*/ 862612855 h 650"/>
              <a:gd name="T48" fmla="*/ 0 w 581"/>
              <a:gd name="T49" fmla="*/ 864912132 h 650"/>
              <a:gd name="T50" fmla="*/ 0 w 581"/>
              <a:gd name="T51" fmla="*/ 982228326 h 650"/>
              <a:gd name="T52" fmla="*/ 16155077 w 581"/>
              <a:gd name="T53" fmla="*/ 998329330 h 650"/>
              <a:gd name="T54" fmla="*/ 653147243 w 581"/>
              <a:gd name="T55" fmla="*/ 998329330 h 650"/>
              <a:gd name="T56" fmla="*/ 653147243 w 581"/>
              <a:gd name="T57" fmla="*/ 1479092009 h 650"/>
              <a:gd name="T58" fmla="*/ 669302314 w 581"/>
              <a:gd name="T59" fmla="*/ 1495194529 h 650"/>
              <a:gd name="T60" fmla="*/ 685458904 w 581"/>
              <a:gd name="T61" fmla="*/ 1479092009 h 650"/>
              <a:gd name="T62" fmla="*/ 685458904 w 581"/>
              <a:gd name="T63" fmla="*/ 998329330 h 650"/>
              <a:gd name="T64" fmla="*/ 1324758726 w 581"/>
              <a:gd name="T65" fmla="*/ 998329330 h 650"/>
              <a:gd name="T66" fmla="*/ 1340913797 w 581"/>
              <a:gd name="T67" fmla="*/ 982228326 h 650"/>
              <a:gd name="T68" fmla="*/ 1340913797 w 581"/>
              <a:gd name="T69" fmla="*/ 864912132 h 650"/>
              <a:gd name="T70" fmla="*/ 1340913797 w 581"/>
              <a:gd name="T71" fmla="*/ 862612855 h 650"/>
              <a:gd name="T72" fmla="*/ 863169430 w 581"/>
              <a:gd name="T73" fmla="*/ 151819042 h 650"/>
              <a:gd name="T74" fmla="*/ 791622968 w 581"/>
              <a:gd name="T75" fmla="*/ 225429311 h 650"/>
              <a:gd name="T76" fmla="*/ 717769045 w 581"/>
              <a:gd name="T77" fmla="*/ 151819042 h 650"/>
              <a:gd name="T78" fmla="*/ 791622968 w 581"/>
              <a:gd name="T79" fmla="*/ 80511108 h 650"/>
              <a:gd name="T80" fmla="*/ 863169430 w 581"/>
              <a:gd name="T81" fmla="*/ 151819042 h 650"/>
              <a:gd name="T82" fmla="*/ 237718453 w 581"/>
              <a:gd name="T83" fmla="*/ 439357688 h 650"/>
              <a:gd name="T84" fmla="*/ 316187676 w 581"/>
              <a:gd name="T85" fmla="*/ 439357688 h 650"/>
              <a:gd name="T86" fmla="*/ 316187676 w 581"/>
              <a:gd name="T87" fmla="*/ 512966392 h 650"/>
              <a:gd name="T88" fmla="*/ 332344266 w 581"/>
              <a:gd name="T89" fmla="*/ 529068912 h 650"/>
              <a:gd name="T90" fmla="*/ 348499337 w 581"/>
              <a:gd name="T91" fmla="*/ 512966392 h 650"/>
              <a:gd name="T92" fmla="*/ 348499337 w 581"/>
              <a:gd name="T93" fmla="*/ 439357688 h 650"/>
              <a:gd name="T94" fmla="*/ 1103195439 w 581"/>
              <a:gd name="T95" fmla="*/ 439357688 h 650"/>
              <a:gd name="T96" fmla="*/ 1299371535 w 581"/>
              <a:gd name="T97" fmla="*/ 848811128 h 650"/>
              <a:gd name="T98" fmla="*/ 41542274 w 581"/>
              <a:gd name="T99" fmla="*/ 848811128 h 650"/>
              <a:gd name="T100" fmla="*/ 237718453 w 581"/>
              <a:gd name="T101" fmla="*/ 439357688 h 650"/>
              <a:gd name="T102" fmla="*/ 1308602136 w 581"/>
              <a:gd name="T103" fmla="*/ 966125806 h 650"/>
              <a:gd name="T104" fmla="*/ 32311673 w 581"/>
              <a:gd name="T105" fmla="*/ 966125806 h 650"/>
              <a:gd name="T106" fmla="*/ 32311673 w 581"/>
              <a:gd name="T107" fmla="*/ 881014652 h 650"/>
              <a:gd name="T108" fmla="*/ 1308602136 w 581"/>
              <a:gd name="T109" fmla="*/ 881014652 h 650"/>
              <a:gd name="T110" fmla="*/ 1308602136 w 581"/>
              <a:gd name="T111" fmla="*/ 966125806 h 6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81"/>
              <a:gd name="T169" fmla="*/ 0 h 650"/>
              <a:gd name="T170" fmla="*/ 581 w 581"/>
              <a:gd name="T171" fmla="*/ 650 h 65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81" h="650">
                <a:moveTo>
                  <a:pt x="581" y="375"/>
                </a:moveTo>
                <a:cubicBezTo>
                  <a:pt x="581" y="375"/>
                  <a:pt x="581" y="375"/>
                  <a:pt x="581" y="375"/>
                </a:cubicBezTo>
                <a:cubicBezTo>
                  <a:pt x="581" y="374"/>
                  <a:pt x="581" y="374"/>
                  <a:pt x="580" y="373"/>
                </a:cubicBezTo>
                <a:cubicBezTo>
                  <a:pt x="580" y="373"/>
                  <a:pt x="580" y="373"/>
                  <a:pt x="580" y="373"/>
                </a:cubicBezTo>
                <a:cubicBezTo>
                  <a:pt x="489" y="181"/>
                  <a:pt x="489" y="181"/>
                  <a:pt x="489" y="181"/>
                </a:cubicBezTo>
                <a:cubicBezTo>
                  <a:pt x="488" y="179"/>
                  <a:pt x="485" y="177"/>
                  <a:pt x="482" y="177"/>
                </a:cubicBezTo>
                <a:cubicBezTo>
                  <a:pt x="151" y="177"/>
                  <a:pt x="151" y="177"/>
                  <a:pt x="151" y="177"/>
                </a:cubicBezTo>
                <a:cubicBezTo>
                  <a:pt x="151" y="107"/>
                  <a:pt x="151" y="107"/>
                  <a:pt x="151" y="107"/>
                </a:cubicBezTo>
                <a:cubicBezTo>
                  <a:pt x="151" y="56"/>
                  <a:pt x="193" y="14"/>
                  <a:pt x="245" y="14"/>
                </a:cubicBezTo>
                <a:cubicBezTo>
                  <a:pt x="271" y="14"/>
                  <a:pt x="291" y="22"/>
                  <a:pt x="308" y="38"/>
                </a:cubicBezTo>
                <a:cubicBezTo>
                  <a:pt x="301" y="46"/>
                  <a:pt x="297" y="56"/>
                  <a:pt x="297" y="66"/>
                </a:cubicBezTo>
                <a:cubicBezTo>
                  <a:pt x="297" y="91"/>
                  <a:pt x="318" y="112"/>
                  <a:pt x="343" y="112"/>
                </a:cubicBezTo>
                <a:cubicBezTo>
                  <a:pt x="368" y="112"/>
                  <a:pt x="388" y="91"/>
                  <a:pt x="388" y="66"/>
                </a:cubicBezTo>
                <a:cubicBezTo>
                  <a:pt x="388" y="41"/>
                  <a:pt x="368" y="21"/>
                  <a:pt x="343" y="21"/>
                </a:cubicBezTo>
                <a:cubicBezTo>
                  <a:pt x="334" y="21"/>
                  <a:pt x="325" y="24"/>
                  <a:pt x="318" y="28"/>
                </a:cubicBezTo>
                <a:cubicBezTo>
                  <a:pt x="299" y="9"/>
                  <a:pt x="275" y="0"/>
                  <a:pt x="245" y="0"/>
                </a:cubicBezTo>
                <a:cubicBezTo>
                  <a:pt x="185" y="0"/>
                  <a:pt x="137" y="48"/>
                  <a:pt x="137" y="107"/>
                </a:cubicBezTo>
                <a:cubicBezTo>
                  <a:pt x="137" y="177"/>
                  <a:pt x="137" y="177"/>
                  <a:pt x="137" y="177"/>
                </a:cubicBezTo>
                <a:cubicBezTo>
                  <a:pt x="98" y="177"/>
                  <a:pt x="98" y="177"/>
                  <a:pt x="98" y="177"/>
                </a:cubicBezTo>
                <a:cubicBezTo>
                  <a:pt x="96" y="177"/>
                  <a:pt x="93" y="179"/>
                  <a:pt x="92" y="181"/>
                </a:cubicBezTo>
                <a:cubicBezTo>
                  <a:pt x="0" y="373"/>
                  <a:pt x="0" y="373"/>
                  <a:pt x="0" y="373"/>
                </a:cubicBezTo>
                <a:cubicBezTo>
                  <a:pt x="0" y="373"/>
                  <a:pt x="0" y="373"/>
                  <a:pt x="0" y="373"/>
                </a:cubicBezTo>
                <a:cubicBezTo>
                  <a:pt x="0" y="374"/>
                  <a:pt x="0" y="374"/>
                  <a:pt x="0" y="375"/>
                </a:cubicBezTo>
                <a:cubicBezTo>
                  <a:pt x="0" y="375"/>
                  <a:pt x="0" y="375"/>
                  <a:pt x="0" y="375"/>
                </a:cubicBezTo>
                <a:cubicBezTo>
                  <a:pt x="0" y="375"/>
                  <a:pt x="0" y="376"/>
                  <a:pt x="0" y="376"/>
                </a:cubicBezTo>
                <a:cubicBezTo>
                  <a:pt x="0" y="427"/>
                  <a:pt x="0" y="427"/>
                  <a:pt x="0" y="427"/>
                </a:cubicBezTo>
                <a:cubicBezTo>
                  <a:pt x="0" y="431"/>
                  <a:pt x="3" y="434"/>
                  <a:pt x="7" y="434"/>
                </a:cubicBezTo>
                <a:cubicBezTo>
                  <a:pt x="283" y="434"/>
                  <a:pt x="283" y="434"/>
                  <a:pt x="283" y="434"/>
                </a:cubicBezTo>
                <a:cubicBezTo>
                  <a:pt x="283" y="643"/>
                  <a:pt x="283" y="643"/>
                  <a:pt x="283" y="643"/>
                </a:cubicBezTo>
                <a:cubicBezTo>
                  <a:pt x="283" y="647"/>
                  <a:pt x="287" y="650"/>
                  <a:pt x="290" y="650"/>
                </a:cubicBezTo>
                <a:cubicBezTo>
                  <a:pt x="294" y="650"/>
                  <a:pt x="297" y="647"/>
                  <a:pt x="297" y="643"/>
                </a:cubicBezTo>
                <a:cubicBezTo>
                  <a:pt x="297" y="434"/>
                  <a:pt x="297" y="434"/>
                  <a:pt x="297" y="434"/>
                </a:cubicBezTo>
                <a:cubicBezTo>
                  <a:pt x="574" y="434"/>
                  <a:pt x="574" y="434"/>
                  <a:pt x="574" y="434"/>
                </a:cubicBezTo>
                <a:cubicBezTo>
                  <a:pt x="578" y="434"/>
                  <a:pt x="581" y="431"/>
                  <a:pt x="581" y="427"/>
                </a:cubicBezTo>
                <a:cubicBezTo>
                  <a:pt x="581" y="376"/>
                  <a:pt x="581" y="376"/>
                  <a:pt x="581" y="376"/>
                </a:cubicBezTo>
                <a:cubicBezTo>
                  <a:pt x="581" y="376"/>
                  <a:pt x="581" y="375"/>
                  <a:pt x="581" y="375"/>
                </a:cubicBezTo>
                <a:close/>
                <a:moveTo>
                  <a:pt x="374" y="66"/>
                </a:moveTo>
                <a:cubicBezTo>
                  <a:pt x="374" y="84"/>
                  <a:pt x="360" y="98"/>
                  <a:pt x="343" y="98"/>
                </a:cubicBezTo>
                <a:cubicBezTo>
                  <a:pt x="326" y="98"/>
                  <a:pt x="311" y="84"/>
                  <a:pt x="311" y="66"/>
                </a:cubicBezTo>
                <a:cubicBezTo>
                  <a:pt x="311" y="49"/>
                  <a:pt x="326" y="35"/>
                  <a:pt x="343" y="35"/>
                </a:cubicBezTo>
                <a:cubicBezTo>
                  <a:pt x="360" y="35"/>
                  <a:pt x="374" y="49"/>
                  <a:pt x="374" y="66"/>
                </a:cubicBezTo>
                <a:close/>
                <a:moveTo>
                  <a:pt x="103" y="191"/>
                </a:moveTo>
                <a:cubicBezTo>
                  <a:pt x="137" y="191"/>
                  <a:pt x="137" y="191"/>
                  <a:pt x="137" y="191"/>
                </a:cubicBezTo>
                <a:cubicBezTo>
                  <a:pt x="137" y="223"/>
                  <a:pt x="137" y="223"/>
                  <a:pt x="137" y="223"/>
                </a:cubicBezTo>
                <a:cubicBezTo>
                  <a:pt x="137" y="227"/>
                  <a:pt x="140" y="230"/>
                  <a:pt x="144" y="230"/>
                </a:cubicBezTo>
                <a:cubicBezTo>
                  <a:pt x="148" y="230"/>
                  <a:pt x="151" y="227"/>
                  <a:pt x="151" y="223"/>
                </a:cubicBezTo>
                <a:cubicBezTo>
                  <a:pt x="151" y="191"/>
                  <a:pt x="151" y="191"/>
                  <a:pt x="151" y="191"/>
                </a:cubicBezTo>
                <a:cubicBezTo>
                  <a:pt x="478" y="191"/>
                  <a:pt x="478" y="191"/>
                  <a:pt x="478" y="191"/>
                </a:cubicBezTo>
                <a:cubicBezTo>
                  <a:pt x="563" y="369"/>
                  <a:pt x="563" y="369"/>
                  <a:pt x="563" y="369"/>
                </a:cubicBezTo>
                <a:cubicBezTo>
                  <a:pt x="18" y="369"/>
                  <a:pt x="18" y="369"/>
                  <a:pt x="18" y="369"/>
                </a:cubicBezTo>
                <a:lnTo>
                  <a:pt x="103" y="191"/>
                </a:lnTo>
                <a:close/>
                <a:moveTo>
                  <a:pt x="567" y="420"/>
                </a:moveTo>
                <a:cubicBezTo>
                  <a:pt x="14" y="420"/>
                  <a:pt x="14" y="420"/>
                  <a:pt x="14" y="420"/>
                </a:cubicBezTo>
                <a:cubicBezTo>
                  <a:pt x="14" y="383"/>
                  <a:pt x="14" y="383"/>
                  <a:pt x="14" y="383"/>
                </a:cubicBezTo>
                <a:cubicBezTo>
                  <a:pt x="567" y="383"/>
                  <a:pt x="567" y="383"/>
                  <a:pt x="567" y="383"/>
                </a:cubicBezTo>
                <a:lnTo>
                  <a:pt x="567" y="420"/>
                </a:lnTo>
                <a:close/>
              </a:path>
            </a:pathLst>
          </a:custGeom>
          <a:solidFill>
            <a:schemeClr val="accent3"/>
          </a:solidFill>
          <a:ln w="9525">
            <a:noFill/>
            <a:miter lim="800000"/>
          </a:ln>
        </p:spPr>
        <p:txBody>
          <a:bodyPr/>
          <a:lstStyle/>
          <a:p>
            <a:endParaRPr lang="id-ID" altLang="zh-CN">
              <a:sym typeface="Arial" panose="020B0604020202020204" pitchFamily="34" charset="0"/>
            </a:endParaRPr>
          </a:p>
        </p:txBody>
      </p:sp>
      <p:sp>
        <p:nvSpPr>
          <p:cNvPr id="37" name="文本框 36"/>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文本框 40"/>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椭圆 41"/>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椭圆 42"/>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35253627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椭圆 3079"/>
          <p:cNvSpPr>
            <a:spLocks noChangeArrowheads="1"/>
          </p:cNvSpPr>
          <p:nvPr/>
        </p:nvSpPr>
        <p:spPr bwMode="auto">
          <a:xfrm>
            <a:off x="2535189" y="2503586"/>
            <a:ext cx="2223248" cy="2223248"/>
          </a:xfrm>
          <a:prstGeom prst="ellipse">
            <a:avLst/>
          </a:prstGeom>
          <a:solidFill>
            <a:schemeClr val="accent2"/>
          </a:solidFill>
          <a:ln>
            <a:noFill/>
          </a:ln>
          <a:extLst/>
        </p:spPr>
        <p:txBody>
          <a:bodyPr/>
          <a:lstStyle/>
          <a:p>
            <a:endParaRPr lang="zh-CN" altLang="en-US" sz="2668">
              <a:latin typeface="Arial" panose="020B0604020202020204" pitchFamily="34" charset="0"/>
              <a:ea typeface="方正正粗黑简体" panose="02000000000000000000" pitchFamily="2" charset="-122"/>
              <a:sym typeface="Arial" panose="020B0604020202020204" pitchFamily="34" charset="0"/>
            </a:endParaRPr>
          </a:p>
        </p:txBody>
      </p:sp>
      <p:sp>
        <p:nvSpPr>
          <p:cNvPr id="6148" name="文本框 3080"/>
          <p:cNvSpPr txBox="1">
            <a:spLocks noChangeArrowheads="1"/>
          </p:cNvSpPr>
          <p:nvPr/>
        </p:nvSpPr>
        <p:spPr bwMode="auto">
          <a:xfrm>
            <a:off x="4758438" y="3117137"/>
            <a:ext cx="1761188" cy="1390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8436">
                <a:solidFill>
                  <a:schemeClr val="accent2"/>
                </a:solidFill>
                <a:latin typeface="Arial" panose="020B0604020202020204" pitchFamily="34" charset="0"/>
                <a:ea typeface="方正正粗黑简体" panose="02000000000000000000" pitchFamily="2" charset="-122"/>
                <a:sym typeface="Arial" panose="020B0604020202020204" pitchFamily="34" charset="0"/>
              </a:rPr>
              <a:t>02</a:t>
            </a:r>
            <a:endParaRPr lang="en-US" altLang="zh-CN" sz="8436" dirty="0">
              <a:solidFill>
                <a:schemeClr val="accent2"/>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6152" name="椭圆 3088"/>
          <p:cNvSpPr>
            <a:spLocks noChangeArrowheads="1"/>
          </p:cNvSpPr>
          <p:nvPr/>
        </p:nvSpPr>
        <p:spPr bwMode="auto">
          <a:xfrm>
            <a:off x="1626693" y="4325042"/>
            <a:ext cx="169646" cy="169646"/>
          </a:xfrm>
          <a:prstGeom prst="ellipse">
            <a:avLst/>
          </a:prstGeom>
          <a:solidFill>
            <a:schemeClr val="accent2"/>
          </a:solidFill>
          <a:ln>
            <a:noFill/>
          </a:ln>
          <a:extLst/>
        </p:spPr>
        <p:txBody>
          <a:bodyPr/>
          <a:lstStyle/>
          <a:p>
            <a:endParaRPr lang="zh-CN" altLang="en-US" sz="2668">
              <a:latin typeface="Arial" panose="020B0604020202020204" pitchFamily="34" charset="0"/>
              <a:ea typeface="方正正粗黑简体" panose="02000000000000000000" pitchFamily="2" charset="-122"/>
              <a:sym typeface="Arial" panose="020B0604020202020204" pitchFamily="34" charset="0"/>
            </a:endParaRPr>
          </a:p>
        </p:txBody>
      </p:sp>
      <p:sp>
        <p:nvSpPr>
          <p:cNvPr id="6153" name="椭圆 3087"/>
          <p:cNvSpPr>
            <a:spLocks noChangeArrowheads="1"/>
          </p:cNvSpPr>
          <p:nvPr/>
        </p:nvSpPr>
        <p:spPr bwMode="auto">
          <a:xfrm>
            <a:off x="4945942" y="2237957"/>
            <a:ext cx="482150" cy="482150"/>
          </a:xfrm>
          <a:prstGeom prst="ellipse">
            <a:avLst/>
          </a:prstGeom>
          <a:solidFill>
            <a:schemeClr val="accent2"/>
          </a:solidFill>
          <a:ln>
            <a:noFill/>
          </a:ln>
          <a:extLst/>
        </p:spPr>
        <p:txBody>
          <a:bodyPr/>
          <a:lstStyle/>
          <a:p>
            <a:endParaRPr lang="zh-CN" altLang="en-US" sz="2668">
              <a:latin typeface="Arial" panose="020B0604020202020204" pitchFamily="34" charset="0"/>
              <a:ea typeface="方正正粗黑简体" panose="02000000000000000000" pitchFamily="2" charset="-122"/>
              <a:sym typeface="Arial" panose="020B0604020202020204" pitchFamily="34" charset="0"/>
            </a:endParaRPr>
          </a:p>
        </p:txBody>
      </p:sp>
      <p:sp>
        <p:nvSpPr>
          <p:cNvPr id="9" name="矩形 8"/>
          <p:cNvSpPr/>
          <p:nvPr/>
        </p:nvSpPr>
        <p:spPr>
          <a:xfrm>
            <a:off x="6255925" y="3279555"/>
            <a:ext cx="2855413" cy="430887"/>
          </a:xfrm>
          <a:prstGeom prst="rect">
            <a:avLst/>
          </a:prstGeom>
        </p:spPr>
        <p:txBody>
          <a:bodyPr wrap="square" lIns="0" tIns="0" rIns="0" bIns="0">
            <a:spAutoFit/>
          </a:bodyPr>
          <a:lstStyle/>
          <a:p>
            <a:r>
              <a:rPr lang="zh-CN" altLang="en-US" sz="2800">
                <a:solidFill>
                  <a:schemeClr val="accent2"/>
                </a:solidFill>
                <a:latin typeface="Arial" panose="020B0604020202020204" pitchFamily="34" charset="0"/>
                <a:ea typeface="方正正粗黑简体" panose="02000000000000000000" pitchFamily="2" charset="-122"/>
                <a:sym typeface="Arial" panose="020B0604020202020204" pitchFamily="34" charset="0"/>
              </a:rPr>
              <a:t>工作完成情况</a:t>
            </a:r>
            <a:endParaRPr lang="zh-CN" altLang="en-US" sz="2800" dirty="0">
              <a:solidFill>
                <a:schemeClr val="accent2"/>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0" name="文本框 9"/>
          <p:cNvSpPr txBox="1"/>
          <p:nvPr/>
        </p:nvSpPr>
        <p:spPr>
          <a:xfrm>
            <a:off x="6255924" y="3830995"/>
            <a:ext cx="3979240" cy="461665"/>
          </a:xfrm>
          <a:prstGeom prst="rect">
            <a:avLst/>
          </a:prstGeom>
          <a:noFill/>
        </p:spPr>
        <p:txBody>
          <a:bodyPr wrap="square" lIns="0" tIns="0" rIns="0" bIns="0" rtlCol="0">
            <a:spAutoFit/>
          </a:bodyPr>
          <a:lstStyle/>
          <a:p>
            <a:pPr algn="just">
              <a:lnSpc>
                <a:spcPct val="150000"/>
              </a:lnSpc>
            </a:pPr>
            <a:r>
              <a:rPr lang="zh-CN" altLang="en-US" sz="1000" dirty="0">
                <a:solidFill>
                  <a:schemeClr val="accent2"/>
                </a:solidFill>
                <a:latin typeface="Arial" panose="020B0604020202020204" pitchFamily="34" charset="0"/>
                <a:ea typeface="方正正粗黑简体" panose="02000000000000000000" pitchFamily="2" charset="-122"/>
                <a:cs typeface="+mn-ea"/>
                <a:sym typeface="Arial" panose="020B0604020202020204" pitchFamily="34" charset="0"/>
              </a:rPr>
              <a:t>年度工作概述，修改文字内容，也可以直接复制你的内容到此。年度工作概述，修改文字内容，也可以直接复制你的内容到此。</a:t>
            </a:r>
          </a:p>
        </p:txBody>
      </p:sp>
    </p:spTree>
    <p:extLst>
      <p:ext uri="{BB962C8B-B14F-4D97-AF65-F5344CB8AC3E}">
        <p14:creationId xmlns:p14="http://schemas.microsoft.com/office/powerpoint/2010/main" val="29626325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p:cTn id="7" dur="1000" fill="hold"/>
                                        <p:tgtEl>
                                          <p:spTgt spid="6146"/>
                                        </p:tgtEl>
                                        <p:attrNameLst>
                                          <p:attrName>ppt_w</p:attrName>
                                        </p:attrNameLst>
                                      </p:cBhvr>
                                      <p:tavLst>
                                        <p:tav tm="0">
                                          <p:val>
                                            <p:fltVal val="0"/>
                                          </p:val>
                                        </p:tav>
                                        <p:tav tm="100000">
                                          <p:val>
                                            <p:strVal val="#ppt_w"/>
                                          </p:val>
                                        </p:tav>
                                      </p:tavLst>
                                    </p:anim>
                                    <p:anim calcmode="lin" valueType="num">
                                      <p:cBhvr>
                                        <p:cTn id="8" dur="1000" fill="hold"/>
                                        <p:tgtEl>
                                          <p:spTgt spid="6146"/>
                                        </p:tgtEl>
                                        <p:attrNameLst>
                                          <p:attrName>ppt_h</p:attrName>
                                        </p:attrNameLst>
                                      </p:cBhvr>
                                      <p:tavLst>
                                        <p:tav tm="0">
                                          <p:val>
                                            <p:fltVal val="0"/>
                                          </p:val>
                                        </p:tav>
                                        <p:tav tm="100000">
                                          <p:val>
                                            <p:strVal val="#ppt_h"/>
                                          </p:val>
                                        </p:tav>
                                      </p:tavLst>
                                    </p:anim>
                                    <p:anim calcmode="lin" valueType="num">
                                      <p:cBhvr>
                                        <p:cTn id="9" dur="1000" fill="hold"/>
                                        <p:tgtEl>
                                          <p:spTgt spid="614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14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6152"/>
                                        </p:tgtEl>
                                        <p:attrNameLst>
                                          <p:attrName>style.visibility</p:attrName>
                                        </p:attrNameLst>
                                      </p:cBhvr>
                                      <p:to>
                                        <p:strVal val="visible"/>
                                      </p:to>
                                    </p:set>
                                    <p:anim calcmode="lin" valueType="num">
                                      <p:cBhvr>
                                        <p:cTn id="15" dur="1000" fill="hold"/>
                                        <p:tgtEl>
                                          <p:spTgt spid="6152"/>
                                        </p:tgtEl>
                                        <p:attrNameLst>
                                          <p:attrName>ppt_w</p:attrName>
                                        </p:attrNameLst>
                                      </p:cBhvr>
                                      <p:tavLst>
                                        <p:tav tm="0">
                                          <p:val>
                                            <p:fltVal val="0"/>
                                          </p:val>
                                        </p:tav>
                                        <p:tav tm="100000">
                                          <p:val>
                                            <p:strVal val="#ppt_w"/>
                                          </p:val>
                                        </p:tav>
                                      </p:tavLst>
                                    </p:anim>
                                    <p:anim calcmode="lin" valueType="num">
                                      <p:cBhvr>
                                        <p:cTn id="16" dur="1000" fill="hold"/>
                                        <p:tgtEl>
                                          <p:spTgt spid="6152"/>
                                        </p:tgtEl>
                                        <p:attrNameLst>
                                          <p:attrName>ppt_h</p:attrName>
                                        </p:attrNameLst>
                                      </p:cBhvr>
                                      <p:tavLst>
                                        <p:tav tm="0">
                                          <p:val>
                                            <p:fltVal val="0"/>
                                          </p:val>
                                        </p:tav>
                                        <p:tav tm="100000">
                                          <p:val>
                                            <p:strVal val="#ppt_h"/>
                                          </p:val>
                                        </p:tav>
                                      </p:tavLst>
                                    </p:anim>
                                    <p:anim calcmode="lin" valueType="num">
                                      <p:cBhvr>
                                        <p:cTn id="17" dur="1000" fill="hold"/>
                                        <p:tgtEl>
                                          <p:spTgt spid="6152"/>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615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6153"/>
                                        </p:tgtEl>
                                        <p:attrNameLst>
                                          <p:attrName>style.visibility</p:attrName>
                                        </p:attrNameLst>
                                      </p:cBhvr>
                                      <p:to>
                                        <p:strVal val="visible"/>
                                      </p:to>
                                    </p:set>
                                    <p:anim calcmode="lin" valueType="num">
                                      <p:cBhvr>
                                        <p:cTn id="23" dur="1000" fill="hold"/>
                                        <p:tgtEl>
                                          <p:spTgt spid="6153"/>
                                        </p:tgtEl>
                                        <p:attrNameLst>
                                          <p:attrName>ppt_w</p:attrName>
                                        </p:attrNameLst>
                                      </p:cBhvr>
                                      <p:tavLst>
                                        <p:tav tm="0">
                                          <p:val>
                                            <p:fltVal val="0"/>
                                          </p:val>
                                        </p:tav>
                                        <p:tav tm="100000">
                                          <p:val>
                                            <p:strVal val="#ppt_w"/>
                                          </p:val>
                                        </p:tav>
                                      </p:tavLst>
                                    </p:anim>
                                    <p:anim calcmode="lin" valueType="num">
                                      <p:cBhvr>
                                        <p:cTn id="24" dur="1000" fill="hold"/>
                                        <p:tgtEl>
                                          <p:spTgt spid="6153"/>
                                        </p:tgtEl>
                                        <p:attrNameLst>
                                          <p:attrName>ppt_h</p:attrName>
                                        </p:attrNameLst>
                                      </p:cBhvr>
                                      <p:tavLst>
                                        <p:tav tm="0">
                                          <p:val>
                                            <p:fltVal val="0"/>
                                          </p:val>
                                        </p:tav>
                                        <p:tav tm="100000">
                                          <p:val>
                                            <p:strVal val="#ppt_h"/>
                                          </p:val>
                                        </p:tav>
                                      </p:tavLst>
                                    </p:anim>
                                    <p:anim calcmode="lin" valueType="num">
                                      <p:cBhvr>
                                        <p:cTn id="25" dur="1000" fill="hold"/>
                                        <p:tgtEl>
                                          <p:spTgt spid="6153"/>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615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56" presetClass="entr" presetSubtype="0" fill="hold" grpId="0" nodeType="clickEffect">
                                  <p:stCondLst>
                                    <p:cond delay="0"/>
                                  </p:stCondLst>
                                  <p:iterate type="lt">
                                    <p:tmPct val="10000"/>
                                  </p:iterate>
                                  <p:childTnLst>
                                    <p:set>
                                      <p:cBhvr>
                                        <p:cTn id="30" dur="1" fill="hold">
                                          <p:stCondLst>
                                            <p:cond delay="0"/>
                                          </p:stCondLst>
                                        </p:cTn>
                                        <p:tgtEl>
                                          <p:spTgt spid="6148"/>
                                        </p:tgtEl>
                                        <p:attrNameLst>
                                          <p:attrName>style.visibility</p:attrName>
                                        </p:attrNameLst>
                                      </p:cBhvr>
                                      <p:to>
                                        <p:strVal val="visible"/>
                                      </p:to>
                                    </p:set>
                                    <p:anim by="(-#ppt_w*2)" calcmode="lin" valueType="num">
                                      <p:cBhvr rctx="PPT">
                                        <p:cTn id="31" dur="500" autoRev="1" fill="hold">
                                          <p:stCondLst>
                                            <p:cond delay="0"/>
                                          </p:stCondLst>
                                        </p:cTn>
                                        <p:tgtEl>
                                          <p:spTgt spid="6148"/>
                                        </p:tgtEl>
                                        <p:attrNameLst>
                                          <p:attrName>ppt_w</p:attrName>
                                        </p:attrNameLst>
                                      </p:cBhvr>
                                    </p:anim>
                                    <p:anim by="(#ppt_w*0.50)" calcmode="lin" valueType="num">
                                      <p:cBhvr>
                                        <p:cTn id="32" dur="500" decel="50000" autoRev="1" fill="hold">
                                          <p:stCondLst>
                                            <p:cond delay="0"/>
                                          </p:stCondLst>
                                        </p:cTn>
                                        <p:tgtEl>
                                          <p:spTgt spid="6148"/>
                                        </p:tgtEl>
                                        <p:attrNameLst>
                                          <p:attrName>ppt_x</p:attrName>
                                        </p:attrNameLst>
                                      </p:cBhvr>
                                    </p:anim>
                                    <p:anim from="(-#ppt_h/2)" to="(#ppt_y)" calcmode="lin" valueType="num">
                                      <p:cBhvr>
                                        <p:cTn id="33" dur="1000" fill="hold">
                                          <p:stCondLst>
                                            <p:cond delay="0"/>
                                          </p:stCondLst>
                                        </p:cTn>
                                        <p:tgtEl>
                                          <p:spTgt spid="6148"/>
                                        </p:tgtEl>
                                        <p:attrNameLst>
                                          <p:attrName>ppt_y</p:attrName>
                                        </p:attrNameLst>
                                      </p:cBhvr>
                                    </p:anim>
                                    <p:animRot by="21600000">
                                      <p:cBhvr>
                                        <p:cTn id="34" dur="1000" fill="hold">
                                          <p:stCondLst>
                                            <p:cond delay="0"/>
                                          </p:stCondLst>
                                        </p:cTn>
                                        <p:tgtEl>
                                          <p:spTgt spid="6148"/>
                                        </p:tgtEl>
                                        <p:attrNameLst>
                                          <p:attrName>r</p:attrName>
                                        </p:attrNameLst>
                                      </p:cBhvr>
                                    </p:animRot>
                                  </p:childTnLst>
                                </p:cTn>
                              </p:par>
                            </p:childTnLst>
                          </p:cTn>
                        </p:par>
                      </p:childTnLst>
                    </p:cTn>
                  </p:par>
                  <p:par>
                    <p:cTn id="35" fill="hold">
                      <p:stCondLst>
                        <p:cond delay="indefinite"/>
                      </p:stCondLst>
                      <p:childTnLst>
                        <p:par>
                          <p:cTn id="36" fill="hold">
                            <p:stCondLst>
                              <p:cond delay="0"/>
                            </p:stCondLst>
                            <p:childTnLst>
                              <p:par>
                                <p:cTn id="37" presetID="23" presetClass="entr" presetSubtype="32"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strVal val="4*#ppt_w"/>
                                          </p:val>
                                        </p:tav>
                                        <p:tav tm="100000">
                                          <p:val>
                                            <p:strVal val="#ppt_w"/>
                                          </p:val>
                                        </p:tav>
                                      </p:tavLst>
                                    </p:anim>
                                    <p:anim calcmode="lin" valueType="num">
                                      <p:cBhvr>
                                        <p:cTn id="40" dur="500" fill="hold"/>
                                        <p:tgtEl>
                                          <p:spTgt spid="9"/>
                                        </p:tgtEl>
                                        <p:attrNameLst>
                                          <p:attrName>ppt_h</p:attrName>
                                        </p:attrNameLst>
                                      </p:cBhvr>
                                      <p:tavLst>
                                        <p:tav tm="0">
                                          <p:val>
                                            <p:strVal val="4*#ppt_h"/>
                                          </p:val>
                                        </p:tav>
                                        <p:tav tm="100000">
                                          <p:val>
                                            <p:strVal val="#ppt_h"/>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8" grpId="0"/>
      <p:bldP spid="6152" grpId="0" animBg="1"/>
      <p:bldP spid="6153" grpId="0" animBg="1"/>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0"/>
          <p:cNvSpPr txBox="1">
            <a:spLocks/>
          </p:cNvSpPr>
          <p:nvPr/>
        </p:nvSpPr>
        <p:spPr>
          <a:xfrm>
            <a:off x="1005270" y="5101769"/>
            <a:ext cx="5301650" cy="974306"/>
          </a:xfrm>
          <a:prstGeom prst="rect">
            <a:avLst/>
          </a:prstGeom>
        </p:spPr>
        <p:txBody>
          <a:bodyPr vert="horz" wrap="square" lIns="0" tIns="0" rIns="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cs typeface="+mn-ea"/>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844" dirty="0">
              <a:solidFill>
                <a:schemeClr val="bg1">
                  <a:lumMod val="65000"/>
                </a:schemeClr>
              </a:solidFill>
              <a:latin typeface="Arial" panose="020B0604020202020204" pitchFamily="34" charset="0"/>
              <a:ea typeface="方正正粗黑简体" panose="02000000000000000000" pitchFamily="2" charset="-122"/>
              <a:cs typeface="+mn-ea"/>
              <a:sym typeface="Arial" panose="020B0604020202020204" pitchFamily="34" charset="0"/>
            </a:endParaRPr>
          </a:p>
        </p:txBody>
      </p:sp>
      <p:sp>
        <p:nvSpPr>
          <p:cNvPr id="24" name="Title 20"/>
          <p:cNvSpPr txBox="1">
            <a:spLocks/>
          </p:cNvSpPr>
          <p:nvPr/>
        </p:nvSpPr>
        <p:spPr>
          <a:xfrm>
            <a:off x="6531312" y="5101768"/>
            <a:ext cx="5510093" cy="974306"/>
          </a:xfrm>
          <a:prstGeom prst="rect">
            <a:avLst/>
          </a:prstGeom>
        </p:spPr>
        <p:txBody>
          <a:bodyPr vert="horz" wrap="square" lIns="0" tIns="0" rIns="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cs typeface="+mn-ea"/>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844" dirty="0">
              <a:solidFill>
                <a:schemeClr val="bg1">
                  <a:lumMod val="65000"/>
                </a:schemeClr>
              </a:solidFill>
              <a:latin typeface="Arial" panose="020B0604020202020204" pitchFamily="34" charset="0"/>
              <a:ea typeface="方正正粗黑简体" panose="02000000000000000000" pitchFamily="2" charset="-122"/>
              <a:cs typeface="+mn-ea"/>
              <a:sym typeface="Arial" panose="020B0604020202020204" pitchFamily="34" charset="0"/>
            </a:endParaRPr>
          </a:p>
        </p:txBody>
      </p:sp>
      <p:sp>
        <p:nvSpPr>
          <p:cNvPr id="28" name="Rectangle 27"/>
          <p:cNvSpPr/>
          <p:nvPr/>
        </p:nvSpPr>
        <p:spPr>
          <a:xfrm>
            <a:off x="1005272" y="4151226"/>
            <a:ext cx="5301647" cy="72108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150000"/>
              </a:lnSpc>
            </a:pPr>
            <a:endParaRPr lang="en-US" sz="1475" dirty="0">
              <a:latin typeface="Arial" panose="020B0604020202020204" pitchFamily="34" charset="0"/>
              <a:ea typeface="方正正粗黑简体" panose="02000000000000000000" pitchFamily="2" charset="-122"/>
              <a:cs typeface="+mn-ea"/>
              <a:sym typeface="Arial" panose="020B0604020202020204" pitchFamily="34" charset="0"/>
            </a:endParaRPr>
          </a:p>
        </p:txBody>
      </p:sp>
      <p:sp>
        <p:nvSpPr>
          <p:cNvPr id="30" name="Rectangle 29"/>
          <p:cNvSpPr/>
          <p:nvPr/>
        </p:nvSpPr>
        <p:spPr>
          <a:xfrm>
            <a:off x="6531311" y="4151226"/>
            <a:ext cx="5301647" cy="721080"/>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方正正粗黑简体" panose="02000000000000000000" pitchFamily="2" charset="-122"/>
              <a:cs typeface="+mn-ea"/>
              <a:sym typeface="Arial" panose="020B0604020202020204" pitchFamily="34" charset="0"/>
            </a:endParaRPr>
          </a:p>
        </p:txBody>
      </p:sp>
      <p:sp>
        <p:nvSpPr>
          <p:cNvPr id="3" name="TextBox 2"/>
          <p:cNvSpPr txBox="1"/>
          <p:nvPr/>
        </p:nvSpPr>
        <p:spPr>
          <a:xfrm>
            <a:off x="1829058" y="4494614"/>
            <a:ext cx="3302303" cy="324576"/>
          </a:xfrm>
          <a:prstGeom prst="rect">
            <a:avLst/>
          </a:prstGeom>
          <a:noFill/>
        </p:spPr>
        <p:txBody>
          <a:bodyPr vert="horz" wrap="square" lIns="0" tIns="0" rIns="0" bIns="0" rtlCol="0">
            <a:spAutoFit/>
          </a:bodyPr>
          <a:lstStyle/>
          <a:p>
            <a:pPr algn="ctr"/>
            <a:r>
              <a:rPr lang="zh-CN" altLang="en-US" sz="2109" dirty="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rPr>
              <a:t>请替换文字内容</a:t>
            </a:r>
            <a:endParaRPr lang="en-US" altLang="zh-CN" sz="2109" dirty="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endParaRPr>
          </a:p>
        </p:txBody>
      </p:sp>
      <p:sp>
        <p:nvSpPr>
          <p:cNvPr id="32" name="TextBox 31"/>
          <p:cNvSpPr txBox="1"/>
          <p:nvPr/>
        </p:nvSpPr>
        <p:spPr>
          <a:xfrm>
            <a:off x="7530983" y="4494614"/>
            <a:ext cx="3302303" cy="324576"/>
          </a:xfrm>
          <a:prstGeom prst="rect">
            <a:avLst/>
          </a:prstGeom>
          <a:noFill/>
        </p:spPr>
        <p:txBody>
          <a:bodyPr vert="horz" wrap="square" lIns="0" tIns="0" rIns="0" bIns="0" rtlCol="0">
            <a:spAutoFit/>
          </a:bodyPr>
          <a:lstStyle/>
          <a:p>
            <a:pPr algn="ctr"/>
            <a:r>
              <a:rPr lang="zh-CN" altLang="en-US" sz="2109" dirty="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rPr>
              <a:t>请替换文字内容</a:t>
            </a:r>
            <a:endParaRPr lang="en-US" altLang="zh-CN" sz="2109" dirty="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endParaRPr>
          </a:p>
        </p:txBody>
      </p:sp>
      <p:pic>
        <p:nvPicPr>
          <p:cNvPr id="5" name="图片占位符 4"/>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0852" b="10852"/>
          <a:stretch>
            <a:fillRect/>
          </a:stretch>
        </p:blipFill>
        <p:spPr/>
      </p:pic>
      <p:pic>
        <p:nvPicPr>
          <p:cNvPr id="6" name="图片占位符 5"/>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t="10891" b="10891"/>
          <a:stretch>
            <a:fillRect/>
          </a:stretch>
        </p:blipFill>
        <p:spPr/>
      </p:pic>
      <p:sp>
        <p:nvSpPr>
          <p:cNvPr id="10" name="文本框 9"/>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文本框 10"/>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椭圆 11"/>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椭圆 12"/>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980159641"/>
      </p:ext>
    </p:extLst>
  </p:cSld>
  <p:clrMapOvr>
    <a:masterClrMapping/>
  </p:clrMapOvr>
  <mc:AlternateContent xmlns:mc="http://schemas.openxmlformats.org/markup-compatibility/2006" xmlns:p14="http://schemas.microsoft.com/office/powerpoint/2010/main">
    <mc:Choice Requires="p14">
      <p:transition spd="slow" p14:dur="1200" advTm="2000">
        <p14:prism/>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1+#ppt_w/2"/>
                                          </p:val>
                                        </p:tav>
                                        <p:tav tm="100000">
                                          <p:val>
                                            <p:strVal val="#ppt_x"/>
                                          </p:val>
                                        </p:tav>
                                      </p:tavLst>
                                    </p:anim>
                                    <p:anim calcmode="lin" valueType="num">
                                      <p:cBhvr additive="base">
                                        <p:cTn id="12" dur="500" fill="hold"/>
                                        <p:tgtEl>
                                          <p:spTgt spid="3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par>
                          <p:cTn id="17" fill="hold">
                            <p:stCondLst>
                              <p:cond delay="1000"/>
                            </p:stCondLst>
                            <p:childTnLst>
                              <p:par>
                                <p:cTn id="18" presetID="22" presetClass="entr" presetSubtype="4" fill="hold" grpId="0" nodeType="after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wipe(down)">
                                      <p:cBhvr>
                                        <p:cTn id="20" dur="500"/>
                                        <p:tgtEl>
                                          <p:spTgt spid="32"/>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500" fill="hold"/>
                                        <p:tgtEl>
                                          <p:spTgt spid="22"/>
                                        </p:tgtEl>
                                        <p:attrNameLst>
                                          <p:attrName>ppt_w</p:attrName>
                                        </p:attrNameLst>
                                      </p:cBhvr>
                                      <p:tavLst>
                                        <p:tav tm="0">
                                          <p:val>
                                            <p:fltVal val="0"/>
                                          </p:val>
                                        </p:tav>
                                        <p:tav tm="100000">
                                          <p:val>
                                            <p:strVal val="#ppt_w"/>
                                          </p:val>
                                        </p:tav>
                                      </p:tavLst>
                                    </p:anim>
                                    <p:anim calcmode="lin" valueType="num">
                                      <p:cBhvr>
                                        <p:cTn id="25" dur="500" fill="hold"/>
                                        <p:tgtEl>
                                          <p:spTgt spid="22"/>
                                        </p:tgtEl>
                                        <p:attrNameLst>
                                          <p:attrName>ppt_h</p:attrName>
                                        </p:attrNameLst>
                                      </p:cBhvr>
                                      <p:tavLst>
                                        <p:tav tm="0">
                                          <p:val>
                                            <p:fltVal val="0"/>
                                          </p:val>
                                        </p:tav>
                                        <p:tav tm="100000">
                                          <p:val>
                                            <p:strVal val="#ppt_h"/>
                                          </p:val>
                                        </p:tav>
                                      </p:tavLst>
                                    </p:anim>
                                    <p:animEffect transition="in" filter="fade">
                                      <p:cBhvr>
                                        <p:cTn id="26" dur="500"/>
                                        <p:tgtEl>
                                          <p:spTgt spid="22"/>
                                        </p:tgtEl>
                                      </p:cBhvr>
                                    </p:animEffect>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p:cTn id="30" dur="500" fill="hold"/>
                                        <p:tgtEl>
                                          <p:spTgt spid="24"/>
                                        </p:tgtEl>
                                        <p:attrNameLst>
                                          <p:attrName>ppt_w</p:attrName>
                                        </p:attrNameLst>
                                      </p:cBhvr>
                                      <p:tavLst>
                                        <p:tav tm="0">
                                          <p:val>
                                            <p:fltVal val="0"/>
                                          </p:val>
                                        </p:tav>
                                        <p:tav tm="100000">
                                          <p:val>
                                            <p:strVal val="#ppt_w"/>
                                          </p:val>
                                        </p:tav>
                                      </p:tavLst>
                                    </p:anim>
                                    <p:anim calcmode="lin" valueType="num">
                                      <p:cBhvr>
                                        <p:cTn id="31" dur="500" fill="hold"/>
                                        <p:tgtEl>
                                          <p:spTgt spid="24"/>
                                        </p:tgtEl>
                                        <p:attrNameLst>
                                          <p:attrName>ppt_h</p:attrName>
                                        </p:attrNameLst>
                                      </p:cBhvr>
                                      <p:tavLst>
                                        <p:tav tm="0">
                                          <p:val>
                                            <p:fltVal val="0"/>
                                          </p:val>
                                        </p:tav>
                                        <p:tav tm="100000">
                                          <p:val>
                                            <p:strVal val="#ppt_h"/>
                                          </p:val>
                                        </p:tav>
                                      </p:tavLst>
                                    </p:anim>
                                    <p:animEffect transition="in" filter="fade">
                                      <p:cBhvr>
                                        <p:cTn id="3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28" grpId="0" animBg="1"/>
      <p:bldP spid="30" grpId="0" animBg="1"/>
      <p:bldP spid="3" grpId="0"/>
      <p:bldP spid="3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9267" name="Group 4"/>
          <p:cNvGrpSpPr/>
          <p:nvPr/>
        </p:nvGrpSpPr>
        <p:grpSpPr bwMode="auto">
          <a:xfrm>
            <a:off x="2248837" y="2059297"/>
            <a:ext cx="3125777" cy="4282666"/>
            <a:chOff x="-1393297" y="-1336778"/>
            <a:chExt cx="6142038" cy="8412162"/>
          </a:xfrm>
        </p:grpSpPr>
        <p:sp>
          <p:nvSpPr>
            <p:cNvPr id="11" name="AutoShape 1"/>
            <p:cNvSpPr/>
            <p:nvPr/>
          </p:nvSpPr>
          <p:spPr bwMode="auto">
            <a:xfrm>
              <a:off x="-1386717" y="3648694"/>
              <a:ext cx="6135458" cy="34266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 y="0"/>
                  </a:moveTo>
                  <a:cubicBezTo>
                    <a:pt x="1" y="44"/>
                    <a:pt x="0" y="88"/>
                    <a:pt x="0" y="132"/>
                  </a:cubicBezTo>
                  <a:lnTo>
                    <a:pt x="0" y="2252"/>
                  </a:lnTo>
                  <a:cubicBezTo>
                    <a:pt x="0" y="12937"/>
                    <a:pt x="4834" y="21599"/>
                    <a:pt x="10799" y="21599"/>
                  </a:cubicBezTo>
                  <a:cubicBezTo>
                    <a:pt x="16763" y="21599"/>
                    <a:pt x="21599" y="12937"/>
                    <a:pt x="21599" y="2252"/>
                  </a:cubicBezTo>
                  <a:lnTo>
                    <a:pt x="21599" y="132"/>
                  </a:lnTo>
                  <a:cubicBezTo>
                    <a:pt x="21599" y="88"/>
                    <a:pt x="21598" y="44"/>
                    <a:pt x="21598" y="0"/>
                  </a:cubicBezTo>
                  <a:lnTo>
                    <a:pt x="18198" y="0"/>
                  </a:lnTo>
                  <a:lnTo>
                    <a:pt x="18198" y="2520"/>
                  </a:lnTo>
                  <a:cubicBezTo>
                    <a:pt x="18198" y="9811"/>
                    <a:pt x="14900" y="15722"/>
                    <a:pt x="10830" y="15722"/>
                  </a:cubicBezTo>
                  <a:cubicBezTo>
                    <a:pt x="6759" y="15722"/>
                    <a:pt x="3460" y="9811"/>
                    <a:pt x="3460" y="2520"/>
                  </a:cubicBezTo>
                  <a:lnTo>
                    <a:pt x="3460" y="0"/>
                  </a:lnTo>
                  <a:lnTo>
                    <a:pt x="1" y="0"/>
                  </a:lnTo>
                  <a:close/>
                </a:path>
              </a:pathLst>
            </a:custGeom>
            <a:solidFill>
              <a:schemeClr val="accent1"/>
            </a:solidFill>
            <a:ln>
              <a:noFill/>
            </a:ln>
            <a:effectLst/>
          </p:spPr>
          <p:txBody>
            <a:bodyPr lIns="0" tIns="0" rIns="0" bIns="0" anchor="ctr"/>
            <a:lstStyle/>
            <a:p>
              <a:pPr>
                <a:defRPr/>
              </a:pPr>
              <a:endParaRPr lang="es-ES" altLang="zh-CN" sz="5906">
                <a:effectLst>
                  <a:outerShdw blurRad="38100" dist="38100" dir="2700000" algn="tl">
                    <a:srgbClr val="000000"/>
                  </a:outerShdw>
                </a:effectLst>
                <a:ea typeface="Gill Sans"/>
                <a:cs typeface="Gill Sans"/>
                <a:sym typeface="Arial" panose="020B0604020202020204" pitchFamily="34" charset="0"/>
              </a:endParaRPr>
            </a:p>
          </p:txBody>
        </p:sp>
        <p:sp>
          <p:nvSpPr>
            <p:cNvPr id="12" name="AutoShape 17"/>
            <p:cNvSpPr/>
            <p:nvPr/>
          </p:nvSpPr>
          <p:spPr bwMode="auto">
            <a:xfrm>
              <a:off x="2409701" y="-787586"/>
              <a:ext cx="993517" cy="5442582"/>
            </a:xfrm>
            <a:prstGeom prst="roundRect">
              <a:avLst>
                <a:gd name="adj" fmla="val 49824"/>
              </a:avLst>
            </a:prstGeom>
            <a:solidFill>
              <a:schemeClr val="accent4"/>
            </a:solidFill>
            <a:ln>
              <a:noFill/>
            </a:ln>
            <a:effectLst/>
          </p:spPr>
          <p:txBody>
            <a:bodyPr lIns="0" tIns="0" rIns="0" bIns="0" anchor="ctr"/>
            <a:lstStyle/>
            <a:p>
              <a:pPr>
                <a:defRPr/>
              </a:pPr>
              <a:endParaRPr lang="es-ES" altLang="zh-CN" sz="5906">
                <a:effectLst>
                  <a:outerShdw blurRad="38100" dist="38100" dir="2700000" algn="tl">
                    <a:srgbClr val="000000"/>
                  </a:outerShdw>
                </a:effectLst>
                <a:ea typeface="Gill Sans"/>
                <a:cs typeface="Gill Sans"/>
                <a:sym typeface="Arial" panose="020B0604020202020204" pitchFamily="34" charset="0"/>
              </a:endParaRPr>
            </a:p>
          </p:txBody>
        </p:sp>
        <p:sp>
          <p:nvSpPr>
            <p:cNvPr id="13" name="AutoShape 20"/>
            <p:cNvSpPr/>
            <p:nvPr/>
          </p:nvSpPr>
          <p:spPr bwMode="auto">
            <a:xfrm>
              <a:off x="-162915" y="-652755"/>
              <a:ext cx="996806" cy="5307752"/>
            </a:xfrm>
            <a:prstGeom prst="roundRect">
              <a:avLst>
                <a:gd name="adj" fmla="val 49824"/>
              </a:avLst>
            </a:prstGeom>
            <a:solidFill>
              <a:schemeClr val="accent2"/>
            </a:solidFill>
            <a:ln>
              <a:noFill/>
            </a:ln>
            <a:effectLst/>
          </p:spPr>
          <p:txBody>
            <a:bodyPr lIns="0" tIns="0" rIns="0" bIns="0" anchor="ctr"/>
            <a:lstStyle/>
            <a:p>
              <a:pPr>
                <a:defRPr/>
              </a:pPr>
              <a:endParaRPr lang="es-ES" altLang="zh-CN" sz="5906">
                <a:effectLst>
                  <a:outerShdw blurRad="38100" dist="38100" dir="2700000" algn="tl">
                    <a:srgbClr val="000000"/>
                  </a:outerShdw>
                </a:effectLst>
                <a:ea typeface="Gill Sans"/>
                <a:cs typeface="Gill Sans"/>
                <a:sym typeface="Arial" panose="020B0604020202020204" pitchFamily="34" charset="0"/>
              </a:endParaRPr>
            </a:p>
          </p:txBody>
        </p:sp>
        <p:sp>
          <p:nvSpPr>
            <p:cNvPr id="14" name="AutoShape 24"/>
            <p:cNvSpPr/>
            <p:nvPr/>
          </p:nvSpPr>
          <p:spPr bwMode="auto">
            <a:xfrm>
              <a:off x="1070755" y="-1336778"/>
              <a:ext cx="993517" cy="6004929"/>
            </a:xfrm>
            <a:prstGeom prst="roundRect">
              <a:avLst>
                <a:gd name="adj" fmla="val 49824"/>
              </a:avLst>
            </a:prstGeom>
            <a:solidFill>
              <a:schemeClr val="accent3"/>
            </a:solidFill>
            <a:ln>
              <a:noFill/>
            </a:ln>
            <a:effectLst/>
          </p:spPr>
          <p:txBody>
            <a:bodyPr lIns="0" tIns="0" rIns="0" bIns="0" anchor="ctr"/>
            <a:lstStyle/>
            <a:p>
              <a:pPr>
                <a:defRPr/>
              </a:pPr>
              <a:endParaRPr lang="es-ES" altLang="zh-CN" sz="5906">
                <a:effectLst>
                  <a:outerShdw blurRad="38100" dist="38100" dir="2700000" algn="tl">
                    <a:srgbClr val="000000"/>
                  </a:outerShdw>
                </a:effectLst>
                <a:ea typeface="Gill Sans"/>
                <a:cs typeface="Gill Sans"/>
                <a:sym typeface="Arial" panose="020B0604020202020204" pitchFamily="34" charset="0"/>
              </a:endParaRPr>
            </a:p>
          </p:txBody>
        </p:sp>
        <p:sp>
          <p:nvSpPr>
            <p:cNvPr id="15" name="AutoShape 27"/>
            <p:cNvSpPr/>
            <p:nvPr/>
          </p:nvSpPr>
          <p:spPr bwMode="auto">
            <a:xfrm>
              <a:off x="-1393297" y="2030718"/>
              <a:ext cx="993517" cy="2624279"/>
            </a:xfrm>
            <a:prstGeom prst="roundRect">
              <a:avLst>
                <a:gd name="adj" fmla="val 49824"/>
              </a:avLst>
            </a:prstGeom>
            <a:solidFill>
              <a:schemeClr val="accent1"/>
            </a:solidFill>
            <a:ln>
              <a:noFill/>
            </a:ln>
            <a:effectLst/>
          </p:spPr>
          <p:txBody>
            <a:bodyPr lIns="0" tIns="0" rIns="0" bIns="0" anchor="ctr"/>
            <a:lstStyle/>
            <a:p>
              <a:pPr>
                <a:defRPr/>
              </a:pPr>
              <a:endParaRPr lang="es-ES" altLang="zh-CN" sz="5906">
                <a:effectLst>
                  <a:outerShdw blurRad="38100" dist="38100" dir="2700000" algn="tl">
                    <a:srgbClr val="000000"/>
                  </a:outerShdw>
                </a:effectLst>
                <a:ea typeface="Gill Sans"/>
                <a:cs typeface="Gill Sans"/>
                <a:sym typeface="Arial" panose="020B0604020202020204" pitchFamily="34" charset="0"/>
              </a:endParaRPr>
            </a:p>
          </p:txBody>
        </p:sp>
        <p:sp>
          <p:nvSpPr>
            <p:cNvPr id="18" name="AutoShape 30"/>
            <p:cNvSpPr/>
            <p:nvPr/>
          </p:nvSpPr>
          <p:spPr bwMode="auto">
            <a:xfrm>
              <a:off x="3771674" y="560728"/>
              <a:ext cx="970487" cy="4061383"/>
            </a:xfrm>
            <a:prstGeom prst="roundRect">
              <a:avLst>
                <a:gd name="adj" fmla="val 48509"/>
              </a:avLst>
            </a:prstGeom>
            <a:solidFill>
              <a:schemeClr val="accent5"/>
            </a:solidFill>
            <a:ln>
              <a:noFill/>
            </a:ln>
            <a:effectLst/>
          </p:spPr>
          <p:txBody>
            <a:bodyPr lIns="0" tIns="0" rIns="0" bIns="0" anchor="ctr"/>
            <a:lstStyle/>
            <a:p>
              <a:pPr>
                <a:defRPr/>
              </a:pPr>
              <a:endParaRPr lang="es-ES" altLang="zh-CN" sz="5906">
                <a:effectLst>
                  <a:outerShdw blurRad="38100" dist="38100" dir="2700000" algn="tl">
                    <a:srgbClr val="000000"/>
                  </a:outerShdw>
                </a:effectLst>
                <a:ea typeface="Gill Sans"/>
                <a:cs typeface="Gill Sans"/>
                <a:sym typeface="Arial" panose="020B0604020202020204" pitchFamily="34" charset="0"/>
              </a:endParaRPr>
            </a:p>
          </p:txBody>
        </p:sp>
      </p:grpSp>
      <p:sp>
        <p:nvSpPr>
          <p:cNvPr id="19" name="Shape 2581"/>
          <p:cNvSpPr/>
          <p:nvPr/>
        </p:nvSpPr>
        <p:spPr>
          <a:xfrm>
            <a:off x="2354312" y="3993026"/>
            <a:ext cx="294664" cy="294664"/>
          </a:xfrm>
          <a:custGeom>
            <a:avLst/>
            <a:gdLst/>
            <a:ahLst/>
            <a:cxnLst>
              <a:cxn ang="0">
                <a:pos x="wd2" y="hd2"/>
              </a:cxn>
              <a:cxn ang="5400000">
                <a:pos x="wd2" y="hd2"/>
              </a:cxn>
              <a:cxn ang="10800000">
                <a:pos x="wd2" y="hd2"/>
              </a:cxn>
              <a:cxn ang="16200000">
                <a:pos x="wd2" y="hd2"/>
              </a:cxn>
            </a:cxnLst>
            <a:rect l="0" t="0" r="r" b="b"/>
            <a:pathLst>
              <a:path w="21600" h="21600" extrusionOk="0">
                <a:moveTo>
                  <a:pt x="12133" y="11950"/>
                </a:moveTo>
                <a:lnTo>
                  <a:pt x="12831" y="14044"/>
                </a:lnTo>
                <a:lnTo>
                  <a:pt x="11135" y="12801"/>
                </a:lnTo>
                <a:lnTo>
                  <a:pt x="10555" y="12375"/>
                </a:lnTo>
                <a:lnTo>
                  <a:pt x="9974" y="12801"/>
                </a:lnTo>
                <a:lnTo>
                  <a:pt x="8277" y="14044"/>
                </a:lnTo>
                <a:lnTo>
                  <a:pt x="8976" y="11950"/>
                </a:lnTo>
                <a:lnTo>
                  <a:pt x="9195" y="11291"/>
                </a:lnTo>
                <a:lnTo>
                  <a:pt x="8647" y="10864"/>
                </a:lnTo>
                <a:lnTo>
                  <a:pt x="7280" y="9801"/>
                </a:lnTo>
                <a:lnTo>
                  <a:pt x="9560" y="9801"/>
                </a:lnTo>
                <a:lnTo>
                  <a:pt x="9799" y="9167"/>
                </a:lnTo>
                <a:lnTo>
                  <a:pt x="10555" y="7167"/>
                </a:lnTo>
                <a:lnTo>
                  <a:pt x="11310" y="9167"/>
                </a:lnTo>
                <a:lnTo>
                  <a:pt x="11549" y="9801"/>
                </a:lnTo>
                <a:lnTo>
                  <a:pt x="13829" y="9801"/>
                </a:lnTo>
                <a:lnTo>
                  <a:pt x="12462" y="10864"/>
                </a:lnTo>
                <a:lnTo>
                  <a:pt x="11914" y="11291"/>
                </a:lnTo>
                <a:cubicBezTo>
                  <a:pt x="11914" y="11291"/>
                  <a:pt x="12133" y="11950"/>
                  <a:pt x="12133" y="11950"/>
                </a:cubicBezTo>
                <a:close/>
                <a:moveTo>
                  <a:pt x="12228" y="8820"/>
                </a:moveTo>
                <a:lnTo>
                  <a:pt x="10555" y="4388"/>
                </a:lnTo>
                <a:lnTo>
                  <a:pt x="8881" y="8820"/>
                </a:lnTo>
                <a:lnTo>
                  <a:pt x="4418" y="8820"/>
                </a:lnTo>
                <a:lnTo>
                  <a:pt x="8044" y="11639"/>
                </a:lnTo>
                <a:lnTo>
                  <a:pt x="6371" y="16660"/>
                </a:lnTo>
                <a:lnTo>
                  <a:pt x="10555" y="13592"/>
                </a:lnTo>
                <a:lnTo>
                  <a:pt x="14738" y="16660"/>
                </a:lnTo>
                <a:lnTo>
                  <a:pt x="13065" y="11639"/>
                </a:lnTo>
                <a:lnTo>
                  <a:pt x="16691" y="8820"/>
                </a:lnTo>
                <a:cubicBezTo>
                  <a:pt x="16691" y="8820"/>
                  <a:pt x="12228" y="8820"/>
                  <a:pt x="12228" y="8820"/>
                </a:cubicBezTo>
                <a:close/>
                <a:moveTo>
                  <a:pt x="10800" y="20618"/>
                </a:moveTo>
                <a:cubicBezTo>
                  <a:pt x="5378" y="20618"/>
                  <a:pt x="982" y="16223"/>
                  <a:pt x="982" y="10800"/>
                </a:cubicBezTo>
                <a:cubicBezTo>
                  <a:pt x="982" y="5377"/>
                  <a:pt x="5378" y="982"/>
                  <a:pt x="10800" y="982"/>
                </a:cubicBezTo>
                <a:cubicBezTo>
                  <a:pt x="16223" y="982"/>
                  <a:pt x="20618" y="5377"/>
                  <a:pt x="20618" y="10800"/>
                </a:cubicBezTo>
                <a:cubicBezTo>
                  <a:pt x="20618" y="16223"/>
                  <a:pt x="16223" y="20618"/>
                  <a:pt x="10800" y="20618"/>
                </a:cubicBezTo>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path>
            </a:pathLst>
          </a:custGeom>
          <a:solidFill>
            <a:schemeClr val="bg1"/>
          </a:solidFill>
          <a:ln w="12700">
            <a:miter lim="400000"/>
          </a:ln>
        </p:spPr>
        <p:txBody>
          <a:bodyPr lIns="20085" tIns="20085" rIns="20085" bIns="20085" anchor="ctr"/>
          <a:lstStyle/>
          <a:p>
            <a:pPr defTabSz="240412"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82">
              <a:solidFill>
                <a:srgbClr val="FFFFFF"/>
              </a:solidFill>
              <a:effectLst>
                <a:outerShdw blurRad="38100" dist="12700" dir="5400000" rotWithShape="0">
                  <a:srgbClr val="000000">
                    <a:alpha val="50000"/>
                  </a:srgbClr>
                </a:outerShdw>
              </a:effectLst>
              <a:ea typeface="Gill Sans"/>
              <a:cs typeface="Gill Sans"/>
              <a:sym typeface="Arial" panose="020B0604020202020204" pitchFamily="34" charset="0"/>
            </a:endParaRPr>
          </a:p>
        </p:txBody>
      </p:sp>
      <p:sp>
        <p:nvSpPr>
          <p:cNvPr id="20" name="Shape 2606"/>
          <p:cNvSpPr/>
          <p:nvPr/>
        </p:nvSpPr>
        <p:spPr>
          <a:xfrm>
            <a:off x="2980472" y="3782074"/>
            <a:ext cx="294664" cy="294664"/>
          </a:xfrm>
          <a:custGeom>
            <a:avLst/>
            <a:gdLst/>
            <a:ahLst/>
            <a:cxnLst>
              <a:cxn ang="0">
                <a:pos x="wd2" y="hd2"/>
              </a:cxn>
              <a:cxn ang="5400000">
                <a:pos x="wd2" y="hd2"/>
              </a:cxn>
              <a:cxn ang="10800000">
                <a:pos x="wd2" y="hd2"/>
              </a:cxn>
              <a:cxn ang="16200000">
                <a:pos x="wd2" y="hd2"/>
              </a:cxn>
            </a:cxnLst>
            <a:rect l="0" t="0" r="r" b="b"/>
            <a:pathLst>
              <a:path w="21600" h="21600" extrusionOk="0">
                <a:moveTo>
                  <a:pt x="10800" y="10309"/>
                </a:moveTo>
                <a:cubicBezTo>
                  <a:pt x="10800" y="10581"/>
                  <a:pt x="10580" y="10800"/>
                  <a:pt x="10309" y="10800"/>
                </a:cubicBezTo>
                <a:cubicBezTo>
                  <a:pt x="10038" y="10800"/>
                  <a:pt x="9818" y="10581"/>
                  <a:pt x="9818" y="10309"/>
                </a:cubicBezTo>
                <a:cubicBezTo>
                  <a:pt x="9818" y="10038"/>
                  <a:pt x="10038" y="9818"/>
                  <a:pt x="10309" y="9818"/>
                </a:cubicBezTo>
                <a:cubicBezTo>
                  <a:pt x="10580" y="9818"/>
                  <a:pt x="10800" y="10038"/>
                  <a:pt x="10800" y="10309"/>
                </a:cubicBezTo>
                <a:moveTo>
                  <a:pt x="20618" y="20618"/>
                </a:moveTo>
                <a:lnTo>
                  <a:pt x="18655" y="20618"/>
                </a:lnTo>
                <a:lnTo>
                  <a:pt x="18655" y="19145"/>
                </a:lnTo>
                <a:cubicBezTo>
                  <a:pt x="18655" y="18875"/>
                  <a:pt x="18434" y="18655"/>
                  <a:pt x="18164" y="18655"/>
                </a:cubicBezTo>
                <a:lnTo>
                  <a:pt x="16691" y="18655"/>
                </a:lnTo>
                <a:lnTo>
                  <a:pt x="16691" y="17182"/>
                </a:lnTo>
                <a:cubicBezTo>
                  <a:pt x="16691" y="16911"/>
                  <a:pt x="16471" y="16691"/>
                  <a:pt x="16200" y="16691"/>
                </a:cubicBezTo>
                <a:lnTo>
                  <a:pt x="14441" y="16691"/>
                </a:lnTo>
                <a:lnTo>
                  <a:pt x="12850" y="15086"/>
                </a:lnTo>
                <a:cubicBezTo>
                  <a:pt x="12761" y="14997"/>
                  <a:pt x="12639" y="14943"/>
                  <a:pt x="12503" y="14943"/>
                </a:cubicBezTo>
                <a:cubicBezTo>
                  <a:pt x="12356" y="14943"/>
                  <a:pt x="12228" y="15010"/>
                  <a:pt x="12138" y="15113"/>
                </a:cubicBezTo>
                <a:lnTo>
                  <a:pt x="11833" y="15418"/>
                </a:lnTo>
                <a:cubicBezTo>
                  <a:pt x="11450" y="15801"/>
                  <a:pt x="10829" y="15801"/>
                  <a:pt x="10445" y="15418"/>
                </a:cubicBezTo>
                <a:lnTo>
                  <a:pt x="6167" y="11139"/>
                </a:lnTo>
                <a:cubicBezTo>
                  <a:pt x="5784" y="10756"/>
                  <a:pt x="5784" y="10136"/>
                  <a:pt x="6167" y="9752"/>
                </a:cubicBezTo>
                <a:lnTo>
                  <a:pt x="9752" y="6167"/>
                </a:lnTo>
                <a:cubicBezTo>
                  <a:pt x="10135" y="5784"/>
                  <a:pt x="10756" y="5784"/>
                  <a:pt x="11139" y="6167"/>
                </a:cubicBezTo>
                <a:lnTo>
                  <a:pt x="11761" y="6789"/>
                </a:lnTo>
                <a:cubicBezTo>
                  <a:pt x="11699" y="7609"/>
                  <a:pt x="11457" y="8377"/>
                  <a:pt x="11069" y="9054"/>
                </a:cubicBezTo>
                <a:cubicBezTo>
                  <a:pt x="10847" y="8919"/>
                  <a:pt x="10588" y="8837"/>
                  <a:pt x="10309" y="8837"/>
                </a:cubicBezTo>
                <a:cubicBezTo>
                  <a:pt x="9496" y="8837"/>
                  <a:pt x="8836" y="9496"/>
                  <a:pt x="8836" y="10309"/>
                </a:cubicBezTo>
                <a:cubicBezTo>
                  <a:pt x="8836" y="11123"/>
                  <a:pt x="9496" y="11782"/>
                  <a:pt x="10309" y="11782"/>
                </a:cubicBezTo>
                <a:cubicBezTo>
                  <a:pt x="11123" y="11782"/>
                  <a:pt x="11782" y="11123"/>
                  <a:pt x="11782" y="10309"/>
                </a:cubicBezTo>
                <a:cubicBezTo>
                  <a:pt x="11782" y="10156"/>
                  <a:pt x="11752" y="10012"/>
                  <a:pt x="11709" y="9873"/>
                </a:cubicBezTo>
                <a:cubicBezTo>
                  <a:pt x="12146" y="9210"/>
                  <a:pt x="12466" y="8463"/>
                  <a:pt x="12631" y="7659"/>
                </a:cubicBezTo>
                <a:lnTo>
                  <a:pt x="15417" y="10446"/>
                </a:lnTo>
                <a:cubicBezTo>
                  <a:pt x="15800" y="10829"/>
                  <a:pt x="15800" y="11450"/>
                  <a:pt x="15417" y="11833"/>
                </a:cubicBezTo>
                <a:lnTo>
                  <a:pt x="15128" y="12122"/>
                </a:lnTo>
                <a:cubicBezTo>
                  <a:pt x="15025" y="12213"/>
                  <a:pt x="14957" y="12341"/>
                  <a:pt x="14957" y="12487"/>
                </a:cubicBezTo>
                <a:cubicBezTo>
                  <a:pt x="14957" y="12623"/>
                  <a:pt x="15013" y="12746"/>
                  <a:pt x="15101" y="12835"/>
                </a:cubicBezTo>
                <a:lnTo>
                  <a:pt x="20618" y="18367"/>
                </a:lnTo>
                <a:cubicBezTo>
                  <a:pt x="20618" y="18367"/>
                  <a:pt x="20618" y="20618"/>
                  <a:pt x="20618" y="20618"/>
                </a:cubicBezTo>
                <a:close/>
                <a:moveTo>
                  <a:pt x="5343" y="11673"/>
                </a:moveTo>
                <a:cubicBezTo>
                  <a:pt x="2859" y="11190"/>
                  <a:pt x="982" y="9008"/>
                  <a:pt x="982" y="6383"/>
                </a:cubicBezTo>
                <a:cubicBezTo>
                  <a:pt x="982" y="3400"/>
                  <a:pt x="3399" y="982"/>
                  <a:pt x="6382" y="982"/>
                </a:cubicBezTo>
                <a:cubicBezTo>
                  <a:pt x="9011" y="982"/>
                  <a:pt x="11198" y="2862"/>
                  <a:pt x="11681" y="5349"/>
                </a:cubicBezTo>
                <a:cubicBezTo>
                  <a:pt x="10910" y="4719"/>
                  <a:pt x="9777" y="4755"/>
                  <a:pt x="9058" y="5473"/>
                </a:cubicBezTo>
                <a:lnTo>
                  <a:pt x="5474" y="9058"/>
                </a:lnTo>
                <a:cubicBezTo>
                  <a:pt x="4757" y="9775"/>
                  <a:pt x="4719" y="10904"/>
                  <a:pt x="5343" y="11673"/>
                </a:cubicBezTo>
                <a:moveTo>
                  <a:pt x="21456" y="17817"/>
                </a:moveTo>
                <a:lnTo>
                  <a:pt x="16142" y="12488"/>
                </a:lnTo>
                <a:cubicBezTo>
                  <a:pt x="16874" y="11720"/>
                  <a:pt x="16865" y="10507"/>
                  <a:pt x="16111" y="9752"/>
                </a:cubicBezTo>
                <a:lnTo>
                  <a:pt x="12763" y="6404"/>
                </a:lnTo>
                <a:cubicBezTo>
                  <a:pt x="12763" y="6396"/>
                  <a:pt x="12764" y="6389"/>
                  <a:pt x="12764" y="6383"/>
                </a:cubicBezTo>
                <a:cubicBezTo>
                  <a:pt x="12764" y="2857"/>
                  <a:pt x="9907" y="0"/>
                  <a:pt x="6382" y="0"/>
                </a:cubicBezTo>
                <a:cubicBezTo>
                  <a:pt x="2857" y="0"/>
                  <a:pt x="0" y="2857"/>
                  <a:pt x="0" y="6383"/>
                </a:cubicBezTo>
                <a:cubicBezTo>
                  <a:pt x="0" y="9907"/>
                  <a:pt x="2857" y="12764"/>
                  <a:pt x="6382" y="12764"/>
                </a:cubicBezTo>
                <a:cubicBezTo>
                  <a:pt x="6389" y="12764"/>
                  <a:pt x="6396" y="12763"/>
                  <a:pt x="6403" y="12763"/>
                </a:cubicBezTo>
                <a:lnTo>
                  <a:pt x="9752" y="16111"/>
                </a:lnTo>
                <a:cubicBezTo>
                  <a:pt x="10511" y="16870"/>
                  <a:pt x="11735" y="16875"/>
                  <a:pt x="12503" y="16130"/>
                </a:cubicBezTo>
                <a:lnTo>
                  <a:pt x="13889" y="17529"/>
                </a:lnTo>
                <a:cubicBezTo>
                  <a:pt x="13978" y="17618"/>
                  <a:pt x="14101" y="17673"/>
                  <a:pt x="14236" y="17673"/>
                </a:cubicBezTo>
                <a:lnTo>
                  <a:pt x="15709" y="17673"/>
                </a:lnTo>
                <a:lnTo>
                  <a:pt x="15709" y="19145"/>
                </a:lnTo>
                <a:cubicBezTo>
                  <a:pt x="15709" y="19417"/>
                  <a:pt x="15929" y="19636"/>
                  <a:pt x="16200" y="19636"/>
                </a:cubicBezTo>
                <a:lnTo>
                  <a:pt x="17673" y="19636"/>
                </a:lnTo>
                <a:lnTo>
                  <a:pt x="17673" y="21109"/>
                </a:lnTo>
                <a:cubicBezTo>
                  <a:pt x="17673" y="21381"/>
                  <a:pt x="17893" y="21600"/>
                  <a:pt x="18164" y="21600"/>
                </a:cubicBezTo>
                <a:lnTo>
                  <a:pt x="21109" y="21600"/>
                </a:lnTo>
                <a:cubicBezTo>
                  <a:pt x="21380" y="21600"/>
                  <a:pt x="21600" y="21381"/>
                  <a:pt x="21600" y="21109"/>
                </a:cubicBezTo>
                <a:lnTo>
                  <a:pt x="21600" y="18164"/>
                </a:lnTo>
                <a:cubicBezTo>
                  <a:pt x="21600" y="18029"/>
                  <a:pt x="21545" y="17906"/>
                  <a:pt x="21456" y="17817"/>
                </a:cubicBezTo>
              </a:path>
            </a:pathLst>
          </a:custGeom>
          <a:solidFill>
            <a:schemeClr val="bg1"/>
          </a:solidFill>
          <a:ln w="12700">
            <a:miter lim="400000"/>
          </a:ln>
        </p:spPr>
        <p:txBody>
          <a:bodyPr lIns="20085" tIns="20085" rIns="20085" bIns="20085" anchor="ctr"/>
          <a:lstStyle/>
          <a:p>
            <a:pPr defTabSz="240412"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82">
              <a:solidFill>
                <a:srgbClr val="FFFFFF"/>
              </a:solidFill>
              <a:effectLst>
                <a:outerShdw blurRad="38100" dist="12700" dir="5400000" rotWithShape="0">
                  <a:srgbClr val="000000">
                    <a:alpha val="50000"/>
                  </a:srgbClr>
                </a:outerShdw>
              </a:effectLst>
              <a:ea typeface="Gill Sans"/>
              <a:cs typeface="Gill Sans"/>
              <a:sym typeface="Arial" panose="020B0604020202020204" pitchFamily="34" charset="0"/>
            </a:endParaRPr>
          </a:p>
        </p:txBody>
      </p:sp>
      <p:sp>
        <p:nvSpPr>
          <p:cNvPr id="21" name="Shape 2619"/>
          <p:cNvSpPr/>
          <p:nvPr/>
        </p:nvSpPr>
        <p:spPr>
          <a:xfrm>
            <a:off x="3608307" y="3371888"/>
            <a:ext cx="294664" cy="294664"/>
          </a:xfrm>
          <a:custGeom>
            <a:avLst/>
            <a:gdLst/>
            <a:ahLst/>
            <a:cxnLst>
              <a:cxn ang="0">
                <a:pos x="wd2" y="hd2"/>
              </a:cxn>
              <a:cxn ang="5400000">
                <a:pos x="wd2" y="hd2"/>
              </a:cxn>
              <a:cxn ang="10800000">
                <a:pos x="wd2" y="hd2"/>
              </a:cxn>
              <a:cxn ang="16200000">
                <a:pos x="wd2" y="hd2"/>
              </a:cxn>
            </a:cxnLst>
            <a:rect l="0" t="0" r="r" b="b"/>
            <a:pathLst>
              <a:path w="21600" h="21583" extrusionOk="0">
                <a:moveTo>
                  <a:pt x="12364" y="11941"/>
                </a:moveTo>
                <a:lnTo>
                  <a:pt x="13062" y="14033"/>
                </a:lnTo>
                <a:lnTo>
                  <a:pt x="11365" y="12790"/>
                </a:lnTo>
                <a:lnTo>
                  <a:pt x="10785" y="12365"/>
                </a:lnTo>
                <a:lnTo>
                  <a:pt x="10205" y="12790"/>
                </a:lnTo>
                <a:lnTo>
                  <a:pt x="8508" y="14033"/>
                </a:lnTo>
                <a:lnTo>
                  <a:pt x="9206" y="11941"/>
                </a:lnTo>
                <a:lnTo>
                  <a:pt x="9426" y="11282"/>
                </a:lnTo>
                <a:lnTo>
                  <a:pt x="8877" y="10856"/>
                </a:lnTo>
                <a:lnTo>
                  <a:pt x="7511" y="9794"/>
                </a:lnTo>
                <a:lnTo>
                  <a:pt x="9790" y="9794"/>
                </a:lnTo>
                <a:lnTo>
                  <a:pt x="10030" y="9160"/>
                </a:lnTo>
                <a:lnTo>
                  <a:pt x="10785" y="7162"/>
                </a:lnTo>
                <a:lnTo>
                  <a:pt x="11540" y="9160"/>
                </a:lnTo>
                <a:lnTo>
                  <a:pt x="11779" y="9794"/>
                </a:lnTo>
                <a:lnTo>
                  <a:pt x="14059" y="9794"/>
                </a:lnTo>
                <a:lnTo>
                  <a:pt x="12692" y="10856"/>
                </a:lnTo>
                <a:lnTo>
                  <a:pt x="12144" y="11282"/>
                </a:lnTo>
                <a:cubicBezTo>
                  <a:pt x="12144" y="11282"/>
                  <a:pt x="12364" y="11941"/>
                  <a:pt x="12364" y="11941"/>
                </a:cubicBezTo>
                <a:close/>
                <a:moveTo>
                  <a:pt x="12458" y="8813"/>
                </a:moveTo>
                <a:lnTo>
                  <a:pt x="10785" y="4384"/>
                </a:lnTo>
                <a:lnTo>
                  <a:pt x="9111" y="8813"/>
                </a:lnTo>
                <a:lnTo>
                  <a:pt x="4649" y="8813"/>
                </a:lnTo>
                <a:lnTo>
                  <a:pt x="8275" y="11631"/>
                </a:lnTo>
                <a:lnTo>
                  <a:pt x="6601" y="16647"/>
                </a:lnTo>
                <a:lnTo>
                  <a:pt x="10785" y="13582"/>
                </a:lnTo>
                <a:lnTo>
                  <a:pt x="14969" y="16647"/>
                </a:lnTo>
                <a:lnTo>
                  <a:pt x="13295" y="11631"/>
                </a:lnTo>
                <a:lnTo>
                  <a:pt x="16921" y="8813"/>
                </a:lnTo>
                <a:cubicBezTo>
                  <a:pt x="16921" y="8813"/>
                  <a:pt x="12458" y="8813"/>
                  <a:pt x="12458" y="8813"/>
                </a:cubicBezTo>
                <a:close/>
                <a:moveTo>
                  <a:pt x="10800" y="20592"/>
                </a:moveTo>
                <a:cubicBezTo>
                  <a:pt x="9796" y="20381"/>
                  <a:pt x="982" y="17399"/>
                  <a:pt x="982" y="12263"/>
                </a:cubicBezTo>
                <a:cubicBezTo>
                  <a:pt x="982" y="7469"/>
                  <a:pt x="2322" y="2919"/>
                  <a:pt x="2778" y="1179"/>
                </a:cubicBezTo>
                <a:cubicBezTo>
                  <a:pt x="4022" y="1719"/>
                  <a:pt x="7232" y="2943"/>
                  <a:pt x="10800" y="2943"/>
                </a:cubicBezTo>
                <a:cubicBezTo>
                  <a:pt x="14368" y="2943"/>
                  <a:pt x="17579" y="1719"/>
                  <a:pt x="18823" y="1179"/>
                </a:cubicBezTo>
                <a:cubicBezTo>
                  <a:pt x="19278" y="2918"/>
                  <a:pt x="20618" y="7466"/>
                  <a:pt x="20618" y="12263"/>
                </a:cubicBezTo>
                <a:cubicBezTo>
                  <a:pt x="20618" y="17393"/>
                  <a:pt x="11803" y="20381"/>
                  <a:pt x="10800" y="20592"/>
                </a:cubicBezTo>
                <a:moveTo>
                  <a:pt x="19618" y="356"/>
                </a:moveTo>
                <a:cubicBezTo>
                  <a:pt x="19577" y="216"/>
                  <a:pt x="19477" y="101"/>
                  <a:pt x="19343" y="42"/>
                </a:cubicBezTo>
                <a:cubicBezTo>
                  <a:pt x="19210" y="-17"/>
                  <a:pt x="19057" y="-13"/>
                  <a:pt x="18926" y="52"/>
                </a:cubicBezTo>
                <a:cubicBezTo>
                  <a:pt x="18888" y="71"/>
                  <a:pt x="15053" y="1962"/>
                  <a:pt x="10800" y="1962"/>
                </a:cubicBezTo>
                <a:cubicBezTo>
                  <a:pt x="6556" y="1962"/>
                  <a:pt x="2712" y="71"/>
                  <a:pt x="2674" y="52"/>
                </a:cubicBezTo>
                <a:cubicBezTo>
                  <a:pt x="2543" y="-13"/>
                  <a:pt x="2391" y="-17"/>
                  <a:pt x="2257" y="42"/>
                </a:cubicBezTo>
                <a:cubicBezTo>
                  <a:pt x="2124" y="101"/>
                  <a:pt x="2023" y="216"/>
                  <a:pt x="1983" y="356"/>
                </a:cubicBezTo>
                <a:cubicBezTo>
                  <a:pt x="1963" y="426"/>
                  <a:pt x="0" y="6376"/>
                  <a:pt x="0" y="12263"/>
                </a:cubicBezTo>
                <a:cubicBezTo>
                  <a:pt x="0" y="18484"/>
                  <a:pt x="10271" y="21491"/>
                  <a:pt x="10708" y="21575"/>
                </a:cubicBezTo>
                <a:cubicBezTo>
                  <a:pt x="10739" y="21580"/>
                  <a:pt x="10770" y="21583"/>
                  <a:pt x="10800" y="21583"/>
                </a:cubicBezTo>
                <a:cubicBezTo>
                  <a:pt x="10831" y="21583"/>
                  <a:pt x="10862" y="21580"/>
                  <a:pt x="10892" y="21575"/>
                </a:cubicBezTo>
                <a:cubicBezTo>
                  <a:pt x="11329" y="21491"/>
                  <a:pt x="21600" y="18484"/>
                  <a:pt x="21600" y="12263"/>
                </a:cubicBezTo>
                <a:cubicBezTo>
                  <a:pt x="21600" y="6376"/>
                  <a:pt x="19637" y="426"/>
                  <a:pt x="19618" y="356"/>
                </a:cubicBezTo>
              </a:path>
            </a:pathLst>
          </a:custGeom>
          <a:solidFill>
            <a:schemeClr val="bg1"/>
          </a:solidFill>
          <a:ln w="12700">
            <a:miter lim="400000"/>
          </a:ln>
        </p:spPr>
        <p:txBody>
          <a:bodyPr lIns="20085" tIns="20085" rIns="20085" bIns="20085" anchor="ctr"/>
          <a:lstStyle/>
          <a:p>
            <a:pPr defTabSz="240412"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82">
              <a:solidFill>
                <a:srgbClr val="FFFFFF"/>
              </a:solidFill>
              <a:effectLst>
                <a:outerShdw blurRad="38100" dist="12700" dir="5400000" rotWithShape="0">
                  <a:srgbClr val="000000">
                    <a:alpha val="50000"/>
                  </a:srgbClr>
                </a:outerShdw>
              </a:effectLst>
              <a:ea typeface="Gill Sans"/>
              <a:cs typeface="Gill Sans"/>
              <a:sym typeface="Arial" panose="020B0604020202020204" pitchFamily="34" charset="0"/>
            </a:endParaRPr>
          </a:p>
        </p:txBody>
      </p:sp>
      <p:sp>
        <p:nvSpPr>
          <p:cNvPr id="22" name="Shape 2632"/>
          <p:cNvSpPr/>
          <p:nvPr/>
        </p:nvSpPr>
        <p:spPr>
          <a:xfrm>
            <a:off x="4284694" y="3782074"/>
            <a:ext cx="241088" cy="294664"/>
          </a:xfrm>
          <a:custGeom>
            <a:avLst/>
            <a:gdLst/>
            <a:ahLst/>
            <a:cxnLst>
              <a:cxn ang="0">
                <a:pos x="wd2" y="hd2"/>
              </a:cxn>
              <a:cxn ang="5400000">
                <a:pos x="wd2" y="hd2"/>
              </a:cxn>
              <a:cxn ang="10800000">
                <a:pos x="wd2" y="hd2"/>
              </a:cxn>
              <a:cxn ang="16200000">
                <a:pos x="wd2" y="hd2"/>
              </a:cxn>
            </a:cxnLst>
            <a:rect l="0" t="0" r="r" b="b"/>
            <a:pathLst>
              <a:path w="21600" h="21600" extrusionOk="0">
                <a:moveTo>
                  <a:pt x="10800" y="17673"/>
                </a:moveTo>
                <a:cubicBezTo>
                  <a:pt x="4588" y="17673"/>
                  <a:pt x="1200" y="16051"/>
                  <a:pt x="1200" y="15218"/>
                </a:cubicBezTo>
                <a:cubicBezTo>
                  <a:pt x="1200" y="14690"/>
                  <a:pt x="1355" y="14275"/>
                  <a:pt x="1611" y="13896"/>
                </a:cubicBezTo>
                <a:cubicBezTo>
                  <a:pt x="3255" y="14967"/>
                  <a:pt x="6746" y="15709"/>
                  <a:pt x="10800" y="15709"/>
                </a:cubicBezTo>
                <a:cubicBezTo>
                  <a:pt x="14856" y="15709"/>
                  <a:pt x="18345" y="14966"/>
                  <a:pt x="19987" y="13894"/>
                </a:cubicBezTo>
                <a:cubicBezTo>
                  <a:pt x="20244" y="14273"/>
                  <a:pt x="20400" y="14689"/>
                  <a:pt x="20400" y="15218"/>
                </a:cubicBezTo>
                <a:cubicBezTo>
                  <a:pt x="20400" y="16051"/>
                  <a:pt x="17011" y="17673"/>
                  <a:pt x="10800" y="17673"/>
                </a:cubicBezTo>
                <a:moveTo>
                  <a:pt x="10800" y="20618"/>
                </a:moveTo>
                <a:cubicBezTo>
                  <a:pt x="9475" y="20618"/>
                  <a:pt x="8400" y="19739"/>
                  <a:pt x="8400" y="18655"/>
                </a:cubicBezTo>
                <a:cubicBezTo>
                  <a:pt x="8400" y="18625"/>
                  <a:pt x="8408" y="18597"/>
                  <a:pt x="8409" y="18567"/>
                </a:cubicBezTo>
                <a:cubicBezTo>
                  <a:pt x="9179" y="18623"/>
                  <a:pt x="9977" y="18655"/>
                  <a:pt x="10800" y="18655"/>
                </a:cubicBezTo>
                <a:cubicBezTo>
                  <a:pt x="11623" y="18655"/>
                  <a:pt x="12421" y="18623"/>
                  <a:pt x="13191" y="18567"/>
                </a:cubicBezTo>
                <a:cubicBezTo>
                  <a:pt x="13192" y="18597"/>
                  <a:pt x="13200" y="18625"/>
                  <a:pt x="13200" y="18655"/>
                </a:cubicBezTo>
                <a:cubicBezTo>
                  <a:pt x="13200" y="19739"/>
                  <a:pt x="12125" y="20618"/>
                  <a:pt x="10800" y="20618"/>
                </a:cubicBezTo>
                <a:moveTo>
                  <a:pt x="2948" y="12551"/>
                </a:moveTo>
                <a:cubicBezTo>
                  <a:pt x="4308" y="11388"/>
                  <a:pt x="6000" y="9939"/>
                  <a:pt x="6000" y="6873"/>
                </a:cubicBezTo>
                <a:cubicBezTo>
                  <a:pt x="6000" y="5232"/>
                  <a:pt x="7238" y="3825"/>
                  <a:pt x="8988" y="3239"/>
                </a:cubicBezTo>
                <a:cubicBezTo>
                  <a:pt x="9428" y="3657"/>
                  <a:pt x="10072" y="3927"/>
                  <a:pt x="10800" y="3927"/>
                </a:cubicBezTo>
                <a:cubicBezTo>
                  <a:pt x="11528" y="3927"/>
                  <a:pt x="12172" y="3657"/>
                  <a:pt x="12611" y="3239"/>
                </a:cubicBezTo>
                <a:cubicBezTo>
                  <a:pt x="14362" y="3825"/>
                  <a:pt x="15600" y="5232"/>
                  <a:pt x="15600" y="6873"/>
                </a:cubicBezTo>
                <a:cubicBezTo>
                  <a:pt x="15600" y="9939"/>
                  <a:pt x="17292" y="11388"/>
                  <a:pt x="18652" y="12551"/>
                </a:cubicBezTo>
                <a:cubicBezTo>
                  <a:pt x="18911" y="12773"/>
                  <a:pt x="19152" y="12979"/>
                  <a:pt x="19366" y="13183"/>
                </a:cubicBezTo>
                <a:cubicBezTo>
                  <a:pt x="18217" y="14077"/>
                  <a:pt x="14825" y="14727"/>
                  <a:pt x="10800" y="14727"/>
                </a:cubicBezTo>
                <a:cubicBezTo>
                  <a:pt x="6779" y="14727"/>
                  <a:pt x="3383" y="14079"/>
                  <a:pt x="2230" y="13186"/>
                </a:cubicBezTo>
                <a:cubicBezTo>
                  <a:pt x="2446" y="12981"/>
                  <a:pt x="2687" y="12774"/>
                  <a:pt x="2948" y="12551"/>
                </a:cubicBezTo>
                <a:moveTo>
                  <a:pt x="10800" y="982"/>
                </a:moveTo>
                <a:cubicBezTo>
                  <a:pt x="11462" y="982"/>
                  <a:pt x="12000" y="1422"/>
                  <a:pt x="12000" y="1964"/>
                </a:cubicBezTo>
                <a:cubicBezTo>
                  <a:pt x="12000" y="2506"/>
                  <a:pt x="11462" y="2945"/>
                  <a:pt x="10800" y="2945"/>
                </a:cubicBezTo>
                <a:cubicBezTo>
                  <a:pt x="10138" y="2945"/>
                  <a:pt x="9600" y="2506"/>
                  <a:pt x="9600" y="1964"/>
                </a:cubicBezTo>
                <a:cubicBezTo>
                  <a:pt x="9600" y="1422"/>
                  <a:pt x="10138" y="982"/>
                  <a:pt x="10800" y="982"/>
                </a:cubicBezTo>
                <a:moveTo>
                  <a:pt x="21600" y="15218"/>
                </a:moveTo>
                <a:cubicBezTo>
                  <a:pt x="21600" y="11782"/>
                  <a:pt x="16800" y="11782"/>
                  <a:pt x="16800" y="6873"/>
                </a:cubicBezTo>
                <a:cubicBezTo>
                  <a:pt x="16800" y="4845"/>
                  <a:pt x="15296" y="3105"/>
                  <a:pt x="13152" y="2356"/>
                </a:cubicBezTo>
                <a:cubicBezTo>
                  <a:pt x="13183" y="2229"/>
                  <a:pt x="13200" y="2098"/>
                  <a:pt x="13200" y="1964"/>
                </a:cubicBezTo>
                <a:cubicBezTo>
                  <a:pt x="13200" y="879"/>
                  <a:pt x="12125" y="0"/>
                  <a:pt x="10800" y="0"/>
                </a:cubicBezTo>
                <a:cubicBezTo>
                  <a:pt x="9475" y="0"/>
                  <a:pt x="8400" y="879"/>
                  <a:pt x="8400" y="1964"/>
                </a:cubicBezTo>
                <a:cubicBezTo>
                  <a:pt x="8400" y="2098"/>
                  <a:pt x="8417" y="2229"/>
                  <a:pt x="8448" y="2356"/>
                </a:cubicBezTo>
                <a:cubicBezTo>
                  <a:pt x="6304" y="3105"/>
                  <a:pt x="4800" y="4845"/>
                  <a:pt x="4800" y="6873"/>
                </a:cubicBezTo>
                <a:cubicBezTo>
                  <a:pt x="4800" y="11782"/>
                  <a:pt x="0" y="11782"/>
                  <a:pt x="0" y="15218"/>
                </a:cubicBezTo>
                <a:cubicBezTo>
                  <a:pt x="0" y="16716"/>
                  <a:pt x="3016" y="17986"/>
                  <a:pt x="7217" y="18457"/>
                </a:cubicBezTo>
                <a:cubicBezTo>
                  <a:pt x="7211" y="18523"/>
                  <a:pt x="7200" y="18587"/>
                  <a:pt x="7200" y="18655"/>
                </a:cubicBezTo>
                <a:cubicBezTo>
                  <a:pt x="7200" y="20282"/>
                  <a:pt x="8812" y="21600"/>
                  <a:pt x="10800" y="21600"/>
                </a:cubicBezTo>
                <a:cubicBezTo>
                  <a:pt x="12788" y="21600"/>
                  <a:pt x="14400" y="20282"/>
                  <a:pt x="14400" y="18655"/>
                </a:cubicBezTo>
                <a:cubicBezTo>
                  <a:pt x="14400" y="18587"/>
                  <a:pt x="14389" y="18523"/>
                  <a:pt x="14383" y="18457"/>
                </a:cubicBezTo>
                <a:cubicBezTo>
                  <a:pt x="18584" y="17986"/>
                  <a:pt x="21600" y="16716"/>
                  <a:pt x="21600" y="15218"/>
                </a:cubicBezTo>
              </a:path>
            </a:pathLst>
          </a:custGeom>
          <a:solidFill>
            <a:schemeClr val="bg1"/>
          </a:solidFill>
          <a:ln w="12700">
            <a:miter lim="400000"/>
          </a:ln>
        </p:spPr>
        <p:txBody>
          <a:bodyPr lIns="20085" tIns="20085" rIns="20085" bIns="20085" anchor="ctr"/>
          <a:lstStyle/>
          <a:p>
            <a:pPr defTabSz="240412"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82">
              <a:solidFill>
                <a:srgbClr val="FFFFFF"/>
              </a:solidFill>
              <a:effectLst>
                <a:outerShdw blurRad="38100" dist="12700" dir="5400000" rotWithShape="0">
                  <a:srgbClr val="000000">
                    <a:alpha val="50000"/>
                  </a:srgbClr>
                </a:outerShdw>
              </a:effectLst>
              <a:ea typeface="Gill Sans"/>
              <a:cs typeface="Gill Sans"/>
              <a:sym typeface="Arial" panose="020B0604020202020204" pitchFamily="34" charset="0"/>
            </a:endParaRPr>
          </a:p>
        </p:txBody>
      </p:sp>
      <p:sp>
        <p:nvSpPr>
          <p:cNvPr id="23" name="Shape 2547"/>
          <p:cNvSpPr/>
          <p:nvPr/>
        </p:nvSpPr>
        <p:spPr>
          <a:xfrm>
            <a:off x="4977823" y="3914337"/>
            <a:ext cx="294664" cy="294664"/>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w="12700">
            <a:miter lim="400000"/>
          </a:ln>
        </p:spPr>
        <p:txBody>
          <a:bodyPr lIns="20085" tIns="20085" rIns="20085" bIns="20085" anchor="ctr"/>
          <a:lstStyle/>
          <a:p>
            <a:pPr defTabSz="240412"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82">
              <a:solidFill>
                <a:srgbClr val="FFFFFF"/>
              </a:solidFill>
              <a:effectLst>
                <a:outerShdw blurRad="38100" dist="12700" dir="5400000" rotWithShape="0">
                  <a:srgbClr val="000000">
                    <a:alpha val="50000"/>
                  </a:srgbClr>
                </a:outerShdw>
              </a:effectLst>
              <a:ea typeface="Gill Sans"/>
              <a:cs typeface="Gill Sans"/>
              <a:sym typeface="Arial" panose="020B0604020202020204" pitchFamily="34" charset="0"/>
            </a:endParaRPr>
          </a:p>
        </p:txBody>
      </p:sp>
      <p:grpSp>
        <p:nvGrpSpPr>
          <p:cNvPr id="24" name="Group 23"/>
          <p:cNvGrpSpPr/>
          <p:nvPr/>
        </p:nvGrpSpPr>
        <p:grpSpPr>
          <a:xfrm>
            <a:off x="7792666" y="1984271"/>
            <a:ext cx="292815" cy="291942"/>
            <a:chOff x="2138511" y="2464802"/>
            <a:chExt cx="354012" cy="352956"/>
          </a:xfrm>
          <a:solidFill>
            <a:schemeClr val="accent2"/>
          </a:solidFill>
        </p:grpSpPr>
        <p:sp>
          <p:nvSpPr>
            <p:cNvPr id="25" name="Oval 24"/>
            <p:cNvSpPr>
              <a:spLocks noChangeArrowheads="1"/>
            </p:cNvSpPr>
            <p:nvPr/>
          </p:nvSpPr>
          <p:spPr bwMode="auto">
            <a:xfrm>
              <a:off x="2229830" y="2555417"/>
              <a:ext cx="171376" cy="171727"/>
            </a:xfrm>
            <a:prstGeom prst="ellipse">
              <a:avLst/>
            </a:prstGeom>
            <a:solidFill>
              <a:schemeClr val="accent1"/>
            </a:solidFill>
            <a:ln>
              <a:noFill/>
            </a:ln>
          </p:spPr>
          <p:txBody>
            <a:bodyPr/>
            <a:lstStyle/>
            <a:p>
              <a:pPr fontAlgn="auto">
                <a:spcBef>
                  <a:spcPts val="0"/>
                </a:spcBef>
                <a:spcAft>
                  <a:spcPts val="0"/>
                </a:spcAft>
                <a:defRPr/>
              </a:pPr>
              <a:endParaRPr lang="id-ID">
                <a:solidFill>
                  <a:schemeClr val="tx1">
                    <a:lumMod val="50000"/>
                    <a:lumOff val="50000"/>
                  </a:schemeClr>
                </a:solidFill>
                <a:ea typeface="+mn-ea"/>
                <a:sym typeface="Arial" panose="020B0604020202020204" pitchFamily="34" charset="0"/>
              </a:endParaRPr>
            </a:p>
          </p:txBody>
        </p:sp>
        <p:sp>
          <p:nvSpPr>
            <p:cNvPr id="26" name="Freeform 25"/>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chemeClr val="accent1"/>
            </a:solidFill>
            <a:ln>
              <a:solidFill>
                <a:schemeClr val="accent1"/>
              </a:solidFill>
            </a:ln>
          </p:spPr>
          <p:txBody>
            <a:bodyPr/>
            <a:lstStyle/>
            <a:p>
              <a:pPr fontAlgn="auto">
                <a:spcBef>
                  <a:spcPts val="0"/>
                </a:spcBef>
                <a:spcAft>
                  <a:spcPts val="0"/>
                </a:spcAft>
                <a:defRPr/>
              </a:pPr>
              <a:endParaRPr lang="id-ID">
                <a:solidFill>
                  <a:schemeClr val="tx1">
                    <a:lumMod val="50000"/>
                    <a:lumOff val="50000"/>
                  </a:schemeClr>
                </a:solidFill>
                <a:ea typeface="+mn-ea"/>
                <a:sym typeface="Arial" panose="020B0604020202020204" pitchFamily="34" charset="0"/>
              </a:endParaRPr>
            </a:p>
          </p:txBody>
        </p:sp>
      </p:grpSp>
      <p:grpSp>
        <p:nvGrpSpPr>
          <p:cNvPr id="27" name="Group 26"/>
          <p:cNvGrpSpPr/>
          <p:nvPr/>
        </p:nvGrpSpPr>
        <p:grpSpPr>
          <a:xfrm>
            <a:off x="7792666" y="2883658"/>
            <a:ext cx="292815" cy="291942"/>
            <a:chOff x="2138511" y="2464802"/>
            <a:chExt cx="354012" cy="352956"/>
          </a:xfrm>
          <a:solidFill>
            <a:schemeClr val="accent3"/>
          </a:solidFill>
        </p:grpSpPr>
        <p:sp>
          <p:nvSpPr>
            <p:cNvPr id="28" name="Oval 27"/>
            <p:cNvSpPr>
              <a:spLocks noChangeArrowheads="1"/>
            </p:cNvSpPr>
            <p:nvPr/>
          </p:nvSpPr>
          <p:spPr bwMode="auto">
            <a:xfrm>
              <a:off x="2229830" y="2555417"/>
              <a:ext cx="171376" cy="171727"/>
            </a:xfrm>
            <a:prstGeom prst="ellipse">
              <a:avLst/>
            </a:prstGeom>
            <a:solidFill>
              <a:schemeClr val="accent2"/>
            </a:solidFill>
            <a:ln>
              <a:noFill/>
            </a:ln>
          </p:spPr>
          <p:txBody>
            <a:bodyPr/>
            <a:lstStyle/>
            <a:p>
              <a:pPr fontAlgn="auto">
                <a:spcBef>
                  <a:spcPts val="0"/>
                </a:spcBef>
                <a:spcAft>
                  <a:spcPts val="0"/>
                </a:spcAft>
                <a:defRPr/>
              </a:pPr>
              <a:endParaRPr lang="id-ID">
                <a:solidFill>
                  <a:schemeClr val="tx1">
                    <a:lumMod val="50000"/>
                    <a:lumOff val="50000"/>
                  </a:schemeClr>
                </a:solidFill>
                <a:ea typeface="+mn-ea"/>
                <a:sym typeface="Arial" panose="020B0604020202020204" pitchFamily="34" charset="0"/>
              </a:endParaRPr>
            </a:p>
          </p:txBody>
        </p:sp>
        <p:sp>
          <p:nvSpPr>
            <p:cNvPr id="29" name="Freeform 28"/>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chemeClr val="accent2"/>
            </a:solidFill>
            <a:ln>
              <a:noFill/>
            </a:ln>
          </p:spPr>
          <p:txBody>
            <a:bodyPr/>
            <a:lstStyle/>
            <a:p>
              <a:pPr fontAlgn="auto">
                <a:spcBef>
                  <a:spcPts val="0"/>
                </a:spcBef>
                <a:spcAft>
                  <a:spcPts val="0"/>
                </a:spcAft>
                <a:defRPr/>
              </a:pPr>
              <a:endParaRPr lang="id-ID">
                <a:solidFill>
                  <a:schemeClr val="tx1">
                    <a:lumMod val="50000"/>
                    <a:lumOff val="50000"/>
                  </a:schemeClr>
                </a:solidFill>
                <a:ea typeface="+mn-ea"/>
                <a:sym typeface="Arial" panose="020B0604020202020204" pitchFamily="34" charset="0"/>
              </a:endParaRPr>
            </a:p>
          </p:txBody>
        </p:sp>
      </p:grpSp>
      <p:grpSp>
        <p:nvGrpSpPr>
          <p:cNvPr id="30" name="Group 29"/>
          <p:cNvGrpSpPr/>
          <p:nvPr/>
        </p:nvGrpSpPr>
        <p:grpSpPr>
          <a:xfrm>
            <a:off x="7792666" y="3797112"/>
            <a:ext cx="292815" cy="291942"/>
            <a:chOff x="2138511" y="2464802"/>
            <a:chExt cx="354012" cy="352956"/>
          </a:xfrm>
          <a:solidFill>
            <a:schemeClr val="accent5"/>
          </a:solidFill>
        </p:grpSpPr>
        <p:sp>
          <p:nvSpPr>
            <p:cNvPr id="31" name="Oval 30"/>
            <p:cNvSpPr>
              <a:spLocks noChangeArrowheads="1"/>
            </p:cNvSpPr>
            <p:nvPr/>
          </p:nvSpPr>
          <p:spPr bwMode="auto">
            <a:xfrm>
              <a:off x="2229830" y="2555417"/>
              <a:ext cx="171376" cy="171727"/>
            </a:xfrm>
            <a:prstGeom prst="ellipse">
              <a:avLst/>
            </a:prstGeom>
            <a:solidFill>
              <a:schemeClr val="accent3"/>
            </a:solidFill>
            <a:ln>
              <a:noFill/>
            </a:ln>
          </p:spPr>
          <p:txBody>
            <a:bodyPr/>
            <a:lstStyle/>
            <a:p>
              <a:pPr fontAlgn="auto">
                <a:spcBef>
                  <a:spcPts val="0"/>
                </a:spcBef>
                <a:spcAft>
                  <a:spcPts val="0"/>
                </a:spcAft>
                <a:defRPr/>
              </a:pPr>
              <a:endParaRPr lang="id-ID">
                <a:solidFill>
                  <a:schemeClr val="tx1">
                    <a:lumMod val="50000"/>
                    <a:lumOff val="50000"/>
                  </a:schemeClr>
                </a:solidFill>
                <a:ea typeface="+mn-ea"/>
                <a:sym typeface="Arial" panose="020B0604020202020204" pitchFamily="34" charset="0"/>
              </a:endParaRPr>
            </a:p>
          </p:txBody>
        </p:sp>
        <p:sp>
          <p:nvSpPr>
            <p:cNvPr id="32" name="Freeform 31"/>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chemeClr val="accent3"/>
            </a:solidFill>
            <a:ln>
              <a:noFill/>
            </a:ln>
          </p:spPr>
          <p:txBody>
            <a:bodyPr/>
            <a:lstStyle/>
            <a:p>
              <a:pPr fontAlgn="auto">
                <a:spcBef>
                  <a:spcPts val="0"/>
                </a:spcBef>
                <a:spcAft>
                  <a:spcPts val="0"/>
                </a:spcAft>
                <a:defRPr/>
              </a:pPr>
              <a:endParaRPr lang="id-ID">
                <a:solidFill>
                  <a:schemeClr val="tx1">
                    <a:lumMod val="50000"/>
                    <a:lumOff val="50000"/>
                  </a:schemeClr>
                </a:solidFill>
                <a:ea typeface="+mn-ea"/>
                <a:sym typeface="Arial" panose="020B0604020202020204" pitchFamily="34" charset="0"/>
              </a:endParaRPr>
            </a:p>
          </p:txBody>
        </p:sp>
      </p:grpSp>
      <p:grpSp>
        <p:nvGrpSpPr>
          <p:cNvPr id="33" name="Group 32"/>
          <p:cNvGrpSpPr/>
          <p:nvPr/>
        </p:nvGrpSpPr>
        <p:grpSpPr>
          <a:xfrm>
            <a:off x="7792666" y="4690718"/>
            <a:ext cx="292815" cy="291942"/>
            <a:chOff x="2138511" y="2464802"/>
            <a:chExt cx="354012" cy="352956"/>
          </a:xfrm>
          <a:solidFill>
            <a:schemeClr val="accent4"/>
          </a:solidFill>
        </p:grpSpPr>
        <p:sp>
          <p:nvSpPr>
            <p:cNvPr id="34" name="Oval 33"/>
            <p:cNvSpPr>
              <a:spLocks noChangeArrowheads="1"/>
            </p:cNvSpPr>
            <p:nvPr/>
          </p:nvSpPr>
          <p:spPr bwMode="auto">
            <a:xfrm>
              <a:off x="2229830" y="2555417"/>
              <a:ext cx="171376" cy="171727"/>
            </a:xfrm>
            <a:prstGeom prst="ellipse">
              <a:avLst/>
            </a:prstGeom>
            <a:solidFill>
              <a:schemeClr val="accent4"/>
            </a:solidFill>
            <a:ln>
              <a:noFill/>
            </a:ln>
          </p:spPr>
          <p:txBody>
            <a:bodyPr/>
            <a:lstStyle/>
            <a:p>
              <a:pPr fontAlgn="auto">
                <a:spcBef>
                  <a:spcPts val="0"/>
                </a:spcBef>
                <a:spcAft>
                  <a:spcPts val="0"/>
                </a:spcAft>
                <a:defRPr/>
              </a:pPr>
              <a:endParaRPr lang="id-ID">
                <a:solidFill>
                  <a:schemeClr val="tx1">
                    <a:lumMod val="50000"/>
                    <a:lumOff val="50000"/>
                  </a:schemeClr>
                </a:solidFill>
                <a:ea typeface="+mn-ea"/>
                <a:sym typeface="Arial" panose="020B0604020202020204" pitchFamily="34" charset="0"/>
              </a:endParaRPr>
            </a:p>
          </p:txBody>
        </p:sp>
        <p:sp>
          <p:nvSpPr>
            <p:cNvPr id="35" name="Freeform 34"/>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chemeClr val="accent4"/>
            </a:solidFill>
            <a:ln>
              <a:noFill/>
            </a:ln>
          </p:spPr>
          <p:txBody>
            <a:bodyPr/>
            <a:lstStyle/>
            <a:p>
              <a:pPr fontAlgn="auto">
                <a:spcBef>
                  <a:spcPts val="0"/>
                </a:spcBef>
                <a:spcAft>
                  <a:spcPts val="0"/>
                </a:spcAft>
                <a:defRPr/>
              </a:pPr>
              <a:endParaRPr lang="id-ID">
                <a:solidFill>
                  <a:schemeClr val="tx1">
                    <a:lumMod val="50000"/>
                    <a:lumOff val="50000"/>
                  </a:schemeClr>
                </a:solidFill>
                <a:ea typeface="+mn-ea"/>
                <a:sym typeface="Arial" panose="020B0604020202020204" pitchFamily="34" charset="0"/>
              </a:endParaRPr>
            </a:p>
          </p:txBody>
        </p:sp>
      </p:grpSp>
      <p:grpSp>
        <p:nvGrpSpPr>
          <p:cNvPr id="36" name="Group 35"/>
          <p:cNvGrpSpPr/>
          <p:nvPr/>
        </p:nvGrpSpPr>
        <p:grpSpPr bwMode="auto">
          <a:xfrm>
            <a:off x="8085184" y="1908615"/>
            <a:ext cx="2308755" cy="684913"/>
            <a:chOff x="2615766" y="2382903"/>
            <a:chExt cx="2188443" cy="650643"/>
          </a:xfrm>
        </p:grpSpPr>
        <p:sp>
          <p:nvSpPr>
            <p:cNvPr id="37" name="TextBox 36"/>
            <p:cNvSpPr txBox="1"/>
            <p:nvPr/>
          </p:nvSpPr>
          <p:spPr>
            <a:xfrm>
              <a:off x="2615766" y="2382903"/>
              <a:ext cx="1351476" cy="396049"/>
            </a:xfrm>
            <a:prstGeom prst="rect">
              <a:avLst/>
            </a:prstGeom>
            <a:noFill/>
          </p:spPr>
          <p:txBody>
            <a:bodyPr wrap="none">
              <a:spAutoFit/>
            </a:bodyPr>
            <a:lstStyle/>
            <a:p>
              <a:pPr fontAlgn="auto">
                <a:spcBef>
                  <a:spcPts val="0"/>
                </a:spcBef>
                <a:spcAft>
                  <a:spcPts val="0"/>
                </a:spcAft>
                <a:defRPr/>
              </a:pPr>
              <a:r>
                <a:rPr lang="id-ID" sz="2109" dirty="0">
                  <a:solidFill>
                    <a:schemeClr val="accent1"/>
                  </a:solidFill>
                  <a:ea typeface="+mn-ea"/>
                  <a:sym typeface="Arial" panose="020B0604020202020204" pitchFamily="34" charset="0"/>
                </a:rPr>
                <a:t>Option one</a:t>
              </a:r>
            </a:p>
          </p:txBody>
        </p:sp>
        <p:sp>
          <p:nvSpPr>
            <p:cNvPr id="38" name="TextBox 37"/>
            <p:cNvSpPr txBox="1"/>
            <p:nvPr/>
          </p:nvSpPr>
          <p:spPr>
            <a:xfrm>
              <a:off x="2615766" y="2637376"/>
              <a:ext cx="2188443" cy="396170"/>
            </a:xfrm>
            <a:prstGeom prst="rect">
              <a:avLst/>
            </a:prstGeom>
            <a:noFill/>
          </p:spPr>
          <p:txBody>
            <a:bodyPr>
              <a:spAutoFit/>
            </a:bodyPr>
            <a:lstStyle/>
            <a:p>
              <a:pPr fontAlgn="auto">
                <a:spcBef>
                  <a:spcPts val="0"/>
                </a:spcBef>
                <a:spcAft>
                  <a:spcPts val="0"/>
                </a:spcAft>
                <a:defRPr/>
              </a:pPr>
              <a:r>
                <a:rPr lang="id-ID" sz="1055" dirty="0">
                  <a:solidFill>
                    <a:schemeClr val="tx1">
                      <a:lumMod val="50000"/>
                      <a:lumOff val="50000"/>
                    </a:schemeClr>
                  </a:solidFill>
                  <a:ea typeface="+mn-ea"/>
                  <a:sym typeface="Arial" panose="020B0604020202020204" pitchFamily="34" charset="0"/>
                </a:rPr>
                <a:t>Suitable for all category</a:t>
              </a:r>
              <a:r>
                <a:rPr lang="en-US" sz="1055" dirty="0">
                  <a:solidFill>
                    <a:schemeClr val="tx1">
                      <a:lumMod val="50000"/>
                      <a:lumOff val="50000"/>
                    </a:schemeClr>
                  </a:solidFill>
                  <a:ea typeface="+mn-ea"/>
                  <a:sym typeface="Arial" panose="020B0604020202020204" pitchFamily="34" charset="0"/>
                </a:rPr>
                <a:t>, </a:t>
              </a:r>
              <a:r>
                <a:rPr lang="en-US" sz="1055" dirty="0" err="1">
                  <a:solidFill>
                    <a:schemeClr val="tx1">
                      <a:lumMod val="50000"/>
                      <a:lumOff val="50000"/>
                    </a:schemeClr>
                  </a:solidFill>
                  <a:ea typeface="+mn-ea"/>
                  <a:sym typeface="Arial" panose="020B0604020202020204" pitchFamily="34" charset="0"/>
                </a:rPr>
                <a:t>Lorem</a:t>
              </a:r>
              <a:r>
                <a:rPr lang="en-US" sz="1055" dirty="0">
                  <a:solidFill>
                    <a:schemeClr val="tx1">
                      <a:lumMod val="50000"/>
                      <a:lumOff val="50000"/>
                    </a:schemeClr>
                  </a:solidFill>
                  <a:ea typeface="+mn-ea"/>
                  <a:sym typeface="Arial" panose="020B0604020202020204" pitchFamily="34" charset="0"/>
                </a:rPr>
                <a:t> </a:t>
              </a:r>
              <a:r>
                <a:rPr lang="en-US" sz="1055" dirty="0" err="1">
                  <a:solidFill>
                    <a:schemeClr val="tx1">
                      <a:lumMod val="50000"/>
                      <a:lumOff val="50000"/>
                    </a:schemeClr>
                  </a:solidFill>
                  <a:ea typeface="+mn-ea"/>
                  <a:sym typeface="Arial" panose="020B0604020202020204" pitchFamily="34" charset="0"/>
                </a:rPr>
                <a:t>Ipsum</a:t>
              </a:r>
              <a:r>
                <a:rPr lang="en-US" sz="1055" dirty="0">
                  <a:solidFill>
                    <a:schemeClr val="tx1">
                      <a:lumMod val="50000"/>
                      <a:lumOff val="50000"/>
                    </a:schemeClr>
                  </a:solidFill>
                  <a:ea typeface="+mn-ea"/>
                  <a:sym typeface="Arial" panose="020B0604020202020204" pitchFamily="34" charset="0"/>
                </a:rPr>
                <a:t> is not simply random text.</a:t>
              </a:r>
              <a:r>
                <a:rPr lang="id-ID" sz="1055" dirty="0">
                  <a:solidFill>
                    <a:schemeClr val="tx1">
                      <a:lumMod val="50000"/>
                      <a:lumOff val="50000"/>
                    </a:schemeClr>
                  </a:solidFill>
                  <a:ea typeface="+mn-ea"/>
                  <a:sym typeface="Arial" panose="020B0604020202020204" pitchFamily="34" charset="0"/>
                </a:rPr>
                <a:t> </a:t>
              </a:r>
              <a:endParaRPr lang="en-US" sz="1055" b="1" dirty="0">
                <a:solidFill>
                  <a:schemeClr val="tx1">
                    <a:lumMod val="50000"/>
                    <a:lumOff val="50000"/>
                  </a:schemeClr>
                </a:solidFill>
                <a:ea typeface="+mn-ea"/>
                <a:sym typeface="Arial" panose="020B0604020202020204" pitchFamily="34" charset="0"/>
              </a:endParaRPr>
            </a:p>
          </p:txBody>
        </p:sp>
      </p:grpSp>
      <p:grpSp>
        <p:nvGrpSpPr>
          <p:cNvPr id="39" name="Group 38"/>
          <p:cNvGrpSpPr/>
          <p:nvPr/>
        </p:nvGrpSpPr>
        <p:grpSpPr bwMode="auto">
          <a:xfrm>
            <a:off x="8085184" y="2812702"/>
            <a:ext cx="2308755" cy="686588"/>
            <a:chOff x="2615766" y="3418610"/>
            <a:chExt cx="2188443" cy="650654"/>
          </a:xfrm>
        </p:grpSpPr>
        <p:sp>
          <p:nvSpPr>
            <p:cNvPr id="40" name="TextBox 39"/>
            <p:cNvSpPr txBox="1"/>
            <p:nvPr/>
          </p:nvSpPr>
          <p:spPr>
            <a:xfrm>
              <a:off x="2615766" y="3418610"/>
              <a:ext cx="1356703" cy="395089"/>
            </a:xfrm>
            <a:prstGeom prst="rect">
              <a:avLst/>
            </a:prstGeom>
            <a:noFill/>
          </p:spPr>
          <p:txBody>
            <a:bodyPr wrap="none">
              <a:spAutoFit/>
            </a:bodyPr>
            <a:lstStyle/>
            <a:p>
              <a:pPr fontAlgn="auto">
                <a:spcBef>
                  <a:spcPts val="0"/>
                </a:spcBef>
                <a:spcAft>
                  <a:spcPts val="0"/>
                </a:spcAft>
                <a:defRPr/>
              </a:pPr>
              <a:r>
                <a:rPr lang="id-ID" sz="2109" dirty="0">
                  <a:solidFill>
                    <a:schemeClr val="accent2"/>
                  </a:solidFill>
                  <a:ea typeface="+mn-ea"/>
                  <a:sym typeface="Arial" panose="020B0604020202020204" pitchFamily="34" charset="0"/>
                </a:rPr>
                <a:t>Option two</a:t>
              </a:r>
            </a:p>
          </p:txBody>
        </p:sp>
        <p:sp>
          <p:nvSpPr>
            <p:cNvPr id="41" name="TextBox 40"/>
            <p:cNvSpPr txBox="1"/>
            <p:nvPr/>
          </p:nvSpPr>
          <p:spPr>
            <a:xfrm>
              <a:off x="2615766" y="3674053"/>
              <a:ext cx="2188443" cy="395211"/>
            </a:xfrm>
            <a:prstGeom prst="rect">
              <a:avLst/>
            </a:prstGeom>
            <a:noFill/>
          </p:spPr>
          <p:txBody>
            <a:bodyPr>
              <a:spAutoFit/>
            </a:bodyPr>
            <a:lstStyle/>
            <a:p>
              <a:pPr fontAlgn="auto">
                <a:spcBef>
                  <a:spcPts val="0"/>
                </a:spcBef>
                <a:spcAft>
                  <a:spcPts val="0"/>
                </a:spcAft>
                <a:defRPr/>
              </a:pPr>
              <a:r>
                <a:rPr lang="id-ID" sz="1055" dirty="0">
                  <a:solidFill>
                    <a:schemeClr val="tx1">
                      <a:lumMod val="50000"/>
                      <a:lumOff val="50000"/>
                    </a:schemeClr>
                  </a:solidFill>
                  <a:ea typeface="+mn-ea"/>
                  <a:sym typeface="Arial" panose="020B0604020202020204" pitchFamily="34" charset="0"/>
                </a:rPr>
                <a:t>Suitable for all category</a:t>
              </a:r>
              <a:r>
                <a:rPr lang="en-US" sz="1055" dirty="0">
                  <a:solidFill>
                    <a:schemeClr val="tx1">
                      <a:lumMod val="50000"/>
                      <a:lumOff val="50000"/>
                    </a:schemeClr>
                  </a:solidFill>
                  <a:ea typeface="+mn-ea"/>
                  <a:sym typeface="Arial" panose="020B0604020202020204" pitchFamily="34" charset="0"/>
                </a:rPr>
                <a:t>, </a:t>
              </a:r>
              <a:r>
                <a:rPr lang="en-US" sz="1055" dirty="0" err="1">
                  <a:solidFill>
                    <a:schemeClr val="tx1">
                      <a:lumMod val="50000"/>
                      <a:lumOff val="50000"/>
                    </a:schemeClr>
                  </a:solidFill>
                  <a:ea typeface="+mn-ea"/>
                  <a:sym typeface="Arial" panose="020B0604020202020204" pitchFamily="34" charset="0"/>
                </a:rPr>
                <a:t>Lorem</a:t>
              </a:r>
              <a:r>
                <a:rPr lang="en-US" sz="1055" dirty="0">
                  <a:solidFill>
                    <a:schemeClr val="tx1">
                      <a:lumMod val="50000"/>
                      <a:lumOff val="50000"/>
                    </a:schemeClr>
                  </a:solidFill>
                  <a:ea typeface="+mn-ea"/>
                  <a:sym typeface="Arial" panose="020B0604020202020204" pitchFamily="34" charset="0"/>
                </a:rPr>
                <a:t> </a:t>
              </a:r>
              <a:r>
                <a:rPr lang="en-US" sz="1055" dirty="0" err="1">
                  <a:solidFill>
                    <a:schemeClr val="tx1">
                      <a:lumMod val="50000"/>
                      <a:lumOff val="50000"/>
                    </a:schemeClr>
                  </a:solidFill>
                  <a:ea typeface="+mn-ea"/>
                  <a:sym typeface="Arial" panose="020B0604020202020204" pitchFamily="34" charset="0"/>
                </a:rPr>
                <a:t>Ipsum</a:t>
              </a:r>
              <a:r>
                <a:rPr lang="en-US" sz="1055" dirty="0">
                  <a:solidFill>
                    <a:schemeClr val="tx1">
                      <a:lumMod val="50000"/>
                      <a:lumOff val="50000"/>
                    </a:schemeClr>
                  </a:solidFill>
                  <a:ea typeface="+mn-ea"/>
                  <a:sym typeface="Arial" panose="020B0604020202020204" pitchFamily="34" charset="0"/>
                </a:rPr>
                <a:t> is not simply random text.</a:t>
              </a:r>
              <a:r>
                <a:rPr lang="id-ID" sz="1055" dirty="0">
                  <a:solidFill>
                    <a:schemeClr val="tx1">
                      <a:lumMod val="50000"/>
                      <a:lumOff val="50000"/>
                    </a:schemeClr>
                  </a:solidFill>
                  <a:ea typeface="+mn-ea"/>
                  <a:sym typeface="Arial" panose="020B0604020202020204" pitchFamily="34" charset="0"/>
                </a:rPr>
                <a:t> </a:t>
              </a:r>
              <a:endParaRPr lang="en-US" sz="1055" b="1" dirty="0">
                <a:solidFill>
                  <a:schemeClr val="tx1">
                    <a:lumMod val="50000"/>
                    <a:lumOff val="50000"/>
                  </a:schemeClr>
                </a:solidFill>
                <a:ea typeface="+mn-ea"/>
                <a:sym typeface="Arial" panose="020B0604020202020204" pitchFamily="34" charset="0"/>
              </a:endParaRPr>
            </a:p>
          </p:txBody>
        </p:sp>
      </p:grpSp>
      <p:grpSp>
        <p:nvGrpSpPr>
          <p:cNvPr id="42" name="Group 41"/>
          <p:cNvGrpSpPr/>
          <p:nvPr/>
        </p:nvGrpSpPr>
        <p:grpSpPr bwMode="auto">
          <a:xfrm>
            <a:off x="8085184" y="3743572"/>
            <a:ext cx="2308755" cy="686588"/>
            <a:chOff x="2615766" y="4433853"/>
            <a:chExt cx="2188443" cy="650654"/>
          </a:xfrm>
        </p:grpSpPr>
        <p:sp>
          <p:nvSpPr>
            <p:cNvPr id="43" name="TextBox 42"/>
            <p:cNvSpPr txBox="1"/>
            <p:nvPr/>
          </p:nvSpPr>
          <p:spPr>
            <a:xfrm>
              <a:off x="2615766" y="4433853"/>
              <a:ext cx="1516734" cy="395089"/>
            </a:xfrm>
            <a:prstGeom prst="rect">
              <a:avLst/>
            </a:prstGeom>
            <a:noFill/>
          </p:spPr>
          <p:txBody>
            <a:bodyPr wrap="none">
              <a:spAutoFit/>
            </a:bodyPr>
            <a:lstStyle/>
            <a:p>
              <a:pPr fontAlgn="auto">
                <a:spcBef>
                  <a:spcPts val="0"/>
                </a:spcBef>
                <a:spcAft>
                  <a:spcPts val="0"/>
                </a:spcAft>
                <a:defRPr/>
              </a:pPr>
              <a:r>
                <a:rPr lang="id-ID" sz="2109" dirty="0">
                  <a:solidFill>
                    <a:schemeClr val="accent3"/>
                  </a:solidFill>
                  <a:ea typeface="+mn-ea"/>
                  <a:sym typeface="Arial" panose="020B0604020202020204" pitchFamily="34" charset="0"/>
                </a:rPr>
                <a:t>Option three</a:t>
              </a:r>
            </a:p>
          </p:txBody>
        </p:sp>
        <p:sp>
          <p:nvSpPr>
            <p:cNvPr id="44" name="TextBox 43"/>
            <p:cNvSpPr txBox="1"/>
            <p:nvPr/>
          </p:nvSpPr>
          <p:spPr>
            <a:xfrm>
              <a:off x="2615766" y="4689296"/>
              <a:ext cx="2188443" cy="395211"/>
            </a:xfrm>
            <a:prstGeom prst="rect">
              <a:avLst/>
            </a:prstGeom>
            <a:noFill/>
          </p:spPr>
          <p:txBody>
            <a:bodyPr>
              <a:spAutoFit/>
            </a:bodyPr>
            <a:lstStyle/>
            <a:p>
              <a:pPr fontAlgn="auto">
                <a:spcBef>
                  <a:spcPts val="0"/>
                </a:spcBef>
                <a:spcAft>
                  <a:spcPts val="0"/>
                </a:spcAft>
                <a:defRPr/>
              </a:pPr>
              <a:r>
                <a:rPr lang="id-ID" sz="1055" dirty="0">
                  <a:solidFill>
                    <a:schemeClr val="tx1">
                      <a:lumMod val="50000"/>
                      <a:lumOff val="50000"/>
                    </a:schemeClr>
                  </a:solidFill>
                  <a:ea typeface="+mn-ea"/>
                  <a:sym typeface="Arial" panose="020B0604020202020204" pitchFamily="34" charset="0"/>
                </a:rPr>
                <a:t>Suitable for all category</a:t>
              </a:r>
              <a:r>
                <a:rPr lang="en-US" sz="1055" dirty="0">
                  <a:solidFill>
                    <a:schemeClr val="tx1">
                      <a:lumMod val="50000"/>
                      <a:lumOff val="50000"/>
                    </a:schemeClr>
                  </a:solidFill>
                  <a:ea typeface="+mn-ea"/>
                  <a:sym typeface="Arial" panose="020B0604020202020204" pitchFamily="34" charset="0"/>
                </a:rPr>
                <a:t>, </a:t>
              </a:r>
              <a:r>
                <a:rPr lang="en-US" sz="1055" dirty="0" err="1">
                  <a:solidFill>
                    <a:schemeClr val="tx1">
                      <a:lumMod val="50000"/>
                      <a:lumOff val="50000"/>
                    </a:schemeClr>
                  </a:solidFill>
                  <a:ea typeface="+mn-ea"/>
                  <a:sym typeface="Arial" panose="020B0604020202020204" pitchFamily="34" charset="0"/>
                </a:rPr>
                <a:t>Lorem</a:t>
              </a:r>
              <a:r>
                <a:rPr lang="en-US" sz="1055" dirty="0">
                  <a:solidFill>
                    <a:schemeClr val="tx1">
                      <a:lumMod val="50000"/>
                      <a:lumOff val="50000"/>
                    </a:schemeClr>
                  </a:solidFill>
                  <a:ea typeface="+mn-ea"/>
                  <a:sym typeface="Arial" panose="020B0604020202020204" pitchFamily="34" charset="0"/>
                </a:rPr>
                <a:t> </a:t>
              </a:r>
              <a:r>
                <a:rPr lang="en-US" sz="1055" dirty="0" err="1">
                  <a:solidFill>
                    <a:schemeClr val="tx1">
                      <a:lumMod val="50000"/>
                      <a:lumOff val="50000"/>
                    </a:schemeClr>
                  </a:solidFill>
                  <a:ea typeface="+mn-ea"/>
                  <a:sym typeface="Arial" panose="020B0604020202020204" pitchFamily="34" charset="0"/>
                </a:rPr>
                <a:t>Ipsum</a:t>
              </a:r>
              <a:r>
                <a:rPr lang="en-US" sz="1055" dirty="0">
                  <a:solidFill>
                    <a:schemeClr val="tx1">
                      <a:lumMod val="50000"/>
                      <a:lumOff val="50000"/>
                    </a:schemeClr>
                  </a:solidFill>
                  <a:ea typeface="+mn-ea"/>
                  <a:sym typeface="Arial" panose="020B0604020202020204" pitchFamily="34" charset="0"/>
                </a:rPr>
                <a:t> is not simply random text.</a:t>
              </a:r>
              <a:r>
                <a:rPr lang="id-ID" sz="1055" dirty="0">
                  <a:solidFill>
                    <a:schemeClr val="tx1">
                      <a:lumMod val="50000"/>
                      <a:lumOff val="50000"/>
                    </a:schemeClr>
                  </a:solidFill>
                  <a:ea typeface="+mn-ea"/>
                  <a:sym typeface="Arial" panose="020B0604020202020204" pitchFamily="34" charset="0"/>
                </a:rPr>
                <a:t> </a:t>
              </a:r>
              <a:endParaRPr lang="en-US" sz="1055" b="1" dirty="0">
                <a:solidFill>
                  <a:schemeClr val="tx1">
                    <a:lumMod val="50000"/>
                    <a:lumOff val="50000"/>
                  </a:schemeClr>
                </a:solidFill>
                <a:ea typeface="+mn-ea"/>
                <a:sym typeface="Arial" panose="020B0604020202020204" pitchFamily="34" charset="0"/>
              </a:endParaRPr>
            </a:p>
          </p:txBody>
        </p:sp>
      </p:grpSp>
      <p:grpSp>
        <p:nvGrpSpPr>
          <p:cNvPr id="45" name="Group 44"/>
          <p:cNvGrpSpPr/>
          <p:nvPr/>
        </p:nvGrpSpPr>
        <p:grpSpPr bwMode="auto">
          <a:xfrm>
            <a:off x="8085184" y="4625890"/>
            <a:ext cx="2308755" cy="686587"/>
            <a:chOff x="2615766" y="5589923"/>
            <a:chExt cx="2188443" cy="650654"/>
          </a:xfrm>
        </p:grpSpPr>
        <p:sp>
          <p:nvSpPr>
            <p:cNvPr id="46" name="TextBox 45"/>
            <p:cNvSpPr txBox="1"/>
            <p:nvPr/>
          </p:nvSpPr>
          <p:spPr>
            <a:xfrm>
              <a:off x="2615766" y="5589923"/>
              <a:ext cx="1385574" cy="395090"/>
            </a:xfrm>
            <a:prstGeom prst="rect">
              <a:avLst/>
            </a:prstGeom>
            <a:noFill/>
          </p:spPr>
          <p:txBody>
            <a:bodyPr wrap="none">
              <a:spAutoFit/>
            </a:bodyPr>
            <a:lstStyle/>
            <a:p>
              <a:pPr fontAlgn="auto">
                <a:spcBef>
                  <a:spcPts val="0"/>
                </a:spcBef>
                <a:spcAft>
                  <a:spcPts val="0"/>
                </a:spcAft>
                <a:defRPr/>
              </a:pPr>
              <a:r>
                <a:rPr lang="id-ID" sz="2109" dirty="0">
                  <a:solidFill>
                    <a:schemeClr val="accent4"/>
                  </a:solidFill>
                  <a:ea typeface="+mn-ea"/>
                  <a:sym typeface="Arial" panose="020B0604020202020204" pitchFamily="34" charset="0"/>
                </a:rPr>
                <a:t>Option four</a:t>
              </a:r>
            </a:p>
          </p:txBody>
        </p:sp>
        <p:sp>
          <p:nvSpPr>
            <p:cNvPr id="47" name="TextBox 46"/>
            <p:cNvSpPr txBox="1"/>
            <p:nvPr/>
          </p:nvSpPr>
          <p:spPr>
            <a:xfrm>
              <a:off x="2615766" y="5845366"/>
              <a:ext cx="2188443" cy="395211"/>
            </a:xfrm>
            <a:prstGeom prst="rect">
              <a:avLst/>
            </a:prstGeom>
            <a:noFill/>
          </p:spPr>
          <p:txBody>
            <a:bodyPr>
              <a:spAutoFit/>
            </a:bodyPr>
            <a:lstStyle/>
            <a:p>
              <a:pPr fontAlgn="auto">
                <a:spcBef>
                  <a:spcPts val="0"/>
                </a:spcBef>
                <a:spcAft>
                  <a:spcPts val="0"/>
                </a:spcAft>
                <a:defRPr/>
              </a:pPr>
              <a:r>
                <a:rPr lang="id-ID" sz="1055" dirty="0">
                  <a:solidFill>
                    <a:schemeClr val="tx1">
                      <a:lumMod val="50000"/>
                      <a:lumOff val="50000"/>
                    </a:schemeClr>
                  </a:solidFill>
                  <a:ea typeface="+mn-ea"/>
                  <a:sym typeface="Arial" panose="020B0604020202020204" pitchFamily="34" charset="0"/>
                </a:rPr>
                <a:t>Suitable for all category</a:t>
              </a:r>
              <a:r>
                <a:rPr lang="en-US" sz="1055" dirty="0">
                  <a:solidFill>
                    <a:schemeClr val="tx1">
                      <a:lumMod val="50000"/>
                      <a:lumOff val="50000"/>
                    </a:schemeClr>
                  </a:solidFill>
                  <a:ea typeface="+mn-ea"/>
                  <a:sym typeface="Arial" panose="020B0604020202020204" pitchFamily="34" charset="0"/>
                </a:rPr>
                <a:t>, </a:t>
              </a:r>
              <a:r>
                <a:rPr lang="en-US" sz="1055" dirty="0" err="1">
                  <a:solidFill>
                    <a:schemeClr val="tx1">
                      <a:lumMod val="50000"/>
                      <a:lumOff val="50000"/>
                    </a:schemeClr>
                  </a:solidFill>
                  <a:ea typeface="+mn-ea"/>
                  <a:sym typeface="Arial" panose="020B0604020202020204" pitchFamily="34" charset="0"/>
                </a:rPr>
                <a:t>Lorem</a:t>
              </a:r>
              <a:r>
                <a:rPr lang="en-US" sz="1055" dirty="0">
                  <a:solidFill>
                    <a:schemeClr val="tx1">
                      <a:lumMod val="50000"/>
                      <a:lumOff val="50000"/>
                    </a:schemeClr>
                  </a:solidFill>
                  <a:ea typeface="+mn-ea"/>
                  <a:sym typeface="Arial" panose="020B0604020202020204" pitchFamily="34" charset="0"/>
                </a:rPr>
                <a:t> </a:t>
              </a:r>
              <a:r>
                <a:rPr lang="en-US" sz="1055" dirty="0" err="1">
                  <a:solidFill>
                    <a:schemeClr val="tx1">
                      <a:lumMod val="50000"/>
                      <a:lumOff val="50000"/>
                    </a:schemeClr>
                  </a:solidFill>
                  <a:ea typeface="+mn-ea"/>
                  <a:sym typeface="Arial" panose="020B0604020202020204" pitchFamily="34" charset="0"/>
                </a:rPr>
                <a:t>Ipsum</a:t>
              </a:r>
              <a:r>
                <a:rPr lang="en-US" sz="1055" dirty="0">
                  <a:solidFill>
                    <a:schemeClr val="tx1">
                      <a:lumMod val="50000"/>
                      <a:lumOff val="50000"/>
                    </a:schemeClr>
                  </a:solidFill>
                  <a:ea typeface="+mn-ea"/>
                  <a:sym typeface="Arial" panose="020B0604020202020204" pitchFamily="34" charset="0"/>
                </a:rPr>
                <a:t> is not simply random text.</a:t>
              </a:r>
              <a:r>
                <a:rPr lang="id-ID" sz="1055" dirty="0">
                  <a:solidFill>
                    <a:schemeClr val="tx1">
                      <a:lumMod val="50000"/>
                      <a:lumOff val="50000"/>
                    </a:schemeClr>
                  </a:solidFill>
                  <a:ea typeface="+mn-ea"/>
                  <a:sym typeface="Arial" panose="020B0604020202020204" pitchFamily="34" charset="0"/>
                </a:rPr>
                <a:t> </a:t>
              </a:r>
              <a:endParaRPr lang="en-US" sz="1055" b="1" dirty="0">
                <a:solidFill>
                  <a:schemeClr val="tx1">
                    <a:lumMod val="50000"/>
                    <a:lumOff val="50000"/>
                  </a:schemeClr>
                </a:solidFill>
                <a:ea typeface="+mn-ea"/>
                <a:sym typeface="Arial" panose="020B0604020202020204" pitchFamily="34" charset="0"/>
              </a:endParaRPr>
            </a:p>
          </p:txBody>
        </p:sp>
      </p:grpSp>
      <p:cxnSp>
        <p:nvCxnSpPr>
          <p:cNvPr id="48" name="Straight Connector 47"/>
          <p:cNvCxnSpPr/>
          <p:nvPr/>
        </p:nvCxnSpPr>
        <p:spPr>
          <a:xfrm>
            <a:off x="7243048" y="2059296"/>
            <a:ext cx="0" cy="4111895"/>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a:xfrm>
            <a:off x="7781041" y="5673849"/>
            <a:ext cx="292815" cy="291942"/>
            <a:chOff x="2138511" y="2464802"/>
            <a:chExt cx="354012" cy="352956"/>
          </a:xfrm>
          <a:solidFill>
            <a:schemeClr val="accent4"/>
          </a:solidFill>
        </p:grpSpPr>
        <p:sp>
          <p:nvSpPr>
            <p:cNvPr id="50" name="Oval 49"/>
            <p:cNvSpPr>
              <a:spLocks noChangeArrowheads="1"/>
            </p:cNvSpPr>
            <p:nvPr/>
          </p:nvSpPr>
          <p:spPr bwMode="auto">
            <a:xfrm>
              <a:off x="2229830" y="2555417"/>
              <a:ext cx="171376" cy="171727"/>
            </a:xfrm>
            <a:prstGeom prst="ellipse">
              <a:avLst/>
            </a:prstGeom>
            <a:solidFill>
              <a:schemeClr val="accent5"/>
            </a:solidFill>
            <a:ln>
              <a:noFill/>
            </a:ln>
          </p:spPr>
          <p:txBody>
            <a:bodyPr/>
            <a:lstStyle/>
            <a:p>
              <a:pPr fontAlgn="auto">
                <a:spcBef>
                  <a:spcPts val="0"/>
                </a:spcBef>
                <a:spcAft>
                  <a:spcPts val="0"/>
                </a:spcAft>
                <a:defRPr/>
              </a:pPr>
              <a:endParaRPr lang="id-ID">
                <a:solidFill>
                  <a:schemeClr val="tx1">
                    <a:lumMod val="50000"/>
                    <a:lumOff val="50000"/>
                  </a:schemeClr>
                </a:solidFill>
                <a:ea typeface="+mn-ea"/>
                <a:sym typeface="Arial" panose="020B0604020202020204" pitchFamily="34" charset="0"/>
              </a:endParaRPr>
            </a:p>
          </p:txBody>
        </p:sp>
        <p:sp>
          <p:nvSpPr>
            <p:cNvPr id="51" name="Freeform 50"/>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chemeClr val="accent5"/>
            </a:solidFill>
            <a:ln>
              <a:noFill/>
            </a:ln>
          </p:spPr>
          <p:txBody>
            <a:bodyPr/>
            <a:lstStyle/>
            <a:p>
              <a:pPr fontAlgn="auto">
                <a:spcBef>
                  <a:spcPts val="0"/>
                </a:spcBef>
                <a:spcAft>
                  <a:spcPts val="0"/>
                </a:spcAft>
                <a:defRPr/>
              </a:pPr>
              <a:endParaRPr lang="id-ID">
                <a:solidFill>
                  <a:schemeClr val="tx1">
                    <a:lumMod val="50000"/>
                    <a:lumOff val="50000"/>
                  </a:schemeClr>
                </a:solidFill>
                <a:ea typeface="+mn-ea"/>
                <a:sym typeface="Arial" panose="020B0604020202020204" pitchFamily="34" charset="0"/>
              </a:endParaRPr>
            </a:p>
          </p:txBody>
        </p:sp>
      </p:grpSp>
      <p:grpSp>
        <p:nvGrpSpPr>
          <p:cNvPr id="52" name="Group 51"/>
          <p:cNvGrpSpPr/>
          <p:nvPr/>
        </p:nvGrpSpPr>
        <p:grpSpPr bwMode="auto">
          <a:xfrm>
            <a:off x="8073856" y="5650514"/>
            <a:ext cx="2308756" cy="686588"/>
            <a:chOff x="2615766" y="5589923"/>
            <a:chExt cx="2188443" cy="650654"/>
          </a:xfrm>
        </p:grpSpPr>
        <p:sp>
          <p:nvSpPr>
            <p:cNvPr id="53" name="TextBox 52"/>
            <p:cNvSpPr txBox="1"/>
            <p:nvPr/>
          </p:nvSpPr>
          <p:spPr>
            <a:xfrm>
              <a:off x="2615766" y="5589923"/>
              <a:ext cx="1330750" cy="395089"/>
            </a:xfrm>
            <a:prstGeom prst="rect">
              <a:avLst/>
            </a:prstGeom>
            <a:noFill/>
          </p:spPr>
          <p:txBody>
            <a:bodyPr wrap="none">
              <a:spAutoFit/>
            </a:bodyPr>
            <a:lstStyle/>
            <a:p>
              <a:pPr fontAlgn="auto">
                <a:spcBef>
                  <a:spcPts val="0"/>
                </a:spcBef>
                <a:spcAft>
                  <a:spcPts val="0"/>
                </a:spcAft>
                <a:defRPr/>
              </a:pPr>
              <a:r>
                <a:rPr lang="id-ID" sz="2109" dirty="0">
                  <a:solidFill>
                    <a:schemeClr val="accent5"/>
                  </a:solidFill>
                  <a:ea typeface="+mn-ea"/>
                  <a:sym typeface="Arial" panose="020B0604020202020204" pitchFamily="34" charset="0"/>
                </a:rPr>
                <a:t>Option five</a:t>
              </a:r>
            </a:p>
          </p:txBody>
        </p:sp>
        <p:sp>
          <p:nvSpPr>
            <p:cNvPr id="54" name="TextBox 53"/>
            <p:cNvSpPr txBox="1"/>
            <p:nvPr/>
          </p:nvSpPr>
          <p:spPr>
            <a:xfrm>
              <a:off x="2615766" y="5845366"/>
              <a:ext cx="2188443" cy="395211"/>
            </a:xfrm>
            <a:prstGeom prst="rect">
              <a:avLst/>
            </a:prstGeom>
            <a:noFill/>
          </p:spPr>
          <p:txBody>
            <a:bodyPr>
              <a:spAutoFit/>
            </a:bodyPr>
            <a:lstStyle/>
            <a:p>
              <a:pPr fontAlgn="auto">
                <a:spcBef>
                  <a:spcPts val="0"/>
                </a:spcBef>
                <a:spcAft>
                  <a:spcPts val="0"/>
                </a:spcAft>
                <a:defRPr/>
              </a:pPr>
              <a:r>
                <a:rPr lang="id-ID" sz="1055" dirty="0">
                  <a:solidFill>
                    <a:schemeClr val="tx1">
                      <a:lumMod val="50000"/>
                      <a:lumOff val="50000"/>
                    </a:schemeClr>
                  </a:solidFill>
                  <a:ea typeface="+mn-ea"/>
                  <a:sym typeface="Arial" panose="020B0604020202020204" pitchFamily="34" charset="0"/>
                </a:rPr>
                <a:t>Suitable for all category</a:t>
              </a:r>
              <a:r>
                <a:rPr lang="en-US" sz="1055" dirty="0">
                  <a:solidFill>
                    <a:schemeClr val="tx1">
                      <a:lumMod val="50000"/>
                      <a:lumOff val="50000"/>
                    </a:schemeClr>
                  </a:solidFill>
                  <a:ea typeface="+mn-ea"/>
                  <a:sym typeface="Arial" panose="020B0604020202020204" pitchFamily="34" charset="0"/>
                </a:rPr>
                <a:t>, </a:t>
              </a:r>
              <a:r>
                <a:rPr lang="en-US" sz="1055" dirty="0" err="1">
                  <a:solidFill>
                    <a:schemeClr val="tx1">
                      <a:lumMod val="50000"/>
                      <a:lumOff val="50000"/>
                    </a:schemeClr>
                  </a:solidFill>
                  <a:ea typeface="+mn-ea"/>
                  <a:sym typeface="Arial" panose="020B0604020202020204" pitchFamily="34" charset="0"/>
                </a:rPr>
                <a:t>Lorem</a:t>
              </a:r>
              <a:r>
                <a:rPr lang="en-US" sz="1055" dirty="0">
                  <a:solidFill>
                    <a:schemeClr val="tx1">
                      <a:lumMod val="50000"/>
                      <a:lumOff val="50000"/>
                    </a:schemeClr>
                  </a:solidFill>
                  <a:ea typeface="+mn-ea"/>
                  <a:sym typeface="Arial" panose="020B0604020202020204" pitchFamily="34" charset="0"/>
                </a:rPr>
                <a:t> </a:t>
              </a:r>
              <a:r>
                <a:rPr lang="en-US" sz="1055" dirty="0" err="1">
                  <a:solidFill>
                    <a:schemeClr val="tx1">
                      <a:lumMod val="50000"/>
                      <a:lumOff val="50000"/>
                    </a:schemeClr>
                  </a:solidFill>
                  <a:ea typeface="+mn-ea"/>
                  <a:sym typeface="Arial" panose="020B0604020202020204" pitchFamily="34" charset="0"/>
                </a:rPr>
                <a:t>Ipsum</a:t>
              </a:r>
              <a:r>
                <a:rPr lang="en-US" sz="1055" dirty="0">
                  <a:solidFill>
                    <a:schemeClr val="tx1">
                      <a:lumMod val="50000"/>
                      <a:lumOff val="50000"/>
                    </a:schemeClr>
                  </a:solidFill>
                  <a:ea typeface="+mn-ea"/>
                  <a:sym typeface="Arial" panose="020B0604020202020204" pitchFamily="34" charset="0"/>
                </a:rPr>
                <a:t> is not simply random text.</a:t>
              </a:r>
              <a:r>
                <a:rPr lang="id-ID" sz="1055" dirty="0">
                  <a:solidFill>
                    <a:schemeClr val="tx1">
                      <a:lumMod val="50000"/>
                      <a:lumOff val="50000"/>
                    </a:schemeClr>
                  </a:solidFill>
                  <a:ea typeface="+mn-ea"/>
                  <a:sym typeface="Arial" panose="020B0604020202020204" pitchFamily="34" charset="0"/>
                </a:rPr>
                <a:t> </a:t>
              </a:r>
              <a:endParaRPr lang="en-US" sz="1055" b="1" dirty="0">
                <a:solidFill>
                  <a:schemeClr val="tx1">
                    <a:lumMod val="50000"/>
                    <a:lumOff val="50000"/>
                  </a:schemeClr>
                </a:solidFill>
                <a:ea typeface="+mn-ea"/>
                <a:sym typeface="Arial" panose="020B0604020202020204" pitchFamily="34" charset="0"/>
              </a:endParaRPr>
            </a:p>
          </p:txBody>
        </p:sp>
      </p:grpSp>
      <p:sp>
        <p:nvSpPr>
          <p:cNvPr id="55" name="文本框 54"/>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文本框 55"/>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椭圆 56"/>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椭圆 57"/>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01858230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500"/>
                                        <p:tgtEl>
                                          <p:spTgt spid="36"/>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animEffect transition="in" filter="fade">
                                      <p:cBhvr>
                                        <p:cTn id="19" dur="500"/>
                                        <p:tgtEl>
                                          <p:spTgt spid="27"/>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p:cTn id="27" dur="500" fill="hold"/>
                                        <p:tgtEl>
                                          <p:spTgt spid="30"/>
                                        </p:tgtEl>
                                        <p:attrNameLst>
                                          <p:attrName>ppt_w</p:attrName>
                                        </p:attrNameLst>
                                      </p:cBhvr>
                                      <p:tavLst>
                                        <p:tav tm="0">
                                          <p:val>
                                            <p:fltVal val="0"/>
                                          </p:val>
                                        </p:tav>
                                        <p:tav tm="100000">
                                          <p:val>
                                            <p:strVal val="#ppt_w"/>
                                          </p:val>
                                        </p:tav>
                                      </p:tavLst>
                                    </p:anim>
                                    <p:anim calcmode="lin" valueType="num">
                                      <p:cBhvr>
                                        <p:cTn id="28" dur="500" fill="hold"/>
                                        <p:tgtEl>
                                          <p:spTgt spid="30"/>
                                        </p:tgtEl>
                                        <p:attrNameLst>
                                          <p:attrName>ppt_h</p:attrName>
                                        </p:attrNameLst>
                                      </p:cBhvr>
                                      <p:tavLst>
                                        <p:tav tm="0">
                                          <p:val>
                                            <p:fltVal val="0"/>
                                          </p:val>
                                        </p:tav>
                                        <p:tav tm="100000">
                                          <p:val>
                                            <p:strVal val="#ppt_h"/>
                                          </p:val>
                                        </p:tav>
                                      </p:tavLst>
                                    </p:anim>
                                    <p:animEffect transition="in" filter="fade">
                                      <p:cBhvr>
                                        <p:cTn id="29" dur="500"/>
                                        <p:tgtEl>
                                          <p:spTgt spid="30"/>
                                        </p:tgtEl>
                                      </p:cBhvr>
                                    </p:animEffect>
                                  </p:childTnLst>
                                </p:cTn>
                              </p:par>
                            </p:childTnLst>
                          </p:cTn>
                        </p:par>
                        <p:par>
                          <p:cTn id="30" fill="hold">
                            <p:stCondLst>
                              <p:cond delay="2500"/>
                            </p:stCondLst>
                            <p:childTnLst>
                              <p:par>
                                <p:cTn id="31" presetID="10" presetClass="entr" presetSubtype="0" fill="hold" nodeType="after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fade">
                                      <p:cBhvr>
                                        <p:cTn id="33" dur="500"/>
                                        <p:tgtEl>
                                          <p:spTgt spid="42"/>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cBhvr>
                                        <p:cTn id="37" dur="500" fill="hold"/>
                                        <p:tgtEl>
                                          <p:spTgt spid="33"/>
                                        </p:tgtEl>
                                        <p:attrNameLst>
                                          <p:attrName>ppt_w</p:attrName>
                                        </p:attrNameLst>
                                      </p:cBhvr>
                                      <p:tavLst>
                                        <p:tav tm="0">
                                          <p:val>
                                            <p:fltVal val="0"/>
                                          </p:val>
                                        </p:tav>
                                        <p:tav tm="100000">
                                          <p:val>
                                            <p:strVal val="#ppt_w"/>
                                          </p:val>
                                        </p:tav>
                                      </p:tavLst>
                                    </p:anim>
                                    <p:anim calcmode="lin" valueType="num">
                                      <p:cBhvr>
                                        <p:cTn id="38" dur="500" fill="hold"/>
                                        <p:tgtEl>
                                          <p:spTgt spid="33"/>
                                        </p:tgtEl>
                                        <p:attrNameLst>
                                          <p:attrName>ppt_h</p:attrName>
                                        </p:attrNameLst>
                                      </p:cBhvr>
                                      <p:tavLst>
                                        <p:tav tm="0">
                                          <p:val>
                                            <p:fltVal val="0"/>
                                          </p:val>
                                        </p:tav>
                                        <p:tav tm="100000">
                                          <p:val>
                                            <p:strVal val="#ppt_h"/>
                                          </p:val>
                                        </p:tav>
                                      </p:tavLst>
                                    </p:anim>
                                    <p:animEffect transition="in" filter="fade">
                                      <p:cBhvr>
                                        <p:cTn id="39" dur="500"/>
                                        <p:tgtEl>
                                          <p:spTgt spid="33"/>
                                        </p:tgtEl>
                                      </p:cBhvr>
                                    </p:animEffect>
                                  </p:childTnLst>
                                </p:cTn>
                              </p:par>
                            </p:childTnLst>
                          </p:cTn>
                        </p:par>
                        <p:par>
                          <p:cTn id="40" fill="hold">
                            <p:stCondLst>
                              <p:cond delay="3500"/>
                            </p:stCondLst>
                            <p:childTnLst>
                              <p:par>
                                <p:cTn id="41" presetID="10" presetClass="entr" presetSubtype="0" fill="hold" nodeType="after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fade">
                                      <p:cBhvr>
                                        <p:cTn id="43" dur="500"/>
                                        <p:tgtEl>
                                          <p:spTgt spid="45"/>
                                        </p:tgtEl>
                                      </p:cBhvr>
                                    </p:animEffect>
                                  </p:childTnLst>
                                </p:cTn>
                              </p:par>
                              <p:par>
                                <p:cTn id="44" presetID="10" presetClass="entr" presetSubtype="0" fill="hold" nodeType="with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fade">
                                      <p:cBhvr>
                                        <p:cTn id="46" dur="500"/>
                                        <p:tgtEl>
                                          <p:spTgt spid="48"/>
                                        </p:tgtEl>
                                      </p:cBhvr>
                                    </p:animEffect>
                                  </p:childTnLst>
                                </p:cTn>
                              </p:par>
                            </p:childTnLst>
                          </p:cTn>
                        </p:par>
                        <p:par>
                          <p:cTn id="47" fill="hold">
                            <p:stCondLst>
                              <p:cond delay="4000"/>
                            </p:stCondLst>
                            <p:childTnLst>
                              <p:par>
                                <p:cTn id="48" presetID="53" presetClass="entr" presetSubtype="16" fill="hold" nodeType="afterEffect">
                                  <p:stCondLst>
                                    <p:cond delay="0"/>
                                  </p:stCondLst>
                                  <p:childTnLst>
                                    <p:set>
                                      <p:cBhvr>
                                        <p:cTn id="49" dur="1" fill="hold">
                                          <p:stCondLst>
                                            <p:cond delay="0"/>
                                          </p:stCondLst>
                                        </p:cTn>
                                        <p:tgtEl>
                                          <p:spTgt spid="49"/>
                                        </p:tgtEl>
                                        <p:attrNameLst>
                                          <p:attrName>style.visibility</p:attrName>
                                        </p:attrNameLst>
                                      </p:cBhvr>
                                      <p:to>
                                        <p:strVal val="visible"/>
                                      </p:to>
                                    </p:set>
                                    <p:anim calcmode="lin" valueType="num">
                                      <p:cBhvr>
                                        <p:cTn id="50" dur="500" fill="hold"/>
                                        <p:tgtEl>
                                          <p:spTgt spid="49"/>
                                        </p:tgtEl>
                                        <p:attrNameLst>
                                          <p:attrName>ppt_w</p:attrName>
                                        </p:attrNameLst>
                                      </p:cBhvr>
                                      <p:tavLst>
                                        <p:tav tm="0">
                                          <p:val>
                                            <p:fltVal val="0"/>
                                          </p:val>
                                        </p:tav>
                                        <p:tav tm="100000">
                                          <p:val>
                                            <p:strVal val="#ppt_w"/>
                                          </p:val>
                                        </p:tav>
                                      </p:tavLst>
                                    </p:anim>
                                    <p:anim calcmode="lin" valueType="num">
                                      <p:cBhvr>
                                        <p:cTn id="51" dur="500" fill="hold"/>
                                        <p:tgtEl>
                                          <p:spTgt spid="49"/>
                                        </p:tgtEl>
                                        <p:attrNameLst>
                                          <p:attrName>ppt_h</p:attrName>
                                        </p:attrNameLst>
                                      </p:cBhvr>
                                      <p:tavLst>
                                        <p:tav tm="0">
                                          <p:val>
                                            <p:fltVal val="0"/>
                                          </p:val>
                                        </p:tav>
                                        <p:tav tm="100000">
                                          <p:val>
                                            <p:strVal val="#ppt_h"/>
                                          </p:val>
                                        </p:tav>
                                      </p:tavLst>
                                    </p:anim>
                                    <p:animEffect transition="in" filter="fade">
                                      <p:cBhvr>
                                        <p:cTn id="52" dur="500"/>
                                        <p:tgtEl>
                                          <p:spTgt spid="49"/>
                                        </p:tgtEl>
                                      </p:cBhvr>
                                    </p:animEffect>
                                  </p:childTnLst>
                                </p:cTn>
                              </p:par>
                            </p:childTnLst>
                          </p:cTn>
                        </p:par>
                        <p:par>
                          <p:cTn id="53" fill="hold">
                            <p:stCondLst>
                              <p:cond delay="4500"/>
                            </p:stCondLst>
                            <p:childTnLst>
                              <p:par>
                                <p:cTn id="54" presetID="10" presetClass="entr" presetSubtype="0" fill="hold" nodeType="afterEffect">
                                  <p:stCondLst>
                                    <p:cond delay="0"/>
                                  </p:stCondLst>
                                  <p:childTnLst>
                                    <p:set>
                                      <p:cBhvr>
                                        <p:cTn id="55" dur="1" fill="hold">
                                          <p:stCondLst>
                                            <p:cond delay="0"/>
                                          </p:stCondLst>
                                        </p:cTn>
                                        <p:tgtEl>
                                          <p:spTgt spid="52"/>
                                        </p:tgtEl>
                                        <p:attrNameLst>
                                          <p:attrName>style.visibility</p:attrName>
                                        </p:attrNameLst>
                                      </p:cBhvr>
                                      <p:to>
                                        <p:strVal val="visible"/>
                                      </p:to>
                                    </p:set>
                                    <p:animEffect transition="in" filter="fade">
                                      <p:cBhvr>
                                        <p:cTn id="56"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2741939" y="1738154"/>
          <a:ext cx="7418566" cy="49457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1316" name="Freeform 26"/>
          <p:cNvSpPr>
            <a:spLocks noEditPoints="1"/>
          </p:cNvSpPr>
          <p:nvPr/>
        </p:nvSpPr>
        <p:spPr bwMode="auto">
          <a:xfrm>
            <a:off x="7410471" y="2734009"/>
            <a:ext cx="562539" cy="540774"/>
          </a:xfrm>
          <a:custGeom>
            <a:avLst/>
            <a:gdLst>
              <a:gd name="T0" fmla="*/ 772841735 w 263"/>
              <a:gd name="T1" fmla="*/ 0 h 256"/>
              <a:gd name="T2" fmla="*/ 456306376 w 263"/>
              <a:gd name="T3" fmla="*/ 216760080 h 256"/>
              <a:gd name="T4" fmla="*/ 456306376 w 263"/>
              <a:gd name="T5" fmla="*/ 220774043 h 256"/>
              <a:gd name="T6" fmla="*/ 115104859 w 263"/>
              <a:gd name="T7" fmla="*/ 553943184 h 256"/>
              <a:gd name="T8" fmla="*/ 4111033 w 263"/>
              <a:gd name="T9" fmla="*/ 883098175 h 256"/>
              <a:gd name="T10" fmla="*/ 115104859 w 263"/>
              <a:gd name="T11" fmla="*/ 1027604853 h 256"/>
              <a:gd name="T12" fmla="*/ 431640186 w 263"/>
              <a:gd name="T13" fmla="*/ 951337551 h 256"/>
              <a:gd name="T14" fmla="*/ 990718295 w 263"/>
              <a:gd name="T15" fmla="*/ 421478270 h 256"/>
              <a:gd name="T16" fmla="*/ 526189856 w 263"/>
              <a:gd name="T17" fmla="*/ 762675275 h 256"/>
              <a:gd name="T18" fmla="*/ 813950022 w 263"/>
              <a:gd name="T19" fmla="*/ 377322673 h 256"/>
              <a:gd name="T20" fmla="*/ 781063798 w 263"/>
              <a:gd name="T21" fmla="*/ 537887332 h 256"/>
              <a:gd name="T22" fmla="*/ 526189856 w 263"/>
              <a:gd name="T23" fmla="*/ 786759054 h 256"/>
              <a:gd name="T24" fmla="*/ 485081569 w 263"/>
              <a:gd name="T25" fmla="*/ 650280302 h 256"/>
              <a:gd name="T26" fmla="*/ 374087773 w 263"/>
              <a:gd name="T27" fmla="*/ 545915258 h 256"/>
              <a:gd name="T28" fmla="*/ 756399637 w 263"/>
              <a:gd name="T29" fmla="*/ 289013482 h 256"/>
              <a:gd name="T30" fmla="*/ 485081569 w 263"/>
              <a:gd name="T31" fmla="*/ 650280302 h 256"/>
              <a:gd name="T32" fmla="*/ 250762847 w 263"/>
              <a:gd name="T33" fmla="*/ 513803428 h 256"/>
              <a:gd name="T34" fmla="*/ 653627905 w 263"/>
              <a:gd name="T35" fmla="*/ 228801969 h 256"/>
              <a:gd name="T36" fmla="*/ 135658020 w 263"/>
              <a:gd name="T37" fmla="*/ 959365477 h 256"/>
              <a:gd name="T38" fmla="*/ 65774493 w 263"/>
              <a:gd name="T39" fmla="*/ 915209880 h 256"/>
              <a:gd name="T40" fmla="*/ 102771764 w 263"/>
              <a:gd name="T41" fmla="*/ 774717165 h 256"/>
              <a:gd name="T42" fmla="*/ 258984910 w 263"/>
              <a:gd name="T43" fmla="*/ 927251769 h 256"/>
              <a:gd name="T44" fmla="*/ 291871198 w 263"/>
              <a:gd name="T45" fmla="*/ 919223843 h 256"/>
              <a:gd name="T46" fmla="*/ 110993827 w 263"/>
              <a:gd name="T47" fmla="*/ 742605460 h 256"/>
              <a:gd name="T48" fmla="*/ 160324209 w 263"/>
              <a:gd name="T49" fmla="*/ 602112745 h 256"/>
              <a:gd name="T50" fmla="*/ 423418123 w 263"/>
              <a:gd name="T51" fmla="*/ 883098175 h 256"/>
              <a:gd name="T52" fmla="*/ 291871198 w 263"/>
              <a:gd name="T53" fmla="*/ 919223843 h 256"/>
              <a:gd name="T54" fmla="*/ 887946562 w 263"/>
              <a:gd name="T55" fmla="*/ 433520160 h 256"/>
              <a:gd name="T56" fmla="*/ 805729988 w 263"/>
              <a:gd name="T57" fmla="*/ 240843859 h 256"/>
              <a:gd name="T58" fmla="*/ 665958971 w 263"/>
              <a:gd name="T59" fmla="*/ 104367078 h 256"/>
              <a:gd name="T60" fmla="*/ 920832787 w 263"/>
              <a:gd name="T61" fmla="*/ 128450857 h 256"/>
              <a:gd name="T62" fmla="*/ 945498976 w 263"/>
              <a:gd name="T63" fmla="*/ 377322673 h 25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63"/>
              <a:gd name="T97" fmla="*/ 0 h 256"/>
              <a:gd name="T98" fmla="*/ 263 w 263"/>
              <a:gd name="T99" fmla="*/ 256 h 25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63" h="256">
                <a:moveTo>
                  <a:pt x="235" y="21"/>
                </a:moveTo>
                <a:cubicBezTo>
                  <a:pt x="222" y="8"/>
                  <a:pt x="205" y="0"/>
                  <a:pt x="188" y="0"/>
                </a:cubicBezTo>
                <a:cubicBezTo>
                  <a:pt x="173" y="0"/>
                  <a:pt x="160" y="5"/>
                  <a:pt x="150" y="15"/>
                </a:cubicBezTo>
                <a:cubicBezTo>
                  <a:pt x="111" y="54"/>
                  <a:pt x="111" y="54"/>
                  <a:pt x="111" y="54"/>
                </a:cubicBezTo>
                <a:cubicBezTo>
                  <a:pt x="111" y="54"/>
                  <a:pt x="111" y="54"/>
                  <a:pt x="111" y="55"/>
                </a:cubicBezTo>
                <a:cubicBezTo>
                  <a:pt x="111" y="55"/>
                  <a:pt x="111" y="55"/>
                  <a:pt x="111" y="55"/>
                </a:cubicBezTo>
                <a:cubicBezTo>
                  <a:pt x="111" y="55"/>
                  <a:pt x="111" y="55"/>
                  <a:pt x="111" y="55"/>
                </a:cubicBezTo>
                <a:cubicBezTo>
                  <a:pt x="28" y="138"/>
                  <a:pt x="28" y="138"/>
                  <a:pt x="28" y="138"/>
                </a:cubicBezTo>
                <a:cubicBezTo>
                  <a:pt x="24" y="142"/>
                  <a:pt x="22" y="147"/>
                  <a:pt x="20" y="152"/>
                </a:cubicBezTo>
                <a:cubicBezTo>
                  <a:pt x="1" y="220"/>
                  <a:pt x="1" y="220"/>
                  <a:pt x="1" y="220"/>
                </a:cubicBezTo>
                <a:cubicBezTo>
                  <a:pt x="1" y="220"/>
                  <a:pt x="0" y="225"/>
                  <a:pt x="0" y="228"/>
                </a:cubicBezTo>
                <a:cubicBezTo>
                  <a:pt x="0" y="243"/>
                  <a:pt x="13" y="256"/>
                  <a:pt x="28" y="256"/>
                </a:cubicBezTo>
                <a:cubicBezTo>
                  <a:pt x="31" y="256"/>
                  <a:pt x="37" y="255"/>
                  <a:pt x="37" y="255"/>
                </a:cubicBezTo>
                <a:cubicBezTo>
                  <a:pt x="105" y="237"/>
                  <a:pt x="105" y="237"/>
                  <a:pt x="105" y="237"/>
                </a:cubicBezTo>
                <a:cubicBezTo>
                  <a:pt x="110" y="235"/>
                  <a:pt x="115" y="232"/>
                  <a:pt x="119" y="229"/>
                </a:cubicBezTo>
                <a:cubicBezTo>
                  <a:pt x="241" y="105"/>
                  <a:pt x="241" y="105"/>
                  <a:pt x="241" y="105"/>
                </a:cubicBezTo>
                <a:cubicBezTo>
                  <a:pt x="263" y="83"/>
                  <a:pt x="261" y="46"/>
                  <a:pt x="235" y="21"/>
                </a:cubicBezTo>
                <a:close/>
                <a:moveTo>
                  <a:pt x="128" y="190"/>
                </a:moveTo>
                <a:cubicBezTo>
                  <a:pt x="127" y="183"/>
                  <a:pt x="125" y="176"/>
                  <a:pt x="122" y="169"/>
                </a:cubicBezTo>
                <a:cubicBezTo>
                  <a:pt x="198" y="94"/>
                  <a:pt x="198" y="94"/>
                  <a:pt x="198" y="94"/>
                </a:cubicBezTo>
                <a:cubicBezTo>
                  <a:pt x="203" y="108"/>
                  <a:pt x="200" y="124"/>
                  <a:pt x="190" y="134"/>
                </a:cubicBezTo>
                <a:cubicBezTo>
                  <a:pt x="190" y="134"/>
                  <a:pt x="190" y="134"/>
                  <a:pt x="190" y="134"/>
                </a:cubicBezTo>
                <a:cubicBezTo>
                  <a:pt x="190" y="134"/>
                  <a:pt x="190" y="134"/>
                  <a:pt x="190" y="134"/>
                </a:cubicBezTo>
                <a:cubicBezTo>
                  <a:pt x="128" y="196"/>
                  <a:pt x="128" y="196"/>
                  <a:pt x="128" y="196"/>
                </a:cubicBezTo>
                <a:cubicBezTo>
                  <a:pt x="128" y="194"/>
                  <a:pt x="128" y="192"/>
                  <a:pt x="128" y="190"/>
                </a:cubicBezTo>
                <a:close/>
                <a:moveTo>
                  <a:pt x="118" y="162"/>
                </a:moveTo>
                <a:cubicBezTo>
                  <a:pt x="115" y="157"/>
                  <a:pt x="112" y="152"/>
                  <a:pt x="108" y="148"/>
                </a:cubicBezTo>
                <a:cubicBezTo>
                  <a:pt x="103" y="143"/>
                  <a:pt x="97" y="140"/>
                  <a:pt x="91" y="136"/>
                </a:cubicBezTo>
                <a:cubicBezTo>
                  <a:pt x="168" y="60"/>
                  <a:pt x="168" y="60"/>
                  <a:pt x="168" y="60"/>
                </a:cubicBezTo>
                <a:cubicBezTo>
                  <a:pt x="174" y="63"/>
                  <a:pt x="179" y="66"/>
                  <a:pt x="184" y="72"/>
                </a:cubicBezTo>
                <a:cubicBezTo>
                  <a:pt x="189" y="76"/>
                  <a:pt x="192" y="81"/>
                  <a:pt x="195" y="86"/>
                </a:cubicBezTo>
                <a:lnTo>
                  <a:pt x="118" y="162"/>
                </a:lnTo>
                <a:close/>
                <a:moveTo>
                  <a:pt x="84" y="133"/>
                </a:moveTo>
                <a:cubicBezTo>
                  <a:pt x="76" y="130"/>
                  <a:pt x="69" y="128"/>
                  <a:pt x="61" y="128"/>
                </a:cubicBezTo>
                <a:cubicBezTo>
                  <a:pt x="123" y="66"/>
                  <a:pt x="123" y="66"/>
                  <a:pt x="123" y="66"/>
                </a:cubicBezTo>
                <a:cubicBezTo>
                  <a:pt x="132" y="56"/>
                  <a:pt x="146" y="54"/>
                  <a:pt x="159" y="57"/>
                </a:cubicBezTo>
                <a:lnTo>
                  <a:pt x="84" y="133"/>
                </a:lnTo>
                <a:close/>
                <a:moveTo>
                  <a:pt x="33" y="239"/>
                </a:moveTo>
                <a:cubicBezTo>
                  <a:pt x="32" y="239"/>
                  <a:pt x="30" y="240"/>
                  <a:pt x="28" y="240"/>
                </a:cubicBezTo>
                <a:cubicBezTo>
                  <a:pt x="21" y="240"/>
                  <a:pt x="16" y="235"/>
                  <a:pt x="16" y="228"/>
                </a:cubicBezTo>
                <a:cubicBezTo>
                  <a:pt x="16" y="227"/>
                  <a:pt x="17" y="224"/>
                  <a:pt x="17" y="224"/>
                </a:cubicBezTo>
                <a:cubicBezTo>
                  <a:pt x="25" y="193"/>
                  <a:pt x="25" y="193"/>
                  <a:pt x="25" y="193"/>
                </a:cubicBezTo>
                <a:cubicBezTo>
                  <a:pt x="34" y="193"/>
                  <a:pt x="44" y="196"/>
                  <a:pt x="52" y="204"/>
                </a:cubicBezTo>
                <a:cubicBezTo>
                  <a:pt x="60" y="212"/>
                  <a:pt x="64" y="222"/>
                  <a:pt x="63" y="231"/>
                </a:cubicBezTo>
                <a:lnTo>
                  <a:pt x="33" y="239"/>
                </a:lnTo>
                <a:close/>
                <a:moveTo>
                  <a:pt x="71" y="229"/>
                </a:moveTo>
                <a:cubicBezTo>
                  <a:pt x="71" y="218"/>
                  <a:pt x="66" y="207"/>
                  <a:pt x="58" y="198"/>
                </a:cubicBezTo>
                <a:cubicBezTo>
                  <a:pt x="49" y="190"/>
                  <a:pt x="38" y="185"/>
                  <a:pt x="27" y="185"/>
                </a:cubicBezTo>
                <a:cubicBezTo>
                  <a:pt x="35" y="156"/>
                  <a:pt x="35" y="156"/>
                  <a:pt x="35" y="156"/>
                </a:cubicBezTo>
                <a:cubicBezTo>
                  <a:pt x="36" y="154"/>
                  <a:pt x="37" y="152"/>
                  <a:pt x="39" y="150"/>
                </a:cubicBezTo>
                <a:cubicBezTo>
                  <a:pt x="55" y="139"/>
                  <a:pt x="79" y="142"/>
                  <a:pt x="96" y="160"/>
                </a:cubicBezTo>
                <a:cubicBezTo>
                  <a:pt x="115" y="178"/>
                  <a:pt x="117" y="204"/>
                  <a:pt x="103" y="220"/>
                </a:cubicBezTo>
                <a:cubicBezTo>
                  <a:pt x="103" y="221"/>
                  <a:pt x="102" y="221"/>
                  <a:pt x="101" y="221"/>
                </a:cubicBezTo>
                <a:lnTo>
                  <a:pt x="71" y="229"/>
                </a:lnTo>
                <a:close/>
                <a:moveTo>
                  <a:pt x="230" y="94"/>
                </a:moveTo>
                <a:cubicBezTo>
                  <a:pt x="216" y="108"/>
                  <a:pt x="216" y="108"/>
                  <a:pt x="216" y="108"/>
                </a:cubicBezTo>
                <a:cubicBezTo>
                  <a:pt x="216" y="106"/>
                  <a:pt x="216" y="104"/>
                  <a:pt x="216" y="102"/>
                </a:cubicBezTo>
                <a:cubicBezTo>
                  <a:pt x="215" y="87"/>
                  <a:pt x="207" y="72"/>
                  <a:pt x="196" y="60"/>
                </a:cubicBezTo>
                <a:cubicBezTo>
                  <a:pt x="183" y="47"/>
                  <a:pt x="165" y="40"/>
                  <a:pt x="148" y="40"/>
                </a:cubicBezTo>
                <a:cubicBezTo>
                  <a:pt x="162" y="26"/>
                  <a:pt x="162" y="26"/>
                  <a:pt x="162" y="26"/>
                </a:cubicBezTo>
                <a:cubicBezTo>
                  <a:pt x="168" y="20"/>
                  <a:pt x="177" y="16"/>
                  <a:pt x="188" y="16"/>
                </a:cubicBezTo>
                <a:cubicBezTo>
                  <a:pt x="200" y="16"/>
                  <a:pt x="214" y="22"/>
                  <a:pt x="224" y="32"/>
                </a:cubicBezTo>
                <a:cubicBezTo>
                  <a:pt x="233" y="41"/>
                  <a:pt x="239" y="53"/>
                  <a:pt x="240" y="65"/>
                </a:cubicBezTo>
                <a:cubicBezTo>
                  <a:pt x="241" y="76"/>
                  <a:pt x="237" y="87"/>
                  <a:pt x="230" y="94"/>
                </a:cubicBezTo>
                <a:close/>
              </a:path>
            </a:pathLst>
          </a:custGeom>
          <a:solidFill>
            <a:schemeClr val="bg1"/>
          </a:solidFill>
          <a:ln w="9525">
            <a:noFill/>
            <a:miter lim="800000"/>
          </a:ln>
        </p:spPr>
        <p:txBody>
          <a:bodyPr/>
          <a:lstStyle/>
          <a:p>
            <a:endParaRPr lang="id-ID" altLang="zh-CN">
              <a:solidFill>
                <a:schemeClr val="bg1"/>
              </a:solidFill>
              <a:sym typeface="Arial" panose="020B0604020202020204" pitchFamily="34" charset="0"/>
            </a:endParaRPr>
          </a:p>
        </p:txBody>
      </p:sp>
      <p:grpSp>
        <p:nvGrpSpPr>
          <p:cNvPr id="6" name="Group 5"/>
          <p:cNvGrpSpPr/>
          <p:nvPr/>
        </p:nvGrpSpPr>
        <p:grpSpPr>
          <a:xfrm>
            <a:off x="5041454" y="2733358"/>
            <a:ext cx="490768" cy="574487"/>
            <a:chOff x="6980238" y="-342900"/>
            <a:chExt cx="1150937" cy="1311275"/>
          </a:xfrm>
          <a:solidFill>
            <a:schemeClr val="bg1"/>
          </a:solidFill>
        </p:grpSpPr>
        <p:sp>
          <p:nvSpPr>
            <p:cNvPr id="7" name="Freeform 30"/>
            <p:cNvSpPr>
              <a:spLocks noEditPoints="1"/>
            </p:cNvSpPr>
            <p:nvPr/>
          </p:nvSpPr>
          <p:spPr bwMode="auto">
            <a:xfrm>
              <a:off x="6980238" y="-342900"/>
              <a:ext cx="1150937" cy="1311275"/>
            </a:xfrm>
            <a:custGeom>
              <a:avLst/>
              <a:gdLst>
                <a:gd name="T0" fmla="*/ 152 w 304"/>
                <a:gd name="T1" fmla="*/ 0 h 347"/>
                <a:gd name="T2" fmla="*/ 0 w 304"/>
                <a:gd name="T3" fmla="*/ 71 h 347"/>
                <a:gd name="T4" fmla="*/ 0 w 304"/>
                <a:gd name="T5" fmla="*/ 277 h 347"/>
                <a:gd name="T6" fmla="*/ 152 w 304"/>
                <a:gd name="T7" fmla="*/ 347 h 347"/>
                <a:gd name="T8" fmla="*/ 304 w 304"/>
                <a:gd name="T9" fmla="*/ 277 h 347"/>
                <a:gd name="T10" fmla="*/ 304 w 304"/>
                <a:gd name="T11" fmla="*/ 71 h 347"/>
                <a:gd name="T12" fmla="*/ 152 w 304"/>
                <a:gd name="T13" fmla="*/ 0 h 347"/>
                <a:gd name="T14" fmla="*/ 282 w 304"/>
                <a:gd name="T15" fmla="*/ 277 h 347"/>
                <a:gd name="T16" fmla="*/ 152 w 304"/>
                <a:gd name="T17" fmla="*/ 326 h 347"/>
                <a:gd name="T18" fmla="*/ 22 w 304"/>
                <a:gd name="T19" fmla="*/ 277 h 347"/>
                <a:gd name="T20" fmla="*/ 22 w 304"/>
                <a:gd name="T21" fmla="*/ 236 h 347"/>
                <a:gd name="T22" fmla="*/ 152 w 304"/>
                <a:gd name="T23" fmla="*/ 271 h 347"/>
                <a:gd name="T24" fmla="*/ 282 w 304"/>
                <a:gd name="T25" fmla="*/ 236 h 347"/>
                <a:gd name="T26" fmla="*/ 282 w 304"/>
                <a:gd name="T27" fmla="*/ 277 h 347"/>
                <a:gd name="T28" fmla="*/ 282 w 304"/>
                <a:gd name="T29" fmla="*/ 212 h 347"/>
                <a:gd name="T30" fmla="*/ 282 w 304"/>
                <a:gd name="T31" fmla="*/ 212 h 347"/>
                <a:gd name="T32" fmla="*/ 282 w 304"/>
                <a:gd name="T33" fmla="*/ 212 h 347"/>
                <a:gd name="T34" fmla="*/ 152 w 304"/>
                <a:gd name="T35" fmla="*/ 261 h 347"/>
                <a:gd name="T36" fmla="*/ 22 w 304"/>
                <a:gd name="T37" fmla="*/ 212 h 347"/>
                <a:gd name="T38" fmla="*/ 22 w 304"/>
                <a:gd name="T39" fmla="*/ 212 h 347"/>
                <a:gd name="T40" fmla="*/ 22 w 304"/>
                <a:gd name="T41" fmla="*/ 212 h 347"/>
                <a:gd name="T42" fmla="*/ 22 w 304"/>
                <a:gd name="T43" fmla="*/ 171 h 347"/>
                <a:gd name="T44" fmla="*/ 152 w 304"/>
                <a:gd name="T45" fmla="*/ 206 h 347"/>
                <a:gd name="T46" fmla="*/ 282 w 304"/>
                <a:gd name="T47" fmla="*/ 171 h 347"/>
                <a:gd name="T48" fmla="*/ 282 w 304"/>
                <a:gd name="T49" fmla="*/ 212 h 347"/>
                <a:gd name="T50" fmla="*/ 282 w 304"/>
                <a:gd name="T51" fmla="*/ 147 h 347"/>
                <a:gd name="T52" fmla="*/ 282 w 304"/>
                <a:gd name="T53" fmla="*/ 147 h 347"/>
                <a:gd name="T54" fmla="*/ 282 w 304"/>
                <a:gd name="T55" fmla="*/ 147 h 347"/>
                <a:gd name="T56" fmla="*/ 152 w 304"/>
                <a:gd name="T57" fmla="*/ 195 h 347"/>
                <a:gd name="T58" fmla="*/ 22 w 304"/>
                <a:gd name="T59" fmla="*/ 147 h 347"/>
                <a:gd name="T60" fmla="*/ 22 w 304"/>
                <a:gd name="T61" fmla="*/ 147 h 347"/>
                <a:gd name="T62" fmla="*/ 22 w 304"/>
                <a:gd name="T63" fmla="*/ 147 h 347"/>
                <a:gd name="T64" fmla="*/ 22 w 304"/>
                <a:gd name="T65" fmla="*/ 109 h 347"/>
                <a:gd name="T66" fmla="*/ 152 w 304"/>
                <a:gd name="T67" fmla="*/ 141 h 347"/>
                <a:gd name="T68" fmla="*/ 282 w 304"/>
                <a:gd name="T69" fmla="*/ 109 h 347"/>
                <a:gd name="T70" fmla="*/ 282 w 304"/>
                <a:gd name="T71" fmla="*/ 147 h 347"/>
                <a:gd name="T72" fmla="*/ 152 w 304"/>
                <a:gd name="T73" fmla="*/ 119 h 347"/>
                <a:gd name="T74" fmla="*/ 22 w 304"/>
                <a:gd name="T75" fmla="*/ 71 h 347"/>
                <a:gd name="T76" fmla="*/ 152 w 304"/>
                <a:gd name="T77" fmla="*/ 22 h 347"/>
                <a:gd name="T78" fmla="*/ 282 w 304"/>
                <a:gd name="T79" fmla="*/ 71 h 347"/>
                <a:gd name="T80" fmla="*/ 152 w 304"/>
                <a:gd name="T81" fmla="*/ 119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04" h="347">
                  <a:moveTo>
                    <a:pt x="152" y="0"/>
                  </a:moveTo>
                  <a:cubicBezTo>
                    <a:pt x="79" y="0"/>
                    <a:pt x="0" y="22"/>
                    <a:pt x="0" y="71"/>
                  </a:cubicBezTo>
                  <a:cubicBezTo>
                    <a:pt x="0" y="277"/>
                    <a:pt x="0" y="277"/>
                    <a:pt x="0" y="277"/>
                  </a:cubicBezTo>
                  <a:cubicBezTo>
                    <a:pt x="0" y="325"/>
                    <a:pt x="79" y="347"/>
                    <a:pt x="152" y="347"/>
                  </a:cubicBezTo>
                  <a:cubicBezTo>
                    <a:pt x="225" y="347"/>
                    <a:pt x="304" y="325"/>
                    <a:pt x="304" y="277"/>
                  </a:cubicBezTo>
                  <a:cubicBezTo>
                    <a:pt x="304" y="71"/>
                    <a:pt x="304" y="71"/>
                    <a:pt x="304" y="71"/>
                  </a:cubicBezTo>
                  <a:cubicBezTo>
                    <a:pt x="304" y="22"/>
                    <a:pt x="225" y="0"/>
                    <a:pt x="152" y="0"/>
                  </a:cubicBezTo>
                  <a:close/>
                  <a:moveTo>
                    <a:pt x="282" y="277"/>
                  </a:moveTo>
                  <a:cubicBezTo>
                    <a:pt x="282" y="304"/>
                    <a:pt x="224" y="326"/>
                    <a:pt x="152" y="326"/>
                  </a:cubicBezTo>
                  <a:cubicBezTo>
                    <a:pt x="80" y="326"/>
                    <a:pt x="22" y="304"/>
                    <a:pt x="22" y="277"/>
                  </a:cubicBezTo>
                  <a:cubicBezTo>
                    <a:pt x="22" y="236"/>
                    <a:pt x="22" y="236"/>
                    <a:pt x="22" y="236"/>
                  </a:cubicBezTo>
                  <a:cubicBezTo>
                    <a:pt x="44" y="259"/>
                    <a:pt x="98" y="271"/>
                    <a:pt x="152" y="271"/>
                  </a:cubicBezTo>
                  <a:cubicBezTo>
                    <a:pt x="206" y="271"/>
                    <a:pt x="260" y="259"/>
                    <a:pt x="282" y="236"/>
                  </a:cubicBezTo>
                  <a:lnTo>
                    <a:pt x="282" y="277"/>
                  </a:lnTo>
                  <a:close/>
                  <a:moveTo>
                    <a:pt x="282" y="212"/>
                  </a:moveTo>
                  <a:cubicBezTo>
                    <a:pt x="282" y="212"/>
                    <a:pt x="282" y="212"/>
                    <a:pt x="282" y="212"/>
                  </a:cubicBezTo>
                  <a:cubicBezTo>
                    <a:pt x="282" y="212"/>
                    <a:pt x="282" y="212"/>
                    <a:pt x="282" y="212"/>
                  </a:cubicBezTo>
                  <a:cubicBezTo>
                    <a:pt x="282" y="239"/>
                    <a:pt x="224" y="261"/>
                    <a:pt x="152" y="261"/>
                  </a:cubicBezTo>
                  <a:cubicBezTo>
                    <a:pt x="80" y="261"/>
                    <a:pt x="22" y="239"/>
                    <a:pt x="22" y="212"/>
                  </a:cubicBezTo>
                  <a:cubicBezTo>
                    <a:pt x="22" y="212"/>
                    <a:pt x="22" y="212"/>
                    <a:pt x="22" y="212"/>
                  </a:cubicBezTo>
                  <a:cubicBezTo>
                    <a:pt x="22" y="212"/>
                    <a:pt x="22" y="212"/>
                    <a:pt x="22" y="212"/>
                  </a:cubicBezTo>
                  <a:cubicBezTo>
                    <a:pt x="22" y="171"/>
                    <a:pt x="22" y="171"/>
                    <a:pt x="22" y="171"/>
                  </a:cubicBezTo>
                  <a:cubicBezTo>
                    <a:pt x="44" y="194"/>
                    <a:pt x="98" y="206"/>
                    <a:pt x="152" y="206"/>
                  </a:cubicBezTo>
                  <a:cubicBezTo>
                    <a:pt x="206" y="206"/>
                    <a:pt x="260" y="194"/>
                    <a:pt x="282" y="171"/>
                  </a:cubicBezTo>
                  <a:lnTo>
                    <a:pt x="282" y="212"/>
                  </a:lnTo>
                  <a:close/>
                  <a:moveTo>
                    <a:pt x="282" y="147"/>
                  </a:moveTo>
                  <a:cubicBezTo>
                    <a:pt x="282" y="147"/>
                    <a:pt x="282" y="147"/>
                    <a:pt x="282" y="147"/>
                  </a:cubicBezTo>
                  <a:cubicBezTo>
                    <a:pt x="282" y="147"/>
                    <a:pt x="282" y="147"/>
                    <a:pt x="282" y="147"/>
                  </a:cubicBezTo>
                  <a:cubicBezTo>
                    <a:pt x="282" y="174"/>
                    <a:pt x="224" y="195"/>
                    <a:pt x="152" y="195"/>
                  </a:cubicBezTo>
                  <a:cubicBezTo>
                    <a:pt x="80" y="195"/>
                    <a:pt x="22" y="174"/>
                    <a:pt x="22" y="147"/>
                  </a:cubicBezTo>
                  <a:cubicBezTo>
                    <a:pt x="22" y="147"/>
                    <a:pt x="22" y="147"/>
                    <a:pt x="22" y="147"/>
                  </a:cubicBezTo>
                  <a:cubicBezTo>
                    <a:pt x="22" y="147"/>
                    <a:pt x="22" y="147"/>
                    <a:pt x="22" y="147"/>
                  </a:cubicBezTo>
                  <a:cubicBezTo>
                    <a:pt x="22" y="109"/>
                    <a:pt x="22" y="109"/>
                    <a:pt x="22" y="109"/>
                  </a:cubicBezTo>
                  <a:cubicBezTo>
                    <a:pt x="50" y="131"/>
                    <a:pt x="102" y="141"/>
                    <a:pt x="152" y="141"/>
                  </a:cubicBezTo>
                  <a:cubicBezTo>
                    <a:pt x="202" y="141"/>
                    <a:pt x="254" y="131"/>
                    <a:pt x="282" y="109"/>
                  </a:cubicBezTo>
                  <a:lnTo>
                    <a:pt x="282" y="147"/>
                  </a:lnTo>
                  <a:close/>
                  <a:moveTo>
                    <a:pt x="152" y="119"/>
                  </a:moveTo>
                  <a:cubicBezTo>
                    <a:pt x="80" y="119"/>
                    <a:pt x="22" y="98"/>
                    <a:pt x="22" y="71"/>
                  </a:cubicBezTo>
                  <a:cubicBezTo>
                    <a:pt x="22" y="44"/>
                    <a:pt x="80" y="22"/>
                    <a:pt x="152" y="22"/>
                  </a:cubicBezTo>
                  <a:cubicBezTo>
                    <a:pt x="224" y="22"/>
                    <a:pt x="282" y="44"/>
                    <a:pt x="282" y="71"/>
                  </a:cubicBezTo>
                  <a:cubicBezTo>
                    <a:pt x="282" y="98"/>
                    <a:pt x="224" y="119"/>
                    <a:pt x="152" y="119"/>
                  </a:cubicBezTo>
                  <a:close/>
                </a:path>
              </a:pathLst>
            </a:cu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8" name="Oval 31"/>
            <p:cNvSpPr>
              <a:spLocks noChangeArrowheads="1"/>
            </p:cNvSpPr>
            <p:nvPr/>
          </p:nvSpPr>
          <p:spPr bwMode="auto">
            <a:xfrm>
              <a:off x="7885113" y="681038"/>
              <a:ext cx="82550" cy="84138"/>
            </a:xfrm>
            <a:prstGeom prst="ellipse">
              <a:avLst/>
            </a:pr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9" name="Oval 32"/>
            <p:cNvSpPr>
              <a:spLocks noChangeArrowheads="1"/>
            </p:cNvSpPr>
            <p:nvPr/>
          </p:nvSpPr>
          <p:spPr bwMode="auto">
            <a:xfrm>
              <a:off x="7885113" y="434975"/>
              <a:ext cx="82550" cy="84138"/>
            </a:xfrm>
            <a:prstGeom prst="ellipse">
              <a:avLst/>
            </a:pr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10" name="Oval 33"/>
            <p:cNvSpPr>
              <a:spLocks noChangeArrowheads="1"/>
            </p:cNvSpPr>
            <p:nvPr/>
          </p:nvSpPr>
          <p:spPr bwMode="auto">
            <a:xfrm>
              <a:off x="7885113" y="190500"/>
              <a:ext cx="82550" cy="82550"/>
            </a:xfrm>
            <a:prstGeom prst="ellipse">
              <a:avLst/>
            </a:pr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grpSp>
      <p:grpSp>
        <p:nvGrpSpPr>
          <p:cNvPr id="11" name="Group 10"/>
          <p:cNvGrpSpPr/>
          <p:nvPr/>
        </p:nvGrpSpPr>
        <p:grpSpPr>
          <a:xfrm>
            <a:off x="4970559" y="5083990"/>
            <a:ext cx="632557" cy="470732"/>
            <a:chOff x="8236208" y="2550087"/>
            <a:chExt cx="188218" cy="175580"/>
          </a:xfrm>
          <a:solidFill>
            <a:schemeClr val="bg1"/>
          </a:solidFill>
        </p:grpSpPr>
        <p:sp>
          <p:nvSpPr>
            <p:cNvPr id="12" name="Freeform 597"/>
            <p:cNvSpPr>
              <a:spLocks noEditPoints="1"/>
            </p:cNvSpPr>
            <p:nvPr/>
          </p:nvSpPr>
          <p:spPr bwMode="auto">
            <a:xfrm>
              <a:off x="8236208" y="2550087"/>
              <a:ext cx="188218" cy="175580"/>
            </a:xfrm>
            <a:custGeom>
              <a:avLst/>
              <a:gdLst>
                <a:gd name="T0" fmla="*/ 124 w 125"/>
                <a:gd name="T1" fmla="*/ 19 h 121"/>
                <a:gd name="T2" fmla="*/ 121 w 125"/>
                <a:gd name="T3" fmla="*/ 17 h 121"/>
                <a:gd name="T4" fmla="*/ 52 w 125"/>
                <a:gd name="T5" fmla="*/ 1 h 121"/>
                <a:gd name="T6" fmla="*/ 47 w 125"/>
                <a:gd name="T7" fmla="*/ 4 h 121"/>
                <a:gd name="T8" fmla="*/ 20 w 125"/>
                <a:gd name="T9" fmla="*/ 70 h 121"/>
                <a:gd name="T10" fmla="*/ 29 w 125"/>
                <a:gd name="T11" fmla="*/ 74 h 121"/>
                <a:gd name="T12" fmla="*/ 54 w 125"/>
                <a:gd name="T13" fmla="*/ 10 h 121"/>
                <a:gd name="T14" fmla="*/ 114 w 125"/>
                <a:gd name="T15" fmla="*/ 25 h 121"/>
                <a:gd name="T16" fmla="*/ 93 w 125"/>
                <a:gd name="T17" fmla="*/ 84 h 121"/>
                <a:gd name="T18" fmla="*/ 73 w 125"/>
                <a:gd name="T19" fmla="*/ 112 h 121"/>
                <a:gd name="T20" fmla="*/ 73 w 125"/>
                <a:gd name="T21" fmla="*/ 112 h 121"/>
                <a:gd name="T22" fmla="*/ 57 w 125"/>
                <a:gd name="T23" fmla="*/ 93 h 121"/>
                <a:gd name="T24" fmla="*/ 3 w 125"/>
                <a:gd name="T25" fmla="*/ 71 h 121"/>
                <a:gd name="T26" fmla="*/ 18 w 125"/>
                <a:gd name="T27" fmla="*/ 101 h 121"/>
                <a:gd name="T28" fmla="*/ 57 w 125"/>
                <a:gd name="T29" fmla="*/ 119 h 121"/>
                <a:gd name="T30" fmla="*/ 70 w 125"/>
                <a:gd name="T31" fmla="*/ 121 h 121"/>
                <a:gd name="T32" fmla="*/ 102 w 125"/>
                <a:gd name="T33" fmla="*/ 87 h 121"/>
                <a:gd name="T34" fmla="*/ 124 w 125"/>
                <a:gd name="T35" fmla="*/ 23 h 121"/>
                <a:gd name="T36" fmla="*/ 124 w 125"/>
                <a:gd name="T37" fmla="*/ 19 h 121"/>
                <a:gd name="T38" fmla="*/ 124 w 125"/>
                <a:gd name="T39" fmla="*/ 19 h 121"/>
                <a:gd name="T40" fmla="*/ 124 w 125"/>
                <a:gd name="T41" fmla="*/ 19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5" h="121">
                  <a:moveTo>
                    <a:pt x="124" y="19"/>
                  </a:moveTo>
                  <a:cubicBezTo>
                    <a:pt x="123" y="18"/>
                    <a:pt x="122" y="17"/>
                    <a:pt x="121" y="17"/>
                  </a:cubicBezTo>
                  <a:cubicBezTo>
                    <a:pt x="52" y="1"/>
                    <a:pt x="52" y="1"/>
                    <a:pt x="52" y="1"/>
                  </a:cubicBezTo>
                  <a:cubicBezTo>
                    <a:pt x="50" y="0"/>
                    <a:pt x="47" y="1"/>
                    <a:pt x="47" y="4"/>
                  </a:cubicBezTo>
                  <a:cubicBezTo>
                    <a:pt x="20" y="70"/>
                    <a:pt x="20" y="70"/>
                    <a:pt x="20" y="70"/>
                  </a:cubicBezTo>
                  <a:cubicBezTo>
                    <a:pt x="29" y="74"/>
                    <a:pt x="29" y="74"/>
                    <a:pt x="29" y="74"/>
                  </a:cubicBezTo>
                  <a:cubicBezTo>
                    <a:pt x="54" y="10"/>
                    <a:pt x="54" y="10"/>
                    <a:pt x="54" y="10"/>
                  </a:cubicBezTo>
                  <a:cubicBezTo>
                    <a:pt x="114" y="25"/>
                    <a:pt x="114" y="25"/>
                    <a:pt x="114" y="25"/>
                  </a:cubicBezTo>
                  <a:cubicBezTo>
                    <a:pt x="110" y="37"/>
                    <a:pt x="101" y="61"/>
                    <a:pt x="93" y="84"/>
                  </a:cubicBezTo>
                  <a:cubicBezTo>
                    <a:pt x="85" y="103"/>
                    <a:pt x="81" y="110"/>
                    <a:pt x="73" y="112"/>
                  </a:cubicBezTo>
                  <a:cubicBezTo>
                    <a:pt x="73" y="112"/>
                    <a:pt x="73" y="112"/>
                    <a:pt x="73" y="112"/>
                  </a:cubicBezTo>
                  <a:cubicBezTo>
                    <a:pt x="56" y="114"/>
                    <a:pt x="57" y="93"/>
                    <a:pt x="57" y="93"/>
                  </a:cubicBezTo>
                  <a:cubicBezTo>
                    <a:pt x="3" y="71"/>
                    <a:pt x="3" y="71"/>
                    <a:pt x="3" y="71"/>
                  </a:cubicBezTo>
                  <a:cubicBezTo>
                    <a:pt x="0" y="95"/>
                    <a:pt x="18" y="101"/>
                    <a:pt x="18" y="101"/>
                  </a:cubicBezTo>
                  <a:cubicBezTo>
                    <a:pt x="57" y="119"/>
                    <a:pt x="57" y="119"/>
                    <a:pt x="57" y="119"/>
                  </a:cubicBezTo>
                  <a:cubicBezTo>
                    <a:pt x="57" y="119"/>
                    <a:pt x="63" y="121"/>
                    <a:pt x="70" y="121"/>
                  </a:cubicBezTo>
                  <a:cubicBezTo>
                    <a:pt x="87" y="121"/>
                    <a:pt x="94" y="108"/>
                    <a:pt x="102" y="87"/>
                  </a:cubicBezTo>
                  <a:cubicBezTo>
                    <a:pt x="113" y="57"/>
                    <a:pt x="124" y="24"/>
                    <a:pt x="124" y="23"/>
                  </a:cubicBezTo>
                  <a:cubicBezTo>
                    <a:pt x="125" y="22"/>
                    <a:pt x="125" y="21"/>
                    <a:pt x="124" y="19"/>
                  </a:cubicBezTo>
                  <a:close/>
                  <a:moveTo>
                    <a:pt x="124" y="19"/>
                  </a:moveTo>
                  <a:cubicBezTo>
                    <a:pt x="124" y="19"/>
                    <a:pt x="124" y="19"/>
                    <a:pt x="124" y="19"/>
                  </a:cubicBezTo>
                </a:path>
              </a:pathLst>
            </a:cu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13" name="Freeform 598"/>
            <p:cNvSpPr>
              <a:spLocks noEditPoints="1"/>
            </p:cNvSpPr>
            <p:nvPr/>
          </p:nvSpPr>
          <p:spPr bwMode="auto">
            <a:xfrm>
              <a:off x="8337556" y="2594679"/>
              <a:ext cx="46331" cy="25083"/>
            </a:xfrm>
            <a:custGeom>
              <a:avLst/>
              <a:gdLst>
                <a:gd name="T0" fmla="*/ 25 w 31"/>
                <a:gd name="T1" fmla="*/ 16 h 17"/>
                <a:gd name="T2" fmla="*/ 26 w 31"/>
                <a:gd name="T3" fmla="*/ 17 h 17"/>
                <a:gd name="T4" fmla="*/ 30 w 31"/>
                <a:gd name="T5" fmla="*/ 13 h 17"/>
                <a:gd name="T6" fmla="*/ 27 w 31"/>
                <a:gd name="T7" fmla="*/ 7 h 17"/>
                <a:gd name="T8" fmla="*/ 7 w 31"/>
                <a:gd name="T9" fmla="*/ 1 h 17"/>
                <a:gd name="T10" fmla="*/ 1 w 31"/>
                <a:gd name="T11" fmla="*/ 4 h 17"/>
                <a:gd name="T12" fmla="*/ 4 w 31"/>
                <a:gd name="T13" fmla="*/ 10 h 17"/>
                <a:gd name="T14" fmla="*/ 25 w 31"/>
                <a:gd name="T15" fmla="*/ 16 h 17"/>
                <a:gd name="T16" fmla="*/ 25 w 31"/>
                <a:gd name="T17" fmla="*/ 16 h 17"/>
                <a:gd name="T18" fmla="*/ 25 w 31"/>
                <a:gd name="T19"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7">
                  <a:moveTo>
                    <a:pt x="25" y="16"/>
                  </a:moveTo>
                  <a:cubicBezTo>
                    <a:pt x="25" y="16"/>
                    <a:pt x="25" y="17"/>
                    <a:pt x="26" y="17"/>
                  </a:cubicBezTo>
                  <a:cubicBezTo>
                    <a:pt x="28" y="17"/>
                    <a:pt x="30" y="15"/>
                    <a:pt x="30" y="13"/>
                  </a:cubicBezTo>
                  <a:cubicBezTo>
                    <a:pt x="31" y="11"/>
                    <a:pt x="30" y="8"/>
                    <a:pt x="27" y="7"/>
                  </a:cubicBezTo>
                  <a:cubicBezTo>
                    <a:pt x="7" y="1"/>
                    <a:pt x="7" y="1"/>
                    <a:pt x="7" y="1"/>
                  </a:cubicBezTo>
                  <a:cubicBezTo>
                    <a:pt x="4" y="0"/>
                    <a:pt x="2" y="2"/>
                    <a:pt x="1" y="4"/>
                  </a:cubicBezTo>
                  <a:cubicBezTo>
                    <a:pt x="0" y="7"/>
                    <a:pt x="2" y="9"/>
                    <a:pt x="4" y="10"/>
                  </a:cubicBezTo>
                  <a:lnTo>
                    <a:pt x="25" y="16"/>
                  </a:lnTo>
                  <a:close/>
                  <a:moveTo>
                    <a:pt x="25" y="16"/>
                  </a:moveTo>
                  <a:cubicBezTo>
                    <a:pt x="25" y="16"/>
                    <a:pt x="25" y="16"/>
                    <a:pt x="25" y="16"/>
                  </a:cubicBezTo>
                </a:path>
              </a:pathLst>
            </a:cu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14" name="Freeform 599"/>
            <p:cNvSpPr>
              <a:spLocks noEditPoints="1"/>
            </p:cNvSpPr>
            <p:nvPr/>
          </p:nvSpPr>
          <p:spPr bwMode="auto">
            <a:xfrm>
              <a:off x="8325974" y="2622549"/>
              <a:ext cx="46331" cy="22296"/>
            </a:xfrm>
            <a:custGeom>
              <a:avLst/>
              <a:gdLst>
                <a:gd name="T0" fmla="*/ 1 w 31"/>
                <a:gd name="T1" fmla="*/ 4 h 17"/>
                <a:gd name="T2" fmla="*/ 4 w 31"/>
                <a:gd name="T3" fmla="*/ 10 h 17"/>
                <a:gd name="T4" fmla="*/ 24 w 31"/>
                <a:gd name="T5" fmla="*/ 17 h 17"/>
                <a:gd name="T6" fmla="*/ 25 w 31"/>
                <a:gd name="T7" fmla="*/ 17 h 17"/>
                <a:gd name="T8" fmla="*/ 30 w 31"/>
                <a:gd name="T9" fmla="*/ 14 h 17"/>
                <a:gd name="T10" fmla="*/ 27 w 31"/>
                <a:gd name="T11" fmla="*/ 8 h 17"/>
                <a:gd name="T12" fmla="*/ 7 w 31"/>
                <a:gd name="T13" fmla="*/ 1 h 17"/>
                <a:gd name="T14" fmla="*/ 1 w 31"/>
                <a:gd name="T15" fmla="*/ 4 h 17"/>
                <a:gd name="T16" fmla="*/ 1 w 31"/>
                <a:gd name="T17" fmla="*/ 4 h 17"/>
                <a:gd name="T18" fmla="*/ 1 w 31"/>
                <a:gd name="T19" fmla="*/ 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7">
                  <a:moveTo>
                    <a:pt x="1" y="4"/>
                  </a:moveTo>
                  <a:cubicBezTo>
                    <a:pt x="0" y="7"/>
                    <a:pt x="1" y="9"/>
                    <a:pt x="4" y="10"/>
                  </a:cubicBezTo>
                  <a:cubicBezTo>
                    <a:pt x="24" y="17"/>
                    <a:pt x="24" y="17"/>
                    <a:pt x="24" y="17"/>
                  </a:cubicBezTo>
                  <a:cubicBezTo>
                    <a:pt x="25" y="17"/>
                    <a:pt x="25" y="17"/>
                    <a:pt x="25" y="17"/>
                  </a:cubicBezTo>
                  <a:cubicBezTo>
                    <a:pt x="27" y="17"/>
                    <a:pt x="29" y="16"/>
                    <a:pt x="30" y="14"/>
                  </a:cubicBezTo>
                  <a:cubicBezTo>
                    <a:pt x="31" y="12"/>
                    <a:pt x="29" y="9"/>
                    <a:pt x="27" y="8"/>
                  </a:cubicBezTo>
                  <a:cubicBezTo>
                    <a:pt x="7" y="1"/>
                    <a:pt x="7" y="1"/>
                    <a:pt x="7" y="1"/>
                  </a:cubicBezTo>
                  <a:cubicBezTo>
                    <a:pt x="4" y="0"/>
                    <a:pt x="2" y="2"/>
                    <a:pt x="1" y="4"/>
                  </a:cubicBezTo>
                  <a:close/>
                  <a:moveTo>
                    <a:pt x="1" y="4"/>
                  </a:moveTo>
                  <a:cubicBezTo>
                    <a:pt x="1" y="4"/>
                    <a:pt x="1" y="4"/>
                    <a:pt x="1" y="4"/>
                  </a:cubicBezTo>
                </a:path>
              </a:pathLst>
            </a:cu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15" name="Freeform 600"/>
            <p:cNvSpPr>
              <a:spLocks noEditPoints="1"/>
            </p:cNvSpPr>
            <p:nvPr/>
          </p:nvSpPr>
          <p:spPr bwMode="auto">
            <a:xfrm>
              <a:off x="8314390" y="2650418"/>
              <a:ext cx="46331" cy="25083"/>
            </a:xfrm>
            <a:custGeom>
              <a:avLst/>
              <a:gdLst>
                <a:gd name="T0" fmla="*/ 7 w 31"/>
                <a:gd name="T1" fmla="*/ 1 h 17"/>
                <a:gd name="T2" fmla="*/ 1 w 31"/>
                <a:gd name="T3" fmla="*/ 4 h 17"/>
                <a:gd name="T4" fmla="*/ 4 w 31"/>
                <a:gd name="T5" fmla="*/ 10 h 17"/>
                <a:gd name="T6" fmla="*/ 24 w 31"/>
                <a:gd name="T7" fmla="*/ 17 h 17"/>
                <a:gd name="T8" fmla="*/ 26 w 31"/>
                <a:gd name="T9" fmla="*/ 17 h 17"/>
                <a:gd name="T10" fmla="*/ 30 w 31"/>
                <a:gd name="T11" fmla="*/ 14 h 17"/>
                <a:gd name="T12" fmla="*/ 27 w 31"/>
                <a:gd name="T13" fmla="*/ 8 h 17"/>
                <a:gd name="T14" fmla="*/ 7 w 31"/>
                <a:gd name="T15" fmla="*/ 1 h 17"/>
                <a:gd name="T16" fmla="*/ 7 w 31"/>
                <a:gd name="T17" fmla="*/ 1 h 17"/>
                <a:gd name="T18" fmla="*/ 7 w 31"/>
                <a:gd name="T19"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7">
                  <a:moveTo>
                    <a:pt x="7" y="1"/>
                  </a:moveTo>
                  <a:cubicBezTo>
                    <a:pt x="5" y="0"/>
                    <a:pt x="2" y="1"/>
                    <a:pt x="1" y="4"/>
                  </a:cubicBezTo>
                  <a:cubicBezTo>
                    <a:pt x="0" y="6"/>
                    <a:pt x="2" y="9"/>
                    <a:pt x="4" y="10"/>
                  </a:cubicBezTo>
                  <a:cubicBezTo>
                    <a:pt x="24" y="17"/>
                    <a:pt x="24" y="17"/>
                    <a:pt x="24" y="17"/>
                  </a:cubicBezTo>
                  <a:cubicBezTo>
                    <a:pt x="25" y="17"/>
                    <a:pt x="25" y="17"/>
                    <a:pt x="26" y="17"/>
                  </a:cubicBezTo>
                  <a:cubicBezTo>
                    <a:pt x="28" y="17"/>
                    <a:pt x="30" y="16"/>
                    <a:pt x="30" y="14"/>
                  </a:cubicBezTo>
                  <a:cubicBezTo>
                    <a:pt x="31" y="11"/>
                    <a:pt x="30" y="9"/>
                    <a:pt x="27" y="8"/>
                  </a:cubicBezTo>
                  <a:lnTo>
                    <a:pt x="7" y="1"/>
                  </a:lnTo>
                  <a:close/>
                  <a:moveTo>
                    <a:pt x="7" y="1"/>
                  </a:moveTo>
                  <a:cubicBezTo>
                    <a:pt x="7" y="1"/>
                    <a:pt x="7" y="1"/>
                    <a:pt x="7" y="1"/>
                  </a:cubicBezTo>
                </a:path>
              </a:pathLst>
            </a:cu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18" name="Freeform 601"/>
            <p:cNvSpPr>
              <a:spLocks noEditPoints="1"/>
            </p:cNvSpPr>
            <p:nvPr/>
          </p:nvSpPr>
          <p:spPr bwMode="auto">
            <a:xfrm>
              <a:off x="8314390" y="2589106"/>
              <a:ext cx="17374" cy="13935"/>
            </a:xfrm>
            <a:custGeom>
              <a:avLst/>
              <a:gdLst>
                <a:gd name="T0" fmla="*/ 5 w 11"/>
                <a:gd name="T1" fmla="*/ 0 h 10"/>
                <a:gd name="T2" fmla="*/ 11 w 11"/>
                <a:gd name="T3" fmla="*/ 5 h 10"/>
                <a:gd name="T4" fmla="*/ 5 w 11"/>
                <a:gd name="T5" fmla="*/ 10 h 10"/>
                <a:gd name="T6" fmla="*/ 0 w 11"/>
                <a:gd name="T7" fmla="*/ 5 h 10"/>
                <a:gd name="T8" fmla="*/ 5 w 11"/>
                <a:gd name="T9" fmla="*/ 0 h 10"/>
                <a:gd name="T10" fmla="*/ 5 w 11"/>
                <a:gd name="T11" fmla="*/ 0 h 10"/>
                <a:gd name="T12" fmla="*/ 5 w 11"/>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0"/>
                  </a:moveTo>
                  <a:cubicBezTo>
                    <a:pt x="8" y="0"/>
                    <a:pt x="11" y="2"/>
                    <a:pt x="11" y="5"/>
                  </a:cubicBezTo>
                  <a:cubicBezTo>
                    <a:pt x="11" y="7"/>
                    <a:pt x="8" y="10"/>
                    <a:pt x="5" y="10"/>
                  </a:cubicBezTo>
                  <a:cubicBezTo>
                    <a:pt x="3" y="10"/>
                    <a:pt x="0" y="7"/>
                    <a:pt x="0" y="5"/>
                  </a:cubicBezTo>
                  <a:cubicBezTo>
                    <a:pt x="0" y="2"/>
                    <a:pt x="3" y="0"/>
                    <a:pt x="5" y="0"/>
                  </a:cubicBezTo>
                  <a:close/>
                  <a:moveTo>
                    <a:pt x="5" y="0"/>
                  </a:moveTo>
                  <a:cubicBezTo>
                    <a:pt x="5" y="0"/>
                    <a:pt x="5" y="0"/>
                    <a:pt x="5" y="0"/>
                  </a:cubicBezTo>
                </a:path>
              </a:pathLst>
            </a:cu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19" name="Freeform 602"/>
            <p:cNvSpPr>
              <a:spLocks noEditPoints="1"/>
            </p:cNvSpPr>
            <p:nvPr/>
          </p:nvSpPr>
          <p:spPr bwMode="auto">
            <a:xfrm>
              <a:off x="8305704" y="2614187"/>
              <a:ext cx="14479" cy="13935"/>
            </a:xfrm>
            <a:custGeom>
              <a:avLst/>
              <a:gdLst>
                <a:gd name="T0" fmla="*/ 5 w 10"/>
                <a:gd name="T1" fmla="*/ 0 h 10"/>
                <a:gd name="T2" fmla="*/ 10 w 10"/>
                <a:gd name="T3" fmla="*/ 5 h 10"/>
                <a:gd name="T4" fmla="*/ 5 w 10"/>
                <a:gd name="T5" fmla="*/ 10 h 10"/>
                <a:gd name="T6" fmla="*/ 0 w 10"/>
                <a:gd name="T7" fmla="*/ 5 h 10"/>
                <a:gd name="T8" fmla="*/ 5 w 10"/>
                <a:gd name="T9" fmla="*/ 0 h 10"/>
                <a:gd name="T10" fmla="*/ 5 w 10"/>
                <a:gd name="T11" fmla="*/ 0 h 10"/>
                <a:gd name="T12" fmla="*/ 5 w 10"/>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5" y="0"/>
                  </a:moveTo>
                  <a:cubicBezTo>
                    <a:pt x="8" y="0"/>
                    <a:pt x="10" y="3"/>
                    <a:pt x="10" y="5"/>
                  </a:cubicBezTo>
                  <a:cubicBezTo>
                    <a:pt x="10" y="8"/>
                    <a:pt x="8" y="10"/>
                    <a:pt x="5" y="10"/>
                  </a:cubicBezTo>
                  <a:cubicBezTo>
                    <a:pt x="2" y="10"/>
                    <a:pt x="0" y="8"/>
                    <a:pt x="0" y="5"/>
                  </a:cubicBezTo>
                  <a:cubicBezTo>
                    <a:pt x="0" y="3"/>
                    <a:pt x="2" y="0"/>
                    <a:pt x="5" y="0"/>
                  </a:cubicBezTo>
                  <a:close/>
                  <a:moveTo>
                    <a:pt x="5" y="0"/>
                  </a:moveTo>
                  <a:cubicBezTo>
                    <a:pt x="5" y="0"/>
                    <a:pt x="5" y="0"/>
                    <a:pt x="5" y="0"/>
                  </a:cubicBezTo>
                </a:path>
              </a:pathLst>
            </a:cu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20" name="Freeform 603"/>
            <p:cNvSpPr>
              <a:spLocks noEditPoints="1"/>
            </p:cNvSpPr>
            <p:nvPr/>
          </p:nvSpPr>
          <p:spPr bwMode="auto">
            <a:xfrm>
              <a:off x="8291225" y="2642058"/>
              <a:ext cx="17374" cy="16722"/>
            </a:xfrm>
            <a:custGeom>
              <a:avLst/>
              <a:gdLst>
                <a:gd name="T0" fmla="*/ 5 w 10"/>
                <a:gd name="T1" fmla="*/ 0 h 10"/>
                <a:gd name="T2" fmla="*/ 10 w 10"/>
                <a:gd name="T3" fmla="*/ 5 h 10"/>
                <a:gd name="T4" fmla="*/ 5 w 10"/>
                <a:gd name="T5" fmla="*/ 10 h 10"/>
                <a:gd name="T6" fmla="*/ 0 w 10"/>
                <a:gd name="T7" fmla="*/ 5 h 10"/>
                <a:gd name="T8" fmla="*/ 5 w 10"/>
                <a:gd name="T9" fmla="*/ 0 h 10"/>
                <a:gd name="T10" fmla="*/ 5 w 10"/>
                <a:gd name="T11" fmla="*/ 0 h 10"/>
                <a:gd name="T12" fmla="*/ 5 w 10"/>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5" y="0"/>
                  </a:moveTo>
                  <a:cubicBezTo>
                    <a:pt x="8" y="0"/>
                    <a:pt x="10" y="2"/>
                    <a:pt x="10" y="5"/>
                  </a:cubicBezTo>
                  <a:cubicBezTo>
                    <a:pt x="10" y="8"/>
                    <a:pt x="8" y="10"/>
                    <a:pt x="5" y="10"/>
                  </a:cubicBezTo>
                  <a:cubicBezTo>
                    <a:pt x="2" y="10"/>
                    <a:pt x="0" y="8"/>
                    <a:pt x="0" y="5"/>
                  </a:cubicBezTo>
                  <a:cubicBezTo>
                    <a:pt x="0" y="2"/>
                    <a:pt x="2" y="0"/>
                    <a:pt x="5" y="0"/>
                  </a:cubicBezTo>
                  <a:close/>
                  <a:moveTo>
                    <a:pt x="5" y="0"/>
                  </a:moveTo>
                  <a:cubicBezTo>
                    <a:pt x="5" y="0"/>
                    <a:pt x="5" y="0"/>
                    <a:pt x="5" y="0"/>
                  </a:cubicBezTo>
                </a:path>
              </a:pathLst>
            </a:cu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grpSp>
      <p:sp>
        <p:nvSpPr>
          <p:cNvPr id="141319" name="Freeform 596"/>
          <p:cNvSpPr>
            <a:spLocks noEditPoints="1"/>
          </p:cNvSpPr>
          <p:nvPr/>
        </p:nvSpPr>
        <p:spPr bwMode="auto">
          <a:xfrm>
            <a:off x="7298298" y="5047788"/>
            <a:ext cx="542449" cy="490547"/>
          </a:xfrm>
          <a:custGeom>
            <a:avLst/>
            <a:gdLst>
              <a:gd name="T0" fmla="*/ 2147483647 w 95"/>
              <a:gd name="T1" fmla="*/ 752776673 h 83"/>
              <a:gd name="T2" fmla="*/ 1403839706 w 95"/>
              <a:gd name="T3" fmla="*/ 0 h 83"/>
              <a:gd name="T4" fmla="*/ 0 w 95"/>
              <a:gd name="T5" fmla="*/ 752776673 h 83"/>
              <a:gd name="T6" fmla="*/ 1403839706 w 95"/>
              <a:gd name="T7" fmla="*/ 1505558951 h 83"/>
              <a:gd name="T8" fmla="*/ 2147483647 w 95"/>
              <a:gd name="T9" fmla="*/ 752776673 h 83"/>
              <a:gd name="T10" fmla="*/ 1403839706 w 95"/>
              <a:gd name="T11" fmla="*/ 250927397 h 83"/>
              <a:gd name="T12" fmla="*/ 2147483647 w 95"/>
              <a:gd name="T13" fmla="*/ 752776673 h 83"/>
              <a:gd name="T14" fmla="*/ 1403839706 w 95"/>
              <a:gd name="T15" fmla="*/ 1254631292 h 83"/>
              <a:gd name="T16" fmla="*/ 497192376 w 95"/>
              <a:gd name="T17" fmla="*/ 752776673 h 83"/>
              <a:gd name="T18" fmla="*/ 1403839706 w 95"/>
              <a:gd name="T19" fmla="*/ 250927397 h 83"/>
              <a:gd name="T20" fmla="*/ 2147483647 w 95"/>
              <a:gd name="T21" fmla="*/ 1160533551 h 83"/>
              <a:gd name="T22" fmla="*/ 2147483647 w 95"/>
              <a:gd name="T23" fmla="*/ 1317363119 h 83"/>
              <a:gd name="T24" fmla="*/ 1403839706 w 95"/>
              <a:gd name="T25" fmla="*/ 2070139792 h 83"/>
              <a:gd name="T26" fmla="*/ 0 w 95"/>
              <a:gd name="T27" fmla="*/ 1317363119 h 83"/>
              <a:gd name="T28" fmla="*/ 292464815 w 95"/>
              <a:gd name="T29" fmla="*/ 1160533551 h 83"/>
              <a:gd name="T30" fmla="*/ 1403839706 w 95"/>
              <a:gd name="T31" fmla="*/ 1756486260 h 83"/>
              <a:gd name="T32" fmla="*/ 2147483647 w 95"/>
              <a:gd name="T33" fmla="*/ 1160533551 h 83"/>
              <a:gd name="T34" fmla="*/ 2147483647 w 95"/>
              <a:gd name="T35" fmla="*/ 1725120346 h 83"/>
              <a:gd name="T36" fmla="*/ 2147483647 w 95"/>
              <a:gd name="T37" fmla="*/ 1881949915 h 83"/>
              <a:gd name="T38" fmla="*/ 1403839706 w 95"/>
              <a:gd name="T39" fmla="*/ 2147483647 h 83"/>
              <a:gd name="T40" fmla="*/ 0 w 95"/>
              <a:gd name="T41" fmla="*/ 1881949915 h 83"/>
              <a:gd name="T42" fmla="*/ 292464815 w 95"/>
              <a:gd name="T43" fmla="*/ 1725120346 h 83"/>
              <a:gd name="T44" fmla="*/ 1403839706 w 95"/>
              <a:gd name="T45" fmla="*/ 2147483647 h 83"/>
              <a:gd name="T46" fmla="*/ 2147483647 w 95"/>
              <a:gd name="T47" fmla="*/ 1725120346 h 83"/>
              <a:gd name="T48" fmla="*/ 2147483647 w 95"/>
              <a:gd name="T49" fmla="*/ 1725120346 h 83"/>
              <a:gd name="T50" fmla="*/ 2147483647 w 95"/>
              <a:gd name="T51" fmla="*/ 1725120346 h 8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95"/>
              <a:gd name="T79" fmla="*/ 0 h 83"/>
              <a:gd name="T80" fmla="*/ 95 w 95"/>
              <a:gd name="T81" fmla="*/ 83 h 8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95" h="83">
                <a:moveTo>
                  <a:pt x="95" y="24"/>
                </a:moveTo>
                <a:lnTo>
                  <a:pt x="48" y="0"/>
                </a:lnTo>
                <a:lnTo>
                  <a:pt x="0" y="24"/>
                </a:lnTo>
                <a:lnTo>
                  <a:pt x="48" y="48"/>
                </a:lnTo>
                <a:lnTo>
                  <a:pt x="95" y="24"/>
                </a:lnTo>
                <a:moveTo>
                  <a:pt x="48" y="8"/>
                </a:moveTo>
                <a:lnTo>
                  <a:pt x="80" y="24"/>
                </a:lnTo>
                <a:lnTo>
                  <a:pt x="48" y="40"/>
                </a:lnTo>
                <a:lnTo>
                  <a:pt x="17" y="24"/>
                </a:lnTo>
                <a:lnTo>
                  <a:pt x="48" y="8"/>
                </a:lnTo>
                <a:moveTo>
                  <a:pt x="86" y="37"/>
                </a:moveTo>
                <a:lnTo>
                  <a:pt x="95" y="42"/>
                </a:lnTo>
                <a:lnTo>
                  <a:pt x="48" y="66"/>
                </a:lnTo>
                <a:lnTo>
                  <a:pt x="0" y="42"/>
                </a:lnTo>
                <a:lnTo>
                  <a:pt x="10" y="37"/>
                </a:lnTo>
                <a:lnTo>
                  <a:pt x="48" y="56"/>
                </a:lnTo>
                <a:lnTo>
                  <a:pt x="86" y="37"/>
                </a:lnTo>
                <a:moveTo>
                  <a:pt x="86" y="55"/>
                </a:moveTo>
                <a:lnTo>
                  <a:pt x="95" y="60"/>
                </a:lnTo>
                <a:lnTo>
                  <a:pt x="48" y="83"/>
                </a:lnTo>
                <a:lnTo>
                  <a:pt x="0" y="60"/>
                </a:lnTo>
                <a:lnTo>
                  <a:pt x="10" y="55"/>
                </a:lnTo>
                <a:lnTo>
                  <a:pt x="48" y="74"/>
                </a:lnTo>
                <a:lnTo>
                  <a:pt x="86" y="55"/>
                </a:lnTo>
                <a:moveTo>
                  <a:pt x="86" y="55"/>
                </a:moveTo>
                <a:lnTo>
                  <a:pt x="86" y="55"/>
                </a:lnTo>
              </a:path>
            </a:pathLst>
          </a:custGeom>
          <a:solidFill>
            <a:schemeClr val="bg1"/>
          </a:solidFill>
          <a:ln w="9525">
            <a:noFill/>
            <a:miter lim="800000"/>
          </a:ln>
        </p:spPr>
        <p:txBody>
          <a:bodyPr/>
          <a:lstStyle/>
          <a:p>
            <a:endParaRPr lang="id-ID" altLang="zh-CN">
              <a:sym typeface="Arial" panose="020B0604020202020204" pitchFamily="34" charset="0"/>
            </a:endParaRPr>
          </a:p>
        </p:txBody>
      </p:sp>
      <p:sp>
        <p:nvSpPr>
          <p:cNvPr id="22" name="TextBox 21"/>
          <p:cNvSpPr txBox="1"/>
          <p:nvPr/>
        </p:nvSpPr>
        <p:spPr>
          <a:xfrm>
            <a:off x="891040" y="2780888"/>
            <a:ext cx="3068854" cy="768966"/>
          </a:xfrm>
          <a:prstGeom prst="rect">
            <a:avLst/>
          </a:prstGeom>
          <a:noFill/>
        </p:spPr>
        <p:txBody>
          <a:bodyPr lIns="86777" tIns="43389" rIns="86777" bIns="43389">
            <a:spAutoFit/>
          </a:bodyPr>
          <a:lstStyle/>
          <a:p>
            <a:pPr algn="r" fontAlgn="auto">
              <a:spcBef>
                <a:spcPts val="0"/>
              </a:spcBef>
              <a:spcAft>
                <a:spcPts val="0"/>
              </a:spcAft>
              <a:defRPr/>
            </a:pPr>
            <a:r>
              <a:rPr lang="en-US" sz="1476" dirty="0">
                <a:solidFill>
                  <a:schemeClr val="tx1">
                    <a:lumMod val="50000"/>
                    <a:lumOff val="50000"/>
                  </a:schemeClr>
                </a:solidFill>
                <a:ea typeface="Open Sans Light" panose="020B0306030504020204" pitchFamily="34" charset="0"/>
                <a:cs typeface="Open Sans Light" panose="020B0306030504020204" pitchFamily="34" charset="0"/>
                <a:sym typeface="Arial" panose="020B0604020202020204" pitchFamily="34" charset="0"/>
              </a:rPr>
              <a:t>Lorem Ipsum has two main data statistical this </a:t>
            </a:r>
            <a:r>
              <a:rPr lang="en-US" sz="1476">
                <a:solidFill>
                  <a:schemeClr val="tx1">
                    <a:lumMod val="50000"/>
                    <a:lumOff val="50000"/>
                  </a:schemeClr>
                </a:solidFill>
                <a:ea typeface="Open Sans Light" panose="020B0306030504020204" pitchFamily="34" charset="0"/>
                <a:cs typeface="Open Sans Light" panose="020B0306030504020204" pitchFamily="34" charset="0"/>
                <a:sym typeface="Arial" panose="020B0604020202020204" pitchFamily="34" charset="0"/>
              </a:rPr>
              <a:t>methodologies important</a:t>
            </a:r>
            <a:endParaRPr lang="en-US" sz="1476" dirty="0">
              <a:solidFill>
                <a:schemeClr val="tx1">
                  <a:lumMod val="50000"/>
                  <a:lumOff val="50000"/>
                </a:schemeClr>
              </a:solidFill>
              <a:ea typeface="Open Sans Light" panose="020B0306030504020204" pitchFamily="34" charset="0"/>
              <a:cs typeface="Open Sans Light" panose="020B0306030504020204" pitchFamily="34" charset="0"/>
              <a:sym typeface="Arial" panose="020B0604020202020204" pitchFamily="34" charset="0"/>
            </a:endParaRPr>
          </a:p>
        </p:txBody>
      </p:sp>
      <p:sp>
        <p:nvSpPr>
          <p:cNvPr id="23" name="TextBox 22"/>
          <p:cNvSpPr txBox="1"/>
          <p:nvPr/>
        </p:nvSpPr>
        <p:spPr>
          <a:xfrm>
            <a:off x="2953685" y="2521383"/>
            <a:ext cx="906244" cy="300132"/>
          </a:xfrm>
          <a:prstGeom prst="rect">
            <a:avLst/>
          </a:prstGeom>
          <a:noFill/>
        </p:spPr>
        <p:txBody>
          <a:bodyPr wrap="none" lIns="72312" tIns="36156" rIns="72312" bIns="36156">
            <a:spAutoFit/>
          </a:bodyPr>
          <a:lstStyle/>
          <a:p>
            <a:pPr fontAlgn="auto">
              <a:spcBef>
                <a:spcPts val="0"/>
              </a:spcBef>
              <a:spcAft>
                <a:spcPts val="0"/>
              </a:spcAft>
              <a:defRPr/>
            </a:pPr>
            <a:r>
              <a:rPr lang="id-ID" sz="1476" b="1" dirty="0">
                <a:solidFill>
                  <a:schemeClr val="accent1"/>
                </a:solidFill>
                <a:ea typeface="+mn-ea"/>
                <a:cs typeface="Lato" panose="020F0502020204030203" pitchFamily="34" charset="0"/>
                <a:sym typeface="Arial" panose="020B0604020202020204" pitchFamily="34" charset="0"/>
              </a:rPr>
              <a:t>Pre Order</a:t>
            </a:r>
          </a:p>
        </p:txBody>
      </p:sp>
      <p:sp>
        <p:nvSpPr>
          <p:cNvPr id="24" name="TextBox 23"/>
          <p:cNvSpPr txBox="1"/>
          <p:nvPr/>
        </p:nvSpPr>
        <p:spPr>
          <a:xfrm>
            <a:off x="8915599" y="2744055"/>
            <a:ext cx="3167633" cy="768966"/>
          </a:xfrm>
          <a:prstGeom prst="rect">
            <a:avLst/>
          </a:prstGeom>
          <a:noFill/>
        </p:spPr>
        <p:txBody>
          <a:bodyPr lIns="86777" tIns="43389" rIns="86777" bIns="43389">
            <a:spAutoFit/>
          </a:bodyPr>
          <a:lstStyle/>
          <a:p>
            <a:pPr fontAlgn="auto">
              <a:spcBef>
                <a:spcPts val="0"/>
              </a:spcBef>
              <a:spcAft>
                <a:spcPts val="0"/>
              </a:spcAft>
              <a:defRPr/>
            </a:pPr>
            <a:r>
              <a:rPr lang="en-US" sz="1476" dirty="0">
                <a:solidFill>
                  <a:schemeClr val="tx1">
                    <a:lumMod val="50000"/>
                    <a:lumOff val="50000"/>
                  </a:schemeClr>
                </a:solidFill>
                <a:ea typeface="Open Sans Light" panose="020B0306030504020204" pitchFamily="34" charset="0"/>
                <a:cs typeface="Open Sans Light" panose="020B0306030504020204" pitchFamily="34" charset="0"/>
                <a:sym typeface="Arial" panose="020B0604020202020204" pitchFamily="34" charset="0"/>
              </a:rPr>
              <a:t>Lorem Ipsum has two main data statistical this </a:t>
            </a:r>
            <a:r>
              <a:rPr lang="en-US" sz="1476">
                <a:solidFill>
                  <a:schemeClr val="tx1">
                    <a:lumMod val="50000"/>
                    <a:lumOff val="50000"/>
                  </a:schemeClr>
                </a:solidFill>
                <a:ea typeface="Open Sans Light" panose="020B0306030504020204" pitchFamily="34" charset="0"/>
                <a:cs typeface="Open Sans Light" panose="020B0306030504020204" pitchFamily="34" charset="0"/>
                <a:sym typeface="Arial" panose="020B0604020202020204" pitchFamily="34" charset="0"/>
              </a:rPr>
              <a:t>methodologies important</a:t>
            </a:r>
            <a:endParaRPr lang="en-US" sz="1476" dirty="0">
              <a:solidFill>
                <a:schemeClr val="tx1">
                  <a:lumMod val="50000"/>
                  <a:lumOff val="50000"/>
                </a:schemeClr>
              </a:solidFill>
              <a:ea typeface="Open Sans Light" panose="020B0306030504020204" pitchFamily="34" charset="0"/>
              <a:cs typeface="Open Sans Light" panose="020B0306030504020204" pitchFamily="34" charset="0"/>
              <a:sym typeface="Arial" panose="020B0604020202020204" pitchFamily="34" charset="0"/>
            </a:endParaRPr>
          </a:p>
        </p:txBody>
      </p:sp>
      <p:sp>
        <p:nvSpPr>
          <p:cNvPr id="25" name="TextBox 24"/>
          <p:cNvSpPr txBox="1"/>
          <p:nvPr/>
        </p:nvSpPr>
        <p:spPr>
          <a:xfrm>
            <a:off x="8923969" y="2524731"/>
            <a:ext cx="1504293" cy="300132"/>
          </a:xfrm>
          <a:prstGeom prst="rect">
            <a:avLst/>
          </a:prstGeom>
          <a:noFill/>
        </p:spPr>
        <p:txBody>
          <a:bodyPr wrap="none" lIns="72312" tIns="36156" rIns="72312" bIns="36156">
            <a:spAutoFit/>
          </a:bodyPr>
          <a:lstStyle/>
          <a:p>
            <a:pPr fontAlgn="auto">
              <a:spcBef>
                <a:spcPts val="0"/>
              </a:spcBef>
              <a:spcAft>
                <a:spcPts val="0"/>
              </a:spcAft>
              <a:defRPr/>
            </a:pPr>
            <a:r>
              <a:rPr lang="id-ID" sz="1476" b="1" dirty="0">
                <a:solidFill>
                  <a:schemeClr val="accent2"/>
                </a:solidFill>
                <a:ea typeface="+mn-ea"/>
                <a:cs typeface="Lato" panose="020F0502020204030203" pitchFamily="34" charset="0"/>
                <a:sym typeface="Arial" panose="020B0604020202020204" pitchFamily="34" charset="0"/>
              </a:rPr>
              <a:t>Ergonomy Design</a:t>
            </a:r>
          </a:p>
        </p:txBody>
      </p:sp>
      <p:sp>
        <p:nvSpPr>
          <p:cNvPr id="26" name="TextBox 25"/>
          <p:cNvSpPr txBox="1"/>
          <p:nvPr/>
        </p:nvSpPr>
        <p:spPr>
          <a:xfrm>
            <a:off x="8994287" y="5037742"/>
            <a:ext cx="3088945" cy="541852"/>
          </a:xfrm>
          <a:prstGeom prst="rect">
            <a:avLst/>
          </a:prstGeom>
          <a:noFill/>
        </p:spPr>
        <p:txBody>
          <a:bodyPr lIns="86777" tIns="43389" rIns="86777" bIns="43389">
            <a:spAutoFit/>
          </a:bodyPr>
          <a:lstStyle/>
          <a:p>
            <a:pPr fontAlgn="auto">
              <a:spcBef>
                <a:spcPts val="0"/>
              </a:spcBef>
              <a:spcAft>
                <a:spcPts val="0"/>
              </a:spcAft>
              <a:defRPr/>
            </a:pPr>
            <a:r>
              <a:rPr lang="en-US" sz="1476" dirty="0">
                <a:solidFill>
                  <a:schemeClr val="tx1">
                    <a:lumMod val="50000"/>
                    <a:lumOff val="50000"/>
                  </a:schemeClr>
                </a:solidFill>
                <a:ea typeface="Open Sans Light" panose="020B0306030504020204" pitchFamily="34" charset="0"/>
                <a:cs typeface="Open Sans Light" panose="020B0306030504020204" pitchFamily="34" charset="0"/>
                <a:sym typeface="Arial" panose="020B0604020202020204" pitchFamily="34" charset="0"/>
              </a:rPr>
              <a:t>Lorem Ipsum has two main data statistical </a:t>
            </a:r>
            <a:r>
              <a:rPr lang="en-US" sz="1476">
                <a:solidFill>
                  <a:schemeClr val="tx1">
                    <a:lumMod val="50000"/>
                    <a:lumOff val="50000"/>
                  </a:schemeClr>
                </a:solidFill>
                <a:ea typeface="Open Sans Light" panose="020B0306030504020204" pitchFamily="34" charset="0"/>
                <a:cs typeface="Open Sans Light" panose="020B0306030504020204" pitchFamily="34" charset="0"/>
                <a:sym typeface="Arial" panose="020B0604020202020204" pitchFamily="34" charset="0"/>
              </a:rPr>
              <a:t>this methodologies</a:t>
            </a:r>
            <a:endParaRPr lang="en-US" sz="1476" dirty="0">
              <a:solidFill>
                <a:schemeClr val="tx1">
                  <a:lumMod val="50000"/>
                  <a:lumOff val="50000"/>
                </a:schemeClr>
              </a:solidFill>
              <a:ea typeface="Open Sans Light" panose="020B0306030504020204" pitchFamily="34" charset="0"/>
              <a:cs typeface="Open Sans Light" panose="020B0306030504020204" pitchFamily="34" charset="0"/>
              <a:sym typeface="Arial" panose="020B0604020202020204" pitchFamily="34" charset="0"/>
            </a:endParaRPr>
          </a:p>
        </p:txBody>
      </p:sp>
      <p:sp>
        <p:nvSpPr>
          <p:cNvPr id="27" name="TextBox 26"/>
          <p:cNvSpPr txBox="1"/>
          <p:nvPr/>
        </p:nvSpPr>
        <p:spPr>
          <a:xfrm>
            <a:off x="9002659" y="4818419"/>
            <a:ext cx="1427734" cy="300132"/>
          </a:xfrm>
          <a:prstGeom prst="rect">
            <a:avLst/>
          </a:prstGeom>
          <a:noFill/>
        </p:spPr>
        <p:txBody>
          <a:bodyPr wrap="none" lIns="72312" tIns="36156" rIns="72312" bIns="36156">
            <a:spAutoFit/>
          </a:bodyPr>
          <a:lstStyle/>
          <a:p>
            <a:pPr fontAlgn="auto">
              <a:spcBef>
                <a:spcPts val="0"/>
              </a:spcBef>
              <a:spcAft>
                <a:spcPts val="0"/>
              </a:spcAft>
              <a:defRPr/>
            </a:pPr>
            <a:r>
              <a:rPr lang="id-ID" sz="1476" b="1" dirty="0">
                <a:solidFill>
                  <a:schemeClr val="accent4"/>
                </a:solidFill>
                <a:ea typeface="+mn-ea"/>
                <a:cs typeface="Lato" panose="020F0502020204030203" pitchFamily="34" charset="0"/>
                <a:sym typeface="Arial" panose="020B0604020202020204" pitchFamily="34" charset="0"/>
              </a:rPr>
              <a:t>Product Division</a:t>
            </a:r>
          </a:p>
        </p:txBody>
      </p:sp>
      <p:sp>
        <p:nvSpPr>
          <p:cNvPr id="28" name="TextBox 27"/>
          <p:cNvSpPr txBox="1"/>
          <p:nvPr/>
        </p:nvSpPr>
        <p:spPr>
          <a:xfrm>
            <a:off x="524385" y="5118105"/>
            <a:ext cx="3442206" cy="541852"/>
          </a:xfrm>
          <a:prstGeom prst="rect">
            <a:avLst/>
          </a:prstGeom>
          <a:noFill/>
        </p:spPr>
        <p:txBody>
          <a:bodyPr lIns="86777" tIns="43389" rIns="86777" bIns="43389">
            <a:spAutoFit/>
          </a:bodyPr>
          <a:lstStyle/>
          <a:p>
            <a:pPr algn="r" fontAlgn="auto">
              <a:spcBef>
                <a:spcPts val="0"/>
              </a:spcBef>
              <a:spcAft>
                <a:spcPts val="0"/>
              </a:spcAft>
              <a:defRPr/>
            </a:pPr>
            <a:r>
              <a:rPr lang="en-US" sz="1476" dirty="0">
                <a:solidFill>
                  <a:schemeClr val="tx1">
                    <a:lumMod val="50000"/>
                    <a:lumOff val="50000"/>
                  </a:schemeClr>
                </a:solidFill>
                <a:ea typeface="Open Sans Light" panose="020B0306030504020204" pitchFamily="34" charset="0"/>
                <a:cs typeface="Open Sans Light" panose="020B0306030504020204" pitchFamily="34" charset="0"/>
                <a:sym typeface="Arial" panose="020B0604020202020204" pitchFamily="34" charset="0"/>
              </a:rPr>
              <a:t>Lorem Ipsum has two main data statistical </a:t>
            </a:r>
            <a:r>
              <a:rPr lang="en-US" sz="1476">
                <a:solidFill>
                  <a:schemeClr val="tx1">
                    <a:lumMod val="50000"/>
                    <a:lumOff val="50000"/>
                  </a:schemeClr>
                </a:solidFill>
                <a:ea typeface="Open Sans Light" panose="020B0306030504020204" pitchFamily="34" charset="0"/>
                <a:cs typeface="Open Sans Light" panose="020B0306030504020204" pitchFamily="34" charset="0"/>
                <a:sym typeface="Arial" panose="020B0604020202020204" pitchFamily="34" charset="0"/>
              </a:rPr>
              <a:t>this methodologies</a:t>
            </a:r>
            <a:endParaRPr lang="en-US" sz="1476" dirty="0">
              <a:solidFill>
                <a:schemeClr val="tx1">
                  <a:lumMod val="50000"/>
                  <a:lumOff val="50000"/>
                </a:schemeClr>
              </a:solidFill>
              <a:ea typeface="Open Sans Light" panose="020B0306030504020204" pitchFamily="34" charset="0"/>
              <a:cs typeface="Open Sans Light" panose="020B0306030504020204" pitchFamily="34" charset="0"/>
              <a:sym typeface="Arial" panose="020B0604020202020204" pitchFamily="34" charset="0"/>
            </a:endParaRPr>
          </a:p>
        </p:txBody>
      </p:sp>
      <p:sp>
        <p:nvSpPr>
          <p:cNvPr id="29" name="TextBox 28"/>
          <p:cNvSpPr txBox="1"/>
          <p:nvPr/>
        </p:nvSpPr>
        <p:spPr>
          <a:xfrm>
            <a:off x="3197344" y="4818419"/>
            <a:ext cx="732414" cy="300132"/>
          </a:xfrm>
          <a:prstGeom prst="rect">
            <a:avLst/>
          </a:prstGeom>
          <a:noFill/>
        </p:spPr>
        <p:txBody>
          <a:bodyPr wrap="none" lIns="72312" tIns="36156" rIns="72312" bIns="36156">
            <a:spAutoFit/>
          </a:bodyPr>
          <a:lstStyle/>
          <a:p>
            <a:pPr algn="r" fontAlgn="auto">
              <a:spcBef>
                <a:spcPts val="0"/>
              </a:spcBef>
              <a:spcAft>
                <a:spcPts val="0"/>
              </a:spcAft>
              <a:defRPr/>
            </a:pPr>
            <a:r>
              <a:rPr lang="id-ID" sz="1476" b="1" dirty="0">
                <a:solidFill>
                  <a:schemeClr val="accent3"/>
                </a:solidFill>
                <a:ea typeface="+mn-ea"/>
                <a:cs typeface="Lato" panose="020F0502020204030203" pitchFamily="34" charset="0"/>
                <a:sym typeface="Arial" panose="020B0604020202020204" pitchFamily="34" charset="0"/>
              </a:rPr>
              <a:t>Finalize</a:t>
            </a:r>
          </a:p>
        </p:txBody>
      </p:sp>
      <p:sp>
        <p:nvSpPr>
          <p:cNvPr id="30" name="文本框 29"/>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文本框 30"/>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椭圆 31"/>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椭圆 32"/>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47503224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22161" y="2666154"/>
            <a:ext cx="4311227" cy="3105909"/>
            <a:chOff x="4051300" y="2192338"/>
            <a:chExt cx="1041401" cy="752475"/>
          </a:xfrm>
          <a:solidFill>
            <a:schemeClr val="accent1"/>
          </a:solidFill>
        </p:grpSpPr>
        <p:sp>
          <p:nvSpPr>
            <p:cNvPr id="5" name="Freeform 4"/>
            <p:cNvSpPr>
              <a:spLocks noEditPoints="1"/>
            </p:cNvSpPr>
            <p:nvPr/>
          </p:nvSpPr>
          <p:spPr bwMode="auto">
            <a:xfrm>
              <a:off x="4051300" y="2233613"/>
              <a:ext cx="306388" cy="485775"/>
            </a:xfrm>
            <a:custGeom>
              <a:avLst/>
              <a:gdLst>
                <a:gd name="T0" fmla="*/ 3 w 81"/>
                <a:gd name="T1" fmla="*/ 103 h 128"/>
                <a:gd name="T2" fmla="*/ 41 w 81"/>
                <a:gd name="T3" fmla="*/ 128 h 128"/>
                <a:gd name="T4" fmla="*/ 78 w 81"/>
                <a:gd name="T5" fmla="*/ 104 h 128"/>
                <a:gd name="T6" fmla="*/ 79 w 81"/>
                <a:gd name="T7" fmla="*/ 89 h 128"/>
                <a:gd name="T8" fmla="*/ 46 w 81"/>
                <a:gd name="T9" fmla="*/ 4 h 128"/>
                <a:gd name="T10" fmla="*/ 43 w 81"/>
                <a:gd name="T11" fmla="*/ 0 h 128"/>
                <a:gd name="T12" fmla="*/ 37 w 81"/>
                <a:gd name="T13" fmla="*/ 3 h 128"/>
                <a:gd name="T14" fmla="*/ 37 w 81"/>
                <a:gd name="T15" fmla="*/ 3 h 128"/>
                <a:gd name="T16" fmla="*/ 2 w 81"/>
                <a:gd name="T17" fmla="*/ 89 h 128"/>
                <a:gd name="T18" fmla="*/ 3 w 81"/>
                <a:gd name="T19" fmla="*/ 103 h 128"/>
                <a:gd name="T20" fmla="*/ 10 w 81"/>
                <a:gd name="T21" fmla="*/ 96 h 128"/>
                <a:gd name="T22" fmla="*/ 41 w 81"/>
                <a:gd name="T23" fmla="*/ 20 h 128"/>
                <a:gd name="T24" fmla="*/ 71 w 81"/>
                <a:gd name="T25" fmla="*/ 96 h 128"/>
                <a:gd name="T26" fmla="*/ 10 w 81"/>
                <a:gd name="T27" fmla="*/ 9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 h="128">
                  <a:moveTo>
                    <a:pt x="3" y="103"/>
                  </a:moveTo>
                  <a:cubicBezTo>
                    <a:pt x="10" y="118"/>
                    <a:pt x="24" y="128"/>
                    <a:pt x="41" y="128"/>
                  </a:cubicBezTo>
                  <a:cubicBezTo>
                    <a:pt x="57" y="128"/>
                    <a:pt x="70" y="118"/>
                    <a:pt x="78" y="104"/>
                  </a:cubicBezTo>
                  <a:cubicBezTo>
                    <a:pt x="81" y="98"/>
                    <a:pt x="81" y="95"/>
                    <a:pt x="79" y="89"/>
                  </a:cubicBezTo>
                  <a:cubicBezTo>
                    <a:pt x="46" y="4"/>
                    <a:pt x="46" y="4"/>
                    <a:pt x="46" y="4"/>
                  </a:cubicBezTo>
                  <a:cubicBezTo>
                    <a:pt x="46" y="2"/>
                    <a:pt x="45" y="1"/>
                    <a:pt x="43" y="0"/>
                  </a:cubicBezTo>
                  <a:cubicBezTo>
                    <a:pt x="41" y="0"/>
                    <a:pt x="38" y="1"/>
                    <a:pt x="37" y="3"/>
                  </a:cubicBezTo>
                  <a:cubicBezTo>
                    <a:pt x="37" y="3"/>
                    <a:pt x="37" y="3"/>
                    <a:pt x="37" y="3"/>
                  </a:cubicBezTo>
                  <a:cubicBezTo>
                    <a:pt x="25" y="37"/>
                    <a:pt x="14" y="56"/>
                    <a:pt x="2" y="89"/>
                  </a:cubicBezTo>
                  <a:cubicBezTo>
                    <a:pt x="0" y="95"/>
                    <a:pt x="0" y="98"/>
                    <a:pt x="3" y="103"/>
                  </a:cubicBezTo>
                  <a:close/>
                  <a:moveTo>
                    <a:pt x="10" y="96"/>
                  </a:moveTo>
                  <a:cubicBezTo>
                    <a:pt x="41" y="20"/>
                    <a:pt x="41" y="20"/>
                    <a:pt x="41" y="20"/>
                  </a:cubicBezTo>
                  <a:cubicBezTo>
                    <a:pt x="71" y="96"/>
                    <a:pt x="71" y="96"/>
                    <a:pt x="71" y="96"/>
                  </a:cubicBezTo>
                  <a:lnTo>
                    <a:pt x="10" y="96"/>
                  </a:lnTo>
                  <a:close/>
                </a:path>
              </a:pathLst>
            </a:custGeom>
            <a:solidFill>
              <a:schemeClr val="accent4"/>
            </a:solidFill>
            <a:ln>
              <a:noFill/>
            </a:ln>
          </p:spPr>
          <p:txBody>
            <a:bodyPr lIns="128580" tIns="64290" rIns="128580" bIns="64290"/>
            <a:lstStyle/>
            <a:p>
              <a:pPr fontAlgn="auto">
                <a:spcBef>
                  <a:spcPts val="0"/>
                </a:spcBef>
                <a:spcAft>
                  <a:spcPts val="0"/>
                </a:spcAft>
                <a:defRPr/>
              </a:pPr>
              <a:endParaRPr lang="en-US" sz="2531">
                <a:ea typeface="+mn-ea"/>
                <a:sym typeface="Arial" panose="020B0604020202020204" pitchFamily="34" charset="0"/>
              </a:endParaRPr>
            </a:p>
          </p:txBody>
        </p:sp>
        <p:sp>
          <p:nvSpPr>
            <p:cNvPr id="6" name="Freeform 6"/>
            <p:cNvSpPr>
              <a:spLocks noEditPoints="1"/>
            </p:cNvSpPr>
            <p:nvPr/>
          </p:nvSpPr>
          <p:spPr bwMode="auto">
            <a:xfrm>
              <a:off x="4786313" y="2233613"/>
              <a:ext cx="306388" cy="485775"/>
            </a:xfrm>
            <a:custGeom>
              <a:avLst/>
              <a:gdLst>
                <a:gd name="T0" fmla="*/ 3 w 81"/>
                <a:gd name="T1" fmla="*/ 103 h 128"/>
                <a:gd name="T2" fmla="*/ 41 w 81"/>
                <a:gd name="T3" fmla="*/ 128 h 128"/>
                <a:gd name="T4" fmla="*/ 78 w 81"/>
                <a:gd name="T5" fmla="*/ 104 h 128"/>
                <a:gd name="T6" fmla="*/ 79 w 81"/>
                <a:gd name="T7" fmla="*/ 89 h 128"/>
                <a:gd name="T8" fmla="*/ 47 w 81"/>
                <a:gd name="T9" fmla="*/ 4 h 128"/>
                <a:gd name="T10" fmla="*/ 43 w 81"/>
                <a:gd name="T11" fmla="*/ 0 h 128"/>
                <a:gd name="T12" fmla="*/ 37 w 81"/>
                <a:gd name="T13" fmla="*/ 3 h 128"/>
                <a:gd name="T14" fmla="*/ 37 w 81"/>
                <a:gd name="T15" fmla="*/ 3 h 128"/>
                <a:gd name="T16" fmla="*/ 2 w 81"/>
                <a:gd name="T17" fmla="*/ 89 h 128"/>
                <a:gd name="T18" fmla="*/ 3 w 81"/>
                <a:gd name="T19" fmla="*/ 103 h 128"/>
                <a:gd name="T20" fmla="*/ 10 w 81"/>
                <a:gd name="T21" fmla="*/ 96 h 128"/>
                <a:gd name="T22" fmla="*/ 42 w 81"/>
                <a:gd name="T23" fmla="*/ 20 h 128"/>
                <a:gd name="T24" fmla="*/ 71 w 81"/>
                <a:gd name="T25" fmla="*/ 96 h 128"/>
                <a:gd name="T26" fmla="*/ 10 w 81"/>
                <a:gd name="T27" fmla="*/ 9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 h="128">
                  <a:moveTo>
                    <a:pt x="3" y="103"/>
                  </a:moveTo>
                  <a:cubicBezTo>
                    <a:pt x="11" y="118"/>
                    <a:pt x="24" y="128"/>
                    <a:pt x="41" y="128"/>
                  </a:cubicBezTo>
                  <a:cubicBezTo>
                    <a:pt x="57" y="128"/>
                    <a:pt x="71" y="118"/>
                    <a:pt x="78" y="104"/>
                  </a:cubicBezTo>
                  <a:cubicBezTo>
                    <a:pt x="81" y="98"/>
                    <a:pt x="81" y="95"/>
                    <a:pt x="79" y="89"/>
                  </a:cubicBezTo>
                  <a:cubicBezTo>
                    <a:pt x="47" y="4"/>
                    <a:pt x="47" y="4"/>
                    <a:pt x="47" y="4"/>
                  </a:cubicBezTo>
                  <a:cubicBezTo>
                    <a:pt x="46" y="2"/>
                    <a:pt x="45" y="1"/>
                    <a:pt x="43" y="0"/>
                  </a:cubicBezTo>
                  <a:cubicBezTo>
                    <a:pt x="41" y="0"/>
                    <a:pt x="38" y="1"/>
                    <a:pt x="37" y="3"/>
                  </a:cubicBezTo>
                  <a:cubicBezTo>
                    <a:pt x="37" y="3"/>
                    <a:pt x="37" y="3"/>
                    <a:pt x="37" y="3"/>
                  </a:cubicBezTo>
                  <a:cubicBezTo>
                    <a:pt x="26" y="37"/>
                    <a:pt x="14" y="56"/>
                    <a:pt x="2" y="89"/>
                  </a:cubicBezTo>
                  <a:cubicBezTo>
                    <a:pt x="0" y="95"/>
                    <a:pt x="0" y="98"/>
                    <a:pt x="3" y="103"/>
                  </a:cubicBezTo>
                  <a:close/>
                  <a:moveTo>
                    <a:pt x="10" y="96"/>
                  </a:moveTo>
                  <a:cubicBezTo>
                    <a:pt x="42" y="20"/>
                    <a:pt x="42" y="20"/>
                    <a:pt x="42" y="20"/>
                  </a:cubicBezTo>
                  <a:cubicBezTo>
                    <a:pt x="71" y="96"/>
                    <a:pt x="71" y="96"/>
                    <a:pt x="71" y="96"/>
                  </a:cubicBezTo>
                  <a:lnTo>
                    <a:pt x="10" y="96"/>
                  </a:lnTo>
                  <a:close/>
                </a:path>
              </a:pathLst>
            </a:custGeom>
            <a:solidFill>
              <a:schemeClr val="accent2"/>
            </a:solidFill>
            <a:ln>
              <a:noFill/>
            </a:ln>
          </p:spPr>
          <p:txBody>
            <a:bodyPr lIns="128580" tIns="64290" rIns="128580" bIns="64290"/>
            <a:lstStyle/>
            <a:p>
              <a:pPr fontAlgn="auto">
                <a:spcBef>
                  <a:spcPts val="0"/>
                </a:spcBef>
                <a:spcAft>
                  <a:spcPts val="0"/>
                </a:spcAft>
                <a:defRPr/>
              </a:pPr>
              <a:endParaRPr lang="en-US" sz="2531">
                <a:ea typeface="+mn-ea"/>
                <a:sym typeface="Arial" panose="020B0604020202020204" pitchFamily="34" charset="0"/>
              </a:endParaRPr>
            </a:p>
          </p:txBody>
        </p:sp>
        <p:sp>
          <p:nvSpPr>
            <p:cNvPr id="7" name="Freeform 7"/>
            <p:cNvSpPr/>
            <p:nvPr/>
          </p:nvSpPr>
          <p:spPr bwMode="auto">
            <a:xfrm>
              <a:off x="4373563" y="2192338"/>
              <a:ext cx="396875" cy="752475"/>
            </a:xfrm>
            <a:custGeom>
              <a:avLst/>
              <a:gdLst>
                <a:gd name="T0" fmla="*/ 62 w 105"/>
                <a:gd name="T1" fmla="*/ 176 h 198"/>
                <a:gd name="T2" fmla="*/ 105 w 105"/>
                <a:gd name="T3" fmla="*/ 198 h 198"/>
                <a:gd name="T4" fmla="*/ 0 w 105"/>
                <a:gd name="T5" fmla="*/ 198 h 198"/>
                <a:gd name="T6" fmla="*/ 43 w 105"/>
                <a:gd name="T7" fmla="*/ 176 h 198"/>
                <a:gd name="T8" fmla="*/ 43 w 105"/>
                <a:gd name="T9" fmla="*/ 26 h 198"/>
                <a:gd name="T10" fmla="*/ 38 w 105"/>
                <a:gd name="T11" fmla="*/ 15 h 198"/>
                <a:gd name="T12" fmla="*/ 52 w 105"/>
                <a:gd name="T13" fmla="*/ 0 h 198"/>
                <a:gd name="T14" fmla="*/ 67 w 105"/>
                <a:gd name="T15" fmla="*/ 15 h 198"/>
                <a:gd name="T16" fmla="*/ 62 w 105"/>
                <a:gd name="T17" fmla="*/ 26 h 198"/>
                <a:gd name="T18" fmla="*/ 62 w 105"/>
                <a:gd name="T19" fmla="*/ 176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198">
                  <a:moveTo>
                    <a:pt x="62" y="176"/>
                  </a:moveTo>
                  <a:cubicBezTo>
                    <a:pt x="79" y="178"/>
                    <a:pt x="94" y="186"/>
                    <a:pt x="105" y="198"/>
                  </a:cubicBezTo>
                  <a:cubicBezTo>
                    <a:pt x="0" y="198"/>
                    <a:pt x="0" y="198"/>
                    <a:pt x="0" y="198"/>
                  </a:cubicBezTo>
                  <a:cubicBezTo>
                    <a:pt x="11" y="186"/>
                    <a:pt x="26" y="178"/>
                    <a:pt x="43" y="176"/>
                  </a:cubicBezTo>
                  <a:cubicBezTo>
                    <a:pt x="43" y="26"/>
                    <a:pt x="43" y="26"/>
                    <a:pt x="43" y="26"/>
                  </a:cubicBezTo>
                  <a:cubicBezTo>
                    <a:pt x="40" y="23"/>
                    <a:pt x="38" y="19"/>
                    <a:pt x="38" y="15"/>
                  </a:cubicBezTo>
                  <a:cubicBezTo>
                    <a:pt x="38" y="7"/>
                    <a:pt x="44" y="0"/>
                    <a:pt x="52" y="0"/>
                  </a:cubicBezTo>
                  <a:cubicBezTo>
                    <a:pt x="60" y="0"/>
                    <a:pt x="67" y="7"/>
                    <a:pt x="67" y="15"/>
                  </a:cubicBezTo>
                  <a:cubicBezTo>
                    <a:pt x="67" y="19"/>
                    <a:pt x="65" y="23"/>
                    <a:pt x="62" y="26"/>
                  </a:cubicBezTo>
                  <a:lnTo>
                    <a:pt x="62" y="176"/>
                  </a:lnTo>
                  <a:close/>
                </a:path>
              </a:pathLst>
            </a:custGeom>
            <a:grpFill/>
            <a:ln>
              <a:noFill/>
            </a:ln>
          </p:spPr>
          <p:txBody>
            <a:bodyPr lIns="128580" tIns="64290" rIns="128580" bIns="64290"/>
            <a:lstStyle/>
            <a:p>
              <a:pPr fontAlgn="auto">
                <a:spcBef>
                  <a:spcPts val="0"/>
                </a:spcBef>
                <a:spcAft>
                  <a:spcPts val="0"/>
                </a:spcAft>
                <a:defRPr/>
              </a:pPr>
              <a:endParaRPr lang="en-US" sz="2531">
                <a:ea typeface="+mn-ea"/>
                <a:sym typeface="Arial" panose="020B0604020202020204" pitchFamily="34" charset="0"/>
              </a:endParaRPr>
            </a:p>
          </p:txBody>
        </p:sp>
        <p:sp>
          <p:nvSpPr>
            <p:cNvPr id="8" name="Freeform 8"/>
            <p:cNvSpPr/>
            <p:nvPr/>
          </p:nvSpPr>
          <p:spPr bwMode="auto">
            <a:xfrm>
              <a:off x="4191000" y="2222501"/>
              <a:ext cx="762000" cy="26988"/>
            </a:xfrm>
            <a:custGeom>
              <a:avLst/>
              <a:gdLst>
                <a:gd name="T0" fmla="*/ 3 w 201"/>
                <a:gd name="T1" fmla="*/ 0 h 7"/>
                <a:gd name="T2" fmla="*/ 198 w 201"/>
                <a:gd name="T3" fmla="*/ 0 h 7"/>
                <a:gd name="T4" fmla="*/ 201 w 201"/>
                <a:gd name="T5" fmla="*/ 4 h 7"/>
                <a:gd name="T6" fmla="*/ 201 w 201"/>
                <a:gd name="T7" fmla="*/ 4 h 7"/>
                <a:gd name="T8" fmla="*/ 198 w 201"/>
                <a:gd name="T9" fmla="*/ 7 h 7"/>
                <a:gd name="T10" fmla="*/ 3 w 201"/>
                <a:gd name="T11" fmla="*/ 7 h 7"/>
                <a:gd name="T12" fmla="*/ 0 w 201"/>
                <a:gd name="T13" fmla="*/ 4 h 7"/>
                <a:gd name="T14" fmla="*/ 0 w 201"/>
                <a:gd name="T15" fmla="*/ 4 h 7"/>
                <a:gd name="T16" fmla="*/ 3 w 201"/>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1" h="7">
                  <a:moveTo>
                    <a:pt x="3" y="0"/>
                  </a:moveTo>
                  <a:cubicBezTo>
                    <a:pt x="198" y="0"/>
                    <a:pt x="198" y="0"/>
                    <a:pt x="198" y="0"/>
                  </a:cubicBezTo>
                  <a:cubicBezTo>
                    <a:pt x="200" y="0"/>
                    <a:pt x="201" y="2"/>
                    <a:pt x="201" y="4"/>
                  </a:cubicBezTo>
                  <a:cubicBezTo>
                    <a:pt x="201" y="4"/>
                    <a:pt x="201" y="4"/>
                    <a:pt x="201" y="4"/>
                  </a:cubicBezTo>
                  <a:cubicBezTo>
                    <a:pt x="201" y="6"/>
                    <a:pt x="200" y="7"/>
                    <a:pt x="198" y="7"/>
                  </a:cubicBezTo>
                  <a:cubicBezTo>
                    <a:pt x="3" y="7"/>
                    <a:pt x="3" y="7"/>
                    <a:pt x="3" y="7"/>
                  </a:cubicBezTo>
                  <a:cubicBezTo>
                    <a:pt x="1" y="7"/>
                    <a:pt x="0" y="6"/>
                    <a:pt x="0" y="4"/>
                  </a:cubicBezTo>
                  <a:cubicBezTo>
                    <a:pt x="0" y="4"/>
                    <a:pt x="0" y="4"/>
                    <a:pt x="0" y="4"/>
                  </a:cubicBezTo>
                  <a:cubicBezTo>
                    <a:pt x="0" y="2"/>
                    <a:pt x="1" y="0"/>
                    <a:pt x="3" y="0"/>
                  </a:cubicBezTo>
                  <a:close/>
                </a:path>
              </a:pathLst>
            </a:custGeom>
            <a:grpFill/>
            <a:ln>
              <a:noFill/>
            </a:ln>
          </p:spPr>
          <p:txBody>
            <a:bodyPr lIns="128580" tIns="64290" rIns="128580" bIns="64290"/>
            <a:lstStyle/>
            <a:p>
              <a:pPr fontAlgn="auto">
                <a:spcBef>
                  <a:spcPts val="0"/>
                </a:spcBef>
                <a:spcAft>
                  <a:spcPts val="0"/>
                </a:spcAft>
                <a:defRPr/>
              </a:pPr>
              <a:endParaRPr lang="en-US" sz="2531">
                <a:ea typeface="+mn-ea"/>
                <a:sym typeface="Arial" panose="020B0604020202020204" pitchFamily="34" charset="0"/>
              </a:endParaRPr>
            </a:p>
          </p:txBody>
        </p:sp>
      </p:grpSp>
      <p:grpSp>
        <p:nvGrpSpPr>
          <p:cNvPr id="65" name="Group 64"/>
          <p:cNvGrpSpPr>
            <a:grpSpLocks noChangeAspect="1"/>
          </p:cNvGrpSpPr>
          <p:nvPr/>
        </p:nvGrpSpPr>
        <p:grpSpPr>
          <a:xfrm>
            <a:off x="6012059" y="2209904"/>
            <a:ext cx="1252900" cy="1253231"/>
            <a:chOff x="9158380" y="3435910"/>
            <a:chExt cx="2288589" cy="2289185"/>
          </a:xfrm>
          <a:solidFill>
            <a:schemeClr val="accent1"/>
          </a:solidFill>
        </p:grpSpPr>
        <p:sp>
          <p:nvSpPr>
            <p:cNvPr id="66" name="Freeform 2"/>
            <p:cNvSpPr>
              <a:spLocks noChangeArrowheads="1"/>
            </p:cNvSpPr>
            <p:nvPr/>
          </p:nvSpPr>
          <p:spPr bwMode="auto">
            <a:xfrm>
              <a:off x="9360043" y="3615290"/>
              <a:ext cx="1877678" cy="1878411"/>
            </a:xfrm>
            <a:custGeom>
              <a:avLst/>
              <a:gdLst>
                <a:gd name="T0" fmla="*/ 10058 w 10059"/>
                <a:gd name="T1" fmla="*/ 5032 h 10064"/>
                <a:gd name="T2" fmla="*/ 10058 w 10059"/>
                <a:gd name="T3" fmla="*/ 5032 h 10064"/>
                <a:gd name="T4" fmla="*/ 5031 w 10059"/>
                <a:gd name="T5" fmla="*/ 10063 h 10064"/>
                <a:gd name="T6" fmla="*/ 0 w 10059"/>
                <a:gd name="T7" fmla="*/ 5032 h 10064"/>
                <a:gd name="T8" fmla="*/ 5031 w 10059"/>
                <a:gd name="T9" fmla="*/ 0 h 10064"/>
                <a:gd name="T10" fmla="*/ 10058 w 10059"/>
                <a:gd name="T11" fmla="*/ 5032 h 10064"/>
              </a:gdLst>
              <a:ahLst/>
              <a:cxnLst>
                <a:cxn ang="0">
                  <a:pos x="T0" y="T1"/>
                </a:cxn>
                <a:cxn ang="0">
                  <a:pos x="T2" y="T3"/>
                </a:cxn>
                <a:cxn ang="0">
                  <a:pos x="T4" y="T5"/>
                </a:cxn>
                <a:cxn ang="0">
                  <a:pos x="T6" y="T7"/>
                </a:cxn>
                <a:cxn ang="0">
                  <a:pos x="T8" y="T9"/>
                </a:cxn>
                <a:cxn ang="0">
                  <a:pos x="T10" y="T11"/>
                </a:cxn>
              </a:cxnLst>
              <a:rect l="0" t="0" r="r" b="b"/>
              <a:pathLst>
                <a:path w="10059" h="10064">
                  <a:moveTo>
                    <a:pt x="10058" y="5032"/>
                  </a:moveTo>
                  <a:lnTo>
                    <a:pt x="10058" y="5032"/>
                  </a:lnTo>
                  <a:cubicBezTo>
                    <a:pt x="10058" y="7808"/>
                    <a:pt x="7807" y="10063"/>
                    <a:pt x="5031" y="10063"/>
                  </a:cubicBezTo>
                  <a:cubicBezTo>
                    <a:pt x="2250" y="10063"/>
                    <a:pt x="0" y="7808"/>
                    <a:pt x="0" y="5032"/>
                  </a:cubicBezTo>
                  <a:cubicBezTo>
                    <a:pt x="0" y="2255"/>
                    <a:pt x="2250" y="0"/>
                    <a:pt x="5031" y="0"/>
                  </a:cubicBezTo>
                  <a:cubicBezTo>
                    <a:pt x="7807" y="0"/>
                    <a:pt x="10058" y="2255"/>
                    <a:pt x="10058" y="5032"/>
                  </a:cubicBezTo>
                </a:path>
              </a:pathLst>
            </a:custGeom>
            <a:grpFill/>
            <a:ln>
              <a:noFill/>
            </a:ln>
            <a:effectLst/>
          </p:spPr>
          <p:txBody>
            <a:bodyPr wrap="none" anchor="ctr"/>
            <a:lstStyle/>
            <a:p>
              <a:pPr fontAlgn="auto">
                <a:spcBef>
                  <a:spcPts val="0"/>
                </a:spcBef>
                <a:spcAft>
                  <a:spcPts val="0"/>
                </a:spcAft>
                <a:defRPr/>
              </a:pPr>
              <a:endParaRPr lang="en-US" dirty="0">
                <a:ea typeface="+mn-ea"/>
                <a:sym typeface="Arial" panose="020B0604020202020204" pitchFamily="34" charset="0"/>
              </a:endParaRPr>
            </a:p>
          </p:txBody>
        </p:sp>
        <p:grpSp>
          <p:nvGrpSpPr>
            <p:cNvPr id="67" name="Group 66"/>
            <p:cNvGrpSpPr/>
            <p:nvPr/>
          </p:nvGrpSpPr>
          <p:grpSpPr>
            <a:xfrm>
              <a:off x="9158380" y="3435910"/>
              <a:ext cx="2288589" cy="2289185"/>
              <a:chOff x="1119258" y="2257147"/>
              <a:chExt cx="1868076" cy="1868076"/>
            </a:xfrm>
            <a:grpFill/>
          </p:grpSpPr>
          <p:sp>
            <p:nvSpPr>
              <p:cNvPr id="68" name="Freeform 6"/>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a:noFill/>
              </a:ln>
            </p:spPr>
            <p:txBody>
              <a:bodyPr/>
              <a:lstStyle/>
              <a:p>
                <a:pPr fontAlgn="auto">
                  <a:spcBef>
                    <a:spcPts val="0"/>
                  </a:spcBef>
                  <a:spcAft>
                    <a:spcPts val="0"/>
                  </a:spcAft>
                  <a:defRPr/>
                </a:pPr>
                <a:endParaRPr lang="id-ID" dirty="0">
                  <a:ea typeface="+mn-ea"/>
                  <a:sym typeface="Arial" panose="020B0604020202020204" pitchFamily="34" charset="0"/>
                </a:endParaRPr>
              </a:p>
            </p:txBody>
          </p:sp>
          <p:sp>
            <p:nvSpPr>
              <p:cNvPr id="69" name="Freeform 7"/>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a:noFill/>
              </a:ln>
            </p:spPr>
            <p:txBody>
              <a:bodyPr/>
              <a:lstStyle/>
              <a:p>
                <a:pPr fontAlgn="auto">
                  <a:spcBef>
                    <a:spcPts val="0"/>
                  </a:spcBef>
                  <a:spcAft>
                    <a:spcPts val="0"/>
                  </a:spcAft>
                  <a:defRPr/>
                </a:pPr>
                <a:endParaRPr lang="id-ID" dirty="0">
                  <a:ea typeface="+mn-ea"/>
                  <a:sym typeface="Arial" panose="020B0604020202020204" pitchFamily="34" charset="0"/>
                </a:endParaRPr>
              </a:p>
            </p:txBody>
          </p:sp>
          <p:sp>
            <p:nvSpPr>
              <p:cNvPr id="70" name="Freeform 8"/>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a:noFill/>
              </a:ln>
            </p:spPr>
            <p:txBody>
              <a:bodyPr/>
              <a:lstStyle/>
              <a:p>
                <a:pPr fontAlgn="auto">
                  <a:spcBef>
                    <a:spcPts val="0"/>
                  </a:spcBef>
                  <a:spcAft>
                    <a:spcPts val="0"/>
                  </a:spcAft>
                  <a:defRPr/>
                </a:pPr>
                <a:endParaRPr lang="id-ID" dirty="0">
                  <a:ea typeface="+mn-ea"/>
                  <a:sym typeface="Arial" panose="020B0604020202020204" pitchFamily="34" charset="0"/>
                </a:endParaRPr>
              </a:p>
            </p:txBody>
          </p:sp>
          <p:sp>
            <p:nvSpPr>
              <p:cNvPr id="71" name="Freeform 9"/>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a:noFill/>
              </a:ln>
            </p:spPr>
            <p:txBody>
              <a:bodyPr/>
              <a:lstStyle/>
              <a:p>
                <a:pPr fontAlgn="auto">
                  <a:spcBef>
                    <a:spcPts val="0"/>
                  </a:spcBef>
                  <a:spcAft>
                    <a:spcPts val="0"/>
                  </a:spcAft>
                  <a:defRPr/>
                </a:pPr>
                <a:endParaRPr lang="id-ID" dirty="0">
                  <a:ea typeface="+mn-ea"/>
                  <a:sym typeface="Arial" panose="020B0604020202020204" pitchFamily="34" charset="0"/>
                </a:endParaRPr>
              </a:p>
            </p:txBody>
          </p:sp>
          <p:sp>
            <p:nvSpPr>
              <p:cNvPr id="72" name="Freeform 10"/>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a:noFill/>
              </a:ln>
            </p:spPr>
            <p:txBody>
              <a:bodyPr/>
              <a:lstStyle/>
              <a:p>
                <a:pPr fontAlgn="auto">
                  <a:spcBef>
                    <a:spcPts val="0"/>
                  </a:spcBef>
                  <a:spcAft>
                    <a:spcPts val="0"/>
                  </a:spcAft>
                  <a:defRPr/>
                </a:pPr>
                <a:endParaRPr lang="id-ID" dirty="0">
                  <a:ea typeface="+mn-ea"/>
                  <a:sym typeface="Arial" panose="020B0604020202020204" pitchFamily="34" charset="0"/>
                </a:endParaRPr>
              </a:p>
            </p:txBody>
          </p:sp>
          <p:sp>
            <p:nvSpPr>
              <p:cNvPr id="73" name="Freeform 11"/>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a:noFill/>
              </a:ln>
            </p:spPr>
            <p:txBody>
              <a:bodyPr/>
              <a:lstStyle/>
              <a:p>
                <a:pPr fontAlgn="auto">
                  <a:spcBef>
                    <a:spcPts val="0"/>
                  </a:spcBef>
                  <a:spcAft>
                    <a:spcPts val="0"/>
                  </a:spcAft>
                  <a:defRPr/>
                </a:pPr>
                <a:endParaRPr lang="id-ID" dirty="0">
                  <a:ea typeface="+mn-ea"/>
                  <a:sym typeface="Arial" panose="020B0604020202020204" pitchFamily="34" charset="0"/>
                </a:endParaRPr>
              </a:p>
            </p:txBody>
          </p:sp>
          <p:sp>
            <p:nvSpPr>
              <p:cNvPr id="74" name="Freeform 12"/>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a:noFill/>
              </a:ln>
            </p:spPr>
            <p:txBody>
              <a:bodyPr/>
              <a:lstStyle/>
              <a:p>
                <a:pPr fontAlgn="auto">
                  <a:spcBef>
                    <a:spcPts val="0"/>
                  </a:spcBef>
                  <a:spcAft>
                    <a:spcPts val="0"/>
                  </a:spcAft>
                  <a:defRPr/>
                </a:pPr>
                <a:endParaRPr lang="id-ID" dirty="0">
                  <a:ea typeface="+mn-ea"/>
                  <a:sym typeface="Arial" panose="020B0604020202020204" pitchFamily="34" charset="0"/>
                </a:endParaRPr>
              </a:p>
            </p:txBody>
          </p:sp>
          <p:sp>
            <p:nvSpPr>
              <p:cNvPr id="75" name="Freeform 13"/>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a:noFill/>
              </a:ln>
            </p:spPr>
            <p:txBody>
              <a:bodyPr/>
              <a:lstStyle/>
              <a:p>
                <a:pPr fontAlgn="auto">
                  <a:spcBef>
                    <a:spcPts val="0"/>
                  </a:spcBef>
                  <a:spcAft>
                    <a:spcPts val="0"/>
                  </a:spcAft>
                  <a:defRPr/>
                </a:pPr>
                <a:endParaRPr lang="id-ID" dirty="0">
                  <a:ea typeface="+mn-ea"/>
                  <a:sym typeface="Arial" panose="020B0604020202020204" pitchFamily="34" charset="0"/>
                </a:endParaRPr>
              </a:p>
            </p:txBody>
          </p:sp>
          <p:sp>
            <p:nvSpPr>
              <p:cNvPr id="76" name="Freeform 14"/>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a:noFill/>
              </a:ln>
            </p:spPr>
            <p:txBody>
              <a:bodyPr/>
              <a:lstStyle/>
              <a:p>
                <a:pPr fontAlgn="auto">
                  <a:spcBef>
                    <a:spcPts val="0"/>
                  </a:spcBef>
                  <a:spcAft>
                    <a:spcPts val="0"/>
                  </a:spcAft>
                  <a:defRPr/>
                </a:pPr>
                <a:endParaRPr lang="id-ID" dirty="0">
                  <a:ea typeface="+mn-ea"/>
                  <a:sym typeface="Arial" panose="020B0604020202020204" pitchFamily="34" charset="0"/>
                </a:endParaRPr>
              </a:p>
            </p:txBody>
          </p:sp>
          <p:sp>
            <p:nvSpPr>
              <p:cNvPr id="77" name="Freeform 15"/>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a:noFill/>
              </a:ln>
            </p:spPr>
            <p:txBody>
              <a:bodyPr/>
              <a:lstStyle/>
              <a:p>
                <a:pPr fontAlgn="auto">
                  <a:spcBef>
                    <a:spcPts val="0"/>
                  </a:spcBef>
                  <a:spcAft>
                    <a:spcPts val="0"/>
                  </a:spcAft>
                  <a:defRPr/>
                </a:pPr>
                <a:endParaRPr lang="id-ID" dirty="0">
                  <a:ea typeface="+mn-ea"/>
                  <a:sym typeface="Arial" panose="020B0604020202020204" pitchFamily="34" charset="0"/>
                </a:endParaRPr>
              </a:p>
            </p:txBody>
          </p:sp>
          <p:sp>
            <p:nvSpPr>
              <p:cNvPr id="78" name="Freeform 16"/>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a:noFill/>
              </a:ln>
            </p:spPr>
            <p:txBody>
              <a:bodyPr/>
              <a:lstStyle/>
              <a:p>
                <a:pPr fontAlgn="auto">
                  <a:spcBef>
                    <a:spcPts val="0"/>
                  </a:spcBef>
                  <a:spcAft>
                    <a:spcPts val="0"/>
                  </a:spcAft>
                  <a:defRPr/>
                </a:pPr>
                <a:endParaRPr lang="id-ID" dirty="0">
                  <a:ea typeface="+mn-ea"/>
                  <a:sym typeface="Arial" panose="020B0604020202020204" pitchFamily="34" charset="0"/>
                </a:endParaRPr>
              </a:p>
            </p:txBody>
          </p:sp>
          <p:sp>
            <p:nvSpPr>
              <p:cNvPr id="79" name="Freeform 17"/>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a:noFill/>
              </a:ln>
            </p:spPr>
            <p:txBody>
              <a:bodyPr/>
              <a:lstStyle/>
              <a:p>
                <a:pPr fontAlgn="auto">
                  <a:spcBef>
                    <a:spcPts val="0"/>
                  </a:spcBef>
                  <a:spcAft>
                    <a:spcPts val="0"/>
                  </a:spcAft>
                  <a:defRPr/>
                </a:pPr>
                <a:endParaRPr lang="id-ID" dirty="0">
                  <a:ea typeface="+mn-ea"/>
                  <a:sym typeface="Arial" panose="020B0604020202020204" pitchFamily="34" charset="0"/>
                </a:endParaRPr>
              </a:p>
            </p:txBody>
          </p:sp>
        </p:grpSp>
      </p:grpSp>
      <p:grpSp>
        <p:nvGrpSpPr>
          <p:cNvPr id="80" name="Group 79"/>
          <p:cNvGrpSpPr>
            <a:grpSpLocks noChangeAspect="1"/>
          </p:cNvGrpSpPr>
          <p:nvPr/>
        </p:nvGrpSpPr>
        <p:grpSpPr>
          <a:xfrm>
            <a:off x="6004767" y="3646345"/>
            <a:ext cx="1252900" cy="1253231"/>
            <a:chOff x="9158380" y="3435910"/>
            <a:chExt cx="2288589" cy="2289185"/>
          </a:xfrm>
          <a:solidFill>
            <a:schemeClr val="accent2"/>
          </a:solidFill>
        </p:grpSpPr>
        <p:sp>
          <p:nvSpPr>
            <p:cNvPr id="81" name="Freeform 2"/>
            <p:cNvSpPr>
              <a:spLocks noChangeArrowheads="1"/>
            </p:cNvSpPr>
            <p:nvPr/>
          </p:nvSpPr>
          <p:spPr bwMode="auto">
            <a:xfrm>
              <a:off x="9360043" y="3615290"/>
              <a:ext cx="1877678" cy="1878411"/>
            </a:xfrm>
            <a:custGeom>
              <a:avLst/>
              <a:gdLst>
                <a:gd name="T0" fmla="*/ 10058 w 10059"/>
                <a:gd name="T1" fmla="*/ 5032 h 10064"/>
                <a:gd name="T2" fmla="*/ 10058 w 10059"/>
                <a:gd name="T3" fmla="*/ 5032 h 10064"/>
                <a:gd name="T4" fmla="*/ 5031 w 10059"/>
                <a:gd name="T5" fmla="*/ 10063 h 10064"/>
                <a:gd name="T6" fmla="*/ 0 w 10059"/>
                <a:gd name="T7" fmla="*/ 5032 h 10064"/>
                <a:gd name="T8" fmla="*/ 5031 w 10059"/>
                <a:gd name="T9" fmla="*/ 0 h 10064"/>
                <a:gd name="T10" fmla="*/ 10058 w 10059"/>
                <a:gd name="T11" fmla="*/ 5032 h 10064"/>
              </a:gdLst>
              <a:ahLst/>
              <a:cxnLst>
                <a:cxn ang="0">
                  <a:pos x="T0" y="T1"/>
                </a:cxn>
                <a:cxn ang="0">
                  <a:pos x="T2" y="T3"/>
                </a:cxn>
                <a:cxn ang="0">
                  <a:pos x="T4" y="T5"/>
                </a:cxn>
                <a:cxn ang="0">
                  <a:pos x="T6" y="T7"/>
                </a:cxn>
                <a:cxn ang="0">
                  <a:pos x="T8" y="T9"/>
                </a:cxn>
                <a:cxn ang="0">
                  <a:pos x="T10" y="T11"/>
                </a:cxn>
              </a:cxnLst>
              <a:rect l="0" t="0" r="r" b="b"/>
              <a:pathLst>
                <a:path w="10059" h="10064">
                  <a:moveTo>
                    <a:pt x="10058" y="5032"/>
                  </a:moveTo>
                  <a:lnTo>
                    <a:pt x="10058" y="5032"/>
                  </a:lnTo>
                  <a:cubicBezTo>
                    <a:pt x="10058" y="7808"/>
                    <a:pt x="7807" y="10063"/>
                    <a:pt x="5031" y="10063"/>
                  </a:cubicBezTo>
                  <a:cubicBezTo>
                    <a:pt x="2250" y="10063"/>
                    <a:pt x="0" y="7808"/>
                    <a:pt x="0" y="5032"/>
                  </a:cubicBezTo>
                  <a:cubicBezTo>
                    <a:pt x="0" y="2255"/>
                    <a:pt x="2250" y="0"/>
                    <a:pt x="5031" y="0"/>
                  </a:cubicBezTo>
                  <a:cubicBezTo>
                    <a:pt x="7807" y="0"/>
                    <a:pt x="10058" y="2255"/>
                    <a:pt x="10058" y="5032"/>
                  </a:cubicBezTo>
                </a:path>
              </a:pathLst>
            </a:custGeom>
            <a:grpFill/>
            <a:ln>
              <a:noFill/>
            </a:ln>
            <a:effectLst/>
          </p:spPr>
          <p:txBody>
            <a:bodyPr wrap="none" anchor="ctr"/>
            <a:lstStyle/>
            <a:p>
              <a:pPr fontAlgn="auto">
                <a:spcBef>
                  <a:spcPts val="0"/>
                </a:spcBef>
                <a:spcAft>
                  <a:spcPts val="0"/>
                </a:spcAft>
                <a:defRPr/>
              </a:pPr>
              <a:endParaRPr lang="en-US" dirty="0">
                <a:ea typeface="+mn-ea"/>
                <a:sym typeface="Arial" panose="020B0604020202020204" pitchFamily="34" charset="0"/>
              </a:endParaRPr>
            </a:p>
          </p:txBody>
        </p:sp>
        <p:grpSp>
          <p:nvGrpSpPr>
            <p:cNvPr id="82" name="Group 81"/>
            <p:cNvGrpSpPr/>
            <p:nvPr/>
          </p:nvGrpSpPr>
          <p:grpSpPr>
            <a:xfrm>
              <a:off x="9158380" y="3435910"/>
              <a:ext cx="2288589" cy="2289185"/>
              <a:chOff x="1119258" y="2257147"/>
              <a:chExt cx="1868076" cy="1868076"/>
            </a:xfrm>
            <a:grpFill/>
          </p:grpSpPr>
          <p:sp>
            <p:nvSpPr>
              <p:cNvPr id="83" name="Freeform 6"/>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a:noFill/>
              </a:ln>
            </p:spPr>
            <p:txBody>
              <a:bodyPr/>
              <a:lstStyle/>
              <a:p>
                <a:pPr fontAlgn="auto">
                  <a:spcBef>
                    <a:spcPts val="0"/>
                  </a:spcBef>
                  <a:spcAft>
                    <a:spcPts val="0"/>
                  </a:spcAft>
                  <a:defRPr/>
                </a:pPr>
                <a:endParaRPr lang="id-ID" dirty="0">
                  <a:ea typeface="+mn-ea"/>
                  <a:sym typeface="Arial" panose="020B0604020202020204" pitchFamily="34" charset="0"/>
                </a:endParaRPr>
              </a:p>
            </p:txBody>
          </p:sp>
          <p:sp>
            <p:nvSpPr>
              <p:cNvPr id="84" name="Freeform 7"/>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a:noFill/>
              </a:ln>
            </p:spPr>
            <p:txBody>
              <a:bodyPr/>
              <a:lstStyle/>
              <a:p>
                <a:pPr fontAlgn="auto">
                  <a:spcBef>
                    <a:spcPts val="0"/>
                  </a:spcBef>
                  <a:spcAft>
                    <a:spcPts val="0"/>
                  </a:spcAft>
                  <a:defRPr/>
                </a:pPr>
                <a:endParaRPr lang="id-ID" dirty="0">
                  <a:ea typeface="+mn-ea"/>
                  <a:sym typeface="Arial" panose="020B0604020202020204" pitchFamily="34" charset="0"/>
                </a:endParaRPr>
              </a:p>
            </p:txBody>
          </p:sp>
          <p:sp>
            <p:nvSpPr>
              <p:cNvPr id="85" name="Freeform 8"/>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a:noFill/>
              </a:ln>
            </p:spPr>
            <p:txBody>
              <a:bodyPr/>
              <a:lstStyle/>
              <a:p>
                <a:pPr fontAlgn="auto">
                  <a:spcBef>
                    <a:spcPts val="0"/>
                  </a:spcBef>
                  <a:spcAft>
                    <a:spcPts val="0"/>
                  </a:spcAft>
                  <a:defRPr/>
                </a:pPr>
                <a:endParaRPr lang="id-ID" dirty="0">
                  <a:ea typeface="+mn-ea"/>
                  <a:sym typeface="Arial" panose="020B0604020202020204" pitchFamily="34" charset="0"/>
                </a:endParaRPr>
              </a:p>
            </p:txBody>
          </p:sp>
          <p:sp>
            <p:nvSpPr>
              <p:cNvPr id="86" name="Freeform 9"/>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a:noFill/>
              </a:ln>
            </p:spPr>
            <p:txBody>
              <a:bodyPr/>
              <a:lstStyle/>
              <a:p>
                <a:pPr fontAlgn="auto">
                  <a:spcBef>
                    <a:spcPts val="0"/>
                  </a:spcBef>
                  <a:spcAft>
                    <a:spcPts val="0"/>
                  </a:spcAft>
                  <a:defRPr/>
                </a:pPr>
                <a:endParaRPr lang="id-ID" dirty="0">
                  <a:ea typeface="+mn-ea"/>
                  <a:sym typeface="Arial" panose="020B0604020202020204" pitchFamily="34" charset="0"/>
                </a:endParaRPr>
              </a:p>
            </p:txBody>
          </p:sp>
          <p:sp>
            <p:nvSpPr>
              <p:cNvPr id="87" name="Freeform 10"/>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a:noFill/>
              </a:ln>
            </p:spPr>
            <p:txBody>
              <a:bodyPr/>
              <a:lstStyle/>
              <a:p>
                <a:pPr fontAlgn="auto">
                  <a:spcBef>
                    <a:spcPts val="0"/>
                  </a:spcBef>
                  <a:spcAft>
                    <a:spcPts val="0"/>
                  </a:spcAft>
                  <a:defRPr/>
                </a:pPr>
                <a:endParaRPr lang="id-ID" dirty="0">
                  <a:ea typeface="+mn-ea"/>
                  <a:sym typeface="Arial" panose="020B0604020202020204" pitchFamily="34" charset="0"/>
                </a:endParaRPr>
              </a:p>
            </p:txBody>
          </p:sp>
          <p:sp>
            <p:nvSpPr>
              <p:cNvPr id="88" name="Freeform 11"/>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a:noFill/>
              </a:ln>
            </p:spPr>
            <p:txBody>
              <a:bodyPr/>
              <a:lstStyle/>
              <a:p>
                <a:pPr fontAlgn="auto">
                  <a:spcBef>
                    <a:spcPts val="0"/>
                  </a:spcBef>
                  <a:spcAft>
                    <a:spcPts val="0"/>
                  </a:spcAft>
                  <a:defRPr/>
                </a:pPr>
                <a:endParaRPr lang="id-ID" dirty="0">
                  <a:ea typeface="+mn-ea"/>
                  <a:sym typeface="Arial" panose="020B0604020202020204" pitchFamily="34" charset="0"/>
                </a:endParaRPr>
              </a:p>
            </p:txBody>
          </p:sp>
          <p:sp>
            <p:nvSpPr>
              <p:cNvPr id="89" name="Freeform 12"/>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a:noFill/>
              </a:ln>
            </p:spPr>
            <p:txBody>
              <a:bodyPr/>
              <a:lstStyle/>
              <a:p>
                <a:pPr fontAlgn="auto">
                  <a:spcBef>
                    <a:spcPts val="0"/>
                  </a:spcBef>
                  <a:spcAft>
                    <a:spcPts val="0"/>
                  </a:spcAft>
                  <a:defRPr/>
                </a:pPr>
                <a:endParaRPr lang="id-ID" dirty="0">
                  <a:ea typeface="+mn-ea"/>
                  <a:sym typeface="Arial" panose="020B0604020202020204" pitchFamily="34" charset="0"/>
                </a:endParaRPr>
              </a:p>
            </p:txBody>
          </p:sp>
          <p:sp>
            <p:nvSpPr>
              <p:cNvPr id="90" name="Freeform 13"/>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a:noFill/>
              </a:ln>
            </p:spPr>
            <p:txBody>
              <a:bodyPr/>
              <a:lstStyle/>
              <a:p>
                <a:pPr fontAlgn="auto">
                  <a:spcBef>
                    <a:spcPts val="0"/>
                  </a:spcBef>
                  <a:spcAft>
                    <a:spcPts val="0"/>
                  </a:spcAft>
                  <a:defRPr/>
                </a:pPr>
                <a:endParaRPr lang="id-ID" dirty="0">
                  <a:ea typeface="+mn-ea"/>
                  <a:sym typeface="Arial" panose="020B0604020202020204" pitchFamily="34" charset="0"/>
                </a:endParaRPr>
              </a:p>
            </p:txBody>
          </p:sp>
          <p:sp>
            <p:nvSpPr>
              <p:cNvPr id="91" name="Freeform 14"/>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a:noFill/>
              </a:ln>
            </p:spPr>
            <p:txBody>
              <a:bodyPr/>
              <a:lstStyle/>
              <a:p>
                <a:pPr fontAlgn="auto">
                  <a:spcBef>
                    <a:spcPts val="0"/>
                  </a:spcBef>
                  <a:spcAft>
                    <a:spcPts val="0"/>
                  </a:spcAft>
                  <a:defRPr/>
                </a:pPr>
                <a:endParaRPr lang="id-ID" dirty="0">
                  <a:ea typeface="+mn-ea"/>
                  <a:sym typeface="Arial" panose="020B0604020202020204" pitchFamily="34" charset="0"/>
                </a:endParaRPr>
              </a:p>
            </p:txBody>
          </p:sp>
          <p:sp>
            <p:nvSpPr>
              <p:cNvPr id="92" name="Freeform 15"/>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a:noFill/>
              </a:ln>
            </p:spPr>
            <p:txBody>
              <a:bodyPr/>
              <a:lstStyle/>
              <a:p>
                <a:pPr fontAlgn="auto">
                  <a:spcBef>
                    <a:spcPts val="0"/>
                  </a:spcBef>
                  <a:spcAft>
                    <a:spcPts val="0"/>
                  </a:spcAft>
                  <a:defRPr/>
                </a:pPr>
                <a:endParaRPr lang="id-ID" dirty="0">
                  <a:ea typeface="+mn-ea"/>
                  <a:sym typeface="Arial" panose="020B0604020202020204" pitchFamily="34" charset="0"/>
                </a:endParaRPr>
              </a:p>
            </p:txBody>
          </p:sp>
          <p:sp>
            <p:nvSpPr>
              <p:cNvPr id="93" name="Freeform 16"/>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a:noFill/>
              </a:ln>
            </p:spPr>
            <p:txBody>
              <a:bodyPr/>
              <a:lstStyle/>
              <a:p>
                <a:pPr fontAlgn="auto">
                  <a:spcBef>
                    <a:spcPts val="0"/>
                  </a:spcBef>
                  <a:spcAft>
                    <a:spcPts val="0"/>
                  </a:spcAft>
                  <a:defRPr/>
                </a:pPr>
                <a:endParaRPr lang="id-ID" dirty="0">
                  <a:ea typeface="+mn-ea"/>
                  <a:sym typeface="Arial" panose="020B0604020202020204" pitchFamily="34" charset="0"/>
                </a:endParaRPr>
              </a:p>
            </p:txBody>
          </p:sp>
          <p:sp>
            <p:nvSpPr>
              <p:cNvPr id="94" name="Freeform 17"/>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a:noFill/>
              </a:ln>
            </p:spPr>
            <p:txBody>
              <a:bodyPr/>
              <a:lstStyle/>
              <a:p>
                <a:pPr fontAlgn="auto">
                  <a:spcBef>
                    <a:spcPts val="0"/>
                  </a:spcBef>
                  <a:spcAft>
                    <a:spcPts val="0"/>
                  </a:spcAft>
                  <a:defRPr/>
                </a:pPr>
                <a:endParaRPr lang="id-ID" dirty="0">
                  <a:ea typeface="+mn-ea"/>
                  <a:sym typeface="Arial" panose="020B0604020202020204" pitchFamily="34" charset="0"/>
                </a:endParaRPr>
              </a:p>
            </p:txBody>
          </p:sp>
        </p:grpSp>
      </p:grpSp>
      <p:grpSp>
        <p:nvGrpSpPr>
          <p:cNvPr id="95" name="Group 94"/>
          <p:cNvGrpSpPr>
            <a:grpSpLocks noChangeAspect="1"/>
          </p:cNvGrpSpPr>
          <p:nvPr/>
        </p:nvGrpSpPr>
        <p:grpSpPr>
          <a:xfrm>
            <a:off x="5947940" y="5111675"/>
            <a:ext cx="1252900" cy="1253231"/>
            <a:chOff x="9158380" y="3435910"/>
            <a:chExt cx="2288589" cy="2289185"/>
          </a:xfrm>
          <a:solidFill>
            <a:schemeClr val="accent4"/>
          </a:solidFill>
        </p:grpSpPr>
        <p:sp>
          <p:nvSpPr>
            <p:cNvPr id="96" name="Freeform 2"/>
            <p:cNvSpPr>
              <a:spLocks noChangeArrowheads="1"/>
            </p:cNvSpPr>
            <p:nvPr/>
          </p:nvSpPr>
          <p:spPr bwMode="auto">
            <a:xfrm>
              <a:off x="9360043" y="3615290"/>
              <a:ext cx="1877678" cy="1878411"/>
            </a:xfrm>
            <a:custGeom>
              <a:avLst/>
              <a:gdLst>
                <a:gd name="T0" fmla="*/ 10058 w 10059"/>
                <a:gd name="T1" fmla="*/ 5032 h 10064"/>
                <a:gd name="T2" fmla="*/ 10058 w 10059"/>
                <a:gd name="T3" fmla="*/ 5032 h 10064"/>
                <a:gd name="T4" fmla="*/ 5031 w 10059"/>
                <a:gd name="T5" fmla="*/ 10063 h 10064"/>
                <a:gd name="T6" fmla="*/ 0 w 10059"/>
                <a:gd name="T7" fmla="*/ 5032 h 10064"/>
                <a:gd name="T8" fmla="*/ 5031 w 10059"/>
                <a:gd name="T9" fmla="*/ 0 h 10064"/>
                <a:gd name="T10" fmla="*/ 10058 w 10059"/>
                <a:gd name="T11" fmla="*/ 5032 h 10064"/>
              </a:gdLst>
              <a:ahLst/>
              <a:cxnLst>
                <a:cxn ang="0">
                  <a:pos x="T0" y="T1"/>
                </a:cxn>
                <a:cxn ang="0">
                  <a:pos x="T2" y="T3"/>
                </a:cxn>
                <a:cxn ang="0">
                  <a:pos x="T4" y="T5"/>
                </a:cxn>
                <a:cxn ang="0">
                  <a:pos x="T6" y="T7"/>
                </a:cxn>
                <a:cxn ang="0">
                  <a:pos x="T8" y="T9"/>
                </a:cxn>
                <a:cxn ang="0">
                  <a:pos x="T10" y="T11"/>
                </a:cxn>
              </a:cxnLst>
              <a:rect l="0" t="0" r="r" b="b"/>
              <a:pathLst>
                <a:path w="10059" h="10064">
                  <a:moveTo>
                    <a:pt x="10058" y="5032"/>
                  </a:moveTo>
                  <a:lnTo>
                    <a:pt x="10058" y="5032"/>
                  </a:lnTo>
                  <a:cubicBezTo>
                    <a:pt x="10058" y="7808"/>
                    <a:pt x="7807" y="10063"/>
                    <a:pt x="5031" y="10063"/>
                  </a:cubicBezTo>
                  <a:cubicBezTo>
                    <a:pt x="2250" y="10063"/>
                    <a:pt x="0" y="7808"/>
                    <a:pt x="0" y="5032"/>
                  </a:cubicBezTo>
                  <a:cubicBezTo>
                    <a:pt x="0" y="2255"/>
                    <a:pt x="2250" y="0"/>
                    <a:pt x="5031" y="0"/>
                  </a:cubicBezTo>
                  <a:cubicBezTo>
                    <a:pt x="7807" y="0"/>
                    <a:pt x="10058" y="2255"/>
                    <a:pt x="10058" y="5032"/>
                  </a:cubicBezTo>
                </a:path>
              </a:pathLst>
            </a:custGeom>
            <a:grpFill/>
            <a:ln>
              <a:noFill/>
            </a:ln>
            <a:effectLst/>
          </p:spPr>
          <p:txBody>
            <a:bodyPr wrap="none" anchor="ctr"/>
            <a:lstStyle/>
            <a:p>
              <a:pPr fontAlgn="auto">
                <a:spcBef>
                  <a:spcPts val="0"/>
                </a:spcBef>
                <a:spcAft>
                  <a:spcPts val="0"/>
                </a:spcAft>
                <a:defRPr/>
              </a:pPr>
              <a:endParaRPr lang="en-US" dirty="0">
                <a:ea typeface="+mn-ea"/>
                <a:sym typeface="Arial" panose="020B0604020202020204" pitchFamily="34" charset="0"/>
              </a:endParaRPr>
            </a:p>
          </p:txBody>
        </p:sp>
        <p:grpSp>
          <p:nvGrpSpPr>
            <p:cNvPr id="97" name="Group 96"/>
            <p:cNvGrpSpPr/>
            <p:nvPr/>
          </p:nvGrpSpPr>
          <p:grpSpPr>
            <a:xfrm>
              <a:off x="9158380" y="3435910"/>
              <a:ext cx="2288589" cy="2289185"/>
              <a:chOff x="1119258" y="2257147"/>
              <a:chExt cx="1868076" cy="1868076"/>
            </a:xfrm>
            <a:grpFill/>
          </p:grpSpPr>
          <p:sp>
            <p:nvSpPr>
              <p:cNvPr id="98" name="Freeform 6"/>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a:noFill/>
              </a:ln>
            </p:spPr>
            <p:txBody>
              <a:bodyPr/>
              <a:lstStyle/>
              <a:p>
                <a:pPr fontAlgn="auto">
                  <a:spcBef>
                    <a:spcPts val="0"/>
                  </a:spcBef>
                  <a:spcAft>
                    <a:spcPts val="0"/>
                  </a:spcAft>
                  <a:defRPr/>
                </a:pPr>
                <a:endParaRPr lang="id-ID" dirty="0">
                  <a:ea typeface="+mn-ea"/>
                  <a:sym typeface="Arial" panose="020B0604020202020204" pitchFamily="34" charset="0"/>
                </a:endParaRPr>
              </a:p>
            </p:txBody>
          </p:sp>
          <p:sp>
            <p:nvSpPr>
              <p:cNvPr id="99" name="Freeform 7"/>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a:noFill/>
              </a:ln>
            </p:spPr>
            <p:txBody>
              <a:bodyPr/>
              <a:lstStyle/>
              <a:p>
                <a:pPr fontAlgn="auto">
                  <a:spcBef>
                    <a:spcPts val="0"/>
                  </a:spcBef>
                  <a:spcAft>
                    <a:spcPts val="0"/>
                  </a:spcAft>
                  <a:defRPr/>
                </a:pPr>
                <a:endParaRPr lang="id-ID" dirty="0">
                  <a:ea typeface="+mn-ea"/>
                  <a:sym typeface="Arial" panose="020B0604020202020204" pitchFamily="34" charset="0"/>
                </a:endParaRPr>
              </a:p>
            </p:txBody>
          </p:sp>
          <p:sp>
            <p:nvSpPr>
              <p:cNvPr id="100" name="Freeform 8"/>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a:noFill/>
              </a:ln>
            </p:spPr>
            <p:txBody>
              <a:bodyPr/>
              <a:lstStyle/>
              <a:p>
                <a:pPr fontAlgn="auto">
                  <a:spcBef>
                    <a:spcPts val="0"/>
                  </a:spcBef>
                  <a:spcAft>
                    <a:spcPts val="0"/>
                  </a:spcAft>
                  <a:defRPr/>
                </a:pPr>
                <a:endParaRPr lang="id-ID" dirty="0">
                  <a:ea typeface="+mn-ea"/>
                  <a:sym typeface="Arial" panose="020B0604020202020204" pitchFamily="34" charset="0"/>
                </a:endParaRPr>
              </a:p>
            </p:txBody>
          </p:sp>
          <p:sp>
            <p:nvSpPr>
              <p:cNvPr id="101" name="Freeform 9"/>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a:noFill/>
              </a:ln>
            </p:spPr>
            <p:txBody>
              <a:bodyPr/>
              <a:lstStyle/>
              <a:p>
                <a:pPr fontAlgn="auto">
                  <a:spcBef>
                    <a:spcPts val="0"/>
                  </a:spcBef>
                  <a:spcAft>
                    <a:spcPts val="0"/>
                  </a:spcAft>
                  <a:defRPr/>
                </a:pPr>
                <a:endParaRPr lang="id-ID" dirty="0">
                  <a:ea typeface="+mn-ea"/>
                  <a:sym typeface="Arial" panose="020B0604020202020204" pitchFamily="34" charset="0"/>
                </a:endParaRPr>
              </a:p>
            </p:txBody>
          </p:sp>
          <p:sp>
            <p:nvSpPr>
              <p:cNvPr id="102" name="Freeform 10"/>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a:noFill/>
              </a:ln>
            </p:spPr>
            <p:txBody>
              <a:bodyPr/>
              <a:lstStyle/>
              <a:p>
                <a:pPr fontAlgn="auto">
                  <a:spcBef>
                    <a:spcPts val="0"/>
                  </a:spcBef>
                  <a:spcAft>
                    <a:spcPts val="0"/>
                  </a:spcAft>
                  <a:defRPr/>
                </a:pPr>
                <a:endParaRPr lang="id-ID" dirty="0">
                  <a:ea typeface="+mn-ea"/>
                  <a:sym typeface="Arial" panose="020B0604020202020204" pitchFamily="34" charset="0"/>
                </a:endParaRPr>
              </a:p>
            </p:txBody>
          </p:sp>
          <p:sp>
            <p:nvSpPr>
              <p:cNvPr id="103" name="Freeform 11"/>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a:noFill/>
              </a:ln>
            </p:spPr>
            <p:txBody>
              <a:bodyPr/>
              <a:lstStyle/>
              <a:p>
                <a:pPr fontAlgn="auto">
                  <a:spcBef>
                    <a:spcPts val="0"/>
                  </a:spcBef>
                  <a:spcAft>
                    <a:spcPts val="0"/>
                  </a:spcAft>
                  <a:defRPr/>
                </a:pPr>
                <a:endParaRPr lang="id-ID" dirty="0">
                  <a:ea typeface="+mn-ea"/>
                  <a:sym typeface="Arial" panose="020B0604020202020204" pitchFamily="34" charset="0"/>
                </a:endParaRPr>
              </a:p>
            </p:txBody>
          </p:sp>
          <p:sp>
            <p:nvSpPr>
              <p:cNvPr id="104" name="Freeform 12"/>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a:noFill/>
              </a:ln>
            </p:spPr>
            <p:txBody>
              <a:bodyPr/>
              <a:lstStyle/>
              <a:p>
                <a:pPr fontAlgn="auto">
                  <a:spcBef>
                    <a:spcPts val="0"/>
                  </a:spcBef>
                  <a:spcAft>
                    <a:spcPts val="0"/>
                  </a:spcAft>
                  <a:defRPr/>
                </a:pPr>
                <a:endParaRPr lang="id-ID" dirty="0">
                  <a:ea typeface="+mn-ea"/>
                  <a:sym typeface="Arial" panose="020B0604020202020204" pitchFamily="34" charset="0"/>
                </a:endParaRPr>
              </a:p>
            </p:txBody>
          </p:sp>
          <p:sp>
            <p:nvSpPr>
              <p:cNvPr id="105" name="Freeform 13"/>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a:noFill/>
              </a:ln>
            </p:spPr>
            <p:txBody>
              <a:bodyPr/>
              <a:lstStyle/>
              <a:p>
                <a:pPr fontAlgn="auto">
                  <a:spcBef>
                    <a:spcPts val="0"/>
                  </a:spcBef>
                  <a:spcAft>
                    <a:spcPts val="0"/>
                  </a:spcAft>
                  <a:defRPr/>
                </a:pPr>
                <a:endParaRPr lang="id-ID" dirty="0">
                  <a:ea typeface="+mn-ea"/>
                  <a:sym typeface="Arial" panose="020B0604020202020204" pitchFamily="34" charset="0"/>
                </a:endParaRPr>
              </a:p>
            </p:txBody>
          </p:sp>
          <p:sp>
            <p:nvSpPr>
              <p:cNvPr id="106" name="Freeform 14"/>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a:noFill/>
              </a:ln>
            </p:spPr>
            <p:txBody>
              <a:bodyPr/>
              <a:lstStyle/>
              <a:p>
                <a:pPr fontAlgn="auto">
                  <a:spcBef>
                    <a:spcPts val="0"/>
                  </a:spcBef>
                  <a:spcAft>
                    <a:spcPts val="0"/>
                  </a:spcAft>
                  <a:defRPr/>
                </a:pPr>
                <a:endParaRPr lang="id-ID" dirty="0">
                  <a:ea typeface="+mn-ea"/>
                  <a:sym typeface="Arial" panose="020B0604020202020204" pitchFamily="34" charset="0"/>
                </a:endParaRPr>
              </a:p>
            </p:txBody>
          </p:sp>
          <p:sp>
            <p:nvSpPr>
              <p:cNvPr id="107" name="Freeform 15"/>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a:noFill/>
              </a:ln>
            </p:spPr>
            <p:txBody>
              <a:bodyPr/>
              <a:lstStyle/>
              <a:p>
                <a:pPr fontAlgn="auto">
                  <a:spcBef>
                    <a:spcPts val="0"/>
                  </a:spcBef>
                  <a:spcAft>
                    <a:spcPts val="0"/>
                  </a:spcAft>
                  <a:defRPr/>
                </a:pPr>
                <a:endParaRPr lang="id-ID" dirty="0">
                  <a:ea typeface="+mn-ea"/>
                  <a:sym typeface="Arial" panose="020B0604020202020204" pitchFamily="34" charset="0"/>
                </a:endParaRPr>
              </a:p>
            </p:txBody>
          </p:sp>
          <p:sp>
            <p:nvSpPr>
              <p:cNvPr id="108" name="Freeform 16"/>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a:noFill/>
              </a:ln>
            </p:spPr>
            <p:txBody>
              <a:bodyPr/>
              <a:lstStyle/>
              <a:p>
                <a:pPr fontAlgn="auto">
                  <a:spcBef>
                    <a:spcPts val="0"/>
                  </a:spcBef>
                  <a:spcAft>
                    <a:spcPts val="0"/>
                  </a:spcAft>
                  <a:defRPr/>
                </a:pPr>
                <a:endParaRPr lang="id-ID" dirty="0">
                  <a:ea typeface="+mn-ea"/>
                  <a:sym typeface="Arial" panose="020B0604020202020204" pitchFamily="34" charset="0"/>
                </a:endParaRPr>
              </a:p>
            </p:txBody>
          </p:sp>
          <p:sp>
            <p:nvSpPr>
              <p:cNvPr id="109" name="Freeform 17"/>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a:noFill/>
              </a:ln>
            </p:spPr>
            <p:txBody>
              <a:bodyPr/>
              <a:lstStyle/>
              <a:p>
                <a:pPr fontAlgn="auto">
                  <a:spcBef>
                    <a:spcPts val="0"/>
                  </a:spcBef>
                  <a:spcAft>
                    <a:spcPts val="0"/>
                  </a:spcAft>
                  <a:defRPr/>
                </a:pPr>
                <a:endParaRPr lang="id-ID" dirty="0">
                  <a:ea typeface="+mn-ea"/>
                  <a:sym typeface="Arial" panose="020B0604020202020204" pitchFamily="34" charset="0"/>
                </a:endParaRPr>
              </a:p>
            </p:txBody>
          </p:sp>
        </p:grpSp>
      </p:grpSp>
      <p:sp>
        <p:nvSpPr>
          <p:cNvPr id="110" name="Rectangle 109"/>
          <p:cNvSpPr/>
          <p:nvPr/>
        </p:nvSpPr>
        <p:spPr>
          <a:xfrm>
            <a:off x="7467395" y="2348938"/>
            <a:ext cx="4758146" cy="746358"/>
          </a:xfrm>
          <a:prstGeom prst="rect">
            <a:avLst/>
          </a:prstGeom>
        </p:spPr>
        <p:txBody>
          <a:bodyPr>
            <a:spAutoFit/>
          </a:bodyPr>
          <a:lstStyle/>
          <a:p>
            <a:pPr algn="just" fontAlgn="auto">
              <a:lnSpc>
                <a:spcPts val="1740"/>
              </a:lnSpc>
              <a:spcBef>
                <a:spcPts val="0"/>
              </a:spcBef>
              <a:spcAft>
                <a:spcPts val="1582"/>
              </a:spcAft>
              <a:defRPr/>
            </a:pPr>
            <a:r>
              <a:rPr lang="en-US" sz="1266" dirty="0" err="1">
                <a:solidFill>
                  <a:schemeClr val="tx2">
                    <a:lumMod val="50000"/>
                    <a:lumOff val="50000"/>
                  </a:schemeClr>
                </a:solidFill>
                <a:ea typeface="Times New Roman" panose="02020603050405020304" pitchFamily="18" charset="0"/>
                <a:sym typeface="Arial" panose="020B0604020202020204" pitchFamily="34" charset="0"/>
              </a:rPr>
              <a:t>Lorem</a:t>
            </a:r>
            <a:r>
              <a:rPr lang="en-US" sz="1266" dirty="0">
                <a:solidFill>
                  <a:schemeClr val="tx2">
                    <a:lumMod val="50000"/>
                    <a:lumOff val="50000"/>
                  </a:schemeClr>
                </a:solidFill>
                <a:ea typeface="Times New Roman" panose="02020603050405020304" pitchFamily="18" charset="0"/>
                <a:sym typeface="Arial" panose="020B0604020202020204" pitchFamily="34" charset="0"/>
              </a:rPr>
              <a: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ipsum</a:t>
            </a:r>
            <a:r>
              <a:rPr lang="en-US" sz="1266" dirty="0">
                <a:solidFill>
                  <a:schemeClr val="tx2">
                    <a:lumMod val="50000"/>
                    <a:lumOff val="50000"/>
                  </a:schemeClr>
                </a:solidFill>
                <a:ea typeface="Times New Roman" panose="02020603050405020304" pitchFamily="18" charset="0"/>
                <a:sym typeface="Arial" panose="020B0604020202020204" pitchFamily="34" charset="0"/>
              </a:rPr>
              <a:t> dolor sit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amet</a:t>
            </a:r>
            <a:r>
              <a:rPr lang="en-US" sz="1266" dirty="0">
                <a:solidFill>
                  <a:schemeClr val="tx2">
                    <a:lumMod val="50000"/>
                    <a:lumOff val="50000"/>
                  </a:schemeClr>
                </a:solidFill>
                <a:ea typeface="Times New Roman" panose="02020603050405020304" pitchFamily="18" charset="0"/>
                <a:sym typeface="Arial" panose="020B0604020202020204" pitchFamily="34" charset="0"/>
              </a:rPr>
              <a: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consectetur</a:t>
            </a:r>
            <a:r>
              <a:rPr lang="en-US" sz="1266" dirty="0">
                <a:solidFill>
                  <a:schemeClr val="tx2">
                    <a:lumMod val="50000"/>
                    <a:lumOff val="50000"/>
                  </a:schemeClr>
                </a:solidFill>
                <a:ea typeface="Times New Roman" panose="02020603050405020304" pitchFamily="18" charset="0"/>
                <a:sym typeface="Arial" panose="020B0604020202020204" pitchFamily="34" charset="0"/>
              </a:rPr>
              <a: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adipiscing</a:t>
            </a:r>
            <a:r>
              <a:rPr lang="en-US" sz="1266" dirty="0">
                <a:solidFill>
                  <a:schemeClr val="tx2">
                    <a:lumMod val="50000"/>
                    <a:lumOff val="50000"/>
                  </a:schemeClr>
                </a:solidFill>
                <a:ea typeface="Times New Roman" panose="02020603050405020304" pitchFamily="18" charset="0"/>
                <a:sym typeface="Arial" panose="020B0604020202020204" pitchFamily="34" charset="0"/>
              </a:rPr>
              <a: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elit</a:t>
            </a:r>
            <a:r>
              <a:rPr lang="en-US" sz="1266" dirty="0">
                <a:solidFill>
                  <a:schemeClr val="tx2">
                    <a:lumMod val="50000"/>
                    <a:lumOff val="50000"/>
                  </a:schemeClr>
                </a:solidFill>
                <a:ea typeface="Times New Roman" panose="02020603050405020304" pitchFamily="18" charset="0"/>
                <a:sym typeface="Arial" panose="020B0604020202020204" pitchFamily="34" charset="0"/>
              </a:rPr>
              <a:t>. Nam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viverra</a:t>
            </a:r>
            <a:r>
              <a:rPr lang="en-US" sz="1266" dirty="0">
                <a:solidFill>
                  <a:schemeClr val="tx2">
                    <a:lumMod val="50000"/>
                    <a:lumOff val="50000"/>
                  </a:schemeClr>
                </a:solidFill>
                <a:ea typeface="Times New Roman" panose="02020603050405020304" pitchFamily="18" charset="0"/>
                <a:sym typeface="Arial" panose="020B0604020202020204" pitchFamily="34" charset="0"/>
              </a:rPr>
              <a: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euismod</a:t>
            </a:r>
            <a:r>
              <a:rPr lang="en-US" sz="1266" dirty="0">
                <a:solidFill>
                  <a:schemeClr val="tx2">
                    <a:lumMod val="50000"/>
                    <a:lumOff val="50000"/>
                  </a:schemeClr>
                </a:solidFill>
                <a:ea typeface="Times New Roman" panose="02020603050405020304" pitchFamily="18" charset="0"/>
                <a:sym typeface="Arial" panose="020B0604020202020204" pitchFamily="34" charset="0"/>
              </a:rPr>
              <a: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odio</a:t>
            </a:r>
            <a:r>
              <a:rPr lang="en-US" sz="1266" dirty="0">
                <a:solidFill>
                  <a:schemeClr val="tx2">
                    <a:lumMod val="50000"/>
                    <a:lumOff val="50000"/>
                  </a:schemeClr>
                </a:solidFill>
                <a:ea typeface="Times New Roman" panose="02020603050405020304" pitchFamily="18" charset="0"/>
                <a:sym typeface="Arial" panose="020B0604020202020204" pitchFamily="34" charset="0"/>
              </a:rPr>
              <a: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gravida</a:t>
            </a:r>
            <a:r>
              <a:rPr lang="en-US" sz="1266" dirty="0">
                <a:solidFill>
                  <a:schemeClr val="tx2">
                    <a:lumMod val="50000"/>
                    <a:lumOff val="50000"/>
                  </a:schemeClr>
                </a:solidFill>
                <a:ea typeface="Times New Roman" panose="02020603050405020304" pitchFamily="18" charset="0"/>
                <a:sym typeface="Arial" panose="020B0604020202020204" pitchFamily="34" charset="0"/>
              </a:rPr>
              <a: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pellentesque</a:t>
            </a:r>
            <a:r>
              <a:rPr lang="en-US" sz="1266" dirty="0">
                <a:solidFill>
                  <a:schemeClr val="tx2">
                    <a:lumMod val="50000"/>
                    <a:lumOff val="50000"/>
                  </a:schemeClr>
                </a:solidFill>
                <a:ea typeface="Times New Roman" panose="02020603050405020304" pitchFamily="18" charset="0"/>
                <a:sym typeface="Arial" panose="020B0604020202020204" pitchFamily="34" charset="0"/>
              </a:rPr>
              <a: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urna</a:t>
            </a:r>
            <a:r>
              <a:rPr lang="en-US" sz="1266" dirty="0">
                <a:solidFill>
                  <a:schemeClr val="tx2">
                    <a:lumMod val="50000"/>
                    <a:lumOff val="50000"/>
                  </a:schemeClr>
                </a:solidFill>
                <a:ea typeface="Times New Roman" panose="02020603050405020304" pitchFamily="18" charset="0"/>
                <a:sym typeface="Arial" panose="020B0604020202020204" pitchFamily="34" charset="0"/>
              </a:rPr>
              <a: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varius</a:t>
            </a:r>
            <a:r>
              <a:rPr lang="en-US" sz="1266" dirty="0">
                <a:solidFill>
                  <a:schemeClr val="tx2">
                    <a:lumMod val="50000"/>
                    <a:lumOff val="50000"/>
                  </a:schemeClr>
                </a:solidFill>
                <a:ea typeface="Times New Roman" panose="02020603050405020304" pitchFamily="18" charset="0"/>
                <a:sym typeface="Arial" panose="020B0604020202020204" pitchFamily="34" charset="0"/>
              </a:rPr>
              <a:t> vitae.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Sed</a:t>
            </a:r>
            <a:r>
              <a:rPr lang="en-US" sz="1266" dirty="0">
                <a:solidFill>
                  <a:schemeClr val="tx2">
                    <a:lumMod val="50000"/>
                    <a:lumOff val="50000"/>
                  </a:schemeClr>
                </a:solidFill>
                <a:ea typeface="Times New Roman" panose="02020603050405020304" pitchFamily="18" charset="0"/>
                <a:sym typeface="Arial" panose="020B0604020202020204" pitchFamily="34" charset="0"/>
              </a:rPr>
              <a:t> dui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lorem</a:t>
            </a:r>
            <a:r>
              <a:rPr lang="en-US" sz="1266" dirty="0">
                <a:solidFill>
                  <a:schemeClr val="tx2">
                    <a:lumMod val="50000"/>
                    <a:lumOff val="50000"/>
                  </a:schemeClr>
                </a:solidFill>
                <a:ea typeface="Times New Roman" panose="02020603050405020304" pitchFamily="18" charset="0"/>
                <a:sym typeface="Arial" panose="020B0604020202020204" pitchFamily="34" charset="0"/>
              </a:rPr>
              <a: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adipiscing</a:t>
            </a:r>
            <a:r>
              <a:rPr lang="en-US" sz="1266" dirty="0">
                <a:solidFill>
                  <a:schemeClr val="tx2">
                    <a:lumMod val="50000"/>
                    <a:lumOff val="50000"/>
                  </a:schemeClr>
                </a:solidFill>
                <a:ea typeface="Times New Roman" panose="02020603050405020304" pitchFamily="18" charset="0"/>
                <a:sym typeface="Arial" panose="020B0604020202020204" pitchFamily="34" charset="0"/>
              </a:rPr>
              <a:t> in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adipiscing</a:t>
            </a:r>
            <a:r>
              <a:rPr lang="en-US" sz="1266" dirty="0">
                <a:solidFill>
                  <a:schemeClr val="tx2">
                    <a:lumMod val="50000"/>
                    <a:lumOff val="50000"/>
                  </a:schemeClr>
                </a:solidFill>
                <a:ea typeface="Times New Roman" panose="02020603050405020304" pitchFamily="18" charset="0"/>
                <a:sym typeface="Arial" panose="020B0604020202020204" pitchFamily="34" charset="0"/>
              </a:rPr>
              <a:t> et,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interdum</a:t>
            </a:r>
            <a:r>
              <a:rPr lang="en-US" sz="1266" dirty="0">
                <a:solidFill>
                  <a:schemeClr val="tx2">
                    <a:lumMod val="50000"/>
                    <a:lumOff val="50000"/>
                  </a:schemeClr>
                </a:solidFill>
                <a:ea typeface="Times New Roman" panose="02020603050405020304" pitchFamily="18" charset="0"/>
                <a:sym typeface="Arial" panose="020B0604020202020204" pitchFamily="34" charset="0"/>
              </a:rPr>
              <a: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nec</a:t>
            </a:r>
            <a:r>
              <a:rPr lang="en-US" sz="1266" dirty="0">
                <a:solidFill>
                  <a:schemeClr val="tx2">
                    <a:lumMod val="50000"/>
                    <a:lumOff val="50000"/>
                  </a:schemeClr>
                </a:solidFill>
                <a:ea typeface="Times New Roman" panose="02020603050405020304" pitchFamily="18" charset="0"/>
                <a:sym typeface="Arial" panose="020B0604020202020204" pitchFamily="34" charset="0"/>
              </a:rPr>
              <a: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metus</a:t>
            </a:r>
            <a:r>
              <a:rPr lang="en-US" sz="1266">
                <a:solidFill>
                  <a:schemeClr val="tx2">
                    <a:lumMod val="50000"/>
                    <a:lumOff val="50000"/>
                  </a:schemeClr>
                </a:solidFill>
                <a:ea typeface="Times New Roman" panose="02020603050405020304" pitchFamily="18" charset="0"/>
                <a:sym typeface="Arial" panose="020B0604020202020204" pitchFamily="34" charset="0"/>
              </a:rPr>
              <a:t>. </a:t>
            </a:r>
            <a:endParaRPr lang="en-US" sz="1266" dirty="0">
              <a:solidFill>
                <a:schemeClr val="tx2">
                  <a:lumMod val="50000"/>
                  <a:lumOff val="50000"/>
                </a:schemeClr>
              </a:solidFill>
              <a:ea typeface="Times New Roman" panose="02020603050405020304" pitchFamily="18" charset="0"/>
              <a:sym typeface="Arial" panose="020B0604020202020204" pitchFamily="34" charset="0"/>
            </a:endParaRPr>
          </a:p>
        </p:txBody>
      </p:sp>
      <p:sp>
        <p:nvSpPr>
          <p:cNvPr id="111" name="Rectangle 110"/>
          <p:cNvSpPr/>
          <p:nvPr/>
        </p:nvSpPr>
        <p:spPr>
          <a:xfrm>
            <a:off x="7527667" y="3738544"/>
            <a:ext cx="4758146" cy="746358"/>
          </a:xfrm>
          <a:prstGeom prst="rect">
            <a:avLst/>
          </a:prstGeom>
        </p:spPr>
        <p:txBody>
          <a:bodyPr>
            <a:spAutoFit/>
          </a:bodyPr>
          <a:lstStyle/>
          <a:p>
            <a:pPr algn="just" fontAlgn="auto">
              <a:lnSpc>
                <a:spcPts val="1740"/>
              </a:lnSpc>
              <a:spcBef>
                <a:spcPts val="0"/>
              </a:spcBef>
              <a:spcAft>
                <a:spcPts val="1582"/>
              </a:spcAft>
              <a:defRPr/>
            </a:pPr>
            <a:r>
              <a:rPr lang="en-US" sz="1266" dirty="0" err="1">
                <a:solidFill>
                  <a:schemeClr val="tx2">
                    <a:lumMod val="50000"/>
                    <a:lumOff val="50000"/>
                  </a:schemeClr>
                </a:solidFill>
                <a:ea typeface="Times New Roman" panose="02020603050405020304" pitchFamily="18" charset="0"/>
                <a:sym typeface="Arial" panose="020B0604020202020204" pitchFamily="34" charset="0"/>
              </a:rPr>
              <a:t>Lorem</a:t>
            </a:r>
            <a:r>
              <a:rPr lang="en-US" sz="1266" dirty="0">
                <a:solidFill>
                  <a:schemeClr val="tx2">
                    <a:lumMod val="50000"/>
                    <a:lumOff val="50000"/>
                  </a:schemeClr>
                </a:solidFill>
                <a:ea typeface="Times New Roman" panose="02020603050405020304" pitchFamily="18" charset="0"/>
                <a:sym typeface="Arial" panose="020B0604020202020204" pitchFamily="34" charset="0"/>
              </a:rPr>
              <a: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ipsum</a:t>
            </a:r>
            <a:r>
              <a:rPr lang="en-US" sz="1266" dirty="0">
                <a:solidFill>
                  <a:schemeClr val="tx2">
                    <a:lumMod val="50000"/>
                    <a:lumOff val="50000"/>
                  </a:schemeClr>
                </a:solidFill>
                <a:ea typeface="Times New Roman" panose="02020603050405020304" pitchFamily="18" charset="0"/>
                <a:sym typeface="Arial" panose="020B0604020202020204" pitchFamily="34" charset="0"/>
              </a:rPr>
              <a:t> dolor sit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amet</a:t>
            </a:r>
            <a:r>
              <a:rPr lang="en-US" sz="1266" dirty="0">
                <a:solidFill>
                  <a:schemeClr val="tx2">
                    <a:lumMod val="50000"/>
                    <a:lumOff val="50000"/>
                  </a:schemeClr>
                </a:solidFill>
                <a:ea typeface="Times New Roman" panose="02020603050405020304" pitchFamily="18" charset="0"/>
                <a:sym typeface="Arial" panose="020B0604020202020204" pitchFamily="34" charset="0"/>
              </a:rPr>
              <a: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consectetur</a:t>
            </a:r>
            <a:r>
              <a:rPr lang="en-US" sz="1266" dirty="0">
                <a:solidFill>
                  <a:schemeClr val="tx2">
                    <a:lumMod val="50000"/>
                    <a:lumOff val="50000"/>
                  </a:schemeClr>
                </a:solidFill>
                <a:ea typeface="Times New Roman" panose="02020603050405020304" pitchFamily="18" charset="0"/>
                <a:sym typeface="Arial" panose="020B0604020202020204" pitchFamily="34" charset="0"/>
              </a:rPr>
              <a: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adipiscing</a:t>
            </a:r>
            <a:r>
              <a:rPr lang="en-US" sz="1266" dirty="0">
                <a:solidFill>
                  <a:schemeClr val="tx2">
                    <a:lumMod val="50000"/>
                    <a:lumOff val="50000"/>
                  </a:schemeClr>
                </a:solidFill>
                <a:ea typeface="Times New Roman" panose="02020603050405020304" pitchFamily="18" charset="0"/>
                <a:sym typeface="Arial" panose="020B0604020202020204" pitchFamily="34" charset="0"/>
              </a:rPr>
              <a: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elit</a:t>
            </a:r>
            <a:r>
              <a:rPr lang="en-US" sz="1266" dirty="0">
                <a:solidFill>
                  <a:schemeClr val="tx2">
                    <a:lumMod val="50000"/>
                    <a:lumOff val="50000"/>
                  </a:schemeClr>
                </a:solidFill>
                <a:ea typeface="Times New Roman" panose="02020603050405020304" pitchFamily="18" charset="0"/>
                <a:sym typeface="Arial" panose="020B0604020202020204" pitchFamily="34" charset="0"/>
              </a:rPr>
              <a:t>. Nam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viverra</a:t>
            </a:r>
            <a:r>
              <a:rPr lang="en-US" sz="1266" dirty="0">
                <a:solidFill>
                  <a:schemeClr val="tx2">
                    <a:lumMod val="50000"/>
                    <a:lumOff val="50000"/>
                  </a:schemeClr>
                </a:solidFill>
                <a:ea typeface="Times New Roman" panose="02020603050405020304" pitchFamily="18" charset="0"/>
                <a:sym typeface="Arial" panose="020B0604020202020204" pitchFamily="34" charset="0"/>
              </a:rPr>
              <a: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euismod</a:t>
            </a:r>
            <a:r>
              <a:rPr lang="en-US" sz="1266" dirty="0">
                <a:solidFill>
                  <a:schemeClr val="tx2">
                    <a:lumMod val="50000"/>
                    <a:lumOff val="50000"/>
                  </a:schemeClr>
                </a:solidFill>
                <a:ea typeface="Times New Roman" panose="02020603050405020304" pitchFamily="18" charset="0"/>
                <a:sym typeface="Arial" panose="020B0604020202020204" pitchFamily="34" charset="0"/>
              </a:rPr>
              <a: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odio</a:t>
            </a:r>
            <a:r>
              <a:rPr lang="en-US" sz="1266" dirty="0">
                <a:solidFill>
                  <a:schemeClr val="tx2">
                    <a:lumMod val="50000"/>
                    <a:lumOff val="50000"/>
                  </a:schemeClr>
                </a:solidFill>
                <a:ea typeface="Times New Roman" panose="02020603050405020304" pitchFamily="18" charset="0"/>
                <a:sym typeface="Arial" panose="020B0604020202020204" pitchFamily="34" charset="0"/>
              </a:rPr>
              <a: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gravida</a:t>
            </a:r>
            <a:r>
              <a:rPr lang="en-US" sz="1266" dirty="0">
                <a:solidFill>
                  <a:schemeClr val="tx2">
                    <a:lumMod val="50000"/>
                    <a:lumOff val="50000"/>
                  </a:schemeClr>
                </a:solidFill>
                <a:ea typeface="Times New Roman" panose="02020603050405020304" pitchFamily="18" charset="0"/>
                <a:sym typeface="Arial" panose="020B0604020202020204" pitchFamily="34" charset="0"/>
              </a:rPr>
              <a: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pellentesque</a:t>
            </a:r>
            <a:r>
              <a:rPr lang="en-US" sz="1266" dirty="0">
                <a:solidFill>
                  <a:schemeClr val="tx2">
                    <a:lumMod val="50000"/>
                    <a:lumOff val="50000"/>
                  </a:schemeClr>
                </a:solidFill>
                <a:ea typeface="Times New Roman" panose="02020603050405020304" pitchFamily="18" charset="0"/>
                <a:sym typeface="Arial" panose="020B0604020202020204" pitchFamily="34" charset="0"/>
              </a:rPr>
              <a: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urna</a:t>
            </a:r>
            <a:r>
              <a:rPr lang="en-US" sz="1266" dirty="0">
                <a:solidFill>
                  <a:schemeClr val="tx2">
                    <a:lumMod val="50000"/>
                    <a:lumOff val="50000"/>
                  </a:schemeClr>
                </a:solidFill>
                <a:ea typeface="Times New Roman" panose="02020603050405020304" pitchFamily="18" charset="0"/>
                <a:sym typeface="Arial" panose="020B0604020202020204" pitchFamily="34" charset="0"/>
              </a:rPr>
              <a: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varius</a:t>
            </a:r>
            <a:r>
              <a:rPr lang="en-US" sz="1266" dirty="0">
                <a:solidFill>
                  <a:schemeClr val="tx2">
                    <a:lumMod val="50000"/>
                    <a:lumOff val="50000"/>
                  </a:schemeClr>
                </a:solidFill>
                <a:ea typeface="Times New Roman" panose="02020603050405020304" pitchFamily="18" charset="0"/>
                <a:sym typeface="Arial" panose="020B0604020202020204" pitchFamily="34" charset="0"/>
              </a:rPr>
              <a:t> vitae.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Sed</a:t>
            </a:r>
            <a:r>
              <a:rPr lang="en-US" sz="1266" dirty="0">
                <a:solidFill>
                  <a:schemeClr val="tx2">
                    <a:lumMod val="50000"/>
                    <a:lumOff val="50000"/>
                  </a:schemeClr>
                </a:solidFill>
                <a:ea typeface="Times New Roman" panose="02020603050405020304" pitchFamily="18" charset="0"/>
                <a:sym typeface="Arial" panose="020B0604020202020204" pitchFamily="34" charset="0"/>
              </a:rPr>
              <a:t> dui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lorem</a:t>
            </a:r>
            <a:r>
              <a:rPr lang="en-US" sz="1266" dirty="0">
                <a:solidFill>
                  <a:schemeClr val="tx2">
                    <a:lumMod val="50000"/>
                    <a:lumOff val="50000"/>
                  </a:schemeClr>
                </a:solidFill>
                <a:ea typeface="Times New Roman" panose="02020603050405020304" pitchFamily="18" charset="0"/>
                <a:sym typeface="Arial" panose="020B0604020202020204" pitchFamily="34" charset="0"/>
              </a:rPr>
              <a: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adipiscing</a:t>
            </a:r>
            <a:r>
              <a:rPr lang="en-US" sz="1266" dirty="0">
                <a:solidFill>
                  <a:schemeClr val="tx2">
                    <a:lumMod val="50000"/>
                    <a:lumOff val="50000"/>
                  </a:schemeClr>
                </a:solidFill>
                <a:ea typeface="Times New Roman" panose="02020603050405020304" pitchFamily="18" charset="0"/>
                <a:sym typeface="Arial" panose="020B0604020202020204" pitchFamily="34" charset="0"/>
              </a:rPr>
              <a:t> in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adipiscing</a:t>
            </a:r>
            <a:r>
              <a:rPr lang="en-US" sz="1266" dirty="0">
                <a:solidFill>
                  <a:schemeClr val="tx2">
                    <a:lumMod val="50000"/>
                    <a:lumOff val="50000"/>
                  </a:schemeClr>
                </a:solidFill>
                <a:ea typeface="Times New Roman" panose="02020603050405020304" pitchFamily="18" charset="0"/>
                <a:sym typeface="Arial" panose="020B0604020202020204" pitchFamily="34" charset="0"/>
              </a:rPr>
              <a:t> et,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interdum</a:t>
            </a:r>
            <a:r>
              <a:rPr lang="en-US" sz="1266" dirty="0">
                <a:solidFill>
                  <a:schemeClr val="tx2">
                    <a:lumMod val="50000"/>
                    <a:lumOff val="50000"/>
                  </a:schemeClr>
                </a:solidFill>
                <a:ea typeface="Times New Roman" panose="02020603050405020304" pitchFamily="18" charset="0"/>
                <a:sym typeface="Arial" panose="020B0604020202020204" pitchFamily="34" charset="0"/>
              </a:rPr>
              <a: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nec</a:t>
            </a:r>
            <a:r>
              <a:rPr lang="en-US" sz="1266" dirty="0">
                <a:solidFill>
                  <a:schemeClr val="tx2">
                    <a:lumMod val="50000"/>
                    <a:lumOff val="50000"/>
                  </a:schemeClr>
                </a:solidFill>
                <a:ea typeface="Times New Roman" panose="02020603050405020304" pitchFamily="18" charset="0"/>
                <a:sym typeface="Arial" panose="020B0604020202020204" pitchFamily="34" charset="0"/>
              </a:rPr>
              <a: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metus</a:t>
            </a:r>
            <a:r>
              <a:rPr lang="en-US" sz="1266">
                <a:solidFill>
                  <a:schemeClr val="tx2">
                    <a:lumMod val="50000"/>
                    <a:lumOff val="50000"/>
                  </a:schemeClr>
                </a:solidFill>
                <a:ea typeface="Times New Roman" panose="02020603050405020304" pitchFamily="18" charset="0"/>
                <a:sym typeface="Arial" panose="020B0604020202020204" pitchFamily="34" charset="0"/>
              </a:rPr>
              <a:t>. </a:t>
            </a:r>
            <a:endParaRPr lang="en-US" sz="1266" dirty="0">
              <a:solidFill>
                <a:schemeClr val="tx2">
                  <a:lumMod val="50000"/>
                  <a:lumOff val="50000"/>
                </a:schemeClr>
              </a:solidFill>
              <a:ea typeface="Times New Roman" panose="02020603050405020304" pitchFamily="18" charset="0"/>
              <a:sym typeface="Arial" panose="020B0604020202020204" pitchFamily="34" charset="0"/>
            </a:endParaRPr>
          </a:p>
        </p:txBody>
      </p:sp>
      <p:sp>
        <p:nvSpPr>
          <p:cNvPr id="112" name="Rectangle 111"/>
          <p:cNvSpPr/>
          <p:nvPr/>
        </p:nvSpPr>
        <p:spPr>
          <a:xfrm>
            <a:off x="7531015" y="5156612"/>
            <a:ext cx="4758146" cy="746358"/>
          </a:xfrm>
          <a:prstGeom prst="rect">
            <a:avLst/>
          </a:prstGeom>
        </p:spPr>
        <p:txBody>
          <a:bodyPr>
            <a:spAutoFit/>
          </a:bodyPr>
          <a:lstStyle/>
          <a:p>
            <a:pPr algn="just" fontAlgn="auto">
              <a:lnSpc>
                <a:spcPts val="1740"/>
              </a:lnSpc>
              <a:spcBef>
                <a:spcPts val="0"/>
              </a:spcBef>
              <a:spcAft>
                <a:spcPts val="1582"/>
              </a:spcAft>
              <a:defRPr/>
            </a:pPr>
            <a:r>
              <a:rPr lang="en-US" sz="1266" dirty="0" err="1">
                <a:solidFill>
                  <a:schemeClr val="tx2">
                    <a:lumMod val="50000"/>
                    <a:lumOff val="50000"/>
                  </a:schemeClr>
                </a:solidFill>
                <a:ea typeface="Times New Roman" panose="02020603050405020304" pitchFamily="18" charset="0"/>
                <a:sym typeface="Arial" panose="020B0604020202020204" pitchFamily="34" charset="0"/>
              </a:rPr>
              <a:t>Lorem</a:t>
            </a:r>
            <a:r>
              <a:rPr lang="en-US" sz="1266" dirty="0">
                <a:solidFill>
                  <a:schemeClr val="tx2">
                    <a:lumMod val="50000"/>
                    <a:lumOff val="50000"/>
                  </a:schemeClr>
                </a:solidFill>
                <a:ea typeface="Times New Roman" panose="02020603050405020304" pitchFamily="18" charset="0"/>
                <a:sym typeface="Arial" panose="020B0604020202020204" pitchFamily="34" charset="0"/>
              </a:rPr>
              <a: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ipsum</a:t>
            </a:r>
            <a:r>
              <a:rPr lang="en-US" sz="1266" dirty="0">
                <a:solidFill>
                  <a:schemeClr val="tx2">
                    <a:lumMod val="50000"/>
                    <a:lumOff val="50000"/>
                  </a:schemeClr>
                </a:solidFill>
                <a:ea typeface="Times New Roman" panose="02020603050405020304" pitchFamily="18" charset="0"/>
                <a:sym typeface="Arial" panose="020B0604020202020204" pitchFamily="34" charset="0"/>
              </a:rPr>
              <a:t> dolor sit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amet</a:t>
            </a:r>
            <a:r>
              <a:rPr lang="en-US" sz="1266" dirty="0">
                <a:solidFill>
                  <a:schemeClr val="tx2">
                    <a:lumMod val="50000"/>
                    <a:lumOff val="50000"/>
                  </a:schemeClr>
                </a:solidFill>
                <a:ea typeface="Times New Roman" panose="02020603050405020304" pitchFamily="18" charset="0"/>
                <a:sym typeface="Arial" panose="020B0604020202020204" pitchFamily="34" charset="0"/>
              </a:rPr>
              <a: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consectetur</a:t>
            </a:r>
            <a:r>
              <a:rPr lang="en-US" sz="1266" dirty="0">
                <a:solidFill>
                  <a:schemeClr val="tx2">
                    <a:lumMod val="50000"/>
                    <a:lumOff val="50000"/>
                  </a:schemeClr>
                </a:solidFill>
                <a:ea typeface="Times New Roman" panose="02020603050405020304" pitchFamily="18" charset="0"/>
                <a:sym typeface="Arial" panose="020B0604020202020204" pitchFamily="34" charset="0"/>
              </a:rPr>
              <a: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adipiscing</a:t>
            </a:r>
            <a:r>
              <a:rPr lang="en-US" sz="1266" dirty="0">
                <a:solidFill>
                  <a:schemeClr val="tx2">
                    <a:lumMod val="50000"/>
                    <a:lumOff val="50000"/>
                  </a:schemeClr>
                </a:solidFill>
                <a:ea typeface="Times New Roman" panose="02020603050405020304" pitchFamily="18" charset="0"/>
                <a:sym typeface="Arial" panose="020B0604020202020204" pitchFamily="34" charset="0"/>
              </a:rPr>
              <a: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elit</a:t>
            </a:r>
            <a:r>
              <a:rPr lang="en-US" sz="1266" dirty="0">
                <a:solidFill>
                  <a:schemeClr val="tx2">
                    <a:lumMod val="50000"/>
                    <a:lumOff val="50000"/>
                  </a:schemeClr>
                </a:solidFill>
                <a:ea typeface="Times New Roman" panose="02020603050405020304" pitchFamily="18" charset="0"/>
                <a:sym typeface="Arial" panose="020B0604020202020204" pitchFamily="34" charset="0"/>
              </a:rPr>
              <a:t>. Nam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viverra</a:t>
            </a:r>
            <a:r>
              <a:rPr lang="en-US" sz="1266" dirty="0">
                <a:solidFill>
                  <a:schemeClr val="tx2">
                    <a:lumMod val="50000"/>
                    <a:lumOff val="50000"/>
                  </a:schemeClr>
                </a:solidFill>
                <a:ea typeface="Times New Roman" panose="02020603050405020304" pitchFamily="18" charset="0"/>
                <a:sym typeface="Arial" panose="020B0604020202020204" pitchFamily="34" charset="0"/>
              </a:rPr>
              <a: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euismod</a:t>
            </a:r>
            <a:r>
              <a:rPr lang="en-US" sz="1266" dirty="0">
                <a:solidFill>
                  <a:schemeClr val="tx2">
                    <a:lumMod val="50000"/>
                    <a:lumOff val="50000"/>
                  </a:schemeClr>
                </a:solidFill>
                <a:ea typeface="Times New Roman" panose="02020603050405020304" pitchFamily="18" charset="0"/>
                <a:sym typeface="Arial" panose="020B0604020202020204" pitchFamily="34" charset="0"/>
              </a:rPr>
              <a: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odio</a:t>
            </a:r>
            <a:r>
              <a:rPr lang="en-US" sz="1266" dirty="0">
                <a:solidFill>
                  <a:schemeClr val="tx2">
                    <a:lumMod val="50000"/>
                    <a:lumOff val="50000"/>
                  </a:schemeClr>
                </a:solidFill>
                <a:ea typeface="Times New Roman" panose="02020603050405020304" pitchFamily="18" charset="0"/>
                <a:sym typeface="Arial" panose="020B0604020202020204" pitchFamily="34" charset="0"/>
              </a:rPr>
              <a: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gravida</a:t>
            </a:r>
            <a:r>
              <a:rPr lang="en-US" sz="1266" dirty="0">
                <a:solidFill>
                  <a:schemeClr val="tx2">
                    <a:lumMod val="50000"/>
                    <a:lumOff val="50000"/>
                  </a:schemeClr>
                </a:solidFill>
                <a:ea typeface="Times New Roman" panose="02020603050405020304" pitchFamily="18" charset="0"/>
                <a:sym typeface="Arial" panose="020B0604020202020204" pitchFamily="34" charset="0"/>
              </a:rPr>
              <a: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pellentesque</a:t>
            </a:r>
            <a:r>
              <a:rPr lang="en-US" sz="1266" dirty="0">
                <a:solidFill>
                  <a:schemeClr val="tx2">
                    <a:lumMod val="50000"/>
                    <a:lumOff val="50000"/>
                  </a:schemeClr>
                </a:solidFill>
                <a:ea typeface="Times New Roman" panose="02020603050405020304" pitchFamily="18" charset="0"/>
                <a:sym typeface="Arial" panose="020B0604020202020204" pitchFamily="34" charset="0"/>
              </a:rPr>
              <a: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urna</a:t>
            </a:r>
            <a:r>
              <a:rPr lang="en-US" sz="1266" dirty="0">
                <a:solidFill>
                  <a:schemeClr val="tx2">
                    <a:lumMod val="50000"/>
                    <a:lumOff val="50000"/>
                  </a:schemeClr>
                </a:solidFill>
                <a:ea typeface="Times New Roman" panose="02020603050405020304" pitchFamily="18" charset="0"/>
                <a:sym typeface="Arial" panose="020B0604020202020204" pitchFamily="34" charset="0"/>
              </a:rPr>
              <a: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varius</a:t>
            </a:r>
            <a:r>
              <a:rPr lang="en-US" sz="1266" dirty="0">
                <a:solidFill>
                  <a:schemeClr val="tx2">
                    <a:lumMod val="50000"/>
                    <a:lumOff val="50000"/>
                  </a:schemeClr>
                </a:solidFill>
                <a:ea typeface="Times New Roman" panose="02020603050405020304" pitchFamily="18" charset="0"/>
                <a:sym typeface="Arial" panose="020B0604020202020204" pitchFamily="34" charset="0"/>
              </a:rPr>
              <a:t> vitae.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Sed</a:t>
            </a:r>
            <a:r>
              <a:rPr lang="en-US" sz="1266" dirty="0">
                <a:solidFill>
                  <a:schemeClr val="tx2">
                    <a:lumMod val="50000"/>
                    <a:lumOff val="50000"/>
                  </a:schemeClr>
                </a:solidFill>
                <a:ea typeface="Times New Roman" panose="02020603050405020304" pitchFamily="18" charset="0"/>
                <a:sym typeface="Arial" panose="020B0604020202020204" pitchFamily="34" charset="0"/>
              </a:rPr>
              <a:t> dui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lorem</a:t>
            </a:r>
            <a:r>
              <a:rPr lang="en-US" sz="1266" dirty="0">
                <a:solidFill>
                  <a:schemeClr val="tx2">
                    <a:lumMod val="50000"/>
                    <a:lumOff val="50000"/>
                  </a:schemeClr>
                </a:solidFill>
                <a:ea typeface="Times New Roman" panose="02020603050405020304" pitchFamily="18" charset="0"/>
                <a:sym typeface="Arial" panose="020B0604020202020204" pitchFamily="34" charset="0"/>
              </a:rPr>
              <a: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adipiscing</a:t>
            </a:r>
            <a:r>
              <a:rPr lang="en-US" sz="1266" dirty="0">
                <a:solidFill>
                  <a:schemeClr val="tx2">
                    <a:lumMod val="50000"/>
                    <a:lumOff val="50000"/>
                  </a:schemeClr>
                </a:solidFill>
                <a:ea typeface="Times New Roman" panose="02020603050405020304" pitchFamily="18" charset="0"/>
                <a:sym typeface="Arial" panose="020B0604020202020204" pitchFamily="34" charset="0"/>
              </a:rPr>
              <a:t> in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adipiscing</a:t>
            </a:r>
            <a:r>
              <a:rPr lang="en-US" sz="1266" dirty="0">
                <a:solidFill>
                  <a:schemeClr val="tx2">
                    <a:lumMod val="50000"/>
                    <a:lumOff val="50000"/>
                  </a:schemeClr>
                </a:solidFill>
                <a:ea typeface="Times New Roman" panose="02020603050405020304" pitchFamily="18" charset="0"/>
                <a:sym typeface="Arial" panose="020B0604020202020204" pitchFamily="34" charset="0"/>
              </a:rPr>
              <a:t> et,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interdum</a:t>
            </a:r>
            <a:r>
              <a:rPr lang="en-US" sz="1266" dirty="0">
                <a:solidFill>
                  <a:schemeClr val="tx2">
                    <a:lumMod val="50000"/>
                    <a:lumOff val="50000"/>
                  </a:schemeClr>
                </a:solidFill>
                <a:ea typeface="Times New Roman" panose="02020603050405020304" pitchFamily="18" charset="0"/>
                <a:sym typeface="Arial" panose="020B0604020202020204" pitchFamily="34" charset="0"/>
              </a:rPr>
              <a: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nec</a:t>
            </a:r>
            <a:r>
              <a:rPr lang="en-US" sz="1266" dirty="0">
                <a:solidFill>
                  <a:schemeClr val="tx2">
                    <a:lumMod val="50000"/>
                    <a:lumOff val="50000"/>
                  </a:schemeClr>
                </a:solidFill>
                <a:ea typeface="Times New Roman" panose="02020603050405020304" pitchFamily="18" charset="0"/>
                <a:sym typeface="Arial" panose="020B0604020202020204" pitchFamily="34" charset="0"/>
              </a:rPr>
              <a:t> </a:t>
            </a:r>
            <a:r>
              <a:rPr lang="en-US" sz="1266" dirty="0" err="1">
                <a:solidFill>
                  <a:schemeClr val="tx2">
                    <a:lumMod val="50000"/>
                    <a:lumOff val="50000"/>
                  </a:schemeClr>
                </a:solidFill>
                <a:ea typeface="Times New Roman" panose="02020603050405020304" pitchFamily="18" charset="0"/>
                <a:sym typeface="Arial" panose="020B0604020202020204" pitchFamily="34" charset="0"/>
              </a:rPr>
              <a:t>metus</a:t>
            </a:r>
            <a:r>
              <a:rPr lang="en-US" sz="1266">
                <a:solidFill>
                  <a:schemeClr val="tx2">
                    <a:lumMod val="50000"/>
                    <a:lumOff val="50000"/>
                  </a:schemeClr>
                </a:solidFill>
                <a:ea typeface="Times New Roman" panose="02020603050405020304" pitchFamily="18" charset="0"/>
                <a:sym typeface="Arial" panose="020B0604020202020204" pitchFamily="34" charset="0"/>
              </a:rPr>
              <a:t>. </a:t>
            </a:r>
            <a:endParaRPr lang="en-US" sz="1266" dirty="0">
              <a:solidFill>
                <a:schemeClr val="tx2">
                  <a:lumMod val="50000"/>
                  <a:lumOff val="50000"/>
                </a:schemeClr>
              </a:solidFill>
              <a:ea typeface="Times New Roman" panose="02020603050405020304" pitchFamily="18" charset="0"/>
              <a:sym typeface="Arial" panose="020B0604020202020204" pitchFamily="34" charset="0"/>
            </a:endParaRPr>
          </a:p>
        </p:txBody>
      </p:sp>
      <p:sp>
        <p:nvSpPr>
          <p:cNvPr id="113" name="TextBox 112"/>
          <p:cNvSpPr txBox="1">
            <a:spLocks noChangeArrowheads="1"/>
          </p:cNvSpPr>
          <p:nvPr/>
        </p:nvSpPr>
        <p:spPr bwMode="auto">
          <a:xfrm>
            <a:off x="5841723" y="2496269"/>
            <a:ext cx="1685944" cy="738808"/>
          </a:xfrm>
          <a:prstGeom prst="rect">
            <a:avLst/>
          </a:prstGeom>
          <a:noFill/>
          <a:ln w="9525">
            <a:noFill/>
            <a:miter lim="800000"/>
          </a:ln>
        </p:spPr>
        <p:txBody>
          <a:bodyPr lIns="257060" tIns="128527" rIns="257060" bIns="128527">
            <a:spAutoFit/>
          </a:bodyPr>
          <a:lstStyle/>
          <a:p>
            <a:pPr algn="ctr"/>
            <a:r>
              <a:rPr lang="en-US" altLang="zh-CN" sz="2953">
                <a:solidFill>
                  <a:schemeClr val="bg1"/>
                </a:solidFill>
                <a:ea typeface="Lato Regular"/>
                <a:cs typeface="Lato Regular"/>
                <a:sym typeface="Arial" panose="020B0604020202020204" pitchFamily="34" charset="0"/>
              </a:rPr>
              <a:t>50%</a:t>
            </a:r>
          </a:p>
        </p:txBody>
      </p:sp>
      <p:sp>
        <p:nvSpPr>
          <p:cNvPr id="114" name="TextBox 113"/>
          <p:cNvSpPr txBox="1">
            <a:spLocks noChangeArrowheads="1"/>
          </p:cNvSpPr>
          <p:nvPr/>
        </p:nvSpPr>
        <p:spPr bwMode="auto">
          <a:xfrm>
            <a:off x="5860139" y="3919360"/>
            <a:ext cx="1685945" cy="738808"/>
          </a:xfrm>
          <a:prstGeom prst="rect">
            <a:avLst/>
          </a:prstGeom>
          <a:noFill/>
          <a:ln w="9525">
            <a:noFill/>
            <a:miter lim="800000"/>
          </a:ln>
        </p:spPr>
        <p:txBody>
          <a:bodyPr lIns="257060" tIns="128527" rIns="257060" bIns="128527">
            <a:spAutoFit/>
          </a:bodyPr>
          <a:lstStyle/>
          <a:p>
            <a:pPr algn="ctr"/>
            <a:r>
              <a:rPr lang="id-ID" altLang="zh-CN" sz="2953">
                <a:solidFill>
                  <a:schemeClr val="bg1"/>
                </a:solidFill>
                <a:ea typeface="Lato Regular"/>
                <a:cs typeface="Lato Regular"/>
                <a:sym typeface="Arial" panose="020B0604020202020204" pitchFamily="34" charset="0"/>
              </a:rPr>
              <a:t>7</a:t>
            </a:r>
            <a:r>
              <a:rPr lang="en-US" altLang="zh-CN" sz="2953">
                <a:solidFill>
                  <a:schemeClr val="bg1"/>
                </a:solidFill>
                <a:ea typeface="Lato Regular"/>
                <a:cs typeface="Lato Regular"/>
                <a:sym typeface="Arial" panose="020B0604020202020204" pitchFamily="34" charset="0"/>
              </a:rPr>
              <a:t>0%</a:t>
            </a:r>
          </a:p>
        </p:txBody>
      </p:sp>
      <p:sp>
        <p:nvSpPr>
          <p:cNvPr id="115" name="TextBox 114"/>
          <p:cNvSpPr txBox="1">
            <a:spLocks noChangeArrowheads="1"/>
          </p:cNvSpPr>
          <p:nvPr/>
        </p:nvSpPr>
        <p:spPr bwMode="auto">
          <a:xfrm>
            <a:off x="5774754" y="5392678"/>
            <a:ext cx="1687618" cy="738808"/>
          </a:xfrm>
          <a:prstGeom prst="rect">
            <a:avLst/>
          </a:prstGeom>
          <a:noFill/>
          <a:ln w="9525">
            <a:noFill/>
            <a:miter lim="800000"/>
          </a:ln>
        </p:spPr>
        <p:txBody>
          <a:bodyPr lIns="257060" tIns="128527" rIns="257060" bIns="128527">
            <a:spAutoFit/>
          </a:bodyPr>
          <a:lstStyle/>
          <a:p>
            <a:pPr algn="ctr"/>
            <a:r>
              <a:rPr lang="id-ID" altLang="zh-CN" sz="2953">
                <a:solidFill>
                  <a:schemeClr val="bg1"/>
                </a:solidFill>
                <a:ea typeface="Lato Regular"/>
                <a:cs typeface="Lato Regular"/>
                <a:sym typeface="Arial" panose="020B0604020202020204" pitchFamily="34" charset="0"/>
              </a:rPr>
              <a:t>4</a:t>
            </a:r>
            <a:r>
              <a:rPr lang="en-US" altLang="zh-CN" sz="2953">
                <a:solidFill>
                  <a:schemeClr val="bg1"/>
                </a:solidFill>
                <a:ea typeface="Lato Regular"/>
                <a:cs typeface="Lato Regular"/>
                <a:sym typeface="Arial" panose="020B0604020202020204" pitchFamily="34" charset="0"/>
              </a:rPr>
              <a:t>0%</a:t>
            </a:r>
          </a:p>
        </p:txBody>
      </p:sp>
      <p:sp>
        <p:nvSpPr>
          <p:cNvPr id="58" name="文本框 57"/>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文本框 58"/>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椭圆 59"/>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椭圆 60"/>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99851376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5"/>
                                        </p:tgtEl>
                                        <p:attrNameLst>
                                          <p:attrName>style.visibility</p:attrName>
                                        </p:attrNameLst>
                                      </p:cBhvr>
                                      <p:to>
                                        <p:strVal val="visible"/>
                                      </p:to>
                                    </p:set>
                                    <p:anim calcmode="lin" valueType="num">
                                      <p:cBhvr>
                                        <p:cTn id="13" dur="500" fill="hold"/>
                                        <p:tgtEl>
                                          <p:spTgt spid="65"/>
                                        </p:tgtEl>
                                        <p:attrNameLst>
                                          <p:attrName>ppt_w</p:attrName>
                                        </p:attrNameLst>
                                      </p:cBhvr>
                                      <p:tavLst>
                                        <p:tav tm="0">
                                          <p:val>
                                            <p:fltVal val="0"/>
                                          </p:val>
                                        </p:tav>
                                        <p:tav tm="100000">
                                          <p:val>
                                            <p:strVal val="#ppt_w"/>
                                          </p:val>
                                        </p:tav>
                                      </p:tavLst>
                                    </p:anim>
                                    <p:anim calcmode="lin" valueType="num">
                                      <p:cBhvr>
                                        <p:cTn id="14" dur="500" fill="hold"/>
                                        <p:tgtEl>
                                          <p:spTgt spid="65"/>
                                        </p:tgtEl>
                                        <p:attrNameLst>
                                          <p:attrName>ppt_h</p:attrName>
                                        </p:attrNameLst>
                                      </p:cBhvr>
                                      <p:tavLst>
                                        <p:tav tm="0">
                                          <p:val>
                                            <p:fltVal val="0"/>
                                          </p:val>
                                        </p:tav>
                                        <p:tav tm="100000">
                                          <p:val>
                                            <p:strVal val="#ppt_h"/>
                                          </p:val>
                                        </p:tav>
                                      </p:tavLst>
                                    </p:anim>
                                    <p:animEffect transition="in" filter="fade">
                                      <p:cBhvr>
                                        <p:cTn id="15" dur="500"/>
                                        <p:tgtEl>
                                          <p:spTgt spid="65"/>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80"/>
                                        </p:tgtEl>
                                        <p:attrNameLst>
                                          <p:attrName>style.visibility</p:attrName>
                                        </p:attrNameLst>
                                      </p:cBhvr>
                                      <p:to>
                                        <p:strVal val="visible"/>
                                      </p:to>
                                    </p:set>
                                    <p:anim calcmode="lin" valueType="num">
                                      <p:cBhvr>
                                        <p:cTn id="19" dur="500" fill="hold"/>
                                        <p:tgtEl>
                                          <p:spTgt spid="80"/>
                                        </p:tgtEl>
                                        <p:attrNameLst>
                                          <p:attrName>ppt_w</p:attrName>
                                        </p:attrNameLst>
                                      </p:cBhvr>
                                      <p:tavLst>
                                        <p:tav tm="0">
                                          <p:val>
                                            <p:fltVal val="0"/>
                                          </p:val>
                                        </p:tav>
                                        <p:tav tm="100000">
                                          <p:val>
                                            <p:strVal val="#ppt_w"/>
                                          </p:val>
                                        </p:tav>
                                      </p:tavLst>
                                    </p:anim>
                                    <p:anim calcmode="lin" valueType="num">
                                      <p:cBhvr>
                                        <p:cTn id="20" dur="500" fill="hold"/>
                                        <p:tgtEl>
                                          <p:spTgt spid="80"/>
                                        </p:tgtEl>
                                        <p:attrNameLst>
                                          <p:attrName>ppt_h</p:attrName>
                                        </p:attrNameLst>
                                      </p:cBhvr>
                                      <p:tavLst>
                                        <p:tav tm="0">
                                          <p:val>
                                            <p:fltVal val="0"/>
                                          </p:val>
                                        </p:tav>
                                        <p:tav tm="100000">
                                          <p:val>
                                            <p:strVal val="#ppt_h"/>
                                          </p:val>
                                        </p:tav>
                                      </p:tavLst>
                                    </p:anim>
                                    <p:animEffect transition="in" filter="fade">
                                      <p:cBhvr>
                                        <p:cTn id="21" dur="500"/>
                                        <p:tgtEl>
                                          <p:spTgt spid="80"/>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95"/>
                                        </p:tgtEl>
                                        <p:attrNameLst>
                                          <p:attrName>style.visibility</p:attrName>
                                        </p:attrNameLst>
                                      </p:cBhvr>
                                      <p:to>
                                        <p:strVal val="visible"/>
                                      </p:to>
                                    </p:set>
                                    <p:anim calcmode="lin" valueType="num">
                                      <p:cBhvr>
                                        <p:cTn id="25" dur="500" fill="hold"/>
                                        <p:tgtEl>
                                          <p:spTgt spid="95"/>
                                        </p:tgtEl>
                                        <p:attrNameLst>
                                          <p:attrName>ppt_w</p:attrName>
                                        </p:attrNameLst>
                                      </p:cBhvr>
                                      <p:tavLst>
                                        <p:tav tm="0">
                                          <p:val>
                                            <p:fltVal val="0"/>
                                          </p:val>
                                        </p:tav>
                                        <p:tav tm="100000">
                                          <p:val>
                                            <p:strVal val="#ppt_w"/>
                                          </p:val>
                                        </p:tav>
                                      </p:tavLst>
                                    </p:anim>
                                    <p:anim calcmode="lin" valueType="num">
                                      <p:cBhvr>
                                        <p:cTn id="26" dur="500" fill="hold"/>
                                        <p:tgtEl>
                                          <p:spTgt spid="95"/>
                                        </p:tgtEl>
                                        <p:attrNameLst>
                                          <p:attrName>ppt_h</p:attrName>
                                        </p:attrNameLst>
                                      </p:cBhvr>
                                      <p:tavLst>
                                        <p:tav tm="0">
                                          <p:val>
                                            <p:fltVal val="0"/>
                                          </p:val>
                                        </p:tav>
                                        <p:tav tm="100000">
                                          <p:val>
                                            <p:strVal val="#ppt_h"/>
                                          </p:val>
                                        </p:tav>
                                      </p:tavLst>
                                    </p:anim>
                                    <p:animEffect transition="in" filter="fade">
                                      <p:cBhvr>
                                        <p:cTn id="27" dur="500"/>
                                        <p:tgtEl>
                                          <p:spTgt spid="95"/>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13"/>
                                        </p:tgtEl>
                                        <p:attrNameLst>
                                          <p:attrName>style.visibility</p:attrName>
                                        </p:attrNameLst>
                                      </p:cBhvr>
                                      <p:to>
                                        <p:strVal val="visible"/>
                                      </p:to>
                                    </p:set>
                                    <p:anim calcmode="lin" valueType="num">
                                      <p:cBhvr>
                                        <p:cTn id="30" dur="500" fill="hold"/>
                                        <p:tgtEl>
                                          <p:spTgt spid="113"/>
                                        </p:tgtEl>
                                        <p:attrNameLst>
                                          <p:attrName>ppt_w</p:attrName>
                                        </p:attrNameLst>
                                      </p:cBhvr>
                                      <p:tavLst>
                                        <p:tav tm="0">
                                          <p:val>
                                            <p:fltVal val="0"/>
                                          </p:val>
                                        </p:tav>
                                        <p:tav tm="100000">
                                          <p:val>
                                            <p:strVal val="#ppt_w"/>
                                          </p:val>
                                        </p:tav>
                                      </p:tavLst>
                                    </p:anim>
                                    <p:anim calcmode="lin" valueType="num">
                                      <p:cBhvr>
                                        <p:cTn id="31" dur="500" fill="hold"/>
                                        <p:tgtEl>
                                          <p:spTgt spid="113"/>
                                        </p:tgtEl>
                                        <p:attrNameLst>
                                          <p:attrName>ppt_h</p:attrName>
                                        </p:attrNameLst>
                                      </p:cBhvr>
                                      <p:tavLst>
                                        <p:tav tm="0">
                                          <p:val>
                                            <p:fltVal val="0"/>
                                          </p:val>
                                        </p:tav>
                                        <p:tav tm="100000">
                                          <p:val>
                                            <p:strVal val="#ppt_h"/>
                                          </p:val>
                                        </p:tav>
                                      </p:tavLst>
                                    </p:anim>
                                    <p:animEffect transition="in" filter="fade">
                                      <p:cBhvr>
                                        <p:cTn id="32" dur="500"/>
                                        <p:tgtEl>
                                          <p:spTgt spid="113"/>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14"/>
                                        </p:tgtEl>
                                        <p:attrNameLst>
                                          <p:attrName>style.visibility</p:attrName>
                                        </p:attrNameLst>
                                      </p:cBhvr>
                                      <p:to>
                                        <p:strVal val="visible"/>
                                      </p:to>
                                    </p:set>
                                    <p:anim calcmode="lin" valueType="num">
                                      <p:cBhvr>
                                        <p:cTn id="35" dur="500" fill="hold"/>
                                        <p:tgtEl>
                                          <p:spTgt spid="114"/>
                                        </p:tgtEl>
                                        <p:attrNameLst>
                                          <p:attrName>ppt_w</p:attrName>
                                        </p:attrNameLst>
                                      </p:cBhvr>
                                      <p:tavLst>
                                        <p:tav tm="0">
                                          <p:val>
                                            <p:fltVal val="0"/>
                                          </p:val>
                                        </p:tav>
                                        <p:tav tm="100000">
                                          <p:val>
                                            <p:strVal val="#ppt_w"/>
                                          </p:val>
                                        </p:tav>
                                      </p:tavLst>
                                    </p:anim>
                                    <p:anim calcmode="lin" valueType="num">
                                      <p:cBhvr>
                                        <p:cTn id="36" dur="500" fill="hold"/>
                                        <p:tgtEl>
                                          <p:spTgt spid="114"/>
                                        </p:tgtEl>
                                        <p:attrNameLst>
                                          <p:attrName>ppt_h</p:attrName>
                                        </p:attrNameLst>
                                      </p:cBhvr>
                                      <p:tavLst>
                                        <p:tav tm="0">
                                          <p:val>
                                            <p:fltVal val="0"/>
                                          </p:val>
                                        </p:tav>
                                        <p:tav tm="100000">
                                          <p:val>
                                            <p:strVal val="#ppt_h"/>
                                          </p:val>
                                        </p:tav>
                                      </p:tavLst>
                                    </p:anim>
                                    <p:animEffect transition="in" filter="fade">
                                      <p:cBhvr>
                                        <p:cTn id="37" dur="500"/>
                                        <p:tgtEl>
                                          <p:spTgt spid="114"/>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15"/>
                                        </p:tgtEl>
                                        <p:attrNameLst>
                                          <p:attrName>style.visibility</p:attrName>
                                        </p:attrNameLst>
                                      </p:cBhvr>
                                      <p:to>
                                        <p:strVal val="visible"/>
                                      </p:to>
                                    </p:set>
                                    <p:anim calcmode="lin" valueType="num">
                                      <p:cBhvr>
                                        <p:cTn id="40" dur="500" fill="hold"/>
                                        <p:tgtEl>
                                          <p:spTgt spid="115"/>
                                        </p:tgtEl>
                                        <p:attrNameLst>
                                          <p:attrName>ppt_w</p:attrName>
                                        </p:attrNameLst>
                                      </p:cBhvr>
                                      <p:tavLst>
                                        <p:tav tm="0">
                                          <p:val>
                                            <p:fltVal val="0"/>
                                          </p:val>
                                        </p:tav>
                                        <p:tav tm="100000">
                                          <p:val>
                                            <p:strVal val="#ppt_w"/>
                                          </p:val>
                                        </p:tav>
                                      </p:tavLst>
                                    </p:anim>
                                    <p:anim calcmode="lin" valueType="num">
                                      <p:cBhvr>
                                        <p:cTn id="41" dur="500" fill="hold"/>
                                        <p:tgtEl>
                                          <p:spTgt spid="115"/>
                                        </p:tgtEl>
                                        <p:attrNameLst>
                                          <p:attrName>ppt_h</p:attrName>
                                        </p:attrNameLst>
                                      </p:cBhvr>
                                      <p:tavLst>
                                        <p:tav tm="0">
                                          <p:val>
                                            <p:fltVal val="0"/>
                                          </p:val>
                                        </p:tav>
                                        <p:tav tm="100000">
                                          <p:val>
                                            <p:strVal val="#ppt_h"/>
                                          </p:val>
                                        </p:tav>
                                      </p:tavLst>
                                    </p:anim>
                                    <p:animEffect transition="in" filter="fade">
                                      <p:cBhvr>
                                        <p:cTn id="42" dur="5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p:bldP spid="114" grpId="0"/>
      <p:bldP spid="1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bwMode="auto">
          <a:xfrm>
            <a:off x="5105064" y="2427626"/>
            <a:ext cx="3346774" cy="3489084"/>
            <a:chOff x="1891836" y="1476846"/>
            <a:chExt cx="1116824" cy="1213811"/>
          </a:xfrm>
        </p:grpSpPr>
        <p:sp>
          <p:nvSpPr>
            <p:cNvPr id="149540" name="Freeform 16"/>
            <p:cNvSpPr/>
            <p:nvPr/>
          </p:nvSpPr>
          <p:spPr bwMode="auto">
            <a:xfrm>
              <a:off x="2541357" y="1588528"/>
              <a:ext cx="467303" cy="536370"/>
            </a:xfrm>
            <a:custGeom>
              <a:avLst/>
              <a:gdLst>
                <a:gd name="T0" fmla="*/ 113057 w 372"/>
                <a:gd name="T1" fmla="*/ 52634 h 428"/>
                <a:gd name="T2" fmla="*/ 20099 w 372"/>
                <a:gd name="T3" fmla="*/ 214297 h 428"/>
                <a:gd name="T4" fmla="*/ 18843 w 372"/>
                <a:gd name="T5" fmla="*/ 218057 h 428"/>
                <a:gd name="T6" fmla="*/ 5025 w 372"/>
                <a:gd name="T7" fmla="*/ 334605 h 428"/>
                <a:gd name="T8" fmla="*/ 50248 w 372"/>
                <a:gd name="T9" fmla="*/ 469950 h 428"/>
                <a:gd name="T10" fmla="*/ 55272 w 372"/>
                <a:gd name="T11" fmla="*/ 469950 h 428"/>
                <a:gd name="T12" fmla="*/ 140693 w 372"/>
                <a:gd name="T13" fmla="*/ 474963 h 428"/>
                <a:gd name="T14" fmla="*/ 187172 w 372"/>
                <a:gd name="T15" fmla="*/ 416063 h 428"/>
                <a:gd name="T16" fmla="*/ 187172 w 372"/>
                <a:gd name="T17" fmla="*/ 414810 h 428"/>
                <a:gd name="T18" fmla="*/ 185916 w 372"/>
                <a:gd name="T19" fmla="*/ 413556 h 428"/>
                <a:gd name="T20" fmla="*/ 164561 w 372"/>
                <a:gd name="T21" fmla="*/ 390999 h 428"/>
                <a:gd name="T22" fmla="*/ 168330 w 372"/>
                <a:gd name="T23" fmla="*/ 377214 h 428"/>
                <a:gd name="T24" fmla="*/ 182148 w 372"/>
                <a:gd name="T25" fmla="*/ 380973 h 428"/>
                <a:gd name="T26" fmla="*/ 241189 w 372"/>
                <a:gd name="T27" fmla="*/ 404784 h 428"/>
                <a:gd name="T28" fmla="*/ 253751 w 372"/>
                <a:gd name="T29" fmla="*/ 409797 h 428"/>
                <a:gd name="T30" fmla="*/ 247470 w 372"/>
                <a:gd name="T31" fmla="*/ 422329 h 428"/>
                <a:gd name="T32" fmla="*/ 214809 w 372"/>
                <a:gd name="T33" fmla="*/ 426088 h 428"/>
                <a:gd name="T34" fmla="*/ 172098 w 372"/>
                <a:gd name="T35" fmla="*/ 490002 h 428"/>
                <a:gd name="T36" fmla="*/ 319072 w 372"/>
                <a:gd name="T37" fmla="*/ 521332 h 428"/>
                <a:gd name="T38" fmla="*/ 400725 w 372"/>
                <a:gd name="T39" fmla="*/ 458672 h 428"/>
                <a:gd name="T40" fmla="*/ 401981 w 372"/>
                <a:gd name="T41" fmla="*/ 457418 h 428"/>
                <a:gd name="T42" fmla="*/ 391932 w 372"/>
                <a:gd name="T43" fmla="*/ 297009 h 428"/>
                <a:gd name="T44" fmla="*/ 384394 w 372"/>
                <a:gd name="T45" fmla="*/ 290743 h 428"/>
                <a:gd name="T46" fmla="*/ 385651 w 372"/>
                <a:gd name="T47" fmla="*/ 283223 h 428"/>
                <a:gd name="T48" fmla="*/ 310279 w 372"/>
                <a:gd name="T49" fmla="*/ 144118 h 428"/>
                <a:gd name="T50" fmla="*/ 285155 w 372"/>
                <a:gd name="T51" fmla="*/ 186727 h 428"/>
                <a:gd name="T52" fmla="*/ 226114 w 372"/>
                <a:gd name="T53" fmla="*/ 224323 h 428"/>
                <a:gd name="T54" fmla="*/ 135669 w 372"/>
                <a:gd name="T55" fmla="*/ 214297 h 428"/>
                <a:gd name="T56" fmla="*/ 133156 w 372"/>
                <a:gd name="T57" fmla="*/ 214297 h 428"/>
                <a:gd name="T58" fmla="*/ 130644 w 372"/>
                <a:gd name="T59" fmla="*/ 211791 h 428"/>
                <a:gd name="T60" fmla="*/ 106776 w 372"/>
                <a:gd name="T61" fmla="*/ 228083 h 428"/>
                <a:gd name="T62" fmla="*/ 97983 w 372"/>
                <a:gd name="T63" fmla="*/ 226829 h 428"/>
                <a:gd name="T64" fmla="*/ 94214 w 372"/>
                <a:gd name="T65" fmla="*/ 223070 h 428"/>
                <a:gd name="T66" fmla="*/ 99239 w 372"/>
                <a:gd name="T67" fmla="*/ 210538 h 428"/>
                <a:gd name="T68" fmla="*/ 133156 w 372"/>
                <a:gd name="T69" fmla="*/ 157903 h 428"/>
                <a:gd name="T70" fmla="*/ 143206 w 372"/>
                <a:gd name="T71" fmla="*/ 147878 h 428"/>
                <a:gd name="T72" fmla="*/ 153255 w 372"/>
                <a:gd name="T73" fmla="*/ 156650 h 428"/>
                <a:gd name="T74" fmla="*/ 148231 w 372"/>
                <a:gd name="T75" fmla="*/ 187980 h 428"/>
                <a:gd name="T76" fmla="*/ 263800 w 372"/>
                <a:gd name="T77" fmla="*/ 167929 h 428"/>
                <a:gd name="T78" fmla="*/ 287668 w 372"/>
                <a:gd name="T79" fmla="*/ 120307 h 428"/>
                <a:gd name="T80" fmla="*/ 241189 w 372"/>
                <a:gd name="T81" fmla="*/ 17545 h 428"/>
                <a:gd name="T82" fmla="*/ 206015 w 372"/>
                <a:gd name="T83" fmla="*/ 5013 h 428"/>
                <a:gd name="T84" fmla="*/ 138181 w 372"/>
                <a:gd name="T85" fmla="*/ 22558 h 428"/>
                <a:gd name="T86" fmla="*/ 113057 w 372"/>
                <a:gd name="T87" fmla="*/ 52634 h 42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72"/>
                <a:gd name="T133" fmla="*/ 0 h 428"/>
                <a:gd name="T134" fmla="*/ 372 w 372"/>
                <a:gd name="T135" fmla="*/ 428 h 42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72" h="428">
                  <a:moveTo>
                    <a:pt x="90" y="42"/>
                  </a:moveTo>
                  <a:cubicBezTo>
                    <a:pt x="16" y="171"/>
                    <a:pt x="16" y="171"/>
                    <a:pt x="16" y="171"/>
                  </a:cubicBezTo>
                  <a:cubicBezTo>
                    <a:pt x="16" y="172"/>
                    <a:pt x="16" y="173"/>
                    <a:pt x="15" y="174"/>
                  </a:cubicBezTo>
                  <a:cubicBezTo>
                    <a:pt x="15" y="175"/>
                    <a:pt x="0" y="215"/>
                    <a:pt x="4" y="267"/>
                  </a:cubicBezTo>
                  <a:cubicBezTo>
                    <a:pt x="6" y="307"/>
                    <a:pt x="19" y="343"/>
                    <a:pt x="40" y="375"/>
                  </a:cubicBezTo>
                  <a:cubicBezTo>
                    <a:pt x="42" y="375"/>
                    <a:pt x="43" y="375"/>
                    <a:pt x="44" y="375"/>
                  </a:cubicBezTo>
                  <a:cubicBezTo>
                    <a:pt x="71" y="387"/>
                    <a:pt x="93" y="388"/>
                    <a:pt x="112" y="379"/>
                  </a:cubicBezTo>
                  <a:cubicBezTo>
                    <a:pt x="139" y="366"/>
                    <a:pt x="149" y="333"/>
                    <a:pt x="149" y="332"/>
                  </a:cubicBezTo>
                  <a:cubicBezTo>
                    <a:pt x="149" y="332"/>
                    <a:pt x="149" y="332"/>
                    <a:pt x="149" y="331"/>
                  </a:cubicBezTo>
                  <a:cubicBezTo>
                    <a:pt x="149" y="331"/>
                    <a:pt x="148" y="331"/>
                    <a:pt x="148" y="330"/>
                  </a:cubicBezTo>
                  <a:cubicBezTo>
                    <a:pt x="137" y="322"/>
                    <a:pt x="131" y="312"/>
                    <a:pt x="131" y="312"/>
                  </a:cubicBezTo>
                  <a:cubicBezTo>
                    <a:pt x="129" y="308"/>
                    <a:pt x="130" y="303"/>
                    <a:pt x="134" y="301"/>
                  </a:cubicBezTo>
                  <a:cubicBezTo>
                    <a:pt x="138" y="299"/>
                    <a:pt x="142" y="300"/>
                    <a:pt x="145" y="304"/>
                  </a:cubicBezTo>
                  <a:cubicBezTo>
                    <a:pt x="145" y="305"/>
                    <a:pt x="162" y="334"/>
                    <a:pt x="192" y="323"/>
                  </a:cubicBezTo>
                  <a:cubicBezTo>
                    <a:pt x="196" y="321"/>
                    <a:pt x="200" y="323"/>
                    <a:pt x="202" y="327"/>
                  </a:cubicBezTo>
                  <a:cubicBezTo>
                    <a:pt x="203" y="331"/>
                    <a:pt x="201" y="336"/>
                    <a:pt x="197" y="337"/>
                  </a:cubicBezTo>
                  <a:cubicBezTo>
                    <a:pt x="188" y="341"/>
                    <a:pt x="179" y="342"/>
                    <a:pt x="171" y="340"/>
                  </a:cubicBezTo>
                  <a:cubicBezTo>
                    <a:pt x="168" y="348"/>
                    <a:pt x="159" y="373"/>
                    <a:pt x="137" y="391"/>
                  </a:cubicBezTo>
                  <a:cubicBezTo>
                    <a:pt x="171" y="421"/>
                    <a:pt x="223" y="428"/>
                    <a:pt x="254" y="416"/>
                  </a:cubicBezTo>
                  <a:cubicBezTo>
                    <a:pt x="298" y="400"/>
                    <a:pt x="319" y="366"/>
                    <a:pt x="319" y="366"/>
                  </a:cubicBezTo>
                  <a:cubicBezTo>
                    <a:pt x="320" y="365"/>
                    <a:pt x="320" y="365"/>
                    <a:pt x="320" y="365"/>
                  </a:cubicBezTo>
                  <a:cubicBezTo>
                    <a:pt x="372" y="283"/>
                    <a:pt x="314" y="238"/>
                    <a:pt x="312" y="237"/>
                  </a:cubicBezTo>
                  <a:cubicBezTo>
                    <a:pt x="306" y="232"/>
                    <a:pt x="306" y="232"/>
                    <a:pt x="306" y="232"/>
                  </a:cubicBezTo>
                  <a:cubicBezTo>
                    <a:pt x="307" y="226"/>
                    <a:pt x="307" y="226"/>
                    <a:pt x="307" y="226"/>
                  </a:cubicBezTo>
                  <a:cubicBezTo>
                    <a:pt x="316" y="167"/>
                    <a:pt x="272" y="131"/>
                    <a:pt x="247" y="115"/>
                  </a:cubicBezTo>
                  <a:cubicBezTo>
                    <a:pt x="244" y="125"/>
                    <a:pt x="237" y="137"/>
                    <a:pt x="227" y="149"/>
                  </a:cubicBezTo>
                  <a:cubicBezTo>
                    <a:pt x="214" y="164"/>
                    <a:pt x="198" y="174"/>
                    <a:pt x="180" y="179"/>
                  </a:cubicBezTo>
                  <a:cubicBezTo>
                    <a:pt x="158" y="185"/>
                    <a:pt x="133" y="182"/>
                    <a:pt x="108" y="171"/>
                  </a:cubicBezTo>
                  <a:cubicBezTo>
                    <a:pt x="107" y="171"/>
                    <a:pt x="107" y="171"/>
                    <a:pt x="106" y="171"/>
                  </a:cubicBezTo>
                  <a:cubicBezTo>
                    <a:pt x="106" y="170"/>
                    <a:pt x="105" y="170"/>
                    <a:pt x="104" y="169"/>
                  </a:cubicBezTo>
                  <a:cubicBezTo>
                    <a:pt x="95" y="178"/>
                    <a:pt x="86" y="182"/>
                    <a:pt x="85" y="182"/>
                  </a:cubicBezTo>
                  <a:cubicBezTo>
                    <a:pt x="83" y="183"/>
                    <a:pt x="81" y="183"/>
                    <a:pt x="78" y="181"/>
                  </a:cubicBezTo>
                  <a:cubicBezTo>
                    <a:pt x="77" y="181"/>
                    <a:pt x="76" y="179"/>
                    <a:pt x="75" y="178"/>
                  </a:cubicBezTo>
                  <a:cubicBezTo>
                    <a:pt x="74" y="174"/>
                    <a:pt x="75" y="169"/>
                    <a:pt x="79" y="168"/>
                  </a:cubicBezTo>
                  <a:cubicBezTo>
                    <a:pt x="81" y="167"/>
                    <a:pt x="108" y="155"/>
                    <a:pt x="106" y="126"/>
                  </a:cubicBezTo>
                  <a:cubicBezTo>
                    <a:pt x="106" y="122"/>
                    <a:pt x="109" y="118"/>
                    <a:pt x="114" y="118"/>
                  </a:cubicBezTo>
                  <a:cubicBezTo>
                    <a:pt x="118" y="118"/>
                    <a:pt x="122" y="121"/>
                    <a:pt x="122" y="125"/>
                  </a:cubicBezTo>
                  <a:cubicBezTo>
                    <a:pt x="123" y="135"/>
                    <a:pt x="121" y="143"/>
                    <a:pt x="118" y="150"/>
                  </a:cubicBezTo>
                  <a:cubicBezTo>
                    <a:pt x="167" y="171"/>
                    <a:pt x="196" y="149"/>
                    <a:pt x="210" y="134"/>
                  </a:cubicBezTo>
                  <a:cubicBezTo>
                    <a:pt x="224" y="117"/>
                    <a:pt x="229" y="97"/>
                    <a:pt x="229" y="96"/>
                  </a:cubicBezTo>
                  <a:cubicBezTo>
                    <a:pt x="236" y="63"/>
                    <a:pt x="221" y="31"/>
                    <a:pt x="192" y="14"/>
                  </a:cubicBezTo>
                  <a:cubicBezTo>
                    <a:pt x="183" y="10"/>
                    <a:pt x="174" y="6"/>
                    <a:pt x="164" y="4"/>
                  </a:cubicBezTo>
                  <a:cubicBezTo>
                    <a:pt x="145" y="0"/>
                    <a:pt x="127" y="5"/>
                    <a:pt x="110" y="18"/>
                  </a:cubicBezTo>
                  <a:cubicBezTo>
                    <a:pt x="97" y="29"/>
                    <a:pt x="90" y="42"/>
                    <a:pt x="90" y="42"/>
                  </a:cubicBezTo>
                  <a:close/>
                </a:path>
              </a:pathLst>
            </a:custGeom>
            <a:solidFill>
              <a:schemeClr val="accent1"/>
            </a:solidFill>
            <a:ln w="9525">
              <a:noFill/>
              <a:round/>
            </a:ln>
          </p:spPr>
          <p:txBody>
            <a:bodyPr lIns="128580" tIns="64290" rIns="128580" bIns="64290"/>
            <a:lstStyle/>
            <a:p>
              <a:endParaRPr lang="en-US" altLang="zh-CN" sz="3375">
                <a:sym typeface="Arial" panose="020B0604020202020204" pitchFamily="34" charset="0"/>
              </a:endParaRPr>
            </a:p>
          </p:txBody>
        </p:sp>
        <p:sp>
          <p:nvSpPr>
            <p:cNvPr id="149541" name="Freeform 17"/>
            <p:cNvSpPr/>
            <p:nvPr/>
          </p:nvSpPr>
          <p:spPr bwMode="auto">
            <a:xfrm>
              <a:off x="2257743" y="1879490"/>
              <a:ext cx="700954" cy="646583"/>
            </a:xfrm>
            <a:custGeom>
              <a:avLst/>
              <a:gdLst>
                <a:gd name="T0" fmla="*/ 453927 w 559"/>
                <a:gd name="T1" fmla="*/ 477419 h 516"/>
                <a:gd name="T2" fmla="*/ 341072 w 559"/>
                <a:gd name="T3" fmla="*/ 405994 h 516"/>
                <a:gd name="T4" fmla="*/ 234487 w 559"/>
                <a:gd name="T5" fmla="*/ 338328 h 516"/>
                <a:gd name="T6" fmla="*/ 258312 w 559"/>
                <a:gd name="T7" fmla="*/ 322038 h 516"/>
                <a:gd name="T8" fmla="*/ 388722 w 559"/>
                <a:gd name="T9" fmla="*/ 370908 h 516"/>
                <a:gd name="T10" fmla="*/ 407531 w 559"/>
                <a:gd name="T11" fmla="*/ 378426 h 516"/>
                <a:gd name="T12" fmla="*/ 512863 w 559"/>
                <a:gd name="T13" fmla="*/ 467394 h 516"/>
                <a:gd name="T14" fmla="*/ 581829 w 559"/>
                <a:gd name="T15" fmla="*/ 459876 h 516"/>
                <a:gd name="T16" fmla="*/ 643273 w 559"/>
                <a:gd name="T17" fmla="*/ 334569 h 516"/>
                <a:gd name="T18" fmla="*/ 649542 w 559"/>
                <a:gd name="T19" fmla="*/ 318279 h 516"/>
                <a:gd name="T20" fmla="*/ 611924 w 559"/>
                <a:gd name="T21" fmla="*/ 258132 h 516"/>
                <a:gd name="T22" fmla="*/ 463959 w 559"/>
                <a:gd name="T23" fmla="*/ 240589 h 516"/>
                <a:gd name="T24" fmla="*/ 368659 w 559"/>
                <a:gd name="T25" fmla="*/ 219287 h 516"/>
                <a:gd name="T26" fmla="*/ 413801 w 559"/>
                <a:gd name="T27" fmla="*/ 273169 h 516"/>
                <a:gd name="T28" fmla="*/ 392484 w 559"/>
                <a:gd name="T29" fmla="*/ 276928 h 516"/>
                <a:gd name="T30" fmla="*/ 258312 w 559"/>
                <a:gd name="T31" fmla="*/ 45110 h 516"/>
                <a:gd name="T32" fmla="*/ 42634 w 559"/>
                <a:gd name="T33" fmla="*/ 375920 h 516"/>
                <a:gd name="T34" fmla="*/ 30095 w 559"/>
                <a:gd name="T35" fmla="*/ 566387 h 516"/>
                <a:gd name="T36" fmla="*/ 84014 w 559"/>
                <a:gd name="T37" fmla="*/ 611497 h 516"/>
                <a:gd name="T38" fmla="*/ 228218 w 559"/>
                <a:gd name="T39" fmla="*/ 620268 h 516"/>
                <a:gd name="T40" fmla="*/ 235741 w 559"/>
                <a:gd name="T41" fmla="*/ 616509 h 516"/>
                <a:gd name="T42" fmla="*/ 314740 w 559"/>
                <a:gd name="T43" fmla="*/ 462382 h 516"/>
                <a:gd name="T44" fmla="*/ 260820 w 559"/>
                <a:gd name="T45" fmla="*/ 479925 h 516"/>
                <a:gd name="T46" fmla="*/ 253296 w 559"/>
                <a:gd name="T47" fmla="*/ 468647 h 516"/>
                <a:gd name="T48" fmla="*/ 284645 w 559"/>
                <a:gd name="T49" fmla="*/ 458623 h 516"/>
                <a:gd name="T50" fmla="*/ 323517 w 559"/>
                <a:gd name="T51" fmla="*/ 421031 h 516"/>
                <a:gd name="T52" fmla="*/ 338565 w 559"/>
                <a:gd name="T53" fmla="*/ 433561 h 516"/>
                <a:gd name="T54" fmla="*/ 269598 w 559"/>
                <a:gd name="T55" fmla="*/ 629040 h 516"/>
                <a:gd name="T56" fmla="*/ 432610 w 559"/>
                <a:gd name="T57" fmla="*/ 580170 h 516"/>
                <a:gd name="T58" fmla="*/ 457689 w 559"/>
                <a:gd name="T59" fmla="*/ 518770 h 516"/>
                <a:gd name="T60" fmla="*/ 486530 w 559"/>
                <a:gd name="T61" fmla="*/ 518770 h 516"/>
                <a:gd name="T62" fmla="*/ 534180 w 559"/>
                <a:gd name="T63" fmla="*/ 521276 h 516"/>
                <a:gd name="T64" fmla="*/ 509101 w 559"/>
                <a:gd name="T65" fmla="*/ 496215 h 5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59"/>
                <a:gd name="T100" fmla="*/ 0 h 516"/>
                <a:gd name="T101" fmla="*/ 559 w 559"/>
                <a:gd name="T102" fmla="*/ 516 h 51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59" h="516">
                  <a:moveTo>
                    <a:pt x="406" y="396"/>
                  </a:moveTo>
                  <a:cubicBezTo>
                    <a:pt x="393" y="394"/>
                    <a:pt x="377" y="390"/>
                    <a:pt x="362" y="381"/>
                  </a:cubicBezTo>
                  <a:cubicBezTo>
                    <a:pt x="342" y="370"/>
                    <a:pt x="323" y="351"/>
                    <a:pt x="308" y="321"/>
                  </a:cubicBezTo>
                  <a:cubicBezTo>
                    <a:pt x="300" y="323"/>
                    <a:pt x="287" y="325"/>
                    <a:pt x="272" y="324"/>
                  </a:cubicBezTo>
                  <a:cubicBezTo>
                    <a:pt x="260" y="323"/>
                    <a:pt x="244" y="320"/>
                    <a:pt x="228" y="311"/>
                  </a:cubicBezTo>
                  <a:cubicBezTo>
                    <a:pt x="214" y="303"/>
                    <a:pt x="199" y="290"/>
                    <a:pt x="187" y="270"/>
                  </a:cubicBezTo>
                  <a:cubicBezTo>
                    <a:pt x="183" y="264"/>
                    <a:pt x="185" y="257"/>
                    <a:pt x="190" y="254"/>
                  </a:cubicBezTo>
                  <a:cubicBezTo>
                    <a:pt x="196" y="250"/>
                    <a:pt x="203" y="252"/>
                    <a:pt x="206" y="257"/>
                  </a:cubicBezTo>
                  <a:cubicBezTo>
                    <a:pt x="243" y="315"/>
                    <a:pt x="295" y="301"/>
                    <a:pt x="308" y="297"/>
                  </a:cubicBezTo>
                  <a:cubicBezTo>
                    <a:pt x="308" y="296"/>
                    <a:pt x="309" y="296"/>
                    <a:pt x="310" y="296"/>
                  </a:cubicBezTo>
                  <a:cubicBezTo>
                    <a:pt x="313" y="294"/>
                    <a:pt x="316" y="294"/>
                    <a:pt x="319" y="296"/>
                  </a:cubicBezTo>
                  <a:cubicBezTo>
                    <a:pt x="322" y="297"/>
                    <a:pt x="324" y="299"/>
                    <a:pt x="325" y="302"/>
                  </a:cubicBezTo>
                  <a:cubicBezTo>
                    <a:pt x="326" y="303"/>
                    <a:pt x="326" y="303"/>
                    <a:pt x="326" y="304"/>
                  </a:cubicBezTo>
                  <a:cubicBezTo>
                    <a:pt x="344" y="345"/>
                    <a:pt x="372" y="368"/>
                    <a:pt x="409" y="373"/>
                  </a:cubicBezTo>
                  <a:cubicBezTo>
                    <a:pt x="438" y="376"/>
                    <a:pt x="461" y="368"/>
                    <a:pt x="462" y="368"/>
                  </a:cubicBezTo>
                  <a:cubicBezTo>
                    <a:pt x="462" y="367"/>
                    <a:pt x="463" y="367"/>
                    <a:pt x="464" y="367"/>
                  </a:cubicBezTo>
                  <a:cubicBezTo>
                    <a:pt x="490" y="353"/>
                    <a:pt x="506" y="333"/>
                    <a:pt x="512" y="308"/>
                  </a:cubicBezTo>
                  <a:cubicBezTo>
                    <a:pt x="517" y="285"/>
                    <a:pt x="513" y="267"/>
                    <a:pt x="513" y="267"/>
                  </a:cubicBezTo>
                  <a:cubicBezTo>
                    <a:pt x="511" y="259"/>
                    <a:pt x="511" y="259"/>
                    <a:pt x="511" y="259"/>
                  </a:cubicBezTo>
                  <a:cubicBezTo>
                    <a:pt x="518" y="254"/>
                    <a:pt x="518" y="254"/>
                    <a:pt x="518" y="254"/>
                  </a:cubicBezTo>
                  <a:cubicBezTo>
                    <a:pt x="559" y="224"/>
                    <a:pt x="557" y="186"/>
                    <a:pt x="551" y="163"/>
                  </a:cubicBezTo>
                  <a:cubicBezTo>
                    <a:pt x="539" y="177"/>
                    <a:pt x="518" y="195"/>
                    <a:pt x="488" y="206"/>
                  </a:cubicBezTo>
                  <a:cubicBezTo>
                    <a:pt x="465" y="214"/>
                    <a:pt x="438" y="215"/>
                    <a:pt x="410" y="208"/>
                  </a:cubicBezTo>
                  <a:cubicBezTo>
                    <a:pt x="396" y="205"/>
                    <a:pt x="382" y="199"/>
                    <a:pt x="370" y="192"/>
                  </a:cubicBezTo>
                  <a:cubicBezTo>
                    <a:pt x="359" y="186"/>
                    <a:pt x="350" y="179"/>
                    <a:pt x="342" y="171"/>
                  </a:cubicBezTo>
                  <a:cubicBezTo>
                    <a:pt x="327" y="176"/>
                    <a:pt x="311" y="178"/>
                    <a:pt x="294" y="175"/>
                  </a:cubicBezTo>
                  <a:cubicBezTo>
                    <a:pt x="304" y="184"/>
                    <a:pt x="315" y="193"/>
                    <a:pt x="327" y="202"/>
                  </a:cubicBezTo>
                  <a:cubicBezTo>
                    <a:pt x="332" y="205"/>
                    <a:pt x="333" y="213"/>
                    <a:pt x="330" y="218"/>
                  </a:cubicBezTo>
                  <a:cubicBezTo>
                    <a:pt x="326" y="223"/>
                    <a:pt x="319" y="224"/>
                    <a:pt x="314" y="221"/>
                  </a:cubicBezTo>
                  <a:cubicBezTo>
                    <a:pt x="314" y="221"/>
                    <a:pt x="314" y="221"/>
                    <a:pt x="313" y="221"/>
                  </a:cubicBezTo>
                  <a:cubicBezTo>
                    <a:pt x="277" y="195"/>
                    <a:pt x="249" y="165"/>
                    <a:pt x="231" y="129"/>
                  </a:cubicBezTo>
                  <a:cubicBezTo>
                    <a:pt x="217" y="101"/>
                    <a:pt x="209" y="69"/>
                    <a:pt x="206" y="36"/>
                  </a:cubicBezTo>
                  <a:cubicBezTo>
                    <a:pt x="206" y="23"/>
                    <a:pt x="206" y="11"/>
                    <a:pt x="207" y="0"/>
                  </a:cubicBezTo>
                  <a:cubicBezTo>
                    <a:pt x="34" y="300"/>
                    <a:pt x="34" y="300"/>
                    <a:pt x="34" y="300"/>
                  </a:cubicBezTo>
                  <a:cubicBezTo>
                    <a:pt x="17" y="329"/>
                    <a:pt x="2" y="357"/>
                    <a:pt x="1" y="389"/>
                  </a:cubicBezTo>
                  <a:cubicBezTo>
                    <a:pt x="0" y="427"/>
                    <a:pt x="24" y="452"/>
                    <a:pt x="24" y="452"/>
                  </a:cubicBezTo>
                  <a:cubicBezTo>
                    <a:pt x="24" y="453"/>
                    <a:pt x="24" y="453"/>
                    <a:pt x="24" y="453"/>
                  </a:cubicBezTo>
                  <a:cubicBezTo>
                    <a:pt x="38" y="467"/>
                    <a:pt x="52" y="479"/>
                    <a:pt x="67" y="488"/>
                  </a:cubicBezTo>
                  <a:cubicBezTo>
                    <a:pt x="93" y="502"/>
                    <a:pt x="120" y="508"/>
                    <a:pt x="148" y="505"/>
                  </a:cubicBezTo>
                  <a:cubicBezTo>
                    <a:pt x="169" y="502"/>
                    <a:pt x="182" y="495"/>
                    <a:pt x="182" y="495"/>
                  </a:cubicBezTo>
                  <a:cubicBezTo>
                    <a:pt x="187" y="492"/>
                    <a:pt x="187" y="492"/>
                    <a:pt x="187" y="492"/>
                  </a:cubicBezTo>
                  <a:cubicBezTo>
                    <a:pt x="188" y="492"/>
                    <a:pt x="188" y="492"/>
                    <a:pt x="188" y="492"/>
                  </a:cubicBezTo>
                  <a:cubicBezTo>
                    <a:pt x="193" y="489"/>
                    <a:pt x="202" y="484"/>
                    <a:pt x="210" y="476"/>
                  </a:cubicBezTo>
                  <a:cubicBezTo>
                    <a:pt x="225" y="462"/>
                    <a:pt x="257" y="424"/>
                    <a:pt x="251" y="369"/>
                  </a:cubicBezTo>
                  <a:cubicBezTo>
                    <a:pt x="244" y="375"/>
                    <a:pt x="237" y="379"/>
                    <a:pt x="231" y="381"/>
                  </a:cubicBezTo>
                  <a:cubicBezTo>
                    <a:pt x="219" y="384"/>
                    <a:pt x="209" y="383"/>
                    <a:pt x="208" y="383"/>
                  </a:cubicBezTo>
                  <a:cubicBezTo>
                    <a:pt x="207" y="382"/>
                    <a:pt x="206" y="382"/>
                    <a:pt x="205" y="382"/>
                  </a:cubicBezTo>
                  <a:cubicBezTo>
                    <a:pt x="203" y="380"/>
                    <a:pt x="201" y="377"/>
                    <a:pt x="202" y="374"/>
                  </a:cubicBezTo>
                  <a:cubicBezTo>
                    <a:pt x="202" y="369"/>
                    <a:pt x="206" y="367"/>
                    <a:pt x="211" y="367"/>
                  </a:cubicBezTo>
                  <a:cubicBezTo>
                    <a:pt x="211" y="367"/>
                    <a:pt x="218" y="368"/>
                    <a:pt x="227" y="366"/>
                  </a:cubicBezTo>
                  <a:cubicBezTo>
                    <a:pt x="237" y="362"/>
                    <a:pt x="245" y="354"/>
                    <a:pt x="248" y="341"/>
                  </a:cubicBezTo>
                  <a:cubicBezTo>
                    <a:pt x="249" y="337"/>
                    <a:pt x="254" y="335"/>
                    <a:pt x="258" y="336"/>
                  </a:cubicBezTo>
                  <a:cubicBezTo>
                    <a:pt x="259" y="336"/>
                    <a:pt x="259" y="337"/>
                    <a:pt x="260" y="337"/>
                  </a:cubicBezTo>
                  <a:cubicBezTo>
                    <a:pt x="265" y="338"/>
                    <a:pt x="269" y="341"/>
                    <a:pt x="270" y="346"/>
                  </a:cubicBezTo>
                  <a:cubicBezTo>
                    <a:pt x="289" y="422"/>
                    <a:pt x="246" y="474"/>
                    <a:pt x="226" y="493"/>
                  </a:cubicBezTo>
                  <a:cubicBezTo>
                    <a:pt x="222" y="497"/>
                    <a:pt x="218" y="500"/>
                    <a:pt x="215" y="502"/>
                  </a:cubicBezTo>
                  <a:cubicBezTo>
                    <a:pt x="262" y="516"/>
                    <a:pt x="306" y="503"/>
                    <a:pt x="343" y="465"/>
                  </a:cubicBezTo>
                  <a:cubicBezTo>
                    <a:pt x="343" y="464"/>
                    <a:pt x="344" y="463"/>
                    <a:pt x="345" y="463"/>
                  </a:cubicBezTo>
                  <a:cubicBezTo>
                    <a:pt x="345" y="462"/>
                    <a:pt x="346" y="461"/>
                    <a:pt x="346" y="461"/>
                  </a:cubicBezTo>
                  <a:cubicBezTo>
                    <a:pt x="351" y="456"/>
                    <a:pt x="365" y="436"/>
                    <a:pt x="365" y="414"/>
                  </a:cubicBezTo>
                  <a:cubicBezTo>
                    <a:pt x="365" y="408"/>
                    <a:pt x="370" y="403"/>
                    <a:pt x="377" y="403"/>
                  </a:cubicBezTo>
                  <a:cubicBezTo>
                    <a:pt x="383" y="402"/>
                    <a:pt x="388" y="408"/>
                    <a:pt x="388" y="414"/>
                  </a:cubicBezTo>
                  <a:cubicBezTo>
                    <a:pt x="389" y="428"/>
                    <a:pt x="385" y="441"/>
                    <a:pt x="380" y="451"/>
                  </a:cubicBezTo>
                  <a:cubicBezTo>
                    <a:pt x="398" y="444"/>
                    <a:pt x="413" y="433"/>
                    <a:pt x="426" y="416"/>
                  </a:cubicBezTo>
                  <a:cubicBezTo>
                    <a:pt x="432" y="409"/>
                    <a:pt x="436" y="402"/>
                    <a:pt x="439" y="396"/>
                  </a:cubicBezTo>
                  <a:cubicBezTo>
                    <a:pt x="430" y="397"/>
                    <a:pt x="418" y="397"/>
                    <a:pt x="406" y="396"/>
                  </a:cubicBezTo>
                  <a:close/>
                </a:path>
              </a:pathLst>
            </a:custGeom>
            <a:solidFill>
              <a:schemeClr val="accent2"/>
            </a:solidFill>
            <a:ln w="9525">
              <a:noFill/>
              <a:round/>
            </a:ln>
          </p:spPr>
          <p:txBody>
            <a:bodyPr lIns="128580" tIns="64290" rIns="128580" bIns="64290"/>
            <a:lstStyle/>
            <a:p>
              <a:endParaRPr lang="en-US" altLang="zh-CN" sz="3375">
                <a:sym typeface="Arial" panose="020B0604020202020204" pitchFamily="34" charset="0"/>
              </a:endParaRPr>
            </a:p>
          </p:txBody>
        </p:sp>
        <p:sp>
          <p:nvSpPr>
            <p:cNvPr id="7" name="Freeform 18"/>
            <p:cNvSpPr/>
            <p:nvPr/>
          </p:nvSpPr>
          <p:spPr bwMode="auto">
            <a:xfrm>
              <a:off x="1891836" y="1476846"/>
              <a:ext cx="752557" cy="870170"/>
            </a:xfrm>
            <a:custGeom>
              <a:avLst/>
              <a:gdLst/>
              <a:ahLst/>
              <a:cxnLst>
                <a:cxn ang="0">
                  <a:pos x="234" y="325"/>
                </a:cxn>
                <a:cxn ang="0">
                  <a:pos x="132" y="258"/>
                </a:cxn>
                <a:cxn ang="0">
                  <a:pos x="171" y="259"/>
                </a:cxn>
                <a:cxn ang="0">
                  <a:pos x="457" y="297"/>
                </a:cxn>
                <a:cxn ang="0">
                  <a:pos x="511" y="248"/>
                </a:cxn>
                <a:cxn ang="0">
                  <a:pos x="588" y="117"/>
                </a:cxn>
                <a:cxn ang="0">
                  <a:pos x="593" y="106"/>
                </a:cxn>
                <a:cxn ang="0">
                  <a:pos x="562" y="16"/>
                </a:cxn>
                <a:cxn ang="0">
                  <a:pos x="471" y="25"/>
                </a:cxn>
                <a:cxn ang="0">
                  <a:pos x="449" y="107"/>
                </a:cxn>
                <a:cxn ang="0">
                  <a:pos x="509" y="138"/>
                </a:cxn>
                <a:cxn ang="0">
                  <a:pos x="485" y="180"/>
                </a:cxn>
                <a:cxn ang="0">
                  <a:pos x="470" y="191"/>
                </a:cxn>
                <a:cxn ang="0">
                  <a:pos x="423" y="100"/>
                </a:cxn>
                <a:cxn ang="0">
                  <a:pos x="431" y="10"/>
                </a:cxn>
                <a:cxn ang="0">
                  <a:pos x="316" y="25"/>
                </a:cxn>
                <a:cxn ang="0">
                  <a:pos x="310" y="23"/>
                </a:cxn>
                <a:cxn ang="0">
                  <a:pos x="260" y="21"/>
                </a:cxn>
                <a:cxn ang="0">
                  <a:pos x="196" y="83"/>
                </a:cxn>
                <a:cxn ang="0">
                  <a:pos x="224" y="164"/>
                </a:cxn>
                <a:cxn ang="0">
                  <a:pos x="301" y="139"/>
                </a:cxn>
                <a:cxn ang="0">
                  <a:pos x="308" y="109"/>
                </a:cxn>
                <a:cxn ang="0">
                  <a:pos x="350" y="139"/>
                </a:cxn>
                <a:cxn ang="0">
                  <a:pos x="324" y="149"/>
                </a:cxn>
                <a:cxn ang="0">
                  <a:pos x="322" y="151"/>
                </a:cxn>
                <a:cxn ang="0">
                  <a:pos x="302" y="213"/>
                </a:cxn>
                <a:cxn ang="0">
                  <a:pos x="294" y="251"/>
                </a:cxn>
                <a:cxn ang="0">
                  <a:pos x="175" y="131"/>
                </a:cxn>
                <a:cxn ang="0">
                  <a:pos x="113" y="134"/>
                </a:cxn>
                <a:cxn ang="0">
                  <a:pos x="95" y="175"/>
                </a:cxn>
                <a:cxn ang="0">
                  <a:pos x="92" y="176"/>
                </a:cxn>
                <a:cxn ang="0">
                  <a:pos x="32" y="268"/>
                </a:cxn>
                <a:cxn ang="0">
                  <a:pos x="33" y="274"/>
                </a:cxn>
                <a:cxn ang="0">
                  <a:pos x="108" y="350"/>
                </a:cxn>
                <a:cxn ang="0">
                  <a:pos x="185" y="332"/>
                </a:cxn>
                <a:cxn ang="0">
                  <a:pos x="181" y="386"/>
                </a:cxn>
                <a:cxn ang="0">
                  <a:pos x="180" y="400"/>
                </a:cxn>
                <a:cxn ang="0">
                  <a:pos x="103" y="373"/>
                </a:cxn>
                <a:cxn ang="0">
                  <a:pos x="1" y="357"/>
                </a:cxn>
                <a:cxn ang="0">
                  <a:pos x="45" y="361"/>
                </a:cxn>
                <a:cxn ang="0">
                  <a:pos x="10" y="417"/>
                </a:cxn>
                <a:cxn ang="0">
                  <a:pos x="8" y="421"/>
                </a:cxn>
                <a:cxn ang="0">
                  <a:pos x="39" y="551"/>
                </a:cxn>
                <a:cxn ang="0">
                  <a:pos x="147" y="425"/>
                </a:cxn>
                <a:cxn ang="0">
                  <a:pos x="220" y="424"/>
                </a:cxn>
                <a:cxn ang="0">
                  <a:pos x="289" y="498"/>
                </a:cxn>
                <a:cxn ang="0">
                  <a:pos x="154" y="448"/>
                </a:cxn>
                <a:cxn ang="0">
                  <a:pos x="79" y="505"/>
                </a:cxn>
                <a:cxn ang="0">
                  <a:pos x="62" y="576"/>
                </a:cxn>
                <a:cxn ang="0">
                  <a:pos x="62" y="576"/>
                </a:cxn>
                <a:cxn ang="0">
                  <a:pos x="63" y="578"/>
                </a:cxn>
                <a:cxn ang="0">
                  <a:pos x="177" y="692"/>
                </a:cxn>
                <a:cxn ang="0">
                  <a:pos x="241" y="681"/>
                </a:cxn>
                <a:cxn ang="0">
                  <a:pos x="306" y="607"/>
                </a:cxn>
              </a:cxnLst>
              <a:rect l="0" t="0" r="r" b="b"/>
              <a:pathLst>
                <a:path w="600" h="693">
                  <a:moveTo>
                    <a:pt x="475" y="312"/>
                  </a:moveTo>
                  <a:cubicBezTo>
                    <a:pt x="469" y="317"/>
                    <a:pt x="462" y="321"/>
                    <a:pt x="455" y="325"/>
                  </a:cubicBezTo>
                  <a:cubicBezTo>
                    <a:pt x="439" y="334"/>
                    <a:pt x="420" y="341"/>
                    <a:pt x="398" y="346"/>
                  </a:cubicBezTo>
                  <a:cubicBezTo>
                    <a:pt x="370" y="353"/>
                    <a:pt x="337" y="354"/>
                    <a:pt x="300" y="347"/>
                  </a:cubicBezTo>
                  <a:cubicBezTo>
                    <a:pt x="279" y="343"/>
                    <a:pt x="257" y="336"/>
                    <a:pt x="234" y="325"/>
                  </a:cubicBezTo>
                  <a:cubicBezTo>
                    <a:pt x="234" y="325"/>
                    <a:pt x="234" y="325"/>
                    <a:pt x="234" y="325"/>
                  </a:cubicBezTo>
                  <a:cubicBezTo>
                    <a:pt x="234" y="325"/>
                    <a:pt x="234" y="325"/>
                    <a:pt x="234" y="325"/>
                  </a:cubicBezTo>
                  <a:cubicBezTo>
                    <a:pt x="234" y="325"/>
                    <a:pt x="222" y="319"/>
                    <a:pt x="206" y="310"/>
                  </a:cubicBezTo>
                  <a:cubicBezTo>
                    <a:pt x="195" y="304"/>
                    <a:pt x="183" y="296"/>
                    <a:pt x="170" y="287"/>
                  </a:cubicBezTo>
                  <a:cubicBezTo>
                    <a:pt x="157" y="279"/>
                    <a:pt x="144" y="269"/>
                    <a:pt x="132" y="258"/>
                  </a:cubicBezTo>
                  <a:cubicBezTo>
                    <a:pt x="124" y="251"/>
                    <a:pt x="116" y="244"/>
                    <a:pt x="110" y="237"/>
                  </a:cubicBezTo>
                  <a:cubicBezTo>
                    <a:pt x="106" y="232"/>
                    <a:pt x="107" y="224"/>
                    <a:pt x="111" y="220"/>
                  </a:cubicBezTo>
                  <a:cubicBezTo>
                    <a:pt x="116" y="216"/>
                    <a:pt x="124" y="217"/>
                    <a:pt x="128" y="222"/>
                  </a:cubicBezTo>
                  <a:cubicBezTo>
                    <a:pt x="133" y="228"/>
                    <a:pt x="140" y="235"/>
                    <a:pt x="147" y="241"/>
                  </a:cubicBezTo>
                  <a:cubicBezTo>
                    <a:pt x="154" y="247"/>
                    <a:pt x="162" y="254"/>
                    <a:pt x="171" y="259"/>
                  </a:cubicBezTo>
                  <a:cubicBezTo>
                    <a:pt x="187" y="271"/>
                    <a:pt x="204" y="282"/>
                    <a:pt x="217" y="290"/>
                  </a:cubicBezTo>
                  <a:cubicBezTo>
                    <a:pt x="232" y="298"/>
                    <a:pt x="243" y="303"/>
                    <a:pt x="244" y="304"/>
                  </a:cubicBezTo>
                  <a:cubicBezTo>
                    <a:pt x="280" y="321"/>
                    <a:pt x="313" y="328"/>
                    <a:pt x="342" y="328"/>
                  </a:cubicBezTo>
                  <a:cubicBezTo>
                    <a:pt x="371" y="329"/>
                    <a:pt x="396" y="324"/>
                    <a:pt x="418" y="316"/>
                  </a:cubicBezTo>
                  <a:cubicBezTo>
                    <a:pt x="432" y="311"/>
                    <a:pt x="445" y="304"/>
                    <a:pt x="457" y="297"/>
                  </a:cubicBezTo>
                  <a:cubicBezTo>
                    <a:pt x="472" y="287"/>
                    <a:pt x="484" y="277"/>
                    <a:pt x="493" y="269"/>
                  </a:cubicBezTo>
                  <a:cubicBezTo>
                    <a:pt x="505" y="257"/>
                    <a:pt x="511" y="249"/>
                    <a:pt x="511" y="248"/>
                  </a:cubicBezTo>
                  <a:cubicBezTo>
                    <a:pt x="511" y="248"/>
                    <a:pt x="511" y="248"/>
                    <a:pt x="511" y="248"/>
                  </a:cubicBezTo>
                  <a:cubicBezTo>
                    <a:pt x="511" y="248"/>
                    <a:pt x="511" y="248"/>
                    <a:pt x="511" y="248"/>
                  </a:cubicBezTo>
                  <a:cubicBezTo>
                    <a:pt x="511" y="248"/>
                    <a:pt x="511" y="248"/>
                    <a:pt x="511" y="248"/>
                  </a:cubicBezTo>
                  <a:cubicBezTo>
                    <a:pt x="511" y="248"/>
                    <a:pt x="511" y="248"/>
                    <a:pt x="511" y="248"/>
                  </a:cubicBezTo>
                  <a:cubicBezTo>
                    <a:pt x="511" y="248"/>
                    <a:pt x="511" y="248"/>
                    <a:pt x="511" y="248"/>
                  </a:cubicBezTo>
                  <a:cubicBezTo>
                    <a:pt x="512" y="247"/>
                    <a:pt x="513" y="247"/>
                    <a:pt x="514" y="246"/>
                  </a:cubicBezTo>
                  <a:cubicBezTo>
                    <a:pt x="588" y="117"/>
                    <a:pt x="588" y="117"/>
                    <a:pt x="588" y="117"/>
                  </a:cubicBezTo>
                  <a:cubicBezTo>
                    <a:pt x="588" y="117"/>
                    <a:pt x="588" y="117"/>
                    <a:pt x="588" y="117"/>
                  </a:cubicBezTo>
                  <a:cubicBezTo>
                    <a:pt x="588" y="117"/>
                    <a:pt x="588" y="117"/>
                    <a:pt x="588" y="117"/>
                  </a:cubicBezTo>
                  <a:cubicBezTo>
                    <a:pt x="588" y="117"/>
                    <a:pt x="588" y="117"/>
                    <a:pt x="588" y="117"/>
                  </a:cubicBezTo>
                  <a:cubicBezTo>
                    <a:pt x="588" y="117"/>
                    <a:pt x="588" y="117"/>
                    <a:pt x="588" y="117"/>
                  </a:cubicBezTo>
                  <a:cubicBezTo>
                    <a:pt x="588" y="117"/>
                    <a:pt x="588" y="117"/>
                    <a:pt x="588" y="117"/>
                  </a:cubicBezTo>
                  <a:cubicBezTo>
                    <a:pt x="589" y="115"/>
                    <a:pt x="591" y="112"/>
                    <a:pt x="593" y="106"/>
                  </a:cubicBezTo>
                  <a:cubicBezTo>
                    <a:pt x="596" y="101"/>
                    <a:pt x="598" y="94"/>
                    <a:pt x="599" y="86"/>
                  </a:cubicBezTo>
                  <a:cubicBezTo>
                    <a:pt x="600" y="81"/>
                    <a:pt x="600" y="75"/>
                    <a:pt x="600" y="70"/>
                  </a:cubicBezTo>
                  <a:cubicBezTo>
                    <a:pt x="599" y="62"/>
                    <a:pt x="597" y="55"/>
                    <a:pt x="593" y="47"/>
                  </a:cubicBezTo>
                  <a:cubicBezTo>
                    <a:pt x="591" y="43"/>
                    <a:pt x="588" y="38"/>
                    <a:pt x="584" y="34"/>
                  </a:cubicBezTo>
                  <a:cubicBezTo>
                    <a:pt x="577" y="26"/>
                    <a:pt x="570" y="20"/>
                    <a:pt x="562" y="16"/>
                  </a:cubicBezTo>
                  <a:cubicBezTo>
                    <a:pt x="551" y="9"/>
                    <a:pt x="539" y="6"/>
                    <a:pt x="527" y="5"/>
                  </a:cubicBezTo>
                  <a:cubicBezTo>
                    <a:pt x="515" y="4"/>
                    <a:pt x="504" y="6"/>
                    <a:pt x="493" y="11"/>
                  </a:cubicBezTo>
                  <a:cubicBezTo>
                    <a:pt x="486" y="14"/>
                    <a:pt x="479" y="18"/>
                    <a:pt x="472" y="24"/>
                  </a:cubicBezTo>
                  <a:cubicBezTo>
                    <a:pt x="472" y="24"/>
                    <a:pt x="472" y="24"/>
                    <a:pt x="472" y="24"/>
                  </a:cubicBezTo>
                  <a:cubicBezTo>
                    <a:pt x="472" y="24"/>
                    <a:pt x="472" y="24"/>
                    <a:pt x="471" y="25"/>
                  </a:cubicBezTo>
                  <a:cubicBezTo>
                    <a:pt x="470" y="26"/>
                    <a:pt x="469" y="27"/>
                    <a:pt x="467" y="29"/>
                  </a:cubicBezTo>
                  <a:cubicBezTo>
                    <a:pt x="464" y="32"/>
                    <a:pt x="460" y="37"/>
                    <a:pt x="456" y="44"/>
                  </a:cubicBezTo>
                  <a:cubicBezTo>
                    <a:pt x="454" y="49"/>
                    <a:pt x="451" y="54"/>
                    <a:pt x="449" y="60"/>
                  </a:cubicBezTo>
                  <a:cubicBezTo>
                    <a:pt x="447" y="67"/>
                    <a:pt x="445" y="74"/>
                    <a:pt x="445" y="82"/>
                  </a:cubicBezTo>
                  <a:cubicBezTo>
                    <a:pt x="445" y="90"/>
                    <a:pt x="446" y="99"/>
                    <a:pt x="449" y="107"/>
                  </a:cubicBezTo>
                  <a:cubicBezTo>
                    <a:pt x="452" y="113"/>
                    <a:pt x="454" y="119"/>
                    <a:pt x="459" y="125"/>
                  </a:cubicBezTo>
                  <a:cubicBezTo>
                    <a:pt x="464" y="132"/>
                    <a:pt x="471" y="140"/>
                    <a:pt x="481" y="148"/>
                  </a:cubicBezTo>
                  <a:cubicBezTo>
                    <a:pt x="482" y="146"/>
                    <a:pt x="484" y="144"/>
                    <a:pt x="486" y="143"/>
                  </a:cubicBezTo>
                  <a:cubicBezTo>
                    <a:pt x="489" y="139"/>
                    <a:pt x="494" y="136"/>
                    <a:pt x="499" y="134"/>
                  </a:cubicBezTo>
                  <a:cubicBezTo>
                    <a:pt x="503" y="132"/>
                    <a:pt x="508" y="134"/>
                    <a:pt x="509" y="138"/>
                  </a:cubicBezTo>
                  <a:cubicBezTo>
                    <a:pt x="511" y="142"/>
                    <a:pt x="509" y="146"/>
                    <a:pt x="505" y="148"/>
                  </a:cubicBezTo>
                  <a:cubicBezTo>
                    <a:pt x="502" y="150"/>
                    <a:pt x="499" y="152"/>
                    <a:pt x="496" y="154"/>
                  </a:cubicBezTo>
                  <a:cubicBezTo>
                    <a:pt x="494" y="156"/>
                    <a:pt x="492" y="159"/>
                    <a:pt x="490" y="161"/>
                  </a:cubicBezTo>
                  <a:cubicBezTo>
                    <a:pt x="489" y="164"/>
                    <a:pt x="487" y="168"/>
                    <a:pt x="486" y="171"/>
                  </a:cubicBezTo>
                  <a:cubicBezTo>
                    <a:pt x="486" y="174"/>
                    <a:pt x="485" y="177"/>
                    <a:pt x="485" y="180"/>
                  </a:cubicBezTo>
                  <a:cubicBezTo>
                    <a:pt x="484" y="185"/>
                    <a:pt x="485" y="189"/>
                    <a:pt x="485" y="189"/>
                  </a:cubicBezTo>
                  <a:cubicBezTo>
                    <a:pt x="485" y="189"/>
                    <a:pt x="485" y="189"/>
                    <a:pt x="485" y="189"/>
                  </a:cubicBezTo>
                  <a:cubicBezTo>
                    <a:pt x="485" y="189"/>
                    <a:pt x="485" y="189"/>
                    <a:pt x="485" y="189"/>
                  </a:cubicBezTo>
                  <a:cubicBezTo>
                    <a:pt x="486" y="194"/>
                    <a:pt x="483" y="197"/>
                    <a:pt x="478" y="198"/>
                  </a:cubicBezTo>
                  <a:cubicBezTo>
                    <a:pt x="474" y="199"/>
                    <a:pt x="470" y="196"/>
                    <a:pt x="470" y="191"/>
                  </a:cubicBezTo>
                  <a:cubicBezTo>
                    <a:pt x="470" y="191"/>
                    <a:pt x="469" y="188"/>
                    <a:pt x="469" y="184"/>
                  </a:cubicBezTo>
                  <a:cubicBezTo>
                    <a:pt x="469" y="180"/>
                    <a:pt x="470" y="174"/>
                    <a:pt x="471" y="169"/>
                  </a:cubicBezTo>
                  <a:cubicBezTo>
                    <a:pt x="470" y="168"/>
                    <a:pt x="469" y="168"/>
                    <a:pt x="468" y="167"/>
                  </a:cubicBezTo>
                  <a:cubicBezTo>
                    <a:pt x="454" y="157"/>
                    <a:pt x="444" y="146"/>
                    <a:pt x="437" y="135"/>
                  </a:cubicBezTo>
                  <a:cubicBezTo>
                    <a:pt x="430" y="123"/>
                    <a:pt x="425" y="112"/>
                    <a:pt x="423" y="100"/>
                  </a:cubicBezTo>
                  <a:cubicBezTo>
                    <a:pt x="422" y="93"/>
                    <a:pt x="422" y="85"/>
                    <a:pt x="422" y="78"/>
                  </a:cubicBezTo>
                  <a:cubicBezTo>
                    <a:pt x="423" y="69"/>
                    <a:pt x="425" y="60"/>
                    <a:pt x="427" y="52"/>
                  </a:cubicBezTo>
                  <a:cubicBezTo>
                    <a:pt x="430" y="45"/>
                    <a:pt x="433" y="38"/>
                    <a:pt x="436" y="32"/>
                  </a:cubicBezTo>
                  <a:cubicBezTo>
                    <a:pt x="440" y="27"/>
                    <a:pt x="443" y="22"/>
                    <a:pt x="446" y="18"/>
                  </a:cubicBezTo>
                  <a:cubicBezTo>
                    <a:pt x="442" y="15"/>
                    <a:pt x="437" y="13"/>
                    <a:pt x="431" y="10"/>
                  </a:cubicBezTo>
                  <a:cubicBezTo>
                    <a:pt x="421" y="7"/>
                    <a:pt x="410" y="3"/>
                    <a:pt x="399" y="2"/>
                  </a:cubicBezTo>
                  <a:cubicBezTo>
                    <a:pt x="391" y="0"/>
                    <a:pt x="383" y="0"/>
                    <a:pt x="374" y="1"/>
                  </a:cubicBezTo>
                  <a:cubicBezTo>
                    <a:pt x="363" y="1"/>
                    <a:pt x="352" y="4"/>
                    <a:pt x="340" y="9"/>
                  </a:cubicBezTo>
                  <a:cubicBezTo>
                    <a:pt x="334" y="12"/>
                    <a:pt x="327" y="16"/>
                    <a:pt x="321" y="21"/>
                  </a:cubicBezTo>
                  <a:cubicBezTo>
                    <a:pt x="316" y="25"/>
                    <a:pt x="316" y="25"/>
                    <a:pt x="316" y="25"/>
                  </a:cubicBezTo>
                  <a:cubicBezTo>
                    <a:pt x="310" y="23"/>
                    <a:pt x="310" y="23"/>
                    <a:pt x="310" y="23"/>
                  </a:cubicBezTo>
                  <a:cubicBezTo>
                    <a:pt x="310" y="23"/>
                    <a:pt x="310" y="23"/>
                    <a:pt x="310" y="23"/>
                  </a:cubicBezTo>
                  <a:cubicBezTo>
                    <a:pt x="310" y="23"/>
                    <a:pt x="310" y="23"/>
                    <a:pt x="310" y="23"/>
                  </a:cubicBezTo>
                  <a:cubicBezTo>
                    <a:pt x="310" y="23"/>
                    <a:pt x="310" y="23"/>
                    <a:pt x="310" y="23"/>
                  </a:cubicBezTo>
                  <a:cubicBezTo>
                    <a:pt x="310" y="23"/>
                    <a:pt x="310" y="23"/>
                    <a:pt x="310" y="23"/>
                  </a:cubicBezTo>
                  <a:cubicBezTo>
                    <a:pt x="310" y="23"/>
                    <a:pt x="310" y="23"/>
                    <a:pt x="310" y="23"/>
                  </a:cubicBezTo>
                  <a:cubicBezTo>
                    <a:pt x="310" y="23"/>
                    <a:pt x="309" y="23"/>
                    <a:pt x="308" y="23"/>
                  </a:cubicBezTo>
                  <a:cubicBezTo>
                    <a:pt x="307" y="22"/>
                    <a:pt x="305" y="22"/>
                    <a:pt x="302" y="21"/>
                  </a:cubicBezTo>
                  <a:cubicBezTo>
                    <a:pt x="296" y="20"/>
                    <a:pt x="288" y="19"/>
                    <a:pt x="279" y="19"/>
                  </a:cubicBezTo>
                  <a:cubicBezTo>
                    <a:pt x="273" y="19"/>
                    <a:pt x="267" y="20"/>
                    <a:pt x="260" y="21"/>
                  </a:cubicBezTo>
                  <a:cubicBezTo>
                    <a:pt x="252" y="22"/>
                    <a:pt x="243" y="25"/>
                    <a:pt x="235" y="30"/>
                  </a:cubicBezTo>
                  <a:cubicBezTo>
                    <a:pt x="230" y="33"/>
                    <a:pt x="225" y="36"/>
                    <a:pt x="221" y="41"/>
                  </a:cubicBezTo>
                  <a:cubicBezTo>
                    <a:pt x="216" y="45"/>
                    <a:pt x="211" y="51"/>
                    <a:pt x="207" y="59"/>
                  </a:cubicBezTo>
                  <a:cubicBezTo>
                    <a:pt x="203" y="65"/>
                    <a:pt x="200" y="72"/>
                    <a:pt x="197" y="81"/>
                  </a:cubicBezTo>
                  <a:cubicBezTo>
                    <a:pt x="196" y="83"/>
                    <a:pt x="196" y="83"/>
                    <a:pt x="196" y="83"/>
                  </a:cubicBezTo>
                  <a:cubicBezTo>
                    <a:pt x="196" y="83"/>
                    <a:pt x="196" y="83"/>
                    <a:pt x="196" y="83"/>
                  </a:cubicBezTo>
                  <a:cubicBezTo>
                    <a:pt x="196" y="85"/>
                    <a:pt x="195" y="87"/>
                    <a:pt x="195" y="90"/>
                  </a:cubicBezTo>
                  <a:cubicBezTo>
                    <a:pt x="194" y="96"/>
                    <a:pt x="193" y="104"/>
                    <a:pt x="195" y="114"/>
                  </a:cubicBezTo>
                  <a:cubicBezTo>
                    <a:pt x="196" y="120"/>
                    <a:pt x="198" y="127"/>
                    <a:pt x="201" y="134"/>
                  </a:cubicBezTo>
                  <a:cubicBezTo>
                    <a:pt x="206" y="144"/>
                    <a:pt x="213" y="154"/>
                    <a:pt x="224" y="164"/>
                  </a:cubicBezTo>
                  <a:cubicBezTo>
                    <a:pt x="231" y="169"/>
                    <a:pt x="238" y="175"/>
                    <a:pt x="248" y="181"/>
                  </a:cubicBezTo>
                  <a:cubicBezTo>
                    <a:pt x="256" y="185"/>
                    <a:pt x="266" y="190"/>
                    <a:pt x="278" y="195"/>
                  </a:cubicBezTo>
                  <a:cubicBezTo>
                    <a:pt x="278" y="189"/>
                    <a:pt x="279" y="183"/>
                    <a:pt x="280" y="178"/>
                  </a:cubicBezTo>
                  <a:cubicBezTo>
                    <a:pt x="283" y="169"/>
                    <a:pt x="287" y="161"/>
                    <a:pt x="291" y="154"/>
                  </a:cubicBezTo>
                  <a:cubicBezTo>
                    <a:pt x="294" y="148"/>
                    <a:pt x="298" y="143"/>
                    <a:pt x="301" y="139"/>
                  </a:cubicBezTo>
                  <a:cubicBezTo>
                    <a:pt x="302" y="137"/>
                    <a:pt x="304" y="136"/>
                    <a:pt x="304" y="135"/>
                  </a:cubicBezTo>
                  <a:cubicBezTo>
                    <a:pt x="304" y="134"/>
                    <a:pt x="303" y="134"/>
                    <a:pt x="303" y="133"/>
                  </a:cubicBezTo>
                  <a:cubicBezTo>
                    <a:pt x="298" y="128"/>
                    <a:pt x="295" y="121"/>
                    <a:pt x="293" y="113"/>
                  </a:cubicBezTo>
                  <a:cubicBezTo>
                    <a:pt x="292" y="109"/>
                    <a:pt x="295" y="104"/>
                    <a:pt x="299" y="103"/>
                  </a:cubicBezTo>
                  <a:cubicBezTo>
                    <a:pt x="303" y="103"/>
                    <a:pt x="307" y="105"/>
                    <a:pt x="308" y="109"/>
                  </a:cubicBezTo>
                  <a:cubicBezTo>
                    <a:pt x="310" y="115"/>
                    <a:pt x="312" y="120"/>
                    <a:pt x="315" y="123"/>
                  </a:cubicBezTo>
                  <a:cubicBezTo>
                    <a:pt x="318" y="127"/>
                    <a:pt x="321" y="130"/>
                    <a:pt x="325" y="132"/>
                  </a:cubicBezTo>
                  <a:cubicBezTo>
                    <a:pt x="331" y="135"/>
                    <a:pt x="337" y="137"/>
                    <a:pt x="342" y="138"/>
                  </a:cubicBezTo>
                  <a:cubicBezTo>
                    <a:pt x="346" y="139"/>
                    <a:pt x="350" y="139"/>
                    <a:pt x="350" y="139"/>
                  </a:cubicBezTo>
                  <a:cubicBezTo>
                    <a:pt x="350" y="139"/>
                    <a:pt x="350" y="139"/>
                    <a:pt x="350" y="139"/>
                  </a:cubicBezTo>
                  <a:cubicBezTo>
                    <a:pt x="350" y="139"/>
                    <a:pt x="350" y="139"/>
                    <a:pt x="350" y="139"/>
                  </a:cubicBezTo>
                  <a:cubicBezTo>
                    <a:pt x="354" y="139"/>
                    <a:pt x="357" y="143"/>
                    <a:pt x="357" y="147"/>
                  </a:cubicBezTo>
                  <a:cubicBezTo>
                    <a:pt x="357" y="151"/>
                    <a:pt x="354" y="155"/>
                    <a:pt x="349" y="155"/>
                  </a:cubicBezTo>
                  <a:cubicBezTo>
                    <a:pt x="349" y="155"/>
                    <a:pt x="345" y="154"/>
                    <a:pt x="339" y="153"/>
                  </a:cubicBezTo>
                  <a:cubicBezTo>
                    <a:pt x="335" y="152"/>
                    <a:pt x="329" y="151"/>
                    <a:pt x="324" y="149"/>
                  </a:cubicBezTo>
                  <a:cubicBezTo>
                    <a:pt x="323" y="149"/>
                    <a:pt x="323" y="149"/>
                    <a:pt x="323" y="150"/>
                  </a:cubicBezTo>
                  <a:cubicBezTo>
                    <a:pt x="323" y="150"/>
                    <a:pt x="323" y="150"/>
                    <a:pt x="323" y="150"/>
                  </a:cubicBezTo>
                  <a:cubicBezTo>
                    <a:pt x="323" y="150"/>
                    <a:pt x="323" y="150"/>
                    <a:pt x="323" y="150"/>
                  </a:cubicBezTo>
                  <a:cubicBezTo>
                    <a:pt x="323" y="150"/>
                    <a:pt x="323" y="150"/>
                    <a:pt x="322" y="150"/>
                  </a:cubicBezTo>
                  <a:cubicBezTo>
                    <a:pt x="322" y="150"/>
                    <a:pt x="322" y="150"/>
                    <a:pt x="322" y="151"/>
                  </a:cubicBezTo>
                  <a:cubicBezTo>
                    <a:pt x="321" y="151"/>
                    <a:pt x="320" y="152"/>
                    <a:pt x="319" y="154"/>
                  </a:cubicBezTo>
                  <a:cubicBezTo>
                    <a:pt x="317" y="156"/>
                    <a:pt x="314" y="161"/>
                    <a:pt x="311" y="166"/>
                  </a:cubicBezTo>
                  <a:cubicBezTo>
                    <a:pt x="308" y="170"/>
                    <a:pt x="306" y="175"/>
                    <a:pt x="304" y="181"/>
                  </a:cubicBezTo>
                  <a:cubicBezTo>
                    <a:pt x="302" y="187"/>
                    <a:pt x="301" y="193"/>
                    <a:pt x="301" y="200"/>
                  </a:cubicBezTo>
                  <a:cubicBezTo>
                    <a:pt x="301" y="204"/>
                    <a:pt x="301" y="209"/>
                    <a:pt x="302" y="213"/>
                  </a:cubicBezTo>
                  <a:cubicBezTo>
                    <a:pt x="303" y="220"/>
                    <a:pt x="306" y="226"/>
                    <a:pt x="310" y="233"/>
                  </a:cubicBezTo>
                  <a:cubicBezTo>
                    <a:pt x="316" y="242"/>
                    <a:pt x="325" y="252"/>
                    <a:pt x="338" y="262"/>
                  </a:cubicBezTo>
                  <a:cubicBezTo>
                    <a:pt x="343" y="266"/>
                    <a:pt x="344" y="273"/>
                    <a:pt x="340" y="278"/>
                  </a:cubicBezTo>
                  <a:cubicBezTo>
                    <a:pt x="336" y="283"/>
                    <a:pt x="329" y="284"/>
                    <a:pt x="324" y="280"/>
                  </a:cubicBezTo>
                  <a:cubicBezTo>
                    <a:pt x="311" y="271"/>
                    <a:pt x="301" y="261"/>
                    <a:pt x="294" y="251"/>
                  </a:cubicBezTo>
                  <a:cubicBezTo>
                    <a:pt x="287" y="241"/>
                    <a:pt x="282" y="231"/>
                    <a:pt x="280" y="221"/>
                  </a:cubicBezTo>
                  <a:cubicBezTo>
                    <a:pt x="280" y="221"/>
                    <a:pt x="280" y="220"/>
                    <a:pt x="280" y="220"/>
                  </a:cubicBezTo>
                  <a:cubicBezTo>
                    <a:pt x="263" y="214"/>
                    <a:pt x="248" y="208"/>
                    <a:pt x="236" y="201"/>
                  </a:cubicBezTo>
                  <a:cubicBezTo>
                    <a:pt x="218" y="190"/>
                    <a:pt x="205" y="179"/>
                    <a:pt x="195" y="167"/>
                  </a:cubicBezTo>
                  <a:cubicBezTo>
                    <a:pt x="185" y="155"/>
                    <a:pt x="179" y="142"/>
                    <a:pt x="175" y="131"/>
                  </a:cubicBezTo>
                  <a:cubicBezTo>
                    <a:pt x="173" y="123"/>
                    <a:pt x="172" y="116"/>
                    <a:pt x="171" y="109"/>
                  </a:cubicBezTo>
                  <a:cubicBezTo>
                    <a:pt x="171" y="103"/>
                    <a:pt x="171" y="97"/>
                    <a:pt x="171" y="92"/>
                  </a:cubicBezTo>
                  <a:cubicBezTo>
                    <a:pt x="166" y="94"/>
                    <a:pt x="159" y="96"/>
                    <a:pt x="153" y="99"/>
                  </a:cubicBezTo>
                  <a:cubicBezTo>
                    <a:pt x="146" y="102"/>
                    <a:pt x="140" y="106"/>
                    <a:pt x="134" y="110"/>
                  </a:cubicBezTo>
                  <a:cubicBezTo>
                    <a:pt x="126" y="117"/>
                    <a:pt x="119" y="124"/>
                    <a:pt x="113" y="134"/>
                  </a:cubicBezTo>
                  <a:cubicBezTo>
                    <a:pt x="108" y="143"/>
                    <a:pt x="104" y="153"/>
                    <a:pt x="103" y="165"/>
                  </a:cubicBezTo>
                  <a:cubicBezTo>
                    <a:pt x="102" y="173"/>
                    <a:pt x="102" y="173"/>
                    <a:pt x="102" y="173"/>
                  </a:cubicBezTo>
                  <a:cubicBezTo>
                    <a:pt x="95" y="175"/>
                    <a:pt x="95" y="175"/>
                    <a:pt x="95" y="175"/>
                  </a:cubicBezTo>
                  <a:cubicBezTo>
                    <a:pt x="95" y="175"/>
                    <a:pt x="95" y="175"/>
                    <a:pt x="95" y="175"/>
                  </a:cubicBezTo>
                  <a:cubicBezTo>
                    <a:pt x="95" y="175"/>
                    <a:pt x="95" y="175"/>
                    <a:pt x="95" y="175"/>
                  </a:cubicBezTo>
                  <a:cubicBezTo>
                    <a:pt x="95" y="175"/>
                    <a:pt x="95" y="175"/>
                    <a:pt x="95" y="175"/>
                  </a:cubicBezTo>
                  <a:cubicBezTo>
                    <a:pt x="95" y="175"/>
                    <a:pt x="95" y="175"/>
                    <a:pt x="95" y="175"/>
                  </a:cubicBezTo>
                  <a:cubicBezTo>
                    <a:pt x="94" y="175"/>
                    <a:pt x="94" y="175"/>
                    <a:pt x="94" y="175"/>
                  </a:cubicBezTo>
                  <a:cubicBezTo>
                    <a:pt x="94" y="175"/>
                    <a:pt x="94" y="175"/>
                    <a:pt x="94" y="175"/>
                  </a:cubicBezTo>
                  <a:cubicBezTo>
                    <a:pt x="94" y="175"/>
                    <a:pt x="93" y="176"/>
                    <a:pt x="92" y="176"/>
                  </a:cubicBezTo>
                  <a:cubicBezTo>
                    <a:pt x="90" y="177"/>
                    <a:pt x="87" y="178"/>
                    <a:pt x="84" y="180"/>
                  </a:cubicBezTo>
                  <a:cubicBezTo>
                    <a:pt x="77" y="183"/>
                    <a:pt x="68" y="188"/>
                    <a:pt x="59" y="196"/>
                  </a:cubicBezTo>
                  <a:cubicBezTo>
                    <a:pt x="54" y="202"/>
                    <a:pt x="48" y="208"/>
                    <a:pt x="44" y="216"/>
                  </a:cubicBezTo>
                  <a:cubicBezTo>
                    <a:pt x="39" y="224"/>
                    <a:pt x="36" y="232"/>
                    <a:pt x="34" y="243"/>
                  </a:cubicBezTo>
                  <a:cubicBezTo>
                    <a:pt x="32" y="250"/>
                    <a:pt x="32" y="258"/>
                    <a:pt x="32" y="268"/>
                  </a:cubicBezTo>
                  <a:cubicBezTo>
                    <a:pt x="33" y="269"/>
                    <a:pt x="33" y="271"/>
                    <a:pt x="33" y="272"/>
                  </a:cubicBezTo>
                  <a:cubicBezTo>
                    <a:pt x="33" y="272"/>
                    <a:pt x="33" y="272"/>
                    <a:pt x="33" y="272"/>
                  </a:cubicBezTo>
                  <a:cubicBezTo>
                    <a:pt x="33" y="272"/>
                    <a:pt x="33" y="272"/>
                    <a:pt x="33" y="272"/>
                  </a:cubicBezTo>
                  <a:cubicBezTo>
                    <a:pt x="33" y="272"/>
                    <a:pt x="33" y="273"/>
                    <a:pt x="33" y="273"/>
                  </a:cubicBezTo>
                  <a:cubicBezTo>
                    <a:pt x="33" y="273"/>
                    <a:pt x="33" y="273"/>
                    <a:pt x="33" y="274"/>
                  </a:cubicBezTo>
                  <a:cubicBezTo>
                    <a:pt x="33" y="275"/>
                    <a:pt x="33" y="277"/>
                    <a:pt x="33" y="280"/>
                  </a:cubicBezTo>
                  <a:cubicBezTo>
                    <a:pt x="34" y="285"/>
                    <a:pt x="36" y="292"/>
                    <a:pt x="39" y="300"/>
                  </a:cubicBezTo>
                  <a:cubicBezTo>
                    <a:pt x="42" y="305"/>
                    <a:pt x="45" y="311"/>
                    <a:pt x="49" y="316"/>
                  </a:cubicBezTo>
                  <a:cubicBezTo>
                    <a:pt x="55" y="323"/>
                    <a:pt x="62" y="330"/>
                    <a:pt x="73" y="337"/>
                  </a:cubicBezTo>
                  <a:cubicBezTo>
                    <a:pt x="82" y="342"/>
                    <a:pt x="94" y="347"/>
                    <a:pt x="108" y="350"/>
                  </a:cubicBezTo>
                  <a:cubicBezTo>
                    <a:pt x="122" y="353"/>
                    <a:pt x="139" y="355"/>
                    <a:pt x="160" y="355"/>
                  </a:cubicBezTo>
                  <a:cubicBezTo>
                    <a:pt x="161" y="355"/>
                    <a:pt x="162" y="356"/>
                    <a:pt x="163" y="356"/>
                  </a:cubicBezTo>
                  <a:cubicBezTo>
                    <a:pt x="164" y="351"/>
                    <a:pt x="166" y="346"/>
                    <a:pt x="168" y="341"/>
                  </a:cubicBezTo>
                  <a:cubicBezTo>
                    <a:pt x="170" y="338"/>
                    <a:pt x="172" y="336"/>
                    <a:pt x="174" y="333"/>
                  </a:cubicBezTo>
                  <a:cubicBezTo>
                    <a:pt x="177" y="330"/>
                    <a:pt x="182" y="329"/>
                    <a:pt x="185" y="332"/>
                  </a:cubicBezTo>
                  <a:cubicBezTo>
                    <a:pt x="188" y="335"/>
                    <a:pt x="189" y="340"/>
                    <a:pt x="186" y="343"/>
                  </a:cubicBezTo>
                  <a:cubicBezTo>
                    <a:pt x="184" y="345"/>
                    <a:pt x="183" y="347"/>
                    <a:pt x="182" y="349"/>
                  </a:cubicBezTo>
                  <a:cubicBezTo>
                    <a:pt x="180" y="353"/>
                    <a:pt x="178" y="356"/>
                    <a:pt x="178" y="360"/>
                  </a:cubicBezTo>
                  <a:cubicBezTo>
                    <a:pt x="177" y="363"/>
                    <a:pt x="177" y="367"/>
                    <a:pt x="177" y="370"/>
                  </a:cubicBezTo>
                  <a:cubicBezTo>
                    <a:pt x="177" y="377"/>
                    <a:pt x="179" y="382"/>
                    <a:pt x="181" y="386"/>
                  </a:cubicBezTo>
                  <a:cubicBezTo>
                    <a:pt x="182" y="388"/>
                    <a:pt x="183" y="390"/>
                    <a:pt x="183" y="390"/>
                  </a:cubicBezTo>
                  <a:cubicBezTo>
                    <a:pt x="183" y="390"/>
                    <a:pt x="183" y="390"/>
                    <a:pt x="183" y="390"/>
                  </a:cubicBezTo>
                  <a:cubicBezTo>
                    <a:pt x="183" y="390"/>
                    <a:pt x="183" y="390"/>
                    <a:pt x="183" y="390"/>
                  </a:cubicBezTo>
                  <a:cubicBezTo>
                    <a:pt x="183" y="390"/>
                    <a:pt x="183" y="390"/>
                    <a:pt x="183" y="390"/>
                  </a:cubicBezTo>
                  <a:cubicBezTo>
                    <a:pt x="185" y="393"/>
                    <a:pt x="184" y="398"/>
                    <a:pt x="180" y="400"/>
                  </a:cubicBezTo>
                  <a:cubicBezTo>
                    <a:pt x="177" y="403"/>
                    <a:pt x="172" y="402"/>
                    <a:pt x="170" y="398"/>
                  </a:cubicBezTo>
                  <a:cubicBezTo>
                    <a:pt x="169" y="398"/>
                    <a:pt x="168" y="395"/>
                    <a:pt x="166" y="392"/>
                  </a:cubicBezTo>
                  <a:cubicBezTo>
                    <a:pt x="165" y="388"/>
                    <a:pt x="163" y="384"/>
                    <a:pt x="162" y="378"/>
                  </a:cubicBezTo>
                  <a:cubicBezTo>
                    <a:pt x="162" y="379"/>
                    <a:pt x="161" y="379"/>
                    <a:pt x="160" y="379"/>
                  </a:cubicBezTo>
                  <a:cubicBezTo>
                    <a:pt x="138" y="379"/>
                    <a:pt x="119" y="376"/>
                    <a:pt x="103" y="373"/>
                  </a:cubicBezTo>
                  <a:cubicBezTo>
                    <a:pt x="86" y="369"/>
                    <a:pt x="73" y="363"/>
                    <a:pt x="62" y="357"/>
                  </a:cubicBezTo>
                  <a:cubicBezTo>
                    <a:pt x="47" y="348"/>
                    <a:pt x="36" y="338"/>
                    <a:pt x="28" y="327"/>
                  </a:cubicBezTo>
                  <a:cubicBezTo>
                    <a:pt x="23" y="320"/>
                    <a:pt x="20" y="314"/>
                    <a:pt x="17" y="307"/>
                  </a:cubicBezTo>
                  <a:cubicBezTo>
                    <a:pt x="14" y="313"/>
                    <a:pt x="10" y="321"/>
                    <a:pt x="7" y="329"/>
                  </a:cubicBezTo>
                  <a:cubicBezTo>
                    <a:pt x="4" y="337"/>
                    <a:pt x="2" y="347"/>
                    <a:pt x="1" y="357"/>
                  </a:cubicBezTo>
                  <a:cubicBezTo>
                    <a:pt x="0" y="363"/>
                    <a:pt x="0" y="370"/>
                    <a:pt x="1" y="377"/>
                  </a:cubicBezTo>
                  <a:cubicBezTo>
                    <a:pt x="1" y="379"/>
                    <a:pt x="1" y="380"/>
                    <a:pt x="1" y="382"/>
                  </a:cubicBezTo>
                  <a:cubicBezTo>
                    <a:pt x="4" y="379"/>
                    <a:pt x="6" y="376"/>
                    <a:pt x="9" y="373"/>
                  </a:cubicBezTo>
                  <a:cubicBezTo>
                    <a:pt x="14" y="367"/>
                    <a:pt x="21" y="361"/>
                    <a:pt x="29" y="357"/>
                  </a:cubicBezTo>
                  <a:cubicBezTo>
                    <a:pt x="35" y="354"/>
                    <a:pt x="42" y="356"/>
                    <a:pt x="45" y="361"/>
                  </a:cubicBezTo>
                  <a:cubicBezTo>
                    <a:pt x="48" y="367"/>
                    <a:pt x="46" y="374"/>
                    <a:pt x="41" y="377"/>
                  </a:cubicBezTo>
                  <a:cubicBezTo>
                    <a:pt x="35" y="380"/>
                    <a:pt x="30" y="384"/>
                    <a:pt x="26" y="389"/>
                  </a:cubicBezTo>
                  <a:cubicBezTo>
                    <a:pt x="22" y="393"/>
                    <a:pt x="19" y="398"/>
                    <a:pt x="16" y="402"/>
                  </a:cubicBezTo>
                  <a:cubicBezTo>
                    <a:pt x="13" y="407"/>
                    <a:pt x="11" y="412"/>
                    <a:pt x="10" y="415"/>
                  </a:cubicBezTo>
                  <a:cubicBezTo>
                    <a:pt x="10" y="416"/>
                    <a:pt x="10" y="416"/>
                    <a:pt x="10" y="417"/>
                  </a:cubicBezTo>
                  <a:cubicBezTo>
                    <a:pt x="9" y="418"/>
                    <a:pt x="9" y="418"/>
                    <a:pt x="9" y="419"/>
                  </a:cubicBezTo>
                  <a:cubicBezTo>
                    <a:pt x="9" y="419"/>
                    <a:pt x="9" y="419"/>
                    <a:pt x="9" y="419"/>
                  </a:cubicBezTo>
                  <a:cubicBezTo>
                    <a:pt x="9" y="420"/>
                    <a:pt x="9" y="420"/>
                    <a:pt x="8" y="420"/>
                  </a:cubicBezTo>
                  <a:cubicBezTo>
                    <a:pt x="8" y="420"/>
                    <a:pt x="8" y="420"/>
                    <a:pt x="8" y="421"/>
                  </a:cubicBezTo>
                  <a:cubicBezTo>
                    <a:pt x="8" y="421"/>
                    <a:pt x="8" y="421"/>
                    <a:pt x="8" y="421"/>
                  </a:cubicBezTo>
                  <a:cubicBezTo>
                    <a:pt x="7" y="425"/>
                    <a:pt x="5" y="430"/>
                    <a:pt x="4" y="436"/>
                  </a:cubicBezTo>
                  <a:cubicBezTo>
                    <a:pt x="2" y="448"/>
                    <a:pt x="0" y="465"/>
                    <a:pt x="3" y="483"/>
                  </a:cubicBezTo>
                  <a:cubicBezTo>
                    <a:pt x="5" y="495"/>
                    <a:pt x="9" y="508"/>
                    <a:pt x="16" y="520"/>
                  </a:cubicBezTo>
                  <a:cubicBezTo>
                    <a:pt x="19" y="528"/>
                    <a:pt x="24" y="535"/>
                    <a:pt x="31" y="542"/>
                  </a:cubicBezTo>
                  <a:cubicBezTo>
                    <a:pt x="33" y="545"/>
                    <a:pt x="36" y="548"/>
                    <a:pt x="39" y="551"/>
                  </a:cubicBezTo>
                  <a:cubicBezTo>
                    <a:pt x="40" y="547"/>
                    <a:pt x="41" y="542"/>
                    <a:pt x="42" y="537"/>
                  </a:cubicBezTo>
                  <a:cubicBezTo>
                    <a:pt x="45" y="524"/>
                    <a:pt x="51" y="508"/>
                    <a:pt x="59" y="493"/>
                  </a:cubicBezTo>
                  <a:cubicBezTo>
                    <a:pt x="67" y="479"/>
                    <a:pt x="78" y="465"/>
                    <a:pt x="93" y="453"/>
                  </a:cubicBezTo>
                  <a:cubicBezTo>
                    <a:pt x="107" y="441"/>
                    <a:pt x="125" y="431"/>
                    <a:pt x="147" y="425"/>
                  </a:cubicBezTo>
                  <a:cubicBezTo>
                    <a:pt x="147" y="425"/>
                    <a:pt x="147" y="425"/>
                    <a:pt x="147" y="425"/>
                  </a:cubicBezTo>
                  <a:cubicBezTo>
                    <a:pt x="147" y="425"/>
                    <a:pt x="147" y="425"/>
                    <a:pt x="147" y="425"/>
                  </a:cubicBezTo>
                  <a:cubicBezTo>
                    <a:pt x="147" y="425"/>
                    <a:pt x="147" y="425"/>
                    <a:pt x="147" y="425"/>
                  </a:cubicBezTo>
                  <a:cubicBezTo>
                    <a:pt x="147" y="425"/>
                    <a:pt x="147" y="425"/>
                    <a:pt x="147" y="425"/>
                  </a:cubicBezTo>
                  <a:cubicBezTo>
                    <a:pt x="149" y="425"/>
                    <a:pt x="157" y="423"/>
                    <a:pt x="169" y="421"/>
                  </a:cubicBezTo>
                  <a:cubicBezTo>
                    <a:pt x="182" y="420"/>
                    <a:pt x="200" y="420"/>
                    <a:pt x="220" y="424"/>
                  </a:cubicBezTo>
                  <a:cubicBezTo>
                    <a:pt x="233" y="426"/>
                    <a:pt x="247" y="431"/>
                    <a:pt x="260" y="439"/>
                  </a:cubicBezTo>
                  <a:cubicBezTo>
                    <a:pt x="269" y="444"/>
                    <a:pt x="278" y="450"/>
                    <a:pt x="286" y="458"/>
                  </a:cubicBezTo>
                  <a:cubicBezTo>
                    <a:pt x="294" y="466"/>
                    <a:pt x="301" y="475"/>
                    <a:pt x="308" y="486"/>
                  </a:cubicBezTo>
                  <a:cubicBezTo>
                    <a:pt x="312" y="491"/>
                    <a:pt x="310" y="499"/>
                    <a:pt x="305" y="502"/>
                  </a:cubicBezTo>
                  <a:cubicBezTo>
                    <a:pt x="299" y="505"/>
                    <a:pt x="292" y="504"/>
                    <a:pt x="289" y="498"/>
                  </a:cubicBezTo>
                  <a:cubicBezTo>
                    <a:pt x="283" y="489"/>
                    <a:pt x="276" y="481"/>
                    <a:pt x="270" y="475"/>
                  </a:cubicBezTo>
                  <a:cubicBezTo>
                    <a:pt x="263" y="468"/>
                    <a:pt x="256" y="463"/>
                    <a:pt x="249" y="459"/>
                  </a:cubicBezTo>
                  <a:cubicBezTo>
                    <a:pt x="238" y="453"/>
                    <a:pt x="226" y="449"/>
                    <a:pt x="215" y="447"/>
                  </a:cubicBezTo>
                  <a:cubicBezTo>
                    <a:pt x="205" y="444"/>
                    <a:pt x="194" y="444"/>
                    <a:pt x="185" y="444"/>
                  </a:cubicBezTo>
                  <a:cubicBezTo>
                    <a:pt x="167" y="444"/>
                    <a:pt x="154" y="448"/>
                    <a:pt x="154" y="448"/>
                  </a:cubicBezTo>
                  <a:cubicBezTo>
                    <a:pt x="154" y="448"/>
                    <a:pt x="154" y="448"/>
                    <a:pt x="154" y="448"/>
                  </a:cubicBezTo>
                  <a:cubicBezTo>
                    <a:pt x="154" y="448"/>
                    <a:pt x="154" y="448"/>
                    <a:pt x="154" y="448"/>
                  </a:cubicBezTo>
                  <a:cubicBezTo>
                    <a:pt x="154" y="448"/>
                    <a:pt x="154" y="448"/>
                    <a:pt x="154" y="448"/>
                  </a:cubicBezTo>
                  <a:cubicBezTo>
                    <a:pt x="135" y="453"/>
                    <a:pt x="120" y="461"/>
                    <a:pt x="108" y="471"/>
                  </a:cubicBezTo>
                  <a:cubicBezTo>
                    <a:pt x="96" y="481"/>
                    <a:pt x="86" y="493"/>
                    <a:pt x="79" y="505"/>
                  </a:cubicBezTo>
                  <a:cubicBezTo>
                    <a:pt x="72" y="518"/>
                    <a:pt x="67" y="531"/>
                    <a:pt x="65" y="542"/>
                  </a:cubicBezTo>
                  <a:cubicBezTo>
                    <a:pt x="62" y="551"/>
                    <a:pt x="62" y="559"/>
                    <a:pt x="62" y="565"/>
                  </a:cubicBezTo>
                  <a:cubicBezTo>
                    <a:pt x="62" y="566"/>
                    <a:pt x="62" y="568"/>
                    <a:pt x="62" y="569"/>
                  </a:cubicBezTo>
                  <a:cubicBezTo>
                    <a:pt x="62" y="570"/>
                    <a:pt x="62" y="570"/>
                    <a:pt x="62" y="570"/>
                  </a:cubicBezTo>
                  <a:cubicBezTo>
                    <a:pt x="62" y="576"/>
                    <a:pt x="62" y="576"/>
                    <a:pt x="62" y="576"/>
                  </a:cubicBezTo>
                  <a:cubicBezTo>
                    <a:pt x="62" y="576"/>
                    <a:pt x="62" y="576"/>
                    <a:pt x="62" y="576"/>
                  </a:cubicBezTo>
                  <a:cubicBezTo>
                    <a:pt x="62" y="576"/>
                    <a:pt x="62" y="576"/>
                    <a:pt x="62" y="576"/>
                  </a:cubicBezTo>
                  <a:cubicBezTo>
                    <a:pt x="62" y="576"/>
                    <a:pt x="62" y="576"/>
                    <a:pt x="62" y="576"/>
                  </a:cubicBezTo>
                  <a:cubicBezTo>
                    <a:pt x="62" y="576"/>
                    <a:pt x="62" y="576"/>
                    <a:pt x="62" y="576"/>
                  </a:cubicBezTo>
                  <a:cubicBezTo>
                    <a:pt x="62" y="576"/>
                    <a:pt x="62" y="576"/>
                    <a:pt x="62" y="576"/>
                  </a:cubicBezTo>
                  <a:cubicBezTo>
                    <a:pt x="62" y="576"/>
                    <a:pt x="62" y="576"/>
                    <a:pt x="62" y="576"/>
                  </a:cubicBezTo>
                  <a:cubicBezTo>
                    <a:pt x="62" y="576"/>
                    <a:pt x="62" y="576"/>
                    <a:pt x="62" y="576"/>
                  </a:cubicBezTo>
                  <a:cubicBezTo>
                    <a:pt x="62" y="576"/>
                    <a:pt x="62" y="576"/>
                    <a:pt x="62" y="576"/>
                  </a:cubicBezTo>
                  <a:cubicBezTo>
                    <a:pt x="62" y="576"/>
                    <a:pt x="62" y="576"/>
                    <a:pt x="62" y="576"/>
                  </a:cubicBezTo>
                  <a:cubicBezTo>
                    <a:pt x="62" y="577"/>
                    <a:pt x="63" y="577"/>
                    <a:pt x="63" y="578"/>
                  </a:cubicBezTo>
                  <a:cubicBezTo>
                    <a:pt x="63" y="581"/>
                    <a:pt x="63" y="584"/>
                    <a:pt x="64" y="588"/>
                  </a:cubicBezTo>
                  <a:cubicBezTo>
                    <a:pt x="65" y="595"/>
                    <a:pt x="68" y="606"/>
                    <a:pt x="74" y="618"/>
                  </a:cubicBezTo>
                  <a:cubicBezTo>
                    <a:pt x="78" y="626"/>
                    <a:pt x="83" y="634"/>
                    <a:pt x="89" y="642"/>
                  </a:cubicBezTo>
                  <a:cubicBezTo>
                    <a:pt x="98" y="653"/>
                    <a:pt x="110" y="664"/>
                    <a:pt x="126" y="673"/>
                  </a:cubicBezTo>
                  <a:cubicBezTo>
                    <a:pt x="139" y="681"/>
                    <a:pt x="156" y="688"/>
                    <a:pt x="177" y="692"/>
                  </a:cubicBezTo>
                  <a:cubicBezTo>
                    <a:pt x="177" y="692"/>
                    <a:pt x="177" y="692"/>
                    <a:pt x="177" y="692"/>
                  </a:cubicBezTo>
                  <a:cubicBezTo>
                    <a:pt x="178" y="692"/>
                    <a:pt x="178" y="693"/>
                    <a:pt x="180" y="693"/>
                  </a:cubicBezTo>
                  <a:cubicBezTo>
                    <a:pt x="182" y="693"/>
                    <a:pt x="185" y="693"/>
                    <a:pt x="189" y="693"/>
                  </a:cubicBezTo>
                  <a:cubicBezTo>
                    <a:pt x="197" y="693"/>
                    <a:pt x="208" y="693"/>
                    <a:pt x="219" y="690"/>
                  </a:cubicBezTo>
                  <a:cubicBezTo>
                    <a:pt x="227" y="688"/>
                    <a:pt x="234" y="685"/>
                    <a:pt x="241" y="681"/>
                  </a:cubicBezTo>
                  <a:cubicBezTo>
                    <a:pt x="247" y="678"/>
                    <a:pt x="252" y="675"/>
                    <a:pt x="256" y="672"/>
                  </a:cubicBezTo>
                  <a:cubicBezTo>
                    <a:pt x="260" y="669"/>
                    <a:pt x="263" y="666"/>
                    <a:pt x="267" y="662"/>
                  </a:cubicBezTo>
                  <a:cubicBezTo>
                    <a:pt x="270" y="660"/>
                    <a:pt x="272" y="657"/>
                    <a:pt x="275" y="654"/>
                  </a:cubicBezTo>
                  <a:cubicBezTo>
                    <a:pt x="278" y="650"/>
                    <a:pt x="282" y="645"/>
                    <a:pt x="286" y="638"/>
                  </a:cubicBezTo>
                  <a:cubicBezTo>
                    <a:pt x="292" y="630"/>
                    <a:pt x="298" y="620"/>
                    <a:pt x="306" y="607"/>
                  </a:cubicBezTo>
                  <a:cubicBezTo>
                    <a:pt x="306" y="607"/>
                    <a:pt x="306" y="607"/>
                    <a:pt x="306" y="607"/>
                  </a:cubicBezTo>
                  <a:lnTo>
                    <a:pt x="475" y="312"/>
                  </a:lnTo>
                  <a:close/>
                </a:path>
              </a:pathLst>
            </a:custGeom>
            <a:solidFill>
              <a:schemeClr val="accent4"/>
            </a:solidFill>
            <a:ln w="9525">
              <a:noFill/>
              <a:round/>
            </a:ln>
          </p:spPr>
          <p:txBody>
            <a:bodyPr lIns="128580" tIns="64290" rIns="128580" bIns="64290"/>
            <a:lstStyle/>
            <a:p>
              <a:pPr fontAlgn="auto">
                <a:spcBef>
                  <a:spcPts val="0"/>
                </a:spcBef>
                <a:spcAft>
                  <a:spcPts val="0"/>
                </a:spcAft>
                <a:defRPr/>
              </a:pPr>
              <a:endParaRPr lang="en-US" sz="3375">
                <a:ea typeface="+mn-ea"/>
                <a:sym typeface="Arial" panose="020B0604020202020204" pitchFamily="34" charset="0"/>
              </a:endParaRPr>
            </a:p>
          </p:txBody>
        </p:sp>
        <p:sp>
          <p:nvSpPr>
            <p:cNvPr id="8" name="Freeform 19"/>
            <p:cNvSpPr/>
            <p:nvPr/>
          </p:nvSpPr>
          <p:spPr bwMode="auto">
            <a:xfrm>
              <a:off x="1953292" y="2326048"/>
              <a:ext cx="141349" cy="255693"/>
            </a:xfrm>
            <a:custGeom>
              <a:avLst/>
              <a:gdLst/>
              <a:ahLst/>
              <a:cxnLst>
                <a:cxn ang="0">
                  <a:pos x="18" y="197"/>
                </a:cxn>
                <a:cxn ang="0">
                  <a:pos x="14" y="195"/>
                </a:cxn>
                <a:cxn ang="0">
                  <a:pos x="9" y="156"/>
                </a:cxn>
                <a:cxn ang="0">
                  <a:pos x="44" y="35"/>
                </a:cxn>
                <a:cxn ang="0">
                  <a:pos x="67" y="3"/>
                </a:cxn>
                <a:cxn ang="0">
                  <a:pos x="99" y="26"/>
                </a:cxn>
                <a:cxn ang="0">
                  <a:pos x="54" y="190"/>
                </a:cxn>
                <a:cxn ang="0">
                  <a:pos x="18" y="197"/>
                </a:cxn>
              </a:cxnLst>
              <a:rect l="0" t="0" r="r" b="b"/>
              <a:pathLst>
                <a:path w="113" h="204">
                  <a:moveTo>
                    <a:pt x="18" y="197"/>
                  </a:moveTo>
                  <a:cubicBezTo>
                    <a:pt x="17" y="197"/>
                    <a:pt x="16" y="196"/>
                    <a:pt x="14" y="195"/>
                  </a:cubicBezTo>
                  <a:cubicBezTo>
                    <a:pt x="2" y="186"/>
                    <a:pt x="0" y="168"/>
                    <a:pt x="9" y="156"/>
                  </a:cubicBezTo>
                  <a:cubicBezTo>
                    <a:pt x="10" y="155"/>
                    <a:pt x="54" y="97"/>
                    <a:pt x="44" y="35"/>
                  </a:cubicBezTo>
                  <a:cubicBezTo>
                    <a:pt x="41" y="20"/>
                    <a:pt x="52" y="5"/>
                    <a:pt x="67" y="3"/>
                  </a:cubicBezTo>
                  <a:cubicBezTo>
                    <a:pt x="83" y="0"/>
                    <a:pt x="97" y="11"/>
                    <a:pt x="99" y="26"/>
                  </a:cubicBezTo>
                  <a:cubicBezTo>
                    <a:pt x="113" y="112"/>
                    <a:pt x="56" y="187"/>
                    <a:pt x="54" y="190"/>
                  </a:cubicBezTo>
                  <a:cubicBezTo>
                    <a:pt x="45" y="202"/>
                    <a:pt x="30" y="204"/>
                    <a:pt x="18" y="197"/>
                  </a:cubicBezTo>
                  <a:close/>
                </a:path>
              </a:pathLst>
            </a:custGeom>
            <a:solidFill>
              <a:schemeClr val="accent6"/>
            </a:solidFill>
            <a:ln w="9525">
              <a:noFill/>
              <a:round/>
            </a:ln>
          </p:spPr>
          <p:txBody>
            <a:bodyPr lIns="128580" tIns="64290" rIns="128580" bIns="64290"/>
            <a:lstStyle/>
            <a:p>
              <a:pPr fontAlgn="auto">
                <a:spcBef>
                  <a:spcPts val="0"/>
                </a:spcBef>
                <a:spcAft>
                  <a:spcPts val="0"/>
                </a:spcAft>
                <a:defRPr/>
              </a:pPr>
              <a:endParaRPr lang="en-US" sz="3375">
                <a:ea typeface="+mn-ea"/>
                <a:sym typeface="Arial" panose="020B0604020202020204" pitchFamily="34" charset="0"/>
              </a:endParaRPr>
            </a:p>
          </p:txBody>
        </p:sp>
        <p:sp>
          <p:nvSpPr>
            <p:cNvPr id="9" name="Freeform 20"/>
            <p:cNvSpPr/>
            <p:nvPr/>
          </p:nvSpPr>
          <p:spPr bwMode="auto">
            <a:xfrm>
              <a:off x="2137101" y="2477483"/>
              <a:ext cx="210068" cy="213174"/>
            </a:xfrm>
            <a:custGeom>
              <a:avLst/>
              <a:gdLst/>
              <a:ahLst/>
              <a:cxnLst>
                <a:cxn ang="0">
                  <a:pos x="18" y="162"/>
                </a:cxn>
                <a:cxn ang="0">
                  <a:pos x="6" y="127"/>
                </a:cxn>
                <a:cxn ang="0">
                  <a:pos x="125" y="6"/>
                </a:cxn>
                <a:cxn ang="0">
                  <a:pos x="161" y="22"/>
                </a:cxn>
                <a:cxn ang="0">
                  <a:pos x="145" y="58"/>
                </a:cxn>
                <a:cxn ang="0">
                  <a:pos x="58" y="149"/>
                </a:cxn>
                <a:cxn ang="0">
                  <a:pos x="21" y="164"/>
                </a:cxn>
                <a:cxn ang="0">
                  <a:pos x="18" y="162"/>
                </a:cxn>
              </a:cxnLst>
              <a:rect l="0" t="0" r="r" b="b"/>
              <a:pathLst>
                <a:path w="167" h="170">
                  <a:moveTo>
                    <a:pt x="18" y="162"/>
                  </a:moveTo>
                  <a:cubicBezTo>
                    <a:pt x="6" y="155"/>
                    <a:pt x="0" y="140"/>
                    <a:pt x="6" y="127"/>
                  </a:cubicBezTo>
                  <a:cubicBezTo>
                    <a:pt x="7" y="124"/>
                    <a:pt x="44" y="37"/>
                    <a:pt x="125" y="6"/>
                  </a:cubicBezTo>
                  <a:cubicBezTo>
                    <a:pt x="140" y="0"/>
                    <a:pt x="156" y="8"/>
                    <a:pt x="161" y="22"/>
                  </a:cubicBezTo>
                  <a:cubicBezTo>
                    <a:pt x="167" y="37"/>
                    <a:pt x="160" y="53"/>
                    <a:pt x="145" y="58"/>
                  </a:cubicBezTo>
                  <a:cubicBezTo>
                    <a:pt x="87" y="81"/>
                    <a:pt x="58" y="148"/>
                    <a:pt x="58" y="149"/>
                  </a:cubicBezTo>
                  <a:cubicBezTo>
                    <a:pt x="52" y="163"/>
                    <a:pt x="35" y="170"/>
                    <a:pt x="21" y="164"/>
                  </a:cubicBezTo>
                  <a:cubicBezTo>
                    <a:pt x="20" y="163"/>
                    <a:pt x="19" y="163"/>
                    <a:pt x="18" y="162"/>
                  </a:cubicBezTo>
                  <a:close/>
                </a:path>
              </a:pathLst>
            </a:custGeom>
            <a:solidFill>
              <a:schemeClr val="accent5"/>
            </a:solidFill>
            <a:ln w="9525">
              <a:noFill/>
              <a:round/>
            </a:ln>
          </p:spPr>
          <p:txBody>
            <a:bodyPr lIns="128580" tIns="64290" rIns="128580" bIns="64290"/>
            <a:lstStyle/>
            <a:p>
              <a:pPr fontAlgn="auto">
                <a:spcBef>
                  <a:spcPts val="0"/>
                </a:spcBef>
                <a:spcAft>
                  <a:spcPts val="0"/>
                </a:spcAft>
                <a:defRPr/>
              </a:pPr>
              <a:endParaRPr lang="en-US" sz="3375">
                <a:ea typeface="+mn-ea"/>
                <a:sym typeface="Arial" panose="020B0604020202020204" pitchFamily="34" charset="0"/>
              </a:endParaRPr>
            </a:p>
          </p:txBody>
        </p:sp>
      </p:grpSp>
      <p:sp>
        <p:nvSpPr>
          <p:cNvPr id="10" name="Rounded Rectangle 9"/>
          <p:cNvSpPr/>
          <p:nvPr/>
        </p:nvSpPr>
        <p:spPr>
          <a:xfrm rot="16200000">
            <a:off x="2049605" y="1059784"/>
            <a:ext cx="1009557" cy="3333382"/>
          </a:xfrm>
          <a:prstGeom prst="roundRect">
            <a:avLst>
              <a:gd name="adj" fmla="val 50000"/>
            </a:avLst>
          </a:prstGeom>
          <a:no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lIns="0" tIns="257161" rIns="0" bIns="257161"/>
          <a:lstStyle/>
          <a:p>
            <a:pPr algn="ctr" fontAlgn="auto">
              <a:spcBef>
                <a:spcPts val="0"/>
              </a:spcBef>
              <a:spcAft>
                <a:spcPts val="0"/>
              </a:spcAft>
              <a:defRPr/>
            </a:pPr>
            <a:endParaRPr lang="en-US" sz="3939" dirty="0">
              <a:solidFill>
                <a:srgbClr val="FFFFFF"/>
              </a:solidFill>
              <a:latin typeface="Arial" panose="020B0604020202020204" pitchFamily="34" charset="0"/>
              <a:sym typeface="Arial" panose="020B0604020202020204" pitchFamily="34" charset="0"/>
            </a:endParaRPr>
          </a:p>
        </p:txBody>
      </p:sp>
      <p:sp>
        <p:nvSpPr>
          <p:cNvPr id="11" name="Rounded Rectangle 10"/>
          <p:cNvSpPr/>
          <p:nvPr/>
        </p:nvSpPr>
        <p:spPr>
          <a:xfrm rot="16200000">
            <a:off x="2050442" y="2307919"/>
            <a:ext cx="1007883" cy="3333382"/>
          </a:xfrm>
          <a:prstGeom prst="roundRect">
            <a:avLst>
              <a:gd name="adj" fmla="val 50000"/>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0" tIns="257161" rIns="0" bIns="257161"/>
          <a:lstStyle/>
          <a:p>
            <a:pPr algn="ctr" fontAlgn="auto">
              <a:spcBef>
                <a:spcPts val="0"/>
              </a:spcBef>
              <a:spcAft>
                <a:spcPts val="0"/>
              </a:spcAft>
              <a:defRPr/>
            </a:pPr>
            <a:endParaRPr lang="en-US" sz="3939" dirty="0">
              <a:solidFill>
                <a:srgbClr val="FFFFFF"/>
              </a:solidFill>
              <a:latin typeface="Arial" panose="020B0604020202020204" pitchFamily="34" charset="0"/>
              <a:sym typeface="Arial" panose="020B0604020202020204" pitchFamily="34" charset="0"/>
            </a:endParaRPr>
          </a:p>
        </p:txBody>
      </p:sp>
      <p:sp>
        <p:nvSpPr>
          <p:cNvPr id="12" name="Rounded Rectangle 11"/>
          <p:cNvSpPr/>
          <p:nvPr/>
        </p:nvSpPr>
        <p:spPr>
          <a:xfrm rot="16200000">
            <a:off x="2049605" y="3577818"/>
            <a:ext cx="1009557" cy="3333382"/>
          </a:xfrm>
          <a:prstGeom prst="roundRect">
            <a:avLst>
              <a:gd name="adj" fmla="val 50000"/>
            </a:avLst>
          </a:prstGeom>
          <a:no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lIns="0" tIns="257161" rIns="0" bIns="257161"/>
          <a:lstStyle/>
          <a:p>
            <a:pPr algn="ctr" fontAlgn="auto">
              <a:spcBef>
                <a:spcPts val="0"/>
              </a:spcBef>
              <a:spcAft>
                <a:spcPts val="0"/>
              </a:spcAft>
              <a:defRPr/>
            </a:pPr>
            <a:endParaRPr lang="en-US" sz="3939" dirty="0">
              <a:solidFill>
                <a:srgbClr val="FFFFFF"/>
              </a:solidFill>
              <a:latin typeface="Arial" panose="020B0604020202020204" pitchFamily="34" charset="0"/>
              <a:sym typeface="Arial" panose="020B0604020202020204" pitchFamily="34" charset="0"/>
            </a:endParaRPr>
          </a:p>
        </p:txBody>
      </p:sp>
      <p:grpSp>
        <p:nvGrpSpPr>
          <p:cNvPr id="13" name="Group 12"/>
          <p:cNvGrpSpPr/>
          <p:nvPr/>
        </p:nvGrpSpPr>
        <p:grpSpPr bwMode="auto">
          <a:xfrm rot="16200000" flipH="1">
            <a:off x="1112038" y="2566587"/>
            <a:ext cx="639554" cy="371678"/>
            <a:chOff x="5256213" y="3154363"/>
            <a:chExt cx="455612" cy="263525"/>
          </a:xfrm>
        </p:grpSpPr>
        <p:sp>
          <p:nvSpPr>
            <p:cNvPr id="149536" name="Freeform 12"/>
            <p:cNvSpPr/>
            <p:nvPr/>
          </p:nvSpPr>
          <p:spPr bwMode="auto">
            <a:xfrm>
              <a:off x="5256213" y="3205163"/>
              <a:ext cx="287337" cy="60325"/>
            </a:xfrm>
            <a:custGeom>
              <a:avLst/>
              <a:gdLst>
                <a:gd name="T0" fmla="*/ 58306892 w 1416"/>
                <a:gd name="T1" fmla="*/ 0 h 292"/>
                <a:gd name="T2" fmla="*/ 58306892 w 1416"/>
                <a:gd name="T3" fmla="*/ 0 h 292"/>
                <a:gd name="T4" fmla="*/ 6011958 w 1416"/>
                <a:gd name="T5" fmla="*/ 0 h 292"/>
                <a:gd name="T6" fmla="*/ 0 w 1416"/>
                <a:gd name="T7" fmla="*/ 6231448 h 292"/>
                <a:gd name="T8" fmla="*/ 6011958 w 1416"/>
                <a:gd name="T9" fmla="*/ 12462689 h 292"/>
                <a:gd name="T10" fmla="*/ 37224143 w 1416"/>
                <a:gd name="T11" fmla="*/ 12462689 h 292"/>
                <a:gd name="T12" fmla="*/ 0 60000 65536"/>
                <a:gd name="T13" fmla="*/ 0 60000 65536"/>
                <a:gd name="T14" fmla="*/ 0 60000 65536"/>
                <a:gd name="T15" fmla="*/ 0 60000 65536"/>
                <a:gd name="T16" fmla="*/ 0 60000 65536"/>
                <a:gd name="T17" fmla="*/ 0 60000 65536"/>
                <a:gd name="T18" fmla="*/ 0 w 1416"/>
                <a:gd name="T19" fmla="*/ 0 h 292"/>
                <a:gd name="T20" fmla="*/ 1416 w 1416"/>
                <a:gd name="T21" fmla="*/ 292 h 292"/>
              </a:gdLst>
              <a:ahLst/>
              <a:cxnLst>
                <a:cxn ang="T12">
                  <a:pos x="T0" y="T1"/>
                </a:cxn>
                <a:cxn ang="T13">
                  <a:pos x="T2" y="T3"/>
                </a:cxn>
                <a:cxn ang="T14">
                  <a:pos x="T4" y="T5"/>
                </a:cxn>
                <a:cxn ang="T15">
                  <a:pos x="T6" y="T7"/>
                </a:cxn>
                <a:cxn ang="T16">
                  <a:pos x="T8" y="T9"/>
                </a:cxn>
                <a:cxn ang="T17">
                  <a:pos x="T10" y="T11"/>
                </a:cxn>
              </a:cxnLst>
              <a:rect l="T18" t="T19" r="T20" b="T21"/>
              <a:pathLst>
                <a:path w="1416" h="292">
                  <a:moveTo>
                    <a:pt x="1416" y="0"/>
                  </a:moveTo>
                  <a:lnTo>
                    <a:pt x="1416" y="0"/>
                  </a:lnTo>
                  <a:lnTo>
                    <a:pt x="146" y="0"/>
                  </a:lnTo>
                  <a:cubicBezTo>
                    <a:pt x="65" y="0"/>
                    <a:pt x="0" y="65"/>
                    <a:pt x="0" y="146"/>
                  </a:cubicBezTo>
                  <a:cubicBezTo>
                    <a:pt x="0" y="227"/>
                    <a:pt x="65" y="292"/>
                    <a:pt x="146" y="292"/>
                  </a:cubicBezTo>
                  <a:lnTo>
                    <a:pt x="904" y="292"/>
                  </a:lnTo>
                </a:path>
              </a:pathLst>
            </a:custGeom>
            <a:noFill/>
            <a:ln w="12700" cap="rnd">
              <a:solidFill>
                <a:schemeClr val="accent1"/>
              </a:solidFill>
              <a:round/>
            </a:ln>
          </p:spPr>
          <p:txBody>
            <a:bodyPr lIns="128580" tIns="64290" rIns="128580" bIns="64290"/>
            <a:lstStyle/>
            <a:p>
              <a:endParaRPr lang="en-US" altLang="zh-CN" sz="3375">
                <a:sym typeface="Arial" panose="020B0604020202020204" pitchFamily="34" charset="0"/>
              </a:endParaRPr>
            </a:p>
          </p:txBody>
        </p:sp>
        <p:sp>
          <p:nvSpPr>
            <p:cNvPr id="149537" name="Freeform 13"/>
            <p:cNvSpPr/>
            <p:nvPr/>
          </p:nvSpPr>
          <p:spPr bwMode="auto">
            <a:xfrm>
              <a:off x="5368925" y="3265488"/>
              <a:ext cx="87312" cy="50800"/>
            </a:xfrm>
            <a:custGeom>
              <a:avLst/>
              <a:gdLst>
                <a:gd name="T0" fmla="*/ 2100407 w 426"/>
                <a:gd name="T1" fmla="*/ 0 h 256"/>
                <a:gd name="T2" fmla="*/ 2100407 w 426"/>
                <a:gd name="T3" fmla="*/ 0 h 256"/>
                <a:gd name="T4" fmla="*/ 0 w 426"/>
                <a:gd name="T5" fmla="*/ 4331493 h 256"/>
                <a:gd name="T6" fmla="*/ 6133155 w 426"/>
                <a:gd name="T7" fmla="*/ 10080623 h 256"/>
                <a:gd name="T8" fmla="*/ 17895272 w 426"/>
                <a:gd name="T9" fmla="*/ 10080623 h 256"/>
                <a:gd name="T10" fmla="*/ 0 60000 65536"/>
                <a:gd name="T11" fmla="*/ 0 60000 65536"/>
                <a:gd name="T12" fmla="*/ 0 60000 65536"/>
                <a:gd name="T13" fmla="*/ 0 60000 65536"/>
                <a:gd name="T14" fmla="*/ 0 60000 65536"/>
                <a:gd name="T15" fmla="*/ 0 w 426"/>
                <a:gd name="T16" fmla="*/ 0 h 256"/>
                <a:gd name="T17" fmla="*/ 426 w 426"/>
                <a:gd name="T18" fmla="*/ 256 h 256"/>
              </a:gdLst>
              <a:ahLst/>
              <a:cxnLst>
                <a:cxn ang="T10">
                  <a:pos x="T0" y="T1"/>
                </a:cxn>
                <a:cxn ang="T11">
                  <a:pos x="T2" y="T3"/>
                </a:cxn>
                <a:cxn ang="T12">
                  <a:pos x="T4" y="T5"/>
                </a:cxn>
                <a:cxn ang="T13">
                  <a:pos x="T6" y="T7"/>
                </a:cxn>
                <a:cxn ang="T14">
                  <a:pos x="T8" y="T9"/>
                </a:cxn>
              </a:cxnLst>
              <a:rect l="T15" t="T16" r="T17" b="T18"/>
              <a:pathLst>
                <a:path w="426" h="256">
                  <a:moveTo>
                    <a:pt x="50" y="0"/>
                  </a:moveTo>
                  <a:lnTo>
                    <a:pt x="50" y="0"/>
                  </a:lnTo>
                  <a:cubicBezTo>
                    <a:pt x="19" y="27"/>
                    <a:pt x="0" y="66"/>
                    <a:pt x="0" y="110"/>
                  </a:cubicBezTo>
                  <a:cubicBezTo>
                    <a:pt x="0" y="191"/>
                    <a:pt x="65" y="256"/>
                    <a:pt x="146" y="256"/>
                  </a:cubicBezTo>
                  <a:lnTo>
                    <a:pt x="426" y="256"/>
                  </a:lnTo>
                </a:path>
              </a:pathLst>
            </a:custGeom>
            <a:noFill/>
            <a:ln w="12700" cap="rnd">
              <a:solidFill>
                <a:schemeClr val="accent1"/>
              </a:solidFill>
              <a:round/>
            </a:ln>
          </p:spPr>
          <p:txBody>
            <a:bodyPr lIns="128580" tIns="64290" rIns="128580" bIns="64290"/>
            <a:lstStyle/>
            <a:p>
              <a:endParaRPr lang="en-US" altLang="zh-CN" sz="3375">
                <a:sym typeface="Arial" panose="020B0604020202020204" pitchFamily="34" charset="0"/>
              </a:endParaRPr>
            </a:p>
          </p:txBody>
        </p:sp>
        <p:sp>
          <p:nvSpPr>
            <p:cNvPr id="149538" name="Freeform 14"/>
            <p:cNvSpPr/>
            <p:nvPr/>
          </p:nvSpPr>
          <p:spPr bwMode="auto">
            <a:xfrm>
              <a:off x="5405438" y="3316288"/>
              <a:ext cx="66675" cy="50800"/>
            </a:xfrm>
            <a:custGeom>
              <a:avLst/>
              <a:gdLst>
                <a:gd name="T0" fmla="*/ 1632931 w 330"/>
                <a:gd name="T1" fmla="*/ 0 h 247"/>
                <a:gd name="T2" fmla="*/ 1632931 w 330"/>
                <a:gd name="T3" fmla="*/ 0 h 247"/>
                <a:gd name="T4" fmla="*/ 0 w 330"/>
                <a:gd name="T5" fmla="*/ 4272137 h 247"/>
                <a:gd name="T6" fmla="*/ 5960138 w 330"/>
                <a:gd name="T7" fmla="*/ 10447936 h 247"/>
                <a:gd name="T8" fmla="*/ 13471382 w 330"/>
                <a:gd name="T9" fmla="*/ 10447936 h 247"/>
                <a:gd name="T10" fmla="*/ 0 60000 65536"/>
                <a:gd name="T11" fmla="*/ 0 60000 65536"/>
                <a:gd name="T12" fmla="*/ 0 60000 65536"/>
                <a:gd name="T13" fmla="*/ 0 60000 65536"/>
                <a:gd name="T14" fmla="*/ 0 60000 65536"/>
                <a:gd name="T15" fmla="*/ 0 w 330"/>
                <a:gd name="T16" fmla="*/ 0 h 247"/>
                <a:gd name="T17" fmla="*/ 330 w 330"/>
                <a:gd name="T18" fmla="*/ 247 h 247"/>
              </a:gdLst>
              <a:ahLst/>
              <a:cxnLst>
                <a:cxn ang="T10">
                  <a:pos x="T0" y="T1"/>
                </a:cxn>
                <a:cxn ang="T11">
                  <a:pos x="T2" y="T3"/>
                </a:cxn>
                <a:cxn ang="T12">
                  <a:pos x="T4" y="T5"/>
                </a:cxn>
                <a:cxn ang="T13">
                  <a:pos x="T6" y="T7"/>
                </a:cxn>
                <a:cxn ang="T14">
                  <a:pos x="T8" y="T9"/>
                </a:cxn>
              </a:cxnLst>
              <a:rect l="T15" t="T16" r="T17" b="T18"/>
              <a:pathLst>
                <a:path w="330" h="247">
                  <a:moveTo>
                    <a:pt x="40" y="0"/>
                  </a:moveTo>
                  <a:lnTo>
                    <a:pt x="40" y="0"/>
                  </a:lnTo>
                  <a:cubicBezTo>
                    <a:pt x="15" y="27"/>
                    <a:pt x="0" y="62"/>
                    <a:pt x="0" y="101"/>
                  </a:cubicBezTo>
                  <a:cubicBezTo>
                    <a:pt x="0" y="182"/>
                    <a:pt x="65" y="247"/>
                    <a:pt x="146" y="247"/>
                  </a:cubicBezTo>
                  <a:lnTo>
                    <a:pt x="330" y="247"/>
                  </a:lnTo>
                </a:path>
              </a:pathLst>
            </a:custGeom>
            <a:noFill/>
            <a:ln w="12700" cap="rnd">
              <a:solidFill>
                <a:schemeClr val="accent1"/>
              </a:solidFill>
              <a:round/>
            </a:ln>
          </p:spPr>
          <p:txBody>
            <a:bodyPr lIns="128580" tIns="64290" rIns="128580" bIns="64290"/>
            <a:lstStyle/>
            <a:p>
              <a:endParaRPr lang="en-US" altLang="zh-CN" sz="3375">
                <a:sym typeface="Arial" panose="020B0604020202020204" pitchFamily="34" charset="0"/>
              </a:endParaRPr>
            </a:p>
          </p:txBody>
        </p:sp>
        <p:sp>
          <p:nvSpPr>
            <p:cNvPr id="149539" name="Freeform 15"/>
            <p:cNvSpPr/>
            <p:nvPr/>
          </p:nvSpPr>
          <p:spPr bwMode="auto">
            <a:xfrm>
              <a:off x="5432425" y="3154363"/>
              <a:ext cx="279400" cy="263525"/>
            </a:xfrm>
            <a:custGeom>
              <a:avLst/>
              <a:gdLst>
                <a:gd name="T0" fmla="*/ 3782241 w 1378"/>
                <a:gd name="T1" fmla="*/ 43222566 h 1297"/>
                <a:gd name="T2" fmla="*/ 3782241 w 1378"/>
                <a:gd name="T3" fmla="*/ 43222566 h 1297"/>
                <a:gd name="T4" fmla="*/ 2014397 w 1378"/>
                <a:gd name="T5" fmla="*/ 47515970 h 1297"/>
                <a:gd name="T6" fmla="*/ 8016631 w 1378"/>
                <a:gd name="T7" fmla="*/ 53543124 h 1297"/>
                <a:gd name="T8" fmla="*/ 29969606 w 1378"/>
                <a:gd name="T9" fmla="*/ 53543124 h 1297"/>
                <a:gd name="T10" fmla="*/ 56650484 w 1378"/>
                <a:gd name="T11" fmla="*/ 26750939 h 1297"/>
                <a:gd name="T12" fmla="*/ 29969606 w 1378"/>
                <a:gd name="T13" fmla="*/ 0 h 1297"/>
                <a:gd name="T14" fmla="*/ 6043190 w 1378"/>
                <a:gd name="T15" fmla="*/ 0 h 1297"/>
                <a:gd name="T16" fmla="*/ 0 w 1378"/>
                <a:gd name="T17" fmla="*/ 6027143 h 1297"/>
                <a:gd name="T18" fmla="*/ 1767844 w 1378"/>
                <a:gd name="T19" fmla="*/ 10279303 h 129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8"/>
                <a:gd name="T31" fmla="*/ 0 h 1297"/>
                <a:gd name="T32" fmla="*/ 1378 w 1378"/>
                <a:gd name="T33" fmla="*/ 1297 h 129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8" h="1297">
                  <a:moveTo>
                    <a:pt x="92" y="1047"/>
                  </a:moveTo>
                  <a:lnTo>
                    <a:pt x="92" y="1047"/>
                  </a:lnTo>
                  <a:cubicBezTo>
                    <a:pt x="65" y="1074"/>
                    <a:pt x="49" y="1111"/>
                    <a:pt x="49" y="1151"/>
                  </a:cubicBezTo>
                  <a:cubicBezTo>
                    <a:pt x="49" y="1232"/>
                    <a:pt x="114" y="1297"/>
                    <a:pt x="195" y="1297"/>
                  </a:cubicBezTo>
                  <a:lnTo>
                    <a:pt x="729" y="1297"/>
                  </a:lnTo>
                  <a:cubicBezTo>
                    <a:pt x="1087" y="1297"/>
                    <a:pt x="1378" y="1007"/>
                    <a:pt x="1378" y="648"/>
                  </a:cubicBezTo>
                  <a:cubicBezTo>
                    <a:pt x="1378" y="290"/>
                    <a:pt x="1087" y="0"/>
                    <a:pt x="729" y="0"/>
                  </a:cubicBezTo>
                  <a:lnTo>
                    <a:pt x="147" y="0"/>
                  </a:lnTo>
                  <a:cubicBezTo>
                    <a:pt x="66" y="0"/>
                    <a:pt x="0" y="65"/>
                    <a:pt x="0" y="146"/>
                  </a:cubicBezTo>
                  <a:cubicBezTo>
                    <a:pt x="0" y="186"/>
                    <a:pt x="17" y="223"/>
                    <a:pt x="43" y="249"/>
                  </a:cubicBezTo>
                </a:path>
              </a:pathLst>
            </a:custGeom>
            <a:noFill/>
            <a:ln w="12700" cap="rnd">
              <a:solidFill>
                <a:schemeClr val="accent1"/>
              </a:solidFill>
              <a:round/>
            </a:ln>
          </p:spPr>
          <p:txBody>
            <a:bodyPr lIns="128580" tIns="64290" rIns="128580" bIns="64290"/>
            <a:lstStyle/>
            <a:p>
              <a:endParaRPr lang="en-US" altLang="zh-CN" sz="3375">
                <a:sym typeface="Arial" panose="020B0604020202020204" pitchFamily="34" charset="0"/>
              </a:endParaRPr>
            </a:p>
          </p:txBody>
        </p:sp>
      </p:grpSp>
      <p:sp>
        <p:nvSpPr>
          <p:cNvPr id="149512" name="TextBox 31"/>
          <p:cNvSpPr txBox="1">
            <a:spLocks noChangeArrowheads="1"/>
          </p:cNvSpPr>
          <p:nvPr/>
        </p:nvSpPr>
        <p:spPr bwMode="auto">
          <a:xfrm>
            <a:off x="1763312" y="2427626"/>
            <a:ext cx="2002373" cy="672016"/>
          </a:xfrm>
          <a:prstGeom prst="rect">
            <a:avLst/>
          </a:prstGeom>
          <a:noFill/>
          <a:ln w="9525">
            <a:noFill/>
            <a:miter lim="800000"/>
          </a:ln>
        </p:spPr>
        <p:txBody>
          <a:bodyPr lIns="86777" tIns="43389" rIns="86777" bIns="43389">
            <a:spAutoFit/>
          </a:bodyPr>
          <a:lstStyle/>
          <a:p>
            <a:r>
              <a:rPr lang="en-US" altLang="zh-CN" sz="1266">
                <a:solidFill>
                  <a:schemeClr val="accent1"/>
                </a:solidFill>
                <a:ea typeface="Open Sans Light"/>
                <a:cs typeface="Open Sans Light"/>
                <a:sym typeface="Arial" panose="020B0604020202020204" pitchFamily="34" charset="0"/>
              </a:rPr>
              <a:t>Lorem Ipsum has two main data statistical this methodologies</a:t>
            </a:r>
          </a:p>
        </p:txBody>
      </p:sp>
      <p:sp>
        <p:nvSpPr>
          <p:cNvPr id="149513" name="TextBox 32"/>
          <p:cNvSpPr txBox="1">
            <a:spLocks noChangeArrowheads="1"/>
          </p:cNvSpPr>
          <p:nvPr/>
        </p:nvSpPr>
        <p:spPr bwMode="auto">
          <a:xfrm>
            <a:off x="1816887" y="3648136"/>
            <a:ext cx="2002373" cy="672016"/>
          </a:xfrm>
          <a:prstGeom prst="rect">
            <a:avLst/>
          </a:prstGeom>
          <a:noFill/>
          <a:ln w="9525">
            <a:noFill/>
            <a:miter lim="800000"/>
          </a:ln>
        </p:spPr>
        <p:txBody>
          <a:bodyPr lIns="86777" tIns="43389" rIns="86777" bIns="43389">
            <a:spAutoFit/>
          </a:bodyPr>
          <a:lstStyle/>
          <a:p>
            <a:r>
              <a:rPr lang="en-US" altLang="zh-CN" sz="1266" dirty="0" err="1">
                <a:solidFill>
                  <a:schemeClr val="accent2"/>
                </a:solidFill>
                <a:ea typeface="Open Sans Light"/>
                <a:cs typeface="Open Sans Light"/>
                <a:sym typeface="Arial" panose="020B0604020202020204" pitchFamily="34" charset="0"/>
              </a:rPr>
              <a:t>Lorem</a:t>
            </a:r>
            <a:r>
              <a:rPr lang="en-US" altLang="zh-CN" sz="1266" dirty="0">
                <a:solidFill>
                  <a:schemeClr val="accent2"/>
                </a:solidFill>
                <a:ea typeface="Open Sans Light"/>
                <a:cs typeface="Open Sans Light"/>
                <a:sym typeface="Arial" panose="020B0604020202020204" pitchFamily="34" charset="0"/>
              </a:rPr>
              <a:t> </a:t>
            </a:r>
            <a:r>
              <a:rPr lang="en-US" altLang="zh-CN" sz="1266" dirty="0" err="1">
                <a:solidFill>
                  <a:schemeClr val="accent2"/>
                </a:solidFill>
                <a:ea typeface="Open Sans Light"/>
                <a:cs typeface="Open Sans Light"/>
                <a:sym typeface="Arial" panose="020B0604020202020204" pitchFamily="34" charset="0"/>
              </a:rPr>
              <a:t>Ipsum</a:t>
            </a:r>
            <a:r>
              <a:rPr lang="en-US" altLang="zh-CN" sz="1266" dirty="0">
                <a:solidFill>
                  <a:schemeClr val="accent2"/>
                </a:solidFill>
                <a:ea typeface="Open Sans Light"/>
                <a:cs typeface="Open Sans Light"/>
                <a:sym typeface="Arial" panose="020B0604020202020204" pitchFamily="34" charset="0"/>
              </a:rPr>
              <a:t> has two main data statistical this methodologies</a:t>
            </a:r>
          </a:p>
        </p:txBody>
      </p:sp>
      <p:sp>
        <p:nvSpPr>
          <p:cNvPr id="149514" name="TextBox 33"/>
          <p:cNvSpPr txBox="1">
            <a:spLocks noChangeArrowheads="1"/>
          </p:cNvSpPr>
          <p:nvPr/>
        </p:nvSpPr>
        <p:spPr bwMode="auto">
          <a:xfrm>
            <a:off x="1840327" y="4885387"/>
            <a:ext cx="2004046" cy="672016"/>
          </a:xfrm>
          <a:prstGeom prst="rect">
            <a:avLst/>
          </a:prstGeom>
          <a:noFill/>
          <a:ln w="9525">
            <a:noFill/>
            <a:miter lim="800000"/>
          </a:ln>
        </p:spPr>
        <p:txBody>
          <a:bodyPr lIns="86777" tIns="43389" rIns="86777" bIns="43389">
            <a:spAutoFit/>
          </a:bodyPr>
          <a:lstStyle/>
          <a:p>
            <a:r>
              <a:rPr lang="en-US" altLang="zh-CN" sz="1266" dirty="0" err="1">
                <a:solidFill>
                  <a:schemeClr val="accent3"/>
                </a:solidFill>
                <a:ea typeface="Open Sans Light"/>
                <a:cs typeface="Open Sans Light"/>
                <a:sym typeface="Arial" panose="020B0604020202020204" pitchFamily="34" charset="0"/>
              </a:rPr>
              <a:t>Lorem</a:t>
            </a:r>
            <a:r>
              <a:rPr lang="en-US" altLang="zh-CN" sz="1266" dirty="0">
                <a:solidFill>
                  <a:schemeClr val="accent3"/>
                </a:solidFill>
                <a:ea typeface="Open Sans Light"/>
                <a:cs typeface="Open Sans Light"/>
                <a:sym typeface="Arial" panose="020B0604020202020204" pitchFamily="34" charset="0"/>
              </a:rPr>
              <a:t> </a:t>
            </a:r>
            <a:r>
              <a:rPr lang="en-US" altLang="zh-CN" sz="1266" dirty="0" err="1">
                <a:solidFill>
                  <a:schemeClr val="accent3"/>
                </a:solidFill>
                <a:ea typeface="Open Sans Light"/>
                <a:cs typeface="Open Sans Light"/>
                <a:sym typeface="Arial" panose="020B0604020202020204" pitchFamily="34" charset="0"/>
              </a:rPr>
              <a:t>Ipsum</a:t>
            </a:r>
            <a:r>
              <a:rPr lang="en-US" altLang="zh-CN" sz="1266" dirty="0">
                <a:solidFill>
                  <a:schemeClr val="accent3"/>
                </a:solidFill>
                <a:ea typeface="Open Sans Light"/>
                <a:cs typeface="Open Sans Light"/>
                <a:sym typeface="Arial" panose="020B0604020202020204" pitchFamily="34" charset="0"/>
              </a:rPr>
              <a:t> has two main data statistical this methodologies</a:t>
            </a:r>
          </a:p>
        </p:txBody>
      </p:sp>
      <p:sp>
        <p:nvSpPr>
          <p:cNvPr id="35" name="Rounded Rectangle 34"/>
          <p:cNvSpPr/>
          <p:nvPr/>
        </p:nvSpPr>
        <p:spPr>
          <a:xfrm rot="16200000">
            <a:off x="9907577" y="1047228"/>
            <a:ext cx="1007883" cy="3333381"/>
          </a:xfrm>
          <a:prstGeom prst="roundRect">
            <a:avLst>
              <a:gd name="adj" fmla="val 50000"/>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0" tIns="257161" rIns="0" bIns="257161"/>
          <a:lstStyle/>
          <a:p>
            <a:pPr algn="ctr" fontAlgn="auto">
              <a:spcBef>
                <a:spcPts val="0"/>
              </a:spcBef>
              <a:spcAft>
                <a:spcPts val="0"/>
              </a:spcAft>
              <a:defRPr/>
            </a:pPr>
            <a:endParaRPr lang="en-US" sz="3939" dirty="0">
              <a:solidFill>
                <a:srgbClr val="FFFFFF"/>
              </a:solidFill>
              <a:latin typeface="Arial" panose="020B0604020202020204" pitchFamily="34" charset="0"/>
              <a:sym typeface="Arial" panose="020B0604020202020204" pitchFamily="34" charset="0"/>
            </a:endParaRPr>
          </a:p>
        </p:txBody>
      </p:sp>
      <p:sp>
        <p:nvSpPr>
          <p:cNvPr id="36" name="Rounded Rectangle 35"/>
          <p:cNvSpPr/>
          <p:nvPr/>
        </p:nvSpPr>
        <p:spPr>
          <a:xfrm rot="16200000">
            <a:off x="9907577" y="2294526"/>
            <a:ext cx="1007883" cy="3333381"/>
          </a:xfrm>
          <a:prstGeom prst="roundRect">
            <a:avLst>
              <a:gd name="adj" fmla="val 50000"/>
            </a:avLst>
          </a:prstGeom>
          <a:no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lIns="0" tIns="257161" rIns="0" bIns="257161"/>
          <a:lstStyle/>
          <a:p>
            <a:pPr algn="ctr" fontAlgn="auto">
              <a:spcBef>
                <a:spcPts val="0"/>
              </a:spcBef>
              <a:spcAft>
                <a:spcPts val="0"/>
              </a:spcAft>
              <a:defRPr/>
            </a:pPr>
            <a:endParaRPr lang="en-US" sz="3939" dirty="0">
              <a:solidFill>
                <a:srgbClr val="FFFFFF"/>
              </a:solidFill>
              <a:latin typeface="Arial" panose="020B0604020202020204" pitchFamily="34" charset="0"/>
              <a:sym typeface="Arial" panose="020B0604020202020204" pitchFamily="34" charset="0"/>
            </a:endParaRPr>
          </a:p>
        </p:txBody>
      </p:sp>
      <p:sp>
        <p:nvSpPr>
          <p:cNvPr id="37" name="Rounded Rectangle 36"/>
          <p:cNvSpPr/>
          <p:nvPr/>
        </p:nvSpPr>
        <p:spPr>
          <a:xfrm rot="16200000">
            <a:off x="9907577" y="3565262"/>
            <a:ext cx="1007883" cy="3333381"/>
          </a:xfrm>
          <a:prstGeom prst="roundRect">
            <a:avLst>
              <a:gd name="adj" fmla="val 50000"/>
            </a:avLst>
          </a:prstGeom>
          <a:no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lIns="0" tIns="257161" rIns="0" bIns="257161"/>
          <a:lstStyle/>
          <a:p>
            <a:pPr algn="ctr" fontAlgn="auto">
              <a:spcBef>
                <a:spcPts val="0"/>
              </a:spcBef>
              <a:spcAft>
                <a:spcPts val="0"/>
              </a:spcAft>
              <a:defRPr/>
            </a:pPr>
            <a:endParaRPr lang="en-US" sz="3939" dirty="0">
              <a:solidFill>
                <a:srgbClr val="FFFFFF"/>
              </a:solidFill>
              <a:latin typeface="Arial" panose="020B0604020202020204" pitchFamily="34" charset="0"/>
              <a:sym typeface="Arial" panose="020B0604020202020204" pitchFamily="34" charset="0"/>
            </a:endParaRPr>
          </a:p>
        </p:txBody>
      </p:sp>
      <p:sp>
        <p:nvSpPr>
          <p:cNvPr id="149518" name="TextBox 44"/>
          <p:cNvSpPr txBox="1">
            <a:spLocks noChangeArrowheads="1"/>
          </p:cNvSpPr>
          <p:nvPr/>
        </p:nvSpPr>
        <p:spPr bwMode="auto">
          <a:xfrm>
            <a:off x="9704158" y="2392467"/>
            <a:ext cx="2002373" cy="672016"/>
          </a:xfrm>
          <a:prstGeom prst="rect">
            <a:avLst/>
          </a:prstGeom>
          <a:noFill/>
          <a:ln w="9525">
            <a:noFill/>
            <a:miter lim="800000"/>
          </a:ln>
        </p:spPr>
        <p:txBody>
          <a:bodyPr lIns="86777" tIns="43389" rIns="86777" bIns="43389">
            <a:spAutoFit/>
          </a:bodyPr>
          <a:lstStyle/>
          <a:p>
            <a:r>
              <a:rPr lang="en-US" altLang="zh-CN" sz="1266" dirty="0" err="1">
                <a:solidFill>
                  <a:schemeClr val="accent4"/>
                </a:solidFill>
                <a:ea typeface="Open Sans Light"/>
                <a:cs typeface="Open Sans Light"/>
                <a:sym typeface="Arial" panose="020B0604020202020204" pitchFamily="34" charset="0"/>
              </a:rPr>
              <a:t>Lorem</a:t>
            </a:r>
            <a:r>
              <a:rPr lang="en-US" altLang="zh-CN" sz="1266" dirty="0">
                <a:solidFill>
                  <a:schemeClr val="accent4"/>
                </a:solidFill>
                <a:ea typeface="Open Sans Light"/>
                <a:cs typeface="Open Sans Light"/>
                <a:sym typeface="Arial" panose="020B0604020202020204" pitchFamily="34" charset="0"/>
              </a:rPr>
              <a:t> </a:t>
            </a:r>
            <a:r>
              <a:rPr lang="en-US" altLang="zh-CN" sz="1266" dirty="0" err="1">
                <a:solidFill>
                  <a:schemeClr val="accent4"/>
                </a:solidFill>
                <a:ea typeface="Open Sans Light"/>
                <a:cs typeface="Open Sans Light"/>
                <a:sym typeface="Arial" panose="020B0604020202020204" pitchFamily="34" charset="0"/>
              </a:rPr>
              <a:t>Ipsum</a:t>
            </a:r>
            <a:r>
              <a:rPr lang="en-US" altLang="zh-CN" sz="1266" dirty="0">
                <a:solidFill>
                  <a:schemeClr val="accent4"/>
                </a:solidFill>
                <a:ea typeface="Open Sans Light"/>
                <a:cs typeface="Open Sans Light"/>
                <a:sym typeface="Arial" panose="020B0604020202020204" pitchFamily="34" charset="0"/>
              </a:rPr>
              <a:t> has two main data statistical this methodologies</a:t>
            </a:r>
          </a:p>
        </p:txBody>
      </p:sp>
      <p:sp>
        <p:nvSpPr>
          <p:cNvPr id="149519" name="TextBox 45"/>
          <p:cNvSpPr txBox="1">
            <a:spLocks noChangeArrowheads="1"/>
          </p:cNvSpPr>
          <p:nvPr/>
        </p:nvSpPr>
        <p:spPr bwMode="auto">
          <a:xfrm>
            <a:off x="9757733" y="3614651"/>
            <a:ext cx="2002373" cy="672016"/>
          </a:xfrm>
          <a:prstGeom prst="rect">
            <a:avLst/>
          </a:prstGeom>
          <a:noFill/>
          <a:ln w="9525">
            <a:noFill/>
            <a:miter lim="800000"/>
          </a:ln>
        </p:spPr>
        <p:txBody>
          <a:bodyPr lIns="86777" tIns="43389" rIns="86777" bIns="43389">
            <a:spAutoFit/>
          </a:bodyPr>
          <a:lstStyle/>
          <a:p>
            <a:r>
              <a:rPr lang="en-US" altLang="zh-CN" sz="1266" dirty="0" err="1">
                <a:solidFill>
                  <a:schemeClr val="accent5"/>
                </a:solidFill>
                <a:ea typeface="Open Sans Light"/>
                <a:cs typeface="Open Sans Light"/>
                <a:sym typeface="Arial" panose="020B0604020202020204" pitchFamily="34" charset="0"/>
              </a:rPr>
              <a:t>Lorem</a:t>
            </a:r>
            <a:r>
              <a:rPr lang="en-US" altLang="zh-CN" sz="1266" dirty="0">
                <a:solidFill>
                  <a:schemeClr val="accent5"/>
                </a:solidFill>
                <a:ea typeface="Open Sans Light"/>
                <a:cs typeface="Open Sans Light"/>
                <a:sym typeface="Arial" panose="020B0604020202020204" pitchFamily="34" charset="0"/>
              </a:rPr>
              <a:t> </a:t>
            </a:r>
            <a:r>
              <a:rPr lang="en-US" altLang="zh-CN" sz="1266" dirty="0" err="1">
                <a:solidFill>
                  <a:schemeClr val="accent5"/>
                </a:solidFill>
                <a:ea typeface="Open Sans Light"/>
                <a:cs typeface="Open Sans Light"/>
                <a:sym typeface="Arial" panose="020B0604020202020204" pitchFamily="34" charset="0"/>
              </a:rPr>
              <a:t>Ipsum</a:t>
            </a:r>
            <a:r>
              <a:rPr lang="en-US" altLang="zh-CN" sz="1266" dirty="0">
                <a:solidFill>
                  <a:schemeClr val="accent5"/>
                </a:solidFill>
                <a:ea typeface="Open Sans Light"/>
                <a:cs typeface="Open Sans Light"/>
                <a:sym typeface="Arial" panose="020B0604020202020204" pitchFamily="34" charset="0"/>
              </a:rPr>
              <a:t> has two main data statistical this methodologies</a:t>
            </a:r>
          </a:p>
        </p:txBody>
      </p:sp>
      <p:sp>
        <p:nvSpPr>
          <p:cNvPr id="149520" name="TextBox 46"/>
          <p:cNvSpPr txBox="1">
            <a:spLocks noChangeArrowheads="1"/>
          </p:cNvSpPr>
          <p:nvPr/>
        </p:nvSpPr>
        <p:spPr bwMode="auto">
          <a:xfrm>
            <a:off x="9781173" y="4851903"/>
            <a:ext cx="2004047" cy="672016"/>
          </a:xfrm>
          <a:prstGeom prst="rect">
            <a:avLst/>
          </a:prstGeom>
          <a:noFill/>
          <a:ln w="9525">
            <a:noFill/>
            <a:miter lim="800000"/>
          </a:ln>
        </p:spPr>
        <p:txBody>
          <a:bodyPr lIns="86777" tIns="43389" rIns="86777" bIns="43389">
            <a:spAutoFit/>
          </a:bodyPr>
          <a:lstStyle/>
          <a:p>
            <a:r>
              <a:rPr lang="en-US" altLang="zh-CN" sz="1266" dirty="0" err="1">
                <a:solidFill>
                  <a:schemeClr val="accent6"/>
                </a:solidFill>
                <a:ea typeface="Open Sans Light"/>
                <a:cs typeface="Open Sans Light"/>
                <a:sym typeface="Arial" panose="020B0604020202020204" pitchFamily="34" charset="0"/>
              </a:rPr>
              <a:t>Lorem</a:t>
            </a:r>
            <a:r>
              <a:rPr lang="en-US" altLang="zh-CN" sz="1266" dirty="0">
                <a:solidFill>
                  <a:schemeClr val="accent6"/>
                </a:solidFill>
                <a:ea typeface="Open Sans Light"/>
                <a:cs typeface="Open Sans Light"/>
                <a:sym typeface="Arial" panose="020B0604020202020204" pitchFamily="34" charset="0"/>
              </a:rPr>
              <a:t> </a:t>
            </a:r>
            <a:r>
              <a:rPr lang="en-US" altLang="zh-CN" sz="1266" dirty="0" err="1">
                <a:solidFill>
                  <a:schemeClr val="accent6"/>
                </a:solidFill>
                <a:ea typeface="Open Sans Light"/>
                <a:cs typeface="Open Sans Light"/>
                <a:sym typeface="Arial" panose="020B0604020202020204" pitchFamily="34" charset="0"/>
              </a:rPr>
              <a:t>Ipsum</a:t>
            </a:r>
            <a:r>
              <a:rPr lang="en-US" altLang="zh-CN" sz="1266" dirty="0">
                <a:solidFill>
                  <a:schemeClr val="accent6"/>
                </a:solidFill>
                <a:ea typeface="Open Sans Light"/>
                <a:cs typeface="Open Sans Light"/>
                <a:sym typeface="Arial" panose="020B0604020202020204" pitchFamily="34" charset="0"/>
              </a:rPr>
              <a:t> has two main data statistical this methodologies</a:t>
            </a:r>
          </a:p>
        </p:txBody>
      </p:sp>
      <p:sp>
        <p:nvSpPr>
          <p:cNvPr id="149521" name="Freeform 5"/>
          <p:cNvSpPr>
            <a:spLocks noEditPoints="1"/>
          </p:cNvSpPr>
          <p:nvPr/>
        </p:nvSpPr>
        <p:spPr bwMode="auto">
          <a:xfrm>
            <a:off x="9011030" y="4853578"/>
            <a:ext cx="679735" cy="758423"/>
          </a:xfrm>
          <a:custGeom>
            <a:avLst/>
            <a:gdLst>
              <a:gd name="T0" fmla="*/ 714995632 w 581"/>
              <a:gd name="T1" fmla="*/ 459016262 h 650"/>
              <a:gd name="T2" fmla="*/ 714995632 w 581"/>
              <a:gd name="T3" fmla="*/ 459016262 h 650"/>
              <a:gd name="T4" fmla="*/ 713765377 w 581"/>
              <a:gd name="T5" fmla="*/ 456568984 h 650"/>
              <a:gd name="T6" fmla="*/ 713765377 w 581"/>
              <a:gd name="T7" fmla="*/ 456568984 h 650"/>
              <a:gd name="T8" fmla="*/ 601777819 w 581"/>
              <a:gd name="T9" fmla="*/ 221551713 h 650"/>
              <a:gd name="T10" fmla="*/ 593163818 w 581"/>
              <a:gd name="T11" fmla="*/ 216656051 h 650"/>
              <a:gd name="T12" fmla="*/ 185825091 w 581"/>
              <a:gd name="T13" fmla="*/ 216656051 h 650"/>
              <a:gd name="T14" fmla="*/ 185825091 w 581"/>
              <a:gd name="T15" fmla="*/ 130972535 h 650"/>
              <a:gd name="T16" fmla="*/ 301504591 w 581"/>
              <a:gd name="T17" fmla="*/ 17136479 h 650"/>
              <a:gd name="T18" fmla="*/ 379033928 w 581"/>
              <a:gd name="T19" fmla="*/ 46513781 h 650"/>
              <a:gd name="T20" fmla="*/ 365496690 w 581"/>
              <a:gd name="T21" fmla="*/ 80786748 h 650"/>
              <a:gd name="T22" fmla="*/ 422106151 w 581"/>
              <a:gd name="T23" fmla="*/ 137092942 h 650"/>
              <a:gd name="T24" fmla="*/ 477484248 w 581"/>
              <a:gd name="T25" fmla="*/ 80786748 h 650"/>
              <a:gd name="T26" fmla="*/ 422106151 w 581"/>
              <a:gd name="T27" fmla="*/ 25705274 h 650"/>
              <a:gd name="T28" fmla="*/ 391339802 w 581"/>
              <a:gd name="T29" fmla="*/ 34272959 h 650"/>
              <a:gd name="T30" fmla="*/ 301504591 w 581"/>
              <a:gd name="T31" fmla="*/ 0 h 650"/>
              <a:gd name="T32" fmla="*/ 168595980 w 581"/>
              <a:gd name="T33" fmla="*/ 130972535 h 650"/>
              <a:gd name="T34" fmla="*/ 168595980 w 581"/>
              <a:gd name="T35" fmla="*/ 216656051 h 650"/>
              <a:gd name="T36" fmla="*/ 120601594 w 581"/>
              <a:gd name="T37" fmla="*/ 216656051 h 650"/>
              <a:gd name="T38" fmla="*/ 113217848 w 581"/>
              <a:gd name="T39" fmla="*/ 221551713 h 650"/>
              <a:gd name="T40" fmla="*/ 0 w 581"/>
              <a:gd name="T41" fmla="*/ 456568984 h 650"/>
              <a:gd name="T42" fmla="*/ 0 w 581"/>
              <a:gd name="T43" fmla="*/ 456568984 h 650"/>
              <a:gd name="T44" fmla="*/ 0 w 581"/>
              <a:gd name="T45" fmla="*/ 459016262 h 650"/>
              <a:gd name="T46" fmla="*/ 0 w 581"/>
              <a:gd name="T47" fmla="*/ 459016262 h 650"/>
              <a:gd name="T48" fmla="*/ 0 w 581"/>
              <a:gd name="T49" fmla="*/ 460241007 h 650"/>
              <a:gd name="T50" fmla="*/ 0 w 581"/>
              <a:gd name="T51" fmla="*/ 522666501 h 650"/>
              <a:gd name="T52" fmla="*/ 8614003 w 581"/>
              <a:gd name="T53" fmla="*/ 531235292 h 650"/>
              <a:gd name="T54" fmla="*/ 348267578 w 581"/>
              <a:gd name="T55" fmla="*/ 531235292 h 650"/>
              <a:gd name="T56" fmla="*/ 348267578 w 581"/>
              <a:gd name="T57" fmla="*/ 787060024 h 650"/>
              <a:gd name="T58" fmla="*/ 356882689 w 581"/>
              <a:gd name="T59" fmla="*/ 795628815 h 650"/>
              <a:gd name="T60" fmla="*/ 365496690 w 581"/>
              <a:gd name="T61" fmla="*/ 787060024 h 650"/>
              <a:gd name="T62" fmla="*/ 365496690 w 581"/>
              <a:gd name="T63" fmla="*/ 531235292 h 650"/>
              <a:gd name="T64" fmla="*/ 706381631 w 581"/>
              <a:gd name="T65" fmla="*/ 531235292 h 650"/>
              <a:gd name="T66" fmla="*/ 714995632 w 581"/>
              <a:gd name="T67" fmla="*/ 522666501 h 650"/>
              <a:gd name="T68" fmla="*/ 714995632 w 581"/>
              <a:gd name="T69" fmla="*/ 460241007 h 650"/>
              <a:gd name="T70" fmla="*/ 714995632 w 581"/>
              <a:gd name="T71" fmla="*/ 459016262 h 650"/>
              <a:gd name="T72" fmla="*/ 460255137 w 581"/>
              <a:gd name="T73" fmla="*/ 80786748 h 650"/>
              <a:gd name="T74" fmla="*/ 422106151 w 581"/>
              <a:gd name="T75" fmla="*/ 119956467 h 650"/>
              <a:gd name="T76" fmla="*/ 382725801 w 581"/>
              <a:gd name="T77" fmla="*/ 80786748 h 650"/>
              <a:gd name="T78" fmla="*/ 422106151 w 581"/>
              <a:gd name="T79" fmla="*/ 42841758 h 650"/>
              <a:gd name="T80" fmla="*/ 460255137 w 581"/>
              <a:gd name="T81" fmla="*/ 80786748 h 650"/>
              <a:gd name="T82" fmla="*/ 126755086 w 581"/>
              <a:gd name="T83" fmla="*/ 233792526 h 650"/>
              <a:gd name="T84" fmla="*/ 168595980 w 581"/>
              <a:gd name="T85" fmla="*/ 233792526 h 650"/>
              <a:gd name="T86" fmla="*/ 168595980 w 581"/>
              <a:gd name="T87" fmla="*/ 272962245 h 650"/>
              <a:gd name="T88" fmla="*/ 177211090 w 581"/>
              <a:gd name="T89" fmla="*/ 281529929 h 650"/>
              <a:gd name="T90" fmla="*/ 185825091 w 581"/>
              <a:gd name="T91" fmla="*/ 272962245 h 650"/>
              <a:gd name="T92" fmla="*/ 185825091 w 581"/>
              <a:gd name="T93" fmla="*/ 233792526 h 650"/>
              <a:gd name="T94" fmla="*/ 588240581 w 581"/>
              <a:gd name="T95" fmla="*/ 233792526 h 650"/>
              <a:gd name="T96" fmla="*/ 692844393 w 581"/>
              <a:gd name="T97" fmla="*/ 451672217 h 650"/>
              <a:gd name="T98" fmla="*/ 22151248 w 581"/>
              <a:gd name="T99" fmla="*/ 451672217 h 650"/>
              <a:gd name="T100" fmla="*/ 126755086 w 581"/>
              <a:gd name="T101" fmla="*/ 233792526 h 650"/>
              <a:gd name="T102" fmla="*/ 697766521 w 581"/>
              <a:gd name="T103" fmla="*/ 514098816 h 650"/>
              <a:gd name="T104" fmla="*/ 17229115 w 581"/>
              <a:gd name="T105" fmla="*/ 514098816 h 650"/>
              <a:gd name="T106" fmla="*/ 17229115 w 581"/>
              <a:gd name="T107" fmla="*/ 468808692 h 650"/>
              <a:gd name="T108" fmla="*/ 697766521 w 581"/>
              <a:gd name="T109" fmla="*/ 468808692 h 650"/>
              <a:gd name="T110" fmla="*/ 697766521 w 581"/>
              <a:gd name="T111" fmla="*/ 514098816 h 6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81"/>
              <a:gd name="T169" fmla="*/ 0 h 650"/>
              <a:gd name="T170" fmla="*/ 581 w 581"/>
              <a:gd name="T171" fmla="*/ 650 h 65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81" h="650">
                <a:moveTo>
                  <a:pt x="581" y="375"/>
                </a:moveTo>
                <a:cubicBezTo>
                  <a:pt x="581" y="375"/>
                  <a:pt x="581" y="375"/>
                  <a:pt x="581" y="375"/>
                </a:cubicBezTo>
                <a:cubicBezTo>
                  <a:pt x="581" y="374"/>
                  <a:pt x="581" y="374"/>
                  <a:pt x="580" y="373"/>
                </a:cubicBezTo>
                <a:cubicBezTo>
                  <a:pt x="580" y="373"/>
                  <a:pt x="580" y="373"/>
                  <a:pt x="580" y="373"/>
                </a:cubicBezTo>
                <a:cubicBezTo>
                  <a:pt x="489" y="181"/>
                  <a:pt x="489" y="181"/>
                  <a:pt x="489" y="181"/>
                </a:cubicBezTo>
                <a:cubicBezTo>
                  <a:pt x="488" y="179"/>
                  <a:pt x="485" y="177"/>
                  <a:pt x="482" y="177"/>
                </a:cubicBezTo>
                <a:cubicBezTo>
                  <a:pt x="151" y="177"/>
                  <a:pt x="151" y="177"/>
                  <a:pt x="151" y="177"/>
                </a:cubicBezTo>
                <a:cubicBezTo>
                  <a:pt x="151" y="107"/>
                  <a:pt x="151" y="107"/>
                  <a:pt x="151" y="107"/>
                </a:cubicBezTo>
                <a:cubicBezTo>
                  <a:pt x="151" y="56"/>
                  <a:pt x="193" y="14"/>
                  <a:pt x="245" y="14"/>
                </a:cubicBezTo>
                <a:cubicBezTo>
                  <a:pt x="271" y="14"/>
                  <a:pt x="291" y="22"/>
                  <a:pt x="308" y="38"/>
                </a:cubicBezTo>
                <a:cubicBezTo>
                  <a:pt x="301" y="46"/>
                  <a:pt x="297" y="56"/>
                  <a:pt x="297" y="66"/>
                </a:cubicBezTo>
                <a:cubicBezTo>
                  <a:pt x="297" y="91"/>
                  <a:pt x="318" y="112"/>
                  <a:pt x="343" y="112"/>
                </a:cubicBezTo>
                <a:cubicBezTo>
                  <a:pt x="368" y="112"/>
                  <a:pt x="388" y="91"/>
                  <a:pt x="388" y="66"/>
                </a:cubicBezTo>
                <a:cubicBezTo>
                  <a:pt x="388" y="41"/>
                  <a:pt x="368" y="21"/>
                  <a:pt x="343" y="21"/>
                </a:cubicBezTo>
                <a:cubicBezTo>
                  <a:pt x="334" y="21"/>
                  <a:pt x="325" y="24"/>
                  <a:pt x="318" y="28"/>
                </a:cubicBezTo>
                <a:cubicBezTo>
                  <a:pt x="299" y="9"/>
                  <a:pt x="275" y="0"/>
                  <a:pt x="245" y="0"/>
                </a:cubicBezTo>
                <a:cubicBezTo>
                  <a:pt x="185" y="0"/>
                  <a:pt x="137" y="48"/>
                  <a:pt x="137" y="107"/>
                </a:cubicBezTo>
                <a:cubicBezTo>
                  <a:pt x="137" y="177"/>
                  <a:pt x="137" y="177"/>
                  <a:pt x="137" y="177"/>
                </a:cubicBezTo>
                <a:cubicBezTo>
                  <a:pt x="98" y="177"/>
                  <a:pt x="98" y="177"/>
                  <a:pt x="98" y="177"/>
                </a:cubicBezTo>
                <a:cubicBezTo>
                  <a:pt x="96" y="177"/>
                  <a:pt x="93" y="179"/>
                  <a:pt x="92" y="181"/>
                </a:cubicBezTo>
                <a:cubicBezTo>
                  <a:pt x="0" y="373"/>
                  <a:pt x="0" y="373"/>
                  <a:pt x="0" y="373"/>
                </a:cubicBezTo>
                <a:cubicBezTo>
                  <a:pt x="0" y="373"/>
                  <a:pt x="0" y="373"/>
                  <a:pt x="0" y="373"/>
                </a:cubicBezTo>
                <a:cubicBezTo>
                  <a:pt x="0" y="374"/>
                  <a:pt x="0" y="374"/>
                  <a:pt x="0" y="375"/>
                </a:cubicBezTo>
                <a:cubicBezTo>
                  <a:pt x="0" y="375"/>
                  <a:pt x="0" y="375"/>
                  <a:pt x="0" y="375"/>
                </a:cubicBezTo>
                <a:cubicBezTo>
                  <a:pt x="0" y="375"/>
                  <a:pt x="0" y="376"/>
                  <a:pt x="0" y="376"/>
                </a:cubicBezTo>
                <a:cubicBezTo>
                  <a:pt x="0" y="427"/>
                  <a:pt x="0" y="427"/>
                  <a:pt x="0" y="427"/>
                </a:cubicBezTo>
                <a:cubicBezTo>
                  <a:pt x="0" y="431"/>
                  <a:pt x="3" y="434"/>
                  <a:pt x="7" y="434"/>
                </a:cubicBezTo>
                <a:cubicBezTo>
                  <a:pt x="283" y="434"/>
                  <a:pt x="283" y="434"/>
                  <a:pt x="283" y="434"/>
                </a:cubicBezTo>
                <a:cubicBezTo>
                  <a:pt x="283" y="643"/>
                  <a:pt x="283" y="643"/>
                  <a:pt x="283" y="643"/>
                </a:cubicBezTo>
                <a:cubicBezTo>
                  <a:pt x="283" y="647"/>
                  <a:pt x="287" y="650"/>
                  <a:pt x="290" y="650"/>
                </a:cubicBezTo>
                <a:cubicBezTo>
                  <a:pt x="294" y="650"/>
                  <a:pt x="297" y="647"/>
                  <a:pt x="297" y="643"/>
                </a:cubicBezTo>
                <a:cubicBezTo>
                  <a:pt x="297" y="434"/>
                  <a:pt x="297" y="434"/>
                  <a:pt x="297" y="434"/>
                </a:cubicBezTo>
                <a:cubicBezTo>
                  <a:pt x="574" y="434"/>
                  <a:pt x="574" y="434"/>
                  <a:pt x="574" y="434"/>
                </a:cubicBezTo>
                <a:cubicBezTo>
                  <a:pt x="578" y="434"/>
                  <a:pt x="581" y="431"/>
                  <a:pt x="581" y="427"/>
                </a:cubicBezTo>
                <a:cubicBezTo>
                  <a:pt x="581" y="376"/>
                  <a:pt x="581" y="376"/>
                  <a:pt x="581" y="376"/>
                </a:cubicBezTo>
                <a:cubicBezTo>
                  <a:pt x="581" y="376"/>
                  <a:pt x="581" y="375"/>
                  <a:pt x="581" y="375"/>
                </a:cubicBezTo>
                <a:close/>
                <a:moveTo>
                  <a:pt x="374" y="66"/>
                </a:moveTo>
                <a:cubicBezTo>
                  <a:pt x="374" y="84"/>
                  <a:pt x="360" y="98"/>
                  <a:pt x="343" y="98"/>
                </a:cubicBezTo>
                <a:cubicBezTo>
                  <a:pt x="326" y="98"/>
                  <a:pt x="311" y="84"/>
                  <a:pt x="311" y="66"/>
                </a:cubicBezTo>
                <a:cubicBezTo>
                  <a:pt x="311" y="49"/>
                  <a:pt x="326" y="35"/>
                  <a:pt x="343" y="35"/>
                </a:cubicBezTo>
                <a:cubicBezTo>
                  <a:pt x="360" y="35"/>
                  <a:pt x="374" y="49"/>
                  <a:pt x="374" y="66"/>
                </a:cubicBezTo>
                <a:close/>
                <a:moveTo>
                  <a:pt x="103" y="191"/>
                </a:moveTo>
                <a:cubicBezTo>
                  <a:pt x="137" y="191"/>
                  <a:pt x="137" y="191"/>
                  <a:pt x="137" y="191"/>
                </a:cubicBezTo>
                <a:cubicBezTo>
                  <a:pt x="137" y="223"/>
                  <a:pt x="137" y="223"/>
                  <a:pt x="137" y="223"/>
                </a:cubicBezTo>
                <a:cubicBezTo>
                  <a:pt x="137" y="227"/>
                  <a:pt x="140" y="230"/>
                  <a:pt x="144" y="230"/>
                </a:cubicBezTo>
                <a:cubicBezTo>
                  <a:pt x="148" y="230"/>
                  <a:pt x="151" y="227"/>
                  <a:pt x="151" y="223"/>
                </a:cubicBezTo>
                <a:cubicBezTo>
                  <a:pt x="151" y="191"/>
                  <a:pt x="151" y="191"/>
                  <a:pt x="151" y="191"/>
                </a:cubicBezTo>
                <a:cubicBezTo>
                  <a:pt x="478" y="191"/>
                  <a:pt x="478" y="191"/>
                  <a:pt x="478" y="191"/>
                </a:cubicBezTo>
                <a:cubicBezTo>
                  <a:pt x="563" y="369"/>
                  <a:pt x="563" y="369"/>
                  <a:pt x="563" y="369"/>
                </a:cubicBezTo>
                <a:cubicBezTo>
                  <a:pt x="18" y="369"/>
                  <a:pt x="18" y="369"/>
                  <a:pt x="18" y="369"/>
                </a:cubicBezTo>
                <a:lnTo>
                  <a:pt x="103" y="191"/>
                </a:lnTo>
                <a:close/>
                <a:moveTo>
                  <a:pt x="567" y="420"/>
                </a:moveTo>
                <a:cubicBezTo>
                  <a:pt x="14" y="420"/>
                  <a:pt x="14" y="420"/>
                  <a:pt x="14" y="420"/>
                </a:cubicBezTo>
                <a:cubicBezTo>
                  <a:pt x="14" y="383"/>
                  <a:pt x="14" y="383"/>
                  <a:pt x="14" y="383"/>
                </a:cubicBezTo>
                <a:cubicBezTo>
                  <a:pt x="567" y="383"/>
                  <a:pt x="567" y="383"/>
                  <a:pt x="567" y="383"/>
                </a:cubicBezTo>
                <a:lnTo>
                  <a:pt x="567" y="420"/>
                </a:lnTo>
                <a:close/>
              </a:path>
            </a:pathLst>
          </a:custGeom>
          <a:solidFill>
            <a:schemeClr val="accent1"/>
          </a:solidFill>
          <a:ln w="9525">
            <a:solidFill>
              <a:schemeClr val="accent6"/>
            </a:solidFill>
            <a:miter lim="800000"/>
          </a:ln>
        </p:spPr>
        <p:txBody>
          <a:bodyPr/>
          <a:lstStyle/>
          <a:p>
            <a:endParaRPr lang="id-ID" altLang="zh-CN">
              <a:sym typeface="Arial" panose="020B0604020202020204" pitchFamily="34" charset="0"/>
            </a:endParaRPr>
          </a:p>
        </p:txBody>
      </p:sp>
      <p:grpSp>
        <p:nvGrpSpPr>
          <p:cNvPr id="49" name="Group 8"/>
          <p:cNvGrpSpPr>
            <a:grpSpLocks noChangeAspect="1"/>
          </p:cNvGrpSpPr>
          <p:nvPr/>
        </p:nvGrpSpPr>
        <p:grpSpPr bwMode="auto">
          <a:xfrm>
            <a:off x="9052886" y="3691667"/>
            <a:ext cx="411859" cy="542449"/>
            <a:chOff x="5407" y="2205"/>
            <a:chExt cx="246" cy="324"/>
          </a:xfrm>
          <a:solidFill>
            <a:schemeClr val="accent1"/>
          </a:solidFill>
        </p:grpSpPr>
        <p:sp>
          <p:nvSpPr>
            <p:cNvPr id="51" name="Freeform 9"/>
            <p:cNvSpPr>
              <a:spLocks noEditPoints="1"/>
            </p:cNvSpPr>
            <p:nvPr/>
          </p:nvSpPr>
          <p:spPr bwMode="auto">
            <a:xfrm>
              <a:off x="5407" y="2205"/>
              <a:ext cx="246" cy="324"/>
            </a:xfrm>
            <a:custGeom>
              <a:avLst/>
              <a:gdLst>
                <a:gd name="T0" fmla="*/ 240 w 479"/>
                <a:gd name="T1" fmla="*/ 633 h 633"/>
                <a:gd name="T2" fmla="*/ 238 w 479"/>
                <a:gd name="T3" fmla="*/ 633 h 633"/>
                <a:gd name="T4" fmla="*/ 103 w 479"/>
                <a:gd name="T5" fmla="*/ 553 h 633"/>
                <a:gd name="T6" fmla="*/ 0 w 479"/>
                <a:gd name="T7" fmla="*/ 435 h 633"/>
                <a:gd name="T8" fmla="*/ 0 w 479"/>
                <a:gd name="T9" fmla="*/ 45 h 633"/>
                <a:gd name="T10" fmla="*/ 5 w 479"/>
                <a:gd name="T11" fmla="*/ 39 h 633"/>
                <a:gd name="T12" fmla="*/ 239 w 479"/>
                <a:gd name="T13" fmla="*/ 0 h 633"/>
                <a:gd name="T14" fmla="*/ 474 w 479"/>
                <a:gd name="T15" fmla="*/ 39 h 633"/>
                <a:gd name="T16" fmla="*/ 479 w 479"/>
                <a:gd name="T17" fmla="*/ 45 h 633"/>
                <a:gd name="T18" fmla="*/ 479 w 479"/>
                <a:gd name="T19" fmla="*/ 435 h 633"/>
                <a:gd name="T20" fmla="*/ 374 w 479"/>
                <a:gd name="T21" fmla="*/ 560 h 633"/>
                <a:gd name="T22" fmla="*/ 241 w 479"/>
                <a:gd name="T23" fmla="*/ 633 h 633"/>
                <a:gd name="T24" fmla="*/ 240 w 479"/>
                <a:gd name="T25" fmla="*/ 633 h 633"/>
                <a:gd name="T26" fmla="*/ 14 w 479"/>
                <a:gd name="T27" fmla="*/ 51 h 633"/>
                <a:gd name="T28" fmla="*/ 14 w 479"/>
                <a:gd name="T29" fmla="*/ 435 h 633"/>
                <a:gd name="T30" fmla="*/ 111 w 479"/>
                <a:gd name="T31" fmla="*/ 542 h 633"/>
                <a:gd name="T32" fmla="*/ 240 w 479"/>
                <a:gd name="T33" fmla="*/ 619 h 633"/>
                <a:gd name="T34" fmla="*/ 465 w 479"/>
                <a:gd name="T35" fmla="*/ 435 h 633"/>
                <a:gd name="T36" fmla="*/ 465 w 479"/>
                <a:gd name="T37" fmla="*/ 51 h 633"/>
                <a:gd name="T38" fmla="*/ 239 w 479"/>
                <a:gd name="T39" fmla="*/ 14 h 633"/>
                <a:gd name="T40" fmla="*/ 14 w 479"/>
                <a:gd name="T41" fmla="*/ 51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9" h="633">
                  <a:moveTo>
                    <a:pt x="240" y="633"/>
                  </a:moveTo>
                  <a:cubicBezTo>
                    <a:pt x="239" y="633"/>
                    <a:pt x="239" y="633"/>
                    <a:pt x="238" y="633"/>
                  </a:cubicBezTo>
                  <a:cubicBezTo>
                    <a:pt x="215" y="628"/>
                    <a:pt x="155" y="593"/>
                    <a:pt x="103" y="553"/>
                  </a:cubicBezTo>
                  <a:cubicBezTo>
                    <a:pt x="13" y="486"/>
                    <a:pt x="0" y="450"/>
                    <a:pt x="0" y="435"/>
                  </a:cubicBezTo>
                  <a:cubicBezTo>
                    <a:pt x="0" y="45"/>
                    <a:pt x="0" y="45"/>
                    <a:pt x="0" y="45"/>
                  </a:cubicBezTo>
                  <a:cubicBezTo>
                    <a:pt x="0" y="42"/>
                    <a:pt x="2" y="40"/>
                    <a:pt x="5" y="39"/>
                  </a:cubicBezTo>
                  <a:cubicBezTo>
                    <a:pt x="91" y="13"/>
                    <a:pt x="168" y="0"/>
                    <a:pt x="239" y="0"/>
                  </a:cubicBezTo>
                  <a:cubicBezTo>
                    <a:pt x="327" y="0"/>
                    <a:pt x="415" y="21"/>
                    <a:pt x="474" y="39"/>
                  </a:cubicBezTo>
                  <a:cubicBezTo>
                    <a:pt x="477" y="40"/>
                    <a:pt x="479" y="42"/>
                    <a:pt x="479" y="45"/>
                  </a:cubicBezTo>
                  <a:cubicBezTo>
                    <a:pt x="479" y="435"/>
                    <a:pt x="479" y="435"/>
                    <a:pt x="479" y="435"/>
                  </a:cubicBezTo>
                  <a:cubicBezTo>
                    <a:pt x="479" y="476"/>
                    <a:pt x="422" y="526"/>
                    <a:pt x="374" y="560"/>
                  </a:cubicBezTo>
                  <a:cubicBezTo>
                    <a:pt x="321" y="598"/>
                    <a:pt x="261" y="629"/>
                    <a:pt x="241" y="633"/>
                  </a:cubicBezTo>
                  <a:cubicBezTo>
                    <a:pt x="241" y="633"/>
                    <a:pt x="240" y="633"/>
                    <a:pt x="240" y="633"/>
                  </a:cubicBezTo>
                  <a:close/>
                  <a:moveTo>
                    <a:pt x="14" y="51"/>
                  </a:moveTo>
                  <a:cubicBezTo>
                    <a:pt x="14" y="435"/>
                    <a:pt x="14" y="435"/>
                    <a:pt x="14" y="435"/>
                  </a:cubicBezTo>
                  <a:cubicBezTo>
                    <a:pt x="14" y="456"/>
                    <a:pt x="50" y="496"/>
                    <a:pt x="111" y="542"/>
                  </a:cubicBezTo>
                  <a:cubicBezTo>
                    <a:pt x="166" y="583"/>
                    <a:pt x="220" y="614"/>
                    <a:pt x="240" y="619"/>
                  </a:cubicBezTo>
                  <a:cubicBezTo>
                    <a:pt x="280" y="609"/>
                    <a:pt x="465" y="499"/>
                    <a:pt x="465" y="435"/>
                  </a:cubicBezTo>
                  <a:cubicBezTo>
                    <a:pt x="465" y="51"/>
                    <a:pt x="465" y="51"/>
                    <a:pt x="465" y="51"/>
                  </a:cubicBezTo>
                  <a:cubicBezTo>
                    <a:pt x="407" y="34"/>
                    <a:pt x="322" y="14"/>
                    <a:pt x="239" y="14"/>
                  </a:cubicBezTo>
                  <a:cubicBezTo>
                    <a:pt x="171" y="14"/>
                    <a:pt x="97" y="26"/>
                    <a:pt x="14" y="51"/>
                  </a:cubicBezTo>
                  <a:close/>
                </a:path>
              </a:pathLst>
            </a:custGeom>
            <a:grpFill/>
            <a:ln>
              <a:solidFill>
                <a:schemeClr val="accent5"/>
              </a:solid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52" name="Freeform 10"/>
            <p:cNvSpPr>
              <a:spLocks noEditPoints="1"/>
            </p:cNvSpPr>
            <p:nvPr/>
          </p:nvSpPr>
          <p:spPr bwMode="auto">
            <a:xfrm>
              <a:off x="5407" y="2216"/>
              <a:ext cx="246" cy="256"/>
            </a:xfrm>
            <a:custGeom>
              <a:avLst/>
              <a:gdLst>
                <a:gd name="T0" fmla="*/ 419 w 479"/>
                <a:gd name="T1" fmla="*/ 499 h 499"/>
                <a:gd name="T2" fmla="*/ 415 w 479"/>
                <a:gd name="T3" fmla="*/ 497 h 499"/>
                <a:gd name="T4" fmla="*/ 3 w 479"/>
                <a:gd name="T5" fmla="*/ 184 h 499"/>
                <a:gd name="T6" fmla="*/ 0 w 479"/>
                <a:gd name="T7" fmla="*/ 178 h 499"/>
                <a:gd name="T8" fmla="*/ 0 w 479"/>
                <a:gd name="T9" fmla="*/ 22 h 499"/>
                <a:gd name="T10" fmla="*/ 5 w 479"/>
                <a:gd name="T11" fmla="*/ 16 h 499"/>
                <a:gd name="T12" fmla="*/ 59 w 479"/>
                <a:gd name="T13" fmla="*/ 1 h 499"/>
                <a:gd name="T14" fmla="*/ 65 w 479"/>
                <a:gd name="T15" fmla="*/ 2 h 499"/>
                <a:gd name="T16" fmla="*/ 476 w 479"/>
                <a:gd name="T17" fmla="*/ 315 h 499"/>
                <a:gd name="T18" fmla="*/ 479 w 479"/>
                <a:gd name="T19" fmla="*/ 320 h 499"/>
                <a:gd name="T20" fmla="*/ 479 w 479"/>
                <a:gd name="T21" fmla="*/ 412 h 499"/>
                <a:gd name="T22" fmla="*/ 424 w 479"/>
                <a:gd name="T23" fmla="*/ 497 h 499"/>
                <a:gd name="T24" fmla="*/ 419 w 479"/>
                <a:gd name="T25" fmla="*/ 499 h 499"/>
                <a:gd name="T26" fmla="*/ 14 w 479"/>
                <a:gd name="T27" fmla="*/ 175 h 499"/>
                <a:gd name="T28" fmla="*/ 419 w 479"/>
                <a:gd name="T29" fmla="*/ 483 h 499"/>
                <a:gd name="T30" fmla="*/ 465 w 479"/>
                <a:gd name="T31" fmla="*/ 412 h 499"/>
                <a:gd name="T32" fmla="*/ 465 w 479"/>
                <a:gd name="T33" fmla="*/ 324 h 499"/>
                <a:gd name="T34" fmla="*/ 59 w 479"/>
                <a:gd name="T35" fmla="*/ 15 h 499"/>
                <a:gd name="T36" fmla="*/ 14 w 479"/>
                <a:gd name="T37" fmla="*/ 28 h 499"/>
                <a:gd name="T38" fmla="*/ 14 w 479"/>
                <a:gd name="T39" fmla="*/ 175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79" h="499">
                  <a:moveTo>
                    <a:pt x="419" y="499"/>
                  </a:moveTo>
                  <a:cubicBezTo>
                    <a:pt x="418" y="499"/>
                    <a:pt x="417" y="498"/>
                    <a:pt x="415" y="497"/>
                  </a:cubicBezTo>
                  <a:cubicBezTo>
                    <a:pt x="3" y="184"/>
                    <a:pt x="3" y="184"/>
                    <a:pt x="3" y="184"/>
                  </a:cubicBezTo>
                  <a:cubicBezTo>
                    <a:pt x="1" y="183"/>
                    <a:pt x="0" y="180"/>
                    <a:pt x="0" y="178"/>
                  </a:cubicBezTo>
                  <a:cubicBezTo>
                    <a:pt x="0" y="22"/>
                    <a:pt x="0" y="22"/>
                    <a:pt x="0" y="22"/>
                  </a:cubicBezTo>
                  <a:cubicBezTo>
                    <a:pt x="0" y="19"/>
                    <a:pt x="2" y="17"/>
                    <a:pt x="5" y="16"/>
                  </a:cubicBezTo>
                  <a:cubicBezTo>
                    <a:pt x="23" y="10"/>
                    <a:pt x="41" y="5"/>
                    <a:pt x="59" y="1"/>
                  </a:cubicBezTo>
                  <a:cubicBezTo>
                    <a:pt x="61" y="0"/>
                    <a:pt x="63" y="1"/>
                    <a:pt x="65" y="2"/>
                  </a:cubicBezTo>
                  <a:cubicBezTo>
                    <a:pt x="476" y="315"/>
                    <a:pt x="476" y="315"/>
                    <a:pt x="476" y="315"/>
                  </a:cubicBezTo>
                  <a:cubicBezTo>
                    <a:pt x="478" y="316"/>
                    <a:pt x="479" y="318"/>
                    <a:pt x="479" y="320"/>
                  </a:cubicBezTo>
                  <a:cubicBezTo>
                    <a:pt x="479" y="412"/>
                    <a:pt x="479" y="412"/>
                    <a:pt x="479" y="412"/>
                  </a:cubicBezTo>
                  <a:cubicBezTo>
                    <a:pt x="479" y="435"/>
                    <a:pt x="460" y="464"/>
                    <a:pt x="424" y="497"/>
                  </a:cubicBezTo>
                  <a:cubicBezTo>
                    <a:pt x="423" y="498"/>
                    <a:pt x="421" y="499"/>
                    <a:pt x="419" y="499"/>
                  </a:cubicBezTo>
                  <a:close/>
                  <a:moveTo>
                    <a:pt x="14" y="175"/>
                  </a:moveTo>
                  <a:cubicBezTo>
                    <a:pt x="419" y="483"/>
                    <a:pt x="419" y="483"/>
                    <a:pt x="419" y="483"/>
                  </a:cubicBezTo>
                  <a:cubicBezTo>
                    <a:pt x="449" y="454"/>
                    <a:pt x="465" y="430"/>
                    <a:pt x="465" y="412"/>
                  </a:cubicBezTo>
                  <a:cubicBezTo>
                    <a:pt x="465" y="324"/>
                    <a:pt x="465" y="324"/>
                    <a:pt x="465" y="324"/>
                  </a:cubicBezTo>
                  <a:cubicBezTo>
                    <a:pt x="59" y="15"/>
                    <a:pt x="59" y="15"/>
                    <a:pt x="59" y="15"/>
                  </a:cubicBezTo>
                  <a:cubicBezTo>
                    <a:pt x="44" y="19"/>
                    <a:pt x="29" y="23"/>
                    <a:pt x="14" y="28"/>
                  </a:cubicBezTo>
                  <a:lnTo>
                    <a:pt x="14" y="175"/>
                  </a:lnTo>
                  <a:close/>
                </a:path>
              </a:pathLst>
            </a:custGeom>
            <a:grpFill/>
            <a:ln>
              <a:solidFill>
                <a:schemeClr val="accent5"/>
              </a:solidFill>
            </a:ln>
          </p:spPr>
          <p:txBody>
            <a:bodyPr/>
            <a:lstStyle/>
            <a:p>
              <a:pPr fontAlgn="auto">
                <a:spcBef>
                  <a:spcPts val="0"/>
                </a:spcBef>
                <a:spcAft>
                  <a:spcPts val="0"/>
                </a:spcAft>
                <a:defRPr/>
              </a:pPr>
              <a:endParaRPr lang="id-ID">
                <a:ea typeface="+mn-ea"/>
                <a:sym typeface="Arial" panose="020B0604020202020204" pitchFamily="34" charset="0"/>
              </a:endParaRPr>
            </a:p>
          </p:txBody>
        </p:sp>
      </p:grpSp>
      <p:grpSp>
        <p:nvGrpSpPr>
          <p:cNvPr id="53" name="Group 13"/>
          <p:cNvGrpSpPr>
            <a:grpSpLocks noChangeAspect="1"/>
          </p:cNvGrpSpPr>
          <p:nvPr/>
        </p:nvGrpSpPr>
        <p:grpSpPr bwMode="auto">
          <a:xfrm>
            <a:off x="1128781" y="4865301"/>
            <a:ext cx="704849" cy="688107"/>
            <a:chOff x="674" y="2906"/>
            <a:chExt cx="421" cy="411"/>
          </a:xfrm>
          <a:solidFill>
            <a:schemeClr val="accent1"/>
          </a:solidFill>
        </p:grpSpPr>
        <p:sp>
          <p:nvSpPr>
            <p:cNvPr id="55" name="Freeform 14"/>
            <p:cNvSpPr>
              <a:spLocks noEditPoints="1"/>
            </p:cNvSpPr>
            <p:nvPr/>
          </p:nvSpPr>
          <p:spPr bwMode="auto">
            <a:xfrm>
              <a:off x="705" y="2906"/>
              <a:ext cx="390" cy="381"/>
            </a:xfrm>
            <a:custGeom>
              <a:avLst/>
              <a:gdLst>
                <a:gd name="T0" fmla="*/ 520 w 540"/>
                <a:gd name="T1" fmla="*/ 8 h 527"/>
                <a:gd name="T2" fmla="*/ 488 w 540"/>
                <a:gd name="T3" fmla="*/ 0 h 527"/>
                <a:gd name="T4" fmla="*/ 293 w 540"/>
                <a:gd name="T5" fmla="*/ 89 h 527"/>
                <a:gd name="T6" fmla="*/ 195 w 540"/>
                <a:gd name="T7" fmla="*/ 196 h 527"/>
                <a:gd name="T8" fmla="*/ 75 w 540"/>
                <a:gd name="T9" fmla="*/ 205 h 527"/>
                <a:gd name="T10" fmla="*/ 2 w 540"/>
                <a:gd name="T11" fmla="*/ 285 h 527"/>
                <a:gd name="T12" fmla="*/ 3 w 540"/>
                <a:gd name="T13" fmla="*/ 293 h 527"/>
                <a:gd name="T14" fmla="*/ 10 w 540"/>
                <a:gd name="T15" fmla="*/ 295 h 527"/>
                <a:gd name="T16" fmla="*/ 103 w 540"/>
                <a:gd name="T17" fmla="*/ 297 h 527"/>
                <a:gd name="T18" fmla="*/ 96 w 540"/>
                <a:gd name="T19" fmla="*/ 305 h 527"/>
                <a:gd name="T20" fmla="*/ 96 w 540"/>
                <a:gd name="T21" fmla="*/ 332 h 527"/>
                <a:gd name="T22" fmla="*/ 67 w 540"/>
                <a:gd name="T23" fmla="*/ 362 h 527"/>
                <a:gd name="T24" fmla="*/ 97 w 540"/>
                <a:gd name="T25" fmla="*/ 431 h 527"/>
                <a:gd name="T26" fmla="*/ 155 w 540"/>
                <a:gd name="T27" fmla="*/ 466 h 527"/>
                <a:gd name="T28" fmla="*/ 166 w 540"/>
                <a:gd name="T29" fmla="*/ 461 h 527"/>
                <a:gd name="T30" fmla="*/ 196 w 540"/>
                <a:gd name="T31" fmla="*/ 432 h 527"/>
                <a:gd name="T32" fmla="*/ 212 w 540"/>
                <a:gd name="T33" fmla="*/ 436 h 527"/>
                <a:gd name="T34" fmla="*/ 223 w 540"/>
                <a:gd name="T35" fmla="*/ 432 h 527"/>
                <a:gd name="T36" fmla="*/ 232 w 540"/>
                <a:gd name="T37" fmla="*/ 424 h 527"/>
                <a:gd name="T38" fmla="*/ 233 w 540"/>
                <a:gd name="T39" fmla="*/ 518 h 527"/>
                <a:gd name="T40" fmla="*/ 235 w 540"/>
                <a:gd name="T41" fmla="*/ 526 h 527"/>
                <a:gd name="T42" fmla="*/ 240 w 540"/>
                <a:gd name="T43" fmla="*/ 527 h 527"/>
                <a:gd name="T44" fmla="*/ 243 w 540"/>
                <a:gd name="T45" fmla="*/ 527 h 527"/>
                <a:gd name="T46" fmla="*/ 324 w 540"/>
                <a:gd name="T47" fmla="*/ 454 h 527"/>
                <a:gd name="T48" fmla="*/ 332 w 540"/>
                <a:gd name="T49" fmla="*/ 333 h 527"/>
                <a:gd name="T50" fmla="*/ 439 w 540"/>
                <a:gd name="T51" fmla="*/ 235 h 527"/>
                <a:gd name="T52" fmla="*/ 520 w 540"/>
                <a:gd name="T53" fmla="*/ 8 h 527"/>
                <a:gd name="T54" fmla="*/ 21 w 540"/>
                <a:gd name="T55" fmla="*/ 278 h 527"/>
                <a:gd name="T56" fmla="*/ 79 w 540"/>
                <a:gd name="T57" fmla="*/ 218 h 527"/>
                <a:gd name="T58" fmla="*/ 183 w 540"/>
                <a:gd name="T59" fmla="*/ 210 h 527"/>
                <a:gd name="T60" fmla="*/ 114 w 540"/>
                <a:gd name="T61" fmla="*/ 286 h 527"/>
                <a:gd name="T62" fmla="*/ 21 w 540"/>
                <a:gd name="T63" fmla="*/ 278 h 527"/>
                <a:gd name="T64" fmla="*/ 157 w 540"/>
                <a:gd name="T65" fmla="*/ 451 h 527"/>
                <a:gd name="T66" fmla="*/ 107 w 540"/>
                <a:gd name="T67" fmla="*/ 421 h 527"/>
                <a:gd name="T68" fmla="*/ 77 w 540"/>
                <a:gd name="T69" fmla="*/ 372 h 527"/>
                <a:gd name="T70" fmla="*/ 103 w 540"/>
                <a:gd name="T71" fmla="*/ 345 h 527"/>
                <a:gd name="T72" fmla="*/ 139 w 540"/>
                <a:gd name="T73" fmla="*/ 389 h 527"/>
                <a:gd name="T74" fmla="*/ 183 w 540"/>
                <a:gd name="T75" fmla="*/ 425 h 527"/>
                <a:gd name="T76" fmla="*/ 157 w 540"/>
                <a:gd name="T77" fmla="*/ 451 h 527"/>
                <a:gd name="T78" fmla="*/ 311 w 540"/>
                <a:gd name="T79" fmla="*/ 449 h 527"/>
                <a:gd name="T80" fmla="*/ 251 w 540"/>
                <a:gd name="T81" fmla="*/ 507 h 527"/>
                <a:gd name="T82" fmla="*/ 243 w 540"/>
                <a:gd name="T83" fmla="*/ 414 h 527"/>
                <a:gd name="T84" fmla="*/ 319 w 540"/>
                <a:gd name="T85" fmla="*/ 345 h 527"/>
                <a:gd name="T86" fmla="*/ 311 w 540"/>
                <a:gd name="T87" fmla="*/ 449 h 527"/>
                <a:gd name="T88" fmla="*/ 231 w 540"/>
                <a:gd name="T89" fmla="*/ 406 h 527"/>
                <a:gd name="T90" fmla="*/ 229 w 540"/>
                <a:gd name="T91" fmla="*/ 407 h 527"/>
                <a:gd name="T92" fmla="*/ 214 w 540"/>
                <a:gd name="T93" fmla="*/ 421 h 527"/>
                <a:gd name="T94" fmla="*/ 212 w 540"/>
                <a:gd name="T95" fmla="*/ 422 h 527"/>
                <a:gd name="T96" fmla="*/ 149 w 540"/>
                <a:gd name="T97" fmla="*/ 379 h 527"/>
                <a:gd name="T98" fmla="*/ 107 w 540"/>
                <a:gd name="T99" fmla="*/ 314 h 527"/>
                <a:gd name="T100" fmla="*/ 120 w 540"/>
                <a:gd name="T101" fmla="*/ 299 h 527"/>
                <a:gd name="T102" fmla="*/ 121 w 540"/>
                <a:gd name="T103" fmla="*/ 298 h 527"/>
                <a:gd name="T104" fmla="*/ 303 w 540"/>
                <a:gd name="T105" fmla="*/ 98 h 527"/>
                <a:gd name="T106" fmla="*/ 488 w 540"/>
                <a:gd name="T107" fmla="*/ 14 h 527"/>
                <a:gd name="T108" fmla="*/ 510 w 540"/>
                <a:gd name="T109" fmla="*/ 18 h 527"/>
                <a:gd name="T110" fmla="*/ 430 w 540"/>
                <a:gd name="T111" fmla="*/ 225 h 527"/>
                <a:gd name="T112" fmla="*/ 231 w 540"/>
                <a:gd name="T113" fmla="*/ 406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0" h="527">
                  <a:moveTo>
                    <a:pt x="520" y="8"/>
                  </a:moveTo>
                  <a:cubicBezTo>
                    <a:pt x="514" y="3"/>
                    <a:pt x="504" y="0"/>
                    <a:pt x="488" y="0"/>
                  </a:cubicBezTo>
                  <a:cubicBezTo>
                    <a:pt x="451" y="0"/>
                    <a:pt x="363" y="19"/>
                    <a:pt x="293" y="89"/>
                  </a:cubicBezTo>
                  <a:cubicBezTo>
                    <a:pt x="195" y="196"/>
                    <a:pt x="195" y="196"/>
                    <a:pt x="195" y="196"/>
                  </a:cubicBezTo>
                  <a:cubicBezTo>
                    <a:pt x="179" y="195"/>
                    <a:pt x="111" y="191"/>
                    <a:pt x="75" y="205"/>
                  </a:cubicBezTo>
                  <a:cubicBezTo>
                    <a:pt x="32" y="220"/>
                    <a:pt x="3" y="283"/>
                    <a:pt x="2" y="285"/>
                  </a:cubicBezTo>
                  <a:cubicBezTo>
                    <a:pt x="0" y="288"/>
                    <a:pt x="1" y="291"/>
                    <a:pt x="3" y="293"/>
                  </a:cubicBezTo>
                  <a:cubicBezTo>
                    <a:pt x="4" y="295"/>
                    <a:pt x="7" y="296"/>
                    <a:pt x="10" y="295"/>
                  </a:cubicBezTo>
                  <a:cubicBezTo>
                    <a:pt x="48" y="283"/>
                    <a:pt x="86" y="292"/>
                    <a:pt x="103" y="297"/>
                  </a:cubicBezTo>
                  <a:cubicBezTo>
                    <a:pt x="96" y="305"/>
                    <a:pt x="96" y="305"/>
                    <a:pt x="96" y="305"/>
                  </a:cubicBezTo>
                  <a:cubicBezTo>
                    <a:pt x="91" y="311"/>
                    <a:pt x="92" y="321"/>
                    <a:pt x="96" y="332"/>
                  </a:cubicBezTo>
                  <a:cubicBezTo>
                    <a:pt x="67" y="362"/>
                    <a:pt x="67" y="362"/>
                    <a:pt x="67" y="362"/>
                  </a:cubicBezTo>
                  <a:cubicBezTo>
                    <a:pt x="54" y="376"/>
                    <a:pt x="73" y="407"/>
                    <a:pt x="97" y="431"/>
                  </a:cubicBezTo>
                  <a:cubicBezTo>
                    <a:pt x="116" y="449"/>
                    <a:pt x="139" y="466"/>
                    <a:pt x="155" y="466"/>
                  </a:cubicBezTo>
                  <a:cubicBezTo>
                    <a:pt x="159" y="466"/>
                    <a:pt x="163" y="464"/>
                    <a:pt x="166" y="461"/>
                  </a:cubicBezTo>
                  <a:cubicBezTo>
                    <a:pt x="196" y="432"/>
                    <a:pt x="196" y="432"/>
                    <a:pt x="196" y="432"/>
                  </a:cubicBezTo>
                  <a:cubicBezTo>
                    <a:pt x="202" y="434"/>
                    <a:pt x="208" y="436"/>
                    <a:pt x="212" y="436"/>
                  </a:cubicBezTo>
                  <a:cubicBezTo>
                    <a:pt x="218" y="436"/>
                    <a:pt x="221" y="433"/>
                    <a:pt x="223" y="432"/>
                  </a:cubicBezTo>
                  <a:cubicBezTo>
                    <a:pt x="232" y="424"/>
                    <a:pt x="232" y="424"/>
                    <a:pt x="232" y="424"/>
                  </a:cubicBezTo>
                  <a:cubicBezTo>
                    <a:pt x="237" y="442"/>
                    <a:pt x="245" y="480"/>
                    <a:pt x="233" y="518"/>
                  </a:cubicBezTo>
                  <a:cubicBezTo>
                    <a:pt x="233" y="521"/>
                    <a:pt x="233" y="524"/>
                    <a:pt x="235" y="526"/>
                  </a:cubicBezTo>
                  <a:cubicBezTo>
                    <a:pt x="237" y="527"/>
                    <a:pt x="238" y="527"/>
                    <a:pt x="240" y="527"/>
                  </a:cubicBezTo>
                  <a:cubicBezTo>
                    <a:pt x="241" y="527"/>
                    <a:pt x="242" y="527"/>
                    <a:pt x="243" y="527"/>
                  </a:cubicBezTo>
                  <a:cubicBezTo>
                    <a:pt x="246" y="526"/>
                    <a:pt x="308" y="496"/>
                    <a:pt x="324" y="454"/>
                  </a:cubicBezTo>
                  <a:cubicBezTo>
                    <a:pt x="337" y="417"/>
                    <a:pt x="333" y="349"/>
                    <a:pt x="332" y="333"/>
                  </a:cubicBezTo>
                  <a:cubicBezTo>
                    <a:pt x="439" y="235"/>
                    <a:pt x="439" y="235"/>
                    <a:pt x="439" y="235"/>
                  </a:cubicBezTo>
                  <a:cubicBezTo>
                    <a:pt x="523" y="151"/>
                    <a:pt x="540" y="28"/>
                    <a:pt x="520" y="8"/>
                  </a:cubicBezTo>
                  <a:close/>
                  <a:moveTo>
                    <a:pt x="21" y="278"/>
                  </a:moveTo>
                  <a:cubicBezTo>
                    <a:pt x="32" y="259"/>
                    <a:pt x="53" y="227"/>
                    <a:pt x="79" y="218"/>
                  </a:cubicBezTo>
                  <a:cubicBezTo>
                    <a:pt x="108" y="207"/>
                    <a:pt x="158" y="208"/>
                    <a:pt x="183" y="210"/>
                  </a:cubicBezTo>
                  <a:cubicBezTo>
                    <a:pt x="114" y="286"/>
                    <a:pt x="114" y="286"/>
                    <a:pt x="114" y="286"/>
                  </a:cubicBezTo>
                  <a:cubicBezTo>
                    <a:pt x="101" y="281"/>
                    <a:pt x="63" y="270"/>
                    <a:pt x="21" y="278"/>
                  </a:cubicBezTo>
                  <a:close/>
                  <a:moveTo>
                    <a:pt x="157" y="451"/>
                  </a:moveTo>
                  <a:cubicBezTo>
                    <a:pt x="153" y="454"/>
                    <a:pt x="132" y="446"/>
                    <a:pt x="107" y="421"/>
                  </a:cubicBezTo>
                  <a:cubicBezTo>
                    <a:pt x="82" y="396"/>
                    <a:pt x="74" y="375"/>
                    <a:pt x="77" y="372"/>
                  </a:cubicBezTo>
                  <a:cubicBezTo>
                    <a:pt x="103" y="345"/>
                    <a:pt x="103" y="345"/>
                    <a:pt x="103" y="345"/>
                  </a:cubicBezTo>
                  <a:cubicBezTo>
                    <a:pt x="113" y="361"/>
                    <a:pt x="127" y="377"/>
                    <a:pt x="139" y="389"/>
                  </a:cubicBezTo>
                  <a:cubicBezTo>
                    <a:pt x="154" y="404"/>
                    <a:pt x="170" y="417"/>
                    <a:pt x="183" y="425"/>
                  </a:cubicBezTo>
                  <a:lnTo>
                    <a:pt x="157" y="451"/>
                  </a:lnTo>
                  <a:close/>
                  <a:moveTo>
                    <a:pt x="311" y="449"/>
                  </a:moveTo>
                  <a:cubicBezTo>
                    <a:pt x="301" y="475"/>
                    <a:pt x="269" y="496"/>
                    <a:pt x="251" y="507"/>
                  </a:cubicBezTo>
                  <a:cubicBezTo>
                    <a:pt x="259" y="465"/>
                    <a:pt x="248" y="427"/>
                    <a:pt x="243" y="414"/>
                  </a:cubicBezTo>
                  <a:cubicBezTo>
                    <a:pt x="319" y="345"/>
                    <a:pt x="319" y="345"/>
                    <a:pt x="319" y="345"/>
                  </a:cubicBezTo>
                  <a:cubicBezTo>
                    <a:pt x="320" y="370"/>
                    <a:pt x="321" y="421"/>
                    <a:pt x="311" y="449"/>
                  </a:cubicBezTo>
                  <a:close/>
                  <a:moveTo>
                    <a:pt x="231" y="406"/>
                  </a:moveTo>
                  <a:cubicBezTo>
                    <a:pt x="230" y="406"/>
                    <a:pt x="230" y="407"/>
                    <a:pt x="229" y="407"/>
                  </a:cubicBezTo>
                  <a:cubicBezTo>
                    <a:pt x="214" y="421"/>
                    <a:pt x="214" y="421"/>
                    <a:pt x="214" y="421"/>
                  </a:cubicBezTo>
                  <a:cubicBezTo>
                    <a:pt x="214" y="421"/>
                    <a:pt x="213" y="422"/>
                    <a:pt x="212" y="422"/>
                  </a:cubicBezTo>
                  <a:cubicBezTo>
                    <a:pt x="202" y="422"/>
                    <a:pt x="177" y="407"/>
                    <a:pt x="149" y="379"/>
                  </a:cubicBezTo>
                  <a:cubicBezTo>
                    <a:pt x="116" y="346"/>
                    <a:pt x="104" y="319"/>
                    <a:pt x="107" y="314"/>
                  </a:cubicBezTo>
                  <a:cubicBezTo>
                    <a:pt x="120" y="299"/>
                    <a:pt x="120" y="299"/>
                    <a:pt x="120" y="299"/>
                  </a:cubicBezTo>
                  <a:cubicBezTo>
                    <a:pt x="121" y="299"/>
                    <a:pt x="121" y="299"/>
                    <a:pt x="121" y="298"/>
                  </a:cubicBezTo>
                  <a:cubicBezTo>
                    <a:pt x="303" y="98"/>
                    <a:pt x="303" y="98"/>
                    <a:pt x="303" y="98"/>
                  </a:cubicBezTo>
                  <a:cubicBezTo>
                    <a:pt x="365" y="37"/>
                    <a:pt x="448" y="14"/>
                    <a:pt x="488" y="14"/>
                  </a:cubicBezTo>
                  <a:cubicBezTo>
                    <a:pt x="502" y="14"/>
                    <a:pt x="508" y="17"/>
                    <a:pt x="510" y="18"/>
                  </a:cubicBezTo>
                  <a:cubicBezTo>
                    <a:pt x="523" y="31"/>
                    <a:pt x="510" y="144"/>
                    <a:pt x="430" y="225"/>
                  </a:cubicBezTo>
                  <a:lnTo>
                    <a:pt x="231" y="406"/>
                  </a:lnTo>
                  <a:close/>
                </a:path>
              </a:pathLst>
            </a:custGeom>
            <a:grpFill/>
            <a:ln>
              <a:solidFill>
                <a:schemeClr val="accent3"/>
              </a:solid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56" name="Freeform 15"/>
            <p:cNvSpPr>
              <a:spLocks noEditPoints="1"/>
            </p:cNvSpPr>
            <p:nvPr/>
          </p:nvSpPr>
          <p:spPr bwMode="auto">
            <a:xfrm>
              <a:off x="923" y="2997"/>
              <a:ext cx="76" cy="69"/>
            </a:xfrm>
            <a:custGeom>
              <a:avLst/>
              <a:gdLst>
                <a:gd name="T0" fmla="*/ 52 w 105"/>
                <a:gd name="T1" fmla="*/ 0 h 95"/>
                <a:gd name="T2" fmla="*/ 19 w 105"/>
                <a:gd name="T3" fmla="*/ 14 h 95"/>
                <a:gd name="T4" fmla="*/ 19 w 105"/>
                <a:gd name="T5" fmla="*/ 81 h 95"/>
                <a:gd name="T6" fmla="*/ 52 w 105"/>
                <a:gd name="T7" fmla="*/ 95 h 95"/>
                <a:gd name="T8" fmla="*/ 86 w 105"/>
                <a:gd name="T9" fmla="*/ 81 h 95"/>
                <a:gd name="T10" fmla="*/ 86 w 105"/>
                <a:gd name="T11" fmla="*/ 14 h 95"/>
                <a:gd name="T12" fmla="*/ 52 w 105"/>
                <a:gd name="T13" fmla="*/ 0 h 95"/>
                <a:gd name="T14" fmla="*/ 76 w 105"/>
                <a:gd name="T15" fmla="*/ 71 h 95"/>
                <a:gd name="T16" fmla="*/ 52 w 105"/>
                <a:gd name="T17" fmla="*/ 81 h 95"/>
                <a:gd name="T18" fmla="*/ 29 w 105"/>
                <a:gd name="T19" fmla="*/ 71 h 95"/>
                <a:gd name="T20" fmla="*/ 29 w 105"/>
                <a:gd name="T21" fmla="*/ 24 h 95"/>
                <a:gd name="T22" fmla="*/ 52 w 105"/>
                <a:gd name="T23" fmla="*/ 14 h 95"/>
                <a:gd name="T24" fmla="*/ 76 w 105"/>
                <a:gd name="T25" fmla="*/ 24 h 95"/>
                <a:gd name="T26" fmla="*/ 76 w 105"/>
                <a:gd name="T27" fmla="*/ 7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5" h="95">
                  <a:moveTo>
                    <a:pt x="52" y="0"/>
                  </a:moveTo>
                  <a:cubicBezTo>
                    <a:pt x="40" y="0"/>
                    <a:pt x="28" y="5"/>
                    <a:pt x="19" y="14"/>
                  </a:cubicBezTo>
                  <a:cubicBezTo>
                    <a:pt x="0" y="32"/>
                    <a:pt x="0" y="63"/>
                    <a:pt x="19" y="81"/>
                  </a:cubicBezTo>
                  <a:cubicBezTo>
                    <a:pt x="28" y="90"/>
                    <a:pt x="40" y="95"/>
                    <a:pt x="52" y="95"/>
                  </a:cubicBezTo>
                  <a:cubicBezTo>
                    <a:pt x="65" y="95"/>
                    <a:pt x="77" y="90"/>
                    <a:pt x="86" y="81"/>
                  </a:cubicBezTo>
                  <a:cubicBezTo>
                    <a:pt x="105" y="63"/>
                    <a:pt x="105" y="32"/>
                    <a:pt x="86" y="14"/>
                  </a:cubicBezTo>
                  <a:cubicBezTo>
                    <a:pt x="77" y="5"/>
                    <a:pt x="65" y="0"/>
                    <a:pt x="52" y="0"/>
                  </a:cubicBezTo>
                  <a:close/>
                  <a:moveTo>
                    <a:pt x="76" y="71"/>
                  </a:moveTo>
                  <a:cubicBezTo>
                    <a:pt x="70" y="78"/>
                    <a:pt x="61" y="81"/>
                    <a:pt x="52" y="81"/>
                  </a:cubicBezTo>
                  <a:cubicBezTo>
                    <a:pt x="43" y="81"/>
                    <a:pt x="35" y="78"/>
                    <a:pt x="29" y="71"/>
                  </a:cubicBezTo>
                  <a:cubicBezTo>
                    <a:pt x="15" y="58"/>
                    <a:pt x="15" y="37"/>
                    <a:pt x="29" y="24"/>
                  </a:cubicBezTo>
                  <a:cubicBezTo>
                    <a:pt x="35" y="17"/>
                    <a:pt x="43" y="14"/>
                    <a:pt x="52" y="14"/>
                  </a:cubicBezTo>
                  <a:cubicBezTo>
                    <a:pt x="61" y="14"/>
                    <a:pt x="70" y="17"/>
                    <a:pt x="76" y="24"/>
                  </a:cubicBezTo>
                  <a:cubicBezTo>
                    <a:pt x="89" y="37"/>
                    <a:pt x="89" y="58"/>
                    <a:pt x="76" y="71"/>
                  </a:cubicBezTo>
                  <a:close/>
                </a:path>
              </a:pathLst>
            </a:custGeom>
            <a:grpFill/>
            <a:ln>
              <a:solidFill>
                <a:schemeClr val="accent3"/>
              </a:solid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57" name="Freeform 16"/>
            <p:cNvSpPr/>
            <p:nvPr/>
          </p:nvSpPr>
          <p:spPr bwMode="auto">
            <a:xfrm>
              <a:off x="674" y="3207"/>
              <a:ext cx="112" cy="110"/>
            </a:xfrm>
            <a:custGeom>
              <a:avLst/>
              <a:gdLst>
                <a:gd name="T0" fmla="*/ 140 w 154"/>
                <a:gd name="T1" fmla="*/ 47 h 153"/>
                <a:gd name="T2" fmla="*/ 135 w 154"/>
                <a:gd name="T3" fmla="*/ 56 h 153"/>
                <a:gd name="T4" fmla="*/ 118 w 154"/>
                <a:gd name="T5" fmla="*/ 106 h 153"/>
                <a:gd name="T6" fmla="*/ 51 w 154"/>
                <a:gd name="T7" fmla="*/ 130 h 153"/>
                <a:gd name="T8" fmla="*/ 18 w 154"/>
                <a:gd name="T9" fmla="*/ 136 h 153"/>
                <a:gd name="T10" fmla="*/ 22 w 154"/>
                <a:gd name="T11" fmla="*/ 109 h 153"/>
                <a:gd name="T12" fmla="*/ 48 w 154"/>
                <a:gd name="T13" fmla="*/ 36 h 153"/>
                <a:gd name="T14" fmla="*/ 98 w 154"/>
                <a:gd name="T15" fmla="*/ 19 h 153"/>
                <a:gd name="T16" fmla="*/ 107 w 154"/>
                <a:gd name="T17" fmla="*/ 14 h 153"/>
                <a:gd name="T18" fmla="*/ 102 w 154"/>
                <a:gd name="T19" fmla="*/ 6 h 153"/>
                <a:gd name="T20" fmla="*/ 38 w 154"/>
                <a:gd name="T21" fmla="*/ 26 h 153"/>
                <a:gd name="T22" fmla="*/ 8 w 154"/>
                <a:gd name="T23" fmla="*/ 107 h 153"/>
                <a:gd name="T24" fmla="*/ 1 w 154"/>
                <a:gd name="T25" fmla="*/ 144 h 153"/>
                <a:gd name="T26" fmla="*/ 3 w 154"/>
                <a:gd name="T27" fmla="*/ 151 h 153"/>
                <a:gd name="T28" fmla="*/ 8 w 154"/>
                <a:gd name="T29" fmla="*/ 153 h 153"/>
                <a:gd name="T30" fmla="*/ 10 w 154"/>
                <a:gd name="T31" fmla="*/ 153 h 153"/>
                <a:gd name="T32" fmla="*/ 53 w 154"/>
                <a:gd name="T33" fmla="*/ 144 h 153"/>
                <a:gd name="T34" fmla="*/ 128 w 154"/>
                <a:gd name="T35" fmla="*/ 116 h 153"/>
                <a:gd name="T36" fmla="*/ 149 w 154"/>
                <a:gd name="T37" fmla="*/ 52 h 153"/>
                <a:gd name="T38" fmla="*/ 140 w 154"/>
                <a:gd name="T39" fmla="*/ 47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4" h="153">
                  <a:moveTo>
                    <a:pt x="140" y="47"/>
                  </a:moveTo>
                  <a:cubicBezTo>
                    <a:pt x="136" y="48"/>
                    <a:pt x="134" y="52"/>
                    <a:pt x="135" y="56"/>
                  </a:cubicBezTo>
                  <a:cubicBezTo>
                    <a:pt x="140" y="73"/>
                    <a:pt x="134" y="90"/>
                    <a:pt x="118" y="106"/>
                  </a:cubicBezTo>
                  <a:cubicBezTo>
                    <a:pt x="101" y="122"/>
                    <a:pt x="77" y="126"/>
                    <a:pt x="51" y="130"/>
                  </a:cubicBezTo>
                  <a:cubicBezTo>
                    <a:pt x="40" y="132"/>
                    <a:pt x="29" y="133"/>
                    <a:pt x="18" y="136"/>
                  </a:cubicBezTo>
                  <a:cubicBezTo>
                    <a:pt x="19" y="127"/>
                    <a:pt x="21" y="118"/>
                    <a:pt x="22" y="109"/>
                  </a:cubicBezTo>
                  <a:cubicBezTo>
                    <a:pt x="26" y="82"/>
                    <a:pt x="30" y="54"/>
                    <a:pt x="48" y="36"/>
                  </a:cubicBezTo>
                  <a:cubicBezTo>
                    <a:pt x="64" y="20"/>
                    <a:pt x="81" y="15"/>
                    <a:pt x="98" y="19"/>
                  </a:cubicBezTo>
                  <a:cubicBezTo>
                    <a:pt x="102" y="20"/>
                    <a:pt x="106" y="18"/>
                    <a:pt x="107" y="14"/>
                  </a:cubicBezTo>
                  <a:cubicBezTo>
                    <a:pt x="108" y="10"/>
                    <a:pt x="105" y="7"/>
                    <a:pt x="102" y="6"/>
                  </a:cubicBezTo>
                  <a:cubicBezTo>
                    <a:pt x="80" y="0"/>
                    <a:pt x="57" y="7"/>
                    <a:pt x="38" y="26"/>
                  </a:cubicBezTo>
                  <a:cubicBezTo>
                    <a:pt x="17" y="47"/>
                    <a:pt x="13" y="78"/>
                    <a:pt x="8" y="107"/>
                  </a:cubicBezTo>
                  <a:cubicBezTo>
                    <a:pt x="6" y="120"/>
                    <a:pt x="4" y="133"/>
                    <a:pt x="1" y="144"/>
                  </a:cubicBezTo>
                  <a:cubicBezTo>
                    <a:pt x="0" y="147"/>
                    <a:pt x="1" y="150"/>
                    <a:pt x="3" y="151"/>
                  </a:cubicBezTo>
                  <a:cubicBezTo>
                    <a:pt x="4" y="153"/>
                    <a:pt x="6" y="153"/>
                    <a:pt x="8" y="153"/>
                  </a:cubicBezTo>
                  <a:cubicBezTo>
                    <a:pt x="9" y="153"/>
                    <a:pt x="9" y="153"/>
                    <a:pt x="10" y="153"/>
                  </a:cubicBezTo>
                  <a:cubicBezTo>
                    <a:pt x="23" y="148"/>
                    <a:pt x="38" y="146"/>
                    <a:pt x="53" y="144"/>
                  </a:cubicBezTo>
                  <a:cubicBezTo>
                    <a:pt x="80" y="140"/>
                    <a:pt x="108" y="136"/>
                    <a:pt x="128" y="116"/>
                  </a:cubicBezTo>
                  <a:cubicBezTo>
                    <a:pt x="147" y="97"/>
                    <a:pt x="154" y="74"/>
                    <a:pt x="149" y="52"/>
                  </a:cubicBezTo>
                  <a:cubicBezTo>
                    <a:pt x="148" y="49"/>
                    <a:pt x="144" y="46"/>
                    <a:pt x="140" y="47"/>
                  </a:cubicBezTo>
                  <a:close/>
                </a:path>
              </a:pathLst>
            </a:custGeom>
            <a:grpFill/>
            <a:ln>
              <a:solidFill>
                <a:schemeClr val="accent3"/>
              </a:solidFill>
            </a:ln>
          </p:spPr>
          <p:txBody>
            <a:bodyPr/>
            <a:lstStyle/>
            <a:p>
              <a:pPr fontAlgn="auto">
                <a:spcBef>
                  <a:spcPts val="0"/>
                </a:spcBef>
                <a:spcAft>
                  <a:spcPts val="0"/>
                </a:spcAft>
                <a:defRPr/>
              </a:pPr>
              <a:endParaRPr lang="id-ID">
                <a:ea typeface="+mn-ea"/>
                <a:sym typeface="Arial" panose="020B0604020202020204" pitchFamily="34" charset="0"/>
              </a:endParaRPr>
            </a:p>
          </p:txBody>
        </p:sp>
      </p:grpSp>
      <p:grpSp>
        <p:nvGrpSpPr>
          <p:cNvPr id="59" name="Group 19"/>
          <p:cNvGrpSpPr>
            <a:grpSpLocks noChangeAspect="1"/>
          </p:cNvGrpSpPr>
          <p:nvPr/>
        </p:nvGrpSpPr>
        <p:grpSpPr bwMode="auto">
          <a:xfrm>
            <a:off x="1109144" y="3680147"/>
            <a:ext cx="644577" cy="654622"/>
            <a:chOff x="1865" y="3485"/>
            <a:chExt cx="385" cy="391"/>
          </a:xfrm>
          <a:solidFill>
            <a:schemeClr val="accent1"/>
          </a:solidFill>
        </p:grpSpPr>
        <p:sp>
          <p:nvSpPr>
            <p:cNvPr id="61" name="Freeform 20"/>
            <p:cNvSpPr/>
            <p:nvPr/>
          </p:nvSpPr>
          <p:spPr bwMode="auto">
            <a:xfrm>
              <a:off x="2070" y="3541"/>
              <a:ext cx="98" cy="124"/>
            </a:xfrm>
            <a:custGeom>
              <a:avLst/>
              <a:gdLst>
                <a:gd name="T0" fmla="*/ 138 w 142"/>
                <a:gd name="T1" fmla="*/ 139 h 178"/>
                <a:gd name="T2" fmla="*/ 129 w 142"/>
                <a:gd name="T3" fmla="*/ 141 h 178"/>
                <a:gd name="T4" fmla="*/ 90 w 142"/>
                <a:gd name="T5" fmla="*/ 164 h 178"/>
                <a:gd name="T6" fmla="*/ 40 w 142"/>
                <a:gd name="T7" fmla="*/ 115 h 178"/>
                <a:gd name="T8" fmla="*/ 91 w 142"/>
                <a:gd name="T9" fmla="*/ 115 h 178"/>
                <a:gd name="T10" fmla="*/ 98 w 142"/>
                <a:gd name="T11" fmla="*/ 108 h 178"/>
                <a:gd name="T12" fmla="*/ 91 w 142"/>
                <a:gd name="T13" fmla="*/ 101 h 178"/>
                <a:gd name="T14" fmla="*/ 38 w 142"/>
                <a:gd name="T15" fmla="*/ 101 h 178"/>
                <a:gd name="T16" fmla="*/ 37 w 142"/>
                <a:gd name="T17" fmla="*/ 89 h 178"/>
                <a:gd name="T18" fmla="*/ 37 w 142"/>
                <a:gd name="T19" fmla="*/ 78 h 178"/>
                <a:gd name="T20" fmla="*/ 91 w 142"/>
                <a:gd name="T21" fmla="*/ 78 h 178"/>
                <a:gd name="T22" fmla="*/ 98 w 142"/>
                <a:gd name="T23" fmla="*/ 71 h 178"/>
                <a:gd name="T24" fmla="*/ 91 w 142"/>
                <a:gd name="T25" fmla="*/ 64 h 178"/>
                <a:gd name="T26" fmla="*/ 39 w 142"/>
                <a:gd name="T27" fmla="*/ 64 h 178"/>
                <a:gd name="T28" fmla="*/ 52 w 142"/>
                <a:gd name="T29" fmla="*/ 34 h 178"/>
                <a:gd name="T30" fmla="*/ 90 w 142"/>
                <a:gd name="T31" fmla="*/ 14 h 178"/>
                <a:gd name="T32" fmla="*/ 129 w 142"/>
                <a:gd name="T33" fmla="*/ 37 h 178"/>
                <a:gd name="T34" fmla="*/ 138 w 142"/>
                <a:gd name="T35" fmla="*/ 39 h 178"/>
                <a:gd name="T36" fmla="*/ 140 w 142"/>
                <a:gd name="T37" fmla="*/ 29 h 178"/>
                <a:gd name="T38" fmla="*/ 90 w 142"/>
                <a:gd name="T39" fmla="*/ 0 h 178"/>
                <a:gd name="T40" fmla="*/ 41 w 142"/>
                <a:gd name="T41" fmla="*/ 25 h 178"/>
                <a:gd name="T42" fmla="*/ 25 w 142"/>
                <a:gd name="T43" fmla="*/ 64 h 178"/>
                <a:gd name="T44" fmla="*/ 7 w 142"/>
                <a:gd name="T45" fmla="*/ 64 h 178"/>
                <a:gd name="T46" fmla="*/ 0 w 142"/>
                <a:gd name="T47" fmla="*/ 71 h 178"/>
                <a:gd name="T48" fmla="*/ 7 w 142"/>
                <a:gd name="T49" fmla="*/ 78 h 178"/>
                <a:gd name="T50" fmla="*/ 23 w 142"/>
                <a:gd name="T51" fmla="*/ 78 h 178"/>
                <a:gd name="T52" fmla="*/ 23 w 142"/>
                <a:gd name="T53" fmla="*/ 89 h 178"/>
                <a:gd name="T54" fmla="*/ 24 w 142"/>
                <a:gd name="T55" fmla="*/ 101 h 178"/>
                <a:gd name="T56" fmla="*/ 7 w 142"/>
                <a:gd name="T57" fmla="*/ 101 h 178"/>
                <a:gd name="T58" fmla="*/ 0 w 142"/>
                <a:gd name="T59" fmla="*/ 108 h 178"/>
                <a:gd name="T60" fmla="*/ 7 w 142"/>
                <a:gd name="T61" fmla="*/ 115 h 178"/>
                <a:gd name="T62" fmla="*/ 25 w 142"/>
                <a:gd name="T63" fmla="*/ 115 h 178"/>
                <a:gd name="T64" fmla="*/ 90 w 142"/>
                <a:gd name="T65" fmla="*/ 178 h 178"/>
                <a:gd name="T66" fmla="*/ 140 w 142"/>
                <a:gd name="T67" fmla="*/ 149 h 178"/>
                <a:gd name="T68" fmla="*/ 138 w 142"/>
                <a:gd name="T69" fmla="*/ 13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2" h="178">
                  <a:moveTo>
                    <a:pt x="138" y="139"/>
                  </a:moveTo>
                  <a:cubicBezTo>
                    <a:pt x="135" y="137"/>
                    <a:pt x="131" y="138"/>
                    <a:pt x="129" y="141"/>
                  </a:cubicBezTo>
                  <a:cubicBezTo>
                    <a:pt x="118" y="157"/>
                    <a:pt x="106" y="164"/>
                    <a:pt x="90" y="164"/>
                  </a:cubicBezTo>
                  <a:cubicBezTo>
                    <a:pt x="64" y="164"/>
                    <a:pt x="46" y="146"/>
                    <a:pt x="40" y="115"/>
                  </a:cubicBezTo>
                  <a:cubicBezTo>
                    <a:pt x="91" y="115"/>
                    <a:pt x="91" y="115"/>
                    <a:pt x="91" y="115"/>
                  </a:cubicBezTo>
                  <a:cubicBezTo>
                    <a:pt x="94" y="115"/>
                    <a:pt x="98" y="112"/>
                    <a:pt x="98" y="108"/>
                  </a:cubicBezTo>
                  <a:cubicBezTo>
                    <a:pt x="98" y="104"/>
                    <a:pt x="94" y="101"/>
                    <a:pt x="91" y="101"/>
                  </a:cubicBezTo>
                  <a:cubicBezTo>
                    <a:pt x="38" y="101"/>
                    <a:pt x="38" y="101"/>
                    <a:pt x="38" y="101"/>
                  </a:cubicBezTo>
                  <a:cubicBezTo>
                    <a:pt x="37" y="97"/>
                    <a:pt x="37" y="93"/>
                    <a:pt x="37" y="89"/>
                  </a:cubicBezTo>
                  <a:cubicBezTo>
                    <a:pt x="37" y="85"/>
                    <a:pt x="37" y="82"/>
                    <a:pt x="37" y="78"/>
                  </a:cubicBezTo>
                  <a:cubicBezTo>
                    <a:pt x="91" y="78"/>
                    <a:pt x="91" y="78"/>
                    <a:pt x="91" y="78"/>
                  </a:cubicBezTo>
                  <a:cubicBezTo>
                    <a:pt x="94" y="78"/>
                    <a:pt x="98" y="75"/>
                    <a:pt x="98" y="71"/>
                  </a:cubicBezTo>
                  <a:cubicBezTo>
                    <a:pt x="98" y="67"/>
                    <a:pt x="94" y="64"/>
                    <a:pt x="91" y="64"/>
                  </a:cubicBezTo>
                  <a:cubicBezTo>
                    <a:pt x="39" y="64"/>
                    <a:pt x="39" y="64"/>
                    <a:pt x="39" y="64"/>
                  </a:cubicBezTo>
                  <a:cubicBezTo>
                    <a:pt x="42" y="52"/>
                    <a:pt x="46" y="42"/>
                    <a:pt x="52" y="34"/>
                  </a:cubicBezTo>
                  <a:cubicBezTo>
                    <a:pt x="61" y="21"/>
                    <a:pt x="75" y="14"/>
                    <a:pt x="90" y="14"/>
                  </a:cubicBezTo>
                  <a:cubicBezTo>
                    <a:pt x="106" y="14"/>
                    <a:pt x="118" y="21"/>
                    <a:pt x="129" y="37"/>
                  </a:cubicBezTo>
                  <a:cubicBezTo>
                    <a:pt x="131" y="40"/>
                    <a:pt x="135" y="41"/>
                    <a:pt x="138" y="39"/>
                  </a:cubicBezTo>
                  <a:cubicBezTo>
                    <a:pt x="142" y="36"/>
                    <a:pt x="142" y="32"/>
                    <a:pt x="140" y="29"/>
                  </a:cubicBezTo>
                  <a:cubicBezTo>
                    <a:pt x="127" y="9"/>
                    <a:pt x="110" y="0"/>
                    <a:pt x="90" y="0"/>
                  </a:cubicBezTo>
                  <a:cubicBezTo>
                    <a:pt x="70" y="0"/>
                    <a:pt x="53" y="9"/>
                    <a:pt x="41" y="25"/>
                  </a:cubicBezTo>
                  <a:cubicBezTo>
                    <a:pt x="33" y="36"/>
                    <a:pt x="28" y="49"/>
                    <a:pt x="25" y="64"/>
                  </a:cubicBezTo>
                  <a:cubicBezTo>
                    <a:pt x="7" y="64"/>
                    <a:pt x="7" y="64"/>
                    <a:pt x="7" y="64"/>
                  </a:cubicBezTo>
                  <a:cubicBezTo>
                    <a:pt x="4" y="64"/>
                    <a:pt x="0" y="67"/>
                    <a:pt x="0" y="71"/>
                  </a:cubicBezTo>
                  <a:cubicBezTo>
                    <a:pt x="0" y="75"/>
                    <a:pt x="4" y="78"/>
                    <a:pt x="7" y="78"/>
                  </a:cubicBezTo>
                  <a:cubicBezTo>
                    <a:pt x="23" y="78"/>
                    <a:pt x="23" y="78"/>
                    <a:pt x="23" y="78"/>
                  </a:cubicBezTo>
                  <a:cubicBezTo>
                    <a:pt x="23" y="82"/>
                    <a:pt x="23" y="85"/>
                    <a:pt x="23" y="89"/>
                  </a:cubicBezTo>
                  <a:cubicBezTo>
                    <a:pt x="23" y="93"/>
                    <a:pt x="23" y="97"/>
                    <a:pt x="24" y="101"/>
                  </a:cubicBezTo>
                  <a:cubicBezTo>
                    <a:pt x="7" y="101"/>
                    <a:pt x="7" y="101"/>
                    <a:pt x="7" y="101"/>
                  </a:cubicBezTo>
                  <a:cubicBezTo>
                    <a:pt x="4" y="101"/>
                    <a:pt x="0" y="104"/>
                    <a:pt x="0" y="108"/>
                  </a:cubicBezTo>
                  <a:cubicBezTo>
                    <a:pt x="0" y="112"/>
                    <a:pt x="4" y="115"/>
                    <a:pt x="7" y="115"/>
                  </a:cubicBezTo>
                  <a:cubicBezTo>
                    <a:pt x="25" y="115"/>
                    <a:pt x="25" y="115"/>
                    <a:pt x="25" y="115"/>
                  </a:cubicBezTo>
                  <a:cubicBezTo>
                    <a:pt x="33" y="154"/>
                    <a:pt x="56" y="178"/>
                    <a:pt x="90" y="178"/>
                  </a:cubicBezTo>
                  <a:cubicBezTo>
                    <a:pt x="110" y="178"/>
                    <a:pt x="127" y="168"/>
                    <a:pt x="140" y="149"/>
                  </a:cubicBezTo>
                  <a:cubicBezTo>
                    <a:pt x="142" y="146"/>
                    <a:pt x="142" y="141"/>
                    <a:pt x="138" y="139"/>
                  </a:cubicBezTo>
                  <a:close/>
                </a:path>
              </a:pathLst>
            </a:custGeom>
            <a:grpFill/>
            <a:ln>
              <a:solidFill>
                <a:schemeClr val="accent2"/>
              </a:solid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62" name="Freeform 21"/>
            <p:cNvSpPr>
              <a:spLocks noEditPoints="1"/>
            </p:cNvSpPr>
            <p:nvPr/>
          </p:nvSpPr>
          <p:spPr bwMode="auto">
            <a:xfrm>
              <a:off x="1951" y="3668"/>
              <a:ext cx="81" cy="142"/>
            </a:xfrm>
            <a:custGeom>
              <a:avLst/>
              <a:gdLst>
                <a:gd name="T0" fmla="*/ 112 w 117"/>
                <a:gd name="T1" fmla="*/ 42 h 205"/>
                <a:gd name="T2" fmla="*/ 70 w 117"/>
                <a:gd name="T3" fmla="*/ 25 h 205"/>
                <a:gd name="T4" fmla="*/ 70 w 117"/>
                <a:gd name="T5" fmla="*/ 7 h 205"/>
                <a:gd name="T6" fmla="*/ 63 w 117"/>
                <a:gd name="T7" fmla="*/ 0 h 205"/>
                <a:gd name="T8" fmla="*/ 56 w 117"/>
                <a:gd name="T9" fmla="*/ 7 h 205"/>
                <a:gd name="T10" fmla="*/ 56 w 117"/>
                <a:gd name="T11" fmla="*/ 25 h 205"/>
                <a:gd name="T12" fmla="*/ 11 w 117"/>
                <a:gd name="T13" fmla="*/ 64 h 205"/>
                <a:gd name="T14" fmla="*/ 56 w 117"/>
                <a:gd name="T15" fmla="*/ 103 h 205"/>
                <a:gd name="T16" fmla="*/ 56 w 117"/>
                <a:gd name="T17" fmla="*/ 158 h 205"/>
                <a:gd name="T18" fmla="*/ 12 w 117"/>
                <a:gd name="T19" fmla="*/ 138 h 205"/>
                <a:gd name="T20" fmla="*/ 2 w 117"/>
                <a:gd name="T21" fmla="*/ 139 h 205"/>
                <a:gd name="T22" fmla="*/ 3 w 117"/>
                <a:gd name="T23" fmla="*/ 149 h 205"/>
                <a:gd name="T24" fmla="*/ 56 w 117"/>
                <a:gd name="T25" fmla="*/ 172 h 205"/>
                <a:gd name="T26" fmla="*/ 56 w 117"/>
                <a:gd name="T27" fmla="*/ 198 h 205"/>
                <a:gd name="T28" fmla="*/ 63 w 117"/>
                <a:gd name="T29" fmla="*/ 205 h 205"/>
                <a:gd name="T30" fmla="*/ 70 w 117"/>
                <a:gd name="T31" fmla="*/ 198 h 205"/>
                <a:gd name="T32" fmla="*/ 70 w 117"/>
                <a:gd name="T33" fmla="*/ 172 h 205"/>
                <a:gd name="T34" fmla="*/ 114 w 117"/>
                <a:gd name="T35" fmla="*/ 135 h 205"/>
                <a:gd name="T36" fmla="*/ 71 w 117"/>
                <a:gd name="T37" fmla="*/ 92 h 205"/>
                <a:gd name="T38" fmla="*/ 70 w 117"/>
                <a:gd name="T39" fmla="*/ 92 h 205"/>
                <a:gd name="T40" fmla="*/ 70 w 117"/>
                <a:gd name="T41" fmla="*/ 39 h 205"/>
                <a:gd name="T42" fmla="*/ 105 w 117"/>
                <a:gd name="T43" fmla="*/ 54 h 205"/>
                <a:gd name="T44" fmla="*/ 114 w 117"/>
                <a:gd name="T45" fmla="*/ 52 h 205"/>
                <a:gd name="T46" fmla="*/ 112 w 117"/>
                <a:gd name="T47" fmla="*/ 42 h 205"/>
                <a:gd name="T48" fmla="*/ 25 w 117"/>
                <a:gd name="T49" fmla="*/ 64 h 205"/>
                <a:gd name="T50" fmla="*/ 56 w 117"/>
                <a:gd name="T51" fmla="*/ 39 h 205"/>
                <a:gd name="T52" fmla="*/ 56 w 117"/>
                <a:gd name="T53" fmla="*/ 89 h 205"/>
                <a:gd name="T54" fmla="*/ 25 w 117"/>
                <a:gd name="T55" fmla="*/ 64 h 205"/>
                <a:gd name="T56" fmla="*/ 100 w 117"/>
                <a:gd name="T57" fmla="*/ 135 h 205"/>
                <a:gd name="T58" fmla="*/ 70 w 117"/>
                <a:gd name="T59" fmla="*/ 158 h 205"/>
                <a:gd name="T60" fmla="*/ 70 w 117"/>
                <a:gd name="T61" fmla="*/ 106 h 205"/>
                <a:gd name="T62" fmla="*/ 100 w 117"/>
                <a:gd name="T63" fmla="*/ 13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7" h="205">
                  <a:moveTo>
                    <a:pt x="112" y="42"/>
                  </a:moveTo>
                  <a:cubicBezTo>
                    <a:pt x="99" y="33"/>
                    <a:pt x="83" y="27"/>
                    <a:pt x="70" y="25"/>
                  </a:cubicBezTo>
                  <a:cubicBezTo>
                    <a:pt x="70" y="7"/>
                    <a:pt x="70" y="7"/>
                    <a:pt x="70" y="7"/>
                  </a:cubicBezTo>
                  <a:cubicBezTo>
                    <a:pt x="70" y="4"/>
                    <a:pt x="67" y="0"/>
                    <a:pt x="63" y="0"/>
                  </a:cubicBezTo>
                  <a:cubicBezTo>
                    <a:pt x="59" y="0"/>
                    <a:pt x="56" y="4"/>
                    <a:pt x="56" y="7"/>
                  </a:cubicBezTo>
                  <a:cubicBezTo>
                    <a:pt x="56" y="25"/>
                    <a:pt x="56" y="25"/>
                    <a:pt x="56" y="25"/>
                  </a:cubicBezTo>
                  <a:cubicBezTo>
                    <a:pt x="34" y="27"/>
                    <a:pt x="11" y="38"/>
                    <a:pt x="11" y="64"/>
                  </a:cubicBezTo>
                  <a:cubicBezTo>
                    <a:pt x="11" y="92"/>
                    <a:pt x="40" y="99"/>
                    <a:pt x="56" y="103"/>
                  </a:cubicBezTo>
                  <a:cubicBezTo>
                    <a:pt x="56" y="158"/>
                    <a:pt x="56" y="158"/>
                    <a:pt x="56" y="158"/>
                  </a:cubicBezTo>
                  <a:cubicBezTo>
                    <a:pt x="42" y="155"/>
                    <a:pt x="24" y="148"/>
                    <a:pt x="12" y="138"/>
                  </a:cubicBezTo>
                  <a:cubicBezTo>
                    <a:pt x="9" y="136"/>
                    <a:pt x="5" y="136"/>
                    <a:pt x="2" y="139"/>
                  </a:cubicBezTo>
                  <a:cubicBezTo>
                    <a:pt x="0" y="142"/>
                    <a:pt x="0" y="147"/>
                    <a:pt x="3" y="149"/>
                  </a:cubicBezTo>
                  <a:cubicBezTo>
                    <a:pt x="17" y="160"/>
                    <a:pt x="39" y="170"/>
                    <a:pt x="56" y="172"/>
                  </a:cubicBezTo>
                  <a:cubicBezTo>
                    <a:pt x="56" y="198"/>
                    <a:pt x="56" y="198"/>
                    <a:pt x="56" y="198"/>
                  </a:cubicBezTo>
                  <a:cubicBezTo>
                    <a:pt x="56" y="202"/>
                    <a:pt x="59" y="205"/>
                    <a:pt x="63" y="205"/>
                  </a:cubicBezTo>
                  <a:cubicBezTo>
                    <a:pt x="67" y="205"/>
                    <a:pt x="70" y="202"/>
                    <a:pt x="70" y="198"/>
                  </a:cubicBezTo>
                  <a:cubicBezTo>
                    <a:pt x="70" y="172"/>
                    <a:pt x="70" y="172"/>
                    <a:pt x="70" y="172"/>
                  </a:cubicBezTo>
                  <a:cubicBezTo>
                    <a:pt x="92" y="171"/>
                    <a:pt x="114" y="161"/>
                    <a:pt x="114" y="135"/>
                  </a:cubicBezTo>
                  <a:cubicBezTo>
                    <a:pt x="114" y="102"/>
                    <a:pt x="85" y="95"/>
                    <a:pt x="71" y="92"/>
                  </a:cubicBezTo>
                  <a:cubicBezTo>
                    <a:pt x="70" y="92"/>
                    <a:pt x="70" y="92"/>
                    <a:pt x="70" y="92"/>
                  </a:cubicBezTo>
                  <a:cubicBezTo>
                    <a:pt x="70" y="39"/>
                    <a:pt x="70" y="39"/>
                    <a:pt x="70" y="39"/>
                  </a:cubicBezTo>
                  <a:cubicBezTo>
                    <a:pt x="81" y="41"/>
                    <a:pt x="93" y="46"/>
                    <a:pt x="105" y="54"/>
                  </a:cubicBezTo>
                  <a:cubicBezTo>
                    <a:pt x="108" y="56"/>
                    <a:pt x="112" y="55"/>
                    <a:pt x="114" y="52"/>
                  </a:cubicBezTo>
                  <a:cubicBezTo>
                    <a:pt x="117" y="48"/>
                    <a:pt x="116" y="44"/>
                    <a:pt x="112" y="42"/>
                  </a:cubicBezTo>
                  <a:close/>
                  <a:moveTo>
                    <a:pt x="25" y="64"/>
                  </a:moveTo>
                  <a:cubicBezTo>
                    <a:pt x="25" y="45"/>
                    <a:pt x="44" y="40"/>
                    <a:pt x="56" y="39"/>
                  </a:cubicBezTo>
                  <a:cubicBezTo>
                    <a:pt x="56" y="89"/>
                    <a:pt x="56" y="89"/>
                    <a:pt x="56" y="89"/>
                  </a:cubicBezTo>
                  <a:cubicBezTo>
                    <a:pt x="40" y="85"/>
                    <a:pt x="25" y="79"/>
                    <a:pt x="25" y="64"/>
                  </a:cubicBezTo>
                  <a:close/>
                  <a:moveTo>
                    <a:pt x="100" y="135"/>
                  </a:moveTo>
                  <a:cubicBezTo>
                    <a:pt x="100" y="153"/>
                    <a:pt x="82" y="158"/>
                    <a:pt x="70" y="158"/>
                  </a:cubicBezTo>
                  <a:cubicBezTo>
                    <a:pt x="70" y="106"/>
                    <a:pt x="70" y="106"/>
                    <a:pt x="70" y="106"/>
                  </a:cubicBezTo>
                  <a:cubicBezTo>
                    <a:pt x="86" y="110"/>
                    <a:pt x="100" y="116"/>
                    <a:pt x="100" y="135"/>
                  </a:cubicBezTo>
                  <a:close/>
                </a:path>
              </a:pathLst>
            </a:custGeom>
            <a:grpFill/>
            <a:ln>
              <a:solidFill>
                <a:schemeClr val="accent2"/>
              </a:solid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63" name="Freeform 22"/>
            <p:cNvSpPr>
              <a:spLocks noEditPoints="1"/>
            </p:cNvSpPr>
            <p:nvPr/>
          </p:nvSpPr>
          <p:spPr bwMode="auto">
            <a:xfrm>
              <a:off x="1865" y="3485"/>
              <a:ext cx="385" cy="391"/>
            </a:xfrm>
            <a:custGeom>
              <a:avLst/>
              <a:gdLst>
                <a:gd name="T0" fmla="*/ 387 w 557"/>
                <a:gd name="T1" fmla="*/ 1 h 564"/>
                <a:gd name="T2" fmla="*/ 220 w 557"/>
                <a:gd name="T3" fmla="*/ 202 h 564"/>
                <a:gd name="T4" fmla="*/ 49 w 557"/>
                <a:gd name="T5" fmla="*/ 276 h 564"/>
                <a:gd name="T6" fmla="*/ 108 w 557"/>
                <a:gd name="T7" fmla="*/ 74 h 564"/>
                <a:gd name="T8" fmla="*/ 137 w 557"/>
                <a:gd name="T9" fmla="*/ 97 h 564"/>
                <a:gd name="T10" fmla="*/ 140 w 557"/>
                <a:gd name="T11" fmla="*/ 110 h 564"/>
                <a:gd name="T12" fmla="*/ 215 w 557"/>
                <a:gd name="T13" fmla="*/ 76 h 564"/>
                <a:gd name="T14" fmla="*/ 216 w 557"/>
                <a:gd name="T15" fmla="*/ 75 h 564"/>
                <a:gd name="T16" fmla="*/ 217 w 557"/>
                <a:gd name="T17" fmla="*/ 74 h 564"/>
                <a:gd name="T18" fmla="*/ 218 w 557"/>
                <a:gd name="T19" fmla="*/ 73 h 564"/>
                <a:gd name="T20" fmla="*/ 219 w 557"/>
                <a:gd name="T21" fmla="*/ 72 h 564"/>
                <a:gd name="T22" fmla="*/ 219 w 557"/>
                <a:gd name="T23" fmla="*/ 71 h 564"/>
                <a:gd name="T24" fmla="*/ 219 w 557"/>
                <a:gd name="T25" fmla="*/ 68 h 564"/>
                <a:gd name="T26" fmla="*/ 219 w 557"/>
                <a:gd name="T27" fmla="*/ 67 h 564"/>
                <a:gd name="T28" fmla="*/ 218 w 557"/>
                <a:gd name="T29" fmla="*/ 65 h 564"/>
                <a:gd name="T30" fmla="*/ 169 w 557"/>
                <a:gd name="T31" fmla="*/ 3 h 564"/>
                <a:gd name="T32" fmla="*/ 158 w 557"/>
                <a:gd name="T33" fmla="*/ 12 h 564"/>
                <a:gd name="T34" fmla="*/ 102 w 557"/>
                <a:gd name="T35" fmla="*/ 61 h 564"/>
                <a:gd name="T36" fmla="*/ 41 w 557"/>
                <a:gd name="T37" fmla="*/ 289 h 564"/>
                <a:gd name="T38" fmla="*/ 190 w 557"/>
                <a:gd name="T39" fmla="*/ 539 h 564"/>
                <a:gd name="T40" fmla="*/ 356 w 557"/>
                <a:gd name="T41" fmla="*/ 337 h 564"/>
                <a:gd name="T42" fmla="*/ 508 w 557"/>
                <a:gd name="T43" fmla="*/ 288 h 564"/>
                <a:gd name="T44" fmla="*/ 450 w 557"/>
                <a:gd name="T45" fmla="*/ 490 h 564"/>
                <a:gd name="T46" fmla="*/ 420 w 557"/>
                <a:gd name="T47" fmla="*/ 468 h 564"/>
                <a:gd name="T48" fmla="*/ 414 w 557"/>
                <a:gd name="T49" fmla="*/ 456 h 564"/>
                <a:gd name="T50" fmla="*/ 342 w 557"/>
                <a:gd name="T51" fmla="*/ 489 h 564"/>
                <a:gd name="T52" fmla="*/ 341 w 557"/>
                <a:gd name="T53" fmla="*/ 490 h 564"/>
                <a:gd name="T54" fmla="*/ 339 w 557"/>
                <a:gd name="T55" fmla="*/ 491 h 564"/>
                <a:gd name="T56" fmla="*/ 339 w 557"/>
                <a:gd name="T57" fmla="*/ 492 h 564"/>
                <a:gd name="T58" fmla="*/ 338 w 557"/>
                <a:gd name="T59" fmla="*/ 493 h 564"/>
                <a:gd name="T60" fmla="*/ 338 w 557"/>
                <a:gd name="T61" fmla="*/ 494 h 564"/>
                <a:gd name="T62" fmla="*/ 338 w 557"/>
                <a:gd name="T63" fmla="*/ 497 h 564"/>
                <a:gd name="T64" fmla="*/ 339 w 557"/>
                <a:gd name="T65" fmla="*/ 499 h 564"/>
                <a:gd name="T66" fmla="*/ 340 w 557"/>
                <a:gd name="T67" fmla="*/ 500 h 564"/>
                <a:gd name="T68" fmla="*/ 394 w 557"/>
                <a:gd name="T69" fmla="*/ 564 h 564"/>
                <a:gd name="T70" fmla="*/ 399 w 557"/>
                <a:gd name="T71" fmla="*/ 553 h 564"/>
                <a:gd name="T72" fmla="*/ 400 w 557"/>
                <a:gd name="T73" fmla="*/ 514 h 564"/>
                <a:gd name="T74" fmla="*/ 535 w 557"/>
                <a:gd name="T75" fmla="*/ 425 h 564"/>
                <a:gd name="T76" fmla="*/ 556 w 557"/>
                <a:gd name="T77" fmla="*/ 170 h 564"/>
                <a:gd name="T78" fmla="*/ 190 w 557"/>
                <a:gd name="T79" fmla="*/ 525 h 564"/>
                <a:gd name="T80" fmla="*/ 190 w 557"/>
                <a:gd name="T81" fmla="*/ 214 h 564"/>
                <a:gd name="T82" fmla="*/ 341 w 557"/>
                <a:gd name="T83" fmla="*/ 333 h 564"/>
                <a:gd name="T84" fmla="*/ 387 w 557"/>
                <a:gd name="T85" fmla="*/ 325 h 564"/>
                <a:gd name="T86" fmla="*/ 387 w 557"/>
                <a:gd name="T87" fmla="*/ 15 h 564"/>
                <a:gd name="T88" fmla="*/ 505 w 557"/>
                <a:gd name="T89" fmla="*/ 271 h 564"/>
                <a:gd name="T90" fmla="*/ 501 w 557"/>
                <a:gd name="T91" fmla="*/ 275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57" h="564">
                  <a:moveTo>
                    <a:pt x="556" y="170"/>
                  </a:moveTo>
                  <a:cubicBezTo>
                    <a:pt x="556" y="77"/>
                    <a:pt x="480" y="1"/>
                    <a:pt x="387" y="1"/>
                  </a:cubicBezTo>
                  <a:cubicBezTo>
                    <a:pt x="293" y="1"/>
                    <a:pt x="217" y="77"/>
                    <a:pt x="217" y="170"/>
                  </a:cubicBezTo>
                  <a:cubicBezTo>
                    <a:pt x="217" y="181"/>
                    <a:pt x="218" y="192"/>
                    <a:pt x="220" y="202"/>
                  </a:cubicBezTo>
                  <a:cubicBezTo>
                    <a:pt x="210" y="201"/>
                    <a:pt x="200" y="200"/>
                    <a:pt x="190" y="200"/>
                  </a:cubicBezTo>
                  <a:cubicBezTo>
                    <a:pt x="131" y="200"/>
                    <a:pt x="79" y="230"/>
                    <a:pt x="49" y="276"/>
                  </a:cubicBezTo>
                  <a:cubicBezTo>
                    <a:pt x="21" y="238"/>
                    <a:pt x="16" y="189"/>
                    <a:pt x="35" y="145"/>
                  </a:cubicBezTo>
                  <a:cubicBezTo>
                    <a:pt x="49" y="113"/>
                    <a:pt x="75" y="88"/>
                    <a:pt x="108" y="74"/>
                  </a:cubicBezTo>
                  <a:cubicBezTo>
                    <a:pt x="135" y="63"/>
                    <a:pt x="166" y="62"/>
                    <a:pt x="194" y="70"/>
                  </a:cubicBezTo>
                  <a:cubicBezTo>
                    <a:pt x="137" y="97"/>
                    <a:pt x="137" y="97"/>
                    <a:pt x="137" y="97"/>
                  </a:cubicBezTo>
                  <a:cubicBezTo>
                    <a:pt x="134" y="98"/>
                    <a:pt x="132" y="102"/>
                    <a:pt x="134" y="106"/>
                  </a:cubicBezTo>
                  <a:cubicBezTo>
                    <a:pt x="135" y="108"/>
                    <a:pt x="138" y="110"/>
                    <a:pt x="140" y="110"/>
                  </a:cubicBezTo>
                  <a:cubicBezTo>
                    <a:pt x="141" y="110"/>
                    <a:pt x="142" y="110"/>
                    <a:pt x="143" y="109"/>
                  </a:cubicBezTo>
                  <a:cubicBezTo>
                    <a:pt x="215" y="76"/>
                    <a:pt x="215" y="76"/>
                    <a:pt x="215" y="76"/>
                  </a:cubicBezTo>
                  <a:cubicBezTo>
                    <a:pt x="215" y="76"/>
                    <a:pt x="215" y="76"/>
                    <a:pt x="216" y="76"/>
                  </a:cubicBezTo>
                  <a:cubicBezTo>
                    <a:pt x="216" y="75"/>
                    <a:pt x="216" y="75"/>
                    <a:pt x="216" y="75"/>
                  </a:cubicBezTo>
                  <a:cubicBezTo>
                    <a:pt x="216" y="75"/>
                    <a:pt x="217" y="75"/>
                    <a:pt x="217" y="75"/>
                  </a:cubicBezTo>
                  <a:cubicBezTo>
                    <a:pt x="217" y="75"/>
                    <a:pt x="217" y="74"/>
                    <a:pt x="217" y="74"/>
                  </a:cubicBezTo>
                  <a:cubicBezTo>
                    <a:pt x="218" y="74"/>
                    <a:pt x="218" y="74"/>
                    <a:pt x="218" y="74"/>
                  </a:cubicBezTo>
                  <a:cubicBezTo>
                    <a:pt x="218" y="73"/>
                    <a:pt x="218" y="73"/>
                    <a:pt x="218" y="73"/>
                  </a:cubicBezTo>
                  <a:cubicBezTo>
                    <a:pt x="218" y="73"/>
                    <a:pt x="218" y="73"/>
                    <a:pt x="219" y="72"/>
                  </a:cubicBezTo>
                  <a:cubicBezTo>
                    <a:pt x="219" y="72"/>
                    <a:pt x="219" y="72"/>
                    <a:pt x="219" y="72"/>
                  </a:cubicBezTo>
                  <a:cubicBezTo>
                    <a:pt x="219" y="72"/>
                    <a:pt x="219" y="72"/>
                    <a:pt x="219" y="71"/>
                  </a:cubicBezTo>
                  <a:cubicBezTo>
                    <a:pt x="219" y="71"/>
                    <a:pt x="219" y="71"/>
                    <a:pt x="219" y="71"/>
                  </a:cubicBezTo>
                  <a:cubicBezTo>
                    <a:pt x="219" y="71"/>
                    <a:pt x="219" y="71"/>
                    <a:pt x="219" y="71"/>
                  </a:cubicBezTo>
                  <a:cubicBezTo>
                    <a:pt x="219" y="70"/>
                    <a:pt x="219" y="69"/>
                    <a:pt x="219" y="68"/>
                  </a:cubicBezTo>
                  <a:cubicBezTo>
                    <a:pt x="219" y="68"/>
                    <a:pt x="219" y="68"/>
                    <a:pt x="219" y="68"/>
                  </a:cubicBezTo>
                  <a:cubicBezTo>
                    <a:pt x="219" y="67"/>
                    <a:pt x="219" y="67"/>
                    <a:pt x="219" y="67"/>
                  </a:cubicBezTo>
                  <a:cubicBezTo>
                    <a:pt x="219" y="66"/>
                    <a:pt x="218" y="66"/>
                    <a:pt x="218" y="66"/>
                  </a:cubicBezTo>
                  <a:cubicBezTo>
                    <a:pt x="218" y="66"/>
                    <a:pt x="218" y="66"/>
                    <a:pt x="218" y="65"/>
                  </a:cubicBezTo>
                  <a:cubicBezTo>
                    <a:pt x="218" y="65"/>
                    <a:pt x="218" y="65"/>
                    <a:pt x="218" y="65"/>
                  </a:cubicBezTo>
                  <a:cubicBezTo>
                    <a:pt x="169" y="3"/>
                    <a:pt x="169" y="3"/>
                    <a:pt x="169" y="3"/>
                  </a:cubicBezTo>
                  <a:cubicBezTo>
                    <a:pt x="167" y="0"/>
                    <a:pt x="162" y="0"/>
                    <a:pt x="159" y="2"/>
                  </a:cubicBezTo>
                  <a:cubicBezTo>
                    <a:pt x="156" y="4"/>
                    <a:pt x="156" y="9"/>
                    <a:pt x="158" y="12"/>
                  </a:cubicBezTo>
                  <a:cubicBezTo>
                    <a:pt x="192" y="55"/>
                    <a:pt x="192" y="55"/>
                    <a:pt x="192" y="55"/>
                  </a:cubicBezTo>
                  <a:cubicBezTo>
                    <a:pt x="163" y="48"/>
                    <a:pt x="131" y="50"/>
                    <a:pt x="102" y="61"/>
                  </a:cubicBezTo>
                  <a:cubicBezTo>
                    <a:pt x="66" y="76"/>
                    <a:pt x="37" y="104"/>
                    <a:pt x="22" y="140"/>
                  </a:cubicBezTo>
                  <a:cubicBezTo>
                    <a:pt x="0" y="190"/>
                    <a:pt x="8" y="246"/>
                    <a:pt x="41" y="289"/>
                  </a:cubicBezTo>
                  <a:cubicBezTo>
                    <a:pt x="28" y="313"/>
                    <a:pt x="21" y="340"/>
                    <a:pt x="21" y="369"/>
                  </a:cubicBezTo>
                  <a:cubicBezTo>
                    <a:pt x="21" y="462"/>
                    <a:pt x="97" y="539"/>
                    <a:pt x="190" y="539"/>
                  </a:cubicBezTo>
                  <a:cubicBezTo>
                    <a:pt x="283" y="539"/>
                    <a:pt x="359" y="462"/>
                    <a:pt x="359" y="369"/>
                  </a:cubicBezTo>
                  <a:cubicBezTo>
                    <a:pt x="359" y="358"/>
                    <a:pt x="358" y="347"/>
                    <a:pt x="356" y="337"/>
                  </a:cubicBezTo>
                  <a:cubicBezTo>
                    <a:pt x="366" y="338"/>
                    <a:pt x="376" y="339"/>
                    <a:pt x="387" y="339"/>
                  </a:cubicBezTo>
                  <a:cubicBezTo>
                    <a:pt x="434" y="339"/>
                    <a:pt x="477" y="320"/>
                    <a:pt x="508" y="288"/>
                  </a:cubicBezTo>
                  <a:cubicBezTo>
                    <a:pt x="536" y="326"/>
                    <a:pt x="541" y="376"/>
                    <a:pt x="523" y="419"/>
                  </a:cubicBezTo>
                  <a:cubicBezTo>
                    <a:pt x="509" y="452"/>
                    <a:pt x="483" y="477"/>
                    <a:pt x="450" y="490"/>
                  </a:cubicBezTo>
                  <a:cubicBezTo>
                    <a:pt x="422" y="502"/>
                    <a:pt x="392" y="503"/>
                    <a:pt x="363" y="495"/>
                  </a:cubicBezTo>
                  <a:cubicBezTo>
                    <a:pt x="420" y="468"/>
                    <a:pt x="420" y="468"/>
                    <a:pt x="420" y="468"/>
                  </a:cubicBezTo>
                  <a:cubicBezTo>
                    <a:pt x="423" y="467"/>
                    <a:pt x="425" y="463"/>
                    <a:pt x="423" y="459"/>
                  </a:cubicBezTo>
                  <a:cubicBezTo>
                    <a:pt x="422" y="456"/>
                    <a:pt x="418" y="454"/>
                    <a:pt x="414" y="456"/>
                  </a:cubicBezTo>
                  <a:cubicBezTo>
                    <a:pt x="342" y="489"/>
                    <a:pt x="342" y="489"/>
                    <a:pt x="342" y="489"/>
                  </a:cubicBezTo>
                  <a:cubicBezTo>
                    <a:pt x="342" y="489"/>
                    <a:pt x="342" y="489"/>
                    <a:pt x="342" y="489"/>
                  </a:cubicBezTo>
                  <a:cubicBezTo>
                    <a:pt x="341" y="489"/>
                    <a:pt x="341" y="490"/>
                    <a:pt x="341" y="490"/>
                  </a:cubicBezTo>
                  <a:cubicBezTo>
                    <a:pt x="341" y="490"/>
                    <a:pt x="341" y="490"/>
                    <a:pt x="341" y="490"/>
                  </a:cubicBezTo>
                  <a:cubicBezTo>
                    <a:pt x="340" y="490"/>
                    <a:pt x="340" y="491"/>
                    <a:pt x="340" y="491"/>
                  </a:cubicBezTo>
                  <a:cubicBezTo>
                    <a:pt x="340" y="491"/>
                    <a:pt x="340" y="491"/>
                    <a:pt x="339" y="491"/>
                  </a:cubicBezTo>
                  <a:cubicBezTo>
                    <a:pt x="339" y="491"/>
                    <a:pt x="339" y="492"/>
                    <a:pt x="339" y="492"/>
                  </a:cubicBezTo>
                  <a:cubicBezTo>
                    <a:pt x="339" y="492"/>
                    <a:pt x="339" y="492"/>
                    <a:pt x="339" y="492"/>
                  </a:cubicBezTo>
                  <a:cubicBezTo>
                    <a:pt x="339" y="493"/>
                    <a:pt x="339" y="493"/>
                    <a:pt x="339" y="493"/>
                  </a:cubicBezTo>
                  <a:cubicBezTo>
                    <a:pt x="338" y="493"/>
                    <a:pt x="338" y="493"/>
                    <a:pt x="338" y="493"/>
                  </a:cubicBezTo>
                  <a:cubicBezTo>
                    <a:pt x="338" y="494"/>
                    <a:pt x="338" y="494"/>
                    <a:pt x="338" y="494"/>
                  </a:cubicBezTo>
                  <a:cubicBezTo>
                    <a:pt x="338" y="494"/>
                    <a:pt x="338" y="494"/>
                    <a:pt x="338" y="494"/>
                  </a:cubicBezTo>
                  <a:cubicBezTo>
                    <a:pt x="338" y="495"/>
                    <a:pt x="338" y="496"/>
                    <a:pt x="338" y="497"/>
                  </a:cubicBezTo>
                  <a:cubicBezTo>
                    <a:pt x="338" y="497"/>
                    <a:pt x="338" y="497"/>
                    <a:pt x="338" y="497"/>
                  </a:cubicBezTo>
                  <a:cubicBezTo>
                    <a:pt x="338" y="498"/>
                    <a:pt x="338" y="498"/>
                    <a:pt x="339" y="498"/>
                  </a:cubicBezTo>
                  <a:cubicBezTo>
                    <a:pt x="339" y="498"/>
                    <a:pt x="339" y="499"/>
                    <a:pt x="339" y="499"/>
                  </a:cubicBezTo>
                  <a:cubicBezTo>
                    <a:pt x="339" y="499"/>
                    <a:pt x="339" y="499"/>
                    <a:pt x="339" y="500"/>
                  </a:cubicBezTo>
                  <a:cubicBezTo>
                    <a:pt x="339" y="500"/>
                    <a:pt x="339" y="500"/>
                    <a:pt x="340" y="500"/>
                  </a:cubicBezTo>
                  <a:cubicBezTo>
                    <a:pt x="388" y="562"/>
                    <a:pt x="388" y="562"/>
                    <a:pt x="388" y="562"/>
                  </a:cubicBezTo>
                  <a:cubicBezTo>
                    <a:pt x="390" y="563"/>
                    <a:pt x="392" y="564"/>
                    <a:pt x="394" y="564"/>
                  </a:cubicBezTo>
                  <a:cubicBezTo>
                    <a:pt x="395" y="564"/>
                    <a:pt x="397" y="564"/>
                    <a:pt x="398" y="563"/>
                  </a:cubicBezTo>
                  <a:cubicBezTo>
                    <a:pt x="401" y="560"/>
                    <a:pt x="402" y="556"/>
                    <a:pt x="399" y="553"/>
                  </a:cubicBezTo>
                  <a:cubicBezTo>
                    <a:pt x="365" y="510"/>
                    <a:pt x="365" y="510"/>
                    <a:pt x="365" y="510"/>
                  </a:cubicBezTo>
                  <a:cubicBezTo>
                    <a:pt x="377" y="512"/>
                    <a:pt x="389" y="514"/>
                    <a:pt x="400" y="514"/>
                  </a:cubicBezTo>
                  <a:cubicBezTo>
                    <a:pt x="419" y="514"/>
                    <a:pt x="437" y="510"/>
                    <a:pt x="455" y="503"/>
                  </a:cubicBezTo>
                  <a:cubicBezTo>
                    <a:pt x="491" y="489"/>
                    <a:pt x="520" y="461"/>
                    <a:pt x="535" y="425"/>
                  </a:cubicBezTo>
                  <a:cubicBezTo>
                    <a:pt x="557" y="376"/>
                    <a:pt x="550" y="320"/>
                    <a:pt x="517" y="278"/>
                  </a:cubicBezTo>
                  <a:cubicBezTo>
                    <a:pt x="542" y="248"/>
                    <a:pt x="556" y="211"/>
                    <a:pt x="556" y="170"/>
                  </a:cubicBezTo>
                  <a:close/>
                  <a:moveTo>
                    <a:pt x="345" y="369"/>
                  </a:moveTo>
                  <a:cubicBezTo>
                    <a:pt x="345" y="455"/>
                    <a:pt x="276" y="525"/>
                    <a:pt x="190" y="525"/>
                  </a:cubicBezTo>
                  <a:cubicBezTo>
                    <a:pt x="104" y="525"/>
                    <a:pt x="35" y="455"/>
                    <a:pt x="35" y="369"/>
                  </a:cubicBezTo>
                  <a:cubicBezTo>
                    <a:pt x="35" y="283"/>
                    <a:pt x="104" y="214"/>
                    <a:pt x="190" y="214"/>
                  </a:cubicBezTo>
                  <a:cubicBezTo>
                    <a:pt x="201" y="214"/>
                    <a:pt x="213" y="215"/>
                    <a:pt x="224" y="217"/>
                  </a:cubicBezTo>
                  <a:cubicBezTo>
                    <a:pt x="240" y="273"/>
                    <a:pt x="285" y="317"/>
                    <a:pt x="341" y="333"/>
                  </a:cubicBezTo>
                  <a:cubicBezTo>
                    <a:pt x="344" y="345"/>
                    <a:pt x="345" y="357"/>
                    <a:pt x="345" y="369"/>
                  </a:cubicBezTo>
                  <a:close/>
                  <a:moveTo>
                    <a:pt x="387" y="325"/>
                  </a:moveTo>
                  <a:cubicBezTo>
                    <a:pt x="301" y="325"/>
                    <a:pt x="231" y="256"/>
                    <a:pt x="231" y="170"/>
                  </a:cubicBezTo>
                  <a:cubicBezTo>
                    <a:pt x="231" y="84"/>
                    <a:pt x="301" y="15"/>
                    <a:pt x="387" y="15"/>
                  </a:cubicBezTo>
                  <a:cubicBezTo>
                    <a:pt x="472" y="15"/>
                    <a:pt x="542" y="84"/>
                    <a:pt x="542" y="170"/>
                  </a:cubicBezTo>
                  <a:cubicBezTo>
                    <a:pt x="542" y="208"/>
                    <a:pt x="528" y="244"/>
                    <a:pt x="505" y="271"/>
                  </a:cubicBezTo>
                  <a:cubicBezTo>
                    <a:pt x="504" y="271"/>
                    <a:pt x="504" y="271"/>
                    <a:pt x="503" y="272"/>
                  </a:cubicBezTo>
                  <a:cubicBezTo>
                    <a:pt x="502" y="272"/>
                    <a:pt x="502" y="274"/>
                    <a:pt x="501" y="275"/>
                  </a:cubicBezTo>
                  <a:cubicBezTo>
                    <a:pt x="473" y="306"/>
                    <a:pt x="432" y="325"/>
                    <a:pt x="387" y="325"/>
                  </a:cubicBezTo>
                  <a:close/>
                </a:path>
              </a:pathLst>
            </a:custGeom>
            <a:grpFill/>
            <a:ln>
              <a:solidFill>
                <a:schemeClr val="accent2"/>
              </a:solidFill>
            </a:ln>
          </p:spPr>
          <p:txBody>
            <a:bodyPr/>
            <a:lstStyle/>
            <a:p>
              <a:pPr fontAlgn="auto">
                <a:spcBef>
                  <a:spcPts val="0"/>
                </a:spcBef>
                <a:spcAft>
                  <a:spcPts val="0"/>
                </a:spcAft>
                <a:defRPr/>
              </a:pPr>
              <a:endParaRPr lang="id-ID">
                <a:ea typeface="+mn-ea"/>
                <a:sym typeface="Arial" panose="020B0604020202020204" pitchFamily="34" charset="0"/>
              </a:endParaRPr>
            </a:p>
          </p:txBody>
        </p:sp>
      </p:grpSp>
      <p:grpSp>
        <p:nvGrpSpPr>
          <p:cNvPr id="64" name="Group 17"/>
          <p:cNvGrpSpPr>
            <a:grpSpLocks noChangeAspect="1"/>
          </p:cNvGrpSpPr>
          <p:nvPr/>
        </p:nvGrpSpPr>
        <p:grpSpPr bwMode="auto">
          <a:xfrm>
            <a:off x="9076325" y="2452740"/>
            <a:ext cx="512313" cy="522358"/>
            <a:chOff x="3263" y="1117"/>
            <a:chExt cx="229" cy="234"/>
          </a:xfrm>
        </p:grpSpPr>
        <p:sp>
          <p:nvSpPr>
            <p:cNvPr id="149526" name="Freeform 18"/>
            <p:cNvSpPr/>
            <p:nvPr/>
          </p:nvSpPr>
          <p:spPr bwMode="auto">
            <a:xfrm>
              <a:off x="3263" y="1202"/>
              <a:ext cx="133" cy="46"/>
            </a:xfrm>
            <a:custGeom>
              <a:avLst/>
              <a:gdLst>
                <a:gd name="T0" fmla="*/ 16 w 1088"/>
                <a:gd name="T1" fmla="*/ 3 h 368"/>
                <a:gd name="T2" fmla="*/ 16 w 1088"/>
                <a:gd name="T3" fmla="*/ 3 h 368"/>
                <a:gd name="T4" fmla="*/ 8 w 1088"/>
                <a:gd name="T5" fmla="*/ 6 h 368"/>
                <a:gd name="T6" fmla="*/ 0 w 1088"/>
                <a:gd name="T7" fmla="*/ 3 h 368"/>
                <a:gd name="T8" fmla="*/ 8 w 1088"/>
                <a:gd name="T9" fmla="*/ 0 h 368"/>
                <a:gd name="T10" fmla="*/ 16 w 1088"/>
                <a:gd name="T11" fmla="*/ 3 h 368"/>
                <a:gd name="T12" fmla="*/ 16 w 1088"/>
                <a:gd name="T13" fmla="*/ 3 h 368"/>
                <a:gd name="T14" fmla="*/ 0 60000 65536"/>
                <a:gd name="T15" fmla="*/ 0 60000 65536"/>
                <a:gd name="T16" fmla="*/ 0 60000 65536"/>
                <a:gd name="T17" fmla="*/ 0 60000 65536"/>
                <a:gd name="T18" fmla="*/ 0 60000 65536"/>
                <a:gd name="T19" fmla="*/ 0 60000 65536"/>
                <a:gd name="T20" fmla="*/ 0 60000 65536"/>
                <a:gd name="T21" fmla="*/ 0 w 1088"/>
                <a:gd name="T22" fmla="*/ 0 h 368"/>
                <a:gd name="T23" fmla="*/ 1088 w 1088"/>
                <a:gd name="T24" fmla="*/ 368 h 3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88" h="368">
                  <a:moveTo>
                    <a:pt x="1088" y="184"/>
                  </a:moveTo>
                  <a:lnTo>
                    <a:pt x="1088" y="184"/>
                  </a:lnTo>
                  <a:cubicBezTo>
                    <a:pt x="1088" y="286"/>
                    <a:pt x="844" y="368"/>
                    <a:pt x="544" y="368"/>
                  </a:cubicBezTo>
                  <a:cubicBezTo>
                    <a:pt x="243" y="368"/>
                    <a:pt x="0" y="286"/>
                    <a:pt x="0" y="184"/>
                  </a:cubicBezTo>
                  <a:cubicBezTo>
                    <a:pt x="0" y="83"/>
                    <a:pt x="243" y="0"/>
                    <a:pt x="544" y="0"/>
                  </a:cubicBezTo>
                  <a:cubicBezTo>
                    <a:pt x="844" y="0"/>
                    <a:pt x="1088" y="83"/>
                    <a:pt x="1088" y="184"/>
                  </a:cubicBezTo>
                  <a:close/>
                </a:path>
              </a:pathLst>
            </a:custGeom>
            <a:noFill/>
            <a:ln w="12700" cap="rnd">
              <a:solidFill>
                <a:schemeClr val="accent4"/>
              </a:solidFill>
              <a:round/>
            </a:ln>
          </p:spPr>
          <p:txBody>
            <a:bodyPr lIns="128580" tIns="64290" rIns="128580" bIns="64290"/>
            <a:lstStyle/>
            <a:p>
              <a:endParaRPr lang="en-US" altLang="zh-CN" sz="3375">
                <a:sym typeface="Arial" panose="020B0604020202020204" pitchFamily="34" charset="0"/>
              </a:endParaRPr>
            </a:p>
          </p:txBody>
        </p:sp>
        <p:sp>
          <p:nvSpPr>
            <p:cNvPr id="149527" name="Freeform 19"/>
            <p:cNvSpPr/>
            <p:nvPr/>
          </p:nvSpPr>
          <p:spPr bwMode="auto">
            <a:xfrm>
              <a:off x="3263" y="1225"/>
              <a:ext cx="133" cy="126"/>
            </a:xfrm>
            <a:custGeom>
              <a:avLst/>
              <a:gdLst>
                <a:gd name="T0" fmla="*/ 16 w 1088"/>
                <a:gd name="T1" fmla="*/ 0 h 1020"/>
                <a:gd name="T2" fmla="*/ 16 w 1088"/>
                <a:gd name="T3" fmla="*/ 0 h 1020"/>
                <a:gd name="T4" fmla="*/ 16 w 1088"/>
                <a:gd name="T5" fmla="*/ 13 h 1020"/>
                <a:gd name="T6" fmla="*/ 8 w 1088"/>
                <a:gd name="T7" fmla="*/ 16 h 1020"/>
                <a:gd name="T8" fmla="*/ 0 w 1088"/>
                <a:gd name="T9" fmla="*/ 13 h 1020"/>
                <a:gd name="T10" fmla="*/ 0 w 1088"/>
                <a:gd name="T11" fmla="*/ 0 h 1020"/>
                <a:gd name="T12" fmla="*/ 0 60000 65536"/>
                <a:gd name="T13" fmla="*/ 0 60000 65536"/>
                <a:gd name="T14" fmla="*/ 0 60000 65536"/>
                <a:gd name="T15" fmla="*/ 0 60000 65536"/>
                <a:gd name="T16" fmla="*/ 0 60000 65536"/>
                <a:gd name="T17" fmla="*/ 0 60000 65536"/>
                <a:gd name="T18" fmla="*/ 0 w 1088"/>
                <a:gd name="T19" fmla="*/ 0 h 1020"/>
                <a:gd name="T20" fmla="*/ 1088 w 1088"/>
                <a:gd name="T21" fmla="*/ 1020 h 1020"/>
              </a:gdLst>
              <a:ahLst/>
              <a:cxnLst>
                <a:cxn ang="T12">
                  <a:pos x="T0" y="T1"/>
                </a:cxn>
                <a:cxn ang="T13">
                  <a:pos x="T2" y="T3"/>
                </a:cxn>
                <a:cxn ang="T14">
                  <a:pos x="T4" y="T5"/>
                </a:cxn>
                <a:cxn ang="T15">
                  <a:pos x="T6" y="T7"/>
                </a:cxn>
                <a:cxn ang="T16">
                  <a:pos x="T8" y="T9"/>
                </a:cxn>
                <a:cxn ang="T17">
                  <a:pos x="T10" y="T11"/>
                </a:cxn>
              </a:cxnLst>
              <a:rect l="T18" t="T19" r="T20" b="T21"/>
              <a:pathLst>
                <a:path w="1088" h="1020">
                  <a:moveTo>
                    <a:pt x="1088" y="0"/>
                  </a:moveTo>
                  <a:lnTo>
                    <a:pt x="1088" y="0"/>
                  </a:lnTo>
                  <a:lnTo>
                    <a:pt x="1088" y="836"/>
                  </a:lnTo>
                  <a:cubicBezTo>
                    <a:pt x="1088" y="938"/>
                    <a:pt x="844" y="1020"/>
                    <a:pt x="544" y="1020"/>
                  </a:cubicBezTo>
                  <a:cubicBezTo>
                    <a:pt x="243" y="1020"/>
                    <a:pt x="0" y="938"/>
                    <a:pt x="0" y="836"/>
                  </a:cubicBezTo>
                  <a:lnTo>
                    <a:pt x="0" y="0"/>
                  </a:lnTo>
                </a:path>
              </a:pathLst>
            </a:custGeom>
            <a:noFill/>
            <a:ln w="12700" cap="rnd">
              <a:solidFill>
                <a:schemeClr val="accent4"/>
              </a:solidFill>
              <a:round/>
            </a:ln>
          </p:spPr>
          <p:txBody>
            <a:bodyPr lIns="128580" tIns="64290" rIns="128580" bIns="64290"/>
            <a:lstStyle/>
            <a:p>
              <a:endParaRPr lang="en-US" altLang="zh-CN" sz="3375">
                <a:sym typeface="Arial" panose="020B0604020202020204" pitchFamily="34" charset="0"/>
              </a:endParaRPr>
            </a:p>
          </p:txBody>
        </p:sp>
        <p:sp>
          <p:nvSpPr>
            <p:cNvPr id="149528" name="Freeform 20"/>
            <p:cNvSpPr/>
            <p:nvPr/>
          </p:nvSpPr>
          <p:spPr bwMode="auto">
            <a:xfrm>
              <a:off x="3263" y="1295"/>
              <a:ext cx="133" cy="23"/>
            </a:xfrm>
            <a:custGeom>
              <a:avLst/>
              <a:gdLst>
                <a:gd name="T0" fmla="*/ 16 w 1088"/>
                <a:gd name="T1" fmla="*/ 0 h 184"/>
                <a:gd name="T2" fmla="*/ 16 w 1088"/>
                <a:gd name="T3" fmla="*/ 0 h 184"/>
                <a:gd name="T4" fmla="*/ 8 w 1088"/>
                <a:gd name="T5" fmla="*/ 3 h 184"/>
                <a:gd name="T6" fmla="*/ 0 w 1088"/>
                <a:gd name="T7" fmla="*/ 0 h 184"/>
                <a:gd name="T8" fmla="*/ 0 60000 65536"/>
                <a:gd name="T9" fmla="*/ 0 60000 65536"/>
                <a:gd name="T10" fmla="*/ 0 60000 65536"/>
                <a:gd name="T11" fmla="*/ 0 60000 65536"/>
                <a:gd name="T12" fmla="*/ 0 w 1088"/>
                <a:gd name="T13" fmla="*/ 0 h 184"/>
                <a:gd name="T14" fmla="*/ 1088 w 1088"/>
                <a:gd name="T15" fmla="*/ 184 h 184"/>
              </a:gdLst>
              <a:ahLst/>
              <a:cxnLst>
                <a:cxn ang="T8">
                  <a:pos x="T0" y="T1"/>
                </a:cxn>
                <a:cxn ang="T9">
                  <a:pos x="T2" y="T3"/>
                </a:cxn>
                <a:cxn ang="T10">
                  <a:pos x="T4" y="T5"/>
                </a:cxn>
                <a:cxn ang="T11">
                  <a:pos x="T6" y="T7"/>
                </a:cxn>
              </a:cxnLst>
              <a:rect l="T12" t="T13" r="T14" b="T15"/>
              <a:pathLst>
                <a:path w="1088" h="184">
                  <a:moveTo>
                    <a:pt x="1088" y="0"/>
                  </a:moveTo>
                  <a:lnTo>
                    <a:pt x="1088" y="0"/>
                  </a:lnTo>
                  <a:cubicBezTo>
                    <a:pt x="1088" y="102"/>
                    <a:pt x="844" y="184"/>
                    <a:pt x="544" y="184"/>
                  </a:cubicBezTo>
                  <a:cubicBezTo>
                    <a:pt x="243" y="184"/>
                    <a:pt x="0" y="102"/>
                    <a:pt x="0" y="0"/>
                  </a:cubicBezTo>
                </a:path>
              </a:pathLst>
            </a:custGeom>
            <a:noFill/>
            <a:ln w="12700" cap="rnd">
              <a:solidFill>
                <a:schemeClr val="accent4"/>
              </a:solidFill>
              <a:round/>
            </a:ln>
          </p:spPr>
          <p:txBody>
            <a:bodyPr lIns="128580" tIns="64290" rIns="128580" bIns="64290"/>
            <a:lstStyle/>
            <a:p>
              <a:endParaRPr lang="en-US" altLang="zh-CN" sz="3375">
                <a:sym typeface="Arial" panose="020B0604020202020204" pitchFamily="34" charset="0"/>
              </a:endParaRPr>
            </a:p>
          </p:txBody>
        </p:sp>
        <p:sp>
          <p:nvSpPr>
            <p:cNvPr id="149529" name="Freeform 21"/>
            <p:cNvSpPr/>
            <p:nvPr/>
          </p:nvSpPr>
          <p:spPr bwMode="auto">
            <a:xfrm>
              <a:off x="3263" y="1261"/>
              <a:ext cx="133" cy="23"/>
            </a:xfrm>
            <a:custGeom>
              <a:avLst/>
              <a:gdLst>
                <a:gd name="T0" fmla="*/ 16 w 1088"/>
                <a:gd name="T1" fmla="*/ 0 h 184"/>
                <a:gd name="T2" fmla="*/ 16 w 1088"/>
                <a:gd name="T3" fmla="*/ 0 h 184"/>
                <a:gd name="T4" fmla="*/ 8 w 1088"/>
                <a:gd name="T5" fmla="*/ 3 h 184"/>
                <a:gd name="T6" fmla="*/ 0 w 1088"/>
                <a:gd name="T7" fmla="*/ 0 h 184"/>
                <a:gd name="T8" fmla="*/ 0 60000 65536"/>
                <a:gd name="T9" fmla="*/ 0 60000 65536"/>
                <a:gd name="T10" fmla="*/ 0 60000 65536"/>
                <a:gd name="T11" fmla="*/ 0 60000 65536"/>
                <a:gd name="T12" fmla="*/ 0 w 1088"/>
                <a:gd name="T13" fmla="*/ 0 h 184"/>
                <a:gd name="T14" fmla="*/ 1088 w 1088"/>
                <a:gd name="T15" fmla="*/ 184 h 184"/>
              </a:gdLst>
              <a:ahLst/>
              <a:cxnLst>
                <a:cxn ang="T8">
                  <a:pos x="T0" y="T1"/>
                </a:cxn>
                <a:cxn ang="T9">
                  <a:pos x="T2" y="T3"/>
                </a:cxn>
                <a:cxn ang="T10">
                  <a:pos x="T4" y="T5"/>
                </a:cxn>
                <a:cxn ang="T11">
                  <a:pos x="T6" y="T7"/>
                </a:cxn>
              </a:cxnLst>
              <a:rect l="T12" t="T13" r="T14" b="T15"/>
              <a:pathLst>
                <a:path w="1088" h="184">
                  <a:moveTo>
                    <a:pt x="1088" y="0"/>
                  </a:moveTo>
                  <a:lnTo>
                    <a:pt x="1088" y="0"/>
                  </a:lnTo>
                  <a:cubicBezTo>
                    <a:pt x="1088" y="102"/>
                    <a:pt x="844" y="184"/>
                    <a:pt x="544" y="184"/>
                  </a:cubicBezTo>
                  <a:cubicBezTo>
                    <a:pt x="243" y="184"/>
                    <a:pt x="0" y="102"/>
                    <a:pt x="0" y="0"/>
                  </a:cubicBezTo>
                </a:path>
              </a:pathLst>
            </a:custGeom>
            <a:noFill/>
            <a:ln w="12700" cap="rnd">
              <a:solidFill>
                <a:schemeClr val="accent4"/>
              </a:solidFill>
              <a:round/>
            </a:ln>
          </p:spPr>
          <p:txBody>
            <a:bodyPr lIns="128580" tIns="64290" rIns="128580" bIns="64290"/>
            <a:lstStyle/>
            <a:p>
              <a:endParaRPr lang="en-US" altLang="zh-CN" sz="3375">
                <a:sym typeface="Arial" panose="020B0604020202020204" pitchFamily="34" charset="0"/>
              </a:endParaRPr>
            </a:p>
          </p:txBody>
        </p:sp>
        <p:sp>
          <p:nvSpPr>
            <p:cNvPr id="149530" name="Freeform 22"/>
            <p:cNvSpPr/>
            <p:nvPr/>
          </p:nvSpPr>
          <p:spPr bwMode="auto">
            <a:xfrm>
              <a:off x="3359" y="1117"/>
              <a:ext cx="133" cy="46"/>
            </a:xfrm>
            <a:custGeom>
              <a:avLst/>
              <a:gdLst>
                <a:gd name="T0" fmla="*/ 16 w 1088"/>
                <a:gd name="T1" fmla="*/ 3 h 368"/>
                <a:gd name="T2" fmla="*/ 16 w 1088"/>
                <a:gd name="T3" fmla="*/ 3 h 368"/>
                <a:gd name="T4" fmla="*/ 8 w 1088"/>
                <a:gd name="T5" fmla="*/ 6 h 368"/>
                <a:gd name="T6" fmla="*/ 0 w 1088"/>
                <a:gd name="T7" fmla="*/ 3 h 368"/>
                <a:gd name="T8" fmla="*/ 8 w 1088"/>
                <a:gd name="T9" fmla="*/ 0 h 368"/>
                <a:gd name="T10" fmla="*/ 16 w 1088"/>
                <a:gd name="T11" fmla="*/ 3 h 368"/>
                <a:gd name="T12" fmla="*/ 16 w 1088"/>
                <a:gd name="T13" fmla="*/ 3 h 368"/>
                <a:gd name="T14" fmla="*/ 0 60000 65536"/>
                <a:gd name="T15" fmla="*/ 0 60000 65536"/>
                <a:gd name="T16" fmla="*/ 0 60000 65536"/>
                <a:gd name="T17" fmla="*/ 0 60000 65536"/>
                <a:gd name="T18" fmla="*/ 0 60000 65536"/>
                <a:gd name="T19" fmla="*/ 0 60000 65536"/>
                <a:gd name="T20" fmla="*/ 0 60000 65536"/>
                <a:gd name="T21" fmla="*/ 0 w 1088"/>
                <a:gd name="T22" fmla="*/ 0 h 368"/>
                <a:gd name="T23" fmla="*/ 1088 w 1088"/>
                <a:gd name="T24" fmla="*/ 368 h 3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88" h="368">
                  <a:moveTo>
                    <a:pt x="1088" y="184"/>
                  </a:moveTo>
                  <a:lnTo>
                    <a:pt x="1088" y="184"/>
                  </a:lnTo>
                  <a:cubicBezTo>
                    <a:pt x="1088" y="285"/>
                    <a:pt x="845" y="368"/>
                    <a:pt x="544" y="368"/>
                  </a:cubicBezTo>
                  <a:cubicBezTo>
                    <a:pt x="244" y="368"/>
                    <a:pt x="0" y="285"/>
                    <a:pt x="0" y="184"/>
                  </a:cubicBezTo>
                  <a:cubicBezTo>
                    <a:pt x="0" y="82"/>
                    <a:pt x="244" y="0"/>
                    <a:pt x="544" y="0"/>
                  </a:cubicBezTo>
                  <a:cubicBezTo>
                    <a:pt x="845" y="0"/>
                    <a:pt x="1088" y="82"/>
                    <a:pt x="1088" y="184"/>
                  </a:cubicBezTo>
                  <a:close/>
                </a:path>
              </a:pathLst>
            </a:custGeom>
            <a:noFill/>
            <a:ln w="12700" cap="rnd">
              <a:solidFill>
                <a:schemeClr val="accent4"/>
              </a:solidFill>
              <a:round/>
            </a:ln>
          </p:spPr>
          <p:txBody>
            <a:bodyPr lIns="128580" tIns="64290" rIns="128580" bIns="64290"/>
            <a:lstStyle/>
            <a:p>
              <a:endParaRPr lang="en-US" altLang="zh-CN" sz="3375">
                <a:sym typeface="Arial" panose="020B0604020202020204" pitchFamily="34" charset="0"/>
              </a:endParaRPr>
            </a:p>
          </p:txBody>
        </p:sp>
        <p:sp>
          <p:nvSpPr>
            <p:cNvPr id="149531" name="Freeform 23"/>
            <p:cNvSpPr/>
            <p:nvPr/>
          </p:nvSpPr>
          <p:spPr bwMode="auto">
            <a:xfrm>
              <a:off x="3359" y="1140"/>
              <a:ext cx="0" cy="64"/>
            </a:xfrm>
            <a:custGeom>
              <a:avLst/>
              <a:gdLst>
                <a:gd name="T0" fmla="*/ 8 h 519"/>
                <a:gd name="T1" fmla="*/ 8 h 519"/>
                <a:gd name="T2" fmla="*/ 0 h 519"/>
                <a:gd name="T3" fmla="*/ 0 60000 65536"/>
                <a:gd name="T4" fmla="*/ 0 60000 65536"/>
                <a:gd name="T5" fmla="*/ 0 60000 65536"/>
                <a:gd name="T6" fmla="*/ 0 h 519"/>
                <a:gd name="T7" fmla="*/ 519 h 519"/>
              </a:gdLst>
              <a:ahLst/>
              <a:cxnLst>
                <a:cxn ang="T3">
                  <a:pos x="0" y="T0"/>
                </a:cxn>
                <a:cxn ang="T4">
                  <a:pos x="0" y="T1"/>
                </a:cxn>
                <a:cxn ang="T5">
                  <a:pos x="0" y="T2"/>
                </a:cxn>
              </a:cxnLst>
              <a:rect l="0" t="T6" r="0" b="T7"/>
              <a:pathLst>
                <a:path h="519">
                  <a:moveTo>
                    <a:pt x="0" y="519"/>
                  </a:moveTo>
                  <a:lnTo>
                    <a:pt x="0" y="519"/>
                  </a:lnTo>
                  <a:lnTo>
                    <a:pt x="0" y="0"/>
                  </a:lnTo>
                </a:path>
              </a:pathLst>
            </a:custGeom>
            <a:noFill/>
            <a:ln w="12700" cap="rnd">
              <a:solidFill>
                <a:schemeClr val="accent4"/>
              </a:solidFill>
              <a:round/>
            </a:ln>
          </p:spPr>
          <p:txBody>
            <a:bodyPr lIns="128580" tIns="64290" rIns="128580" bIns="64290"/>
            <a:lstStyle/>
            <a:p>
              <a:endParaRPr lang="en-US" altLang="zh-CN" sz="3375">
                <a:sym typeface="Arial" panose="020B0604020202020204" pitchFamily="34" charset="0"/>
              </a:endParaRPr>
            </a:p>
          </p:txBody>
        </p:sp>
        <p:sp>
          <p:nvSpPr>
            <p:cNvPr id="149532" name="Freeform 24"/>
            <p:cNvSpPr/>
            <p:nvPr/>
          </p:nvSpPr>
          <p:spPr bwMode="auto">
            <a:xfrm>
              <a:off x="3396" y="1140"/>
              <a:ext cx="96" cy="166"/>
            </a:xfrm>
            <a:custGeom>
              <a:avLst/>
              <a:gdLst>
                <a:gd name="T0" fmla="*/ 12 w 780"/>
                <a:gd name="T1" fmla="*/ 0 h 1340"/>
                <a:gd name="T2" fmla="*/ 12 w 780"/>
                <a:gd name="T3" fmla="*/ 0 h 1340"/>
                <a:gd name="T4" fmla="*/ 12 w 780"/>
                <a:gd name="T5" fmla="*/ 18 h 1340"/>
                <a:gd name="T6" fmla="*/ 4 w 780"/>
                <a:gd name="T7" fmla="*/ 21 h 1340"/>
                <a:gd name="T8" fmla="*/ 0 w 780"/>
                <a:gd name="T9" fmla="*/ 20 h 1340"/>
                <a:gd name="T10" fmla="*/ 0 60000 65536"/>
                <a:gd name="T11" fmla="*/ 0 60000 65536"/>
                <a:gd name="T12" fmla="*/ 0 60000 65536"/>
                <a:gd name="T13" fmla="*/ 0 60000 65536"/>
                <a:gd name="T14" fmla="*/ 0 60000 65536"/>
                <a:gd name="T15" fmla="*/ 0 w 780"/>
                <a:gd name="T16" fmla="*/ 0 h 1340"/>
                <a:gd name="T17" fmla="*/ 780 w 780"/>
                <a:gd name="T18" fmla="*/ 1340 h 1340"/>
              </a:gdLst>
              <a:ahLst/>
              <a:cxnLst>
                <a:cxn ang="T10">
                  <a:pos x="T0" y="T1"/>
                </a:cxn>
                <a:cxn ang="T11">
                  <a:pos x="T2" y="T3"/>
                </a:cxn>
                <a:cxn ang="T12">
                  <a:pos x="T4" y="T5"/>
                </a:cxn>
                <a:cxn ang="T13">
                  <a:pos x="T6" y="T7"/>
                </a:cxn>
                <a:cxn ang="T14">
                  <a:pos x="T8" y="T9"/>
                </a:cxn>
              </a:cxnLst>
              <a:rect l="T15" t="T16" r="T17" b="T18"/>
              <a:pathLst>
                <a:path w="780" h="1340">
                  <a:moveTo>
                    <a:pt x="780" y="0"/>
                  </a:moveTo>
                  <a:lnTo>
                    <a:pt x="780" y="0"/>
                  </a:lnTo>
                  <a:lnTo>
                    <a:pt x="780" y="1156"/>
                  </a:lnTo>
                  <a:cubicBezTo>
                    <a:pt x="780" y="1258"/>
                    <a:pt x="537" y="1340"/>
                    <a:pt x="236" y="1340"/>
                  </a:cubicBezTo>
                  <a:cubicBezTo>
                    <a:pt x="152" y="1340"/>
                    <a:pt x="71" y="1334"/>
                    <a:pt x="0" y="1322"/>
                  </a:cubicBezTo>
                </a:path>
              </a:pathLst>
            </a:custGeom>
            <a:noFill/>
            <a:ln w="12700" cap="rnd">
              <a:solidFill>
                <a:schemeClr val="accent4"/>
              </a:solidFill>
              <a:round/>
            </a:ln>
          </p:spPr>
          <p:txBody>
            <a:bodyPr lIns="128580" tIns="64290" rIns="128580" bIns="64290"/>
            <a:lstStyle/>
            <a:p>
              <a:endParaRPr lang="en-US" altLang="zh-CN" sz="3375">
                <a:sym typeface="Arial" panose="020B0604020202020204" pitchFamily="34" charset="0"/>
              </a:endParaRPr>
            </a:p>
          </p:txBody>
        </p:sp>
        <p:sp>
          <p:nvSpPr>
            <p:cNvPr id="149533" name="Freeform 25"/>
            <p:cNvSpPr/>
            <p:nvPr/>
          </p:nvSpPr>
          <p:spPr bwMode="auto">
            <a:xfrm>
              <a:off x="3396" y="1250"/>
              <a:ext cx="96" cy="22"/>
            </a:xfrm>
            <a:custGeom>
              <a:avLst/>
              <a:gdLst>
                <a:gd name="T0" fmla="*/ 12 w 780"/>
                <a:gd name="T1" fmla="*/ 0 h 184"/>
                <a:gd name="T2" fmla="*/ 12 w 780"/>
                <a:gd name="T3" fmla="*/ 0 h 184"/>
                <a:gd name="T4" fmla="*/ 4 w 780"/>
                <a:gd name="T5" fmla="*/ 3 h 184"/>
                <a:gd name="T6" fmla="*/ 0 w 780"/>
                <a:gd name="T7" fmla="*/ 2 h 184"/>
                <a:gd name="T8" fmla="*/ 0 60000 65536"/>
                <a:gd name="T9" fmla="*/ 0 60000 65536"/>
                <a:gd name="T10" fmla="*/ 0 60000 65536"/>
                <a:gd name="T11" fmla="*/ 0 60000 65536"/>
                <a:gd name="T12" fmla="*/ 0 w 780"/>
                <a:gd name="T13" fmla="*/ 0 h 184"/>
                <a:gd name="T14" fmla="*/ 780 w 780"/>
                <a:gd name="T15" fmla="*/ 184 h 184"/>
              </a:gdLst>
              <a:ahLst/>
              <a:cxnLst>
                <a:cxn ang="T8">
                  <a:pos x="T0" y="T1"/>
                </a:cxn>
                <a:cxn ang="T9">
                  <a:pos x="T2" y="T3"/>
                </a:cxn>
                <a:cxn ang="T10">
                  <a:pos x="T4" y="T5"/>
                </a:cxn>
                <a:cxn ang="T11">
                  <a:pos x="T6" y="T7"/>
                </a:cxn>
              </a:cxnLst>
              <a:rect l="T12" t="T13" r="T14" b="T15"/>
              <a:pathLst>
                <a:path w="780" h="184">
                  <a:moveTo>
                    <a:pt x="780" y="0"/>
                  </a:moveTo>
                  <a:lnTo>
                    <a:pt x="780" y="0"/>
                  </a:lnTo>
                  <a:cubicBezTo>
                    <a:pt x="780" y="102"/>
                    <a:pt x="537" y="184"/>
                    <a:pt x="236" y="184"/>
                  </a:cubicBezTo>
                  <a:cubicBezTo>
                    <a:pt x="152" y="184"/>
                    <a:pt x="71" y="178"/>
                    <a:pt x="0" y="166"/>
                  </a:cubicBezTo>
                </a:path>
              </a:pathLst>
            </a:custGeom>
            <a:noFill/>
            <a:ln w="12700" cap="rnd">
              <a:solidFill>
                <a:schemeClr val="accent4"/>
              </a:solidFill>
              <a:round/>
            </a:ln>
          </p:spPr>
          <p:txBody>
            <a:bodyPr lIns="128580" tIns="64290" rIns="128580" bIns="64290"/>
            <a:lstStyle/>
            <a:p>
              <a:endParaRPr lang="en-US" altLang="zh-CN" sz="3375">
                <a:sym typeface="Arial" panose="020B0604020202020204" pitchFamily="34" charset="0"/>
              </a:endParaRPr>
            </a:p>
          </p:txBody>
        </p:sp>
        <p:sp>
          <p:nvSpPr>
            <p:cNvPr id="149534" name="Freeform 26"/>
            <p:cNvSpPr/>
            <p:nvPr/>
          </p:nvSpPr>
          <p:spPr bwMode="auto">
            <a:xfrm>
              <a:off x="3396" y="1214"/>
              <a:ext cx="96" cy="23"/>
            </a:xfrm>
            <a:custGeom>
              <a:avLst/>
              <a:gdLst>
                <a:gd name="T0" fmla="*/ 12 w 780"/>
                <a:gd name="T1" fmla="*/ 0 h 184"/>
                <a:gd name="T2" fmla="*/ 12 w 780"/>
                <a:gd name="T3" fmla="*/ 0 h 184"/>
                <a:gd name="T4" fmla="*/ 4 w 780"/>
                <a:gd name="T5" fmla="*/ 3 h 184"/>
                <a:gd name="T6" fmla="*/ 0 w 780"/>
                <a:gd name="T7" fmla="*/ 3 h 184"/>
                <a:gd name="T8" fmla="*/ 0 60000 65536"/>
                <a:gd name="T9" fmla="*/ 0 60000 65536"/>
                <a:gd name="T10" fmla="*/ 0 60000 65536"/>
                <a:gd name="T11" fmla="*/ 0 60000 65536"/>
                <a:gd name="T12" fmla="*/ 0 w 780"/>
                <a:gd name="T13" fmla="*/ 0 h 184"/>
                <a:gd name="T14" fmla="*/ 780 w 780"/>
                <a:gd name="T15" fmla="*/ 184 h 184"/>
              </a:gdLst>
              <a:ahLst/>
              <a:cxnLst>
                <a:cxn ang="T8">
                  <a:pos x="T0" y="T1"/>
                </a:cxn>
                <a:cxn ang="T9">
                  <a:pos x="T2" y="T3"/>
                </a:cxn>
                <a:cxn ang="T10">
                  <a:pos x="T4" y="T5"/>
                </a:cxn>
                <a:cxn ang="T11">
                  <a:pos x="T6" y="T7"/>
                </a:cxn>
              </a:cxnLst>
              <a:rect l="T12" t="T13" r="T14" b="T15"/>
              <a:pathLst>
                <a:path w="780" h="184">
                  <a:moveTo>
                    <a:pt x="780" y="0"/>
                  </a:moveTo>
                  <a:lnTo>
                    <a:pt x="780" y="0"/>
                  </a:lnTo>
                  <a:cubicBezTo>
                    <a:pt x="780" y="102"/>
                    <a:pt x="537" y="184"/>
                    <a:pt x="236" y="184"/>
                  </a:cubicBezTo>
                  <a:cubicBezTo>
                    <a:pt x="152" y="184"/>
                    <a:pt x="71" y="178"/>
                    <a:pt x="0" y="166"/>
                  </a:cubicBezTo>
                </a:path>
              </a:pathLst>
            </a:custGeom>
            <a:noFill/>
            <a:ln w="12700" cap="rnd">
              <a:solidFill>
                <a:schemeClr val="accent4"/>
              </a:solidFill>
              <a:round/>
            </a:ln>
          </p:spPr>
          <p:txBody>
            <a:bodyPr lIns="128580" tIns="64290" rIns="128580" bIns="64290"/>
            <a:lstStyle/>
            <a:p>
              <a:endParaRPr lang="en-US" altLang="zh-CN" sz="3375">
                <a:sym typeface="Arial" panose="020B0604020202020204" pitchFamily="34" charset="0"/>
              </a:endParaRPr>
            </a:p>
          </p:txBody>
        </p:sp>
        <p:sp>
          <p:nvSpPr>
            <p:cNvPr id="149535" name="Freeform 27"/>
            <p:cNvSpPr/>
            <p:nvPr/>
          </p:nvSpPr>
          <p:spPr bwMode="auto">
            <a:xfrm>
              <a:off x="3359" y="1179"/>
              <a:ext cx="133" cy="23"/>
            </a:xfrm>
            <a:custGeom>
              <a:avLst/>
              <a:gdLst>
                <a:gd name="T0" fmla="*/ 16 w 1088"/>
                <a:gd name="T1" fmla="*/ 0 h 184"/>
                <a:gd name="T2" fmla="*/ 16 w 1088"/>
                <a:gd name="T3" fmla="*/ 0 h 184"/>
                <a:gd name="T4" fmla="*/ 8 w 1088"/>
                <a:gd name="T5" fmla="*/ 3 h 184"/>
                <a:gd name="T6" fmla="*/ 0 w 1088"/>
                <a:gd name="T7" fmla="*/ 0 h 184"/>
                <a:gd name="T8" fmla="*/ 0 60000 65536"/>
                <a:gd name="T9" fmla="*/ 0 60000 65536"/>
                <a:gd name="T10" fmla="*/ 0 60000 65536"/>
                <a:gd name="T11" fmla="*/ 0 60000 65536"/>
                <a:gd name="T12" fmla="*/ 0 w 1088"/>
                <a:gd name="T13" fmla="*/ 0 h 184"/>
                <a:gd name="T14" fmla="*/ 1088 w 1088"/>
                <a:gd name="T15" fmla="*/ 184 h 184"/>
              </a:gdLst>
              <a:ahLst/>
              <a:cxnLst>
                <a:cxn ang="T8">
                  <a:pos x="T0" y="T1"/>
                </a:cxn>
                <a:cxn ang="T9">
                  <a:pos x="T2" y="T3"/>
                </a:cxn>
                <a:cxn ang="T10">
                  <a:pos x="T4" y="T5"/>
                </a:cxn>
                <a:cxn ang="T11">
                  <a:pos x="T6" y="T7"/>
                </a:cxn>
              </a:cxnLst>
              <a:rect l="T12" t="T13" r="T14" b="T15"/>
              <a:pathLst>
                <a:path w="1088" h="184">
                  <a:moveTo>
                    <a:pt x="1088" y="0"/>
                  </a:moveTo>
                  <a:lnTo>
                    <a:pt x="1088" y="0"/>
                  </a:lnTo>
                  <a:cubicBezTo>
                    <a:pt x="1088" y="102"/>
                    <a:pt x="845" y="184"/>
                    <a:pt x="544" y="184"/>
                  </a:cubicBezTo>
                  <a:cubicBezTo>
                    <a:pt x="244" y="184"/>
                    <a:pt x="0" y="102"/>
                    <a:pt x="0" y="0"/>
                  </a:cubicBezTo>
                </a:path>
              </a:pathLst>
            </a:custGeom>
            <a:noFill/>
            <a:ln w="12700" cap="rnd">
              <a:solidFill>
                <a:schemeClr val="accent4"/>
              </a:solidFill>
              <a:round/>
            </a:ln>
          </p:spPr>
          <p:txBody>
            <a:bodyPr lIns="128580" tIns="64290" rIns="128580" bIns="64290"/>
            <a:lstStyle/>
            <a:p>
              <a:endParaRPr lang="en-US" altLang="zh-CN" sz="3375">
                <a:sym typeface="Arial" panose="020B0604020202020204" pitchFamily="34" charset="0"/>
              </a:endParaRPr>
            </a:p>
          </p:txBody>
        </p:sp>
      </p:grpSp>
      <p:sp>
        <p:nvSpPr>
          <p:cNvPr id="48" name="文本框 47"/>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文本框 49"/>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椭圆 53"/>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椭圆 57"/>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94950828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withEffect">
                                  <p:stCondLst>
                                    <p:cond delay="90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par>
                                <p:cTn id="10" presetID="2" presetClass="entr" presetSubtype="4" fill="hold" grpId="0" nodeType="withEffect">
                                  <p:stCondLst>
                                    <p:cond delay="300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100" fill="hold"/>
                                        <p:tgtEl>
                                          <p:spTgt spid="10"/>
                                        </p:tgtEl>
                                        <p:attrNameLst>
                                          <p:attrName>ppt_x</p:attrName>
                                        </p:attrNameLst>
                                      </p:cBhvr>
                                      <p:tavLst>
                                        <p:tav tm="0">
                                          <p:val>
                                            <p:strVal val="#ppt_x"/>
                                          </p:val>
                                        </p:tav>
                                        <p:tav tm="100000">
                                          <p:val>
                                            <p:strVal val="#ppt_x"/>
                                          </p:val>
                                        </p:tav>
                                      </p:tavLst>
                                    </p:anim>
                                    <p:anim calcmode="lin" valueType="num">
                                      <p:cBhvr additive="base">
                                        <p:cTn id="13" dur="1100" fill="hold"/>
                                        <p:tgtEl>
                                          <p:spTgt spid="10"/>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300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1100" fill="hold"/>
                                        <p:tgtEl>
                                          <p:spTgt spid="11"/>
                                        </p:tgtEl>
                                        <p:attrNameLst>
                                          <p:attrName>ppt_x</p:attrName>
                                        </p:attrNameLst>
                                      </p:cBhvr>
                                      <p:tavLst>
                                        <p:tav tm="0">
                                          <p:val>
                                            <p:strVal val="#ppt_x"/>
                                          </p:val>
                                        </p:tav>
                                        <p:tav tm="100000">
                                          <p:val>
                                            <p:strVal val="#ppt_x"/>
                                          </p:val>
                                        </p:tav>
                                      </p:tavLst>
                                    </p:anim>
                                    <p:anim calcmode="lin" valueType="num">
                                      <p:cBhvr additive="base">
                                        <p:cTn id="17" dur="1100" fill="hold"/>
                                        <p:tgtEl>
                                          <p:spTgt spid="11"/>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300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1100" fill="hold"/>
                                        <p:tgtEl>
                                          <p:spTgt spid="12"/>
                                        </p:tgtEl>
                                        <p:attrNameLst>
                                          <p:attrName>ppt_x</p:attrName>
                                        </p:attrNameLst>
                                      </p:cBhvr>
                                      <p:tavLst>
                                        <p:tav tm="0">
                                          <p:val>
                                            <p:strVal val="#ppt_x"/>
                                          </p:val>
                                        </p:tav>
                                        <p:tav tm="100000">
                                          <p:val>
                                            <p:strVal val="#ppt_x"/>
                                          </p:val>
                                        </p:tav>
                                      </p:tavLst>
                                    </p:anim>
                                    <p:anim calcmode="lin" valueType="num">
                                      <p:cBhvr additive="base">
                                        <p:cTn id="21" dur="1100" fill="hold"/>
                                        <p:tgtEl>
                                          <p:spTgt spid="12"/>
                                        </p:tgtEl>
                                        <p:attrNameLst>
                                          <p:attrName>ppt_y</p:attrName>
                                        </p:attrNameLst>
                                      </p:cBhvr>
                                      <p:tavLst>
                                        <p:tav tm="0">
                                          <p:val>
                                            <p:strVal val="1+#ppt_h/2"/>
                                          </p:val>
                                        </p:tav>
                                        <p:tav tm="100000">
                                          <p:val>
                                            <p:strVal val="#ppt_y"/>
                                          </p:val>
                                        </p:tav>
                                      </p:tavLst>
                                    </p:anim>
                                  </p:childTnLst>
                                </p:cTn>
                              </p:par>
                              <p:par>
                                <p:cTn id="22" presetID="10" presetClass="entr" presetSubtype="0" fill="hold" nodeType="withEffect">
                                  <p:stCondLst>
                                    <p:cond delay="40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par>
                                <p:cTn id="25" presetID="2" presetClass="entr" presetSubtype="4" fill="hold" grpId="0" nodeType="withEffect">
                                  <p:stCondLst>
                                    <p:cond delay="300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1100" fill="hold"/>
                                        <p:tgtEl>
                                          <p:spTgt spid="35"/>
                                        </p:tgtEl>
                                        <p:attrNameLst>
                                          <p:attrName>ppt_x</p:attrName>
                                        </p:attrNameLst>
                                      </p:cBhvr>
                                      <p:tavLst>
                                        <p:tav tm="0">
                                          <p:val>
                                            <p:strVal val="#ppt_x"/>
                                          </p:val>
                                        </p:tav>
                                        <p:tav tm="100000">
                                          <p:val>
                                            <p:strVal val="#ppt_x"/>
                                          </p:val>
                                        </p:tav>
                                      </p:tavLst>
                                    </p:anim>
                                    <p:anim calcmode="lin" valueType="num">
                                      <p:cBhvr additive="base">
                                        <p:cTn id="28" dur="1100" fill="hold"/>
                                        <p:tgtEl>
                                          <p:spTgt spid="3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3000"/>
                                  </p:stCondLst>
                                  <p:childTnLst>
                                    <p:set>
                                      <p:cBhvr>
                                        <p:cTn id="30" dur="1" fill="hold">
                                          <p:stCondLst>
                                            <p:cond delay="0"/>
                                          </p:stCondLst>
                                        </p:cTn>
                                        <p:tgtEl>
                                          <p:spTgt spid="36"/>
                                        </p:tgtEl>
                                        <p:attrNameLst>
                                          <p:attrName>style.visibility</p:attrName>
                                        </p:attrNameLst>
                                      </p:cBhvr>
                                      <p:to>
                                        <p:strVal val="visible"/>
                                      </p:to>
                                    </p:set>
                                    <p:anim calcmode="lin" valueType="num">
                                      <p:cBhvr additive="base">
                                        <p:cTn id="31" dur="1100" fill="hold"/>
                                        <p:tgtEl>
                                          <p:spTgt spid="36"/>
                                        </p:tgtEl>
                                        <p:attrNameLst>
                                          <p:attrName>ppt_x</p:attrName>
                                        </p:attrNameLst>
                                      </p:cBhvr>
                                      <p:tavLst>
                                        <p:tav tm="0">
                                          <p:val>
                                            <p:strVal val="#ppt_x"/>
                                          </p:val>
                                        </p:tav>
                                        <p:tav tm="100000">
                                          <p:val>
                                            <p:strVal val="#ppt_x"/>
                                          </p:val>
                                        </p:tav>
                                      </p:tavLst>
                                    </p:anim>
                                    <p:anim calcmode="lin" valueType="num">
                                      <p:cBhvr additive="base">
                                        <p:cTn id="32" dur="1100" fill="hold"/>
                                        <p:tgtEl>
                                          <p:spTgt spid="3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3000"/>
                                  </p:stCondLst>
                                  <p:childTnLst>
                                    <p:set>
                                      <p:cBhvr>
                                        <p:cTn id="34" dur="1" fill="hold">
                                          <p:stCondLst>
                                            <p:cond delay="0"/>
                                          </p:stCondLst>
                                        </p:cTn>
                                        <p:tgtEl>
                                          <p:spTgt spid="37"/>
                                        </p:tgtEl>
                                        <p:attrNameLst>
                                          <p:attrName>style.visibility</p:attrName>
                                        </p:attrNameLst>
                                      </p:cBhvr>
                                      <p:to>
                                        <p:strVal val="visible"/>
                                      </p:to>
                                    </p:set>
                                    <p:anim calcmode="lin" valueType="num">
                                      <p:cBhvr additive="base">
                                        <p:cTn id="35" dur="1100" fill="hold"/>
                                        <p:tgtEl>
                                          <p:spTgt spid="37"/>
                                        </p:tgtEl>
                                        <p:attrNameLst>
                                          <p:attrName>ppt_x</p:attrName>
                                        </p:attrNameLst>
                                      </p:cBhvr>
                                      <p:tavLst>
                                        <p:tav tm="0">
                                          <p:val>
                                            <p:strVal val="#ppt_x"/>
                                          </p:val>
                                        </p:tav>
                                        <p:tav tm="100000">
                                          <p:val>
                                            <p:strVal val="#ppt_x"/>
                                          </p:val>
                                        </p:tav>
                                      </p:tavLst>
                                    </p:anim>
                                    <p:anim calcmode="lin" valueType="num">
                                      <p:cBhvr additive="base">
                                        <p:cTn id="36" dur="1100" fill="hold"/>
                                        <p:tgtEl>
                                          <p:spTgt spid="37"/>
                                        </p:tgtEl>
                                        <p:attrNameLst>
                                          <p:attrName>ppt_y</p:attrName>
                                        </p:attrNameLst>
                                      </p:cBhvr>
                                      <p:tavLst>
                                        <p:tav tm="0">
                                          <p:val>
                                            <p:strVal val="1+#ppt_h/2"/>
                                          </p:val>
                                        </p:tav>
                                        <p:tav tm="100000">
                                          <p:val>
                                            <p:strVal val="#ppt_y"/>
                                          </p:val>
                                        </p:tav>
                                      </p:tavLst>
                                    </p:anim>
                                  </p:childTnLst>
                                </p:cTn>
                              </p:par>
                              <p:par>
                                <p:cTn id="37" presetID="10" presetClass="entr" presetSubtype="0" fill="hold" nodeType="withEffect">
                                  <p:stCondLst>
                                    <p:cond delay="2700"/>
                                  </p:stCondLst>
                                  <p:childTnLst>
                                    <p:set>
                                      <p:cBhvr>
                                        <p:cTn id="38" dur="1" fill="hold">
                                          <p:stCondLst>
                                            <p:cond delay="0"/>
                                          </p:stCondLst>
                                        </p:cTn>
                                        <p:tgtEl>
                                          <p:spTgt spid="64"/>
                                        </p:tgtEl>
                                        <p:attrNameLst>
                                          <p:attrName>style.visibility</p:attrName>
                                        </p:attrNameLst>
                                      </p:cBhvr>
                                      <p:to>
                                        <p:strVal val="visible"/>
                                      </p:to>
                                    </p:set>
                                    <p:animEffect transition="in" filter="fade">
                                      <p:cBhvr>
                                        <p:cTn id="39"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35" grpId="0" animBg="1"/>
      <p:bldP spid="36" grpId="0" animBg="1"/>
      <p:bldP spid="3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椭圆 3079"/>
          <p:cNvSpPr>
            <a:spLocks noChangeArrowheads="1"/>
          </p:cNvSpPr>
          <p:nvPr/>
        </p:nvSpPr>
        <p:spPr bwMode="auto">
          <a:xfrm>
            <a:off x="2535189" y="2503586"/>
            <a:ext cx="2223248" cy="2223248"/>
          </a:xfrm>
          <a:prstGeom prst="ellipse">
            <a:avLst/>
          </a:prstGeom>
          <a:solidFill>
            <a:schemeClr val="accent3"/>
          </a:solidFill>
          <a:ln>
            <a:noFill/>
          </a:ln>
          <a:extLst/>
        </p:spPr>
        <p:txBody>
          <a:bodyPr/>
          <a:lstStyle/>
          <a:p>
            <a:endParaRPr lang="zh-CN" altLang="en-US" sz="2668">
              <a:latin typeface="Arial" panose="020B0604020202020204" pitchFamily="34" charset="0"/>
              <a:ea typeface="方正正粗黑简体" panose="02000000000000000000" pitchFamily="2" charset="-122"/>
              <a:sym typeface="Arial" panose="020B0604020202020204" pitchFamily="34" charset="0"/>
            </a:endParaRPr>
          </a:p>
        </p:txBody>
      </p:sp>
      <p:sp>
        <p:nvSpPr>
          <p:cNvPr id="6148" name="文本框 3080"/>
          <p:cNvSpPr txBox="1">
            <a:spLocks noChangeArrowheads="1"/>
          </p:cNvSpPr>
          <p:nvPr/>
        </p:nvSpPr>
        <p:spPr bwMode="auto">
          <a:xfrm>
            <a:off x="4758438" y="3117137"/>
            <a:ext cx="1761188" cy="1390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8436">
                <a:solidFill>
                  <a:schemeClr val="accent3"/>
                </a:solidFill>
                <a:latin typeface="Arial" panose="020B0604020202020204" pitchFamily="34" charset="0"/>
                <a:ea typeface="方正正粗黑简体" panose="02000000000000000000" pitchFamily="2" charset="-122"/>
                <a:sym typeface="Arial" panose="020B0604020202020204" pitchFamily="34" charset="0"/>
              </a:rPr>
              <a:t>03</a:t>
            </a:r>
            <a:endParaRPr lang="en-US" altLang="zh-CN" sz="8436" dirty="0">
              <a:solidFill>
                <a:schemeClr val="accent3"/>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6152" name="椭圆 3088"/>
          <p:cNvSpPr>
            <a:spLocks noChangeArrowheads="1"/>
          </p:cNvSpPr>
          <p:nvPr/>
        </p:nvSpPr>
        <p:spPr bwMode="auto">
          <a:xfrm>
            <a:off x="1626693" y="4325042"/>
            <a:ext cx="169646" cy="169646"/>
          </a:xfrm>
          <a:prstGeom prst="ellipse">
            <a:avLst/>
          </a:prstGeom>
          <a:solidFill>
            <a:schemeClr val="accent3"/>
          </a:solidFill>
          <a:ln>
            <a:noFill/>
          </a:ln>
          <a:extLst/>
        </p:spPr>
        <p:txBody>
          <a:bodyPr/>
          <a:lstStyle/>
          <a:p>
            <a:endParaRPr lang="zh-CN" altLang="en-US" sz="2668">
              <a:latin typeface="Arial" panose="020B0604020202020204" pitchFamily="34" charset="0"/>
              <a:ea typeface="方正正粗黑简体" panose="02000000000000000000" pitchFamily="2" charset="-122"/>
              <a:sym typeface="Arial" panose="020B0604020202020204" pitchFamily="34" charset="0"/>
            </a:endParaRPr>
          </a:p>
        </p:txBody>
      </p:sp>
      <p:sp>
        <p:nvSpPr>
          <p:cNvPr id="6153" name="椭圆 3087"/>
          <p:cNvSpPr>
            <a:spLocks noChangeArrowheads="1"/>
          </p:cNvSpPr>
          <p:nvPr/>
        </p:nvSpPr>
        <p:spPr bwMode="auto">
          <a:xfrm>
            <a:off x="4945942" y="2237957"/>
            <a:ext cx="482150" cy="482150"/>
          </a:xfrm>
          <a:prstGeom prst="ellipse">
            <a:avLst/>
          </a:prstGeom>
          <a:solidFill>
            <a:schemeClr val="accent3"/>
          </a:solidFill>
          <a:ln>
            <a:noFill/>
          </a:ln>
          <a:extLst/>
        </p:spPr>
        <p:txBody>
          <a:bodyPr/>
          <a:lstStyle/>
          <a:p>
            <a:endParaRPr lang="zh-CN" altLang="en-US" sz="2668">
              <a:latin typeface="Arial" panose="020B0604020202020204" pitchFamily="34" charset="0"/>
              <a:ea typeface="方正正粗黑简体" panose="02000000000000000000" pitchFamily="2" charset="-122"/>
              <a:sym typeface="Arial" panose="020B0604020202020204" pitchFamily="34" charset="0"/>
            </a:endParaRPr>
          </a:p>
        </p:txBody>
      </p:sp>
      <p:sp>
        <p:nvSpPr>
          <p:cNvPr id="9" name="矩形 8"/>
          <p:cNvSpPr/>
          <p:nvPr/>
        </p:nvSpPr>
        <p:spPr>
          <a:xfrm>
            <a:off x="6255925" y="3279555"/>
            <a:ext cx="2855413" cy="430887"/>
          </a:xfrm>
          <a:prstGeom prst="rect">
            <a:avLst/>
          </a:prstGeom>
        </p:spPr>
        <p:txBody>
          <a:bodyPr wrap="square" lIns="0" tIns="0" rIns="0" bIns="0">
            <a:spAutoFit/>
          </a:bodyPr>
          <a:lstStyle/>
          <a:p>
            <a:r>
              <a:rPr lang="zh-CN" altLang="en-US" sz="2800">
                <a:solidFill>
                  <a:schemeClr val="accent3"/>
                </a:solidFill>
                <a:latin typeface="Arial" panose="020B0604020202020204" pitchFamily="34" charset="0"/>
                <a:ea typeface="方正正粗黑简体" panose="02000000000000000000" pitchFamily="2" charset="-122"/>
                <a:sym typeface="Arial" panose="020B0604020202020204" pitchFamily="34" charset="0"/>
              </a:rPr>
              <a:t>成功项目展示</a:t>
            </a:r>
            <a:endParaRPr lang="zh-CN" altLang="en-US" sz="2800" dirty="0">
              <a:solidFill>
                <a:schemeClr val="accent3"/>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0" name="文本框 9"/>
          <p:cNvSpPr txBox="1"/>
          <p:nvPr/>
        </p:nvSpPr>
        <p:spPr>
          <a:xfrm>
            <a:off x="6255924" y="3830995"/>
            <a:ext cx="3979240" cy="461665"/>
          </a:xfrm>
          <a:prstGeom prst="rect">
            <a:avLst/>
          </a:prstGeom>
          <a:noFill/>
        </p:spPr>
        <p:txBody>
          <a:bodyPr wrap="square" lIns="0" tIns="0" rIns="0" bIns="0" rtlCol="0">
            <a:spAutoFit/>
          </a:bodyPr>
          <a:lstStyle/>
          <a:p>
            <a:pPr algn="just">
              <a:lnSpc>
                <a:spcPct val="150000"/>
              </a:lnSpc>
            </a:pPr>
            <a:r>
              <a:rPr lang="zh-CN" altLang="en-US" sz="1000" dirty="0">
                <a:solidFill>
                  <a:schemeClr val="accent3"/>
                </a:solidFill>
                <a:latin typeface="Arial" panose="020B0604020202020204" pitchFamily="34" charset="0"/>
                <a:ea typeface="方正正粗黑简体" panose="02000000000000000000" pitchFamily="2" charset="-122"/>
                <a:cs typeface="+mn-ea"/>
                <a:sym typeface="Arial" panose="020B0604020202020204" pitchFamily="34" charset="0"/>
              </a:rPr>
              <a:t>年度工作概述，修改文字内容，也可以直接复制你的内容到此。年度工作概述，修改文字内容，也可以直接复制你的内容到此。</a:t>
            </a:r>
          </a:p>
        </p:txBody>
      </p:sp>
    </p:spTree>
    <p:extLst>
      <p:ext uri="{BB962C8B-B14F-4D97-AF65-F5344CB8AC3E}">
        <p14:creationId xmlns:p14="http://schemas.microsoft.com/office/powerpoint/2010/main" val="12566132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p:cTn id="7" dur="1000" fill="hold"/>
                                        <p:tgtEl>
                                          <p:spTgt spid="6146"/>
                                        </p:tgtEl>
                                        <p:attrNameLst>
                                          <p:attrName>ppt_w</p:attrName>
                                        </p:attrNameLst>
                                      </p:cBhvr>
                                      <p:tavLst>
                                        <p:tav tm="0">
                                          <p:val>
                                            <p:fltVal val="0"/>
                                          </p:val>
                                        </p:tav>
                                        <p:tav tm="100000">
                                          <p:val>
                                            <p:strVal val="#ppt_w"/>
                                          </p:val>
                                        </p:tav>
                                      </p:tavLst>
                                    </p:anim>
                                    <p:anim calcmode="lin" valueType="num">
                                      <p:cBhvr>
                                        <p:cTn id="8" dur="1000" fill="hold"/>
                                        <p:tgtEl>
                                          <p:spTgt spid="6146"/>
                                        </p:tgtEl>
                                        <p:attrNameLst>
                                          <p:attrName>ppt_h</p:attrName>
                                        </p:attrNameLst>
                                      </p:cBhvr>
                                      <p:tavLst>
                                        <p:tav tm="0">
                                          <p:val>
                                            <p:fltVal val="0"/>
                                          </p:val>
                                        </p:tav>
                                        <p:tav tm="100000">
                                          <p:val>
                                            <p:strVal val="#ppt_h"/>
                                          </p:val>
                                        </p:tav>
                                      </p:tavLst>
                                    </p:anim>
                                    <p:anim calcmode="lin" valueType="num">
                                      <p:cBhvr>
                                        <p:cTn id="9" dur="1000" fill="hold"/>
                                        <p:tgtEl>
                                          <p:spTgt spid="614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14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6152"/>
                                        </p:tgtEl>
                                        <p:attrNameLst>
                                          <p:attrName>style.visibility</p:attrName>
                                        </p:attrNameLst>
                                      </p:cBhvr>
                                      <p:to>
                                        <p:strVal val="visible"/>
                                      </p:to>
                                    </p:set>
                                    <p:anim calcmode="lin" valueType="num">
                                      <p:cBhvr>
                                        <p:cTn id="15" dur="1000" fill="hold"/>
                                        <p:tgtEl>
                                          <p:spTgt spid="6152"/>
                                        </p:tgtEl>
                                        <p:attrNameLst>
                                          <p:attrName>ppt_w</p:attrName>
                                        </p:attrNameLst>
                                      </p:cBhvr>
                                      <p:tavLst>
                                        <p:tav tm="0">
                                          <p:val>
                                            <p:fltVal val="0"/>
                                          </p:val>
                                        </p:tav>
                                        <p:tav tm="100000">
                                          <p:val>
                                            <p:strVal val="#ppt_w"/>
                                          </p:val>
                                        </p:tav>
                                      </p:tavLst>
                                    </p:anim>
                                    <p:anim calcmode="lin" valueType="num">
                                      <p:cBhvr>
                                        <p:cTn id="16" dur="1000" fill="hold"/>
                                        <p:tgtEl>
                                          <p:spTgt spid="6152"/>
                                        </p:tgtEl>
                                        <p:attrNameLst>
                                          <p:attrName>ppt_h</p:attrName>
                                        </p:attrNameLst>
                                      </p:cBhvr>
                                      <p:tavLst>
                                        <p:tav tm="0">
                                          <p:val>
                                            <p:fltVal val="0"/>
                                          </p:val>
                                        </p:tav>
                                        <p:tav tm="100000">
                                          <p:val>
                                            <p:strVal val="#ppt_h"/>
                                          </p:val>
                                        </p:tav>
                                      </p:tavLst>
                                    </p:anim>
                                    <p:anim calcmode="lin" valueType="num">
                                      <p:cBhvr>
                                        <p:cTn id="17" dur="1000" fill="hold"/>
                                        <p:tgtEl>
                                          <p:spTgt spid="6152"/>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615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6153"/>
                                        </p:tgtEl>
                                        <p:attrNameLst>
                                          <p:attrName>style.visibility</p:attrName>
                                        </p:attrNameLst>
                                      </p:cBhvr>
                                      <p:to>
                                        <p:strVal val="visible"/>
                                      </p:to>
                                    </p:set>
                                    <p:anim calcmode="lin" valueType="num">
                                      <p:cBhvr>
                                        <p:cTn id="23" dur="1000" fill="hold"/>
                                        <p:tgtEl>
                                          <p:spTgt spid="6153"/>
                                        </p:tgtEl>
                                        <p:attrNameLst>
                                          <p:attrName>ppt_w</p:attrName>
                                        </p:attrNameLst>
                                      </p:cBhvr>
                                      <p:tavLst>
                                        <p:tav tm="0">
                                          <p:val>
                                            <p:fltVal val="0"/>
                                          </p:val>
                                        </p:tav>
                                        <p:tav tm="100000">
                                          <p:val>
                                            <p:strVal val="#ppt_w"/>
                                          </p:val>
                                        </p:tav>
                                      </p:tavLst>
                                    </p:anim>
                                    <p:anim calcmode="lin" valueType="num">
                                      <p:cBhvr>
                                        <p:cTn id="24" dur="1000" fill="hold"/>
                                        <p:tgtEl>
                                          <p:spTgt spid="6153"/>
                                        </p:tgtEl>
                                        <p:attrNameLst>
                                          <p:attrName>ppt_h</p:attrName>
                                        </p:attrNameLst>
                                      </p:cBhvr>
                                      <p:tavLst>
                                        <p:tav tm="0">
                                          <p:val>
                                            <p:fltVal val="0"/>
                                          </p:val>
                                        </p:tav>
                                        <p:tav tm="100000">
                                          <p:val>
                                            <p:strVal val="#ppt_h"/>
                                          </p:val>
                                        </p:tav>
                                      </p:tavLst>
                                    </p:anim>
                                    <p:anim calcmode="lin" valueType="num">
                                      <p:cBhvr>
                                        <p:cTn id="25" dur="1000" fill="hold"/>
                                        <p:tgtEl>
                                          <p:spTgt spid="6153"/>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615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56" presetClass="entr" presetSubtype="0" fill="hold" grpId="0" nodeType="clickEffect">
                                  <p:stCondLst>
                                    <p:cond delay="0"/>
                                  </p:stCondLst>
                                  <p:iterate type="lt">
                                    <p:tmPct val="10000"/>
                                  </p:iterate>
                                  <p:childTnLst>
                                    <p:set>
                                      <p:cBhvr>
                                        <p:cTn id="30" dur="1" fill="hold">
                                          <p:stCondLst>
                                            <p:cond delay="0"/>
                                          </p:stCondLst>
                                        </p:cTn>
                                        <p:tgtEl>
                                          <p:spTgt spid="6148"/>
                                        </p:tgtEl>
                                        <p:attrNameLst>
                                          <p:attrName>style.visibility</p:attrName>
                                        </p:attrNameLst>
                                      </p:cBhvr>
                                      <p:to>
                                        <p:strVal val="visible"/>
                                      </p:to>
                                    </p:set>
                                    <p:anim by="(-#ppt_w*2)" calcmode="lin" valueType="num">
                                      <p:cBhvr rctx="PPT">
                                        <p:cTn id="31" dur="500" autoRev="1" fill="hold">
                                          <p:stCondLst>
                                            <p:cond delay="0"/>
                                          </p:stCondLst>
                                        </p:cTn>
                                        <p:tgtEl>
                                          <p:spTgt spid="6148"/>
                                        </p:tgtEl>
                                        <p:attrNameLst>
                                          <p:attrName>ppt_w</p:attrName>
                                        </p:attrNameLst>
                                      </p:cBhvr>
                                    </p:anim>
                                    <p:anim by="(#ppt_w*0.50)" calcmode="lin" valueType="num">
                                      <p:cBhvr>
                                        <p:cTn id="32" dur="500" decel="50000" autoRev="1" fill="hold">
                                          <p:stCondLst>
                                            <p:cond delay="0"/>
                                          </p:stCondLst>
                                        </p:cTn>
                                        <p:tgtEl>
                                          <p:spTgt spid="6148"/>
                                        </p:tgtEl>
                                        <p:attrNameLst>
                                          <p:attrName>ppt_x</p:attrName>
                                        </p:attrNameLst>
                                      </p:cBhvr>
                                    </p:anim>
                                    <p:anim from="(-#ppt_h/2)" to="(#ppt_y)" calcmode="lin" valueType="num">
                                      <p:cBhvr>
                                        <p:cTn id="33" dur="1000" fill="hold">
                                          <p:stCondLst>
                                            <p:cond delay="0"/>
                                          </p:stCondLst>
                                        </p:cTn>
                                        <p:tgtEl>
                                          <p:spTgt spid="6148"/>
                                        </p:tgtEl>
                                        <p:attrNameLst>
                                          <p:attrName>ppt_y</p:attrName>
                                        </p:attrNameLst>
                                      </p:cBhvr>
                                    </p:anim>
                                    <p:animRot by="21600000">
                                      <p:cBhvr>
                                        <p:cTn id="34" dur="1000" fill="hold">
                                          <p:stCondLst>
                                            <p:cond delay="0"/>
                                          </p:stCondLst>
                                        </p:cTn>
                                        <p:tgtEl>
                                          <p:spTgt spid="6148"/>
                                        </p:tgtEl>
                                        <p:attrNameLst>
                                          <p:attrName>r</p:attrName>
                                        </p:attrNameLst>
                                      </p:cBhvr>
                                    </p:animRot>
                                  </p:childTnLst>
                                </p:cTn>
                              </p:par>
                            </p:childTnLst>
                          </p:cTn>
                        </p:par>
                      </p:childTnLst>
                    </p:cTn>
                  </p:par>
                  <p:par>
                    <p:cTn id="35" fill="hold">
                      <p:stCondLst>
                        <p:cond delay="indefinite"/>
                      </p:stCondLst>
                      <p:childTnLst>
                        <p:par>
                          <p:cTn id="36" fill="hold">
                            <p:stCondLst>
                              <p:cond delay="0"/>
                            </p:stCondLst>
                            <p:childTnLst>
                              <p:par>
                                <p:cTn id="37" presetID="23" presetClass="entr" presetSubtype="32"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strVal val="4*#ppt_w"/>
                                          </p:val>
                                        </p:tav>
                                        <p:tav tm="100000">
                                          <p:val>
                                            <p:strVal val="#ppt_w"/>
                                          </p:val>
                                        </p:tav>
                                      </p:tavLst>
                                    </p:anim>
                                    <p:anim calcmode="lin" valueType="num">
                                      <p:cBhvr>
                                        <p:cTn id="40" dur="500" fill="hold"/>
                                        <p:tgtEl>
                                          <p:spTgt spid="9"/>
                                        </p:tgtEl>
                                        <p:attrNameLst>
                                          <p:attrName>ppt_h</p:attrName>
                                        </p:attrNameLst>
                                      </p:cBhvr>
                                      <p:tavLst>
                                        <p:tav tm="0">
                                          <p:val>
                                            <p:strVal val="4*#ppt_h"/>
                                          </p:val>
                                        </p:tav>
                                        <p:tav tm="100000">
                                          <p:val>
                                            <p:strVal val="#ppt_h"/>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8" grpId="0"/>
      <p:bldP spid="6152" grpId="0" animBg="1"/>
      <p:bldP spid="6153" grpId="0" animBg="1"/>
      <p:bldP spid="9"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9722" y="4301628"/>
            <a:ext cx="2728970" cy="503445"/>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方正正粗黑简体" panose="02000000000000000000" pitchFamily="2" charset="-122"/>
              <a:cs typeface="+mn-ea"/>
              <a:sym typeface="Arial" panose="020B0604020202020204" pitchFamily="34" charset="0"/>
            </a:endParaRPr>
          </a:p>
        </p:txBody>
      </p:sp>
      <p:sp>
        <p:nvSpPr>
          <p:cNvPr id="25" name="Rectangle 24"/>
          <p:cNvSpPr/>
          <p:nvPr/>
        </p:nvSpPr>
        <p:spPr>
          <a:xfrm>
            <a:off x="3590790" y="4301628"/>
            <a:ext cx="2728970" cy="503445"/>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方正正粗黑简体" panose="02000000000000000000" pitchFamily="2" charset="-122"/>
              <a:cs typeface="+mn-ea"/>
              <a:sym typeface="Arial" panose="020B0604020202020204" pitchFamily="34" charset="0"/>
            </a:endParaRPr>
          </a:p>
        </p:txBody>
      </p:sp>
      <p:sp>
        <p:nvSpPr>
          <p:cNvPr id="27" name="Rectangle 26"/>
          <p:cNvSpPr/>
          <p:nvPr/>
        </p:nvSpPr>
        <p:spPr>
          <a:xfrm>
            <a:off x="6510684" y="1427403"/>
            <a:ext cx="2729831" cy="503445"/>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方正正粗黑简体" panose="02000000000000000000" pitchFamily="2" charset="-122"/>
              <a:cs typeface="+mn-ea"/>
              <a:sym typeface="Arial" panose="020B0604020202020204" pitchFamily="34" charset="0"/>
            </a:endParaRPr>
          </a:p>
        </p:txBody>
      </p:sp>
      <p:sp>
        <p:nvSpPr>
          <p:cNvPr id="29" name="Rectangle 28"/>
          <p:cNvSpPr/>
          <p:nvPr/>
        </p:nvSpPr>
        <p:spPr>
          <a:xfrm>
            <a:off x="9431283" y="4301628"/>
            <a:ext cx="2728970" cy="2126267"/>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方正正粗黑简体" panose="02000000000000000000" pitchFamily="2" charset="-122"/>
              <a:cs typeface="+mn-ea"/>
              <a:sym typeface="Arial" panose="020B0604020202020204" pitchFamily="34" charset="0"/>
            </a:endParaRPr>
          </a:p>
        </p:txBody>
      </p:sp>
      <p:sp>
        <p:nvSpPr>
          <p:cNvPr id="33" name="TextBox 32"/>
          <p:cNvSpPr txBox="1"/>
          <p:nvPr/>
        </p:nvSpPr>
        <p:spPr>
          <a:xfrm>
            <a:off x="6720008" y="2280957"/>
            <a:ext cx="2311183" cy="1022011"/>
          </a:xfrm>
          <a:prstGeom prst="rect">
            <a:avLst/>
          </a:prstGeom>
          <a:noFill/>
        </p:spPr>
        <p:txBody>
          <a:bodyPr wrap="square" lIns="0" tIns="0" rIns="0" bIns="0" rtlCol="0">
            <a:spAutoFit/>
          </a:bodyPr>
          <a:lstStyle/>
          <a:p>
            <a:pPr algn="just">
              <a:lnSpc>
                <a:spcPct val="150000"/>
              </a:lnSpc>
            </a:pPr>
            <a:r>
              <a:rPr lang="zh-CN" altLang="en-US" sz="1476" dirty="0">
                <a:solidFill>
                  <a:schemeClr val="bg1">
                    <a:lumMod val="65000"/>
                  </a:schemeClr>
                </a:solidFill>
                <a:latin typeface="Arial" panose="020B0604020202020204" pitchFamily="34" charset="0"/>
                <a:ea typeface="方正正粗黑简体" panose="02000000000000000000" pitchFamily="2" charset="-122"/>
                <a:cs typeface="+mn-ea"/>
                <a:sym typeface="Arial" panose="020B0604020202020204" pitchFamily="34" charset="0"/>
              </a:rPr>
              <a:t>请替换文字内容，添加相关标题，修改文字内容，也可以直接复制你的内容到此。</a:t>
            </a:r>
            <a:endParaRPr lang="en-US" sz="1476" dirty="0">
              <a:solidFill>
                <a:schemeClr val="bg1">
                  <a:lumMod val="65000"/>
                </a:schemeClr>
              </a:solidFill>
              <a:latin typeface="Arial" panose="020B0604020202020204" pitchFamily="34" charset="0"/>
              <a:ea typeface="方正正粗黑简体" panose="02000000000000000000" pitchFamily="2" charset="-122"/>
              <a:cs typeface="+mn-ea"/>
              <a:sym typeface="Arial" panose="020B0604020202020204" pitchFamily="34" charset="0"/>
            </a:endParaRPr>
          </a:p>
        </p:txBody>
      </p:sp>
      <p:sp>
        <p:nvSpPr>
          <p:cNvPr id="14" name="TextBox 39"/>
          <p:cNvSpPr txBox="1"/>
          <p:nvPr/>
        </p:nvSpPr>
        <p:spPr>
          <a:xfrm>
            <a:off x="681386" y="5128493"/>
            <a:ext cx="5387949" cy="984885"/>
          </a:xfrm>
          <a:prstGeom prst="rect">
            <a:avLst/>
          </a:prstGeom>
          <a:noFill/>
        </p:spPr>
        <p:txBody>
          <a:bodyPr wrap="square" lIns="0" tIns="0" rIns="0" bIns="0" rtlCol="0">
            <a:spAutoFit/>
          </a:bodyPr>
          <a:lstStyle/>
          <a:p>
            <a:r>
              <a:rPr lang="zh-CN" altLang="en-US" sz="2400" b="1"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点击请替换文字</a:t>
            </a:r>
            <a:r>
              <a:rPr lang="zh-CN" altLang="en-US" sz="2400" b="1"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内容</a:t>
            </a:r>
            <a:endParaRPr lang="en-US" altLang="zh-CN" sz="2400" b="1"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a:p>
            <a:r>
              <a:rPr lang="en-US" altLang="zh-CN" sz="4000" dirty="0">
                <a:solidFill>
                  <a:schemeClr val="bg1">
                    <a:lumMod val="65000"/>
                  </a:schemeClr>
                </a:solidFill>
                <a:latin typeface="Impact" panose="020B0806030902050204" pitchFamily="34" charset="0"/>
                <a:ea typeface="方正正粗黑简体" panose="02000000000000000000" pitchFamily="2" charset="-122"/>
                <a:sym typeface="Arial" panose="020B0604020202020204" pitchFamily="34" charset="0"/>
              </a:rPr>
              <a:t>ADD RELATED TITLE WORDS</a:t>
            </a:r>
            <a:endParaRPr lang="zh-CN" altLang="en-US" sz="4000" dirty="0">
              <a:solidFill>
                <a:schemeClr val="bg1">
                  <a:lumMod val="65000"/>
                </a:schemeClr>
              </a:solidFill>
              <a:latin typeface="Impact" panose="020B0806030902050204" pitchFamily="34" charset="0"/>
              <a:ea typeface="方正正粗黑简体" panose="02000000000000000000" pitchFamily="2" charset="-122"/>
              <a:sym typeface="Arial" panose="020B0604020202020204" pitchFamily="34" charset="0"/>
            </a:endParaRPr>
          </a:p>
        </p:txBody>
      </p:sp>
      <p:pic>
        <p:nvPicPr>
          <p:cNvPr id="7" name="图片占位符 6"/>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t="16663" b="16663"/>
          <a:stretch>
            <a:fillRect/>
          </a:stretch>
        </p:blipFill>
        <p:spPr/>
      </p:pic>
      <p:pic>
        <p:nvPicPr>
          <p:cNvPr id="8" name="图片占位符 7"/>
          <p:cNvPicPr>
            <a:picLocks noGrp="1" noChangeAspect="1"/>
          </p:cNvPicPr>
          <p:nvPr>
            <p:ph type="pic" sz="quarter" idx="15"/>
          </p:nvPr>
        </p:nvPicPr>
        <p:blipFill>
          <a:blip r:embed="rId4">
            <a:extLst>
              <a:ext uri="{28A0092B-C50C-407E-A947-70E740481C1C}">
                <a14:useLocalDpi xmlns:a14="http://schemas.microsoft.com/office/drawing/2010/main" val="0"/>
              </a:ext>
            </a:extLst>
          </a:blip>
          <a:srcRect l="18115" r="18115"/>
          <a:stretch>
            <a:fillRect/>
          </a:stretch>
        </p:blipFill>
        <p:spPr/>
      </p:pic>
      <p:pic>
        <p:nvPicPr>
          <p:cNvPr id="9" name="图片占位符 8"/>
          <p:cNvPicPr>
            <a:picLocks noGrp="1" noChangeAspect="1"/>
          </p:cNvPicPr>
          <p:nvPr>
            <p:ph type="pic" sz="quarter" idx="16"/>
          </p:nvPr>
        </p:nvPicPr>
        <p:blipFill>
          <a:blip r:embed="rId5" cstate="print">
            <a:extLst>
              <a:ext uri="{28A0092B-C50C-407E-A947-70E740481C1C}">
                <a14:useLocalDpi xmlns:a14="http://schemas.microsoft.com/office/drawing/2010/main" val="0"/>
              </a:ext>
            </a:extLst>
          </a:blip>
          <a:srcRect t="15595" b="15595"/>
          <a:stretch>
            <a:fillRect/>
          </a:stretch>
        </p:blipFill>
        <p:spPr>
          <a:xfrm>
            <a:off x="6510611" y="3763933"/>
            <a:ext cx="2729981" cy="2729120"/>
          </a:xfrm>
        </p:spPr>
      </p:pic>
      <p:pic>
        <p:nvPicPr>
          <p:cNvPr id="10" name="图片占位符 9"/>
          <p:cNvPicPr>
            <a:picLocks noGrp="1" noChangeAspect="1"/>
          </p:cNvPicPr>
          <p:nvPr>
            <p:ph type="pic" sz="quarter" idx="17"/>
          </p:nvPr>
        </p:nvPicPr>
        <p:blipFill>
          <a:blip r:embed="rId6" cstate="print">
            <a:extLst>
              <a:ext uri="{28A0092B-C50C-407E-A947-70E740481C1C}">
                <a14:useLocalDpi xmlns:a14="http://schemas.microsoft.com/office/drawing/2010/main" val="0"/>
              </a:ext>
            </a:extLst>
          </a:blip>
          <a:srcRect t="15575" b="15575"/>
          <a:stretch>
            <a:fillRect/>
          </a:stretch>
        </p:blipFill>
        <p:spPr/>
      </p:pic>
      <p:sp>
        <p:nvSpPr>
          <p:cNvPr id="12" name="文本框 11"/>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文本框 12"/>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椭圆 14"/>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椭圆 15"/>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86822065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wipe(down)">
                                      <p:cBhvr>
                                        <p:cTn id="14" dur="500"/>
                                        <p:tgtEl>
                                          <p:spTgt spid="25"/>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down)">
                                      <p:cBhvr>
                                        <p:cTn id="17" dur="500"/>
                                        <p:tgtEl>
                                          <p:spTgt spid="29"/>
                                        </p:tgtEl>
                                      </p:cBhvr>
                                    </p:animEffect>
                                  </p:childTnLst>
                                </p:cTn>
                              </p:par>
                            </p:childTnLst>
                          </p:cTn>
                        </p:par>
                        <p:par>
                          <p:cTn id="18" fill="hold">
                            <p:stCondLst>
                              <p:cond delay="1000"/>
                            </p:stCondLst>
                            <p:childTnLst>
                              <p:par>
                                <p:cTn id="19" presetID="22" presetClass="entr" presetSubtype="4"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wipe(down)">
                                      <p:cBhvr>
                                        <p:cTn id="21" dur="500"/>
                                        <p:tgtEl>
                                          <p:spTgt spid="27"/>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p:cTn id="25" dur="500" fill="hold"/>
                                        <p:tgtEl>
                                          <p:spTgt spid="33"/>
                                        </p:tgtEl>
                                        <p:attrNameLst>
                                          <p:attrName>ppt_w</p:attrName>
                                        </p:attrNameLst>
                                      </p:cBhvr>
                                      <p:tavLst>
                                        <p:tav tm="0">
                                          <p:val>
                                            <p:fltVal val="0"/>
                                          </p:val>
                                        </p:tav>
                                        <p:tav tm="100000">
                                          <p:val>
                                            <p:strVal val="#ppt_w"/>
                                          </p:val>
                                        </p:tav>
                                      </p:tavLst>
                                    </p:anim>
                                    <p:anim calcmode="lin" valueType="num">
                                      <p:cBhvr>
                                        <p:cTn id="26" dur="500" fill="hold"/>
                                        <p:tgtEl>
                                          <p:spTgt spid="33"/>
                                        </p:tgtEl>
                                        <p:attrNameLst>
                                          <p:attrName>ppt_h</p:attrName>
                                        </p:attrNameLst>
                                      </p:cBhvr>
                                      <p:tavLst>
                                        <p:tav tm="0">
                                          <p:val>
                                            <p:fltVal val="0"/>
                                          </p:val>
                                        </p:tav>
                                        <p:tav tm="100000">
                                          <p:val>
                                            <p:strVal val="#ppt_h"/>
                                          </p:val>
                                        </p:tav>
                                      </p:tavLst>
                                    </p:anim>
                                    <p:animEffect transition="in" filter="fade">
                                      <p:cBhvr>
                                        <p:cTn id="2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5" grpId="0" animBg="1"/>
      <p:bldP spid="27" grpId="0" animBg="1"/>
      <p:bldP spid="29" grpId="0" animBg="1"/>
      <p:bldP spid="33"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Rectangle 92"/>
          <p:cNvSpPr/>
          <p:nvPr/>
        </p:nvSpPr>
        <p:spPr>
          <a:xfrm>
            <a:off x="661760" y="5340897"/>
            <a:ext cx="3765208" cy="1137644"/>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方正正粗黑简体" panose="02000000000000000000" pitchFamily="2" charset="-122"/>
              <a:cs typeface="+mn-ea"/>
              <a:sym typeface="Arial" panose="020B0604020202020204" pitchFamily="34" charset="0"/>
            </a:endParaRPr>
          </a:p>
        </p:txBody>
      </p:sp>
      <p:sp>
        <p:nvSpPr>
          <p:cNvPr id="94" name="Rectangle 93"/>
          <p:cNvSpPr/>
          <p:nvPr/>
        </p:nvSpPr>
        <p:spPr>
          <a:xfrm>
            <a:off x="4528563" y="5340897"/>
            <a:ext cx="3773506" cy="1137644"/>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方正正粗黑简体" panose="02000000000000000000" pitchFamily="2" charset="-122"/>
              <a:cs typeface="+mn-ea"/>
              <a:sym typeface="Arial" panose="020B0604020202020204" pitchFamily="34" charset="0"/>
            </a:endParaRPr>
          </a:p>
        </p:txBody>
      </p:sp>
      <p:sp>
        <p:nvSpPr>
          <p:cNvPr id="95" name="Rectangle 94"/>
          <p:cNvSpPr/>
          <p:nvPr/>
        </p:nvSpPr>
        <p:spPr>
          <a:xfrm>
            <a:off x="8445489" y="5340897"/>
            <a:ext cx="3760709" cy="1137644"/>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方正正粗黑简体" panose="02000000000000000000" pitchFamily="2" charset="-122"/>
              <a:cs typeface="+mn-ea"/>
              <a:sym typeface="Arial" panose="020B0604020202020204" pitchFamily="34" charset="0"/>
            </a:endParaRPr>
          </a:p>
        </p:txBody>
      </p:sp>
      <p:sp>
        <p:nvSpPr>
          <p:cNvPr id="102" name="TextBox 101"/>
          <p:cNvSpPr txBox="1"/>
          <p:nvPr/>
        </p:nvSpPr>
        <p:spPr>
          <a:xfrm>
            <a:off x="971200" y="5730609"/>
            <a:ext cx="3237170" cy="584584"/>
          </a:xfrm>
          <a:prstGeom prst="rect">
            <a:avLst/>
          </a:prstGeom>
          <a:noFill/>
        </p:spPr>
        <p:txBody>
          <a:bodyPr wrap="square" lIns="0" tIns="0" rIns="0" bIns="0" rtlCol="0">
            <a:spAutoFit/>
          </a:bodyPr>
          <a:lstStyle/>
          <a:p>
            <a:pPr>
              <a:lnSpc>
                <a:spcPct val="150000"/>
              </a:lnSpc>
            </a:pPr>
            <a:r>
              <a:rPr lang="zh-CN" altLang="en-US" sz="844" dirty="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endParaRPr>
          </a:p>
        </p:txBody>
      </p:sp>
      <p:sp>
        <p:nvSpPr>
          <p:cNvPr id="103" name="TextBox 102"/>
          <p:cNvSpPr txBox="1"/>
          <p:nvPr/>
        </p:nvSpPr>
        <p:spPr>
          <a:xfrm>
            <a:off x="1437465" y="5438375"/>
            <a:ext cx="2098959" cy="227113"/>
          </a:xfrm>
          <a:prstGeom prst="rect">
            <a:avLst/>
          </a:prstGeom>
          <a:noFill/>
        </p:spPr>
        <p:txBody>
          <a:bodyPr wrap="square" lIns="0" tIns="0" rIns="0" bIns="0" rtlCol="0">
            <a:spAutoFit/>
          </a:bodyPr>
          <a:lstStyle/>
          <a:p>
            <a:pPr algn="ctr"/>
            <a:r>
              <a:rPr lang="zh-CN" altLang="en-US" sz="1476" dirty="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rPr>
              <a:t>请替换文字内容</a:t>
            </a:r>
            <a:endParaRPr lang="en-US" sz="1476" dirty="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endParaRPr>
          </a:p>
        </p:txBody>
      </p:sp>
      <p:sp>
        <p:nvSpPr>
          <p:cNvPr id="104" name="TextBox 103"/>
          <p:cNvSpPr txBox="1"/>
          <p:nvPr/>
        </p:nvSpPr>
        <p:spPr>
          <a:xfrm>
            <a:off x="4801269" y="5730609"/>
            <a:ext cx="3246473" cy="584584"/>
          </a:xfrm>
          <a:prstGeom prst="rect">
            <a:avLst/>
          </a:prstGeom>
          <a:noFill/>
        </p:spPr>
        <p:txBody>
          <a:bodyPr wrap="square" lIns="0" tIns="0" rIns="0" bIns="0" rtlCol="0">
            <a:spAutoFit/>
          </a:bodyPr>
          <a:lstStyle/>
          <a:p>
            <a:pPr>
              <a:lnSpc>
                <a:spcPct val="150000"/>
              </a:lnSpc>
            </a:pPr>
            <a:r>
              <a:rPr lang="zh-CN" altLang="en-US" sz="844" dirty="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endParaRPr>
          </a:p>
        </p:txBody>
      </p:sp>
      <p:sp>
        <p:nvSpPr>
          <p:cNvPr id="105" name="TextBox 104"/>
          <p:cNvSpPr txBox="1"/>
          <p:nvPr/>
        </p:nvSpPr>
        <p:spPr>
          <a:xfrm>
            <a:off x="5317130" y="5438375"/>
            <a:ext cx="2190906" cy="227113"/>
          </a:xfrm>
          <a:prstGeom prst="rect">
            <a:avLst/>
          </a:prstGeom>
          <a:noFill/>
        </p:spPr>
        <p:txBody>
          <a:bodyPr wrap="square" lIns="0" tIns="0" rIns="0" bIns="0" rtlCol="0">
            <a:spAutoFit/>
          </a:bodyPr>
          <a:lstStyle/>
          <a:p>
            <a:pPr algn="ctr"/>
            <a:r>
              <a:rPr lang="zh-CN" altLang="en-US" sz="1476" dirty="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rPr>
              <a:t>请替换文字内容</a:t>
            </a:r>
            <a:endParaRPr lang="en-US" sz="1476" dirty="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endParaRPr>
          </a:p>
        </p:txBody>
      </p:sp>
      <p:sp>
        <p:nvSpPr>
          <p:cNvPr id="106" name="TextBox 105"/>
          <p:cNvSpPr txBox="1"/>
          <p:nvPr/>
        </p:nvSpPr>
        <p:spPr>
          <a:xfrm>
            <a:off x="8686622" y="5730609"/>
            <a:ext cx="3260997" cy="584584"/>
          </a:xfrm>
          <a:prstGeom prst="rect">
            <a:avLst/>
          </a:prstGeom>
          <a:noFill/>
        </p:spPr>
        <p:txBody>
          <a:bodyPr wrap="square" lIns="0" tIns="0" rIns="0" bIns="0" rtlCol="0">
            <a:spAutoFit/>
          </a:bodyPr>
          <a:lstStyle/>
          <a:p>
            <a:pPr>
              <a:lnSpc>
                <a:spcPct val="150000"/>
              </a:lnSpc>
            </a:pPr>
            <a:r>
              <a:rPr lang="zh-CN" altLang="en-US" sz="844" dirty="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endParaRPr>
          </a:p>
        </p:txBody>
      </p:sp>
      <p:sp>
        <p:nvSpPr>
          <p:cNvPr id="107" name="TextBox 106"/>
          <p:cNvSpPr txBox="1"/>
          <p:nvPr/>
        </p:nvSpPr>
        <p:spPr>
          <a:xfrm>
            <a:off x="9219037" y="5438375"/>
            <a:ext cx="2159127" cy="227113"/>
          </a:xfrm>
          <a:prstGeom prst="rect">
            <a:avLst/>
          </a:prstGeom>
          <a:noFill/>
        </p:spPr>
        <p:txBody>
          <a:bodyPr wrap="square" lIns="0" tIns="0" rIns="0" bIns="0" rtlCol="0">
            <a:spAutoFit/>
          </a:bodyPr>
          <a:lstStyle/>
          <a:p>
            <a:pPr algn="ctr"/>
            <a:r>
              <a:rPr lang="zh-CN" altLang="en-US" sz="1476" dirty="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rPr>
              <a:t>请替换文字内容</a:t>
            </a:r>
            <a:endParaRPr lang="en-US" sz="1476" dirty="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endParaRPr>
          </a:p>
        </p:txBody>
      </p:sp>
      <p:pic>
        <p:nvPicPr>
          <p:cNvPr id="8" name="图片占位符 7"/>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9856" r="19856"/>
          <a:stretch>
            <a:fillRect/>
          </a:stretch>
        </p:blipFill>
        <p:spPr/>
      </p:pic>
      <p:pic>
        <p:nvPicPr>
          <p:cNvPr id="9" name="图片占位符 8"/>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t="13657" b="13657"/>
          <a:stretch>
            <a:fillRect/>
          </a:stretch>
        </p:blipFill>
        <p:spPr/>
      </p:pic>
      <p:pic>
        <p:nvPicPr>
          <p:cNvPr id="10" name="图片占位符 9"/>
          <p:cNvPicPr>
            <a:picLocks noGrp="1" noChangeAspect="1"/>
          </p:cNvPicPr>
          <p:nvPr>
            <p:ph type="pic" sz="quarter" idx="15"/>
          </p:nvPr>
        </p:nvPicPr>
        <p:blipFill>
          <a:blip r:embed="rId5" cstate="print">
            <a:extLst>
              <a:ext uri="{28A0092B-C50C-407E-A947-70E740481C1C}">
                <a14:useLocalDpi xmlns:a14="http://schemas.microsoft.com/office/drawing/2010/main" val="0"/>
              </a:ext>
            </a:extLst>
          </a:blip>
          <a:srcRect l="4053" r="4053"/>
          <a:stretch>
            <a:fillRect/>
          </a:stretch>
        </p:blipFill>
        <p:spPr/>
      </p:pic>
      <p:sp>
        <p:nvSpPr>
          <p:cNvPr id="14" name="文本框 13"/>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文本框 14"/>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椭圆 15"/>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椭圆 16"/>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02155171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93"/>
                                        </p:tgtEl>
                                        <p:attrNameLst>
                                          <p:attrName>style.visibility</p:attrName>
                                        </p:attrNameLst>
                                      </p:cBhvr>
                                      <p:to>
                                        <p:strVal val="visible"/>
                                      </p:to>
                                    </p:set>
                                    <p:anim calcmode="lin" valueType="num">
                                      <p:cBhvr additive="base">
                                        <p:cTn id="7" dur="500" fill="hold"/>
                                        <p:tgtEl>
                                          <p:spTgt spid="93"/>
                                        </p:tgtEl>
                                        <p:attrNameLst>
                                          <p:attrName>ppt_x</p:attrName>
                                        </p:attrNameLst>
                                      </p:cBhvr>
                                      <p:tavLst>
                                        <p:tav tm="0">
                                          <p:val>
                                            <p:strVal val="#ppt_x"/>
                                          </p:val>
                                        </p:tav>
                                        <p:tav tm="100000">
                                          <p:val>
                                            <p:strVal val="#ppt_x"/>
                                          </p:val>
                                        </p:tav>
                                      </p:tavLst>
                                    </p:anim>
                                    <p:anim calcmode="lin" valueType="num">
                                      <p:cBhvr additive="base">
                                        <p:cTn id="8" dur="500" fill="hold"/>
                                        <p:tgtEl>
                                          <p:spTgt spid="9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4"/>
                                        </p:tgtEl>
                                        <p:attrNameLst>
                                          <p:attrName>style.visibility</p:attrName>
                                        </p:attrNameLst>
                                      </p:cBhvr>
                                      <p:to>
                                        <p:strVal val="visible"/>
                                      </p:to>
                                    </p:set>
                                    <p:anim calcmode="lin" valueType="num">
                                      <p:cBhvr additive="base">
                                        <p:cTn id="11" dur="500" fill="hold"/>
                                        <p:tgtEl>
                                          <p:spTgt spid="94"/>
                                        </p:tgtEl>
                                        <p:attrNameLst>
                                          <p:attrName>ppt_x</p:attrName>
                                        </p:attrNameLst>
                                      </p:cBhvr>
                                      <p:tavLst>
                                        <p:tav tm="0">
                                          <p:val>
                                            <p:strVal val="#ppt_x"/>
                                          </p:val>
                                        </p:tav>
                                        <p:tav tm="100000">
                                          <p:val>
                                            <p:strVal val="#ppt_x"/>
                                          </p:val>
                                        </p:tav>
                                      </p:tavLst>
                                    </p:anim>
                                    <p:anim calcmode="lin" valueType="num">
                                      <p:cBhvr additive="base">
                                        <p:cTn id="12" dur="500" fill="hold"/>
                                        <p:tgtEl>
                                          <p:spTgt spid="9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5"/>
                                        </p:tgtEl>
                                        <p:attrNameLst>
                                          <p:attrName>style.visibility</p:attrName>
                                        </p:attrNameLst>
                                      </p:cBhvr>
                                      <p:to>
                                        <p:strVal val="visible"/>
                                      </p:to>
                                    </p:set>
                                    <p:anim calcmode="lin" valueType="num">
                                      <p:cBhvr additive="base">
                                        <p:cTn id="15" dur="500" fill="hold"/>
                                        <p:tgtEl>
                                          <p:spTgt spid="95"/>
                                        </p:tgtEl>
                                        <p:attrNameLst>
                                          <p:attrName>ppt_x</p:attrName>
                                        </p:attrNameLst>
                                      </p:cBhvr>
                                      <p:tavLst>
                                        <p:tav tm="0">
                                          <p:val>
                                            <p:strVal val="#ppt_x"/>
                                          </p:val>
                                        </p:tav>
                                        <p:tav tm="100000">
                                          <p:val>
                                            <p:strVal val="#ppt_x"/>
                                          </p:val>
                                        </p:tav>
                                      </p:tavLst>
                                    </p:anim>
                                    <p:anim calcmode="lin" valueType="num">
                                      <p:cBhvr additive="base">
                                        <p:cTn id="16" dur="500" fill="hold"/>
                                        <p:tgtEl>
                                          <p:spTgt spid="95"/>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103"/>
                                        </p:tgtEl>
                                        <p:attrNameLst>
                                          <p:attrName>style.visibility</p:attrName>
                                        </p:attrNameLst>
                                      </p:cBhvr>
                                      <p:to>
                                        <p:strVal val="visible"/>
                                      </p:to>
                                    </p:set>
                                    <p:animEffect transition="in" filter="wipe(down)">
                                      <p:cBhvr>
                                        <p:cTn id="20" dur="500"/>
                                        <p:tgtEl>
                                          <p:spTgt spid="103"/>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102"/>
                                        </p:tgtEl>
                                        <p:attrNameLst>
                                          <p:attrName>style.visibility</p:attrName>
                                        </p:attrNameLst>
                                      </p:cBhvr>
                                      <p:to>
                                        <p:strVal val="visible"/>
                                      </p:to>
                                    </p:set>
                                    <p:animEffect transition="in" filter="wipe(left)">
                                      <p:cBhvr>
                                        <p:cTn id="24" dur="500"/>
                                        <p:tgtEl>
                                          <p:spTgt spid="102"/>
                                        </p:tgtEl>
                                      </p:cBhvr>
                                    </p:animEffect>
                                  </p:childTnLst>
                                </p:cTn>
                              </p:par>
                            </p:childTnLst>
                          </p:cTn>
                        </p:par>
                        <p:par>
                          <p:cTn id="25" fill="hold">
                            <p:stCondLst>
                              <p:cond delay="1500"/>
                            </p:stCondLst>
                            <p:childTnLst>
                              <p:par>
                                <p:cTn id="26" presetID="22" presetClass="entr" presetSubtype="4" fill="hold" grpId="0" nodeType="afterEffect">
                                  <p:stCondLst>
                                    <p:cond delay="0"/>
                                  </p:stCondLst>
                                  <p:childTnLst>
                                    <p:set>
                                      <p:cBhvr>
                                        <p:cTn id="27" dur="1" fill="hold">
                                          <p:stCondLst>
                                            <p:cond delay="0"/>
                                          </p:stCondLst>
                                        </p:cTn>
                                        <p:tgtEl>
                                          <p:spTgt spid="105"/>
                                        </p:tgtEl>
                                        <p:attrNameLst>
                                          <p:attrName>style.visibility</p:attrName>
                                        </p:attrNameLst>
                                      </p:cBhvr>
                                      <p:to>
                                        <p:strVal val="visible"/>
                                      </p:to>
                                    </p:set>
                                    <p:animEffect transition="in" filter="wipe(down)">
                                      <p:cBhvr>
                                        <p:cTn id="28" dur="500"/>
                                        <p:tgtEl>
                                          <p:spTgt spid="105"/>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104"/>
                                        </p:tgtEl>
                                        <p:attrNameLst>
                                          <p:attrName>style.visibility</p:attrName>
                                        </p:attrNameLst>
                                      </p:cBhvr>
                                      <p:to>
                                        <p:strVal val="visible"/>
                                      </p:to>
                                    </p:set>
                                    <p:animEffect transition="in" filter="wipe(left)">
                                      <p:cBhvr>
                                        <p:cTn id="32" dur="500"/>
                                        <p:tgtEl>
                                          <p:spTgt spid="104"/>
                                        </p:tgtEl>
                                      </p:cBhvr>
                                    </p:animEffect>
                                  </p:childTnLst>
                                </p:cTn>
                              </p:par>
                            </p:childTnLst>
                          </p:cTn>
                        </p:par>
                        <p:par>
                          <p:cTn id="33" fill="hold">
                            <p:stCondLst>
                              <p:cond delay="2500"/>
                            </p:stCondLst>
                            <p:childTnLst>
                              <p:par>
                                <p:cTn id="34" presetID="22" presetClass="entr" presetSubtype="4" fill="hold" grpId="0" nodeType="afterEffect">
                                  <p:stCondLst>
                                    <p:cond delay="0"/>
                                  </p:stCondLst>
                                  <p:childTnLst>
                                    <p:set>
                                      <p:cBhvr>
                                        <p:cTn id="35" dur="1" fill="hold">
                                          <p:stCondLst>
                                            <p:cond delay="0"/>
                                          </p:stCondLst>
                                        </p:cTn>
                                        <p:tgtEl>
                                          <p:spTgt spid="107"/>
                                        </p:tgtEl>
                                        <p:attrNameLst>
                                          <p:attrName>style.visibility</p:attrName>
                                        </p:attrNameLst>
                                      </p:cBhvr>
                                      <p:to>
                                        <p:strVal val="visible"/>
                                      </p:to>
                                    </p:set>
                                    <p:animEffect transition="in" filter="wipe(down)">
                                      <p:cBhvr>
                                        <p:cTn id="36" dur="500"/>
                                        <p:tgtEl>
                                          <p:spTgt spid="107"/>
                                        </p:tgtEl>
                                      </p:cBhvr>
                                    </p:animEffect>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106"/>
                                        </p:tgtEl>
                                        <p:attrNameLst>
                                          <p:attrName>style.visibility</p:attrName>
                                        </p:attrNameLst>
                                      </p:cBhvr>
                                      <p:to>
                                        <p:strVal val="visible"/>
                                      </p:to>
                                    </p:set>
                                    <p:animEffect transition="in" filter="wipe(left)">
                                      <p:cBhvr>
                                        <p:cTn id="40"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4" grpId="0" animBg="1"/>
      <p:bldP spid="95" grpId="0" animBg="1"/>
      <p:bldP spid="102" grpId="0"/>
      <p:bldP spid="103" grpId="0"/>
      <p:bldP spid="104" grpId="0"/>
      <p:bldP spid="105" grpId="0"/>
      <p:bldP spid="106" grpId="0"/>
      <p:bldP spid="10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Freeform 5"/>
          <p:cNvSpPr/>
          <p:nvPr/>
        </p:nvSpPr>
        <p:spPr bwMode="auto">
          <a:xfrm>
            <a:off x="6056023" y="2998537"/>
            <a:ext cx="3053786" cy="4234113"/>
          </a:xfrm>
          <a:custGeom>
            <a:avLst/>
            <a:gdLst>
              <a:gd name="T0" fmla="*/ 399 w 532"/>
              <a:gd name="T1" fmla="*/ 737 h 737"/>
              <a:gd name="T2" fmla="*/ 399 w 532"/>
              <a:gd name="T3" fmla="*/ 515 h 737"/>
              <a:gd name="T4" fmla="*/ 429 w 532"/>
              <a:gd name="T5" fmla="*/ 450 h 737"/>
              <a:gd name="T6" fmla="*/ 443 w 532"/>
              <a:gd name="T7" fmla="*/ 292 h 737"/>
              <a:gd name="T8" fmla="*/ 517 w 532"/>
              <a:gd name="T9" fmla="*/ 170 h 737"/>
              <a:gd name="T10" fmla="*/ 481 w 532"/>
              <a:gd name="T11" fmla="*/ 147 h 737"/>
              <a:gd name="T12" fmla="*/ 391 w 532"/>
              <a:gd name="T13" fmla="*/ 255 h 737"/>
              <a:gd name="T14" fmla="*/ 438 w 532"/>
              <a:gd name="T15" fmla="*/ 78 h 737"/>
              <a:gd name="T16" fmla="*/ 391 w 532"/>
              <a:gd name="T17" fmla="*/ 63 h 737"/>
              <a:gd name="T18" fmla="*/ 332 w 532"/>
              <a:gd name="T19" fmla="*/ 230 h 737"/>
              <a:gd name="T20" fmla="*/ 317 w 532"/>
              <a:gd name="T21" fmla="*/ 32 h 737"/>
              <a:gd name="T22" fmla="*/ 266 w 532"/>
              <a:gd name="T23" fmla="*/ 35 h 737"/>
              <a:gd name="T24" fmla="*/ 258 w 532"/>
              <a:gd name="T25" fmla="*/ 228 h 737"/>
              <a:gd name="T26" fmla="*/ 191 w 532"/>
              <a:gd name="T27" fmla="*/ 63 h 737"/>
              <a:gd name="T28" fmla="*/ 141 w 532"/>
              <a:gd name="T29" fmla="*/ 76 h 737"/>
              <a:gd name="T30" fmla="*/ 198 w 532"/>
              <a:gd name="T31" fmla="*/ 331 h 737"/>
              <a:gd name="T32" fmla="*/ 84 w 532"/>
              <a:gd name="T33" fmla="*/ 309 h 737"/>
              <a:gd name="T34" fmla="*/ 0 w 532"/>
              <a:gd name="T35" fmla="*/ 327 h 737"/>
              <a:gd name="T36" fmla="*/ 47 w 532"/>
              <a:gd name="T37" fmla="*/ 349 h 737"/>
              <a:gd name="T38" fmla="*/ 137 w 532"/>
              <a:gd name="T39" fmla="*/ 420 h 737"/>
              <a:gd name="T40" fmla="*/ 160 w 532"/>
              <a:gd name="T41" fmla="*/ 449 h 737"/>
              <a:gd name="T42" fmla="*/ 223 w 532"/>
              <a:gd name="T43" fmla="*/ 517 h 737"/>
              <a:gd name="T44" fmla="*/ 223 w 532"/>
              <a:gd name="T45" fmla="*/ 737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32" h="737">
                <a:moveTo>
                  <a:pt x="399" y="737"/>
                </a:moveTo>
                <a:cubicBezTo>
                  <a:pt x="391" y="639"/>
                  <a:pt x="393" y="544"/>
                  <a:pt x="399" y="515"/>
                </a:cubicBezTo>
                <a:cubicBezTo>
                  <a:pt x="402" y="501"/>
                  <a:pt x="421" y="484"/>
                  <a:pt x="429" y="450"/>
                </a:cubicBezTo>
                <a:cubicBezTo>
                  <a:pt x="446" y="379"/>
                  <a:pt x="435" y="314"/>
                  <a:pt x="443" y="292"/>
                </a:cubicBezTo>
                <a:cubicBezTo>
                  <a:pt x="453" y="264"/>
                  <a:pt x="510" y="179"/>
                  <a:pt x="517" y="170"/>
                </a:cubicBezTo>
                <a:cubicBezTo>
                  <a:pt x="532" y="149"/>
                  <a:pt x="502" y="119"/>
                  <a:pt x="481" y="147"/>
                </a:cubicBezTo>
                <a:cubicBezTo>
                  <a:pt x="461" y="175"/>
                  <a:pt x="397" y="258"/>
                  <a:pt x="391" y="255"/>
                </a:cubicBezTo>
                <a:cubicBezTo>
                  <a:pt x="385" y="252"/>
                  <a:pt x="430" y="102"/>
                  <a:pt x="438" y="78"/>
                </a:cubicBezTo>
                <a:cubicBezTo>
                  <a:pt x="451" y="42"/>
                  <a:pt x="399" y="28"/>
                  <a:pt x="391" y="63"/>
                </a:cubicBezTo>
                <a:cubicBezTo>
                  <a:pt x="385" y="91"/>
                  <a:pt x="341" y="231"/>
                  <a:pt x="332" y="230"/>
                </a:cubicBezTo>
                <a:cubicBezTo>
                  <a:pt x="323" y="228"/>
                  <a:pt x="317" y="46"/>
                  <a:pt x="317" y="32"/>
                </a:cubicBezTo>
                <a:cubicBezTo>
                  <a:pt x="315" y="0"/>
                  <a:pt x="264" y="2"/>
                  <a:pt x="266" y="35"/>
                </a:cubicBezTo>
                <a:cubicBezTo>
                  <a:pt x="267" y="52"/>
                  <a:pt x="274" y="227"/>
                  <a:pt x="258" y="228"/>
                </a:cubicBezTo>
                <a:cubicBezTo>
                  <a:pt x="239" y="228"/>
                  <a:pt x="208" y="109"/>
                  <a:pt x="191" y="63"/>
                </a:cubicBezTo>
                <a:cubicBezTo>
                  <a:pt x="178" y="30"/>
                  <a:pt x="131" y="49"/>
                  <a:pt x="141" y="76"/>
                </a:cubicBezTo>
                <a:cubicBezTo>
                  <a:pt x="174" y="171"/>
                  <a:pt x="210" y="308"/>
                  <a:pt x="198" y="331"/>
                </a:cubicBezTo>
                <a:cubicBezTo>
                  <a:pt x="171" y="380"/>
                  <a:pt x="110" y="319"/>
                  <a:pt x="84" y="309"/>
                </a:cubicBezTo>
                <a:cubicBezTo>
                  <a:pt x="57" y="299"/>
                  <a:pt x="0" y="303"/>
                  <a:pt x="0" y="327"/>
                </a:cubicBezTo>
                <a:cubicBezTo>
                  <a:pt x="0" y="337"/>
                  <a:pt x="31" y="341"/>
                  <a:pt x="47" y="349"/>
                </a:cubicBezTo>
                <a:cubicBezTo>
                  <a:pt x="76" y="363"/>
                  <a:pt x="109" y="374"/>
                  <a:pt x="137" y="420"/>
                </a:cubicBezTo>
                <a:cubicBezTo>
                  <a:pt x="143" y="431"/>
                  <a:pt x="152" y="441"/>
                  <a:pt x="160" y="449"/>
                </a:cubicBezTo>
                <a:cubicBezTo>
                  <a:pt x="187" y="479"/>
                  <a:pt x="221" y="503"/>
                  <a:pt x="223" y="517"/>
                </a:cubicBezTo>
                <a:cubicBezTo>
                  <a:pt x="226" y="541"/>
                  <a:pt x="232" y="682"/>
                  <a:pt x="223" y="737"/>
                </a:cubicBezTo>
              </a:path>
            </a:pathLst>
          </a:custGeom>
          <a:solidFill>
            <a:schemeClr val="tx1">
              <a:lumMod val="50000"/>
              <a:lumOff val="50000"/>
              <a:alpha val="40000"/>
            </a:schemeClr>
          </a:solidFill>
          <a:ln>
            <a:noFill/>
          </a:ln>
        </p:spPr>
        <p:txBody>
          <a:bodyPr lIns="128580" tIns="64290" rIns="128580" bIns="64290"/>
          <a:lstStyle/>
          <a:p>
            <a:pPr fontAlgn="auto">
              <a:spcBef>
                <a:spcPts val="0"/>
              </a:spcBef>
              <a:spcAft>
                <a:spcPts val="0"/>
              </a:spcAft>
              <a:defRPr/>
            </a:pPr>
            <a:endParaRPr lang="en-US" sz="3375">
              <a:ea typeface="+mn-ea"/>
              <a:sym typeface="Arial" panose="020B0604020202020204" pitchFamily="34" charset="0"/>
            </a:endParaRPr>
          </a:p>
        </p:txBody>
      </p:sp>
      <p:sp>
        <p:nvSpPr>
          <p:cNvPr id="64" name="Freeform 6"/>
          <p:cNvSpPr/>
          <p:nvPr/>
        </p:nvSpPr>
        <p:spPr bwMode="auto">
          <a:xfrm rot="-363011">
            <a:off x="3668579" y="2760798"/>
            <a:ext cx="2618487" cy="2184862"/>
          </a:xfrm>
          <a:custGeom>
            <a:avLst/>
            <a:gdLst>
              <a:gd name="T0" fmla="*/ 2147483647 w 423"/>
              <a:gd name="T1" fmla="*/ 2147483647 h 419"/>
              <a:gd name="T2" fmla="*/ 2147483647 w 423"/>
              <a:gd name="T3" fmla="*/ 2147483647 h 419"/>
              <a:gd name="T4" fmla="*/ 2147483647 w 423"/>
              <a:gd name="T5" fmla="*/ 244518404 h 419"/>
              <a:gd name="T6" fmla="*/ 0 w 423"/>
              <a:gd name="T7" fmla="*/ 2147483647 h 419"/>
              <a:gd name="T8" fmla="*/ 2147483647 w 423"/>
              <a:gd name="T9" fmla="*/ 2147483647 h 419"/>
              <a:gd name="T10" fmla="*/ 2147483647 w 423"/>
              <a:gd name="T11" fmla="*/ 2147483647 h 419"/>
              <a:gd name="T12" fmla="*/ 2147483647 w 423"/>
              <a:gd name="T13" fmla="*/ 2147483647 h 419"/>
              <a:gd name="T14" fmla="*/ 2147483647 w 423"/>
              <a:gd name="T15" fmla="*/ 2147483647 h 419"/>
              <a:gd name="T16" fmla="*/ 0 60000 65536"/>
              <a:gd name="T17" fmla="*/ 0 60000 65536"/>
              <a:gd name="T18" fmla="*/ 0 60000 65536"/>
              <a:gd name="T19" fmla="*/ 0 60000 65536"/>
              <a:gd name="T20" fmla="*/ 0 60000 65536"/>
              <a:gd name="T21" fmla="*/ 0 60000 65536"/>
              <a:gd name="T22" fmla="*/ 0 60000 65536"/>
              <a:gd name="T23" fmla="*/ 0 60000 65536"/>
              <a:gd name="T24" fmla="*/ 0 w 423"/>
              <a:gd name="T25" fmla="*/ 0 h 419"/>
              <a:gd name="T26" fmla="*/ 423 w 423"/>
              <a:gd name="T27" fmla="*/ 419 h 41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3" h="419">
                <a:moveTo>
                  <a:pt x="340" y="339"/>
                </a:moveTo>
                <a:cubicBezTo>
                  <a:pt x="390" y="300"/>
                  <a:pt x="423" y="242"/>
                  <a:pt x="423" y="182"/>
                </a:cubicBezTo>
                <a:cubicBezTo>
                  <a:pt x="423" y="79"/>
                  <a:pt x="332" y="0"/>
                  <a:pt x="210" y="10"/>
                </a:cubicBezTo>
                <a:cubicBezTo>
                  <a:pt x="95" y="20"/>
                  <a:pt x="0" y="94"/>
                  <a:pt x="0" y="197"/>
                </a:cubicBezTo>
                <a:cubicBezTo>
                  <a:pt x="0" y="300"/>
                  <a:pt x="94" y="384"/>
                  <a:pt x="210" y="384"/>
                </a:cubicBezTo>
                <a:cubicBezTo>
                  <a:pt x="228" y="384"/>
                  <a:pt x="245" y="381"/>
                  <a:pt x="262" y="377"/>
                </a:cubicBezTo>
                <a:cubicBezTo>
                  <a:pt x="291" y="391"/>
                  <a:pt x="337" y="409"/>
                  <a:pt x="382" y="419"/>
                </a:cubicBezTo>
                <a:cubicBezTo>
                  <a:pt x="363" y="400"/>
                  <a:pt x="350" y="370"/>
                  <a:pt x="340" y="339"/>
                </a:cubicBezTo>
                <a:close/>
              </a:path>
            </a:pathLst>
          </a:custGeom>
          <a:solidFill>
            <a:schemeClr val="accent1"/>
          </a:solidFill>
          <a:ln w="9525">
            <a:noFill/>
            <a:miter lim="800000"/>
          </a:ln>
        </p:spPr>
        <p:txBody>
          <a:bodyPr lIns="128580" tIns="64290" rIns="128580" bIns="64290"/>
          <a:lstStyle/>
          <a:p>
            <a:endParaRPr lang="en-US" altLang="zh-CN" sz="3375">
              <a:sym typeface="Arial" panose="020B0604020202020204" pitchFamily="34" charset="0"/>
            </a:endParaRPr>
          </a:p>
        </p:txBody>
      </p:sp>
      <p:sp>
        <p:nvSpPr>
          <p:cNvPr id="65" name="Freeform 7"/>
          <p:cNvSpPr/>
          <p:nvPr/>
        </p:nvSpPr>
        <p:spPr bwMode="auto">
          <a:xfrm rot="-172786">
            <a:off x="4430352" y="1153542"/>
            <a:ext cx="2556541" cy="2179840"/>
          </a:xfrm>
          <a:custGeom>
            <a:avLst/>
            <a:gdLst>
              <a:gd name="T0" fmla="*/ 2147483647 w 412"/>
              <a:gd name="T1" fmla="*/ 2147483647 h 418"/>
              <a:gd name="T2" fmla="*/ 2147483647 w 412"/>
              <a:gd name="T3" fmla="*/ 2147483647 h 418"/>
              <a:gd name="T4" fmla="*/ 2147483647 w 412"/>
              <a:gd name="T5" fmla="*/ 244381746 h 418"/>
              <a:gd name="T6" fmla="*/ 0 w 412"/>
              <a:gd name="T7" fmla="*/ 2147483647 h 418"/>
              <a:gd name="T8" fmla="*/ 2147483647 w 412"/>
              <a:gd name="T9" fmla="*/ 2147483647 h 418"/>
              <a:gd name="T10" fmla="*/ 2147483647 w 412"/>
              <a:gd name="T11" fmla="*/ 2147483647 h 418"/>
              <a:gd name="T12" fmla="*/ 2147483647 w 412"/>
              <a:gd name="T13" fmla="*/ 2147483647 h 418"/>
              <a:gd name="T14" fmla="*/ 2147483647 w 412"/>
              <a:gd name="T15" fmla="*/ 2147483647 h 418"/>
              <a:gd name="T16" fmla="*/ 0 60000 65536"/>
              <a:gd name="T17" fmla="*/ 0 60000 65536"/>
              <a:gd name="T18" fmla="*/ 0 60000 65536"/>
              <a:gd name="T19" fmla="*/ 0 60000 65536"/>
              <a:gd name="T20" fmla="*/ 0 60000 65536"/>
              <a:gd name="T21" fmla="*/ 0 60000 65536"/>
              <a:gd name="T22" fmla="*/ 0 60000 65536"/>
              <a:gd name="T23" fmla="*/ 0 60000 65536"/>
              <a:gd name="T24" fmla="*/ 0 w 412"/>
              <a:gd name="T25" fmla="*/ 0 h 418"/>
              <a:gd name="T26" fmla="*/ 412 w 412"/>
              <a:gd name="T27" fmla="*/ 418 h 4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2" h="418">
                <a:moveTo>
                  <a:pt x="348" y="332"/>
                </a:moveTo>
                <a:cubicBezTo>
                  <a:pt x="392" y="291"/>
                  <a:pt x="412" y="236"/>
                  <a:pt x="407" y="180"/>
                </a:cubicBezTo>
                <a:cubicBezTo>
                  <a:pt x="398" y="90"/>
                  <a:pt x="337" y="21"/>
                  <a:pt x="205" y="10"/>
                </a:cubicBezTo>
                <a:cubicBezTo>
                  <a:pt x="82" y="0"/>
                  <a:pt x="0" y="96"/>
                  <a:pt x="0" y="201"/>
                </a:cubicBezTo>
                <a:cubicBezTo>
                  <a:pt x="0" y="307"/>
                  <a:pt x="93" y="405"/>
                  <a:pt x="205" y="392"/>
                </a:cubicBezTo>
                <a:cubicBezTo>
                  <a:pt x="236" y="389"/>
                  <a:pt x="264" y="381"/>
                  <a:pt x="288" y="370"/>
                </a:cubicBezTo>
                <a:cubicBezTo>
                  <a:pt x="318" y="390"/>
                  <a:pt x="356" y="412"/>
                  <a:pt x="384" y="418"/>
                </a:cubicBezTo>
                <a:cubicBezTo>
                  <a:pt x="365" y="399"/>
                  <a:pt x="354" y="363"/>
                  <a:pt x="348" y="332"/>
                </a:cubicBezTo>
                <a:close/>
              </a:path>
            </a:pathLst>
          </a:custGeom>
          <a:solidFill>
            <a:schemeClr val="accent2"/>
          </a:solidFill>
          <a:ln w="9525">
            <a:noFill/>
            <a:miter lim="800000"/>
          </a:ln>
        </p:spPr>
        <p:txBody>
          <a:bodyPr lIns="128580" tIns="64290" rIns="128580" bIns="64290"/>
          <a:lstStyle/>
          <a:p>
            <a:endParaRPr lang="en-US" altLang="zh-CN" sz="3375">
              <a:sym typeface="Arial" panose="020B0604020202020204" pitchFamily="34" charset="0"/>
            </a:endParaRPr>
          </a:p>
        </p:txBody>
      </p:sp>
      <p:sp>
        <p:nvSpPr>
          <p:cNvPr id="66" name="Freeform 8"/>
          <p:cNvSpPr/>
          <p:nvPr/>
        </p:nvSpPr>
        <p:spPr bwMode="auto">
          <a:xfrm rot="229172">
            <a:off x="6213401" y="453715"/>
            <a:ext cx="2404186" cy="2578306"/>
          </a:xfrm>
          <a:custGeom>
            <a:avLst/>
            <a:gdLst>
              <a:gd name="T0" fmla="*/ 428 w 428"/>
              <a:gd name="T1" fmla="*/ 205 h 495"/>
              <a:gd name="T2" fmla="*/ 213 w 428"/>
              <a:gd name="T3" fmla="*/ 12 h 495"/>
              <a:gd name="T4" fmla="*/ 0 w 428"/>
              <a:gd name="T5" fmla="*/ 211 h 495"/>
              <a:gd name="T6" fmla="*/ 213 w 428"/>
              <a:gd name="T7" fmla="*/ 410 h 495"/>
              <a:gd name="T8" fmla="*/ 213 w 428"/>
              <a:gd name="T9" fmla="*/ 410 h 495"/>
              <a:gd name="T10" fmla="*/ 280 w 428"/>
              <a:gd name="T11" fmla="*/ 495 h 495"/>
              <a:gd name="T12" fmla="*/ 282 w 428"/>
              <a:gd name="T13" fmla="*/ 397 h 495"/>
              <a:gd name="T14" fmla="*/ 428 w 428"/>
              <a:gd name="T15" fmla="*/ 205 h 4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8" h="495">
                <a:moveTo>
                  <a:pt x="428" y="205"/>
                </a:moveTo>
                <a:cubicBezTo>
                  <a:pt x="428" y="95"/>
                  <a:pt x="368" y="28"/>
                  <a:pt x="213" y="12"/>
                </a:cubicBezTo>
                <a:cubicBezTo>
                  <a:pt x="96" y="0"/>
                  <a:pt x="0" y="101"/>
                  <a:pt x="0" y="211"/>
                </a:cubicBezTo>
                <a:cubicBezTo>
                  <a:pt x="0" y="321"/>
                  <a:pt x="96" y="420"/>
                  <a:pt x="213" y="410"/>
                </a:cubicBezTo>
                <a:cubicBezTo>
                  <a:pt x="213" y="410"/>
                  <a:pt x="213" y="410"/>
                  <a:pt x="213" y="410"/>
                </a:cubicBezTo>
                <a:cubicBezTo>
                  <a:pt x="233" y="444"/>
                  <a:pt x="256" y="475"/>
                  <a:pt x="280" y="495"/>
                </a:cubicBezTo>
                <a:cubicBezTo>
                  <a:pt x="277" y="464"/>
                  <a:pt x="277" y="433"/>
                  <a:pt x="282" y="397"/>
                </a:cubicBezTo>
                <a:cubicBezTo>
                  <a:pt x="378" y="368"/>
                  <a:pt x="428" y="296"/>
                  <a:pt x="428" y="205"/>
                </a:cubicBezTo>
                <a:close/>
              </a:path>
            </a:pathLst>
          </a:custGeom>
          <a:solidFill>
            <a:schemeClr val="accent3"/>
          </a:solidFill>
          <a:ln>
            <a:noFill/>
          </a:ln>
        </p:spPr>
        <p:txBody>
          <a:bodyPr lIns="128580" tIns="64290" rIns="128580" bIns="64290"/>
          <a:lstStyle/>
          <a:p>
            <a:pPr fontAlgn="auto">
              <a:spcBef>
                <a:spcPts val="0"/>
              </a:spcBef>
              <a:spcAft>
                <a:spcPts val="0"/>
              </a:spcAft>
              <a:defRPr/>
            </a:pPr>
            <a:endParaRPr lang="en-US" sz="3375" dirty="0">
              <a:ea typeface="+mn-ea"/>
              <a:sym typeface="Arial" panose="020B0604020202020204" pitchFamily="34" charset="0"/>
            </a:endParaRPr>
          </a:p>
        </p:txBody>
      </p:sp>
      <p:sp>
        <p:nvSpPr>
          <p:cNvPr id="67" name="Freeform 9"/>
          <p:cNvSpPr/>
          <p:nvPr/>
        </p:nvSpPr>
        <p:spPr bwMode="auto">
          <a:xfrm rot="774088">
            <a:off x="9146643" y="2310431"/>
            <a:ext cx="2332194" cy="1967214"/>
          </a:xfrm>
          <a:custGeom>
            <a:avLst/>
            <a:gdLst>
              <a:gd name="T0" fmla="*/ 232 w 458"/>
              <a:gd name="T1" fmla="*/ 0 h 408"/>
              <a:gd name="T2" fmla="*/ 15 w 458"/>
              <a:gd name="T3" fmla="*/ 178 h 408"/>
              <a:gd name="T4" fmla="*/ 62 w 458"/>
              <a:gd name="T5" fmla="*/ 315 h 408"/>
              <a:gd name="T6" fmla="*/ 0 w 458"/>
              <a:gd name="T7" fmla="*/ 377 h 408"/>
              <a:gd name="T8" fmla="*/ 113 w 458"/>
              <a:gd name="T9" fmla="*/ 367 h 408"/>
              <a:gd name="T10" fmla="*/ 232 w 458"/>
              <a:gd name="T11" fmla="*/ 408 h 408"/>
              <a:gd name="T12" fmla="*/ 458 w 458"/>
              <a:gd name="T13" fmla="*/ 225 h 408"/>
              <a:gd name="T14" fmla="*/ 232 w 458"/>
              <a:gd name="T15" fmla="*/ 0 h 4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8" h="408">
                <a:moveTo>
                  <a:pt x="232" y="0"/>
                </a:moveTo>
                <a:cubicBezTo>
                  <a:pt x="111" y="0"/>
                  <a:pt x="15" y="65"/>
                  <a:pt x="15" y="178"/>
                </a:cubicBezTo>
                <a:cubicBezTo>
                  <a:pt x="15" y="226"/>
                  <a:pt x="33" y="275"/>
                  <a:pt x="62" y="315"/>
                </a:cubicBezTo>
                <a:cubicBezTo>
                  <a:pt x="45" y="340"/>
                  <a:pt x="22" y="363"/>
                  <a:pt x="0" y="377"/>
                </a:cubicBezTo>
                <a:cubicBezTo>
                  <a:pt x="31" y="382"/>
                  <a:pt x="77" y="375"/>
                  <a:pt x="113" y="367"/>
                </a:cubicBezTo>
                <a:cubicBezTo>
                  <a:pt x="147" y="392"/>
                  <a:pt x="188" y="408"/>
                  <a:pt x="232" y="408"/>
                </a:cubicBezTo>
                <a:cubicBezTo>
                  <a:pt x="353" y="408"/>
                  <a:pt x="458" y="337"/>
                  <a:pt x="458" y="225"/>
                </a:cubicBezTo>
                <a:cubicBezTo>
                  <a:pt x="458" y="112"/>
                  <a:pt x="353" y="0"/>
                  <a:pt x="232" y="0"/>
                </a:cubicBezTo>
                <a:close/>
              </a:path>
            </a:pathLst>
          </a:custGeom>
          <a:solidFill>
            <a:schemeClr val="accent6"/>
          </a:solidFill>
          <a:ln>
            <a:noFill/>
          </a:ln>
        </p:spPr>
        <p:txBody>
          <a:bodyPr lIns="128580" tIns="64290" rIns="128580" bIns="64290"/>
          <a:lstStyle/>
          <a:p>
            <a:pPr fontAlgn="auto">
              <a:spcBef>
                <a:spcPts val="0"/>
              </a:spcBef>
              <a:spcAft>
                <a:spcPts val="0"/>
              </a:spcAft>
              <a:defRPr/>
            </a:pPr>
            <a:endParaRPr lang="en-US" sz="3375">
              <a:ea typeface="+mn-ea"/>
              <a:sym typeface="Arial" panose="020B0604020202020204" pitchFamily="34" charset="0"/>
            </a:endParaRPr>
          </a:p>
        </p:txBody>
      </p:sp>
      <p:sp>
        <p:nvSpPr>
          <p:cNvPr id="68" name="Freeform 10"/>
          <p:cNvSpPr/>
          <p:nvPr/>
        </p:nvSpPr>
        <p:spPr bwMode="auto">
          <a:xfrm rot="373509">
            <a:off x="8085183" y="897385"/>
            <a:ext cx="2275271" cy="2404186"/>
          </a:xfrm>
          <a:custGeom>
            <a:avLst/>
            <a:gdLst>
              <a:gd name="T0" fmla="*/ 203 w 405"/>
              <a:gd name="T1" fmla="*/ 0 h 461"/>
              <a:gd name="T2" fmla="*/ 0 w 405"/>
              <a:gd name="T3" fmla="*/ 189 h 461"/>
              <a:gd name="T4" fmla="*/ 118 w 405"/>
              <a:gd name="T5" fmla="*/ 361 h 461"/>
              <a:gd name="T6" fmla="*/ 108 w 405"/>
              <a:gd name="T7" fmla="*/ 461 h 461"/>
              <a:gd name="T8" fmla="*/ 197 w 405"/>
              <a:gd name="T9" fmla="*/ 378 h 461"/>
              <a:gd name="T10" fmla="*/ 203 w 405"/>
              <a:gd name="T11" fmla="*/ 378 h 461"/>
              <a:gd name="T12" fmla="*/ 405 w 405"/>
              <a:gd name="T13" fmla="*/ 189 h 461"/>
              <a:gd name="T14" fmla="*/ 203 w 405"/>
              <a:gd name="T15" fmla="*/ 0 h 4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5" h="461">
                <a:moveTo>
                  <a:pt x="203" y="0"/>
                </a:moveTo>
                <a:cubicBezTo>
                  <a:pt x="91" y="0"/>
                  <a:pt x="0" y="85"/>
                  <a:pt x="0" y="189"/>
                </a:cubicBezTo>
                <a:cubicBezTo>
                  <a:pt x="0" y="265"/>
                  <a:pt x="49" y="331"/>
                  <a:pt x="118" y="361"/>
                </a:cubicBezTo>
                <a:cubicBezTo>
                  <a:pt x="121" y="394"/>
                  <a:pt x="117" y="431"/>
                  <a:pt x="108" y="461"/>
                </a:cubicBezTo>
                <a:cubicBezTo>
                  <a:pt x="137" y="445"/>
                  <a:pt x="172" y="407"/>
                  <a:pt x="197" y="378"/>
                </a:cubicBezTo>
                <a:cubicBezTo>
                  <a:pt x="199" y="378"/>
                  <a:pt x="201" y="378"/>
                  <a:pt x="203" y="378"/>
                </a:cubicBezTo>
                <a:cubicBezTo>
                  <a:pt x="314" y="378"/>
                  <a:pt x="405" y="293"/>
                  <a:pt x="405" y="189"/>
                </a:cubicBezTo>
                <a:cubicBezTo>
                  <a:pt x="405" y="85"/>
                  <a:pt x="314" y="0"/>
                  <a:pt x="203" y="0"/>
                </a:cubicBezTo>
                <a:close/>
              </a:path>
            </a:pathLst>
          </a:custGeom>
          <a:solidFill>
            <a:schemeClr val="accent5"/>
          </a:solidFill>
          <a:ln>
            <a:noFill/>
          </a:ln>
        </p:spPr>
        <p:txBody>
          <a:bodyPr lIns="128580" tIns="64290" rIns="128580" bIns="64290"/>
          <a:lstStyle/>
          <a:p>
            <a:pPr fontAlgn="auto">
              <a:spcBef>
                <a:spcPts val="0"/>
              </a:spcBef>
              <a:spcAft>
                <a:spcPts val="0"/>
              </a:spcAft>
              <a:defRPr/>
            </a:pPr>
            <a:endParaRPr lang="en-US" sz="3375">
              <a:ea typeface="+mn-ea"/>
              <a:sym typeface="Arial" panose="020B0604020202020204" pitchFamily="34" charset="0"/>
            </a:endParaRPr>
          </a:p>
        </p:txBody>
      </p:sp>
      <p:sp>
        <p:nvSpPr>
          <p:cNvPr id="71" name="TextBox 70"/>
          <p:cNvSpPr txBox="1"/>
          <p:nvPr/>
        </p:nvSpPr>
        <p:spPr>
          <a:xfrm>
            <a:off x="4964429" y="2206628"/>
            <a:ext cx="1491734" cy="567848"/>
          </a:xfrm>
          <a:prstGeom prst="rect">
            <a:avLst/>
          </a:prstGeom>
          <a:noFill/>
        </p:spPr>
        <p:txBody>
          <a:bodyPr>
            <a:spAutoFit/>
          </a:bodyPr>
          <a:lstStyle/>
          <a:p>
            <a:pPr fontAlgn="auto">
              <a:spcBef>
                <a:spcPts val="0"/>
              </a:spcBef>
              <a:spcAft>
                <a:spcPts val="0"/>
              </a:spcAft>
              <a:defRPr/>
            </a:pPr>
            <a:r>
              <a:rPr lang="en-US" sz="1545" dirty="0">
                <a:solidFill>
                  <a:schemeClr val="bg1"/>
                </a:solidFill>
                <a:ea typeface="+mn-ea"/>
                <a:sym typeface="Arial" panose="020B0604020202020204" pitchFamily="34" charset="0"/>
              </a:rPr>
              <a:t>Lorem ipsum dolor sit amet</a:t>
            </a:r>
          </a:p>
        </p:txBody>
      </p:sp>
      <p:sp>
        <p:nvSpPr>
          <p:cNvPr id="74" name="TextBox 73"/>
          <p:cNvSpPr txBox="1"/>
          <p:nvPr/>
        </p:nvSpPr>
        <p:spPr>
          <a:xfrm>
            <a:off x="4262929" y="3885876"/>
            <a:ext cx="1491735" cy="567848"/>
          </a:xfrm>
          <a:prstGeom prst="rect">
            <a:avLst/>
          </a:prstGeom>
          <a:noFill/>
        </p:spPr>
        <p:txBody>
          <a:bodyPr>
            <a:spAutoFit/>
          </a:bodyPr>
          <a:lstStyle/>
          <a:p>
            <a:pPr fontAlgn="auto">
              <a:spcBef>
                <a:spcPts val="0"/>
              </a:spcBef>
              <a:spcAft>
                <a:spcPts val="0"/>
              </a:spcAft>
              <a:defRPr/>
            </a:pPr>
            <a:r>
              <a:rPr lang="en-US" sz="1545" dirty="0">
                <a:solidFill>
                  <a:schemeClr val="bg1"/>
                </a:solidFill>
                <a:ea typeface="+mn-ea"/>
                <a:sym typeface="Arial" panose="020B0604020202020204" pitchFamily="34" charset="0"/>
              </a:rPr>
              <a:t>Lorem ipsum dolor sit amet</a:t>
            </a:r>
          </a:p>
        </p:txBody>
      </p:sp>
      <p:sp>
        <p:nvSpPr>
          <p:cNvPr id="77" name="TextBox 76"/>
          <p:cNvSpPr txBox="1"/>
          <p:nvPr/>
        </p:nvSpPr>
        <p:spPr>
          <a:xfrm>
            <a:off x="6605169" y="1620650"/>
            <a:ext cx="1491734" cy="567848"/>
          </a:xfrm>
          <a:prstGeom prst="rect">
            <a:avLst/>
          </a:prstGeom>
          <a:noFill/>
        </p:spPr>
        <p:txBody>
          <a:bodyPr>
            <a:spAutoFit/>
          </a:bodyPr>
          <a:lstStyle/>
          <a:p>
            <a:pPr fontAlgn="auto">
              <a:spcBef>
                <a:spcPts val="0"/>
              </a:spcBef>
              <a:spcAft>
                <a:spcPts val="0"/>
              </a:spcAft>
              <a:defRPr/>
            </a:pPr>
            <a:r>
              <a:rPr lang="en-US" sz="1545" dirty="0">
                <a:solidFill>
                  <a:schemeClr val="bg1"/>
                </a:solidFill>
                <a:ea typeface="+mn-ea"/>
                <a:sym typeface="Arial" panose="020B0604020202020204" pitchFamily="34" charset="0"/>
              </a:rPr>
              <a:t>Lorem ipsum dolor sit amet</a:t>
            </a:r>
          </a:p>
        </p:txBody>
      </p:sp>
      <p:sp>
        <p:nvSpPr>
          <p:cNvPr id="80" name="TextBox 79"/>
          <p:cNvSpPr txBox="1"/>
          <p:nvPr/>
        </p:nvSpPr>
        <p:spPr>
          <a:xfrm>
            <a:off x="8634329" y="1937078"/>
            <a:ext cx="1491734" cy="567848"/>
          </a:xfrm>
          <a:prstGeom prst="rect">
            <a:avLst/>
          </a:prstGeom>
          <a:noFill/>
        </p:spPr>
        <p:txBody>
          <a:bodyPr>
            <a:spAutoFit/>
          </a:bodyPr>
          <a:lstStyle/>
          <a:p>
            <a:pPr fontAlgn="auto">
              <a:spcBef>
                <a:spcPts val="0"/>
              </a:spcBef>
              <a:spcAft>
                <a:spcPts val="0"/>
              </a:spcAft>
              <a:defRPr/>
            </a:pPr>
            <a:r>
              <a:rPr lang="en-US" sz="1545" dirty="0">
                <a:solidFill>
                  <a:schemeClr val="bg1"/>
                </a:solidFill>
                <a:ea typeface="+mn-ea"/>
                <a:sym typeface="Arial" panose="020B0604020202020204" pitchFamily="34" charset="0"/>
              </a:rPr>
              <a:t>Lorem ipsum dolor sit amet</a:t>
            </a:r>
          </a:p>
        </p:txBody>
      </p:sp>
      <p:sp>
        <p:nvSpPr>
          <p:cNvPr id="83" name="TextBox 82"/>
          <p:cNvSpPr txBox="1"/>
          <p:nvPr/>
        </p:nvSpPr>
        <p:spPr>
          <a:xfrm>
            <a:off x="9751037" y="3390305"/>
            <a:ext cx="1491735" cy="567848"/>
          </a:xfrm>
          <a:prstGeom prst="rect">
            <a:avLst/>
          </a:prstGeom>
          <a:noFill/>
        </p:spPr>
        <p:txBody>
          <a:bodyPr>
            <a:spAutoFit/>
          </a:bodyPr>
          <a:lstStyle/>
          <a:p>
            <a:pPr fontAlgn="auto">
              <a:spcBef>
                <a:spcPts val="0"/>
              </a:spcBef>
              <a:spcAft>
                <a:spcPts val="0"/>
              </a:spcAft>
              <a:defRPr/>
            </a:pPr>
            <a:r>
              <a:rPr lang="en-US" sz="1545" dirty="0">
                <a:solidFill>
                  <a:schemeClr val="bg1"/>
                </a:solidFill>
                <a:ea typeface="+mn-ea"/>
                <a:sym typeface="Arial" panose="020B0604020202020204" pitchFamily="34" charset="0"/>
              </a:rPr>
              <a:t>Lorem ipsum dolor sit amet</a:t>
            </a:r>
          </a:p>
        </p:txBody>
      </p:sp>
      <p:grpSp>
        <p:nvGrpSpPr>
          <p:cNvPr id="84" name="Group 83"/>
          <p:cNvGrpSpPr/>
          <p:nvPr/>
        </p:nvGrpSpPr>
        <p:grpSpPr bwMode="auto">
          <a:xfrm rot="16200000" flipH="1">
            <a:off x="4565964" y="3291526"/>
            <a:ext cx="641227" cy="370004"/>
            <a:chOff x="5256213" y="3154363"/>
            <a:chExt cx="455612" cy="263525"/>
          </a:xfrm>
        </p:grpSpPr>
        <p:sp>
          <p:nvSpPr>
            <p:cNvPr id="133154" name="Freeform 12"/>
            <p:cNvSpPr/>
            <p:nvPr/>
          </p:nvSpPr>
          <p:spPr bwMode="auto">
            <a:xfrm>
              <a:off x="5256213" y="3205163"/>
              <a:ext cx="287337" cy="60325"/>
            </a:xfrm>
            <a:custGeom>
              <a:avLst/>
              <a:gdLst>
                <a:gd name="T0" fmla="*/ 58306892 w 1416"/>
                <a:gd name="T1" fmla="*/ 0 h 292"/>
                <a:gd name="T2" fmla="*/ 58306892 w 1416"/>
                <a:gd name="T3" fmla="*/ 0 h 292"/>
                <a:gd name="T4" fmla="*/ 6011958 w 1416"/>
                <a:gd name="T5" fmla="*/ 0 h 292"/>
                <a:gd name="T6" fmla="*/ 0 w 1416"/>
                <a:gd name="T7" fmla="*/ 6231448 h 292"/>
                <a:gd name="T8" fmla="*/ 6011958 w 1416"/>
                <a:gd name="T9" fmla="*/ 12462689 h 292"/>
                <a:gd name="T10" fmla="*/ 37224143 w 1416"/>
                <a:gd name="T11" fmla="*/ 12462689 h 292"/>
                <a:gd name="T12" fmla="*/ 0 60000 65536"/>
                <a:gd name="T13" fmla="*/ 0 60000 65536"/>
                <a:gd name="T14" fmla="*/ 0 60000 65536"/>
                <a:gd name="T15" fmla="*/ 0 60000 65536"/>
                <a:gd name="T16" fmla="*/ 0 60000 65536"/>
                <a:gd name="T17" fmla="*/ 0 60000 65536"/>
                <a:gd name="T18" fmla="*/ 0 w 1416"/>
                <a:gd name="T19" fmla="*/ 0 h 292"/>
                <a:gd name="T20" fmla="*/ 1416 w 1416"/>
                <a:gd name="T21" fmla="*/ 292 h 292"/>
              </a:gdLst>
              <a:ahLst/>
              <a:cxnLst>
                <a:cxn ang="T12">
                  <a:pos x="T0" y="T1"/>
                </a:cxn>
                <a:cxn ang="T13">
                  <a:pos x="T2" y="T3"/>
                </a:cxn>
                <a:cxn ang="T14">
                  <a:pos x="T4" y="T5"/>
                </a:cxn>
                <a:cxn ang="T15">
                  <a:pos x="T6" y="T7"/>
                </a:cxn>
                <a:cxn ang="T16">
                  <a:pos x="T8" y="T9"/>
                </a:cxn>
                <a:cxn ang="T17">
                  <a:pos x="T10" y="T11"/>
                </a:cxn>
              </a:cxnLst>
              <a:rect l="T18" t="T19" r="T20" b="T21"/>
              <a:pathLst>
                <a:path w="1416" h="292">
                  <a:moveTo>
                    <a:pt x="1416" y="0"/>
                  </a:moveTo>
                  <a:lnTo>
                    <a:pt x="1416" y="0"/>
                  </a:lnTo>
                  <a:lnTo>
                    <a:pt x="146" y="0"/>
                  </a:lnTo>
                  <a:cubicBezTo>
                    <a:pt x="65" y="0"/>
                    <a:pt x="0" y="65"/>
                    <a:pt x="0" y="146"/>
                  </a:cubicBezTo>
                  <a:cubicBezTo>
                    <a:pt x="0" y="227"/>
                    <a:pt x="65" y="292"/>
                    <a:pt x="146" y="292"/>
                  </a:cubicBezTo>
                  <a:lnTo>
                    <a:pt x="904" y="292"/>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33155" name="Freeform 13"/>
            <p:cNvSpPr/>
            <p:nvPr/>
          </p:nvSpPr>
          <p:spPr bwMode="auto">
            <a:xfrm>
              <a:off x="5368925" y="3265488"/>
              <a:ext cx="87312" cy="50800"/>
            </a:xfrm>
            <a:custGeom>
              <a:avLst/>
              <a:gdLst>
                <a:gd name="T0" fmla="*/ 2100407 w 426"/>
                <a:gd name="T1" fmla="*/ 0 h 256"/>
                <a:gd name="T2" fmla="*/ 2100407 w 426"/>
                <a:gd name="T3" fmla="*/ 0 h 256"/>
                <a:gd name="T4" fmla="*/ 0 w 426"/>
                <a:gd name="T5" fmla="*/ 4331493 h 256"/>
                <a:gd name="T6" fmla="*/ 6133155 w 426"/>
                <a:gd name="T7" fmla="*/ 10080623 h 256"/>
                <a:gd name="T8" fmla="*/ 17895272 w 426"/>
                <a:gd name="T9" fmla="*/ 10080623 h 256"/>
                <a:gd name="T10" fmla="*/ 0 60000 65536"/>
                <a:gd name="T11" fmla="*/ 0 60000 65536"/>
                <a:gd name="T12" fmla="*/ 0 60000 65536"/>
                <a:gd name="T13" fmla="*/ 0 60000 65536"/>
                <a:gd name="T14" fmla="*/ 0 60000 65536"/>
                <a:gd name="T15" fmla="*/ 0 w 426"/>
                <a:gd name="T16" fmla="*/ 0 h 256"/>
                <a:gd name="T17" fmla="*/ 426 w 426"/>
                <a:gd name="T18" fmla="*/ 256 h 256"/>
              </a:gdLst>
              <a:ahLst/>
              <a:cxnLst>
                <a:cxn ang="T10">
                  <a:pos x="T0" y="T1"/>
                </a:cxn>
                <a:cxn ang="T11">
                  <a:pos x="T2" y="T3"/>
                </a:cxn>
                <a:cxn ang="T12">
                  <a:pos x="T4" y="T5"/>
                </a:cxn>
                <a:cxn ang="T13">
                  <a:pos x="T6" y="T7"/>
                </a:cxn>
                <a:cxn ang="T14">
                  <a:pos x="T8" y="T9"/>
                </a:cxn>
              </a:cxnLst>
              <a:rect l="T15" t="T16" r="T17" b="T18"/>
              <a:pathLst>
                <a:path w="426" h="256">
                  <a:moveTo>
                    <a:pt x="50" y="0"/>
                  </a:moveTo>
                  <a:lnTo>
                    <a:pt x="50" y="0"/>
                  </a:lnTo>
                  <a:cubicBezTo>
                    <a:pt x="19" y="27"/>
                    <a:pt x="0" y="66"/>
                    <a:pt x="0" y="110"/>
                  </a:cubicBezTo>
                  <a:cubicBezTo>
                    <a:pt x="0" y="191"/>
                    <a:pt x="65" y="256"/>
                    <a:pt x="146" y="256"/>
                  </a:cubicBezTo>
                  <a:lnTo>
                    <a:pt x="426" y="256"/>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33156" name="Freeform 14"/>
            <p:cNvSpPr/>
            <p:nvPr/>
          </p:nvSpPr>
          <p:spPr bwMode="auto">
            <a:xfrm>
              <a:off x="5405438" y="3316288"/>
              <a:ext cx="66675" cy="50800"/>
            </a:xfrm>
            <a:custGeom>
              <a:avLst/>
              <a:gdLst>
                <a:gd name="T0" fmla="*/ 1632931 w 330"/>
                <a:gd name="T1" fmla="*/ 0 h 247"/>
                <a:gd name="T2" fmla="*/ 1632931 w 330"/>
                <a:gd name="T3" fmla="*/ 0 h 247"/>
                <a:gd name="T4" fmla="*/ 0 w 330"/>
                <a:gd name="T5" fmla="*/ 4272137 h 247"/>
                <a:gd name="T6" fmla="*/ 5960138 w 330"/>
                <a:gd name="T7" fmla="*/ 10447936 h 247"/>
                <a:gd name="T8" fmla="*/ 13471382 w 330"/>
                <a:gd name="T9" fmla="*/ 10447936 h 247"/>
                <a:gd name="T10" fmla="*/ 0 60000 65536"/>
                <a:gd name="T11" fmla="*/ 0 60000 65536"/>
                <a:gd name="T12" fmla="*/ 0 60000 65536"/>
                <a:gd name="T13" fmla="*/ 0 60000 65536"/>
                <a:gd name="T14" fmla="*/ 0 60000 65536"/>
                <a:gd name="T15" fmla="*/ 0 w 330"/>
                <a:gd name="T16" fmla="*/ 0 h 247"/>
                <a:gd name="T17" fmla="*/ 330 w 330"/>
                <a:gd name="T18" fmla="*/ 247 h 247"/>
              </a:gdLst>
              <a:ahLst/>
              <a:cxnLst>
                <a:cxn ang="T10">
                  <a:pos x="T0" y="T1"/>
                </a:cxn>
                <a:cxn ang="T11">
                  <a:pos x="T2" y="T3"/>
                </a:cxn>
                <a:cxn ang="T12">
                  <a:pos x="T4" y="T5"/>
                </a:cxn>
                <a:cxn ang="T13">
                  <a:pos x="T6" y="T7"/>
                </a:cxn>
                <a:cxn ang="T14">
                  <a:pos x="T8" y="T9"/>
                </a:cxn>
              </a:cxnLst>
              <a:rect l="T15" t="T16" r="T17" b="T18"/>
              <a:pathLst>
                <a:path w="330" h="247">
                  <a:moveTo>
                    <a:pt x="40" y="0"/>
                  </a:moveTo>
                  <a:lnTo>
                    <a:pt x="40" y="0"/>
                  </a:lnTo>
                  <a:cubicBezTo>
                    <a:pt x="15" y="27"/>
                    <a:pt x="0" y="62"/>
                    <a:pt x="0" y="101"/>
                  </a:cubicBezTo>
                  <a:cubicBezTo>
                    <a:pt x="0" y="182"/>
                    <a:pt x="65" y="247"/>
                    <a:pt x="146" y="247"/>
                  </a:cubicBezTo>
                  <a:lnTo>
                    <a:pt x="330" y="247"/>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33157" name="Freeform 15"/>
            <p:cNvSpPr/>
            <p:nvPr/>
          </p:nvSpPr>
          <p:spPr bwMode="auto">
            <a:xfrm>
              <a:off x="5432425" y="3154363"/>
              <a:ext cx="279400" cy="263525"/>
            </a:xfrm>
            <a:custGeom>
              <a:avLst/>
              <a:gdLst>
                <a:gd name="T0" fmla="*/ 3782241 w 1378"/>
                <a:gd name="T1" fmla="*/ 43222566 h 1297"/>
                <a:gd name="T2" fmla="*/ 3782241 w 1378"/>
                <a:gd name="T3" fmla="*/ 43222566 h 1297"/>
                <a:gd name="T4" fmla="*/ 2014397 w 1378"/>
                <a:gd name="T5" fmla="*/ 47515970 h 1297"/>
                <a:gd name="T6" fmla="*/ 8016631 w 1378"/>
                <a:gd name="T7" fmla="*/ 53543124 h 1297"/>
                <a:gd name="T8" fmla="*/ 29969606 w 1378"/>
                <a:gd name="T9" fmla="*/ 53543124 h 1297"/>
                <a:gd name="T10" fmla="*/ 56650484 w 1378"/>
                <a:gd name="T11" fmla="*/ 26750939 h 1297"/>
                <a:gd name="T12" fmla="*/ 29969606 w 1378"/>
                <a:gd name="T13" fmla="*/ 0 h 1297"/>
                <a:gd name="T14" fmla="*/ 6043190 w 1378"/>
                <a:gd name="T15" fmla="*/ 0 h 1297"/>
                <a:gd name="T16" fmla="*/ 0 w 1378"/>
                <a:gd name="T17" fmla="*/ 6027143 h 1297"/>
                <a:gd name="T18" fmla="*/ 1767844 w 1378"/>
                <a:gd name="T19" fmla="*/ 10279303 h 129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8"/>
                <a:gd name="T31" fmla="*/ 0 h 1297"/>
                <a:gd name="T32" fmla="*/ 1378 w 1378"/>
                <a:gd name="T33" fmla="*/ 1297 h 129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8" h="1297">
                  <a:moveTo>
                    <a:pt x="92" y="1047"/>
                  </a:moveTo>
                  <a:lnTo>
                    <a:pt x="92" y="1047"/>
                  </a:lnTo>
                  <a:cubicBezTo>
                    <a:pt x="65" y="1074"/>
                    <a:pt x="49" y="1111"/>
                    <a:pt x="49" y="1151"/>
                  </a:cubicBezTo>
                  <a:cubicBezTo>
                    <a:pt x="49" y="1232"/>
                    <a:pt x="114" y="1297"/>
                    <a:pt x="195" y="1297"/>
                  </a:cubicBezTo>
                  <a:lnTo>
                    <a:pt x="729" y="1297"/>
                  </a:lnTo>
                  <a:cubicBezTo>
                    <a:pt x="1087" y="1297"/>
                    <a:pt x="1378" y="1007"/>
                    <a:pt x="1378" y="648"/>
                  </a:cubicBezTo>
                  <a:cubicBezTo>
                    <a:pt x="1378" y="290"/>
                    <a:pt x="1087" y="0"/>
                    <a:pt x="729" y="0"/>
                  </a:cubicBezTo>
                  <a:lnTo>
                    <a:pt x="147" y="0"/>
                  </a:lnTo>
                  <a:cubicBezTo>
                    <a:pt x="66" y="0"/>
                    <a:pt x="0" y="65"/>
                    <a:pt x="0" y="146"/>
                  </a:cubicBezTo>
                  <a:cubicBezTo>
                    <a:pt x="0" y="186"/>
                    <a:pt x="17" y="223"/>
                    <a:pt x="43" y="249"/>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grpSp>
      <p:sp>
        <p:nvSpPr>
          <p:cNvPr id="89" name="Freeform 5"/>
          <p:cNvSpPr>
            <a:spLocks noEditPoints="1"/>
          </p:cNvSpPr>
          <p:nvPr/>
        </p:nvSpPr>
        <p:spPr bwMode="auto">
          <a:xfrm>
            <a:off x="5399728" y="1587165"/>
            <a:ext cx="530729" cy="505616"/>
          </a:xfrm>
          <a:custGeom>
            <a:avLst/>
            <a:gdLst>
              <a:gd name="T0" fmla="*/ 108189927 w 1835"/>
              <a:gd name="T1" fmla="*/ 68689924 h 1745"/>
              <a:gd name="T2" fmla="*/ 108189927 w 1835"/>
              <a:gd name="T3" fmla="*/ 68689924 h 1745"/>
              <a:gd name="T4" fmla="*/ 92605216 w 1835"/>
              <a:gd name="T5" fmla="*/ 68689924 h 1745"/>
              <a:gd name="T6" fmla="*/ 92605216 w 1835"/>
              <a:gd name="T7" fmla="*/ 26023575 h 1745"/>
              <a:gd name="T8" fmla="*/ 108189927 w 1835"/>
              <a:gd name="T9" fmla="*/ 26023575 h 1745"/>
              <a:gd name="T10" fmla="*/ 108189927 w 1835"/>
              <a:gd name="T11" fmla="*/ 68689924 h 1745"/>
              <a:gd name="T12" fmla="*/ 82591762 w 1835"/>
              <a:gd name="T13" fmla="*/ 111734876 h 1745"/>
              <a:gd name="T14" fmla="*/ 82591762 w 1835"/>
              <a:gd name="T15" fmla="*/ 111734876 h 1745"/>
              <a:gd name="T16" fmla="*/ 55487709 w 1835"/>
              <a:gd name="T17" fmla="*/ 111734876 h 1745"/>
              <a:gd name="T18" fmla="*/ 55487709 w 1835"/>
              <a:gd name="T19" fmla="*/ 97437025 h 1745"/>
              <a:gd name="T20" fmla="*/ 69039727 w 1835"/>
              <a:gd name="T21" fmla="*/ 83819985 h 1745"/>
              <a:gd name="T22" fmla="*/ 82591762 w 1835"/>
              <a:gd name="T23" fmla="*/ 97437025 h 1745"/>
              <a:gd name="T24" fmla="*/ 82591762 w 1835"/>
              <a:gd name="T25" fmla="*/ 111734876 h 1745"/>
              <a:gd name="T26" fmla="*/ 82591762 w 1835"/>
              <a:gd name="T27" fmla="*/ 111734876 h 1745"/>
              <a:gd name="T28" fmla="*/ 45549672 w 1835"/>
              <a:gd name="T29" fmla="*/ 68689924 h 1745"/>
              <a:gd name="T30" fmla="*/ 45549672 w 1835"/>
              <a:gd name="T31" fmla="*/ 68689924 h 1745"/>
              <a:gd name="T32" fmla="*/ 29964953 w 1835"/>
              <a:gd name="T33" fmla="*/ 68689924 h 1745"/>
              <a:gd name="T34" fmla="*/ 29964953 w 1835"/>
              <a:gd name="T35" fmla="*/ 26023575 h 1745"/>
              <a:gd name="T36" fmla="*/ 45549672 w 1835"/>
              <a:gd name="T37" fmla="*/ 26023575 h 1745"/>
              <a:gd name="T38" fmla="*/ 45549672 w 1835"/>
              <a:gd name="T39" fmla="*/ 68689924 h 1745"/>
              <a:gd name="T40" fmla="*/ 103522028 w 1835"/>
              <a:gd name="T41" fmla="*/ 0 h 1745"/>
              <a:gd name="T42" fmla="*/ 103522028 w 1835"/>
              <a:gd name="T43" fmla="*/ 0 h 1745"/>
              <a:gd name="T44" fmla="*/ 34632852 w 1835"/>
              <a:gd name="T45" fmla="*/ 0 h 1745"/>
              <a:gd name="T46" fmla="*/ 0 w 1835"/>
              <a:gd name="T47" fmla="*/ 34798836 h 1745"/>
              <a:gd name="T48" fmla="*/ 0 w 1835"/>
              <a:gd name="T49" fmla="*/ 97210088 h 1745"/>
              <a:gd name="T50" fmla="*/ 34632852 w 1835"/>
              <a:gd name="T51" fmla="*/ 132008916 h 1745"/>
              <a:gd name="T52" fmla="*/ 103522028 w 1835"/>
              <a:gd name="T53" fmla="*/ 132008916 h 1745"/>
              <a:gd name="T54" fmla="*/ 138154872 w 1835"/>
              <a:gd name="T55" fmla="*/ 97210088 h 1745"/>
              <a:gd name="T56" fmla="*/ 138154872 w 1835"/>
              <a:gd name="T57" fmla="*/ 34798836 h 1745"/>
              <a:gd name="T58" fmla="*/ 103522028 w 1835"/>
              <a:gd name="T59" fmla="*/ 0 h 1745"/>
              <a:gd name="T60" fmla="*/ 103522028 w 1835"/>
              <a:gd name="T61" fmla="*/ 0 h 174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835"/>
              <a:gd name="T94" fmla="*/ 0 h 1745"/>
              <a:gd name="T95" fmla="*/ 1835 w 1835"/>
              <a:gd name="T96" fmla="*/ 1745 h 174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835" h="1745">
                <a:moveTo>
                  <a:pt x="1437" y="908"/>
                </a:moveTo>
                <a:lnTo>
                  <a:pt x="1437" y="908"/>
                </a:lnTo>
                <a:lnTo>
                  <a:pt x="1230" y="908"/>
                </a:lnTo>
                <a:lnTo>
                  <a:pt x="1230" y="344"/>
                </a:lnTo>
                <a:lnTo>
                  <a:pt x="1437" y="344"/>
                </a:lnTo>
                <a:lnTo>
                  <a:pt x="1437" y="908"/>
                </a:lnTo>
                <a:close/>
                <a:moveTo>
                  <a:pt x="1097" y="1477"/>
                </a:moveTo>
                <a:lnTo>
                  <a:pt x="1097" y="1477"/>
                </a:lnTo>
                <a:lnTo>
                  <a:pt x="737" y="1477"/>
                </a:lnTo>
                <a:lnTo>
                  <a:pt x="737" y="1288"/>
                </a:lnTo>
                <a:cubicBezTo>
                  <a:pt x="737" y="1189"/>
                  <a:pt x="818" y="1108"/>
                  <a:pt x="917" y="1108"/>
                </a:cubicBezTo>
                <a:cubicBezTo>
                  <a:pt x="1017" y="1108"/>
                  <a:pt x="1097" y="1189"/>
                  <a:pt x="1097" y="1288"/>
                </a:cubicBezTo>
                <a:lnTo>
                  <a:pt x="1097" y="1477"/>
                </a:lnTo>
                <a:close/>
                <a:moveTo>
                  <a:pt x="605" y="908"/>
                </a:moveTo>
                <a:lnTo>
                  <a:pt x="605" y="908"/>
                </a:lnTo>
                <a:lnTo>
                  <a:pt x="398" y="908"/>
                </a:lnTo>
                <a:lnTo>
                  <a:pt x="398" y="344"/>
                </a:lnTo>
                <a:lnTo>
                  <a:pt x="605" y="344"/>
                </a:lnTo>
                <a:lnTo>
                  <a:pt x="605" y="908"/>
                </a:lnTo>
                <a:close/>
                <a:moveTo>
                  <a:pt x="1375" y="0"/>
                </a:moveTo>
                <a:lnTo>
                  <a:pt x="1375" y="0"/>
                </a:lnTo>
                <a:lnTo>
                  <a:pt x="460" y="0"/>
                </a:lnTo>
                <a:cubicBezTo>
                  <a:pt x="206" y="0"/>
                  <a:pt x="0" y="206"/>
                  <a:pt x="0" y="460"/>
                </a:cubicBezTo>
                <a:lnTo>
                  <a:pt x="0" y="1285"/>
                </a:lnTo>
                <a:cubicBezTo>
                  <a:pt x="0" y="1539"/>
                  <a:pt x="206" y="1745"/>
                  <a:pt x="460" y="1745"/>
                </a:cubicBezTo>
                <a:lnTo>
                  <a:pt x="1375" y="1745"/>
                </a:lnTo>
                <a:cubicBezTo>
                  <a:pt x="1629" y="1745"/>
                  <a:pt x="1835" y="1539"/>
                  <a:pt x="1835" y="1285"/>
                </a:cubicBezTo>
                <a:lnTo>
                  <a:pt x="1835" y="460"/>
                </a:lnTo>
                <a:cubicBezTo>
                  <a:pt x="1835" y="206"/>
                  <a:pt x="1629" y="0"/>
                  <a:pt x="1375" y="0"/>
                </a:cubicBez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grpSp>
        <p:nvGrpSpPr>
          <p:cNvPr id="90" name="Group 8"/>
          <p:cNvGrpSpPr>
            <a:grpSpLocks noChangeAspect="1"/>
          </p:cNvGrpSpPr>
          <p:nvPr/>
        </p:nvGrpSpPr>
        <p:grpSpPr bwMode="auto">
          <a:xfrm>
            <a:off x="7182776" y="1012906"/>
            <a:ext cx="423579" cy="460411"/>
            <a:chOff x="2853" y="1431"/>
            <a:chExt cx="190" cy="206"/>
          </a:xfrm>
        </p:grpSpPr>
        <p:sp>
          <p:nvSpPr>
            <p:cNvPr id="133148" name="Freeform 9"/>
            <p:cNvSpPr/>
            <p:nvPr/>
          </p:nvSpPr>
          <p:spPr bwMode="auto">
            <a:xfrm>
              <a:off x="2906" y="1450"/>
              <a:ext cx="84" cy="0"/>
            </a:xfrm>
            <a:custGeom>
              <a:avLst/>
              <a:gdLst>
                <a:gd name="T0" fmla="*/ 0 w 785"/>
                <a:gd name="T1" fmla="*/ 0 w 785"/>
                <a:gd name="T2" fmla="*/ 9 w 785"/>
                <a:gd name="T3" fmla="*/ 0 60000 65536"/>
                <a:gd name="T4" fmla="*/ 0 60000 65536"/>
                <a:gd name="T5" fmla="*/ 0 60000 65536"/>
                <a:gd name="T6" fmla="*/ 0 w 785"/>
                <a:gd name="T7" fmla="*/ 785 w 785"/>
              </a:gdLst>
              <a:ahLst/>
              <a:cxnLst>
                <a:cxn ang="T3">
                  <a:pos x="T0" y="0"/>
                </a:cxn>
                <a:cxn ang="T4">
                  <a:pos x="T1" y="0"/>
                </a:cxn>
                <a:cxn ang="T5">
                  <a:pos x="T2" y="0"/>
                </a:cxn>
              </a:cxnLst>
              <a:rect l="T6" t="0" r="T7" b="0"/>
              <a:pathLst>
                <a:path w="785">
                  <a:moveTo>
                    <a:pt x="0" y="0"/>
                  </a:moveTo>
                  <a:lnTo>
                    <a:pt x="0" y="0"/>
                  </a:lnTo>
                  <a:lnTo>
                    <a:pt x="785"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33149" name="Freeform 10"/>
            <p:cNvSpPr/>
            <p:nvPr/>
          </p:nvSpPr>
          <p:spPr bwMode="auto">
            <a:xfrm>
              <a:off x="2853" y="1450"/>
              <a:ext cx="190" cy="187"/>
            </a:xfrm>
            <a:custGeom>
              <a:avLst/>
              <a:gdLst>
                <a:gd name="T0" fmla="*/ 16 w 1778"/>
                <a:gd name="T1" fmla="*/ 0 h 1745"/>
                <a:gd name="T2" fmla="*/ 16 w 1778"/>
                <a:gd name="T3" fmla="*/ 0 h 1745"/>
                <a:gd name="T4" fmla="*/ 20 w 1778"/>
                <a:gd name="T5" fmla="*/ 0 h 1745"/>
                <a:gd name="T6" fmla="*/ 20 w 1778"/>
                <a:gd name="T7" fmla="*/ 20 h 1745"/>
                <a:gd name="T8" fmla="*/ 0 w 1778"/>
                <a:gd name="T9" fmla="*/ 20 h 1745"/>
                <a:gd name="T10" fmla="*/ 0 w 1778"/>
                <a:gd name="T11" fmla="*/ 0 h 1745"/>
                <a:gd name="T12" fmla="*/ 4 w 1778"/>
                <a:gd name="T13" fmla="*/ 0 h 1745"/>
                <a:gd name="T14" fmla="*/ 0 60000 65536"/>
                <a:gd name="T15" fmla="*/ 0 60000 65536"/>
                <a:gd name="T16" fmla="*/ 0 60000 65536"/>
                <a:gd name="T17" fmla="*/ 0 60000 65536"/>
                <a:gd name="T18" fmla="*/ 0 60000 65536"/>
                <a:gd name="T19" fmla="*/ 0 60000 65536"/>
                <a:gd name="T20" fmla="*/ 0 60000 65536"/>
                <a:gd name="T21" fmla="*/ 0 w 1778"/>
                <a:gd name="T22" fmla="*/ 0 h 1745"/>
                <a:gd name="T23" fmla="*/ 1778 w 1778"/>
                <a:gd name="T24" fmla="*/ 1745 h 174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78" h="1745">
                  <a:moveTo>
                    <a:pt x="1427" y="0"/>
                  </a:moveTo>
                  <a:lnTo>
                    <a:pt x="1427" y="0"/>
                  </a:lnTo>
                  <a:lnTo>
                    <a:pt x="1778" y="0"/>
                  </a:lnTo>
                  <a:lnTo>
                    <a:pt x="1778" y="1745"/>
                  </a:lnTo>
                  <a:lnTo>
                    <a:pt x="0" y="1745"/>
                  </a:lnTo>
                  <a:lnTo>
                    <a:pt x="0" y="0"/>
                  </a:lnTo>
                  <a:lnTo>
                    <a:pt x="350"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33150" name="Freeform 11"/>
            <p:cNvSpPr/>
            <p:nvPr/>
          </p:nvSpPr>
          <p:spPr bwMode="auto">
            <a:xfrm>
              <a:off x="2853" y="1494"/>
              <a:ext cx="190" cy="0"/>
            </a:xfrm>
            <a:custGeom>
              <a:avLst/>
              <a:gdLst>
                <a:gd name="T0" fmla="*/ 0 w 1778"/>
                <a:gd name="T1" fmla="*/ 0 w 1778"/>
                <a:gd name="T2" fmla="*/ 20 w 1778"/>
                <a:gd name="T3" fmla="*/ 0 60000 65536"/>
                <a:gd name="T4" fmla="*/ 0 60000 65536"/>
                <a:gd name="T5" fmla="*/ 0 60000 65536"/>
                <a:gd name="T6" fmla="*/ 0 w 1778"/>
                <a:gd name="T7" fmla="*/ 1778 w 1778"/>
              </a:gdLst>
              <a:ahLst/>
              <a:cxnLst>
                <a:cxn ang="T3">
                  <a:pos x="T0" y="0"/>
                </a:cxn>
                <a:cxn ang="T4">
                  <a:pos x="T1" y="0"/>
                </a:cxn>
                <a:cxn ang="T5">
                  <a:pos x="T2" y="0"/>
                </a:cxn>
              </a:cxnLst>
              <a:rect l="T6" t="0" r="T7" b="0"/>
              <a:pathLst>
                <a:path w="1778">
                  <a:moveTo>
                    <a:pt x="0" y="0"/>
                  </a:moveTo>
                  <a:lnTo>
                    <a:pt x="0" y="0"/>
                  </a:lnTo>
                  <a:lnTo>
                    <a:pt x="1778"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33151" name="Freeform 12"/>
            <p:cNvSpPr/>
            <p:nvPr/>
          </p:nvSpPr>
          <p:spPr bwMode="auto">
            <a:xfrm>
              <a:off x="2890" y="1431"/>
              <a:ext cx="16" cy="38"/>
            </a:xfrm>
            <a:custGeom>
              <a:avLst/>
              <a:gdLst>
                <a:gd name="T0" fmla="*/ 0 w 146"/>
                <a:gd name="T1" fmla="*/ 1 h 356"/>
                <a:gd name="T2" fmla="*/ 0 w 146"/>
                <a:gd name="T3" fmla="*/ 1 h 356"/>
                <a:gd name="T4" fmla="*/ 1 w 146"/>
                <a:gd name="T5" fmla="*/ 0 h 356"/>
                <a:gd name="T6" fmla="*/ 2 w 146"/>
                <a:gd name="T7" fmla="*/ 1 h 356"/>
                <a:gd name="T8" fmla="*/ 2 w 146"/>
                <a:gd name="T9" fmla="*/ 3 h 356"/>
                <a:gd name="T10" fmla="*/ 1 w 146"/>
                <a:gd name="T11" fmla="*/ 4 h 356"/>
                <a:gd name="T12" fmla="*/ 0 w 146"/>
                <a:gd name="T13" fmla="*/ 3 h 356"/>
                <a:gd name="T14" fmla="*/ 0 w 146"/>
                <a:gd name="T15" fmla="*/ 1 h 356"/>
                <a:gd name="T16" fmla="*/ 0 w 146"/>
                <a:gd name="T17" fmla="*/ 1 h 3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6"/>
                <a:gd name="T28" fmla="*/ 0 h 356"/>
                <a:gd name="T29" fmla="*/ 146 w 146"/>
                <a:gd name="T30" fmla="*/ 356 h 3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6" h="356">
                  <a:moveTo>
                    <a:pt x="0" y="73"/>
                  </a:moveTo>
                  <a:lnTo>
                    <a:pt x="0" y="73"/>
                  </a:lnTo>
                  <a:cubicBezTo>
                    <a:pt x="0" y="33"/>
                    <a:pt x="32" y="0"/>
                    <a:pt x="73" y="0"/>
                  </a:cubicBezTo>
                  <a:cubicBezTo>
                    <a:pt x="113" y="0"/>
                    <a:pt x="146" y="33"/>
                    <a:pt x="146" y="73"/>
                  </a:cubicBezTo>
                  <a:lnTo>
                    <a:pt x="146" y="283"/>
                  </a:lnTo>
                  <a:cubicBezTo>
                    <a:pt x="146" y="323"/>
                    <a:pt x="113" y="356"/>
                    <a:pt x="73" y="356"/>
                  </a:cubicBezTo>
                  <a:cubicBezTo>
                    <a:pt x="32" y="356"/>
                    <a:pt x="0" y="323"/>
                    <a:pt x="0" y="283"/>
                  </a:cubicBezTo>
                  <a:lnTo>
                    <a:pt x="0" y="73"/>
                  </a:ln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33152" name="Freeform 13"/>
            <p:cNvSpPr/>
            <p:nvPr/>
          </p:nvSpPr>
          <p:spPr bwMode="auto">
            <a:xfrm>
              <a:off x="2990" y="1431"/>
              <a:ext cx="15" cy="38"/>
            </a:xfrm>
            <a:custGeom>
              <a:avLst/>
              <a:gdLst>
                <a:gd name="T0" fmla="*/ 0 w 146"/>
                <a:gd name="T1" fmla="*/ 1 h 356"/>
                <a:gd name="T2" fmla="*/ 0 w 146"/>
                <a:gd name="T3" fmla="*/ 1 h 356"/>
                <a:gd name="T4" fmla="*/ 1 w 146"/>
                <a:gd name="T5" fmla="*/ 0 h 356"/>
                <a:gd name="T6" fmla="*/ 2 w 146"/>
                <a:gd name="T7" fmla="*/ 1 h 356"/>
                <a:gd name="T8" fmla="*/ 2 w 146"/>
                <a:gd name="T9" fmla="*/ 3 h 356"/>
                <a:gd name="T10" fmla="*/ 1 w 146"/>
                <a:gd name="T11" fmla="*/ 4 h 356"/>
                <a:gd name="T12" fmla="*/ 0 w 146"/>
                <a:gd name="T13" fmla="*/ 3 h 356"/>
                <a:gd name="T14" fmla="*/ 0 w 146"/>
                <a:gd name="T15" fmla="*/ 1 h 356"/>
                <a:gd name="T16" fmla="*/ 0 w 146"/>
                <a:gd name="T17" fmla="*/ 1 h 3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6"/>
                <a:gd name="T28" fmla="*/ 0 h 356"/>
                <a:gd name="T29" fmla="*/ 146 w 146"/>
                <a:gd name="T30" fmla="*/ 356 h 3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6" h="356">
                  <a:moveTo>
                    <a:pt x="0" y="73"/>
                  </a:moveTo>
                  <a:lnTo>
                    <a:pt x="0" y="73"/>
                  </a:lnTo>
                  <a:cubicBezTo>
                    <a:pt x="0" y="33"/>
                    <a:pt x="32" y="0"/>
                    <a:pt x="73" y="0"/>
                  </a:cubicBezTo>
                  <a:cubicBezTo>
                    <a:pt x="113" y="0"/>
                    <a:pt x="146" y="33"/>
                    <a:pt x="146" y="73"/>
                  </a:cubicBezTo>
                  <a:lnTo>
                    <a:pt x="146" y="283"/>
                  </a:lnTo>
                  <a:cubicBezTo>
                    <a:pt x="146" y="323"/>
                    <a:pt x="113" y="356"/>
                    <a:pt x="73" y="356"/>
                  </a:cubicBezTo>
                  <a:cubicBezTo>
                    <a:pt x="32" y="356"/>
                    <a:pt x="0" y="323"/>
                    <a:pt x="0" y="283"/>
                  </a:cubicBezTo>
                  <a:lnTo>
                    <a:pt x="0" y="73"/>
                  </a:ln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33153" name="Freeform 14"/>
            <p:cNvSpPr/>
            <p:nvPr/>
          </p:nvSpPr>
          <p:spPr bwMode="auto">
            <a:xfrm>
              <a:off x="2892" y="1520"/>
              <a:ext cx="112" cy="93"/>
            </a:xfrm>
            <a:custGeom>
              <a:avLst/>
              <a:gdLst>
                <a:gd name="T0" fmla="*/ 0 w 1040"/>
                <a:gd name="T1" fmla="*/ 6 h 863"/>
                <a:gd name="T2" fmla="*/ 0 w 1040"/>
                <a:gd name="T3" fmla="*/ 6 h 863"/>
                <a:gd name="T4" fmla="*/ 4 w 1040"/>
                <a:gd name="T5" fmla="*/ 10 h 863"/>
                <a:gd name="T6" fmla="*/ 12 w 1040"/>
                <a:gd name="T7" fmla="*/ 0 h 863"/>
                <a:gd name="T8" fmla="*/ 0 60000 65536"/>
                <a:gd name="T9" fmla="*/ 0 60000 65536"/>
                <a:gd name="T10" fmla="*/ 0 60000 65536"/>
                <a:gd name="T11" fmla="*/ 0 60000 65536"/>
                <a:gd name="T12" fmla="*/ 0 w 1040"/>
                <a:gd name="T13" fmla="*/ 0 h 863"/>
                <a:gd name="T14" fmla="*/ 1040 w 1040"/>
                <a:gd name="T15" fmla="*/ 863 h 863"/>
              </a:gdLst>
              <a:ahLst/>
              <a:cxnLst>
                <a:cxn ang="T8">
                  <a:pos x="T0" y="T1"/>
                </a:cxn>
                <a:cxn ang="T9">
                  <a:pos x="T2" y="T3"/>
                </a:cxn>
                <a:cxn ang="T10">
                  <a:pos x="T4" y="T5"/>
                </a:cxn>
                <a:cxn ang="T11">
                  <a:pos x="T6" y="T7"/>
                </a:cxn>
              </a:cxnLst>
              <a:rect l="T12" t="T13" r="T14" b="T15"/>
              <a:pathLst>
                <a:path w="1040" h="863">
                  <a:moveTo>
                    <a:pt x="0" y="554"/>
                  </a:moveTo>
                  <a:lnTo>
                    <a:pt x="0" y="554"/>
                  </a:lnTo>
                  <a:lnTo>
                    <a:pt x="346" y="863"/>
                  </a:lnTo>
                  <a:lnTo>
                    <a:pt x="1040"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grpSp>
      <p:grpSp>
        <p:nvGrpSpPr>
          <p:cNvPr id="97" name="Group 17"/>
          <p:cNvGrpSpPr>
            <a:grpSpLocks noChangeAspect="1"/>
          </p:cNvGrpSpPr>
          <p:nvPr/>
        </p:nvGrpSpPr>
        <p:grpSpPr bwMode="auto">
          <a:xfrm>
            <a:off x="9096416" y="1369516"/>
            <a:ext cx="510638" cy="522358"/>
            <a:chOff x="3263" y="1117"/>
            <a:chExt cx="229" cy="234"/>
          </a:xfrm>
        </p:grpSpPr>
        <p:sp>
          <p:nvSpPr>
            <p:cNvPr id="133138" name="Freeform 18"/>
            <p:cNvSpPr/>
            <p:nvPr/>
          </p:nvSpPr>
          <p:spPr bwMode="auto">
            <a:xfrm>
              <a:off x="3263" y="1202"/>
              <a:ext cx="133" cy="46"/>
            </a:xfrm>
            <a:custGeom>
              <a:avLst/>
              <a:gdLst>
                <a:gd name="T0" fmla="*/ 16 w 1088"/>
                <a:gd name="T1" fmla="*/ 3 h 368"/>
                <a:gd name="T2" fmla="*/ 16 w 1088"/>
                <a:gd name="T3" fmla="*/ 3 h 368"/>
                <a:gd name="T4" fmla="*/ 8 w 1088"/>
                <a:gd name="T5" fmla="*/ 6 h 368"/>
                <a:gd name="T6" fmla="*/ 0 w 1088"/>
                <a:gd name="T7" fmla="*/ 3 h 368"/>
                <a:gd name="T8" fmla="*/ 8 w 1088"/>
                <a:gd name="T9" fmla="*/ 0 h 368"/>
                <a:gd name="T10" fmla="*/ 16 w 1088"/>
                <a:gd name="T11" fmla="*/ 3 h 368"/>
                <a:gd name="T12" fmla="*/ 16 w 1088"/>
                <a:gd name="T13" fmla="*/ 3 h 368"/>
                <a:gd name="T14" fmla="*/ 0 60000 65536"/>
                <a:gd name="T15" fmla="*/ 0 60000 65536"/>
                <a:gd name="T16" fmla="*/ 0 60000 65536"/>
                <a:gd name="T17" fmla="*/ 0 60000 65536"/>
                <a:gd name="T18" fmla="*/ 0 60000 65536"/>
                <a:gd name="T19" fmla="*/ 0 60000 65536"/>
                <a:gd name="T20" fmla="*/ 0 60000 65536"/>
                <a:gd name="T21" fmla="*/ 0 w 1088"/>
                <a:gd name="T22" fmla="*/ 0 h 368"/>
                <a:gd name="T23" fmla="*/ 1088 w 1088"/>
                <a:gd name="T24" fmla="*/ 368 h 3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88" h="368">
                  <a:moveTo>
                    <a:pt x="1088" y="184"/>
                  </a:moveTo>
                  <a:lnTo>
                    <a:pt x="1088" y="184"/>
                  </a:lnTo>
                  <a:cubicBezTo>
                    <a:pt x="1088" y="286"/>
                    <a:pt x="844" y="368"/>
                    <a:pt x="544" y="368"/>
                  </a:cubicBezTo>
                  <a:cubicBezTo>
                    <a:pt x="243" y="368"/>
                    <a:pt x="0" y="286"/>
                    <a:pt x="0" y="184"/>
                  </a:cubicBezTo>
                  <a:cubicBezTo>
                    <a:pt x="0" y="83"/>
                    <a:pt x="243" y="0"/>
                    <a:pt x="544" y="0"/>
                  </a:cubicBezTo>
                  <a:cubicBezTo>
                    <a:pt x="844" y="0"/>
                    <a:pt x="1088" y="83"/>
                    <a:pt x="1088" y="184"/>
                  </a:cubicBez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33139" name="Freeform 19"/>
            <p:cNvSpPr/>
            <p:nvPr/>
          </p:nvSpPr>
          <p:spPr bwMode="auto">
            <a:xfrm>
              <a:off x="3263" y="1225"/>
              <a:ext cx="133" cy="126"/>
            </a:xfrm>
            <a:custGeom>
              <a:avLst/>
              <a:gdLst>
                <a:gd name="T0" fmla="*/ 16 w 1088"/>
                <a:gd name="T1" fmla="*/ 0 h 1020"/>
                <a:gd name="T2" fmla="*/ 16 w 1088"/>
                <a:gd name="T3" fmla="*/ 0 h 1020"/>
                <a:gd name="T4" fmla="*/ 16 w 1088"/>
                <a:gd name="T5" fmla="*/ 13 h 1020"/>
                <a:gd name="T6" fmla="*/ 8 w 1088"/>
                <a:gd name="T7" fmla="*/ 16 h 1020"/>
                <a:gd name="T8" fmla="*/ 0 w 1088"/>
                <a:gd name="T9" fmla="*/ 13 h 1020"/>
                <a:gd name="T10" fmla="*/ 0 w 1088"/>
                <a:gd name="T11" fmla="*/ 0 h 1020"/>
                <a:gd name="T12" fmla="*/ 0 60000 65536"/>
                <a:gd name="T13" fmla="*/ 0 60000 65536"/>
                <a:gd name="T14" fmla="*/ 0 60000 65536"/>
                <a:gd name="T15" fmla="*/ 0 60000 65536"/>
                <a:gd name="T16" fmla="*/ 0 60000 65536"/>
                <a:gd name="T17" fmla="*/ 0 60000 65536"/>
                <a:gd name="T18" fmla="*/ 0 w 1088"/>
                <a:gd name="T19" fmla="*/ 0 h 1020"/>
                <a:gd name="T20" fmla="*/ 1088 w 1088"/>
                <a:gd name="T21" fmla="*/ 1020 h 1020"/>
              </a:gdLst>
              <a:ahLst/>
              <a:cxnLst>
                <a:cxn ang="T12">
                  <a:pos x="T0" y="T1"/>
                </a:cxn>
                <a:cxn ang="T13">
                  <a:pos x="T2" y="T3"/>
                </a:cxn>
                <a:cxn ang="T14">
                  <a:pos x="T4" y="T5"/>
                </a:cxn>
                <a:cxn ang="T15">
                  <a:pos x="T6" y="T7"/>
                </a:cxn>
                <a:cxn ang="T16">
                  <a:pos x="T8" y="T9"/>
                </a:cxn>
                <a:cxn ang="T17">
                  <a:pos x="T10" y="T11"/>
                </a:cxn>
              </a:cxnLst>
              <a:rect l="T18" t="T19" r="T20" b="T21"/>
              <a:pathLst>
                <a:path w="1088" h="1020">
                  <a:moveTo>
                    <a:pt x="1088" y="0"/>
                  </a:moveTo>
                  <a:lnTo>
                    <a:pt x="1088" y="0"/>
                  </a:lnTo>
                  <a:lnTo>
                    <a:pt x="1088" y="836"/>
                  </a:lnTo>
                  <a:cubicBezTo>
                    <a:pt x="1088" y="938"/>
                    <a:pt x="844" y="1020"/>
                    <a:pt x="544" y="1020"/>
                  </a:cubicBezTo>
                  <a:cubicBezTo>
                    <a:pt x="243" y="1020"/>
                    <a:pt x="0" y="938"/>
                    <a:pt x="0" y="836"/>
                  </a:cubicBezTo>
                  <a:lnTo>
                    <a:pt x="0"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33140" name="Freeform 20"/>
            <p:cNvSpPr/>
            <p:nvPr/>
          </p:nvSpPr>
          <p:spPr bwMode="auto">
            <a:xfrm>
              <a:off x="3263" y="1295"/>
              <a:ext cx="133" cy="23"/>
            </a:xfrm>
            <a:custGeom>
              <a:avLst/>
              <a:gdLst>
                <a:gd name="T0" fmla="*/ 16 w 1088"/>
                <a:gd name="T1" fmla="*/ 0 h 184"/>
                <a:gd name="T2" fmla="*/ 16 w 1088"/>
                <a:gd name="T3" fmla="*/ 0 h 184"/>
                <a:gd name="T4" fmla="*/ 8 w 1088"/>
                <a:gd name="T5" fmla="*/ 3 h 184"/>
                <a:gd name="T6" fmla="*/ 0 w 1088"/>
                <a:gd name="T7" fmla="*/ 0 h 184"/>
                <a:gd name="T8" fmla="*/ 0 60000 65536"/>
                <a:gd name="T9" fmla="*/ 0 60000 65536"/>
                <a:gd name="T10" fmla="*/ 0 60000 65536"/>
                <a:gd name="T11" fmla="*/ 0 60000 65536"/>
                <a:gd name="T12" fmla="*/ 0 w 1088"/>
                <a:gd name="T13" fmla="*/ 0 h 184"/>
                <a:gd name="T14" fmla="*/ 1088 w 1088"/>
                <a:gd name="T15" fmla="*/ 184 h 184"/>
              </a:gdLst>
              <a:ahLst/>
              <a:cxnLst>
                <a:cxn ang="T8">
                  <a:pos x="T0" y="T1"/>
                </a:cxn>
                <a:cxn ang="T9">
                  <a:pos x="T2" y="T3"/>
                </a:cxn>
                <a:cxn ang="T10">
                  <a:pos x="T4" y="T5"/>
                </a:cxn>
                <a:cxn ang="T11">
                  <a:pos x="T6" y="T7"/>
                </a:cxn>
              </a:cxnLst>
              <a:rect l="T12" t="T13" r="T14" b="T15"/>
              <a:pathLst>
                <a:path w="1088" h="184">
                  <a:moveTo>
                    <a:pt x="1088" y="0"/>
                  </a:moveTo>
                  <a:lnTo>
                    <a:pt x="1088" y="0"/>
                  </a:lnTo>
                  <a:cubicBezTo>
                    <a:pt x="1088" y="102"/>
                    <a:pt x="844" y="184"/>
                    <a:pt x="544" y="184"/>
                  </a:cubicBezTo>
                  <a:cubicBezTo>
                    <a:pt x="243" y="184"/>
                    <a:pt x="0" y="102"/>
                    <a:pt x="0" y="0"/>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33141" name="Freeform 21"/>
            <p:cNvSpPr/>
            <p:nvPr/>
          </p:nvSpPr>
          <p:spPr bwMode="auto">
            <a:xfrm>
              <a:off x="3263" y="1261"/>
              <a:ext cx="133" cy="23"/>
            </a:xfrm>
            <a:custGeom>
              <a:avLst/>
              <a:gdLst>
                <a:gd name="T0" fmla="*/ 16 w 1088"/>
                <a:gd name="T1" fmla="*/ 0 h 184"/>
                <a:gd name="T2" fmla="*/ 16 w 1088"/>
                <a:gd name="T3" fmla="*/ 0 h 184"/>
                <a:gd name="T4" fmla="*/ 8 w 1088"/>
                <a:gd name="T5" fmla="*/ 3 h 184"/>
                <a:gd name="T6" fmla="*/ 0 w 1088"/>
                <a:gd name="T7" fmla="*/ 0 h 184"/>
                <a:gd name="T8" fmla="*/ 0 60000 65536"/>
                <a:gd name="T9" fmla="*/ 0 60000 65536"/>
                <a:gd name="T10" fmla="*/ 0 60000 65536"/>
                <a:gd name="T11" fmla="*/ 0 60000 65536"/>
                <a:gd name="T12" fmla="*/ 0 w 1088"/>
                <a:gd name="T13" fmla="*/ 0 h 184"/>
                <a:gd name="T14" fmla="*/ 1088 w 1088"/>
                <a:gd name="T15" fmla="*/ 184 h 184"/>
              </a:gdLst>
              <a:ahLst/>
              <a:cxnLst>
                <a:cxn ang="T8">
                  <a:pos x="T0" y="T1"/>
                </a:cxn>
                <a:cxn ang="T9">
                  <a:pos x="T2" y="T3"/>
                </a:cxn>
                <a:cxn ang="T10">
                  <a:pos x="T4" y="T5"/>
                </a:cxn>
                <a:cxn ang="T11">
                  <a:pos x="T6" y="T7"/>
                </a:cxn>
              </a:cxnLst>
              <a:rect l="T12" t="T13" r="T14" b="T15"/>
              <a:pathLst>
                <a:path w="1088" h="184">
                  <a:moveTo>
                    <a:pt x="1088" y="0"/>
                  </a:moveTo>
                  <a:lnTo>
                    <a:pt x="1088" y="0"/>
                  </a:lnTo>
                  <a:cubicBezTo>
                    <a:pt x="1088" y="102"/>
                    <a:pt x="844" y="184"/>
                    <a:pt x="544" y="184"/>
                  </a:cubicBezTo>
                  <a:cubicBezTo>
                    <a:pt x="243" y="184"/>
                    <a:pt x="0" y="102"/>
                    <a:pt x="0" y="0"/>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33142" name="Freeform 22"/>
            <p:cNvSpPr/>
            <p:nvPr/>
          </p:nvSpPr>
          <p:spPr bwMode="auto">
            <a:xfrm>
              <a:off x="3359" y="1117"/>
              <a:ext cx="133" cy="46"/>
            </a:xfrm>
            <a:custGeom>
              <a:avLst/>
              <a:gdLst>
                <a:gd name="T0" fmla="*/ 16 w 1088"/>
                <a:gd name="T1" fmla="*/ 3 h 368"/>
                <a:gd name="T2" fmla="*/ 16 w 1088"/>
                <a:gd name="T3" fmla="*/ 3 h 368"/>
                <a:gd name="T4" fmla="*/ 8 w 1088"/>
                <a:gd name="T5" fmla="*/ 6 h 368"/>
                <a:gd name="T6" fmla="*/ 0 w 1088"/>
                <a:gd name="T7" fmla="*/ 3 h 368"/>
                <a:gd name="T8" fmla="*/ 8 w 1088"/>
                <a:gd name="T9" fmla="*/ 0 h 368"/>
                <a:gd name="T10" fmla="*/ 16 w 1088"/>
                <a:gd name="T11" fmla="*/ 3 h 368"/>
                <a:gd name="T12" fmla="*/ 16 w 1088"/>
                <a:gd name="T13" fmla="*/ 3 h 368"/>
                <a:gd name="T14" fmla="*/ 0 60000 65536"/>
                <a:gd name="T15" fmla="*/ 0 60000 65536"/>
                <a:gd name="T16" fmla="*/ 0 60000 65536"/>
                <a:gd name="T17" fmla="*/ 0 60000 65536"/>
                <a:gd name="T18" fmla="*/ 0 60000 65536"/>
                <a:gd name="T19" fmla="*/ 0 60000 65536"/>
                <a:gd name="T20" fmla="*/ 0 60000 65536"/>
                <a:gd name="T21" fmla="*/ 0 w 1088"/>
                <a:gd name="T22" fmla="*/ 0 h 368"/>
                <a:gd name="T23" fmla="*/ 1088 w 1088"/>
                <a:gd name="T24" fmla="*/ 368 h 3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88" h="368">
                  <a:moveTo>
                    <a:pt x="1088" y="184"/>
                  </a:moveTo>
                  <a:lnTo>
                    <a:pt x="1088" y="184"/>
                  </a:lnTo>
                  <a:cubicBezTo>
                    <a:pt x="1088" y="285"/>
                    <a:pt x="845" y="368"/>
                    <a:pt x="544" y="368"/>
                  </a:cubicBezTo>
                  <a:cubicBezTo>
                    <a:pt x="244" y="368"/>
                    <a:pt x="0" y="285"/>
                    <a:pt x="0" y="184"/>
                  </a:cubicBezTo>
                  <a:cubicBezTo>
                    <a:pt x="0" y="82"/>
                    <a:pt x="244" y="0"/>
                    <a:pt x="544" y="0"/>
                  </a:cubicBezTo>
                  <a:cubicBezTo>
                    <a:pt x="845" y="0"/>
                    <a:pt x="1088" y="82"/>
                    <a:pt x="1088" y="184"/>
                  </a:cubicBez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33143" name="Freeform 23"/>
            <p:cNvSpPr/>
            <p:nvPr/>
          </p:nvSpPr>
          <p:spPr bwMode="auto">
            <a:xfrm>
              <a:off x="3359" y="1140"/>
              <a:ext cx="0" cy="64"/>
            </a:xfrm>
            <a:custGeom>
              <a:avLst/>
              <a:gdLst>
                <a:gd name="T0" fmla="*/ 8 h 519"/>
                <a:gd name="T1" fmla="*/ 8 h 519"/>
                <a:gd name="T2" fmla="*/ 0 h 519"/>
                <a:gd name="T3" fmla="*/ 0 60000 65536"/>
                <a:gd name="T4" fmla="*/ 0 60000 65536"/>
                <a:gd name="T5" fmla="*/ 0 60000 65536"/>
                <a:gd name="T6" fmla="*/ 0 h 519"/>
                <a:gd name="T7" fmla="*/ 519 h 519"/>
              </a:gdLst>
              <a:ahLst/>
              <a:cxnLst>
                <a:cxn ang="T3">
                  <a:pos x="0" y="T0"/>
                </a:cxn>
                <a:cxn ang="T4">
                  <a:pos x="0" y="T1"/>
                </a:cxn>
                <a:cxn ang="T5">
                  <a:pos x="0" y="T2"/>
                </a:cxn>
              </a:cxnLst>
              <a:rect l="0" t="T6" r="0" b="T7"/>
              <a:pathLst>
                <a:path h="519">
                  <a:moveTo>
                    <a:pt x="0" y="519"/>
                  </a:moveTo>
                  <a:lnTo>
                    <a:pt x="0" y="519"/>
                  </a:lnTo>
                  <a:lnTo>
                    <a:pt x="0"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33144" name="Freeform 24"/>
            <p:cNvSpPr/>
            <p:nvPr/>
          </p:nvSpPr>
          <p:spPr bwMode="auto">
            <a:xfrm>
              <a:off x="3396" y="1140"/>
              <a:ext cx="96" cy="166"/>
            </a:xfrm>
            <a:custGeom>
              <a:avLst/>
              <a:gdLst>
                <a:gd name="T0" fmla="*/ 12 w 780"/>
                <a:gd name="T1" fmla="*/ 0 h 1340"/>
                <a:gd name="T2" fmla="*/ 12 w 780"/>
                <a:gd name="T3" fmla="*/ 0 h 1340"/>
                <a:gd name="T4" fmla="*/ 12 w 780"/>
                <a:gd name="T5" fmla="*/ 18 h 1340"/>
                <a:gd name="T6" fmla="*/ 4 w 780"/>
                <a:gd name="T7" fmla="*/ 21 h 1340"/>
                <a:gd name="T8" fmla="*/ 0 w 780"/>
                <a:gd name="T9" fmla="*/ 20 h 1340"/>
                <a:gd name="T10" fmla="*/ 0 60000 65536"/>
                <a:gd name="T11" fmla="*/ 0 60000 65536"/>
                <a:gd name="T12" fmla="*/ 0 60000 65536"/>
                <a:gd name="T13" fmla="*/ 0 60000 65536"/>
                <a:gd name="T14" fmla="*/ 0 60000 65536"/>
                <a:gd name="T15" fmla="*/ 0 w 780"/>
                <a:gd name="T16" fmla="*/ 0 h 1340"/>
                <a:gd name="T17" fmla="*/ 780 w 780"/>
                <a:gd name="T18" fmla="*/ 1340 h 1340"/>
              </a:gdLst>
              <a:ahLst/>
              <a:cxnLst>
                <a:cxn ang="T10">
                  <a:pos x="T0" y="T1"/>
                </a:cxn>
                <a:cxn ang="T11">
                  <a:pos x="T2" y="T3"/>
                </a:cxn>
                <a:cxn ang="T12">
                  <a:pos x="T4" y="T5"/>
                </a:cxn>
                <a:cxn ang="T13">
                  <a:pos x="T6" y="T7"/>
                </a:cxn>
                <a:cxn ang="T14">
                  <a:pos x="T8" y="T9"/>
                </a:cxn>
              </a:cxnLst>
              <a:rect l="T15" t="T16" r="T17" b="T18"/>
              <a:pathLst>
                <a:path w="780" h="1340">
                  <a:moveTo>
                    <a:pt x="780" y="0"/>
                  </a:moveTo>
                  <a:lnTo>
                    <a:pt x="780" y="0"/>
                  </a:lnTo>
                  <a:lnTo>
                    <a:pt x="780" y="1156"/>
                  </a:lnTo>
                  <a:cubicBezTo>
                    <a:pt x="780" y="1258"/>
                    <a:pt x="537" y="1340"/>
                    <a:pt x="236" y="1340"/>
                  </a:cubicBezTo>
                  <a:cubicBezTo>
                    <a:pt x="152" y="1340"/>
                    <a:pt x="71" y="1334"/>
                    <a:pt x="0" y="1322"/>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33145" name="Freeform 25"/>
            <p:cNvSpPr/>
            <p:nvPr/>
          </p:nvSpPr>
          <p:spPr bwMode="auto">
            <a:xfrm>
              <a:off x="3396" y="1250"/>
              <a:ext cx="96" cy="22"/>
            </a:xfrm>
            <a:custGeom>
              <a:avLst/>
              <a:gdLst>
                <a:gd name="T0" fmla="*/ 12 w 780"/>
                <a:gd name="T1" fmla="*/ 0 h 184"/>
                <a:gd name="T2" fmla="*/ 12 w 780"/>
                <a:gd name="T3" fmla="*/ 0 h 184"/>
                <a:gd name="T4" fmla="*/ 4 w 780"/>
                <a:gd name="T5" fmla="*/ 3 h 184"/>
                <a:gd name="T6" fmla="*/ 0 w 780"/>
                <a:gd name="T7" fmla="*/ 2 h 184"/>
                <a:gd name="T8" fmla="*/ 0 60000 65536"/>
                <a:gd name="T9" fmla="*/ 0 60000 65536"/>
                <a:gd name="T10" fmla="*/ 0 60000 65536"/>
                <a:gd name="T11" fmla="*/ 0 60000 65536"/>
                <a:gd name="T12" fmla="*/ 0 w 780"/>
                <a:gd name="T13" fmla="*/ 0 h 184"/>
                <a:gd name="T14" fmla="*/ 780 w 780"/>
                <a:gd name="T15" fmla="*/ 184 h 184"/>
              </a:gdLst>
              <a:ahLst/>
              <a:cxnLst>
                <a:cxn ang="T8">
                  <a:pos x="T0" y="T1"/>
                </a:cxn>
                <a:cxn ang="T9">
                  <a:pos x="T2" y="T3"/>
                </a:cxn>
                <a:cxn ang="T10">
                  <a:pos x="T4" y="T5"/>
                </a:cxn>
                <a:cxn ang="T11">
                  <a:pos x="T6" y="T7"/>
                </a:cxn>
              </a:cxnLst>
              <a:rect l="T12" t="T13" r="T14" b="T15"/>
              <a:pathLst>
                <a:path w="780" h="184">
                  <a:moveTo>
                    <a:pt x="780" y="0"/>
                  </a:moveTo>
                  <a:lnTo>
                    <a:pt x="780" y="0"/>
                  </a:lnTo>
                  <a:cubicBezTo>
                    <a:pt x="780" y="102"/>
                    <a:pt x="537" y="184"/>
                    <a:pt x="236" y="184"/>
                  </a:cubicBezTo>
                  <a:cubicBezTo>
                    <a:pt x="152" y="184"/>
                    <a:pt x="71" y="178"/>
                    <a:pt x="0" y="166"/>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33146" name="Freeform 26"/>
            <p:cNvSpPr/>
            <p:nvPr/>
          </p:nvSpPr>
          <p:spPr bwMode="auto">
            <a:xfrm>
              <a:off x="3396" y="1214"/>
              <a:ext cx="96" cy="23"/>
            </a:xfrm>
            <a:custGeom>
              <a:avLst/>
              <a:gdLst>
                <a:gd name="T0" fmla="*/ 12 w 780"/>
                <a:gd name="T1" fmla="*/ 0 h 184"/>
                <a:gd name="T2" fmla="*/ 12 w 780"/>
                <a:gd name="T3" fmla="*/ 0 h 184"/>
                <a:gd name="T4" fmla="*/ 4 w 780"/>
                <a:gd name="T5" fmla="*/ 3 h 184"/>
                <a:gd name="T6" fmla="*/ 0 w 780"/>
                <a:gd name="T7" fmla="*/ 3 h 184"/>
                <a:gd name="T8" fmla="*/ 0 60000 65536"/>
                <a:gd name="T9" fmla="*/ 0 60000 65536"/>
                <a:gd name="T10" fmla="*/ 0 60000 65536"/>
                <a:gd name="T11" fmla="*/ 0 60000 65536"/>
                <a:gd name="T12" fmla="*/ 0 w 780"/>
                <a:gd name="T13" fmla="*/ 0 h 184"/>
                <a:gd name="T14" fmla="*/ 780 w 780"/>
                <a:gd name="T15" fmla="*/ 184 h 184"/>
              </a:gdLst>
              <a:ahLst/>
              <a:cxnLst>
                <a:cxn ang="T8">
                  <a:pos x="T0" y="T1"/>
                </a:cxn>
                <a:cxn ang="T9">
                  <a:pos x="T2" y="T3"/>
                </a:cxn>
                <a:cxn ang="T10">
                  <a:pos x="T4" y="T5"/>
                </a:cxn>
                <a:cxn ang="T11">
                  <a:pos x="T6" y="T7"/>
                </a:cxn>
              </a:cxnLst>
              <a:rect l="T12" t="T13" r="T14" b="T15"/>
              <a:pathLst>
                <a:path w="780" h="184">
                  <a:moveTo>
                    <a:pt x="780" y="0"/>
                  </a:moveTo>
                  <a:lnTo>
                    <a:pt x="780" y="0"/>
                  </a:lnTo>
                  <a:cubicBezTo>
                    <a:pt x="780" y="102"/>
                    <a:pt x="537" y="184"/>
                    <a:pt x="236" y="184"/>
                  </a:cubicBezTo>
                  <a:cubicBezTo>
                    <a:pt x="152" y="184"/>
                    <a:pt x="71" y="178"/>
                    <a:pt x="0" y="166"/>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33147" name="Freeform 27"/>
            <p:cNvSpPr/>
            <p:nvPr/>
          </p:nvSpPr>
          <p:spPr bwMode="auto">
            <a:xfrm>
              <a:off x="3359" y="1179"/>
              <a:ext cx="133" cy="23"/>
            </a:xfrm>
            <a:custGeom>
              <a:avLst/>
              <a:gdLst>
                <a:gd name="T0" fmla="*/ 16 w 1088"/>
                <a:gd name="T1" fmla="*/ 0 h 184"/>
                <a:gd name="T2" fmla="*/ 16 w 1088"/>
                <a:gd name="T3" fmla="*/ 0 h 184"/>
                <a:gd name="T4" fmla="*/ 8 w 1088"/>
                <a:gd name="T5" fmla="*/ 3 h 184"/>
                <a:gd name="T6" fmla="*/ 0 w 1088"/>
                <a:gd name="T7" fmla="*/ 0 h 184"/>
                <a:gd name="T8" fmla="*/ 0 60000 65536"/>
                <a:gd name="T9" fmla="*/ 0 60000 65536"/>
                <a:gd name="T10" fmla="*/ 0 60000 65536"/>
                <a:gd name="T11" fmla="*/ 0 60000 65536"/>
                <a:gd name="T12" fmla="*/ 0 w 1088"/>
                <a:gd name="T13" fmla="*/ 0 h 184"/>
                <a:gd name="T14" fmla="*/ 1088 w 1088"/>
                <a:gd name="T15" fmla="*/ 184 h 184"/>
              </a:gdLst>
              <a:ahLst/>
              <a:cxnLst>
                <a:cxn ang="T8">
                  <a:pos x="T0" y="T1"/>
                </a:cxn>
                <a:cxn ang="T9">
                  <a:pos x="T2" y="T3"/>
                </a:cxn>
                <a:cxn ang="T10">
                  <a:pos x="T4" y="T5"/>
                </a:cxn>
                <a:cxn ang="T11">
                  <a:pos x="T6" y="T7"/>
                </a:cxn>
              </a:cxnLst>
              <a:rect l="T12" t="T13" r="T14" b="T15"/>
              <a:pathLst>
                <a:path w="1088" h="184">
                  <a:moveTo>
                    <a:pt x="1088" y="0"/>
                  </a:moveTo>
                  <a:lnTo>
                    <a:pt x="1088" y="0"/>
                  </a:lnTo>
                  <a:cubicBezTo>
                    <a:pt x="1088" y="102"/>
                    <a:pt x="845" y="184"/>
                    <a:pt x="544" y="184"/>
                  </a:cubicBezTo>
                  <a:cubicBezTo>
                    <a:pt x="244" y="184"/>
                    <a:pt x="0" y="102"/>
                    <a:pt x="0" y="0"/>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grpSp>
      <p:pic>
        <p:nvPicPr>
          <p:cNvPr id="108" name="Picture 107"/>
          <p:cNvPicPr>
            <a:picLocks noChangeAspect="1"/>
          </p:cNvPicPr>
          <p:nvPr/>
        </p:nvPicPr>
        <p:blipFill>
          <a:blip r:embed="rId3"/>
          <a:srcRect/>
          <a:stretch>
            <a:fillRect/>
          </a:stretch>
        </p:blipFill>
        <p:spPr bwMode="auto">
          <a:xfrm>
            <a:off x="10110996" y="2668714"/>
            <a:ext cx="684757" cy="689781"/>
          </a:xfrm>
          <a:prstGeom prst="rect">
            <a:avLst/>
          </a:prstGeom>
          <a:noFill/>
          <a:ln w="9525">
            <a:noFill/>
            <a:miter lim="800000"/>
            <a:headEnd/>
            <a:tailEnd/>
          </a:ln>
        </p:spPr>
      </p:pic>
      <p:sp>
        <p:nvSpPr>
          <p:cNvPr id="110" name="Rectangle 109"/>
          <p:cNvSpPr/>
          <p:nvPr/>
        </p:nvSpPr>
        <p:spPr>
          <a:xfrm>
            <a:off x="423597" y="1524884"/>
            <a:ext cx="3839332" cy="891106"/>
          </a:xfrm>
          <a:prstGeom prst="rect">
            <a:avLst/>
          </a:prstGeom>
        </p:spPr>
        <p:txBody>
          <a:bodyPr wrap="square" lIns="128580" rIns="128580" bIns="64290">
            <a:spAutoFit/>
          </a:bodyPr>
          <a:lstStyle/>
          <a:p>
            <a:pPr fontAlgn="auto">
              <a:lnSpc>
                <a:spcPct val="89000"/>
              </a:lnSpc>
              <a:spcBef>
                <a:spcPts val="0"/>
              </a:spcBef>
              <a:spcAft>
                <a:spcPts val="0"/>
              </a:spcAft>
              <a:defRPr/>
            </a:pPr>
            <a:r>
              <a:rPr lang="en-US" sz="2531">
                <a:solidFill>
                  <a:schemeClr val="tx1">
                    <a:lumMod val="50000"/>
                    <a:lumOff val="50000"/>
                  </a:schemeClr>
                </a:solidFill>
                <a:ea typeface="+mn-ea"/>
                <a:sym typeface="Arial" panose="020B0604020202020204" pitchFamily="34" charset="0"/>
              </a:rPr>
              <a:t>The </a:t>
            </a:r>
            <a:r>
              <a:rPr lang="id-ID" sz="2531">
                <a:solidFill>
                  <a:schemeClr val="tx1">
                    <a:lumMod val="50000"/>
                    <a:lumOff val="50000"/>
                  </a:schemeClr>
                </a:solidFill>
                <a:ea typeface="+mn-ea"/>
                <a:sym typeface="Arial" panose="020B0604020202020204" pitchFamily="34" charset="0"/>
              </a:rPr>
              <a:t>step</a:t>
            </a:r>
            <a:r>
              <a:rPr lang="en-US" sz="2531">
                <a:solidFill>
                  <a:schemeClr val="tx1">
                    <a:lumMod val="50000"/>
                    <a:lumOff val="50000"/>
                  </a:schemeClr>
                </a:solidFill>
                <a:ea typeface="+mn-ea"/>
                <a:sym typeface="Arial" panose="020B0604020202020204" pitchFamily="34" charset="0"/>
              </a:rPr>
              <a:t> </a:t>
            </a:r>
            <a:r>
              <a:rPr lang="en-US" sz="2531" dirty="0">
                <a:solidFill>
                  <a:schemeClr val="tx1">
                    <a:lumMod val="50000"/>
                    <a:lumOff val="50000"/>
                  </a:schemeClr>
                </a:solidFill>
                <a:ea typeface="+mn-ea"/>
                <a:sym typeface="Arial" panose="020B0604020202020204" pitchFamily="34" charset="0"/>
              </a:rPr>
              <a:t>to success</a:t>
            </a:r>
          </a:p>
          <a:p>
            <a:pPr fontAlgn="auto">
              <a:lnSpc>
                <a:spcPct val="89000"/>
              </a:lnSpc>
              <a:spcBef>
                <a:spcPts val="0"/>
              </a:spcBef>
              <a:spcAft>
                <a:spcPts val="0"/>
              </a:spcAft>
              <a:defRPr/>
            </a:pPr>
            <a:r>
              <a:rPr lang="en-US" sz="1055" dirty="0">
                <a:solidFill>
                  <a:schemeClr val="tx1">
                    <a:lumMod val="50000"/>
                    <a:lumOff val="50000"/>
                  </a:schemeClr>
                </a:solidFill>
                <a:ea typeface="Open Sans Light" panose="020B0306030504020204" pitchFamily="34" charset="0"/>
                <a:cs typeface="Open Sans Light" panose="020B0306030504020204" pitchFamily="34" charset="0"/>
                <a:sym typeface="Arial" panose="020B0604020202020204" pitchFamily="34" charset="0"/>
              </a:rPr>
              <a:t>is to replace the Lorem Ipsum text with whatever text you prefer. Lorem ipsum is placeholder text. In fact, I think it means “holder of place text” in </a:t>
            </a:r>
            <a:r>
              <a:rPr lang="en-US" sz="1055" dirty="0" err="1">
                <a:solidFill>
                  <a:schemeClr val="tx1">
                    <a:lumMod val="50000"/>
                    <a:lumOff val="50000"/>
                  </a:schemeClr>
                </a:solidFill>
                <a:ea typeface="Open Sans Light" panose="020B0306030504020204" pitchFamily="34" charset="0"/>
                <a:cs typeface="Open Sans Light" panose="020B0306030504020204" pitchFamily="34" charset="0"/>
                <a:sym typeface="Arial" panose="020B0604020202020204" pitchFamily="34" charset="0"/>
              </a:rPr>
              <a:t>latin</a:t>
            </a:r>
            <a:r>
              <a:rPr lang="en-US" sz="1055" dirty="0">
                <a:solidFill>
                  <a:schemeClr val="tx1">
                    <a:lumMod val="50000"/>
                    <a:lumOff val="50000"/>
                  </a:schemeClr>
                </a:solidFill>
                <a:ea typeface="Open Sans Light" panose="020B0306030504020204" pitchFamily="34" charset="0"/>
                <a:cs typeface="Open Sans Light" panose="020B0306030504020204" pitchFamily="34" charset="0"/>
                <a:sym typeface="Arial" panose="020B0604020202020204" pitchFamily="34" charset="0"/>
              </a:rPr>
              <a:t>. Well, maybe not exactly…</a:t>
            </a:r>
          </a:p>
        </p:txBody>
      </p:sp>
      <p:sp>
        <p:nvSpPr>
          <p:cNvPr id="39" name="文本框 38"/>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文本框 39"/>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椭圆 40"/>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椭圆 41"/>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21840000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300"/>
                                        <p:tgtEl>
                                          <p:spTgt spid="7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4"/>
                                        </p:tgtEl>
                                        <p:attrNameLst>
                                          <p:attrName>style.visibility</p:attrName>
                                        </p:attrNameLst>
                                      </p:cBhvr>
                                      <p:to>
                                        <p:strVal val="visible"/>
                                      </p:to>
                                    </p:set>
                                    <p:animEffect transition="in" filter="fade">
                                      <p:cBhvr>
                                        <p:cTn id="10" dur="300"/>
                                        <p:tgtEl>
                                          <p:spTgt spid="6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1"/>
                                        </p:tgtEl>
                                        <p:attrNameLst>
                                          <p:attrName>style.visibility</p:attrName>
                                        </p:attrNameLst>
                                      </p:cBhvr>
                                      <p:to>
                                        <p:strVal val="visible"/>
                                      </p:to>
                                    </p:set>
                                    <p:animEffect transition="in" filter="fade">
                                      <p:cBhvr>
                                        <p:cTn id="13" dur="300"/>
                                        <p:tgtEl>
                                          <p:spTgt spid="7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5"/>
                                        </p:tgtEl>
                                        <p:attrNameLst>
                                          <p:attrName>style.visibility</p:attrName>
                                        </p:attrNameLst>
                                      </p:cBhvr>
                                      <p:to>
                                        <p:strVal val="visible"/>
                                      </p:to>
                                    </p:set>
                                    <p:animEffect transition="in" filter="fade">
                                      <p:cBhvr>
                                        <p:cTn id="16" dur="300"/>
                                        <p:tgtEl>
                                          <p:spTgt spid="6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7"/>
                                        </p:tgtEl>
                                        <p:attrNameLst>
                                          <p:attrName>style.visibility</p:attrName>
                                        </p:attrNameLst>
                                      </p:cBhvr>
                                      <p:to>
                                        <p:strVal val="visible"/>
                                      </p:to>
                                    </p:set>
                                    <p:animEffect transition="in" filter="fade">
                                      <p:cBhvr>
                                        <p:cTn id="19" dur="300"/>
                                        <p:tgtEl>
                                          <p:spTgt spid="7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6"/>
                                        </p:tgtEl>
                                        <p:attrNameLst>
                                          <p:attrName>style.visibility</p:attrName>
                                        </p:attrNameLst>
                                      </p:cBhvr>
                                      <p:to>
                                        <p:strVal val="visible"/>
                                      </p:to>
                                    </p:set>
                                    <p:animEffect transition="in" filter="fade">
                                      <p:cBhvr>
                                        <p:cTn id="22" dur="300"/>
                                        <p:tgtEl>
                                          <p:spTgt spid="6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fade">
                                      <p:cBhvr>
                                        <p:cTn id="25" dur="300"/>
                                        <p:tgtEl>
                                          <p:spTgt spid="8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8"/>
                                        </p:tgtEl>
                                        <p:attrNameLst>
                                          <p:attrName>style.visibility</p:attrName>
                                        </p:attrNameLst>
                                      </p:cBhvr>
                                      <p:to>
                                        <p:strVal val="visible"/>
                                      </p:to>
                                    </p:set>
                                    <p:animEffect transition="in" filter="fade">
                                      <p:cBhvr>
                                        <p:cTn id="28" dur="300"/>
                                        <p:tgtEl>
                                          <p:spTgt spid="6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3"/>
                                        </p:tgtEl>
                                        <p:attrNameLst>
                                          <p:attrName>style.visibility</p:attrName>
                                        </p:attrNameLst>
                                      </p:cBhvr>
                                      <p:to>
                                        <p:strVal val="visible"/>
                                      </p:to>
                                    </p:set>
                                    <p:animEffect transition="in" filter="fade">
                                      <p:cBhvr>
                                        <p:cTn id="31" dur="300"/>
                                        <p:tgtEl>
                                          <p:spTgt spid="8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7"/>
                                        </p:tgtEl>
                                        <p:attrNameLst>
                                          <p:attrName>style.visibility</p:attrName>
                                        </p:attrNameLst>
                                      </p:cBhvr>
                                      <p:to>
                                        <p:strVal val="visible"/>
                                      </p:to>
                                    </p:set>
                                    <p:animEffect transition="in" filter="fade">
                                      <p:cBhvr>
                                        <p:cTn id="34" dur="300"/>
                                        <p:tgtEl>
                                          <p:spTgt spid="67"/>
                                        </p:tgtEl>
                                      </p:cBhvr>
                                    </p:animEffect>
                                  </p:childTnLst>
                                </p:cTn>
                              </p:par>
                              <p:par>
                                <p:cTn id="35" presetID="10" presetClass="entr" presetSubtype="0" fill="hold" nodeType="withEffect">
                                  <p:stCondLst>
                                    <p:cond delay="400"/>
                                  </p:stCondLst>
                                  <p:childTnLst>
                                    <p:set>
                                      <p:cBhvr>
                                        <p:cTn id="36" dur="1" fill="hold">
                                          <p:stCondLst>
                                            <p:cond delay="0"/>
                                          </p:stCondLst>
                                        </p:cTn>
                                        <p:tgtEl>
                                          <p:spTgt spid="84"/>
                                        </p:tgtEl>
                                        <p:attrNameLst>
                                          <p:attrName>style.visibility</p:attrName>
                                        </p:attrNameLst>
                                      </p:cBhvr>
                                      <p:to>
                                        <p:strVal val="visible"/>
                                      </p:to>
                                    </p:set>
                                    <p:animEffect transition="in" filter="fade">
                                      <p:cBhvr>
                                        <p:cTn id="37" dur="500"/>
                                        <p:tgtEl>
                                          <p:spTgt spid="84"/>
                                        </p:tgtEl>
                                      </p:cBhvr>
                                    </p:animEffect>
                                  </p:childTnLst>
                                </p:cTn>
                              </p:par>
                              <p:par>
                                <p:cTn id="38" presetID="10" presetClass="entr" presetSubtype="0" fill="hold" grpId="0" nodeType="withEffect">
                                  <p:stCondLst>
                                    <p:cond delay="1200"/>
                                  </p:stCondLst>
                                  <p:childTnLst>
                                    <p:set>
                                      <p:cBhvr>
                                        <p:cTn id="39" dur="1" fill="hold">
                                          <p:stCondLst>
                                            <p:cond delay="0"/>
                                          </p:stCondLst>
                                        </p:cTn>
                                        <p:tgtEl>
                                          <p:spTgt spid="89"/>
                                        </p:tgtEl>
                                        <p:attrNameLst>
                                          <p:attrName>style.visibility</p:attrName>
                                        </p:attrNameLst>
                                      </p:cBhvr>
                                      <p:to>
                                        <p:strVal val="visible"/>
                                      </p:to>
                                    </p:set>
                                    <p:animEffect transition="in" filter="fade">
                                      <p:cBhvr>
                                        <p:cTn id="40" dur="500"/>
                                        <p:tgtEl>
                                          <p:spTgt spid="89"/>
                                        </p:tgtEl>
                                      </p:cBhvr>
                                    </p:animEffect>
                                  </p:childTnLst>
                                </p:cTn>
                              </p:par>
                              <p:par>
                                <p:cTn id="41" presetID="10" presetClass="entr" presetSubtype="0" fill="hold" nodeType="withEffect">
                                  <p:stCondLst>
                                    <p:cond delay="1900"/>
                                  </p:stCondLst>
                                  <p:childTnLst>
                                    <p:set>
                                      <p:cBhvr>
                                        <p:cTn id="42" dur="1" fill="hold">
                                          <p:stCondLst>
                                            <p:cond delay="0"/>
                                          </p:stCondLst>
                                        </p:cTn>
                                        <p:tgtEl>
                                          <p:spTgt spid="90"/>
                                        </p:tgtEl>
                                        <p:attrNameLst>
                                          <p:attrName>style.visibility</p:attrName>
                                        </p:attrNameLst>
                                      </p:cBhvr>
                                      <p:to>
                                        <p:strVal val="visible"/>
                                      </p:to>
                                    </p:set>
                                    <p:animEffect transition="in" filter="fade">
                                      <p:cBhvr>
                                        <p:cTn id="43" dur="500"/>
                                        <p:tgtEl>
                                          <p:spTgt spid="90"/>
                                        </p:tgtEl>
                                      </p:cBhvr>
                                    </p:animEffect>
                                  </p:childTnLst>
                                </p:cTn>
                              </p:par>
                              <p:par>
                                <p:cTn id="44" presetID="10" presetClass="entr" presetSubtype="0" fill="hold" nodeType="withEffect">
                                  <p:stCondLst>
                                    <p:cond delay="2700"/>
                                  </p:stCondLst>
                                  <p:childTnLst>
                                    <p:set>
                                      <p:cBhvr>
                                        <p:cTn id="45" dur="1" fill="hold">
                                          <p:stCondLst>
                                            <p:cond delay="0"/>
                                          </p:stCondLst>
                                        </p:cTn>
                                        <p:tgtEl>
                                          <p:spTgt spid="97"/>
                                        </p:tgtEl>
                                        <p:attrNameLst>
                                          <p:attrName>style.visibility</p:attrName>
                                        </p:attrNameLst>
                                      </p:cBhvr>
                                      <p:to>
                                        <p:strVal val="visible"/>
                                      </p:to>
                                    </p:set>
                                    <p:animEffect transition="in" filter="fade">
                                      <p:cBhvr>
                                        <p:cTn id="46" dur="500"/>
                                        <p:tgtEl>
                                          <p:spTgt spid="97"/>
                                        </p:tgtEl>
                                      </p:cBhvr>
                                    </p:animEffect>
                                  </p:childTnLst>
                                </p:cTn>
                              </p:par>
                            </p:childTnLst>
                          </p:cTn>
                        </p:par>
                        <p:par>
                          <p:cTn id="47" fill="hold">
                            <p:stCondLst>
                              <p:cond delay="500"/>
                            </p:stCondLst>
                            <p:childTnLst>
                              <p:par>
                                <p:cTn id="48" presetID="10" presetClass="entr" presetSubtype="0" fill="hold" nodeType="afterEffect">
                                  <p:stCondLst>
                                    <p:cond delay="0"/>
                                  </p:stCondLst>
                                  <p:childTnLst>
                                    <p:set>
                                      <p:cBhvr>
                                        <p:cTn id="49" dur="1" fill="hold">
                                          <p:stCondLst>
                                            <p:cond delay="0"/>
                                          </p:stCondLst>
                                        </p:cTn>
                                        <p:tgtEl>
                                          <p:spTgt spid="108"/>
                                        </p:tgtEl>
                                        <p:attrNameLst>
                                          <p:attrName>style.visibility</p:attrName>
                                        </p:attrNameLst>
                                      </p:cBhvr>
                                      <p:to>
                                        <p:strVal val="visible"/>
                                      </p:to>
                                    </p:set>
                                    <p:animEffect transition="in" filter="fade">
                                      <p:cBhvr>
                                        <p:cTn id="50" dur="200"/>
                                        <p:tgtEl>
                                          <p:spTgt spid="108"/>
                                        </p:tgtEl>
                                      </p:cBhvr>
                                    </p:animEffect>
                                  </p:childTnLst>
                                </p:cTn>
                              </p:par>
                              <p:par>
                                <p:cTn id="51" presetID="10" presetClass="entr" presetSubtype="0" fill="hold" grpId="0" nodeType="withEffect">
                                  <p:stCondLst>
                                    <p:cond delay="3000"/>
                                  </p:stCondLst>
                                  <p:childTnLst>
                                    <p:set>
                                      <p:cBhvr>
                                        <p:cTn id="52" dur="1" fill="hold">
                                          <p:stCondLst>
                                            <p:cond delay="0"/>
                                          </p:stCondLst>
                                        </p:cTn>
                                        <p:tgtEl>
                                          <p:spTgt spid="110"/>
                                        </p:tgtEl>
                                        <p:attrNameLst>
                                          <p:attrName>style.visibility</p:attrName>
                                        </p:attrNameLst>
                                      </p:cBhvr>
                                      <p:to>
                                        <p:strVal val="visible"/>
                                      </p:to>
                                    </p:set>
                                    <p:animEffect transition="in" filter="fade">
                                      <p:cBhvr>
                                        <p:cTn id="53" dur="25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animBg="1"/>
      <p:bldP spid="67" grpId="0" animBg="1"/>
      <p:bldP spid="68" grpId="0" animBg="1"/>
      <p:bldP spid="71" grpId="0"/>
      <p:bldP spid="74" grpId="0"/>
      <p:bldP spid="77" grpId="0"/>
      <p:bldP spid="80" grpId="0"/>
      <p:bldP spid="83" grpId="0"/>
      <p:bldP spid="89" grpId="0" animBg="1"/>
      <p:bldP spid="1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0289" name="Group 28"/>
          <p:cNvGrpSpPr/>
          <p:nvPr/>
        </p:nvGrpSpPr>
        <p:grpSpPr bwMode="auto">
          <a:xfrm>
            <a:off x="4624561" y="1659158"/>
            <a:ext cx="3430487" cy="5432858"/>
            <a:chOff x="3741738" y="-1771650"/>
            <a:chExt cx="4702175" cy="8324921"/>
          </a:xfrm>
        </p:grpSpPr>
        <p:pic>
          <p:nvPicPr>
            <p:cNvPr id="140305" name="Picture 29"/>
            <p:cNvPicPr>
              <a:picLocks noChangeAspect="1"/>
            </p:cNvPicPr>
            <p:nvPr/>
          </p:nvPicPr>
          <p:blipFill>
            <a:blip r:embed="rId3"/>
            <a:srcRect/>
            <a:stretch>
              <a:fillRect/>
            </a:stretch>
          </p:blipFill>
          <p:spPr bwMode="auto">
            <a:xfrm>
              <a:off x="5182370" y="5079521"/>
              <a:ext cx="1822500" cy="1473750"/>
            </a:xfrm>
            <a:prstGeom prst="rect">
              <a:avLst/>
            </a:prstGeom>
            <a:noFill/>
            <a:ln w="9525">
              <a:noFill/>
              <a:miter lim="800000"/>
              <a:headEnd/>
              <a:tailEnd/>
            </a:ln>
          </p:spPr>
        </p:pic>
        <p:grpSp>
          <p:nvGrpSpPr>
            <p:cNvPr id="140306" name="Group 4"/>
            <p:cNvGrpSpPr>
              <a:grpSpLocks noChangeAspect="1"/>
            </p:cNvGrpSpPr>
            <p:nvPr/>
          </p:nvGrpSpPr>
          <p:grpSpPr bwMode="auto">
            <a:xfrm>
              <a:off x="3741738" y="-1771650"/>
              <a:ext cx="4702175" cy="7069138"/>
              <a:chOff x="2357" y="-1116"/>
              <a:chExt cx="2962" cy="4453"/>
            </a:xfrm>
          </p:grpSpPr>
          <p:sp>
            <p:nvSpPr>
              <p:cNvPr id="32" name="Freeform 5"/>
              <p:cNvSpPr/>
              <p:nvPr/>
            </p:nvSpPr>
            <p:spPr bwMode="auto">
              <a:xfrm>
                <a:off x="3577" y="-1116"/>
                <a:ext cx="526" cy="4455"/>
              </a:xfrm>
              <a:custGeom>
                <a:avLst/>
                <a:gdLst>
                  <a:gd name="T0" fmla="*/ 159 w 222"/>
                  <a:gd name="T1" fmla="*/ 1834 h 1882"/>
                  <a:gd name="T2" fmla="*/ 110 w 222"/>
                  <a:gd name="T3" fmla="*/ 1882 h 1882"/>
                  <a:gd name="T4" fmla="*/ 62 w 222"/>
                  <a:gd name="T5" fmla="*/ 1834 h 1882"/>
                  <a:gd name="T6" fmla="*/ 62 w 222"/>
                  <a:gd name="T7" fmla="*/ 1213 h 1882"/>
                  <a:gd name="T8" fmla="*/ 62 w 222"/>
                  <a:gd name="T9" fmla="*/ 111 h 1882"/>
                  <a:gd name="T10" fmla="*/ 0 w 222"/>
                  <a:gd name="T11" fmla="*/ 111 h 1882"/>
                  <a:gd name="T12" fmla="*/ 111 w 222"/>
                  <a:gd name="T13" fmla="*/ 0 h 1882"/>
                  <a:gd name="T14" fmla="*/ 222 w 222"/>
                  <a:gd name="T15" fmla="*/ 111 h 1882"/>
                  <a:gd name="T16" fmla="*/ 158 w 222"/>
                  <a:gd name="T17" fmla="*/ 111 h 1882"/>
                  <a:gd name="T18" fmla="*/ 158 w 222"/>
                  <a:gd name="T19" fmla="*/ 1221 h 1882"/>
                  <a:gd name="T20" fmla="*/ 158 w 222"/>
                  <a:gd name="T21" fmla="*/ 1244 h 1882"/>
                  <a:gd name="T22" fmla="*/ 159 w 222"/>
                  <a:gd name="T23" fmla="*/ 1834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2" h="1882">
                    <a:moveTo>
                      <a:pt x="159" y="1834"/>
                    </a:moveTo>
                    <a:cubicBezTo>
                      <a:pt x="158" y="1861"/>
                      <a:pt x="137" y="1882"/>
                      <a:pt x="110" y="1882"/>
                    </a:cubicBezTo>
                    <a:cubicBezTo>
                      <a:pt x="84" y="1882"/>
                      <a:pt x="62" y="1861"/>
                      <a:pt x="62" y="1834"/>
                    </a:cubicBezTo>
                    <a:cubicBezTo>
                      <a:pt x="62" y="1834"/>
                      <a:pt x="62" y="1490"/>
                      <a:pt x="62" y="1213"/>
                    </a:cubicBezTo>
                    <a:cubicBezTo>
                      <a:pt x="62" y="1212"/>
                      <a:pt x="62" y="112"/>
                      <a:pt x="62" y="111"/>
                    </a:cubicBezTo>
                    <a:cubicBezTo>
                      <a:pt x="0" y="111"/>
                      <a:pt x="0" y="111"/>
                      <a:pt x="0" y="111"/>
                    </a:cubicBezTo>
                    <a:cubicBezTo>
                      <a:pt x="111" y="0"/>
                      <a:pt x="111" y="0"/>
                      <a:pt x="111" y="0"/>
                    </a:cubicBezTo>
                    <a:cubicBezTo>
                      <a:pt x="222" y="111"/>
                      <a:pt x="222" y="111"/>
                      <a:pt x="222" y="111"/>
                    </a:cubicBezTo>
                    <a:cubicBezTo>
                      <a:pt x="158" y="111"/>
                      <a:pt x="158" y="111"/>
                      <a:pt x="158" y="111"/>
                    </a:cubicBezTo>
                    <a:cubicBezTo>
                      <a:pt x="158" y="114"/>
                      <a:pt x="158" y="1218"/>
                      <a:pt x="158" y="1221"/>
                    </a:cubicBezTo>
                    <a:cubicBezTo>
                      <a:pt x="158" y="1229"/>
                      <a:pt x="158" y="1236"/>
                      <a:pt x="158" y="1244"/>
                    </a:cubicBezTo>
                    <a:cubicBezTo>
                      <a:pt x="158" y="1496"/>
                      <a:pt x="159" y="1834"/>
                      <a:pt x="159" y="1834"/>
                    </a:cubicBezTo>
                    <a:close/>
                  </a:path>
                </a:pathLst>
              </a:custGeom>
              <a:solidFill>
                <a:schemeClr val="accent1"/>
              </a:soli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140308" name="Freeform 32"/>
              <p:cNvSpPr/>
              <p:nvPr/>
            </p:nvSpPr>
            <p:spPr bwMode="auto">
              <a:xfrm>
                <a:off x="2357" y="-113"/>
                <a:ext cx="1372" cy="3441"/>
              </a:xfrm>
              <a:custGeom>
                <a:avLst/>
                <a:gdLst>
                  <a:gd name="T0" fmla="*/ 0 w 579"/>
                  <a:gd name="T1" fmla="*/ 615 h 1454"/>
                  <a:gd name="T2" fmla="*/ 623 w 579"/>
                  <a:gd name="T3" fmla="*/ 0 h 1454"/>
                  <a:gd name="T4" fmla="*/ 623 w 579"/>
                  <a:gd name="T5" fmla="*/ 341 h 1454"/>
                  <a:gd name="T6" fmla="*/ 1652 w 579"/>
                  <a:gd name="T7" fmla="*/ 348 h 1454"/>
                  <a:gd name="T8" fmla="*/ 3251 w 579"/>
                  <a:gd name="T9" fmla="*/ 2262 h 1454"/>
                  <a:gd name="T10" fmla="*/ 3251 w 579"/>
                  <a:gd name="T11" fmla="*/ 7874 h 1454"/>
                  <a:gd name="T12" fmla="*/ 2976 w 579"/>
                  <a:gd name="T13" fmla="*/ 8143 h 1454"/>
                  <a:gd name="T14" fmla="*/ 2706 w 579"/>
                  <a:gd name="T15" fmla="*/ 7874 h 1454"/>
                  <a:gd name="T16" fmla="*/ 2713 w 579"/>
                  <a:gd name="T17" fmla="*/ 2173 h 1454"/>
                  <a:gd name="T18" fmla="*/ 1701 w 579"/>
                  <a:gd name="T19" fmla="*/ 885 h 1454"/>
                  <a:gd name="T20" fmla="*/ 623 w 579"/>
                  <a:gd name="T21" fmla="*/ 885 h 1454"/>
                  <a:gd name="T22" fmla="*/ 623 w 579"/>
                  <a:gd name="T23" fmla="*/ 1238 h 1454"/>
                  <a:gd name="T24" fmla="*/ 0 w 579"/>
                  <a:gd name="T25" fmla="*/ 615 h 145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79"/>
                  <a:gd name="T40" fmla="*/ 0 h 1454"/>
                  <a:gd name="T41" fmla="*/ 579 w 579"/>
                  <a:gd name="T42" fmla="*/ 1454 h 145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79" h="1454">
                    <a:moveTo>
                      <a:pt x="0" y="110"/>
                    </a:moveTo>
                    <a:cubicBezTo>
                      <a:pt x="111" y="0"/>
                      <a:pt x="111" y="0"/>
                      <a:pt x="111" y="0"/>
                    </a:cubicBezTo>
                    <a:cubicBezTo>
                      <a:pt x="111" y="61"/>
                      <a:pt x="111" y="61"/>
                      <a:pt x="111" y="61"/>
                    </a:cubicBezTo>
                    <a:cubicBezTo>
                      <a:pt x="120" y="61"/>
                      <a:pt x="251" y="61"/>
                      <a:pt x="294" y="62"/>
                    </a:cubicBezTo>
                    <a:cubicBezTo>
                      <a:pt x="403" y="64"/>
                      <a:pt x="579" y="135"/>
                      <a:pt x="579" y="404"/>
                    </a:cubicBezTo>
                    <a:cubicBezTo>
                      <a:pt x="579" y="681"/>
                      <a:pt x="579" y="1406"/>
                      <a:pt x="579" y="1406"/>
                    </a:cubicBezTo>
                    <a:cubicBezTo>
                      <a:pt x="578" y="1433"/>
                      <a:pt x="557" y="1454"/>
                      <a:pt x="530" y="1454"/>
                    </a:cubicBezTo>
                    <a:cubicBezTo>
                      <a:pt x="504" y="1454"/>
                      <a:pt x="483" y="1433"/>
                      <a:pt x="482" y="1406"/>
                    </a:cubicBezTo>
                    <a:cubicBezTo>
                      <a:pt x="482" y="1406"/>
                      <a:pt x="483" y="643"/>
                      <a:pt x="483" y="388"/>
                    </a:cubicBezTo>
                    <a:cubicBezTo>
                      <a:pt x="482" y="253"/>
                      <a:pt x="378" y="158"/>
                      <a:pt x="303" y="158"/>
                    </a:cubicBezTo>
                    <a:cubicBezTo>
                      <a:pt x="111" y="158"/>
                      <a:pt x="111" y="158"/>
                      <a:pt x="111" y="158"/>
                    </a:cubicBezTo>
                    <a:cubicBezTo>
                      <a:pt x="111" y="221"/>
                      <a:pt x="111" y="221"/>
                      <a:pt x="111" y="221"/>
                    </a:cubicBezTo>
                    <a:cubicBezTo>
                      <a:pt x="0" y="110"/>
                      <a:pt x="0" y="110"/>
                      <a:pt x="0" y="110"/>
                    </a:cubicBezTo>
                  </a:path>
                </a:pathLst>
              </a:custGeom>
              <a:solidFill>
                <a:schemeClr val="accent2"/>
              </a:solidFill>
              <a:ln w="9525">
                <a:noFill/>
                <a:miter lim="800000"/>
              </a:ln>
            </p:spPr>
            <p:txBody>
              <a:bodyPr/>
              <a:lstStyle/>
              <a:p>
                <a:endParaRPr lang="id-ID" altLang="zh-CN">
                  <a:sym typeface="Arial" panose="020B0604020202020204" pitchFamily="34" charset="0"/>
                </a:endParaRPr>
              </a:p>
            </p:txBody>
          </p:sp>
          <p:sp>
            <p:nvSpPr>
              <p:cNvPr id="34" name="Freeform 33"/>
              <p:cNvSpPr/>
              <p:nvPr/>
            </p:nvSpPr>
            <p:spPr bwMode="auto">
              <a:xfrm>
                <a:off x="2371" y="775"/>
                <a:ext cx="1129" cy="2544"/>
              </a:xfrm>
              <a:custGeom>
                <a:avLst/>
                <a:gdLst>
                  <a:gd name="T0" fmla="*/ 0 w 477"/>
                  <a:gd name="T1" fmla="*/ 111 h 1074"/>
                  <a:gd name="T2" fmla="*/ 111 w 477"/>
                  <a:gd name="T3" fmla="*/ 0 h 1074"/>
                  <a:gd name="T4" fmla="*/ 111 w 477"/>
                  <a:gd name="T5" fmla="*/ 62 h 1074"/>
                  <a:gd name="T6" fmla="*/ 192 w 477"/>
                  <a:gd name="T7" fmla="*/ 62 h 1074"/>
                  <a:gd name="T8" fmla="*/ 477 w 477"/>
                  <a:gd name="T9" fmla="*/ 404 h 1074"/>
                  <a:gd name="T10" fmla="*/ 477 w 477"/>
                  <a:gd name="T11" fmla="*/ 1026 h 1074"/>
                  <a:gd name="T12" fmla="*/ 428 w 477"/>
                  <a:gd name="T13" fmla="*/ 1074 h 1074"/>
                  <a:gd name="T14" fmla="*/ 380 w 477"/>
                  <a:gd name="T15" fmla="*/ 1026 h 1074"/>
                  <a:gd name="T16" fmla="*/ 380 w 477"/>
                  <a:gd name="T17" fmla="*/ 389 h 1074"/>
                  <a:gd name="T18" fmla="*/ 201 w 477"/>
                  <a:gd name="T19" fmla="*/ 158 h 1074"/>
                  <a:gd name="T20" fmla="*/ 111 w 477"/>
                  <a:gd name="T21" fmla="*/ 158 h 1074"/>
                  <a:gd name="T22" fmla="*/ 111 w 477"/>
                  <a:gd name="T23" fmla="*/ 222 h 1074"/>
                  <a:gd name="T24" fmla="*/ 0 w 477"/>
                  <a:gd name="T25" fmla="*/ 111 h 10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7" h="1074">
                    <a:moveTo>
                      <a:pt x="0" y="111"/>
                    </a:moveTo>
                    <a:cubicBezTo>
                      <a:pt x="111" y="0"/>
                      <a:pt x="111" y="0"/>
                      <a:pt x="111" y="0"/>
                    </a:cubicBezTo>
                    <a:cubicBezTo>
                      <a:pt x="111" y="62"/>
                      <a:pt x="111" y="62"/>
                      <a:pt x="111" y="62"/>
                    </a:cubicBezTo>
                    <a:cubicBezTo>
                      <a:pt x="120" y="62"/>
                      <a:pt x="149" y="62"/>
                      <a:pt x="192" y="62"/>
                    </a:cubicBezTo>
                    <a:cubicBezTo>
                      <a:pt x="301" y="64"/>
                      <a:pt x="477" y="135"/>
                      <a:pt x="477" y="404"/>
                    </a:cubicBezTo>
                    <a:cubicBezTo>
                      <a:pt x="477" y="681"/>
                      <a:pt x="477" y="1026"/>
                      <a:pt x="477" y="1026"/>
                    </a:cubicBezTo>
                    <a:cubicBezTo>
                      <a:pt x="476" y="1052"/>
                      <a:pt x="455" y="1074"/>
                      <a:pt x="428" y="1074"/>
                    </a:cubicBezTo>
                    <a:cubicBezTo>
                      <a:pt x="402" y="1074"/>
                      <a:pt x="380" y="1052"/>
                      <a:pt x="380" y="1026"/>
                    </a:cubicBezTo>
                    <a:cubicBezTo>
                      <a:pt x="380" y="1026"/>
                      <a:pt x="381" y="643"/>
                      <a:pt x="380" y="389"/>
                    </a:cubicBezTo>
                    <a:cubicBezTo>
                      <a:pt x="380" y="254"/>
                      <a:pt x="276" y="158"/>
                      <a:pt x="201" y="158"/>
                    </a:cubicBezTo>
                    <a:cubicBezTo>
                      <a:pt x="111" y="158"/>
                      <a:pt x="111" y="158"/>
                      <a:pt x="111" y="158"/>
                    </a:cubicBezTo>
                    <a:cubicBezTo>
                      <a:pt x="111" y="222"/>
                      <a:pt x="111" y="222"/>
                      <a:pt x="111" y="222"/>
                    </a:cubicBezTo>
                    <a:cubicBezTo>
                      <a:pt x="0" y="111"/>
                      <a:pt x="0" y="111"/>
                      <a:pt x="0" y="111"/>
                    </a:cubicBezTo>
                  </a:path>
                </a:pathLst>
              </a:custGeom>
              <a:solidFill>
                <a:schemeClr val="accent3"/>
              </a:soli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35" name="Freeform 12"/>
              <p:cNvSpPr/>
              <p:nvPr/>
            </p:nvSpPr>
            <p:spPr bwMode="auto">
              <a:xfrm>
                <a:off x="4176" y="775"/>
                <a:ext cx="1129" cy="2540"/>
              </a:xfrm>
              <a:custGeom>
                <a:avLst/>
                <a:gdLst>
                  <a:gd name="T0" fmla="*/ 477 w 477"/>
                  <a:gd name="T1" fmla="*/ 111 h 1073"/>
                  <a:gd name="T2" fmla="*/ 366 w 477"/>
                  <a:gd name="T3" fmla="*/ 0 h 1073"/>
                  <a:gd name="T4" fmla="*/ 366 w 477"/>
                  <a:gd name="T5" fmla="*/ 61 h 1073"/>
                  <a:gd name="T6" fmla="*/ 285 w 477"/>
                  <a:gd name="T7" fmla="*/ 62 h 1073"/>
                  <a:gd name="T8" fmla="*/ 0 w 477"/>
                  <a:gd name="T9" fmla="*/ 404 h 1073"/>
                  <a:gd name="T10" fmla="*/ 1 w 477"/>
                  <a:gd name="T11" fmla="*/ 1026 h 1073"/>
                  <a:gd name="T12" fmla="*/ 49 w 477"/>
                  <a:gd name="T13" fmla="*/ 1073 h 1073"/>
                  <a:gd name="T14" fmla="*/ 97 w 477"/>
                  <a:gd name="T15" fmla="*/ 1026 h 1073"/>
                  <a:gd name="T16" fmla="*/ 97 w 477"/>
                  <a:gd name="T17" fmla="*/ 388 h 1073"/>
                  <a:gd name="T18" fmla="*/ 276 w 477"/>
                  <a:gd name="T19" fmla="*/ 158 h 1073"/>
                  <a:gd name="T20" fmla="*/ 366 w 477"/>
                  <a:gd name="T21" fmla="*/ 158 h 1073"/>
                  <a:gd name="T22" fmla="*/ 366 w 477"/>
                  <a:gd name="T23" fmla="*/ 221 h 1073"/>
                  <a:gd name="T24" fmla="*/ 477 w 477"/>
                  <a:gd name="T25" fmla="*/ 111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7" h="1073">
                    <a:moveTo>
                      <a:pt x="477" y="111"/>
                    </a:moveTo>
                    <a:cubicBezTo>
                      <a:pt x="366" y="0"/>
                      <a:pt x="366" y="0"/>
                      <a:pt x="366" y="0"/>
                    </a:cubicBezTo>
                    <a:cubicBezTo>
                      <a:pt x="366" y="61"/>
                      <a:pt x="366" y="61"/>
                      <a:pt x="366" y="61"/>
                    </a:cubicBezTo>
                    <a:cubicBezTo>
                      <a:pt x="357" y="61"/>
                      <a:pt x="328" y="61"/>
                      <a:pt x="285" y="62"/>
                    </a:cubicBezTo>
                    <a:cubicBezTo>
                      <a:pt x="176" y="64"/>
                      <a:pt x="0" y="135"/>
                      <a:pt x="0" y="404"/>
                    </a:cubicBezTo>
                    <a:cubicBezTo>
                      <a:pt x="0" y="681"/>
                      <a:pt x="1" y="1026"/>
                      <a:pt x="1" y="1026"/>
                    </a:cubicBezTo>
                    <a:cubicBezTo>
                      <a:pt x="1" y="1052"/>
                      <a:pt x="22" y="1073"/>
                      <a:pt x="49" y="1073"/>
                    </a:cubicBezTo>
                    <a:cubicBezTo>
                      <a:pt x="75" y="1073"/>
                      <a:pt x="97" y="1052"/>
                      <a:pt x="97" y="1026"/>
                    </a:cubicBezTo>
                    <a:cubicBezTo>
                      <a:pt x="97" y="1026"/>
                      <a:pt x="96" y="643"/>
                      <a:pt x="97" y="388"/>
                    </a:cubicBezTo>
                    <a:cubicBezTo>
                      <a:pt x="97" y="254"/>
                      <a:pt x="201" y="158"/>
                      <a:pt x="276" y="158"/>
                    </a:cubicBezTo>
                    <a:cubicBezTo>
                      <a:pt x="366" y="158"/>
                      <a:pt x="366" y="158"/>
                      <a:pt x="366" y="158"/>
                    </a:cubicBezTo>
                    <a:cubicBezTo>
                      <a:pt x="366" y="221"/>
                      <a:pt x="366" y="221"/>
                      <a:pt x="366" y="221"/>
                    </a:cubicBezTo>
                    <a:lnTo>
                      <a:pt x="477" y="111"/>
                    </a:lnTo>
                    <a:close/>
                  </a:path>
                </a:pathLst>
              </a:custGeom>
              <a:solidFill>
                <a:schemeClr val="accent5"/>
              </a:soli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140311" name="Freeform 13"/>
              <p:cNvSpPr/>
              <p:nvPr/>
            </p:nvSpPr>
            <p:spPr bwMode="auto">
              <a:xfrm>
                <a:off x="3948" y="-113"/>
                <a:ext cx="1371" cy="3441"/>
              </a:xfrm>
              <a:custGeom>
                <a:avLst/>
                <a:gdLst>
                  <a:gd name="T0" fmla="*/ 3246 w 579"/>
                  <a:gd name="T1" fmla="*/ 615 h 1454"/>
                  <a:gd name="T2" fmla="*/ 2624 w 579"/>
                  <a:gd name="T3" fmla="*/ 0 h 1454"/>
                  <a:gd name="T4" fmla="*/ 2624 w 579"/>
                  <a:gd name="T5" fmla="*/ 341 h 1454"/>
                  <a:gd name="T6" fmla="*/ 1598 w 579"/>
                  <a:gd name="T7" fmla="*/ 348 h 1454"/>
                  <a:gd name="T8" fmla="*/ 0 w 579"/>
                  <a:gd name="T9" fmla="*/ 2262 h 1454"/>
                  <a:gd name="T10" fmla="*/ 0 w 579"/>
                  <a:gd name="T11" fmla="*/ 7874 h 1454"/>
                  <a:gd name="T12" fmla="*/ 275 w 579"/>
                  <a:gd name="T13" fmla="*/ 8143 h 1454"/>
                  <a:gd name="T14" fmla="*/ 545 w 579"/>
                  <a:gd name="T15" fmla="*/ 7874 h 1454"/>
                  <a:gd name="T16" fmla="*/ 545 w 579"/>
                  <a:gd name="T17" fmla="*/ 2173 h 1454"/>
                  <a:gd name="T18" fmla="*/ 1549 w 579"/>
                  <a:gd name="T19" fmla="*/ 885 h 1454"/>
                  <a:gd name="T20" fmla="*/ 2624 w 579"/>
                  <a:gd name="T21" fmla="*/ 885 h 1454"/>
                  <a:gd name="T22" fmla="*/ 2624 w 579"/>
                  <a:gd name="T23" fmla="*/ 1238 h 1454"/>
                  <a:gd name="T24" fmla="*/ 3246 w 579"/>
                  <a:gd name="T25" fmla="*/ 615 h 145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79"/>
                  <a:gd name="T40" fmla="*/ 0 h 1454"/>
                  <a:gd name="T41" fmla="*/ 579 w 579"/>
                  <a:gd name="T42" fmla="*/ 1454 h 145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79" h="1454">
                    <a:moveTo>
                      <a:pt x="579" y="110"/>
                    </a:moveTo>
                    <a:cubicBezTo>
                      <a:pt x="468" y="0"/>
                      <a:pt x="468" y="0"/>
                      <a:pt x="468" y="0"/>
                    </a:cubicBezTo>
                    <a:cubicBezTo>
                      <a:pt x="468" y="61"/>
                      <a:pt x="468" y="61"/>
                      <a:pt x="468" y="61"/>
                    </a:cubicBezTo>
                    <a:cubicBezTo>
                      <a:pt x="459" y="61"/>
                      <a:pt x="328" y="61"/>
                      <a:pt x="285" y="62"/>
                    </a:cubicBezTo>
                    <a:cubicBezTo>
                      <a:pt x="176" y="64"/>
                      <a:pt x="0" y="135"/>
                      <a:pt x="0" y="404"/>
                    </a:cubicBezTo>
                    <a:cubicBezTo>
                      <a:pt x="0" y="681"/>
                      <a:pt x="0" y="1406"/>
                      <a:pt x="0" y="1406"/>
                    </a:cubicBezTo>
                    <a:cubicBezTo>
                      <a:pt x="1" y="1433"/>
                      <a:pt x="22" y="1454"/>
                      <a:pt x="49" y="1454"/>
                    </a:cubicBezTo>
                    <a:cubicBezTo>
                      <a:pt x="75" y="1454"/>
                      <a:pt x="97" y="1433"/>
                      <a:pt x="97" y="1406"/>
                    </a:cubicBezTo>
                    <a:cubicBezTo>
                      <a:pt x="97" y="1406"/>
                      <a:pt x="96" y="643"/>
                      <a:pt x="97" y="388"/>
                    </a:cubicBezTo>
                    <a:cubicBezTo>
                      <a:pt x="97" y="254"/>
                      <a:pt x="201" y="158"/>
                      <a:pt x="276" y="158"/>
                    </a:cubicBezTo>
                    <a:cubicBezTo>
                      <a:pt x="468" y="158"/>
                      <a:pt x="468" y="158"/>
                      <a:pt x="468" y="158"/>
                    </a:cubicBezTo>
                    <a:cubicBezTo>
                      <a:pt x="468" y="221"/>
                      <a:pt x="468" y="221"/>
                      <a:pt x="468" y="221"/>
                    </a:cubicBezTo>
                    <a:lnTo>
                      <a:pt x="579" y="110"/>
                    </a:lnTo>
                    <a:close/>
                  </a:path>
                </a:pathLst>
              </a:custGeom>
              <a:solidFill>
                <a:schemeClr val="accent4"/>
              </a:solidFill>
              <a:ln w="9525">
                <a:noFill/>
                <a:miter lim="800000"/>
              </a:ln>
            </p:spPr>
            <p:txBody>
              <a:bodyPr/>
              <a:lstStyle/>
              <a:p>
                <a:endParaRPr lang="id-ID" altLang="zh-CN">
                  <a:sym typeface="Arial" panose="020B0604020202020204" pitchFamily="34" charset="0"/>
                </a:endParaRPr>
              </a:p>
            </p:txBody>
          </p:sp>
        </p:grpSp>
      </p:grpSp>
      <p:grpSp>
        <p:nvGrpSpPr>
          <p:cNvPr id="140290" name="Group 36"/>
          <p:cNvGrpSpPr/>
          <p:nvPr/>
        </p:nvGrpSpPr>
        <p:grpSpPr bwMode="auto">
          <a:xfrm>
            <a:off x="5275833" y="652948"/>
            <a:ext cx="2126436" cy="969989"/>
            <a:chOff x="8006937" y="2104535"/>
            <a:chExt cx="2016475" cy="920428"/>
          </a:xfrm>
        </p:grpSpPr>
        <p:sp>
          <p:nvSpPr>
            <p:cNvPr id="140303" name="TextBox 37"/>
            <p:cNvSpPr txBox="1">
              <a:spLocks noChangeArrowheads="1"/>
            </p:cNvSpPr>
            <p:nvPr/>
          </p:nvSpPr>
          <p:spPr bwMode="auto">
            <a:xfrm>
              <a:off x="8006937" y="2382816"/>
              <a:ext cx="2016475" cy="642147"/>
            </a:xfrm>
            <a:prstGeom prst="rect">
              <a:avLst/>
            </a:prstGeom>
            <a:noFill/>
            <a:ln w="9525">
              <a:noFill/>
              <a:miter lim="800000"/>
            </a:ln>
          </p:spPr>
          <p:txBody>
            <a:bodyPr>
              <a:spAutoFit/>
            </a:bodyPr>
            <a:lstStyle/>
            <a:p>
              <a:pPr algn="ctr"/>
              <a:r>
                <a:rPr lang="en-US" altLang="zh-CN" sz="1266">
                  <a:ea typeface="Lato Light"/>
                  <a:cs typeface="Lato Light"/>
                  <a:sym typeface="Arial" panose="020B0604020202020204" pitchFamily="34" charset="0"/>
                </a:rPr>
                <a:t>Entrepreneurial activities differ substantially depending on the type of</a:t>
              </a:r>
            </a:p>
          </p:txBody>
        </p:sp>
        <p:sp>
          <p:nvSpPr>
            <p:cNvPr id="39" name="Rectangle 38"/>
            <p:cNvSpPr/>
            <p:nvPr/>
          </p:nvSpPr>
          <p:spPr>
            <a:xfrm>
              <a:off x="8147230" y="2104535"/>
              <a:ext cx="1762719" cy="303124"/>
            </a:xfrm>
            <a:prstGeom prst="rect">
              <a:avLst/>
            </a:prstGeom>
          </p:spPr>
          <p:txBody>
            <a:bodyPr wrap="none">
              <a:spAutoFit/>
            </a:bodyPr>
            <a:lstStyle/>
            <a:p>
              <a:pPr algn="ctr" fontAlgn="auto">
                <a:spcBef>
                  <a:spcPts val="0"/>
                </a:spcBef>
                <a:spcAft>
                  <a:spcPts val="0"/>
                </a:spcAft>
                <a:defRPr/>
              </a:pPr>
              <a:r>
                <a:rPr lang="en-US" sz="1476" b="1" spc="633" dirty="0">
                  <a:solidFill>
                    <a:schemeClr val="accent1"/>
                  </a:solidFill>
                  <a:ea typeface="Montserrat" charset="0"/>
                  <a:cs typeface="Montserrat" charset="0"/>
                  <a:sym typeface="Arial" panose="020B0604020202020204" pitchFamily="34" charset="0"/>
                </a:rPr>
                <a:t>TITLE HERE</a:t>
              </a:r>
            </a:p>
          </p:txBody>
        </p:sp>
      </p:grpSp>
      <p:grpSp>
        <p:nvGrpSpPr>
          <p:cNvPr id="140291" name="Group 39"/>
          <p:cNvGrpSpPr/>
          <p:nvPr/>
        </p:nvGrpSpPr>
        <p:grpSpPr bwMode="auto">
          <a:xfrm>
            <a:off x="8363103" y="3512523"/>
            <a:ext cx="2126436" cy="970493"/>
            <a:chOff x="8006937" y="2104535"/>
            <a:chExt cx="2016475" cy="919326"/>
          </a:xfrm>
        </p:grpSpPr>
        <p:sp>
          <p:nvSpPr>
            <p:cNvPr id="140301" name="TextBox 40"/>
            <p:cNvSpPr txBox="1">
              <a:spLocks noChangeArrowheads="1"/>
            </p:cNvSpPr>
            <p:nvPr/>
          </p:nvSpPr>
          <p:spPr bwMode="auto">
            <a:xfrm>
              <a:off x="8006937" y="2382816"/>
              <a:ext cx="2016475" cy="641045"/>
            </a:xfrm>
            <a:prstGeom prst="rect">
              <a:avLst/>
            </a:prstGeom>
            <a:noFill/>
            <a:ln w="9525">
              <a:noFill/>
              <a:miter lim="800000"/>
            </a:ln>
          </p:spPr>
          <p:txBody>
            <a:bodyPr>
              <a:spAutoFit/>
            </a:bodyPr>
            <a:lstStyle/>
            <a:p>
              <a:r>
                <a:rPr lang="en-US" altLang="zh-CN" sz="1266">
                  <a:ea typeface="Lato Light"/>
                  <a:cs typeface="Lato Light"/>
                  <a:sym typeface="Arial" panose="020B0604020202020204" pitchFamily="34" charset="0"/>
                </a:rPr>
                <a:t>Entrepreneurial activities differ substantially depending on the type of</a:t>
              </a:r>
            </a:p>
          </p:txBody>
        </p:sp>
        <p:sp>
          <p:nvSpPr>
            <p:cNvPr id="42" name="Rectangle 41"/>
            <p:cNvSpPr/>
            <p:nvPr/>
          </p:nvSpPr>
          <p:spPr>
            <a:xfrm>
              <a:off x="8029164" y="2104535"/>
              <a:ext cx="1762719" cy="302604"/>
            </a:xfrm>
            <a:prstGeom prst="rect">
              <a:avLst/>
            </a:prstGeom>
          </p:spPr>
          <p:txBody>
            <a:bodyPr wrap="none">
              <a:spAutoFit/>
            </a:bodyPr>
            <a:lstStyle/>
            <a:p>
              <a:pPr fontAlgn="auto">
                <a:spcBef>
                  <a:spcPts val="0"/>
                </a:spcBef>
                <a:spcAft>
                  <a:spcPts val="0"/>
                </a:spcAft>
                <a:defRPr/>
              </a:pPr>
              <a:r>
                <a:rPr lang="en-US" sz="1476" b="1" spc="633" dirty="0">
                  <a:solidFill>
                    <a:schemeClr val="accent5"/>
                  </a:solidFill>
                  <a:ea typeface="Montserrat" charset="0"/>
                  <a:cs typeface="Montserrat" charset="0"/>
                  <a:sym typeface="Arial" panose="020B0604020202020204" pitchFamily="34" charset="0"/>
                </a:rPr>
                <a:t>TITLE HERE</a:t>
              </a:r>
            </a:p>
          </p:txBody>
        </p:sp>
      </p:grpSp>
      <p:grpSp>
        <p:nvGrpSpPr>
          <p:cNvPr id="140292" name="Group 42"/>
          <p:cNvGrpSpPr/>
          <p:nvPr/>
        </p:nvGrpSpPr>
        <p:grpSpPr bwMode="auto">
          <a:xfrm>
            <a:off x="2134990" y="2290339"/>
            <a:ext cx="2131287" cy="969989"/>
            <a:chOff x="8006937" y="2104535"/>
            <a:chExt cx="2021075" cy="920428"/>
          </a:xfrm>
        </p:grpSpPr>
        <p:sp>
          <p:nvSpPr>
            <p:cNvPr id="140299" name="TextBox 43"/>
            <p:cNvSpPr txBox="1">
              <a:spLocks noChangeArrowheads="1"/>
            </p:cNvSpPr>
            <p:nvPr/>
          </p:nvSpPr>
          <p:spPr bwMode="auto">
            <a:xfrm>
              <a:off x="8006937" y="2382816"/>
              <a:ext cx="2016475" cy="642147"/>
            </a:xfrm>
            <a:prstGeom prst="rect">
              <a:avLst/>
            </a:prstGeom>
            <a:noFill/>
            <a:ln w="9525">
              <a:noFill/>
              <a:miter lim="800000"/>
            </a:ln>
          </p:spPr>
          <p:txBody>
            <a:bodyPr>
              <a:spAutoFit/>
            </a:bodyPr>
            <a:lstStyle/>
            <a:p>
              <a:pPr algn="r"/>
              <a:r>
                <a:rPr lang="en-US" altLang="zh-CN" sz="1266">
                  <a:ea typeface="Lato Light"/>
                  <a:cs typeface="Lato Light"/>
                  <a:sym typeface="Arial" panose="020B0604020202020204" pitchFamily="34" charset="0"/>
                </a:rPr>
                <a:t>Entrepreneurial activities differ substantially depending on the type of</a:t>
              </a:r>
            </a:p>
          </p:txBody>
        </p:sp>
        <p:sp>
          <p:nvSpPr>
            <p:cNvPr id="45" name="Rectangle 44"/>
            <p:cNvSpPr/>
            <p:nvPr/>
          </p:nvSpPr>
          <p:spPr>
            <a:xfrm>
              <a:off x="8265293" y="2104535"/>
              <a:ext cx="1762719" cy="303124"/>
            </a:xfrm>
            <a:prstGeom prst="rect">
              <a:avLst/>
            </a:prstGeom>
          </p:spPr>
          <p:txBody>
            <a:bodyPr wrap="none">
              <a:spAutoFit/>
            </a:bodyPr>
            <a:lstStyle/>
            <a:p>
              <a:pPr algn="r" fontAlgn="auto">
                <a:spcBef>
                  <a:spcPts val="0"/>
                </a:spcBef>
                <a:spcAft>
                  <a:spcPts val="0"/>
                </a:spcAft>
                <a:defRPr/>
              </a:pPr>
              <a:r>
                <a:rPr lang="en-US" sz="1476" b="1" spc="633" dirty="0">
                  <a:solidFill>
                    <a:schemeClr val="accent2"/>
                  </a:solidFill>
                  <a:ea typeface="Montserrat" charset="0"/>
                  <a:cs typeface="Montserrat" charset="0"/>
                  <a:sym typeface="Arial" panose="020B0604020202020204" pitchFamily="34" charset="0"/>
                </a:rPr>
                <a:t>TITLE HERE</a:t>
              </a:r>
            </a:p>
          </p:txBody>
        </p:sp>
      </p:grpSp>
      <p:grpSp>
        <p:nvGrpSpPr>
          <p:cNvPr id="140293" name="Group 45"/>
          <p:cNvGrpSpPr/>
          <p:nvPr/>
        </p:nvGrpSpPr>
        <p:grpSpPr bwMode="auto">
          <a:xfrm>
            <a:off x="2129967" y="3512523"/>
            <a:ext cx="2131288" cy="970493"/>
            <a:chOff x="8006937" y="2104535"/>
            <a:chExt cx="2021075" cy="919326"/>
          </a:xfrm>
        </p:grpSpPr>
        <p:sp>
          <p:nvSpPr>
            <p:cNvPr id="140297" name="TextBox 46"/>
            <p:cNvSpPr txBox="1">
              <a:spLocks noChangeArrowheads="1"/>
            </p:cNvSpPr>
            <p:nvPr/>
          </p:nvSpPr>
          <p:spPr bwMode="auto">
            <a:xfrm>
              <a:off x="8006937" y="2382816"/>
              <a:ext cx="2016475" cy="641045"/>
            </a:xfrm>
            <a:prstGeom prst="rect">
              <a:avLst/>
            </a:prstGeom>
            <a:noFill/>
            <a:ln w="9525">
              <a:noFill/>
              <a:miter lim="800000"/>
            </a:ln>
          </p:spPr>
          <p:txBody>
            <a:bodyPr>
              <a:spAutoFit/>
            </a:bodyPr>
            <a:lstStyle/>
            <a:p>
              <a:pPr algn="r"/>
              <a:r>
                <a:rPr lang="en-US" altLang="zh-CN" sz="1266">
                  <a:ea typeface="Lato Light"/>
                  <a:cs typeface="Lato Light"/>
                  <a:sym typeface="Arial" panose="020B0604020202020204" pitchFamily="34" charset="0"/>
                </a:rPr>
                <a:t>Entrepreneurial activities differ substantially depending on the type of</a:t>
              </a:r>
            </a:p>
          </p:txBody>
        </p:sp>
        <p:sp>
          <p:nvSpPr>
            <p:cNvPr id="48" name="Rectangle 47"/>
            <p:cNvSpPr/>
            <p:nvPr/>
          </p:nvSpPr>
          <p:spPr>
            <a:xfrm>
              <a:off x="8265294" y="2104535"/>
              <a:ext cx="1762718" cy="302604"/>
            </a:xfrm>
            <a:prstGeom prst="rect">
              <a:avLst/>
            </a:prstGeom>
          </p:spPr>
          <p:txBody>
            <a:bodyPr wrap="none">
              <a:spAutoFit/>
            </a:bodyPr>
            <a:lstStyle/>
            <a:p>
              <a:pPr algn="r" fontAlgn="auto">
                <a:spcBef>
                  <a:spcPts val="0"/>
                </a:spcBef>
                <a:spcAft>
                  <a:spcPts val="0"/>
                </a:spcAft>
                <a:defRPr/>
              </a:pPr>
              <a:r>
                <a:rPr lang="en-US" sz="1476" b="1" spc="633" dirty="0">
                  <a:solidFill>
                    <a:schemeClr val="accent3"/>
                  </a:solidFill>
                  <a:ea typeface="Montserrat" charset="0"/>
                  <a:cs typeface="Montserrat" charset="0"/>
                  <a:sym typeface="Arial" panose="020B0604020202020204" pitchFamily="34" charset="0"/>
                </a:rPr>
                <a:t>TITLE HERE</a:t>
              </a:r>
            </a:p>
          </p:txBody>
        </p:sp>
      </p:grpSp>
      <p:grpSp>
        <p:nvGrpSpPr>
          <p:cNvPr id="140294" name="Group 48"/>
          <p:cNvGrpSpPr/>
          <p:nvPr/>
        </p:nvGrpSpPr>
        <p:grpSpPr bwMode="auto">
          <a:xfrm>
            <a:off x="8368125" y="2451065"/>
            <a:ext cx="2126437" cy="969989"/>
            <a:chOff x="8006937" y="2104535"/>
            <a:chExt cx="2016475" cy="920428"/>
          </a:xfrm>
        </p:grpSpPr>
        <p:sp>
          <p:nvSpPr>
            <p:cNvPr id="140295" name="TextBox 49"/>
            <p:cNvSpPr txBox="1">
              <a:spLocks noChangeArrowheads="1"/>
            </p:cNvSpPr>
            <p:nvPr/>
          </p:nvSpPr>
          <p:spPr bwMode="auto">
            <a:xfrm>
              <a:off x="8006937" y="2382816"/>
              <a:ext cx="2016475" cy="642147"/>
            </a:xfrm>
            <a:prstGeom prst="rect">
              <a:avLst/>
            </a:prstGeom>
            <a:noFill/>
            <a:ln w="9525">
              <a:noFill/>
              <a:miter lim="800000"/>
            </a:ln>
          </p:spPr>
          <p:txBody>
            <a:bodyPr>
              <a:spAutoFit/>
            </a:bodyPr>
            <a:lstStyle/>
            <a:p>
              <a:r>
                <a:rPr lang="en-US" altLang="zh-CN" sz="1266">
                  <a:ea typeface="Lato Light"/>
                  <a:cs typeface="Lato Light"/>
                  <a:sym typeface="Arial" panose="020B0604020202020204" pitchFamily="34" charset="0"/>
                </a:rPr>
                <a:t>Entrepreneurial activities differ substantially depending on the type of</a:t>
              </a:r>
            </a:p>
          </p:txBody>
        </p:sp>
        <p:sp>
          <p:nvSpPr>
            <p:cNvPr id="51" name="Rectangle 50"/>
            <p:cNvSpPr/>
            <p:nvPr/>
          </p:nvSpPr>
          <p:spPr>
            <a:xfrm>
              <a:off x="8029164" y="2104535"/>
              <a:ext cx="1762718" cy="303124"/>
            </a:xfrm>
            <a:prstGeom prst="rect">
              <a:avLst/>
            </a:prstGeom>
          </p:spPr>
          <p:txBody>
            <a:bodyPr wrap="none">
              <a:spAutoFit/>
            </a:bodyPr>
            <a:lstStyle/>
            <a:p>
              <a:pPr fontAlgn="auto">
                <a:spcBef>
                  <a:spcPts val="0"/>
                </a:spcBef>
                <a:spcAft>
                  <a:spcPts val="0"/>
                </a:spcAft>
                <a:defRPr/>
              </a:pPr>
              <a:r>
                <a:rPr lang="en-US" sz="1476" b="1" spc="633" dirty="0">
                  <a:solidFill>
                    <a:schemeClr val="accent4"/>
                  </a:solidFill>
                  <a:ea typeface="Montserrat" charset="0"/>
                  <a:cs typeface="Montserrat" charset="0"/>
                  <a:sym typeface="Arial" panose="020B0604020202020204" pitchFamily="34" charset="0"/>
                </a:rPr>
                <a:t>TITLE HERE</a:t>
              </a:r>
            </a:p>
          </p:txBody>
        </p:sp>
      </p:grpSp>
      <p:sp>
        <p:nvSpPr>
          <p:cNvPr id="25" name="文本框 24"/>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文本框 25"/>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椭圆 26"/>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椭圆 27"/>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62826060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6435" name="Group 1"/>
          <p:cNvGrpSpPr/>
          <p:nvPr/>
        </p:nvGrpSpPr>
        <p:grpSpPr bwMode="auto">
          <a:xfrm flipH="1">
            <a:off x="8356409" y="2814372"/>
            <a:ext cx="4501989" cy="4418278"/>
            <a:chOff x="0" y="2668587"/>
            <a:chExt cx="4269184" cy="4189413"/>
          </a:xfrm>
        </p:grpSpPr>
        <p:grpSp>
          <p:nvGrpSpPr>
            <p:cNvPr id="4" name="Group 284"/>
            <p:cNvGrpSpPr>
              <a:grpSpLocks noChangeAspect="1"/>
            </p:cNvGrpSpPr>
            <p:nvPr/>
          </p:nvGrpSpPr>
          <p:grpSpPr bwMode="auto">
            <a:xfrm>
              <a:off x="0" y="2879725"/>
              <a:ext cx="3917950" cy="3978275"/>
              <a:chOff x="3668" y="2044"/>
              <a:chExt cx="2468" cy="2506"/>
            </a:xfrm>
            <a:solidFill>
              <a:schemeClr val="accent1"/>
            </a:solidFill>
          </p:grpSpPr>
          <p:sp>
            <p:nvSpPr>
              <p:cNvPr id="5" name="Freeform 285"/>
              <p:cNvSpPr>
                <a:spLocks noEditPoints="1"/>
              </p:cNvSpPr>
              <p:nvPr/>
            </p:nvSpPr>
            <p:spPr bwMode="auto">
              <a:xfrm>
                <a:off x="4210" y="3120"/>
                <a:ext cx="917" cy="937"/>
              </a:xfrm>
              <a:custGeom>
                <a:avLst/>
                <a:gdLst>
                  <a:gd name="T0" fmla="*/ 177 w 387"/>
                  <a:gd name="T1" fmla="*/ 0 h 396"/>
                  <a:gd name="T2" fmla="*/ 10 w 387"/>
                  <a:gd name="T3" fmla="*/ 198 h 396"/>
                  <a:gd name="T4" fmla="*/ 211 w 387"/>
                  <a:gd name="T5" fmla="*/ 396 h 396"/>
                  <a:gd name="T6" fmla="*/ 378 w 387"/>
                  <a:gd name="T7" fmla="*/ 198 h 396"/>
                  <a:gd name="T8" fmla="*/ 177 w 387"/>
                  <a:gd name="T9" fmla="*/ 0 h 396"/>
                  <a:gd name="T10" fmla="*/ 183 w 387"/>
                  <a:gd name="T11" fmla="*/ 70 h 396"/>
                  <a:gd name="T12" fmla="*/ 313 w 387"/>
                  <a:gd name="T13" fmla="*/ 198 h 396"/>
                  <a:gd name="T14" fmla="*/ 205 w 387"/>
                  <a:gd name="T15" fmla="*/ 326 h 396"/>
                  <a:gd name="T16" fmla="*/ 75 w 387"/>
                  <a:gd name="T17" fmla="*/ 198 h 396"/>
                  <a:gd name="T18" fmla="*/ 183 w 387"/>
                  <a:gd name="T19" fmla="*/ 70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96">
                    <a:moveTo>
                      <a:pt x="177" y="0"/>
                    </a:moveTo>
                    <a:cubicBezTo>
                      <a:pt x="75" y="0"/>
                      <a:pt x="0" y="88"/>
                      <a:pt x="10" y="198"/>
                    </a:cubicBezTo>
                    <a:cubicBezTo>
                      <a:pt x="19" y="307"/>
                      <a:pt x="109" y="396"/>
                      <a:pt x="211" y="396"/>
                    </a:cubicBezTo>
                    <a:cubicBezTo>
                      <a:pt x="312" y="396"/>
                      <a:pt x="387" y="307"/>
                      <a:pt x="378" y="198"/>
                    </a:cubicBezTo>
                    <a:cubicBezTo>
                      <a:pt x="369" y="88"/>
                      <a:pt x="278" y="0"/>
                      <a:pt x="177" y="0"/>
                    </a:cubicBezTo>
                    <a:close/>
                    <a:moveTo>
                      <a:pt x="183" y="70"/>
                    </a:moveTo>
                    <a:cubicBezTo>
                      <a:pt x="248" y="70"/>
                      <a:pt x="307" y="127"/>
                      <a:pt x="313" y="198"/>
                    </a:cubicBezTo>
                    <a:cubicBezTo>
                      <a:pt x="319" y="269"/>
                      <a:pt x="270" y="326"/>
                      <a:pt x="205" y="326"/>
                    </a:cubicBezTo>
                    <a:cubicBezTo>
                      <a:pt x="139" y="326"/>
                      <a:pt x="81" y="269"/>
                      <a:pt x="75" y="198"/>
                    </a:cubicBezTo>
                    <a:cubicBezTo>
                      <a:pt x="69" y="127"/>
                      <a:pt x="117" y="70"/>
                      <a:pt x="183" y="70"/>
                    </a:cubicBezTo>
                    <a:close/>
                  </a:path>
                </a:pathLst>
              </a:custGeom>
              <a:solidFill>
                <a:schemeClr val="accent3"/>
              </a:solid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6" name="Freeform 286"/>
              <p:cNvSpPr/>
              <p:nvPr/>
            </p:nvSpPr>
            <p:spPr bwMode="auto">
              <a:xfrm>
                <a:off x="4525" y="3439"/>
                <a:ext cx="289" cy="299"/>
              </a:xfrm>
              <a:custGeom>
                <a:avLst/>
                <a:gdLst>
                  <a:gd name="T0" fmla="*/ 119 w 122"/>
                  <a:gd name="T1" fmla="*/ 63 h 126"/>
                  <a:gd name="T2" fmla="*/ 66 w 122"/>
                  <a:gd name="T3" fmla="*/ 126 h 126"/>
                  <a:gd name="T4" fmla="*/ 3 w 122"/>
                  <a:gd name="T5" fmla="*/ 63 h 126"/>
                  <a:gd name="T6" fmla="*/ 55 w 122"/>
                  <a:gd name="T7" fmla="*/ 0 h 126"/>
                  <a:gd name="T8" fmla="*/ 119 w 122"/>
                  <a:gd name="T9" fmla="*/ 63 h 126"/>
                </a:gdLst>
                <a:ahLst/>
                <a:cxnLst>
                  <a:cxn ang="0">
                    <a:pos x="T0" y="T1"/>
                  </a:cxn>
                  <a:cxn ang="0">
                    <a:pos x="T2" y="T3"/>
                  </a:cxn>
                  <a:cxn ang="0">
                    <a:pos x="T4" y="T5"/>
                  </a:cxn>
                  <a:cxn ang="0">
                    <a:pos x="T6" y="T7"/>
                  </a:cxn>
                  <a:cxn ang="0">
                    <a:pos x="T8" y="T9"/>
                  </a:cxn>
                </a:cxnLst>
                <a:rect l="0" t="0" r="r" b="b"/>
                <a:pathLst>
                  <a:path w="122" h="126">
                    <a:moveTo>
                      <a:pt x="119" y="63"/>
                    </a:moveTo>
                    <a:cubicBezTo>
                      <a:pt x="122" y="98"/>
                      <a:pt x="98" y="126"/>
                      <a:pt x="66" y="126"/>
                    </a:cubicBezTo>
                    <a:cubicBezTo>
                      <a:pt x="34" y="126"/>
                      <a:pt x="6" y="98"/>
                      <a:pt x="3" y="63"/>
                    </a:cubicBezTo>
                    <a:cubicBezTo>
                      <a:pt x="0" y="28"/>
                      <a:pt x="23" y="0"/>
                      <a:pt x="55" y="0"/>
                    </a:cubicBezTo>
                    <a:cubicBezTo>
                      <a:pt x="88" y="0"/>
                      <a:pt x="116" y="28"/>
                      <a:pt x="119" y="63"/>
                    </a:cubicBezTo>
                    <a:close/>
                  </a:path>
                </a:pathLst>
              </a:custGeom>
              <a:solidFill>
                <a:schemeClr val="accent4"/>
              </a:solid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7" name="Freeform 287"/>
              <p:cNvSpPr>
                <a:spLocks noEditPoints="1"/>
              </p:cNvSpPr>
              <p:nvPr/>
            </p:nvSpPr>
            <p:spPr bwMode="auto">
              <a:xfrm>
                <a:off x="3737" y="2634"/>
                <a:ext cx="1864" cy="1909"/>
              </a:xfrm>
              <a:custGeom>
                <a:avLst/>
                <a:gdLst>
                  <a:gd name="T0" fmla="*/ 359 w 787"/>
                  <a:gd name="T1" fmla="*/ 0 h 806"/>
                  <a:gd name="T2" fmla="*/ 20 w 787"/>
                  <a:gd name="T3" fmla="*/ 403 h 806"/>
                  <a:gd name="T4" fmla="*/ 428 w 787"/>
                  <a:gd name="T5" fmla="*/ 806 h 806"/>
                  <a:gd name="T6" fmla="*/ 768 w 787"/>
                  <a:gd name="T7" fmla="*/ 403 h 806"/>
                  <a:gd name="T8" fmla="*/ 359 w 787"/>
                  <a:gd name="T9" fmla="*/ 0 h 806"/>
                  <a:gd name="T10" fmla="*/ 369 w 787"/>
                  <a:gd name="T11" fmla="*/ 116 h 806"/>
                  <a:gd name="T12" fmla="*/ 661 w 787"/>
                  <a:gd name="T13" fmla="*/ 403 h 806"/>
                  <a:gd name="T14" fmla="*/ 418 w 787"/>
                  <a:gd name="T15" fmla="*/ 690 h 806"/>
                  <a:gd name="T16" fmla="*/ 127 w 787"/>
                  <a:gd name="T17" fmla="*/ 403 h 806"/>
                  <a:gd name="T18" fmla="*/ 369 w 787"/>
                  <a:gd name="T19" fmla="*/ 116 h 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7" h="806">
                    <a:moveTo>
                      <a:pt x="359" y="0"/>
                    </a:moveTo>
                    <a:cubicBezTo>
                      <a:pt x="153" y="0"/>
                      <a:pt x="0" y="181"/>
                      <a:pt x="20" y="403"/>
                    </a:cubicBezTo>
                    <a:cubicBezTo>
                      <a:pt x="39" y="625"/>
                      <a:pt x="222" y="806"/>
                      <a:pt x="428" y="806"/>
                    </a:cubicBezTo>
                    <a:cubicBezTo>
                      <a:pt x="635" y="806"/>
                      <a:pt x="787" y="625"/>
                      <a:pt x="768" y="403"/>
                    </a:cubicBezTo>
                    <a:cubicBezTo>
                      <a:pt x="749" y="181"/>
                      <a:pt x="566" y="0"/>
                      <a:pt x="359" y="0"/>
                    </a:cubicBezTo>
                    <a:close/>
                    <a:moveTo>
                      <a:pt x="369" y="116"/>
                    </a:moveTo>
                    <a:cubicBezTo>
                      <a:pt x="517" y="116"/>
                      <a:pt x="647" y="244"/>
                      <a:pt x="661" y="403"/>
                    </a:cubicBezTo>
                    <a:cubicBezTo>
                      <a:pt x="674" y="562"/>
                      <a:pt x="566" y="690"/>
                      <a:pt x="418" y="690"/>
                    </a:cubicBezTo>
                    <a:cubicBezTo>
                      <a:pt x="271" y="690"/>
                      <a:pt x="140" y="562"/>
                      <a:pt x="127" y="403"/>
                    </a:cubicBezTo>
                    <a:cubicBezTo>
                      <a:pt x="113" y="244"/>
                      <a:pt x="222" y="116"/>
                      <a:pt x="369" y="116"/>
                    </a:cubicBezTo>
                    <a:close/>
                  </a:path>
                </a:pathLst>
              </a:custGeom>
              <a:solidFill>
                <a:schemeClr val="accent2"/>
              </a:solid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8" name="Freeform 288"/>
              <p:cNvSpPr>
                <a:spLocks noEditPoints="1"/>
              </p:cNvSpPr>
              <p:nvPr/>
            </p:nvSpPr>
            <p:spPr bwMode="auto">
              <a:xfrm>
                <a:off x="3668" y="2044"/>
                <a:ext cx="2468" cy="2506"/>
              </a:xfrm>
              <a:custGeom>
                <a:avLst/>
                <a:gdLst>
                  <a:gd name="T0" fmla="*/ 367 w 1042"/>
                  <a:gd name="T1" fmla="*/ 0 h 1058"/>
                  <a:gd name="T2" fmla="*/ 0 w 1042"/>
                  <a:gd name="T3" fmla="*/ 144 h 1058"/>
                  <a:gd name="T4" fmla="*/ 0 w 1042"/>
                  <a:gd name="T5" fmla="*/ 374 h 1058"/>
                  <a:gd name="T6" fmla="*/ 379 w 1042"/>
                  <a:gd name="T7" fmla="*/ 141 h 1058"/>
                  <a:gd name="T8" fmla="*/ 898 w 1042"/>
                  <a:gd name="T9" fmla="*/ 652 h 1058"/>
                  <a:gd name="T10" fmla="*/ 746 w 1042"/>
                  <a:gd name="T11" fmla="*/ 1058 h 1058"/>
                  <a:gd name="T12" fmla="*/ 931 w 1042"/>
                  <a:gd name="T13" fmla="*/ 1058 h 1058"/>
                  <a:gd name="T14" fmla="*/ 1029 w 1042"/>
                  <a:gd name="T15" fmla="*/ 652 h 1058"/>
                  <a:gd name="T16" fmla="*/ 367 w 1042"/>
                  <a:gd name="T17" fmla="*/ 0 h 1058"/>
                  <a:gd name="T18" fmla="*/ 0 w 1042"/>
                  <a:gd name="T19" fmla="*/ 847 h 1058"/>
                  <a:gd name="T20" fmla="*/ 0 w 1042"/>
                  <a:gd name="T21" fmla="*/ 1021 h 1058"/>
                  <a:gd name="T22" fmla="*/ 36 w 1042"/>
                  <a:gd name="T23" fmla="*/ 1058 h 1058"/>
                  <a:gd name="T24" fmla="*/ 234 w 1042"/>
                  <a:gd name="T25" fmla="*/ 1058 h 1058"/>
                  <a:gd name="T26" fmla="*/ 169 w 1042"/>
                  <a:gd name="T27" fmla="*/ 1058 h 1058"/>
                  <a:gd name="T28" fmla="*/ 0 w 1042"/>
                  <a:gd name="T29" fmla="*/ 847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42" h="1058">
                    <a:moveTo>
                      <a:pt x="367" y="0"/>
                    </a:moveTo>
                    <a:cubicBezTo>
                      <a:pt x="223" y="0"/>
                      <a:pt x="96" y="54"/>
                      <a:pt x="0" y="144"/>
                    </a:cubicBezTo>
                    <a:cubicBezTo>
                      <a:pt x="0" y="374"/>
                      <a:pt x="0" y="374"/>
                      <a:pt x="0" y="374"/>
                    </a:cubicBezTo>
                    <a:cubicBezTo>
                      <a:pt x="73" y="234"/>
                      <a:pt x="212" y="141"/>
                      <a:pt x="379" y="141"/>
                    </a:cubicBezTo>
                    <a:cubicBezTo>
                      <a:pt x="641" y="141"/>
                      <a:pt x="874" y="370"/>
                      <a:pt x="898" y="652"/>
                    </a:cubicBezTo>
                    <a:cubicBezTo>
                      <a:pt x="912" y="817"/>
                      <a:pt x="852" y="964"/>
                      <a:pt x="746" y="1058"/>
                    </a:cubicBezTo>
                    <a:cubicBezTo>
                      <a:pt x="931" y="1058"/>
                      <a:pt x="931" y="1058"/>
                      <a:pt x="931" y="1058"/>
                    </a:cubicBezTo>
                    <a:cubicBezTo>
                      <a:pt x="1004" y="946"/>
                      <a:pt x="1042" y="805"/>
                      <a:pt x="1029" y="652"/>
                    </a:cubicBezTo>
                    <a:cubicBezTo>
                      <a:pt x="998" y="292"/>
                      <a:pt x="701" y="0"/>
                      <a:pt x="367" y="0"/>
                    </a:cubicBezTo>
                    <a:close/>
                    <a:moveTo>
                      <a:pt x="0" y="847"/>
                    </a:moveTo>
                    <a:cubicBezTo>
                      <a:pt x="0" y="1021"/>
                      <a:pt x="0" y="1021"/>
                      <a:pt x="0" y="1021"/>
                    </a:cubicBezTo>
                    <a:cubicBezTo>
                      <a:pt x="12" y="1034"/>
                      <a:pt x="24" y="1045"/>
                      <a:pt x="36" y="1058"/>
                    </a:cubicBezTo>
                    <a:cubicBezTo>
                      <a:pt x="234" y="1058"/>
                      <a:pt x="234" y="1058"/>
                      <a:pt x="234" y="1058"/>
                    </a:cubicBezTo>
                    <a:cubicBezTo>
                      <a:pt x="169" y="1058"/>
                      <a:pt x="169" y="1058"/>
                      <a:pt x="169" y="1058"/>
                    </a:cubicBezTo>
                    <a:cubicBezTo>
                      <a:pt x="98" y="1003"/>
                      <a:pt x="39" y="931"/>
                      <a:pt x="0" y="847"/>
                    </a:cubicBezTo>
                    <a:close/>
                  </a:path>
                </a:pathLst>
              </a:custGeom>
              <a:solidFill>
                <a:schemeClr val="accent1"/>
              </a:solid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grpSp>
        <p:grpSp>
          <p:nvGrpSpPr>
            <p:cNvPr id="146443" name="Group 292"/>
            <p:cNvGrpSpPr>
              <a:grpSpLocks noChangeAspect="1"/>
            </p:cNvGrpSpPr>
            <p:nvPr/>
          </p:nvGrpSpPr>
          <p:grpSpPr bwMode="auto">
            <a:xfrm>
              <a:off x="1567258" y="2668587"/>
              <a:ext cx="2701926" cy="2789238"/>
              <a:chOff x="6253" y="-20"/>
              <a:chExt cx="1702" cy="1757"/>
            </a:xfrm>
          </p:grpSpPr>
          <p:sp>
            <p:nvSpPr>
              <p:cNvPr id="146444" name="Freeform 293"/>
              <p:cNvSpPr/>
              <p:nvPr/>
            </p:nvSpPr>
            <p:spPr bwMode="auto">
              <a:xfrm>
                <a:off x="6258" y="1576"/>
                <a:ext cx="102" cy="97"/>
              </a:xfrm>
              <a:custGeom>
                <a:avLst/>
                <a:gdLst>
                  <a:gd name="T0" fmla="*/ 242 w 43"/>
                  <a:gd name="T1" fmla="*/ 78 h 41"/>
                  <a:gd name="T2" fmla="*/ 33 w 43"/>
                  <a:gd name="T3" fmla="*/ 229 h 41"/>
                  <a:gd name="T4" fmla="*/ 0 w 43"/>
                  <a:gd name="T5" fmla="*/ 196 h 41"/>
                  <a:gd name="T6" fmla="*/ 168 w 43"/>
                  <a:gd name="T7" fmla="*/ 0 h 41"/>
                  <a:gd name="T8" fmla="*/ 242 w 43"/>
                  <a:gd name="T9" fmla="*/ 78 h 41"/>
                  <a:gd name="T10" fmla="*/ 0 60000 65536"/>
                  <a:gd name="T11" fmla="*/ 0 60000 65536"/>
                  <a:gd name="T12" fmla="*/ 0 60000 65536"/>
                  <a:gd name="T13" fmla="*/ 0 60000 65536"/>
                  <a:gd name="T14" fmla="*/ 0 60000 65536"/>
                  <a:gd name="T15" fmla="*/ 0 w 43"/>
                  <a:gd name="T16" fmla="*/ 0 h 41"/>
                  <a:gd name="T17" fmla="*/ 43 w 43"/>
                  <a:gd name="T18" fmla="*/ 41 h 41"/>
                </a:gdLst>
                <a:ahLst/>
                <a:cxnLst>
                  <a:cxn ang="T10">
                    <a:pos x="T0" y="T1"/>
                  </a:cxn>
                  <a:cxn ang="T11">
                    <a:pos x="T2" y="T3"/>
                  </a:cxn>
                  <a:cxn ang="T12">
                    <a:pos x="T4" y="T5"/>
                  </a:cxn>
                  <a:cxn ang="T13">
                    <a:pos x="T6" y="T7"/>
                  </a:cxn>
                  <a:cxn ang="T14">
                    <a:pos x="T8" y="T9"/>
                  </a:cxn>
                </a:cxnLst>
                <a:rect l="T15" t="T16" r="T17" b="T18"/>
                <a:pathLst>
                  <a:path w="43" h="41">
                    <a:moveTo>
                      <a:pt x="43" y="14"/>
                    </a:moveTo>
                    <a:cubicBezTo>
                      <a:pt x="6" y="41"/>
                      <a:pt x="6" y="41"/>
                      <a:pt x="6" y="41"/>
                    </a:cubicBezTo>
                    <a:cubicBezTo>
                      <a:pt x="2" y="41"/>
                      <a:pt x="0" y="39"/>
                      <a:pt x="0" y="35"/>
                    </a:cubicBezTo>
                    <a:cubicBezTo>
                      <a:pt x="30" y="0"/>
                      <a:pt x="30" y="0"/>
                      <a:pt x="30" y="0"/>
                    </a:cubicBezTo>
                    <a:lnTo>
                      <a:pt x="43" y="14"/>
                    </a:lnTo>
                    <a:close/>
                  </a:path>
                </a:pathLst>
              </a:custGeom>
              <a:solidFill>
                <a:schemeClr val="tx2"/>
              </a:solidFill>
              <a:ln w="9525">
                <a:noFill/>
                <a:miter lim="800000"/>
              </a:ln>
            </p:spPr>
            <p:txBody>
              <a:bodyPr/>
              <a:lstStyle/>
              <a:p>
                <a:endParaRPr lang="en-US" altLang="zh-CN">
                  <a:sym typeface="Arial" panose="020B0604020202020204" pitchFamily="34" charset="0"/>
                </a:endParaRPr>
              </a:p>
            </p:txBody>
          </p:sp>
          <p:sp>
            <p:nvSpPr>
              <p:cNvPr id="146445" name="Freeform 294"/>
              <p:cNvSpPr/>
              <p:nvPr/>
            </p:nvSpPr>
            <p:spPr bwMode="auto">
              <a:xfrm>
                <a:off x="6393" y="631"/>
                <a:ext cx="992" cy="928"/>
              </a:xfrm>
              <a:custGeom>
                <a:avLst/>
                <a:gdLst>
                  <a:gd name="T0" fmla="*/ 271 w 418"/>
                  <a:gd name="T1" fmla="*/ 2203 h 391"/>
                  <a:gd name="T2" fmla="*/ 0 w 418"/>
                  <a:gd name="T3" fmla="*/ 1887 h 391"/>
                  <a:gd name="T4" fmla="*/ 2354 w 418"/>
                  <a:gd name="T5" fmla="*/ 0 h 391"/>
                  <a:gd name="T6" fmla="*/ 271 w 418"/>
                  <a:gd name="T7" fmla="*/ 2203 h 391"/>
                  <a:gd name="T8" fmla="*/ 0 60000 65536"/>
                  <a:gd name="T9" fmla="*/ 0 60000 65536"/>
                  <a:gd name="T10" fmla="*/ 0 60000 65536"/>
                  <a:gd name="T11" fmla="*/ 0 60000 65536"/>
                  <a:gd name="T12" fmla="*/ 0 w 418"/>
                  <a:gd name="T13" fmla="*/ 0 h 391"/>
                  <a:gd name="T14" fmla="*/ 418 w 418"/>
                  <a:gd name="T15" fmla="*/ 391 h 391"/>
                </a:gdLst>
                <a:ahLst/>
                <a:cxnLst>
                  <a:cxn ang="T8">
                    <a:pos x="T0" y="T1"/>
                  </a:cxn>
                  <a:cxn ang="T9">
                    <a:pos x="T2" y="T3"/>
                  </a:cxn>
                  <a:cxn ang="T10">
                    <a:pos x="T4" y="T5"/>
                  </a:cxn>
                  <a:cxn ang="T11">
                    <a:pos x="T6" y="T7"/>
                  </a:cxn>
                </a:cxnLst>
                <a:rect l="T12" t="T13" r="T14" b="T15"/>
                <a:pathLst>
                  <a:path w="418" h="391">
                    <a:moveTo>
                      <a:pt x="48" y="391"/>
                    </a:moveTo>
                    <a:cubicBezTo>
                      <a:pt x="23" y="377"/>
                      <a:pt x="11" y="356"/>
                      <a:pt x="0" y="335"/>
                    </a:cubicBezTo>
                    <a:cubicBezTo>
                      <a:pt x="418" y="0"/>
                      <a:pt x="418" y="0"/>
                      <a:pt x="418" y="0"/>
                    </a:cubicBezTo>
                    <a:lnTo>
                      <a:pt x="48" y="391"/>
                    </a:lnTo>
                    <a:close/>
                  </a:path>
                </a:pathLst>
              </a:custGeom>
              <a:solidFill>
                <a:schemeClr val="accent2"/>
              </a:solidFill>
              <a:ln w="9525">
                <a:noFill/>
                <a:miter lim="800000"/>
              </a:ln>
            </p:spPr>
            <p:txBody>
              <a:bodyPr/>
              <a:lstStyle/>
              <a:p>
                <a:endParaRPr lang="en-US" altLang="zh-CN">
                  <a:sym typeface="Arial" panose="020B0604020202020204" pitchFamily="34" charset="0"/>
                </a:endParaRPr>
              </a:p>
            </p:txBody>
          </p:sp>
          <p:sp>
            <p:nvSpPr>
              <p:cNvPr id="12" name="Freeform 295"/>
              <p:cNvSpPr/>
              <p:nvPr/>
            </p:nvSpPr>
            <p:spPr bwMode="auto">
              <a:xfrm>
                <a:off x="6979" y="631"/>
                <a:ext cx="582" cy="776"/>
              </a:xfrm>
              <a:custGeom>
                <a:avLst/>
                <a:gdLst>
                  <a:gd name="T0" fmla="*/ 0 w 245"/>
                  <a:gd name="T1" fmla="*/ 175 h 327"/>
                  <a:gd name="T2" fmla="*/ 171 w 245"/>
                  <a:gd name="T3" fmla="*/ 0 h 327"/>
                  <a:gd name="T4" fmla="*/ 0 w 245"/>
                  <a:gd name="T5" fmla="*/ 175 h 327"/>
                </a:gdLst>
                <a:ahLst/>
                <a:cxnLst>
                  <a:cxn ang="0">
                    <a:pos x="T0" y="T1"/>
                  </a:cxn>
                  <a:cxn ang="0">
                    <a:pos x="T2" y="T3"/>
                  </a:cxn>
                  <a:cxn ang="0">
                    <a:pos x="T4" y="T5"/>
                  </a:cxn>
                </a:cxnLst>
                <a:rect l="0" t="0" r="r" b="b"/>
                <a:pathLst>
                  <a:path w="245" h="327">
                    <a:moveTo>
                      <a:pt x="0" y="175"/>
                    </a:moveTo>
                    <a:cubicBezTo>
                      <a:pt x="95" y="327"/>
                      <a:pt x="245" y="215"/>
                      <a:pt x="171" y="0"/>
                    </a:cubicBezTo>
                    <a:lnTo>
                      <a:pt x="0" y="175"/>
                    </a:lnTo>
                    <a:close/>
                  </a:path>
                </a:pathLst>
              </a:custGeom>
              <a:solidFill>
                <a:schemeClr val="accent2">
                  <a:lumMod val="75000"/>
                </a:schemeClr>
              </a:solid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13" name="Freeform 296"/>
              <p:cNvSpPr/>
              <p:nvPr/>
            </p:nvSpPr>
            <p:spPr bwMode="auto">
              <a:xfrm>
                <a:off x="6548" y="329"/>
                <a:ext cx="837" cy="677"/>
              </a:xfrm>
              <a:custGeom>
                <a:avLst/>
                <a:gdLst>
                  <a:gd name="T0" fmla="*/ 162 w 353"/>
                  <a:gd name="T1" fmla="*/ 285 h 285"/>
                  <a:gd name="T2" fmla="*/ 353 w 353"/>
                  <a:gd name="T3" fmla="*/ 127 h 285"/>
                  <a:gd name="T4" fmla="*/ 162 w 353"/>
                  <a:gd name="T5" fmla="*/ 285 h 285"/>
                </a:gdLst>
                <a:ahLst/>
                <a:cxnLst>
                  <a:cxn ang="0">
                    <a:pos x="T0" y="T1"/>
                  </a:cxn>
                  <a:cxn ang="0">
                    <a:pos x="T2" y="T3"/>
                  </a:cxn>
                  <a:cxn ang="0">
                    <a:pos x="T4" y="T5"/>
                  </a:cxn>
                </a:cxnLst>
                <a:rect l="0" t="0" r="r" b="b"/>
                <a:pathLst>
                  <a:path w="353" h="285">
                    <a:moveTo>
                      <a:pt x="162" y="285"/>
                    </a:moveTo>
                    <a:cubicBezTo>
                      <a:pt x="353" y="127"/>
                      <a:pt x="353" y="127"/>
                      <a:pt x="353" y="127"/>
                    </a:cubicBezTo>
                    <a:cubicBezTo>
                      <a:pt x="182" y="29"/>
                      <a:pt x="0" y="0"/>
                      <a:pt x="162" y="285"/>
                    </a:cubicBezTo>
                    <a:close/>
                  </a:path>
                </a:pathLst>
              </a:custGeom>
              <a:solidFill>
                <a:schemeClr val="accent2">
                  <a:lumMod val="75000"/>
                </a:schemeClr>
              </a:solid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14" name="Freeform 297"/>
              <p:cNvSpPr/>
              <p:nvPr/>
            </p:nvSpPr>
            <p:spPr bwMode="auto">
              <a:xfrm>
                <a:off x="7167" y="-20"/>
                <a:ext cx="370" cy="651"/>
              </a:xfrm>
              <a:custGeom>
                <a:avLst/>
                <a:gdLst>
                  <a:gd name="T0" fmla="*/ 92 w 156"/>
                  <a:gd name="T1" fmla="*/ 274 h 274"/>
                  <a:gd name="T2" fmla="*/ 0 w 156"/>
                  <a:gd name="T3" fmla="*/ 229 h 274"/>
                  <a:gd name="T4" fmla="*/ 92 w 156"/>
                  <a:gd name="T5" fmla="*/ 274 h 274"/>
                </a:gdLst>
                <a:ahLst/>
                <a:cxnLst>
                  <a:cxn ang="0">
                    <a:pos x="T0" y="T1"/>
                  </a:cxn>
                  <a:cxn ang="0">
                    <a:pos x="T2" y="T3"/>
                  </a:cxn>
                  <a:cxn ang="0">
                    <a:pos x="T4" y="T5"/>
                  </a:cxn>
                </a:cxnLst>
                <a:rect l="0" t="0" r="r" b="b"/>
                <a:pathLst>
                  <a:path w="156" h="274">
                    <a:moveTo>
                      <a:pt x="92" y="274"/>
                    </a:moveTo>
                    <a:cubicBezTo>
                      <a:pt x="156" y="0"/>
                      <a:pt x="71" y="104"/>
                      <a:pt x="0" y="229"/>
                    </a:cubicBezTo>
                    <a:cubicBezTo>
                      <a:pt x="27" y="241"/>
                      <a:pt x="55" y="254"/>
                      <a:pt x="92" y="274"/>
                    </a:cubicBezTo>
                    <a:close/>
                  </a:path>
                </a:pathLst>
              </a:custGeom>
              <a:solidFill>
                <a:schemeClr val="accent2">
                  <a:lumMod val="50000"/>
                </a:schemeClr>
              </a:solid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15" name="Freeform 298"/>
              <p:cNvSpPr/>
              <p:nvPr/>
            </p:nvSpPr>
            <p:spPr bwMode="auto">
              <a:xfrm>
                <a:off x="7385" y="628"/>
                <a:ext cx="570" cy="304"/>
              </a:xfrm>
              <a:custGeom>
                <a:avLst/>
                <a:gdLst>
                  <a:gd name="T0" fmla="*/ 0 w 240"/>
                  <a:gd name="T1" fmla="*/ 1 h 128"/>
                  <a:gd name="T2" fmla="*/ 19 w 240"/>
                  <a:gd name="T3" fmla="*/ 128 h 128"/>
                  <a:gd name="T4" fmla="*/ 0 w 240"/>
                  <a:gd name="T5" fmla="*/ 1 h 128"/>
                </a:gdLst>
                <a:ahLst/>
                <a:cxnLst>
                  <a:cxn ang="0">
                    <a:pos x="T0" y="T1"/>
                  </a:cxn>
                  <a:cxn ang="0">
                    <a:pos x="T2" y="T3"/>
                  </a:cxn>
                  <a:cxn ang="0">
                    <a:pos x="T4" y="T5"/>
                  </a:cxn>
                </a:cxnLst>
                <a:rect l="0" t="0" r="r" b="b"/>
                <a:pathLst>
                  <a:path w="240" h="128">
                    <a:moveTo>
                      <a:pt x="0" y="1"/>
                    </a:moveTo>
                    <a:cubicBezTo>
                      <a:pt x="240" y="0"/>
                      <a:pt x="239" y="86"/>
                      <a:pt x="19" y="128"/>
                    </a:cubicBezTo>
                    <a:cubicBezTo>
                      <a:pt x="21" y="86"/>
                      <a:pt x="13" y="43"/>
                      <a:pt x="0" y="1"/>
                    </a:cubicBezTo>
                    <a:close/>
                  </a:path>
                </a:pathLst>
              </a:custGeom>
              <a:solidFill>
                <a:schemeClr val="accent2">
                  <a:lumMod val="50000"/>
                </a:schemeClr>
              </a:solidFill>
              <a:ln>
                <a:noFill/>
              </a:ln>
            </p:spPr>
            <p:txBody>
              <a:bodyPr/>
              <a:lstStyle/>
              <a:p>
                <a:pPr fontAlgn="auto">
                  <a:spcBef>
                    <a:spcPts val="0"/>
                  </a:spcBef>
                  <a:spcAft>
                    <a:spcPts val="0"/>
                  </a:spcAft>
                  <a:defRPr/>
                </a:pPr>
                <a:endParaRPr lang="en-US">
                  <a:ea typeface="+mn-ea"/>
                  <a:sym typeface="Arial" panose="020B0604020202020204" pitchFamily="34" charset="0"/>
                </a:endParaRPr>
              </a:p>
            </p:txBody>
          </p:sp>
          <p:sp>
            <p:nvSpPr>
              <p:cNvPr id="146450" name="Freeform 299"/>
              <p:cNvSpPr/>
              <p:nvPr/>
            </p:nvSpPr>
            <p:spPr bwMode="auto">
              <a:xfrm>
                <a:off x="6253" y="1426"/>
                <a:ext cx="264" cy="311"/>
              </a:xfrm>
              <a:custGeom>
                <a:avLst/>
                <a:gdLst>
                  <a:gd name="T0" fmla="*/ 628 w 111"/>
                  <a:gd name="T1" fmla="*/ 292 h 131"/>
                  <a:gd name="T2" fmla="*/ 333 w 111"/>
                  <a:gd name="T3" fmla="*/ 0 h 131"/>
                  <a:gd name="T4" fmla="*/ 628 w 111"/>
                  <a:gd name="T5" fmla="*/ 292 h 131"/>
                  <a:gd name="T6" fmla="*/ 0 60000 65536"/>
                  <a:gd name="T7" fmla="*/ 0 60000 65536"/>
                  <a:gd name="T8" fmla="*/ 0 60000 65536"/>
                  <a:gd name="T9" fmla="*/ 0 w 111"/>
                  <a:gd name="T10" fmla="*/ 0 h 131"/>
                  <a:gd name="T11" fmla="*/ 111 w 111"/>
                  <a:gd name="T12" fmla="*/ 131 h 131"/>
                </a:gdLst>
                <a:ahLst/>
                <a:cxnLst>
                  <a:cxn ang="T6">
                    <a:pos x="T0" y="T1"/>
                  </a:cxn>
                  <a:cxn ang="T7">
                    <a:pos x="T2" y="T3"/>
                  </a:cxn>
                  <a:cxn ang="T8">
                    <a:pos x="T4" y="T5"/>
                  </a:cxn>
                </a:cxnLst>
                <a:rect l="T9" t="T10" r="T11" b="T12"/>
                <a:pathLst>
                  <a:path w="111" h="131">
                    <a:moveTo>
                      <a:pt x="111" y="52"/>
                    </a:moveTo>
                    <a:cubicBezTo>
                      <a:pt x="30" y="131"/>
                      <a:pt x="0" y="41"/>
                      <a:pt x="59" y="0"/>
                    </a:cubicBezTo>
                    <a:cubicBezTo>
                      <a:pt x="70" y="23"/>
                      <a:pt x="85" y="39"/>
                      <a:pt x="111" y="52"/>
                    </a:cubicBezTo>
                    <a:close/>
                  </a:path>
                </a:pathLst>
              </a:custGeom>
              <a:solidFill>
                <a:schemeClr val="accent1"/>
              </a:solidFill>
              <a:ln w="9525">
                <a:noFill/>
                <a:miter lim="800000"/>
              </a:ln>
            </p:spPr>
            <p:txBody>
              <a:bodyPr/>
              <a:lstStyle/>
              <a:p>
                <a:endParaRPr lang="en-US" altLang="zh-CN">
                  <a:sym typeface="Arial" panose="020B0604020202020204" pitchFamily="34" charset="0"/>
                </a:endParaRPr>
              </a:p>
            </p:txBody>
          </p:sp>
        </p:grpSp>
      </p:grpSp>
      <p:sp>
        <p:nvSpPr>
          <p:cNvPr id="19" name="Subtitle 2"/>
          <p:cNvSpPr txBox="1"/>
          <p:nvPr/>
        </p:nvSpPr>
        <p:spPr>
          <a:xfrm>
            <a:off x="1831954" y="1779701"/>
            <a:ext cx="5077924" cy="1257342"/>
          </a:xfrm>
          <a:prstGeom prst="rect">
            <a:avLst/>
          </a:prstGeom>
        </p:spPr>
        <p:txBody>
          <a:bodyPr lIns="257060" tIns="128527" rIns="257060" bIns="128527"/>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fontAlgn="auto">
              <a:spcAft>
                <a:spcPts val="0"/>
              </a:spcAft>
              <a:buNone/>
              <a:defRPr/>
            </a:pPr>
            <a:r>
              <a:rPr lang="en-US" sz="2109" dirty="0">
                <a:solidFill>
                  <a:schemeClr val="accent1"/>
                </a:solidFill>
                <a:latin typeface="Arial" panose="020B0604020202020204" pitchFamily="34" charset="0"/>
                <a:cs typeface="Lato Regular"/>
                <a:sym typeface="Arial" panose="020B0604020202020204" pitchFamily="34" charset="0"/>
              </a:rPr>
              <a:t>Description</a:t>
            </a:r>
          </a:p>
          <a:p>
            <a:pPr marL="0" indent="0" fontAlgn="auto">
              <a:spcAft>
                <a:spcPts val="0"/>
              </a:spcAft>
              <a:buNone/>
              <a:defRPr/>
            </a:pPr>
            <a:r>
              <a:rPr lang="en-US" sz="1476" dirty="0">
                <a:solidFill>
                  <a:schemeClr val="tx1">
                    <a:lumMod val="50000"/>
                    <a:lumOff val="50000"/>
                  </a:schemeClr>
                </a:solidFill>
                <a:latin typeface="Arial" panose="020B0604020202020204" pitchFamily="34" charset="0"/>
                <a:cs typeface="Lato Light"/>
                <a:sym typeface="Arial" panose="020B0604020202020204" pitchFamily="34" charset="0"/>
              </a:rPr>
              <a:t>Lorem ipsum dolor sit amet, consectetur adipiscing elit. Integer pulvinar nulla ut ultrices eleifend. Etiam sit amet turpis at neque lacinia fermentum sed vitae velit.</a:t>
            </a:r>
          </a:p>
        </p:txBody>
      </p:sp>
      <p:sp>
        <p:nvSpPr>
          <p:cNvPr id="20" name="Subtitle 2"/>
          <p:cNvSpPr txBox="1"/>
          <p:nvPr/>
        </p:nvSpPr>
        <p:spPr>
          <a:xfrm>
            <a:off x="1831954" y="3242974"/>
            <a:ext cx="5077924" cy="1257342"/>
          </a:xfrm>
          <a:prstGeom prst="rect">
            <a:avLst/>
          </a:prstGeom>
        </p:spPr>
        <p:txBody>
          <a:bodyPr lIns="257060" tIns="128527" rIns="257060" bIns="128527"/>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fontAlgn="auto">
              <a:spcAft>
                <a:spcPts val="0"/>
              </a:spcAft>
              <a:buNone/>
              <a:defRPr/>
            </a:pPr>
            <a:r>
              <a:rPr lang="en-US" sz="2109" dirty="0">
                <a:solidFill>
                  <a:schemeClr val="accent2"/>
                </a:solidFill>
                <a:latin typeface="Arial" panose="020B0604020202020204" pitchFamily="34" charset="0"/>
                <a:cs typeface="Lato Regular"/>
                <a:sym typeface="Arial" panose="020B0604020202020204" pitchFamily="34" charset="0"/>
              </a:rPr>
              <a:t>Description</a:t>
            </a:r>
          </a:p>
          <a:p>
            <a:pPr marL="0" indent="0" fontAlgn="auto">
              <a:spcAft>
                <a:spcPts val="0"/>
              </a:spcAft>
              <a:buNone/>
              <a:defRPr/>
            </a:pPr>
            <a:r>
              <a:rPr lang="en-US" sz="1476" dirty="0">
                <a:solidFill>
                  <a:schemeClr val="tx1">
                    <a:lumMod val="50000"/>
                    <a:lumOff val="50000"/>
                  </a:schemeClr>
                </a:solidFill>
                <a:latin typeface="Arial" panose="020B0604020202020204" pitchFamily="34" charset="0"/>
                <a:cs typeface="Lato Light"/>
                <a:sym typeface="Arial" panose="020B0604020202020204" pitchFamily="34" charset="0"/>
              </a:rPr>
              <a:t>Lorem ipsum dolor sit amet, consectetur adipiscing elit. Integer pulvinar nulla ut ultrices eleifend. Etiam sit amet turpis at neque lacinia fermentum sed vitae velit.</a:t>
            </a:r>
          </a:p>
        </p:txBody>
      </p:sp>
      <p:sp>
        <p:nvSpPr>
          <p:cNvPr id="21" name="Subtitle 2"/>
          <p:cNvSpPr txBox="1"/>
          <p:nvPr/>
        </p:nvSpPr>
        <p:spPr>
          <a:xfrm>
            <a:off x="1831954" y="4808373"/>
            <a:ext cx="5077924" cy="1593862"/>
          </a:xfrm>
          <a:prstGeom prst="rect">
            <a:avLst/>
          </a:prstGeom>
        </p:spPr>
        <p:txBody>
          <a:bodyPr lIns="257060" tIns="128527" rIns="257060" bIns="128527"/>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fontAlgn="auto">
              <a:spcAft>
                <a:spcPts val="0"/>
              </a:spcAft>
              <a:buNone/>
              <a:defRPr/>
            </a:pPr>
            <a:r>
              <a:rPr lang="en-US" sz="2109" dirty="0">
                <a:solidFill>
                  <a:schemeClr val="accent3"/>
                </a:solidFill>
                <a:latin typeface="Arial" panose="020B0604020202020204" pitchFamily="34" charset="0"/>
                <a:cs typeface="Lato Regular"/>
                <a:sym typeface="Arial" panose="020B0604020202020204" pitchFamily="34" charset="0"/>
              </a:rPr>
              <a:t>Description</a:t>
            </a:r>
          </a:p>
          <a:p>
            <a:pPr marL="0" indent="0" fontAlgn="auto">
              <a:spcAft>
                <a:spcPts val="0"/>
              </a:spcAft>
              <a:buNone/>
              <a:defRPr/>
            </a:pPr>
            <a:r>
              <a:rPr lang="en-US" sz="1476" dirty="0">
                <a:solidFill>
                  <a:schemeClr val="tx1">
                    <a:lumMod val="50000"/>
                    <a:lumOff val="50000"/>
                  </a:schemeClr>
                </a:solidFill>
                <a:latin typeface="Arial" panose="020B0604020202020204" pitchFamily="34" charset="0"/>
                <a:cs typeface="Lato Light"/>
                <a:sym typeface="Arial" panose="020B0604020202020204" pitchFamily="34" charset="0"/>
              </a:rPr>
              <a:t>Lorem ipsum dolor sit amet, consectetur adipiscing elit. Integer pulvinar nulla ut ultrices eleifend. Etiam sit amet turpis at neque lacinia fermentum sed vitae velit.</a:t>
            </a:r>
          </a:p>
        </p:txBody>
      </p:sp>
      <p:grpSp>
        <p:nvGrpSpPr>
          <p:cNvPr id="22" name="Group 4"/>
          <p:cNvGrpSpPr>
            <a:grpSpLocks noChangeAspect="1"/>
          </p:cNvGrpSpPr>
          <p:nvPr/>
        </p:nvGrpSpPr>
        <p:grpSpPr bwMode="auto">
          <a:xfrm>
            <a:off x="944484" y="2132910"/>
            <a:ext cx="900215" cy="878373"/>
            <a:chOff x="2600" y="1370"/>
            <a:chExt cx="577" cy="563"/>
          </a:xfrm>
          <a:solidFill>
            <a:schemeClr val="accent1"/>
          </a:solidFill>
        </p:grpSpPr>
        <p:sp>
          <p:nvSpPr>
            <p:cNvPr id="23" name="Freeform 5"/>
            <p:cNvSpPr>
              <a:spLocks noEditPoints="1"/>
            </p:cNvSpPr>
            <p:nvPr/>
          </p:nvSpPr>
          <p:spPr bwMode="auto">
            <a:xfrm>
              <a:off x="2642" y="1370"/>
              <a:ext cx="535" cy="522"/>
            </a:xfrm>
            <a:custGeom>
              <a:avLst/>
              <a:gdLst>
                <a:gd name="T0" fmla="*/ 520 w 540"/>
                <a:gd name="T1" fmla="*/ 8 h 527"/>
                <a:gd name="T2" fmla="*/ 488 w 540"/>
                <a:gd name="T3" fmla="*/ 0 h 527"/>
                <a:gd name="T4" fmla="*/ 293 w 540"/>
                <a:gd name="T5" fmla="*/ 89 h 527"/>
                <a:gd name="T6" fmla="*/ 195 w 540"/>
                <a:gd name="T7" fmla="*/ 196 h 527"/>
                <a:gd name="T8" fmla="*/ 75 w 540"/>
                <a:gd name="T9" fmla="*/ 205 h 527"/>
                <a:gd name="T10" fmla="*/ 2 w 540"/>
                <a:gd name="T11" fmla="*/ 285 h 527"/>
                <a:gd name="T12" fmla="*/ 3 w 540"/>
                <a:gd name="T13" fmla="*/ 293 h 527"/>
                <a:gd name="T14" fmla="*/ 10 w 540"/>
                <a:gd name="T15" fmla="*/ 295 h 527"/>
                <a:gd name="T16" fmla="*/ 103 w 540"/>
                <a:gd name="T17" fmla="*/ 297 h 527"/>
                <a:gd name="T18" fmla="*/ 96 w 540"/>
                <a:gd name="T19" fmla="*/ 305 h 527"/>
                <a:gd name="T20" fmla="*/ 96 w 540"/>
                <a:gd name="T21" fmla="*/ 332 h 527"/>
                <a:gd name="T22" fmla="*/ 67 w 540"/>
                <a:gd name="T23" fmla="*/ 362 h 527"/>
                <a:gd name="T24" fmla="*/ 97 w 540"/>
                <a:gd name="T25" fmla="*/ 431 h 527"/>
                <a:gd name="T26" fmla="*/ 155 w 540"/>
                <a:gd name="T27" fmla="*/ 466 h 527"/>
                <a:gd name="T28" fmla="*/ 166 w 540"/>
                <a:gd name="T29" fmla="*/ 461 h 527"/>
                <a:gd name="T30" fmla="*/ 196 w 540"/>
                <a:gd name="T31" fmla="*/ 432 h 527"/>
                <a:gd name="T32" fmla="*/ 212 w 540"/>
                <a:gd name="T33" fmla="*/ 436 h 527"/>
                <a:gd name="T34" fmla="*/ 223 w 540"/>
                <a:gd name="T35" fmla="*/ 432 h 527"/>
                <a:gd name="T36" fmla="*/ 232 w 540"/>
                <a:gd name="T37" fmla="*/ 424 h 527"/>
                <a:gd name="T38" fmla="*/ 233 w 540"/>
                <a:gd name="T39" fmla="*/ 518 h 527"/>
                <a:gd name="T40" fmla="*/ 235 w 540"/>
                <a:gd name="T41" fmla="*/ 526 h 527"/>
                <a:gd name="T42" fmla="*/ 240 w 540"/>
                <a:gd name="T43" fmla="*/ 527 h 527"/>
                <a:gd name="T44" fmla="*/ 243 w 540"/>
                <a:gd name="T45" fmla="*/ 527 h 527"/>
                <a:gd name="T46" fmla="*/ 324 w 540"/>
                <a:gd name="T47" fmla="*/ 454 h 527"/>
                <a:gd name="T48" fmla="*/ 332 w 540"/>
                <a:gd name="T49" fmla="*/ 333 h 527"/>
                <a:gd name="T50" fmla="*/ 439 w 540"/>
                <a:gd name="T51" fmla="*/ 235 h 527"/>
                <a:gd name="T52" fmla="*/ 520 w 540"/>
                <a:gd name="T53" fmla="*/ 8 h 527"/>
                <a:gd name="T54" fmla="*/ 21 w 540"/>
                <a:gd name="T55" fmla="*/ 278 h 527"/>
                <a:gd name="T56" fmla="*/ 79 w 540"/>
                <a:gd name="T57" fmla="*/ 218 h 527"/>
                <a:gd name="T58" fmla="*/ 183 w 540"/>
                <a:gd name="T59" fmla="*/ 210 h 527"/>
                <a:gd name="T60" fmla="*/ 114 w 540"/>
                <a:gd name="T61" fmla="*/ 286 h 527"/>
                <a:gd name="T62" fmla="*/ 21 w 540"/>
                <a:gd name="T63" fmla="*/ 278 h 527"/>
                <a:gd name="T64" fmla="*/ 157 w 540"/>
                <a:gd name="T65" fmla="*/ 451 h 527"/>
                <a:gd name="T66" fmla="*/ 107 w 540"/>
                <a:gd name="T67" fmla="*/ 421 h 527"/>
                <a:gd name="T68" fmla="*/ 77 w 540"/>
                <a:gd name="T69" fmla="*/ 372 h 527"/>
                <a:gd name="T70" fmla="*/ 103 w 540"/>
                <a:gd name="T71" fmla="*/ 345 h 527"/>
                <a:gd name="T72" fmla="*/ 139 w 540"/>
                <a:gd name="T73" fmla="*/ 389 h 527"/>
                <a:gd name="T74" fmla="*/ 183 w 540"/>
                <a:gd name="T75" fmla="*/ 425 h 527"/>
                <a:gd name="T76" fmla="*/ 157 w 540"/>
                <a:gd name="T77" fmla="*/ 451 h 527"/>
                <a:gd name="T78" fmla="*/ 311 w 540"/>
                <a:gd name="T79" fmla="*/ 449 h 527"/>
                <a:gd name="T80" fmla="*/ 251 w 540"/>
                <a:gd name="T81" fmla="*/ 507 h 527"/>
                <a:gd name="T82" fmla="*/ 243 w 540"/>
                <a:gd name="T83" fmla="*/ 414 h 527"/>
                <a:gd name="T84" fmla="*/ 319 w 540"/>
                <a:gd name="T85" fmla="*/ 345 h 527"/>
                <a:gd name="T86" fmla="*/ 311 w 540"/>
                <a:gd name="T87" fmla="*/ 449 h 527"/>
                <a:gd name="T88" fmla="*/ 231 w 540"/>
                <a:gd name="T89" fmla="*/ 406 h 527"/>
                <a:gd name="T90" fmla="*/ 229 w 540"/>
                <a:gd name="T91" fmla="*/ 407 h 527"/>
                <a:gd name="T92" fmla="*/ 214 w 540"/>
                <a:gd name="T93" fmla="*/ 421 h 527"/>
                <a:gd name="T94" fmla="*/ 212 w 540"/>
                <a:gd name="T95" fmla="*/ 422 h 527"/>
                <a:gd name="T96" fmla="*/ 149 w 540"/>
                <a:gd name="T97" fmla="*/ 379 h 527"/>
                <a:gd name="T98" fmla="*/ 107 w 540"/>
                <a:gd name="T99" fmla="*/ 314 h 527"/>
                <a:gd name="T100" fmla="*/ 120 w 540"/>
                <a:gd name="T101" fmla="*/ 299 h 527"/>
                <a:gd name="T102" fmla="*/ 121 w 540"/>
                <a:gd name="T103" fmla="*/ 298 h 527"/>
                <a:gd name="T104" fmla="*/ 303 w 540"/>
                <a:gd name="T105" fmla="*/ 98 h 527"/>
                <a:gd name="T106" fmla="*/ 488 w 540"/>
                <a:gd name="T107" fmla="*/ 14 h 527"/>
                <a:gd name="T108" fmla="*/ 510 w 540"/>
                <a:gd name="T109" fmla="*/ 18 h 527"/>
                <a:gd name="T110" fmla="*/ 430 w 540"/>
                <a:gd name="T111" fmla="*/ 225 h 527"/>
                <a:gd name="T112" fmla="*/ 231 w 540"/>
                <a:gd name="T113" fmla="*/ 406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0" h="527">
                  <a:moveTo>
                    <a:pt x="520" y="8"/>
                  </a:moveTo>
                  <a:cubicBezTo>
                    <a:pt x="514" y="3"/>
                    <a:pt x="504" y="0"/>
                    <a:pt x="488" y="0"/>
                  </a:cubicBezTo>
                  <a:cubicBezTo>
                    <a:pt x="451" y="0"/>
                    <a:pt x="363" y="19"/>
                    <a:pt x="293" y="89"/>
                  </a:cubicBezTo>
                  <a:cubicBezTo>
                    <a:pt x="195" y="196"/>
                    <a:pt x="195" y="196"/>
                    <a:pt x="195" y="196"/>
                  </a:cubicBezTo>
                  <a:cubicBezTo>
                    <a:pt x="179" y="195"/>
                    <a:pt x="111" y="191"/>
                    <a:pt x="75" y="205"/>
                  </a:cubicBezTo>
                  <a:cubicBezTo>
                    <a:pt x="32" y="220"/>
                    <a:pt x="3" y="283"/>
                    <a:pt x="2" y="285"/>
                  </a:cubicBezTo>
                  <a:cubicBezTo>
                    <a:pt x="0" y="288"/>
                    <a:pt x="1" y="291"/>
                    <a:pt x="3" y="293"/>
                  </a:cubicBezTo>
                  <a:cubicBezTo>
                    <a:pt x="4" y="295"/>
                    <a:pt x="7" y="296"/>
                    <a:pt x="10" y="295"/>
                  </a:cubicBezTo>
                  <a:cubicBezTo>
                    <a:pt x="48" y="283"/>
                    <a:pt x="86" y="292"/>
                    <a:pt x="103" y="297"/>
                  </a:cubicBezTo>
                  <a:cubicBezTo>
                    <a:pt x="96" y="305"/>
                    <a:pt x="96" y="305"/>
                    <a:pt x="96" y="305"/>
                  </a:cubicBezTo>
                  <a:cubicBezTo>
                    <a:pt x="91" y="311"/>
                    <a:pt x="92" y="321"/>
                    <a:pt x="96" y="332"/>
                  </a:cubicBezTo>
                  <a:cubicBezTo>
                    <a:pt x="67" y="362"/>
                    <a:pt x="67" y="362"/>
                    <a:pt x="67" y="362"/>
                  </a:cubicBezTo>
                  <a:cubicBezTo>
                    <a:pt x="54" y="376"/>
                    <a:pt x="73" y="407"/>
                    <a:pt x="97" y="431"/>
                  </a:cubicBezTo>
                  <a:cubicBezTo>
                    <a:pt x="116" y="449"/>
                    <a:pt x="139" y="466"/>
                    <a:pt x="155" y="466"/>
                  </a:cubicBezTo>
                  <a:cubicBezTo>
                    <a:pt x="159" y="466"/>
                    <a:pt x="163" y="464"/>
                    <a:pt x="166" y="461"/>
                  </a:cubicBezTo>
                  <a:cubicBezTo>
                    <a:pt x="196" y="432"/>
                    <a:pt x="196" y="432"/>
                    <a:pt x="196" y="432"/>
                  </a:cubicBezTo>
                  <a:cubicBezTo>
                    <a:pt x="202" y="434"/>
                    <a:pt x="208" y="436"/>
                    <a:pt x="212" y="436"/>
                  </a:cubicBezTo>
                  <a:cubicBezTo>
                    <a:pt x="218" y="436"/>
                    <a:pt x="221" y="433"/>
                    <a:pt x="223" y="432"/>
                  </a:cubicBezTo>
                  <a:cubicBezTo>
                    <a:pt x="232" y="424"/>
                    <a:pt x="232" y="424"/>
                    <a:pt x="232" y="424"/>
                  </a:cubicBezTo>
                  <a:cubicBezTo>
                    <a:pt x="237" y="442"/>
                    <a:pt x="245" y="480"/>
                    <a:pt x="233" y="518"/>
                  </a:cubicBezTo>
                  <a:cubicBezTo>
                    <a:pt x="233" y="521"/>
                    <a:pt x="233" y="524"/>
                    <a:pt x="235" y="526"/>
                  </a:cubicBezTo>
                  <a:cubicBezTo>
                    <a:pt x="237" y="527"/>
                    <a:pt x="238" y="527"/>
                    <a:pt x="240" y="527"/>
                  </a:cubicBezTo>
                  <a:cubicBezTo>
                    <a:pt x="241" y="527"/>
                    <a:pt x="242" y="527"/>
                    <a:pt x="243" y="527"/>
                  </a:cubicBezTo>
                  <a:cubicBezTo>
                    <a:pt x="246" y="526"/>
                    <a:pt x="308" y="496"/>
                    <a:pt x="324" y="454"/>
                  </a:cubicBezTo>
                  <a:cubicBezTo>
                    <a:pt x="337" y="417"/>
                    <a:pt x="333" y="349"/>
                    <a:pt x="332" y="333"/>
                  </a:cubicBezTo>
                  <a:cubicBezTo>
                    <a:pt x="439" y="235"/>
                    <a:pt x="439" y="235"/>
                    <a:pt x="439" y="235"/>
                  </a:cubicBezTo>
                  <a:cubicBezTo>
                    <a:pt x="523" y="151"/>
                    <a:pt x="540" y="28"/>
                    <a:pt x="520" y="8"/>
                  </a:cubicBezTo>
                  <a:close/>
                  <a:moveTo>
                    <a:pt x="21" y="278"/>
                  </a:moveTo>
                  <a:cubicBezTo>
                    <a:pt x="32" y="259"/>
                    <a:pt x="53" y="227"/>
                    <a:pt x="79" y="218"/>
                  </a:cubicBezTo>
                  <a:cubicBezTo>
                    <a:pt x="108" y="207"/>
                    <a:pt x="158" y="208"/>
                    <a:pt x="183" y="210"/>
                  </a:cubicBezTo>
                  <a:cubicBezTo>
                    <a:pt x="114" y="286"/>
                    <a:pt x="114" y="286"/>
                    <a:pt x="114" y="286"/>
                  </a:cubicBezTo>
                  <a:cubicBezTo>
                    <a:pt x="101" y="281"/>
                    <a:pt x="63" y="270"/>
                    <a:pt x="21" y="278"/>
                  </a:cubicBezTo>
                  <a:close/>
                  <a:moveTo>
                    <a:pt x="157" y="451"/>
                  </a:moveTo>
                  <a:cubicBezTo>
                    <a:pt x="153" y="454"/>
                    <a:pt x="132" y="446"/>
                    <a:pt x="107" y="421"/>
                  </a:cubicBezTo>
                  <a:cubicBezTo>
                    <a:pt x="82" y="396"/>
                    <a:pt x="74" y="375"/>
                    <a:pt x="77" y="372"/>
                  </a:cubicBezTo>
                  <a:cubicBezTo>
                    <a:pt x="103" y="345"/>
                    <a:pt x="103" y="345"/>
                    <a:pt x="103" y="345"/>
                  </a:cubicBezTo>
                  <a:cubicBezTo>
                    <a:pt x="113" y="361"/>
                    <a:pt x="127" y="377"/>
                    <a:pt x="139" y="389"/>
                  </a:cubicBezTo>
                  <a:cubicBezTo>
                    <a:pt x="154" y="404"/>
                    <a:pt x="170" y="417"/>
                    <a:pt x="183" y="425"/>
                  </a:cubicBezTo>
                  <a:lnTo>
                    <a:pt x="157" y="451"/>
                  </a:lnTo>
                  <a:close/>
                  <a:moveTo>
                    <a:pt x="311" y="449"/>
                  </a:moveTo>
                  <a:cubicBezTo>
                    <a:pt x="301" y="475"/>
                    <a:pt x="269" y="496"/>
                    <a:pt x="251" y="507"/>
                  </a:cubicBezTo>
                  <a:cubicBezTo>
                    <a:pt x="259" y="465"/>
                    <a:pt x="248" y="427"/>
                    <a:pt x="243" y="414"/>
                  </a:cubicBezTo>
                  <a:cubicBezTo>
                    <a:pt x="319" y="345"/>
                    <a:pt x="319" y="345"/>
                    <a:pt x="319" y="345"/>
                  </a:cubicBezTo>
                  <a:cubicBezTo>
                    <a:pt x="320" y="370"/>
                    <a:pt x="321" y="421"/>
                    <a:pt x="311" y="449"/>
                  </a:cubicBezTo>
                  <a:close/>
                  <a:moveTo>
                    <a:pt x="231" y="406"/>
                  </a:moveTo>
                  <a:cubicBezTo>
                    <a:pt x="230" y="406"/>
                    <a:pt x="230" y="407"/>
                    <a:pt x="229" y="407"/>
                  </a:cubicBezTo>
                  <a:cubicBezTo>
                    <a:pt x="214" y="421"/>
                    <a:pt x="214" y="421"/>
                    <a:pt x="214" y="421"/>
                  </a:cubicBezTo>
                  <a:cubicBezTo>
                    <a:pt x="214" y="421"/>
                    <a:pt x="213" y="422"/>
                    <a:pt x="212" y="422"/>
                  </a:cubicBezTo>
                  <a:cubicBezTo>
                    <a:pt x="202" y="422"/>
                    <a:pt x="177" y="407"/>
                    <a:pt x="149" y="379"/>
                  </a:cubicBezTo>
                  <a:cubicBezTo>
                    <a:pt x="116" y="346"/>
                    <a:pt x="104" y="319"/>
                    <a:pt x="107" y="314"/>
                  </a:cubicBezTo>
                  <a:cubicBezTo>
                    <a:pt x="120" y="299"/>
                    <a:pt x="120" y="299"/>
                    <a:pt x="120" y="299"/>
                  </a:cubicBezTo>
                  <a:cubicBezTo>
                    <a:pt x="121" y="299"/>
                    <a:pt x="121" y="299"/>
                    <a:pt x="121" y="298"/>
                  </a:cubicBezTo>
                  <a:cubicBezTo>
                    <a:pt x="303" y="98"/>
                    <a:pt x="303" y="98"/>
                    <a:pt x="303" y="98"/>
                  </a:cubicBezTo>
                  <a:cubicBezTo>
                    <a:pt x="365" y="37"/>
                    <a:pt x="448" y="14"/>
                    <a:pt x="488" y="14"/>
                  </a:cubicBezTo>
                  <a:cubicBezTo>
                    <a:pt x="502" y="14"/>
                    <a:pt x="508" y="17"/>
                    <a:pt x="510" y="18"/>
                  </a:cubicBezTo>
                  <a:cubicBezTo>
                    <a:pt x="523" y="31"/>
                    <a:pt x="510" y="144"/>
                    <a:pt x="430" y="225"/>
                  </a:cubicBezTo>
                  <a:lnTo>
                    <a:pt x="231" y="406"/>
                  </a:lnTo>
                  <a:close/>
                </a:path>
              </a:pathLst>
            </a:cu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24" name="Freeform 6"/>
            <p:cNvSpPr>
              <a:spLocks noEditPoints="1"/>
            </p:cNvSpPr>
            <p:nvPr/>
          </p:nvSpPr>
          <p:spPr bwMode="auto">
            <a:xfrm>
              <a:off x="2941" y="1495"/>
              <a:ext cx="104" cy="94"/>
            </a:xfrm>
            <a:custGeom>
              <a:avLst/>
              <a:gdLst>
                <a:gd name="T0" fmla="*/ 52 w 105"/>
                <a:gd name="T1" fmla="*/ 0 h 95"/>
                <a:gd name="T2" fmla="*/ 19 w 105"/>
                <a:gd name="T3" fmla="*/ 14 h 95"/>
                <a:gd name="T4" fmla="*/ 19 w 105"/>
                <a:gd name="T5" fmla="*/ 81 h 95"/>
                <a:gd name="T6" fmla="*/ 52 w 105"/>
                <a:gd name="T7" fmla="*/ 95 h 95"/>
                <a:gd name="T8" fmla="*/ 86 w 105"/>
                <a:gd name="T9" fmla="*/ 81 h 95"/>
                <a:gd name="T10" fmla="*/ 86 w 105"/>
                <a:gd name="T11" fmla="*/ 14 h 95"/>
                <a:gd name="T12" fmla="*/ 52 w 105"/>
                <a:gd name="T13" fmla="*/ 0 h 95"/>
                <a:gd name="T14" fmla="*/ 76 w 105"/>
                <a:gd name="T15" fmla="*/ 71 h 95"/>
                <a:gd name="T16" fmla="*/ 52 w 105"/>
                <a:gd name="T17" fmla="*/ 81 h 95"/>
                <a:gd name="T18" fmla="*/ 29 w 105"/>
                <a:gd name="T19" fmla="*/ 71 h 95"/>
                <a:gd name="T20" fmla="*/ 29 w 105"/>
                <a:gd name="T21" fmla="*/ 24 h 95"/>
                <a:gd name="T22" fmla="*/ 52 w 105"/>
                <a:gd name="T23" fmla="*/ 14 h 95"/>
                <a:gd name="T24" fmla="*/ 76 w 105"/>
                <a:gd name="T25" fmla="*/ 24 h 95"/>
                <a:gd name="T26" fmla="*/ 76 w 105"/>
                <a:gd name="T27" fmla="*/ 7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5" h="95">
                  <a:moveTo>
                    <a:pt x="52" y="0"/>
                  </a:moveTo>
                  <a:cubicBezTo>
                    <a:pt x="40" y="0"/>
                    <a:pt x="28" y="5"/>
                    <a:pt x="19" y="14"/>
                  </a:cubicBezTo>
                  <a:cubicBezTo>
                    <a:pt x="0" y="32"/>
                    <a:pt x="0" y="63"/>
                    <a:pt x="19" y="81"/>
                  </a:cubicBezTo>
                  <a:cubicBezTo>
                    <a:pt x="28" y="90"/>
                    <a:pt x="40" y="95"/>
                    <a:pt x="52" y="95"/>
                  </a:cubicBezTo>
                  <a:cubicBezTo>
                    <a:pt x="65" y="95"/>
                    <a:pt x="77" y="90"/>
                    <a:pt x="86" y="81"/>
                  </a:cubicBezTo>
                  <a:cubicBezTo>
                    <a:pt x="105" y="63"/>
                    <a:pt x="105" y="32"/>
                    <a:pt x="86" y="14"/>
                  </a:cubicBezTo>
                  <a:cubicBezTo>
                    <a:pt x="77" y="5"/>
                    <a:pt x="65" y="0"/>
                    <a:pt x="52" y="0"/>
                  </a:cubicBezTo>
                  <a:close/>
                  <a:moveTo>
                    <a:pt x="76" y="71"/>
                  </a:moveTo>
                  <a:cubicBezTo>
                    <a:pt x="70" y="78"/>
                    <a:pt x="61" y="81"/>
                    <a:pt x="52" y="81"/>
                  </a:cubicBezTo>
                  <a:cubicBezTo>
                    <a:pt x="43" y="81"/>
                    <a:pt x="35" y="78"/>
                    <a:pt x="29" y="71"/>
                  </a:cubicBezTo>
                  <a:cubicBezTo>
                    <a:pt x="15" y="58"/>
                    <a:pt x="15" y="37"/>
                    <a:pt x="29" y="24"/>
                  </a:cubicBezTo>
                  <a:cubicBezTo>
                    <a:pt x="35" y="17"/>
                    <a:pt x="43" y="14"/>
                    <a:pt x="52" y="14"/>
                  </a:cubicBezTo>
                  <a:cubicBezTo>
                    <a:pt x="61" y="14"/>
                    <a:pt x="70" y="17"/>
                    <a:pt x="76" y="24"/>
                  </a:cubicBezTo>
                  <a:cubicBezTo>
                    <a:pt x="89" y="37"/>
                    <a:pt x="89" y="58"/>
                    <a:pt x="76" y="71"/>
                  </a:cubicBezTo>
                  <a:close/>
                </a:path>
              </a:pathLst>
            </a:cu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25" name="Freeform 7"/>
            <p:cNvSpPr/>
            <p:nvPr/>
          </p:nvSpPr>
          <p:spPr bwMode="auto">
            <a:xfrm>
              <a:off x="2600" y="1782"/>
              <a:ext cx="153" cy="151"/>
            </a:xfrm>
            <a:custGeom>
              <a:avLst/>
              <a:gdLst>
                <a:gd name="T0" fmla="*/ 140 w 154"/>
                <a:gd name="T1" fmla="*/ 47 h 153"/>
                <a:gd name="T2" fmla="*/ 135 w 154"/>
                <a:gd name="T3" fmla="*/ 56 h 153"/>
                <a:gd name="T4" fmla="*/ 118 w 154"/>
                <a:gd name="T5" fmla="*/ 106 h 153"/>
                <a:gd name="T6" fmla="*/ 51 w 154"/>
                <a:gd name="T7" fmla="*/ 130 h 153"/>
                <a:gd name="T8" fmla="*/ 18 w 154"/>
                <a:gd name="T9" fmla="*/ 136 h 153"/>
                <a:gd name="T10" fmla="*/ 22 w 154"/>
                <a:gd name="T11" fmla="*/ 109 h 153"/>
                <a:gd name="T12" fmla="*/ 48 w 154"/>
                <a:gd name="T13" fmla="*/ 36 h 153"/>
                <a:gd name="T14" fmla="*/ 98 w 154"/>
                <a:gd name="T15" fmla="*/ 19 h 153"/>
                <a:gd name="T16" fmla="*/ 107 w 154"/>
                <a:gd name="T17" fmla="*/ 14 h 153"/>
                <a:gd name="T18" fmla="*/ 102 w 154"/>
                <a:gd name="T19" fmla="*/ 6 h 153"/>
                <a:gd name="T20" fmla="*/ 38 w 154"/>
                <a:gd name="T21" fmla="*/ 26 h 153"/>
                <a:gd name="T22" fmla="*/ 8 w 154"/>
                <a:gd name="T23" fmla="*/ 107 h 153"/>
                <a:gd name="T24" fmla="*/ 1 w 154"/>
                <a:gd name="T25" fmla="*/ 144 h 153"/>
                <a:gd name="T26" fmla="*/ 3 w 154"/>
                <a:gd name="T27" fmla="*/ 151 h 153"/>
                <a:gd name="T28" fmla="*/ 8 w 154"/>
                <a:gd name="T29" fmla="*/ 153 h 153"/>
                <a:gd name="T30" fmla="*/ 10 w 154"/>
                <a:gd name="T31" fmla="*/ 153 h 153"/>
                <a:gd name="T32" fmla="*/ 53 w 154"/>
                <a:gd name="T33" fmla="*/ 144 h 153"/>
                <a:gd name="T34" fmla="*/ 128 w 154"/>
                <a:gd name="T35" fmla="*/ 116 h 153"/>
                <a:gd name="T36" fmla="*/ 149 w 154"/>
                <a:gd name="T37" fmla="*/ 52 h 153"/>
                <a:gd name="T38" fmla="*/ 140 w 154"/>
                <a:gd name="T39" fmla="*/ 47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4" h="153">
                  <a:moveTo>
                    <a:pt x="140" y="47"/>
                  </a:moveTo>
                  <a:cubicBezTo>
                    <a:pt x="136" y="48"/>
                    <a:pt x="134" y="52"/>
                    <a:pt x="135" y="56"/>
                  </a:cubicBezTo>
                  <a:cubicBezTo>
                    <a:pt x="140" y="73"/>
                    <a:pt x="134" y="90"/>
                    <a:pt x="118" y="106"/>
                  </a:cubicBezTo>
                  <a:cubicBezTo>
                    <a:pt x="101" y="122"/>
                    <a:pt x="77" y="126"/>
                    <a:pt x="51" y="130"/>
                  </a:cubicBezTo>
                  <a:cubicBezTo>
                    <a:pt x="40" y="132"/>
                    <a:pt x="29" y="133"/>
                    <a:pt x="18" y="136"/>
                  </a:cubicBezTo>
                  <a:cubicBezTo>
                    <a:pt x="19" y="127"/>
                    <a:pt x="21" y="118"/>
                    <a:pt x="22" y="109"/>
                  </a:cubicBezTo>
                  <a:cubicBezTo>
                    <a:pt x="26" y="82"/>
                    <a:pt x="30" y="54"/>
                    <a:pt x="48" y="36"/>
                  </a:cubicBezTo>
                  <a:cubicBezTo>
                    <a:pt x="64" y="20"/>
                    <a:pt x="81" y="15"/>
                    <a:pt x="98" y="19"/>
                  </a:cubicBezTo>
                  <a:cubicBezTo>
                    <a:pt x="102" y="20"/>
                    <a:pt x="106" y="18"/>
                    <a:pt x="107" y="14"/>
                  </a:cubicBezTo>
                  <a:cubicBezTo>
                    <a:pt x="108" y="10"/>
                    <a:pt x="105" y="7"/>
                    <a:pt x="102" y="6"/>
                  </a:cubicBezTo>
                  <a:cubicBezTo>
                    <a:pt x="80" y="0"/>
                    <a:pt x="57" y="7"/>
                    <a:pt x="38" y="26"/>
                  </a:cubicBezTo>
                  <a:cubicBezTo>
                    <a:pt x="17" y="47"/>
                    <a:pt x="13" y="78"/>
                    <a:pt x="8" y="107"/>
                  </a:cubicBezTo>
                  <a:cubicBezTo>
                    <a:pt x="6" y="120"/>
                    <a:pt x="4" y="133"/>
                    <a:pt x="1" y="144"/>
                  </a:cubicBezTo>
                  <a:cubicBezTo>
                    <a:pt x="0" y="147"/>
                    <a:pt x="1" y="150"/>
                    <a:pt x="3" y="151"/>
                  </a:cubicBezTo>
                  <a:cubicBezTo>
                    <a:pt x="4" y="153"/>
                    <a:pt x="6" y="153"/>
                    <a:pt x="8" y="153"/>
                  </a:cubicBezTo>
                  <a:cubicBezTo>
                    <a:pt x="9" y="153"/>
                    <a:pt x="9" y="153"/>
                    <a:pt x="10" y="153"/>
                  </a:cubicBezTo>
                  <a:cubicBezTo>
                    <a:pt x="23" y="148"/>
                    <a:pt x="38" y="146"/>
                    <a:pt x="53" y="144"/>
                  </a:cubicBezTo>
                  <a:cubicBezTo>
                    <a:pt x="80" y="140"/>
                    <a:pt x="108" y="136"/>
                    <a:pt x="128" y="116"/>
                  </a:cubicBezTo>
                  <a:cubicBezTo>
                    <a:pt x="147" y="97"/>
                    <a:pt x="154" y="74"/>
                    <a:pt x="149" y="52"/>
                  </a:cubicBezTo>
                  <a:cubicBezTo>
                    <a:pt x="148" y="49"/>
                    <a:pt x="144" y="46"/>
                    <a:pt x="140" y="47"/>
                  </a:cubicBezTo>
                  <a:close/>
                </a:path>
              </a:pathLst>
            </a:cu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grpSp>
      <p:grpSp>
        <p:nvGrpSpPr>
          <p:cNvPr id="26" name="Group 10"/>
          <p:cNvGrpSpPr>
            <a:grpSpLocks noChangeAspect="1"/>
          </p:cNvGrpSpPr>
          <p:nvPr/>
        </p:nvGrpSpPr>
        <p:grpSpPr bwMode="auto">
          <a:xfrm>
            <a:off x="797792" y="3450576"/>
            <a:ext cx="887338" cy="897384"/>
            <a:chOff x="2772" y="2127"/>
            <a:chExt cx="530" cy="536"/>
          </a:xfrm>
          <a:solidFill>
            <a:schemeClr val="accent2"/>
          </a:solidFill>
        </p:grpSpPr>
        <p:sp>
          <p:nvSpPr>
            <p:cNvPr id="27" name="Freeform 11"/>
            <p:cNvSpPr/>
            <p:nvPr/>
          </p:nvSpPr>
          <p:spPr bwMode="auto">
            <a:xfrm>
              <a:off x="3054" y="2204"/>
              <a:ext cx="135" cy="169"/>
            </a:xfrm>
            <a:custGeom>
              <a:avLst/>
              <a:gdLst>
                <a:gd name="T0" fmla="*/ 138 w 142"/>
                <a:gd name="T1" fmla="*/ 139 h 178"/>
                <a:gd name="T2" fmla="*/ 129 w 142"/>
                <a:gd name="T3" fmla="*/ 141 h 178"/>
                <a:gd name="T4" fmla="*/ 90 w 142"/>
                <a:gd name="T5" fmla="*/ 164 h 178"/>
                <a:gd name="T6" fmla="*/ 40 w 142"/>
                <a:gd name="T7" fmla="*/ 115 h 178"/>
                <a:gd name="T8" fmla="*/ 91 w 142"/>
                <a:gd name="T9" fmla="*/ 115 h 178"/>
                <a:gd name="T10" fmla="*/ 98 w 142"/>
                <a:gd name="T11" fmla="*/ 108 h 178"/>
                <a:gd name="T12" fmla="*/ 91 w 142"/>
                <a:gd name="T13" fmla="*/ 101 h 178"/>
                <a:gd name="T14" fmla="*/ 38 w 142"/>
                <a:gd name="T15" fmla="*/ 101 h 178"/>
                <a:gd name="T16" fmla="*/ 37 w 142"/>
                <a:gd name="T17" fmla="*/ 89 h 178"/>
                <a:gd name="T18" fmla="*/ 37 w 142"/>
                <a:gd name="T19" fmla="*/ 78 h 178"/>
                <a:gd name="T20" fmla="*/ 91 w 142"/>
                <a:gd name="T21" fmla="*/ 78 h 178"/>
                <a:gd name="T22" fmla="*/ 98 w 142"/>
                <a:gd name="T23" fmla="*/ 71 h 178"/>
                <a:gd name="T24" fmla="*/ 91 w 142"/>
                <a:gd name="T25" fmla="*/ 64 h 178"/>
                <a:gd name="T26" fmla="*/ 39 w 142"/>
                <a:gd name="T27" fmla="*/ 64 h 178"/>
                <a:gd name="T28" fmla="*/ 52 w 142"/>
                <a:gd name="T29" fmla="*/ 34 h 178"/>
                <a:gd name="T30" fmla="*/ 90 w 142"/>
                <a:gd name="T31" fmla="*/ 14 h 178"/>
                <a:gd name="T32" fmla="*/ 129 w 142"/>
                <a:gd name="T33" fmla="*/ 37 h 178"/>
                <a:gd name="T34" fmla="*/ 138 w 142"/>
                <a:gd name="T35" fmla="*/ 39 h 178"/>
                <a:gd name="T36" fmla="*/ 140 w 142"/>
                <a:gd name="T37" fmla="*/ 29 h 178"/>
                <a:gd name="T38" fmla="*/ 90 w 142"/>
                <a:gd name="T39" fmla="*/ 0 h 178"/>
                <a:gd name="T40" fmla="*/ 41 w 142"/>
                <a:gd name="T41" fmla="*/ 25 h 178"/>
                <a:gd name="T42" fmla="*/ 25 w 142"/>
                <a:gd name="T43" fmla="*/ 64 h 178"/>
                <a:gd name="T44" fmla="*/ 7 w 142"/>
                <a:gd name="T45" fmla="*/ 64 h 178"/>
                <a:gd name="T46" fmla="*/ 0 w 142"/>
                <a:gd name="T47" fmla="*/ 71 h 178"/>
                <a:gd name="T48" fmla="*/ 7 w 142"/>
                <a:gd name="T49" fmla="*/ 78 h 178"/>
                <a:gd name="T50" fmla="*/ 23 w 142"/>
                <a:gd name="T51" fmla="*/ 78 h 178"/>
                <a:gd name="T52" fmla="*/ 23 w 142"/>
                <a:gd name="T53" fmla="*/ 89 h 178"/>
                <a:gd name="T54" fmla="*/ 24 w 142"/>
                <a:gd name="T55" fmla="*/ 101 h 178"/>
                <a:gd name="T56" fmla="*/ 7 w 142"/>
                <a:gd name="T57" fmla="*/ 101 h 178"/>
                <a:gd name="T58" fmla="*/ 0 w 142"/>
                <a:gd name="T59" fmla="*/ 108 h 178"/>
                <a:gd name="T60" fmla="*/ 7 w 142"/>
                <a:gd name="T61" fmla="*/ 115 h 178"/>
                <a:gd name="T62" fmla="*/ 25 w 142"/>
                <a:gd name="T63" fmla="*/ 115 h 178"/>
                <a:gd name="T64" fmla="*/ 90 w 142"/>
                <a:gd name="T65" fmla="*/ 178 h 178"/>
                <a:gd name="T66" fmla="*/ 140 w 142"/>
                <a:gd name="T67" fmla="*/ 149 h 178"/>
                <a:gd name="T68" fmla="*/ 138 w 142"/>
                <a:gd name="T69" fmla="*/ 13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2" h="178">
                  <a:moveTo>
                    <a:pt x="138" y="139"/>
                  </a:moveTo>
                  <a:cubicBezTo>
                    <a:pt x="135" y="137"/>
                    <a:pt x="131" y="138"/>
                    <a:pt x="129" y="141"/>
                  </a:cubicBezTo>
                  <a:cubicBezTo>
                    <a:pt x="118" y="157"/>
                    <a:pt x="106" y="164"/>
                    <a:pt x="90" y="164"/>
                  </a:cubicBezTo>
                  <a:cubicBezTo>
                    <a:pt x="64" y="164"/>
                    <a:pt x="46" y="146"/>
                    <a:pt x="40" y="115"/>
                  </a:cubicBezTo>
                  <a:cubicBezTo>
                    <a:pt x="91" y="115"/>
                    <a:pt x="91" y="115"/>
                    <a:pt x="91" y="115"/>
                  </a:cubicBezTo>
                  <a:cubicBezTo>
                    <a:pt x="94" y="115"/>
                    <a:pt x="98" y="112"/>
                    <a:pt x="98" y="108"/>
                  </a:cubicBezTo>
                  <a:cubicBezTo>
                    <a:pt x="98" y="104"/>
                    <a:pt x="94" y="101"/>
                    <a:pt x="91" y="101"/>
                  </a:cubicBezTo>
                  <a:cubicBezTo>
                    <a:pt x="38" y="101"/>
                    <a:pt x="38" y="101"/>
                    <a:pt x="38" y="101"/>
                  </a:cubicBezTo>
                  <a:cubicBezTo>
                    <a:pt x="37" y="97"/>
                    <a:pt x="37" y="93"/>
                    <a:pt x="37" y="89"/>
                  </a:cubicBezTo>
                  <a:cubicBezTo>
                    <a:pt x="37" y="85"/>
                    <a:pt x="37" y="82"/>
                    <a:pt x="37" y="78"/>
                  </a:cubicBezTo>
                  <a:cubicBezTo>
                    <a:pt x="91" y="78"/>
                    <a:pt x="91" y="78"/>
                    <a:pt x="91" y="78"/>
                  </a:cubicBezTo>
                  <a:cubicBezTo>
                    <a:pt x="94" y="78"/>
                    <a:pt x="98" y="75"/>
                    <a:pt x="98" y="71"/>
                  </a:cubicBezTo>
                  <a:cubicBezTo>
                    <a:pt x="98" y="67"/>
                    <a:pt x="94" y="64"/>
                    <a:pt x="91" y="64"/>
                  </a:cubicBezTo>
                  <a:cubicBezTo>
                    <a:pt x="39" y="64"/>
                    <a:pt x="39" y="64"/>
                    <a:pt x="39" y="64"/>
                  </a:cubicBezTo>
                  <a:cubicBezTo>
                    <a:pt x="42" y="52"/>
                    <a:pt x="46" y="42"/>
                    <a:pt x="52" y="34"/>
                  </a:cubicBezTo>
                  <a:cubicBezTo>
                    <a:pt x="61" y="21"/>
                    <a:pt x="75" y="14"/>
                    <a:pt x="90" y="14"/>
                  </a:cubicBezTo>
                  <a:cubicBezTo>
                    <a:pt x="106" y="14"/>
                    <a:pt x="118" y="21"/>
                    <a:pt x="129" y="37"/>
                  </a:cubicBezTo>
                  <a:cubicBezTo>
                    <a:pt x="131" y="40"/>
                    <a:pt x="135" y="41"/>
                    <a:pt x="138" y="39"/>
                  </a:cubicBezTo>
                  <a:cubicBezTo>
                    <a:pt x="142" y="36"/>
                    <a:pt x="142" y="32"/>
                    <a:pt x="140" y="29"/>
                  </a:cubicBezTo>
                  <a:cubicBezTo>
                    <a:pt x="127" y="9"/>
                    <a:pt x="110" y="0"/>
                    <a:pt x="90" y="0"/>
                  </a:cubicBezTo>
                  <a:cubicBezTo>
                    <a:pt x="70" y="0"/>
                    <a:pt x="53" y="9"/>
                    <a:pt x="41" y="25"/>
                  </a:cubicBezTo>
                  <a:cubicBezTo>
                    <a:pt x="33" y="36"/>
                    <a:pt x="28" y="49"/>
                    <a:pt x="25" y="64"/>
                  </a:cubicBezTo>
                  <a:cubicBezTo>
                    <a:pt x="7" y="64"/>
                    <a:pt x="7" y="64"/>
                    <a:pt x="7" y="64"/>
                  </a:cubicBezTo>
                  <a:cubicBezTo>
                    <a:pt x="4" y="64"/>
                    <a:pt x="0" y="67"/>
                    <a:pt x="0" y="71"/>
                  </a:cubicBezTo>
                  <a:cubicBezTo>
                    <a:pt x="0" y="75"/>
                    <a:pt x="4" y="78"/>
                    <a:pt x="7" y="78"/>
                  </a:cubicBezTo>
                  <a:cubicBezTo>
                    <a:pt x="23" y="78"/>
                    <a:pt x="23" y="78"/>
                    <a:pt x="23" y="78"/>
                  </a:cubicBezTo>
                  <a:cubicBezTo>
                    <a:pt x="23" y="82"/>
                    <a:pt x="23" y="85"/>
                    <a:pt x="23" y="89"/>
                  </a:cubicBezTo>
                  <a:cubicBezTo>
                    <a:pt x="23" y="93"/>
                    <a:pt x="23" y="97"/>
                    <a:pt x="24" y="101"/>
                  </a:cubicBezTo>
                  <a:cubicBezTo>
                    <a:pt x="7" y="101"/>
                    <a:pt x="7" y="101"/>
                    <a:pt x="7" y="101"/>
                  </a:cubicBezTo>
                  <a:cubicBezTo>
                    <a:pt x="4" y="101"/>
                    <a:pt x="0" y="104"/>
                    <a:pt x="0" y="108"/>
                  </a:cubicBezTo>
                  <a:cubicBezTo>
                    <a:pt x="0" y="112"/>
                    <a:pt x="4" y="115"/>
                    <a:pt x="7" y="115"/>
                  </a:cubicBezTo>
                  <a:cubicBezTo>
                    <a:pt x="25" y="115"/>
                    <a:pt x="25" y="115"/>
                    <a:pt x="25" y="115"/>
                  </a:cubicBezTo>
                  <a:cubicBezTo>
                    <a:pt x="33" y="154"/>
                    <a:pt x="56" y="178"/>
                    <a:pt x="90" y="178"/>
                  </a:cubicBezTo>
                  <a:cubicBezTo>
                    <a:pt x="110" y="178"/>
                    <a:pt x="127" y="168"/>
                    <a:pt x="140" y="149"/>
                  </a:cubicBezTo>
                  <a:cubicBezTo>
                    <a:pt x="142" y="146"/>
                    <a:pt x="142" y="141"/>
                    <a:pt x="138" y="139"/>
                  </a:cubicBezTo>
                  <a:close/>
                </a:path>
              </a:pathLst>
            </a:cu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28" name="Freeform 12"/>
            <p:cNvSpPr>
              <a:spLocks noEditPoints="1"/>
            </p:cNvSpPr>
            <p:nvPr/>
          </p:nvSpPr>
          <p:spPr bwMode="auto">
            <a:xfrm>
              <a:off x="2890" y="2377"/>
              <a:ext cx="112" cy="195"/>
            </a:xfrm>
            <a:custGeom>
              <a:avLst/>
              <a:gdLst>
                <a:gd name="T0" fmla="*/ 112 w 117"/>
                <a:gd name="T1" fmla="*/ 42 h 205"/>
                <a:gd name="T2" fmla="*/ 70 w 117"/>
                <a:gd name="T3" fmla="*/ 25 h 205"/>
                <a:gd name="T4" fmla="*/ 70 w 117"/>
                <a:gd name="T5" fmla="*/ 7 h 205"/>
                <a:gd name="T6" fmla="*/ 63 w 117"/>
                <a:gd name="T7" fmla="*/ 0 h 205"/>
                <a:gd name="T8" fmla="*/ 56 w 117"/>
                <a:gd name="T9" fmla="*/ 7 h 205"/>
                <a:gd name="T10" fmla="*/ 56 w 117"/>
                <a:gd name="T11" fmla="*/ 25 h 205"/>
                <a:gd name="T12" fmla="*/ 11 w 117"/>
                <a:gd name="T13" fmla="*/ 64 h 205"/>
                <a:gd name="T14" fmla="*/ 56 w 117"/>
                <a:gd name="T15" fmla="*/ 103 h 205"/>
                <a:gd name="T16" fmla="*/ 56 w 117"/>
                <a:gd name="T17" fmla="*/ 158 h 205"/>
                <a:gd name="T18" fmla="*/ 12 w 117"/>
                <a:gd name="T19" fmla="*/ 138 h 205"/>
                <a:gd name="T20" fmla="*/ 2 w 117"/>
                <a:gd name="T21" fmla="*/ 139 h 205"/>
                <a:gd name="T22" fmla="*/ 3 w 117"/>
                <a:gd name="T23" fmla="*/ 149 h 205"/>
                <a:gd name="T24" fmla="*/ 56 w 117"/>
                <a:gd name="T25" fmla="*/ 172 h 205"/>
                <a:gd name="T26" fmla="*/ 56 w 117"/>
                <a:gd name="T27" fmla="*/ 198 h 205"/>
                <a:gd name="T28" fmla="*/ 63 w 117"/>
                <a:gd name="T29" fmla="*/ 205 h 205"/>
                <a:gd name="T30" fmla="*/ 70 w 117"/>
                <a:gd name="T31" fmla="*/ 198 h 205"/>
                <a:gd name="T32" fmla="*/ 70 w 117"/>
                <a:gd name="T33" fmla="*/ 172 h 205"/>
                <a:gd name="T34" fmla="*/ 114 w 117"/>
                <a:gd name="T35" fmla="*/ 135 h 205"/>
                <a:gd name="T36" fmla="*/ 71 w 117"/>
                <a:gd name="T37" fmla="*/ 92 h 205"/>
                <a:gd name="T38" fmla="*/ 70 w 117"/>
                <a:gd name="T39" fmla="*/ 92 h 205"/>
                <a:gd name="T40" fmla="*/ 70 w 117"/>
                <a:gd name="T41" fmla="*/ 39 h 205"/>
                <a:gd name="T42" fmla="*/ 105 w 117"/>
                <a:gd name="T43" fmla="*/ 54 h 205"/>
                <a:gd name="T44" fmla="*/ 114 w 117"/>
                <a:gd name="T45" fmla="*/ 52 h 205"/>
                <a:gd name="T46" fmla="*/ 112 w 117"/>
                <a:gd name="T47" fmla="*/ 42 h 205"/>
                <a:gd name="T48" fmla="*/ 25 w 117"/>
                <a:gd name="T49" fmla="*/ 64 h 205"/>
                <a:gd name="T50" fmla="*/ 56 w 117"/>
                <a:gd name="T51" fmla="*/ 39 h 205"/>
                <a:gd name="T52" fmla="*/ 56 w 117"/>
                <a:gd name="T53" fmla="*/ 89 h 205"/>
                <a:gd name="T54" fmla="*/ 25 w 117"/>
                <a:gd name="T55" fmla="*/ 64 h 205"/>
                <a:gd name="T56" fmla="*/ 100 w 117"/>
                <a:gd name="T57" fmla="*/ 135 h 205"/>
                <a:gd name="T58" fmla="*/ 70 w 117"/>
                <a:gd name="T59" fmla="*/ 158 h 205"/>
                <a:gd name="T60" fmla="*/ 70 w 117"/>
                <a:gd name="T61" fmla="*/ 106 h 205"/>
                <a:gd name="T62" fmla="*/ 100 w 117"/>
                <a:gd name="T63" fmla="*/ 135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7" h="205">
                  <a:moveTo>
                    <a:pt x="112" y="42"/>
                  </a:moveTo>
                  <a:cubicBezTo>
                    <a:pt x="99" y="33"/>
                    <a:pt x="83" y="27"/>
                    <a:pt x="70" y="25"/>
                  </a:cubicBezTo>
                  <a:cubicBezTo>
                    <a:pt x="70" y="7"/>
                    <a:pt x="70" y="7"/>
                    <a:pt x="70" y="7"/>
                  </a:cubicBezTo>
                  <a:cubicBezTo>
                    <a:pt x="70" y="4"/>
                    <a:pt x="67" y="0"/>
                    <a:pt x="63" y="0"/>
                  </a:cubicBezTo>
                  <a:cubicBezTo>
                    <a:pt x="59" y="0"/>
                    <a:pt x="56" y="4"/>
                    <a:pt x="56" y="7"/>
                  </a:cubicBezTo>
                  <a:cubicBezTo>
                    <a:pt x="56" y="25"/>
                    <a:pt x="56" y="25"/>
                    <a:pt x="56" y="25"/>
                  </a:cubicBezTo>
                  <a:cubicBezTo>
                    <a:pt x="34" y="27"/>
                    <a:pt x="11" y="38"/>
                    <a:pt x="11" y="64"/>
                  </a:cubicBezTo>
                  <a:cubicBezTo>
                    <a:pt x="11" y="92"/>
                    <a:pt x="40" y="99"/>
                    <a:pt x="56" y="103"/>
                  </a:cubicBezTo>
                  <a:cubicBezTo>
                    <a:pt x="56" y="158"/>
                    <a:pt x="56" y="158"/>
                    <a:pt x="56" y="158"/>
                  </a:cubicBezTo>
                  <a:cubicBezTo>
                    <a:pt x="42" y="155"/>
                    <a:pt x="24" y="148"/>
                    <a:pt x="12" y="138"/>
                  </a:cubicBezTo>
                  <a:cubicBezTo>
                    <a:pt x="9" y="136"/>
                    <a:pt x="5" y="136"/>
                    <a:pt x="2" y="139"/>
                  </a:cubicBezTo>
                  <a:cubicBezTo>
                    <a:pt x="0" y="142"/>
                    <a:pt x="0" y="147"/>
                    <a:pt x="3" y="149"/>
                  </a:cubicBezTo>
                  <a:cubicBezTo>
                    <a:pt x="17" y="160"/>
                    <a:pt x="39" y="170"/>
                    <a:pt x="56" y="172"/>
                  </a:cubicBezTo>
                  <a:cubicBezTo>
                    <a:pt x="56" y="198"/>
                    <a:pt x="56" y="198"/>
                    <a:pt x="56" y="198"/>
                  </a:cubicBezTo>
                  <a:cubicBezTo>
                    <a:pt x="56" y="202"/>
                    <a:pt x="59" y="205"/>
                    <a:pt x="63" y="205"/>
                  </a:cubicBezTo>
                  <a:cubicBezTo>
                    <a:pt x="67" y="205"/>
                    <a:pt x="70" y="202"/>
                    <a:pt x="70" y="198"/>
                  </a:cubicBezTo>
                  <a:cubicBezTo>
                    <a:pt x="70" y="172"/>
                    <a:pt x="70" y="172"/>
                    <a:pt x="70" y="172"/>
                  </a:cubicBezTo>
                  <a:cubicBezTo>
                    <a:pt x="92" y="171"/>
                    <a:pt x="114" y="161"/>
                    <a:pt x="114" y="135"/>
                  </a:cubicBezTo>
                  <a:cubicBezTo>
                    <a:pt x="114" y="102"/>
                    <a:pt x="85" y="95"/>
                    <a:pt x="71" y="92"/>
                  </a:cubicBezTo>
                  <a:cubicBezTo>
                    <a:pt x="70" y="92"/>
                    <a:pt x="70" y="92"/>
                    <a:pt x="70" y="92"/>
                  </a:cubicBezTo>
                  <a:cubicBezTo>
                    <a:pt x="70" y="39"/>
                    <a:pt x="70" y="39"/>
                    <a:pt x="70" y="39"/>
                  </a:cubicBezTo>
                  <a:cubicBezTo>
                    <a:pt x="81" y="41"/>
                    <a:pt x="93" y="46"/>
                    <a:pt x="105" y="54"/>
                  </a:cubicBezTo>
                  <a:cubicBezTo>
                    <a:pt x="108" y="56"/>
                    <a:pt x="112" y="55"/>
                    <a:pt x="114" y="52"/>
                  </a:cubicBezTo>
                  <a:cubicBezTo>
                    <a:pt x="117" y="48"/>
                    <a:pt x="116" y="44"/>
                    <a:pt x="112" y="42"/>
                  </a:cubicBezTo>
                  <a:close/>
                  <a:moveTo>
                    <a:pt x="25" y="64"/>
                  </a:moveTo>
                  <a:cubicBezTo>
                    <a:pt x="25" y="45"/>
                    <a:pt x="44" y="40"/>
                    <a:pt x="56" y="39"/>
                  </a:cubicBezTo>
                  <a:cubicBezTo>
                    <a:pt x="56" y="89"/>
                    <a:pt x="56" y="89"/>
                    <a:pt x="56" y="89"/>
                  </a:cubicBezTo>
                  <a:cubicBezTo>
                    <a:pt x="40" y="85"/>
                    <a:pt x="25" y="79"/>
                    <a:pt x="25" y="64"/>
                  </a:cubicBezTo>
                  <a:close/>
                  <a:moveTo>
                    <a:pt x="100" y="135"/>
                  </a:moveTo>
                  <a:cubicBezTo>
                    <a:pt x="100" y="153"/>
                    <a:pt x="82" y="158"/>
                    <a:pt x="70" y="158"/>
                  </a:cubicBezTo>
                  <a:cubicBezTo>
                    <a:pt x="70" y="106"/>
                    <a:pt x="70" y="106"/>
                    <a:pt x="70" y="106"/>
                  </a:cubicBezTo>
                  <a:cubicBezTo>
                    <a:pt x="86" y="110"/>
                    <a:pt x="100" y="116"/>
                    <a:pt x="100" y="135"/>
                  </a:cubicBezTo>
                  <a:close/>
                </a:path>
              </a:pathLst>
            </a:cu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29" name="Freeform 13"/>
            <p:cNvSpPr>
              <a:spLocks noEditPoints="1"/>
            </p:cNvSpPr>
            <p:nvPr/>
          </p:nvSpPr>
          <p:spPr bwMode="auto">
            <a:xfrm>
              <a:off x="2772" y="2127"/>
              <a:ext cx="530" cy="536"/>
            </a:xfrm>
            <a:custGeom>
              <a:avLst/>
              <a:gdLst>
                <a:gd name="T0" fmla="*/ 387 w 557"/>
                <a:gd name="T1" fmla="*/ 1 h 564"/>
                <a:gd name="T2" fmla="*/ 220 w 557"/>
                <a:gd name="T3" fmla="*/ 202 h 564"/>
                <a:gd name="T4" fmla="*/ 49 w 557"/>
                <a:gd name="T5" fmla="*/ 276 h 564"/>
                <a:gd name="T6" fmla="*/ 108 w 557"/>
                <a:gd name="T7" fmla="*/ 74 h 564"/>
                <a:gd name="T8" fmla="*/ 137 w 557"/>
                <a:gd name="T9" fmla="*/ 97 h 564"/>
                <a:gd name="T10" fmla="*/ 140 w 557"/>
                <a:gd name="T11" fmla="*/ 110 h 564"/>
                <a:gd name="T12" fmla="*/ 215 w 557"/>
                <a:gd name="T13" fmla="*/ 76 h 564"/>
                <a:gd name="T14" fmla="*/ 216 w 557"/>
                <a:gd name="T15" fmla="*/ 75 h 564"/>
                <a:gd name="T16" fmla="*/ 217 w 557"/>
                <a:gd name="T17" fmla="*/ 74 h 564"/>
                <a:gd name="T18" fmla="*/ 218 w 557"/>
                <a:gd name="T19" fmla="*/ 73 h 564"/>
                <a:gd name="T20" fmla="*/ 219 w 557"/>
                <a:gd name="T21" fmla="*/ 72 h 564"/>
                <a:gd name="T22" fmla="*/ 219 w 557"/>
                <a:gd name="T23" fmla="*/ 71 h 564"/>
                <a:gd name="T24" fmla="*/ 219 w 557"/>
                <a:gd name="T25" fmla="*/ 68 h 564"/>
                <a:gd name="T26" fmla="*/ 219 w 557"/>
                <a:gd name="T27" fmla="*/ 67 h 564"/>
                <a:gd name="T28" fmla="*/ 218 w 557"/>
                <a:gd name="T29" fmla="*/ 65 h 564"/>
                <a:gd name="T30" fmla="*/ 169 w 557"/>
                <a:gd name="T31" fmla="*/ 3 h 564"/>
                <a:gd name="T32" fmla="*/ 158 w 557"/>
                <a:gd name="T33" fmla="*/ 12 h 564"/>
                <a:gd name="T34" fmla="*/ 102 w 557"/>
                <a:gd name="T35" fmla="*/ 61 h 564"/>
                <a:gd name="T36" fmla="*/ 41 w 557"/>
                <a:gd name="T37" fmla="*/ 289 h 564"/>
                <a:gd name="T38" fmla="*/ 190 w 557"/>
                <a:gd name="T39" fmla="*/ 539 h 564"/>
                <a:gd name="T40" fmla="*/ 356 w 557"/>
                <a:gd name="T41" fmla="*/ 337 h 564"/>
                <a:gd name="T42" fmla="*/ 508 w 557"/>
                <a:gd name="T43" fmla="*/ 288 h 564"/>
                <a:gd name="T44" fmla="*/ 450 w 557"/>
                <a:gd name="T45" fmla="*/ 490 h 564"/>
                <a:gd name="T46" fmla="*/ 420 w 557"/>
                <a:gd name="T47" fmla="*/ 468 h 564"/>
                <a:gd name="T48" fmla="*/ 414 w 557"/>
                <a:gd name="T49" fmla="*/ 456 h 564"/>
                <a:gd name="T50" fmla="*/ 342 w 557"/>
                <a:gd name="T51" fmla="*/ 489 h 564"/>
                <a:gd name="T52" fmla="*/ 341 w 557"/>
                <a:gd name="T53" fmla="*/ 490 h 564"/>
                <a:gd name="T54" fmla="*/ 339 w 557"/>
                <a:gd name="T55" fmla="*/ 491 h 564"/>
                <a:gd name="T56" fmla="*/ 339 w 557"/>
                <a:gd name="T57" fmla="*/ 492 h 564"/>
                <a:gd name="T58" fmla="*/ 338 w 557"/>
                <a:gd name="T59" fmla="*/ 493 h 564"/>
                <a:gd name="T60" fmla="*/ 338 w 557"/>
                <a:gd name="T61" fmla="*/ 494 h 564"/>
                <a:gd name="T62" fmla="*/ 338 w 557"/>
                <a:gd name="T63" fmla="*/ 497 h 564"/>
                <a:gd name="T64" fmla="*/ 339 w 557"/>
                <a:gd name="T65" fmla="*/ 499 h 564"/>
                <a:gd name="T66" fmla="*/ 340 w 557"/>
                <a:gd name="T67" fmla="*/ 500 h 564"/>
                <a:gd name="T68" fmla="*/ 394 w 557"/>
                <a:gd name="T69" fmla="*/ 564 h 564"/>
                <a:gd name="T70" fmla="*/ 399 w 557"/>
                <a:gd name="T71" fmla="*/ 553 h 564"/>
                <a:gd name="T72" fmla="*/ 400 w 557"/>
                <a:gd name="T73" fmla="*/ 514 h 564"/>
                <a:gd name="T74" fmla="*/ 535 w 557"/>
                <a:gd name="T75" fmla="*/ 425 h 564"/>
                <a:gd name="T76" fmla="*/ 556 w 557"/>
                <a:gd name="T77" fmla="*/ 170 h 564"/>
                <a:gd name="T78" fmla="*/ 190 w 557"/>
                <a:gd name="T79" fmla="*/ 525 h 564"/>
                <a:gd name="T80" fmla="*/ 190 w 557"/>
                <a:gd name="T81" fmla="*/ 214 h 564"/>
                <a:gd name="T82" fmla="*/ 341 w 557"/>
                <a:gd name="T83" fmla="*/ 333 h 564"/>
                <a:gd name="T84" fmla="*/ 387 w 557"/>
                <a:gd name="T85" fmla="*/ 325 h 564"/>
                <a:gd name="T86" fmla="*/ 387 w 557"/>
                <a:gd name="T87" fmla="*/ 15 h 564"/>
                <a:gd name="T88" fmla="*/ 505 w 557"/>
                <a:gd name="T89" fmla="*/ 271 h 564"/>
                <a:gd name="T90" fmla="*/ 501 w 557"/>
                <a:gd name="T91" fmla="*/ 275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57" h="564">
                  <a:moveTo>
                    <a:pt x="556" y="170"/>
                  </a:moveTo>
                  <a:cubicBezTo>
                    <a:pt x="556" y="77"/>
                    <a:pt x="480" y="1"/>
                    <a:pt x="387" y="1"/>
                  </a:cubicBezTo>
                  <a:cubicBezTo>
                    <a:pt x="293" y="1"/>
                    <a:pt x="217" y="77"/>
                    <a:pt x="217" y="170"/>
                  </a:cubicBezTo>
                  <a:cubicBezTo>
                    <a:pt x="217" y="181"/>
                    <a:pt x="218" y="192"/>
                    <a:pt x="220" y="202"/>
                  </a:cubicBezTo>
                  <a:cubicBezTo>
                    <a:pt x="210" y="201"/>
                    <a:pt x="200" y="200"/>
                    <a:pt x="190" y="200"/>
                  </a:cubicBezTo>
                  <a:cubicBezTo>
                    <a:pt x="131" y="200"/>
                    <a:pt x="79" y="230"/>
                    <a:pt x="49" y="276"/>
                  </a:cubicBezTo>
                  <a:cubicBezTo>
                    <a:pt x="21" y="238"/>
                    <a:pt x="16" y="189"/>
                    <a:pt x="35" y="145"/>
                  </a:cubicBezTo>
                  <a:cubicBezTo>
                    <a:pt x="49" y="113"/>
                    <a:pt x="75" y="88"/>
                    <a:pt x="108" y="74"/>
                  </a:cubicBezTo>
                  <a:cubicBezTo>
                    <a:pt x="135" y="63"/>
                    <a:pt x="166" y="62"/>
                    <a:pt x="194" y="70"/>
                  </a:cubicBezTo>
                  <a:cubicBezTo>
                    <a:pt x="137" y="97"/>
                    <a:pt x="137" y="97"/>
                    <a:pt x="137" y="97"/>
                  </a:cubicBezTo>
                  <a:cubicBezTo>
                    <a:pt x="134" y="98"/>
                    <a:pt x="132" y="102"/>
                    <a:pt x="134" y="106"/>
                  </a:cubicBezTo>
                  <a:cubicBezTo>
                    <a:pt x="135" y="108"/>
                    <a:pt x="138" y="110"/>
                    <a:pt x="140" y="110"/>
                  </a:cubicBezTo>
                  <a:cubicBezTo>
                    <a:pt x="141" y="110"/>
                    <a:pt x="142" y="110"/>
                    <a:pt x="143" y="109"/>
                  </a:cubicBezTo>
                  <a:cubicBezTo>
                    <a:pt x="215" y="76"/>
                    <a:pt x="215" y="76"/>
                    <a:pt x="215" y="76"/>
                  </a:cubicBezTo>
                  <a:cubicBezTo>
                    <a:pt x="215" y="76"/>
                    <a:pt x="215" y="76"/>
                    <a:pt x="216" y="76"/>
                  </a:cubicBezTo>
                  <a:cubicBezTo>
                    <a:pt x="216" y="75"/>
                    <a:pt x="216" y="75"/>
                    <a:pt x="216" y="75"/>
                  </a:cubicBezTo>
                  <a:cubicBezTo>
                    <a:pt x="216" y="75"/>
                    <a:pt x="217" y="75"/>
                    <a:pt x="217" y="75"/>
                  </a:cubicBezTo>
                  <a:cubicBezTo>
                    <a:pt x="217" y="75"/>
                    <a:pt x="217" y="74"/>
                    <a:pt x="217" y="74"/>
                  </a:cubicBezTo>
                  <a:cubicBezTo>
                    <a:pt x="218" y="74"/>
                    <a:pt x="218" y="74"/>
                    <a:pt x="218" y="74"/>
                  </a:cubicBezTo>
                  <a:cubicBezTo>
                    <a:pt x="218" y="73"/>
                    <a:pt x="218" y="73"/>
                    <a:pt x="218" y="73"/>
                  </a:cubicBezTo>
                  <a:cubicBezTo>
                    <a:pt x="218" y="73"/>
                    <a:pt x="218" y="73"/>
                    <a:pt x="219" y="72"/>
                  </a:cubicBezTo>
                  <a:cubicBezTo>
                    <a:pt x="219" y="72"/>
                    <a:pt x="219" y="72"/>
                    <a:pt x="219" y="72"/>
                  </a:cubicBezTo>
                  <a:cubicBezTo>
                    <a:pt x="219" y="72"/>
                    <a:pt x="219" y="72"/>
                    <a:pt x="219" y="71"/>
                  </a:cubicBezTo>
                  <a:cubicBezTo>
                    <a:pt x="219" y="71"/>
                    <a:pt x="219" y="71"/>
                    <a:pt x="219" y="71"/>
                  </a:cubicBezTo>
                  <a:cubicBezTo>
                    <a:pt x="219" y="71"/>
                    <a:pt x="219" y="71"/>
                    <a:pt x="219" y="71"/>
                  </a:cubicBezTo>
                  <a:cubicBezTo>
                    <a:pt x="219" y="70"/>
                    <a:pt x="219" y="69"/>
                    <a:pt x="219" y="68"/>
                  </a:cubicBezTo>
                  <a:cubicBezTo>
                    <a:pt x="219" y="68"/>
                    <a:pt x="219" y="68"/>
                    <a:pt x="219" y="68"/>
                  </a:cubicBezTo>
                  <a:cubicBezTo>
                    <a:pt x="219" y="67"/>
                    <a:pt x="219" y="67"/>
                    <a:pt x="219" y="67"/>
                  </a:cubicBezTo>
                  <a:cubicBezTo>
                    <a:pt x="219" y="66"/>
                    <a:pt x="218" y="66"/>
                    <a:pt x="218" y="66"/>
                  </a:cubicBezTo>
                  <a:cubicBezTo>
                    <a:pt x="218" y="66"/>
                    <a:pt x="218" y="66"/>
                    <a:pt x="218" y="65"/>
                  </a:cubicBezTo>
                  <a:cubicBezTo>
                    <a:pt x="218" y="65"/>
                    <a:pt x="218" y="65"/>
                    <a:pt x="218" y="65"/>
                  </a:cubicBezTo>
                  <a:cubicBezTo>
                    <a:pt x="169" y="3"/>
                    <a:pt x="169" y="3"/>
                    <a:pt x="169" y="3"/>
                  </a:cubicBezTo>
                  <a:cubicBezTo>
                    <a:pt x="167" y="0"/>
                    <a:pt x="162" y="0"/>
                    <a:pt x="159" y="2"/>
                  </a:cubicBezTo>
                  <a:cubicBezTo>
                    <a:pt x="156" y="4"/>
                    <a:pt x="156" y="9"/>
                    <a:pt x="158" y="12"/>
                  </a:cubicBezTo>
                  <a:cubicBezTo>
                    <a:pt x="192" y="55"/>
                    <a:pt x="192" y="55"/>
                    <a:pt x="192" y="55"/>
                  </a:cubicBezTo>
                  <a:cubicBezTo>
                    <a:pt x="163" y="48"/>
                    <a:pt x="131" y="50"/>
                    <a:pt x="102" y="61"/>
                  </a:cubicBezTo>
                  <a:cubicBezTo>
                    <a:pt x="66" y="76"/>
                    <a:pt x="37" y="104"/>
                    <a:pt x="22" y="140"/>
                  </a:cubicBezTo>
                  <a:cubicBezTo>
                    <a:pt x="0" y="190"/>
                    <a:pt x="8" y="246"/>
                    <a:pt x="41" y="289"/>
                  </a:cubicBezTo>
                  <a:cubicBezTo>
                    <a:pt x="28" y="313"/>
                    <a:pt x="21" y="340"/>
                    <a:pt x="21" y="369"/>
                  </a:cubicBezTo>
                  <a:cubicBezTo>
                    <a:pt x="21" y="462"/>
                    <a:pt x="97" y="539"/>
                    <a:pt x="190" y="539"/>
                  </a:cubicBezTo>
                  <a:cubicBezTo>
                    <a:pt x="283" y="539"/>
                    <a:pt x="359" y="462"/>
                    <a:pt x="359" y="369"/>
                  </a:cubicBezTo>
                  <a:cubicBezTo>
                    <a:pt x="359" y="358"/>
                    <a:pt x="358" y="347"/>
                    <a:pt x="356" y="337"/>
                  </a:cubicBezTo>
                  <a:cubicBezTo>
                    <a:pt x="366" y="338"/>
                    <a:pt x="376" y="339"/>
                    <a:pt x="387" y="339"/>
                  </a:cubicBezTo>
                  <a:cubicBezTo>
                    <a:pt x="434" y="339"/>
                    <a:pt x="477" y="320"/>
                    <a:pt x="508" y="288"/>
                  </a:cubicBezTo>
                  <a:cubicBezTo>
                    <a:pt x="536" y="326"/>
                    <a:pt x="541" y="376"/>
                    <a:pt x="523" y="419"/>
                  </a:cubicBezTo>
                  <a:cubicBezTo>
                    <a:pt x="509" y="452"/>
                    <a:pt x="483" y="477"/>
                    <a:pt x="450" y="490"/>
                  </a:cubicBezTo>
                  <a:cubicBezTo>
                    <a:pt x="422" y="502"/>
                    <a:pt x="392" y="503"/>
                    <a:pt x="363" y="495"/>
                  </a:cubicBezTo>
                  <a:cubicBezTo>
                    <a:pt x="420" y="468"/>
                    <a:pt x="420" y="468"/>
                    <a:pt x="420" y="468"/>
                  </a:cubicBezTo>
                  <a:cubicBezTo>
                    <a:pt x="423" y="467"/>
                    <a:pt x="425" y="463"/>
                    <a:pt x="423" y="459"/>
                  </a:cubicBezTo>
                  <a:cubicBezTo>
                    <a:pt x="422" y="456"/>
                    <a:pt x="418" y="454"/>
                    <a:pt x="414" y="456"/>
                  </a:cubicBezTo>
                  <a:cubicBezTo>
                    <a:pt x="342" y="489"/>
                    <a:pt x="342" y="489"/>
                    <a:pt x="342" y="489"/>
                  </a:cubicBezTo>
                  <a:cubicBezTo>
                    <a:pt x="342" y="489"/>
                    <a:pt x="342" y="489"/>
                    <a:pt x="342" y="489"/>
                  </a:cubicBezTo>
                  <a:cubicBezTo>
                    <a:pt x="341" y="489"/>
                    <a:pt x="341" y="490"/>
                    <a:pt x="341" y="490"/>
                  </a:cubicBezTo>
                  <a:cubicBezTo>
                    <a:pt x="341" y="490"/>
                    <a:pt x="341" y="490"/>
                    <a:pt x="341" y="490"/>
                  </a:cubicBezTo>
                  <a:cubicBezTo>
                    <a:pt x="340" y="490"/>
                    <a:pt x="340" y="491"/>
                    <a:pt x="340" y="491"/>
                  </a:cubicBezTo>
                  <a:cubicBezTo>
                    <a:pt x="340" y="491"/>
                    <a:pt x="340" y="491"/>
                    <a:pt x="339" y="491"/>
                  </a:cubicBezTo>
                  <a:cubicBezTo>
                    <a:pt x="339" y="491"/>
                    <a:pt x="339" y="492"/>
                    <a:pt x="339" y="492"/>
                  </a:cubicBezTo>
                  <a:cubicBezTo>
                    <a:pt x="339" y="492"/>
                    <a:pt x="339" y="492"/>
                    <a:pt x="339" y="492"/>
                  </a:cubicBezTo>
                  <a:cubicBezTo>
                    <a:pt x="339" y="493"/>
                    <a:pt x="339" y="493"/>
                    <a:pt x="339" y="493"/>
                  </a:cubicBezTo>
                  <a:cubicBezTo>
                    <a:pt x="338" y="493"/>
                    <a:pt x="338" y="493"/>
                    <a:pt x="338" y="493"/>
                  </a:cubicBezTo>
                  <a:cubicBezTo>
                    <a:pt x="338" y="494"/>
                    <a:pt x="338" y="494"/>
                    <a:pt x="338" y="494"/>
                  </a:cubicBezTo>
                  <a:cubicBezTo>
                    <a:pt x="338" y="494"/>
                    <a:pt x="338" y="494"/>
                    <a:pt x="338" y="494"/>
                  </a:cubicBezTo>
                  <a:cubicBezTo>
                    <a:pt x="338" y="495"/>
                    <a:pt x="338" y="496"/>
                    <a:pt x="338" y="497"/>
                  </a:cubicBezTo>
                  <a:cubicBezTo>
                    <a:pt x="338" y="497"/>
                    <a:pt x="338" y="497"/>
                    <a:pt x="338" y="497"/>
                  </a:cubicBezTo>
                  <a:cubicBezTo>
                    <a:pt x="338" y="498"/>
                    <a:pt x="338" y="498"/>
                    <a:pt x="339" y="498"/>
                  </a:cubicBezTo>
                  <a:cubicBezTo>
                    <a:pt x="339" y="498"/>
                    <a:pt x="339" y="499"/>
                    <a:pt x="339" y="499"/>
                  </a:cubicBezTo>
                  <a:cubicBezTo>
                    <a:pt x="339" y="499"/>
                    <a:pt x="339" y="499"/>
                    <a:pt x="339" y="500"/>
                  </a:cubicBezTo>
                  <a:cubicBezTo>
                    <a:pt x="339" y="500"/>
                    <a:pt x="339" y="500"/>
                    <a:pt x="340" y="500"/>
                  </a:cubicBezTo>
                  <a:cubicBezTo>
                    <a:pt x="388" y="562"/>
                    <a:pt x="388" y="562"/>
                    <a:pt x="388" y="562"/>
                  </a:cubicBezTo>
                  <a:cubicBezTo>
                    <a:pt x="390" y="563"/>
                    <a:pt x="392" y="564"/>
                    <a:pt x="394" y="564"/>
                  </a:cubicBezTo>
                  <a:cubicBezTo>
                    <a:pt x="395" y="564"/>
                    <a:pt x="397" y="564"/>
                    <a:pt x="398" y="563"/>
                  </a:cubicBezTo>
                  <a:cubicBezTo>
                    <a:pt x="401" y="560"/>
                    <a:pt x="402" y="556"/>
                    <a:pt x="399" y="553"/>
                  </a:cubicBezTo>
                  <a:cubicBezTo>
                    <a:pt x="365" y="510"/>
                    <a:pt x="365" y="510"/>
                    <a:pt x="365" y="510"/>
                  </a:cubicBezTo>
                  <a:cubicBezTo>
                    <a:pt x="377" y="512"/>
                    <a:pt x="389" y="514"/>
                    <a:pt x="400" y="514"/>
                  </a:cubicBezTo>
                  <a:cubicBezTo>
                    <a:pt x="419" y="514"/>
                    <a:pt x="437" y="510"/>
                    <a:pt x="455" y="503"/>
                  </a:cubicBezTo>
                  <a:cubicBezTo>
                    <a:pt x="491" y="489"/>
                    <a:pt x="520" y="461"/>
                    <a:pt x="535" y="425"/>
                  </a:cubicBezTo>
                  <a:cubicBezTo>
                    <a:pt x="557" y="376"/>
                    <a:pt x="550" y="320"/>
                    <a:pt x="517" y="278"/>
                  </a:cubicBezTo>
                  <a:cubicBezTo>
                    <a:pt x="542" y="248"/>
                    <a:pt x="556" y="211"/>
                    <a:pt x="556" y="170"/>
                  </a:cubicBezTo>
                  <a:close/>
                  <a:moveTo>
                    <a:pt x="345" y="369"/>
                  </a:moveTo>
                  <a:cubicBezTo>
                    <a:pt x="345" y="455"/>
                    <a:pt x="276" y="525"/>
                    <a:pt x="190" y="525"/>
                  </a:cubicBezTo>
                  <a:cubicBezTo>
                    <a:pt x="104" y="525"/>
                    <a:pt x="35" y="455"/>
                    <a:pt x="35" y="369"/>
                  </a:cubicBezTo>
                  <a:cubicBezTo>
                    <a:pt x="35" y="283"/>
                    <a:pt x="104" y="214"/>
                    <a:pt x="190" y="214"/>
                  </a:cubicBezTo>
                  <a:cubicBezTo>
                    <a:pt x="201" y="214"/>
                    <a:pt x="213" y="215"/>
                    <a:pt x="224" y="217"/>
                  </a:cubicBezTo>
                  <a:cubicBezTo>
                    <a:pt x="240" y="273"/>
                    <a:pt x="285" y="317"/>
                    <a:pt x="341" y="333"/>
                  </a:cubicBezTo>
                  <a:cubicBezTo>
                    <a:pt x="344" y="345"/>
                    <a:pt x="345" y="357"/>
                    <a:pt x="345" y="369"/>
                  </a:cubicBezTo>
                  <a:close/>
                  <a:moveTo>
                    <a:pt x="387" y="325"/>
                  </a:moveTo>
                  <a:cubicBezTo>
                    <a:pt x="301" y="325"/>
                    <a:pt x="231" y="256"/>
                    <a:pt x="231" y="170"/>
                  </a:cubicBezTo>
                  <a:cubicBezTo>
                    <a:pt x="231" y="84"/>
                    <a:pt x="301" y="15"/>
                    <a:pt x="387" y="15"/>
                  </a:cubicBezTo>
                  <a:cubicBezTo>
                    <a:pt x="472" y="15"/>
                    <a:pt x="542" y="84"/>
                    <a:pt x="542" y="170"/>
                  </a:cubicBezTo>
                  <a:cubicBezTo>
                    <a:pt x="542" y="208"/>
                    <a:pt x="528" y="244"/>
                    <a:pt x="505" y="271"/>
                  </a:cubicBezTo>
                  <a:cubicBezTo>
                    <a:pt x="504" y="271"/>
                    <a:pt x="504" y="271"/>
                    <a:pt x="503" y="272"/>
                  </a:cubicBezTo>
                  <a:cubicBezTo>
                    <a:pt x="502" y="272"/>
                    <a:pt x="502" y="274"/>
                    <a:pt x="501" y="275"/>
                  </a:cubicBezTo>
                  <a:cubicBezTo>
                    <a:pt x="473" y="306"/>
                    <a:pt x="432" y="325"/>
                    <a:pt x="387" y="325"/>
                  </a:cubicBezTo>
                  <a:close/>
                </a:path>
              </a:pathLst>
            </a:custGeom>
            <a:grp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grpSp>
      <p:sp>
        <p:nvSpPr>
          <p:cNvPr id="146441" name="Freeform 17"/>
          <p:cNvSpPr>
            <a:spLocks noEditPoints="1"/>
          </p:cNvSpPr>
          <p:nvPr/>
        </p:nvSpPr>
        <p:spPr bwMode="auto">
          <a:xfrm>
            <a:off x="835791" y="4954031"/>
            <a:ext cx="930869" cy="1039693"/>
          </a:xfrm>
          <a:custGeom>
            <a:avLst/>
            <a:gdLst>
              <a:gd name="T0" fmla="*/ 1340913797 w 581"/>
              <a:gd name="T1" fmla="*/ 862611980 h 650"/>
              <a:gd name="T2" fmla="*/ 1340913797 w 581"/>
              <a:gd name="T3" fmla="*/ 862611980 h 650"/>
              <a:gd name="T4" fmla="*/ 1338606146 w 581"/>
              <a:gd name="T5" fmla="*/ 858010398 h 650"/>
              <a:gd name="T6" fmla="*/ 1338606146 w 581"/>
              <a:gd name="T7" fmla="*/ 858010398 h 650"/>
              <a:gd name="T8" fmla="*/ 1128582629 w 581"/>
              <a:gd name="T9" fmla="*/ 416353882 h 650"/>
              <a:gd name="T10" fmla="*/ 1112427559 w 581"/>
              <a:gd name="T11" fmla="*/ 407152234 h 650"/>
              <a:gd name="T12" fmla="*/ 348499337 w 581"/>
              <a:gd name="T13" fmla="*/ 407152234 h 650"/>
              <a:gd name="T14" fmla="*/ 348499337 w 581"/>
              <a:gd name="T15" fmla="*/ 246131651 h 650"/>
              <a:gd name="T16" fmla="*/ 565445899 w 581"/>
              <a:gd name="T17" fmla="*/ 32203503 h 650"/>
              <a:gd name="T18" fmla="*/ 710846095 w 581"/>
              <a:gd name="T19" fmla="*/ 87411883 h 650"/>
              <a:gd name="T20" fmla="*/ 685458904 w 581"/>
              <a:gd name="T21" fmla="*/ 151818888 h 650"/>
              <a:gd name="T22" fmla="*/ 791622968 w 581"/>
              <a:gd name="T23" fmla="*/ 257632573 h 650"/>
              <a:gd name="T24" fmla="*/ 895481091 w 581"/>
              <a:gd name="T25" fmla="*/ 151818888 h 650"/>
              <a:gd name="T26" fmla="*/ 791622968 w 581"/>
              <a:gd name="T27" fmla="*/ 48306007 h 650"/>
              <a:gd name="T28" fmla="*/ 733925635 w 581"/>
              <a:gd name="T29" fmla="*/ 64408522 h 650"/>
              <a:gd name="T30" fmla="*/ 565445899 w 581"/>
              <a:gd name="T31" fmla="*/ 0 h 650"/>
              <a:gd name="T32" fmla="*/ 316187676 w 581"/>
              <a:gd name="T33" fmla="*/ 246131651 h 650"/>
              <a:gd name="T34" fmla="*/ 316187676 w 581"/>
              <a:gd name="T35" fmla="*/ 407152234 h 650"/>
              <a:gd name="T36" fmla="*/ 226178683 w 581"/>
              <a:gd name="T37" fmla="*/ 407152234 h 650"/>
              <a:gd name="T38" fmla="*/ 212331262 w 581"/>
              <a:gd name="T39" fmla="*/ 416353882 h 650"/>
              <a:gd name="T40" fmla="*/ 0 w 581"/>
              <a:gd name="T41" fmla="*/ 858010398 h 650"/>
              <a:gd name="T42" fmla="*/ 0 w 581"/>
              <a:gd name="T43" fmla="*/ 858010398 h 650"/>
              <a:gd name="T44" fmla="*/ 0 w 581"/>
              <a:gd name="T45" fmla="*/ 862611980 h 650"/>
              <a:gd name="T46" fmla="*/ 0 w 581"/>
              <a:gd name="T47" fmla="*/ 862611980 h 650"/>
              <a:gd name="T48" fmla="*/ 0 w 581"/>
              <a:gd name="T49" fmla="*/ 864911255 h 650"/>
              <a:gd name="T50" fmla="*/ 0 w 581"/>
              <a:gd name="T51" fmla="*/ 982227330 h 650"/>
              <a:gd name="T52" fmla="*/ 16155077 w 581"/>
              <a:gd name="T53" fmla="*/ 998328317 h 650"/>
              <a:gd name="T54" fmla="*/ 653147243 w 581"/>
              <a:gd name="T55" fmla="*/ 998328317 h 650"/>
              <a:gd name="T56" fmla="*/ 653147243 w 581"/>
              <a:gd name="T57" fmla="*/ 1479090508 h 650"/>
              <a:gd name="T58" fmla="*/ 669302314 w 581"/>
              <a:gd name="T59" fmla="*/ 1495193012 h 650"/>
              <a:gd name="T60" fmla="*/ 685458904 w 581"/>
              <a:gd name="T61" fmla="*/ 1479090508 h 650"/>
              <a:gd name="T62" fmla="*/ 685458904 w 581"/>
              <a:gd name="T63" fmla="*/ 998328317 h 650"/>
              <a:gd name="T64" fmla="*/ 1324758726 w 581"/>
              <a:gd name="T65" fmla="*/ 998328317 h 650"/>
              <a:gd name="T66" fmla="*/ 1340913797 w 581"/>
              <a:gd name="T67" fmla="*/ 982227330 h 650"/>
              <a:gd name="T68" fmla="*/ 1340913797 w 581"/>
              <a:gd name="T69" fmla="*/ 864911255 h 650"/>
              <a:gd name="T70" fmla="*/ 1340913797 w 581"/>
              <a:gd name="T71" fmla="*/ 862611980 h 650"/>
              <a:gd name="T72" fmla="*/ 863169430 w 581"/>
              <a:gd name="T73" fmla="*/ 151818888 h 650"/>
              <a:gd name="T74" fmla="*/ 791622968 w 581"/>
              <a:gd name="T75" fmla="*/ 225429082 h 650"/>
              <a:gd name="T76" fmla="*/ 717769045 w 581"/>
              <a:gd name="T77" fmla="*/ 151818888 h 650"/>
              <a:gd name="T78" fmla="*/ 791622968 w 581"/>
              <a:gd name="T79" fmla="*/ 80511026 h 650"/>
              <a:gd name="T80" fmla="*/ 863169430 w 581"/>
              <a:gd name="T81" fmla="*/ 151818888 h 650"/>
              <a:gd name="T82" fmla="*/ 237718453 w 581"/>
              <a:gd name="T83" fmla="*/ 439357242 h 650"/>
              <a:gd name="T84" fmla="*/ 316187676 w 581"/>
              <a:gd name="T85" fmla="*/ 439357242 h 650"/>
              <a:gd name="T86" fmla="*/ 316187676 w 581"/>
              <a:gd name="T87" fmla="*/ 512965871 h 650"/>
              <a:gd name="T88" fmla="*/ 332344266 w 581"/>
              <a:gd name="T89" fmla="*/ 529068375 h 650"/>
              <a:gd name="T90" fmla="*/ 348499337 w 581"/>
              <a:gd name="T91" fmla="*/ 512965871 h 650"/>
              <a:gd name="T92" fmla="*/ 348499337 w 581"/>
              <a:gd name="T93" fmla="*/ 439357242 h 650"/>
              <a:gd name="T94" fmla="*/ 1103195439 w 581"/>
              <a:gd name="T95" fmla="*/ 439357242 h 650"/>
              <a:gd name="T96" fmla="*/ 1299371535 w 581"/>
              <a:gd name="T97" fmla="*/ 848810267 h 650"/>
              <a:gd name="T98" fmla="*/ 41542274 w 581"/>
              <a:gd name="T99" fmla="*/ 848810267 h 650"/>
              <a:gd name="T100" fmla="*/ 237718453 w 581"/>
              <a:gd name="T101" fmla="*/ 439357242 h 650"/>
              <a:gd name="T102" fmla="*/ 1308602136 w 581"/>
              <a:gd name="T103" fmla="*/ 966124826 h 650"/>
              <a:gd name="T104" fmla="*/ 32311673 w 581"/>
              <a:gd name="T105" fmla="*/ 966124826 h 650"/>
              <a:gd name="T106" fmla="*/ 32311673 w 581"/>
              <a:gd name="T107" fmla="*/ 881013758 h 650"/>
              <a:gd name="T108" fmla="*/ 1308602136 w 581"/>
              <a:gd name="T109" fmla="*/ 881013758 h 650"/>
              <a:gd name="T110" fmla="*/ 1308602136 w 581"/>
              <a:gd name="T111" fmla="*/ 966124826 h 65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81"/>
              <a:gd name="T169" fmla="*/ 0 h 650"/>
              <a:gd name="T170" fmla="*/ 581 w 581"/>
              <a:gd name="T171" fmla="*/ 650 h 65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81" h="650">
                <a:moveTo>
                  <a:pt x="581" y="375"/>
                </a:moveTo>
                <a:cubicBezTo>
                  <a:pt x="581" y="375"/>
                  <a:pt x="581" y="375"/>
                  <a:pt x="581" y="375"/>
                </a:cubicBezTo>
                <a:cubicBezTo>
                  <a:pt x="581" y="374"/>
                  <a:pt x="581" y="374"/>
                  <a:pt x="580" y="373"/>
                </a:cubicBezTo>
                <a:cubicBezTo>
                  <a:pt x="580" y="373"/>
                  <a:pt x="580" y="373"/>
                  <a:pt x="580" y="373"/>
                </a:cubicBezTo>
                <a:cubicBezTo>
                  <a:pt x="489" y="181"/>
                  <a:pt x="489" y="181"/>
                  <a:pt x="489" y="181"/>
                </a:cubicBezTo>
                <a:cubicBezTo>
                  <a:pt x="488" y="179"/>
                  <a:pt x="485" y="177"/>
                  <a:pt x="482" y="177"/>
                </a:cubicBezTo>
                <a:cubicBezTo>
                  <a:pt x="151" y="177"/>
                  <a:pt x="151" y="177"/>
                  <a:pt x="151" y="177"/>
                </a:cubicBezTo>
                <a:cubicBezTo>
                  <a:pt x="151" y="107"/>
                  <a:pt x="151" y="107"/>
                  <a:pt x="151" y="107"/>
                </a:cubicBezTo>
                <a:cubicBezTo>
                  <a:pt x="151" y="56"/>
                  <a:pt x="193" y="14"/>
                  <a:pt x="245" y="14"/>
                </a:cubicBezTo>
                <a:cubicBezTo>
                  <a:pt x="271" y="14"/>
                  <a:pt x="291" y="22"/>
                  <a:pt x="308" y="38"/>
                </a:cubicBezTo>
                <a:cubicBezTo>
                  <a:pt x="301" y="46"/>
                  <a:pt x="297" y="56"/>
                  <a:pt x="297" y="66"/>
                </a:cubicBezTo>
                <a:cubicBezTo>
                  <a:pt x="297" y="91"/>
                  <a:pt x="318" y="112"/>
                  <a:pt x="343" y="112"/>
                </a:cubicBezTo>
                <a:cubicBezTo>
                  <a:pt x="368" y="112"/>
                  <a:pt x="388" y="91"/>
                  <a:pt x="388" y="66"/>
                </a:cubicBezTo>
                <a:cubicBezTo>
                  <a:pt x="388" y="41"/>
                  <a:pt x="368" y="21"/>
                  <a:pt x="343" y="21"/>
                </a:cubicBezTo>
                <a:cubicBezTo>
                  <a:pt x="334" y="21"/>
                  <a:pt x="325" y="24"/>
                  <a:pt x="318" y="28"/>
                </a:cubicBezTo>
                <a:cubicBezTo>
                  <a:pt x="299" y="9"/>
                  <a:pt x="275" y="0"/>
                  <a:pt x="245" y="0"/>
                </a:cubicBezTo>
                <a:cubicBezTo>
                  <a:pt x="185" y="0"/>
                  <a:pt x="137" y="48"/>
                  <a:pt x="137" y="107"/>
                </a:cubicBezTo>
                <a:cubicBezTo>
                  <a:pt x="137" y="177"/>
                  <a:pt x="137" y="177"/>
                  <a:pt x="137" y="177"/>
                </a:cubicBezTo>
                <a:cubicBezTo>
                  <a:pt x="98" y="177"/>
                  <a:pt x="98" y="177"/>
                  <a:pt x="98" y="177"/>
                </a:cubicBezTo>
                <a:cubicBezTo>
                  <a:pt x="96" y="177"/>
                  <a:pt x="93" y="179"/>
                  <a:pt x="92" y="181"/>
                </a:cubicBezTo>
                <a:cubicBezTo>
                  <a:pt x="0" y="373"/>
                  <a:pt x="0" y="373"/>
                  <a:pt x="0" y="373"/>
                </a:cubicBezTo>
                <a:cubicBezTo>
                  <a:pt x="0" y="373"/>
                  <a:pt x="0" y="373"/>
                  <a:pt x="0" y="373"/>
                </a:cubicBezTo>
                <a:cubicBezTo>
                  <a:pt x="0" y="374"/>
                  <a:pt x="0" y="374"/>
                  <a:pt x="0" y="375"/>
                </a:cubicBezTo>
                <a:cubicBezTo>
                  <a:pt x="0" y="375"/>
                  <a:pt x="0" y="375"/>
                  <a:pt x="0" y="375"/>
                </a:cubicBezTo>
                <a:cubicBezTo>
                  <a:pt x="0" y="375"/>
                  <a:pt x="0" y="376"/>
                  <a:pt x="0" y="376"/>
                </a:cubicBezTo>
                <a:cubicBezTo>
                  <a:pt x="0" y="427"/>
                  <a:pt x="0" y="427"/>
                  <a:pt x="0" y="427"/>
                </a:cubicBezTo>
                <a:cubicBezTo>
                  <a:pt x="0" y="431"/>
                  <a:pt x="3" y="434"/>
                  <a:pt x="7" y="434"/>
                </a:cubicBezTo>
                <a:cubicBezTo>
                  <a:pt x="283" y="434"/>
                  <a:pt x="283" y="434"/>
                  <a:pt x="283" y="434"/>
                </a:cubicBezTo>
                <a:cubicBezTo>
                  <a:pt x="283" y="643"/>
                  <a:pt x="283" y="643"/>
                  <a:pt x="283" y="643"/>
                </a:cubicBezTo>
                <a:cubicBezTo>
                  <a:pt x="283" y="647"/>
                  <a:pt x="287" y="650"/>
                  <a:pt x="290" y="650"/>
                </a:cubicBezTo>
                <a:cubicBezTo>
                  <a:pt x="294" y="650"/>
                  <a:pt x="297" y="647"/>
                  <a:pt x="297" y="643"/>
                </a:cubicBezTo>
                <a:cubicBezTo>
                  <a:pt x="297" y="434"/>
                  <a:pt x="297" y="434"/>
                  <a:pt x="297" y="434"/>
                </a:cubicBezTo>
                <a:cubicBezTo>
                  <a:pt x="574" y="434"/>
                  <a:pt x="574" y="434"/>
                  <a:pt x="574" y="434"/>
                </a:cubicBezTo>
                <a:cubicBezTo>
                  <a:pt x="578" y="434"/>
                  <a:pt x="581" y="431"/>
                  <a:pt x="581" y="427"/>
                </a:cubicBezTo>
                <a:cubicBezTo>
                  <a:pt x="581" y="376"/>
                  <a:pt x="581" y="376"/>
                  <a:pt x="581" y="376"/>
                </a:cubicBezTo>
                <a:cubicBezTo>
                  <a:pt x="581" y="376"/>
                  <a:pt x="581" y="375"/>
                  <a:pt x="581" y="375"/>
                </a:cubicBezTo>
                <a:close/>
                <a:moveTo>
                  <a:pt x="374" y="66"/>
                </a:moveTo>
                <a:cubicBezTo>
                  <a:pt x="374" y="84"/>
                  <a:pt x="360" y="98"/>
                  <a:pt x="343" y="98"/>
                </a:cubicBezTo>
                <a:cubicBezTo>
                  <a:pt x="326" y="98"/>
                  <a:pt x="311" y="84"/>
                  <a:pt x="311" y="66"/>
                </a:cubicBezTo>
                <a:cubicBezTo>
                  <a:pt x="311" y="49"/>
                  <a:pt x="326" y="35"/>
                  <a:pt x="343" y="35"/>
                </a:cubicBezTo>
                <a:cubicBezTo>
                  <a:pt x="360" y="35"/>
                  <a:pt x="374" y="49"/>
                  <a:pt x="374" y="66"/>
                </a:cubicBezTo>
                <a:close/>
                <a:moveTo>
                  <a:pt x="103" y="191"/>
                </a:moveTo>
                <a:cubicBezTo>
                  <a:pt x="137" y="191"/>
                  <a:pt x="137" y="191"/>
                  <a:pt x="137" y="191"/>
                </a:cubicBezTo>
                <a:cubicBezTo>
                  <a:pt x="137" y="223"/>
                  <a:pt x="137" y="223"/>
                  <a:pt x="137" y="223"/>
                </a:cubicBezTo>
                <a:cubicBezTo>
                  <a:pt x="137" y="227"/>
                  <a:pt x="140" y="230"/>
                  <a:pt x="144" y="230"/>
                </a:cubicBezTo>
                <a:cubicBezTo>
                  <a:pt x="148" y="230"/>
                  <a:pt x="151" y="227"/>
                  <a:pt x="151" y="223"/>
                </a:cubicBezTo>
                <a:cubicBezTo>
                  <a:pt x="151" y="191"/>
                  <a:pt x="151" y="191"/>
                  <a:pt x="151" y="191"/>
                </a:cubicBezTo>
                <a:cubicBezTo>
                  <a:pt x="478" y="191"/>
                  <a:pt x="478" y="191"/>
                  <a:pt x="478" y="191"/>
                </a:cubicBezTo>
                <a:cubicBezTo>
                  <a:pt x="563" y="369"/>
                  <a:pt x="563" y="369"/>
                  <a:pt x="563" y="369"/>
                </a:cubicBezTo>
                <a:cubicBezTo>
                  <a:pt x="18" y="369"/>
                  <a:pt x="18" y="369"/>
                  <a:pt x="18" y="369"/>
                </a:cubicBezTo>
                <a:lnTo>
                  <a:pt x="103" y="191"/>
                </a:lnTo>
                <a:close/>
                <a:moveTo>
                  <a:pt x="567" y="420"/>
                </a:moveTo>
                <a:cubicBezTo>
                  <a:pt x="14" y="420"/>
                  <a:pt x="14" y="420"/>
                  <a:pt x="14" y="420"/>
                </a:cubicBezTo>
                <a:cubicBezTo>
                  <a:pt x="14" y="383"/>
                  <a:pt x="14" y="383"/>
                  <a:pt x="14" y="383"/>
                </a:cubicBezTo>
                <a:cubicBezTo>
                  <a:pt x="567" y="383"/>
                  <a:pt x="567" y="383"/>
                  <a:pt x="567" y="383"/>
                </a:cubicBezTo>
                <a:lnTo>
                  <a:pt x="567" y="420"/>
                </a:lnTo>
                <a:close/>
              </a:path>
            </a:pathLst>
          </a:custGeom>
          <a:solidFill>
            <a:schemeClr val="accent3"/>
          </a:solidFill>
          <a:ln w="9525">
            <a:noFill/>
            <a:miter lim="800000"/>
          </a:ln>
        </p:spPr>
        <p:txBody>
          <a:bodyPr/>
          <a:lstStyle/>
          <a:p>
            <a:endParaRPr lang="id-ID" altLang="zh-CN">
              <a:sym typeface="Arial" panose="020B0604020202020204" pitchFamily="34" charset="0"/>
            </a:endParaRPr>
          </a:p>
        </p:txBody>
      </p:sp>
      <p:sp>
        <p:nvSpPr>
          <p:cNvPr id="30" name="文本框 29"/>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文本框 30"/>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椭圆 31"/>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椭圆 32"/>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94343478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椭圆 3079"/>
          <p:cNvSpPr>
            <a:spLocks noChangeArrowheads="1"/>
          </p:cNvSpPr>
          <p:nvPr/>
        </p:nvSpPr>
        <p:spPr bwMode="auto">
          <a:xfrm>
            <a:off x="2535189" y="2503586"/>
            <a:ext cx="2223248" cy="2223248"/>
          </a:xfrm>
          <a:prstGeom prst="ellipse">
            <a:avLst/>
          </a:prstGeom>
          <a:solidFill>
            <a:schemeClr val="accent4"/>
          </a:solidFill>
          <a:ln>
            <a:noFill/>
          </a:ln>
          <a:extLst/>
        </p:spPr>
        <p:txBody>
          <a:bodyPr/>
          <a:lstStyle/>
          <a:p>
            <a:endParaRPr lang="zh-CN" altLang="en-US" sz="2668">
              <a:latin typeface="Arial" panose="020B0604020202020204" pitchFamily="34" charset="0"/>
              <a:ea typeface="方正正粗黑简体" panose="02000000000000000000" pitchFamily="2" charset="-122"/>
              <a:sym typeface="Arial" panose="020B0604020202020204" pitchFamily="34" charset="0"/>
            </a:endParaRPr>
          </a:p>
        </p:txBody>
      </p:sp>
      <p:sp>
        <p:nvSpPr>
          <p:cNvPr id="6148" name="文本框 3080"/>
          <p:cNvSpPr txBox="1">
            <a:spLocks noChangeArrowheads="1"/>
          </p:cNvSpPr>
          <p:nvPr/>
        </p:nvSpPr>
        <p:spPr bwMode="auto">
          <a:xfrm>
            <a:off x="4758438" y="3117137"/>
            <a:ext cx="1761188" cy="1390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8436">
                <a:solidFill>
                  <a:schemeClr val="accent4"/>
                </a:solidFill>
                <a:latin typeface="Arial" panose="020B0604020202020204" pitchFamily="34" charset="0"/>
                <a:ea typeface="方正正粗黑简体" panose="02000000000000000000" pitchFamily="2" charset="-122"/>
                <a:sym typeface="Arial" panose="020B0604020202020204" pitchFamily="34" charset="0"/>
              </a:rPr>
              <a:t>04</a:t>
            </a:r>
            <a:endParaRPr lang="en-US" altLang="zh-CN" sz="8436" dirty="0">
              <a:solidFill>
                <a:schemeClr val="accent4"/>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6152" name="椭圆 3088"/>
          <p:cNvSpPr>
            <a:spLocks noChangeArrowheads="1"/>
          </p:cNvSpPr>
          <p:nvPr/>
        </p:nvSpPr>
        <p:spPr bwMode="auto">
          <a:xfrm>
            <a:off x="1626693" y="4325042"/>
            <a:ext cx="169646" cy="169646"/>
          </a:xfrm>
          <a:prstGeom prst="ellipse">
            <a:avLst/>
          </a:prstGeom>
          <a:solidFill>
            <a:schemeClr val="accent4"/>
          </a:solidFill>
          <a:ln>
            <a:noFill/>
          </a:ln>
          <a:extLst/>
        </p:spPr>
        <p:txBody>
          <a:bodyPr/>
          <a:lstStyle/>
          <a:p>
            <a:endParaRPr lang="zh-CN" altLang="en-US" sz="2668">
              <a:latin typeface="Arial" panose="020B0604020202020204" pitchFamily="34" charset="0"/>
              <a:ea typeface="方正正粗黑简体" panose="02000000000000000000" pitchFamily="2" charset="-122"/>
              <a:sym typeface="Arial" panose="020B0604020202020204" pitchFamily="34" charset="0"/>
            </a:endParaRPr>
          </a:p>
        </p:txBody>
      </p:sp>
      <p:sp>
        <p:nvSpPr>
          <p:cNvPr id="6153" name="椭圆 3087"/>
          <p:cNvSpPr>
            <a:spLocks noChangeArrowheads="1"/>
          </p:cNvSpPr>
          <p:nvPr/>
        </p:nvSpPr>
        <p:spPr bwMode="auto">
          <a:xfrm>
            <a:off x="4945942" y="2237957"/>
            <a:ext cx="482150" cy="482150"/>
          </a:xfrm>
          <a:prstGeom prst="ellipse">
            <a:avLst/>
          </a:prstGeom>
          <a:solidFill>
            <a:schemeClr val="accent4"/>
          </a:solidFill>
          <a:ln>
            <a:noFill/>
          </a:ln>
          <a:extLst/>
        </p:spPr>
        <p:txBody>
          <a:bodyPr/>
          <a:lstStyle/>
          <a:p>
            <a:endParaRPr lang="zh-CN" altLang="en-US" sz="2668">
              <a:latin typeface="Arial" panose="020B0604020202020204" pitchFamily="34" charset="0"/>
              <a:ea typeface="方正正粗黑简体" panose="02000000000000000000" pitchFamily="2" charset="-122"/>
              <a:sym typeface="Arial" panose="020B0604020202020204" pitchFamily="34" charset="0"/>
            </a:endParaRPr>
          </a:p>
        </p:txBody>
      </p:sp>
      <p:sp>
        <p:nvSpPr>
          <p:cNvPr id="9" name="矩形 8"/>
          <p:cNvSpPr/>
          <p:nvPr/>
        </p:nvSpPr>
        <p:spPr>
          <a:xfrm>
            <a:off x="6255925" y="3279555"/>
            <a:ext cx="2855413" cy="430887"/>
          </a:xfrm>
          <a:prstGeom prst="rect">
            <a:avLst/>
          </a:prstGeom>
        </p:spPr>
        <p:txBody>
          <a:bodyPr wrap="square" lIns="0" tIns="0" rIns="0" bIns="0">
            <a:spAutoFit/>
          </a:bodyPr>
          <a:lstStyle/>
          <a:p>
            <a:r>
              <a:rPr lang="zh-CN" altLang="en-US" sz="2800">
                <a:solidFill>
                  <a:schemeClr val="accent4"/>
                </a:solidFill>
                <a:latin typeface="Arial" panose="020B0604020202020204" pitchFamily="34" charset="0"/>
                <a:ea typeface="方正正粗黑简体" panose="02000000000000000000" pitchFamily="2" charset="-122"/>
                <a:sym typeface="Arial" panose="020B0604020202020204" pitchFamily="34" charset="0"/>
              </a:rPr>
              <a:t>明年工作计划</a:t>
            </a:r>
            <a:endParaRPr lang="zh-CN" altLang="en-US" sz="2800" dirty="0">
              <a:solidFill>
                <a:schemeClr val="accent4"/>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0" name="文本框 9"/>
          <p:cNvSpPr txBox="1"/>
          <p:nvPr/>
        </p:nvSpPr>
        <p:spPr>
          <a:xfrm>
            <a:off x="6255924" y="3830995"/>
            <a:ext cx="3979240" cy="461665"/>
          </a:xfrm>
          <a:prstGeom prst="rect">
            <a:avLst/>
          </a:prstGeom>
          <a:noFill/>
        </p:spPr>
        <p:txBody>
          <a:bodyPr wrap="square" lIns="0" tIns="0" rIns="0" bIns="0" rtlCol="0">
            <a:spAutoFit/>
          </a:bodyPr>
          <a:lstStyle/>
          <a:p>
            <a:pPr algn="just">
              <a:lnSpc>
                <a:spcPct val="150000"/>
              </a:lnSpc>
            </a:pPr>
            <a:r>
              <a:rPr lang="zh-CN" altLang="en-US" sz="1000" dirty="0">
                <a:solidFill>
                  <a:schemeClr val="accent4"/>
                </a:solidFill>
                <a:latin typeface="Arial" panose="020B0604020202020204" pitchFamily="34" charset="0"/>
                <a:ea typeface="方正正粗黑简体" panose="02000000000000000000" pitchFamily="2" charset="-122"/>
                <a:cs typeface="+mn-ea"/>
                <a:sym typeface="Arial" panose="020B0604020202020204" pitchFamily="34" charset="0"/>
              </a:rPr>
              <a:t>年度工作概述，修改文字内容，也可以直接复制你的内容到此。年度工作概述，修改文字内容，也可以直接复制你的内容到此。</a:t>
            </a:r>
          </a:p>
        </p:txBody>
      </p:sp>
    </p:spTree>
    <p:extLst>
      <p:ext uri="{BB962C8B-B14F-4D97-AF65-F5344CB8AC3E}">
        <p14:creationId xmlns:p14="http://schemas.microsoft.com/office/powerpoint/2010/main" val="11809713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p:cTn id="7" dur="1000" fill="hold"/>
                                        <p:tgtEl>
                                          <p:spTgt spid="6146"/>
                                        </p:tgtEl>
                                        <p:attrNameLst>
                                          <p:attrName>ppt_w</p:attrName>
                                        </p:attrNameLst>
                                      </p:cBhvr>
                                      <p:tavLst>
                                        <p:tav tm="0">
                                          <p:val>
                                            <p:fltVal val="0"/>
                                          </p:val>
                                        </p:tav>
                                        <p:tav tm="100000">
                                          <p:val>
                                            <p:strVal val="#ppt_w"/>
                                          </p:val>
                                        </p:tav>
                                      </p:tavLst>
                                    </p:anim>
                                    <p:anim calcmode="lin" valueType="num">
                                      <p:cBhvr>
                                        <p:cTn id="8" dur="1000" fill="hold"/>
                                        <p:tgtEl>
                                          <p:spTgt spid="6146"/>
                                        </p:tgtEl>
                                        <p:attrNameLst>
                                          <p:attrName>ppt_h</p:attrName>
                                        </p:attrNameLst>
                                      </p:cBhvr>
                                      <p:tavLst>
                                        <p:tav tm="0">
                                          <p:val>
                                            <p:fltVal val="0"/>
                                          </p:val>
                                        </p:tav>
                                        <p:tav tm="100000">
                                          <p:val>
                                            <p:strVal val="#ppt_h"/>
                                          </p:val>
                                        </p:tav>
                                      </p:tavLst>
                                    </p:anim>
                                    <p:anim calcmode="lin" valueType="num">
                                      <p:cBhvr>
                                        <p:cTn id="9" dur="1000" fill="hold"/>
                                        <p:tgtEl>
                                          <p:spTgt spid="614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14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6152"/>
                                        </p:tgtEl>
                                        <p:attrNameLst>
                                          <p:attrName>style.visibility</p:attrName>
                                        </p:attrNameLst>
                                      </p:cBhvr>
                                      <p:to>
                                        <p:strVal val="visible"/>
                                      </p:to>
                                    </p:set>
                                    <p:anim calcmode="lin" valueType="num">
                                      <p:cBhvr>
                                        <p:cTn id="15" dur="1000" fill="hold"/>
                                        <p:tgtEl>
                                          <p:spTgt spid="6152"/>
                                        </p:tgtEl>
                                        <p:attrNameLst>
                                          <p:attrName>ppt_w</p:attrName>
                                        </p:attrNameLst>
                                      </p:cBhvr>
                                      <p:tavLst>
                                        <p:tav tm="0">
                                          <p:val>
                                            <p:fltVal val="0"/>
                                          </p:val>
                                        </p:tav>
                                        <p:tav tm="100000">
                                          <p:val>
                                            <p:strVal val="#ppt_w"/>
                                          </p:val>
                                        </p:tav>
                                      </p:tavLst>
                                    </p:anim>
                                    <p:anim calcmode="lin" valueType="num">
                                      <p:cBhvr>
                                        <p:cTn id="16" dur="1000" fill="hold"/>
                                        <p:tgtEl>
                                          <p:spTgt spid="6152"/>
                                        </p:tgtEl>
                                        <p:attrNameLst>
                                          <p:attrName>ppt_h</p:attrName>
                                        </p:attrNameLst>
                                      </p:cBhvr>
                                      <p:tavLst>
                                        <p:tav tm="0">
                                          <p:val>
                                            <p:fltVal val="0"/>
                                          </p:val>
                                        </p:tav>
                                        <p:tav tm="100000">
                                          <p:val>
                                            <p:strVal val="#ppt_h"/>
                                          </p:val>
                                        </p:tav>
                                      </p:tavLst>
                                    </p:anim>
                                    <p:anim calcmode="lin" valueType="num">
                                      <p:cBhvr>
                                        <p:cTn id="17" dur="1000" fill="hold"/>
                                        <p:tgtEl>
                                          <p:spTgt spid="6152"/>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6152"/>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6153"/>
                                        </p:tgtEl>
                                        <p:attrNameLst>
                                          <p:attrName>style.visibility</p:attrName>
                                        </p:attrNameLst>
                                      </p:cBhvr>
                                      <p:to>
                                        <p:strVal val="visible"/>
                                      </p:to>
                                    </p:set>
                                    <p:anim calcmode="lin" valueType="num">
                                      <p:cBhvr>
                                        <p:cTn id="23" dur="1000" fill="hold"/>
                                        <p:tgtEl>
                                          <p:spTgt spid="6153"/>
                                        </p:tgtEl>
                                        <p:attrNameLst>
                                          <p:attrName>ppt_w</p:attrName>
                                        </p:attrNameLst>
                                      </p:cBhvr>
                                      <p:tavLst>
                                        <p:tav tm="0">
                                          <p:val>
                                            <p:fltVal val="0"/>
                                          </p:val>
                                        </p:tav>
                                        <p:tav tm="100000">
                                          <p:val>
                                            <p:strVal val="#ppt_w"/>
                                          </p:val>
                                        </p:tav>
                                      </p:tavLst>
                                    </p:anim>
                                    <p:anim calcmode="lin" valueType="num">
                                      <p:cBhvr>
                                        <p:cTn id="24" dur="1000" fill="hold"/>
                                        <p:tgtEl>
                                          <p:spTgt spid="6153"/>
                                        </p:tgtEl>
                                        <p:attrNameLst>
                                          <p:attrName>ppt_h</p:attrName>
                                        </p:attrNameLst>
                                      </p:cBhvr>
                                      <p:tavLst>
                                        <p:tav tm="0">
                                          <p:val>
                                            <p:fltVal val="0"/>
                                          </p:val>
                                        </p:tav>
                                        <p:tav tm="100000">
                                          <p:val>
                                            <p:strVal val="#ppt_h"/>
                                          </p:val>
                                        </p:tav>
                                      </p:tavLst>
                                    </p:anim>
                                    <p:anim calcmode="lin" valueType="num">
                                      <p:cBhvr>
                                        <p:cTn id="25" dur="1000" fill="hold"/>
                                        <p:tgtEl>
                                          <p:spTgt spid="6153"/>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615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7" fill="hold">
                      <p:stCondLst>
                        <p:cond delay="indefinite"/>
                      </p:stCondLst>
                      <p:childTnLst>
                        <p:par>
                          <p:cTn id="28" fill="hold">
                            <p:stCondLst>
                              <p:cond delay="0"/>
                            </p:stCondLst>
                            <p:childTnLst>
                              <p:par>
                                <p:cTn id="29" presetID="56" presetClass="entr" presetSubtype="0" fill="hold" grpId="0" nodeType="clickEffect">
                                  <p:stCondLst>
                                    <p:cond delay="0"/>
                                  </p:stCondLst>
                                  <p:iterate type="lt">
                                    <p:tmPct val="10000"/>
                                  </p:iterate>
                                  <p:childTnLst>
                                    <p:set>
                                      <p:cBhvr>
                                        <p:cTn id="30" dur="1" fill="hold">
                                          <p:stCondLst>
                                            <p:cond delay="0"/>
                                          </p:stCondLst>
                                        </p:cTn>
                                        <p:tgtEl>
                                          <p:spTgt spid="6148"/>
                                        </p:tgtEl>
                                        <p:attrNameLst>
                                          <p:attrName>style.visibility</p:attrName>
                                        </p:attrNameLst>
                                      </p:cBhvr>
                                      <p:to>
                                        <p:strVal val="visible"/>
                                      </p:to>
                                    </p:set>
                                    <p:anim by="(-#ppt_w*2)" calcmode="lin" valueType="num">
                                      <p:cBhvr rctx="PPT">
                                        <p:cTn id="31" dur="500" autoRev="1" fill="hold">
                                          <p:stCondLst>
                                            <p:cond delay="0"/>
                                          </p:stCondLst>
                                        </p:cTn>
                                        <p:tgtEl>
                                          <p:spTgt spid="6148"/>
                                        </p:tgtEl>
                                        <p:attrNameLst>
                                          <p:attrName>ppt_w</p:attrName>
                                        </p:attrNameLst>
                                      </p:cBhvr>
                                    </p:anim>
                                    <p:anim by="(#ppt_w*0.50)" calcmode="lin" valueType="num">
                                      <p:cBhvr>
                                        <p:cTn id="32" dur="500" decel="50000" autoRev="1" fill="hold">
                                          <p:stCondLst>
                                            <p:cond delay="0"/>
                                          </p:stCondLst>
                                        </p:cTn>
                                        <p:tgtEl>
                                          <p:spTgt spid="6148"/>
                                        </p:tgtEl>
                                        <p:attrNameLst>
                                          <p:attrName>ppt_x</p:attrName>
                                        </p:attrNameLst>
                                      </p:cBhvr>
                                    </p:anim>
                                    <p:anim from="(-#ppt_h/2)" to="(#ppt_y)" calcmode="lin" valueType="num">
                                      <p:cBhvr>
                                        <p:cTn id="33" dur="1000" fill="hold">
                                          <p:stCondLst>
                                            <p:cond delay="0"/>
                                          </p:stCondLst>
                                        </p:cTn>
                                        <p:tgtEl>
                                          <p:spTgt spid="6148"/>
                                        </p:tgtEl>
                                        <p:attrNameLst>
                                          <p:attrName>ppt_y</p:attrName>
                                        </p:attrNameLst>
                                      </p:cBhvr>
                                    </p:anim>
                                    <p:animRot by="21600000">
                                      <p:cBhvr>
                                        <p:cTn id="34" dur="1000" fill="hold">
                                          <p:stCondLst>
                                            <p:cond delay="0"/>
                                          </p:stCondLst>
                                        </p:cTn>
                                        <p:tgtEl>
                                          <p:spTgt spid="6148"/>
                                        </p:tgtEl>
                                        <p:attrNameLst>
                                          <p:attrName>r</p:attrName>
                                        </p:attrNameLst>
                                      </p:cBhvr>
                                    </p:animRot>
                                  </p:childTnLst>
                                </p:cTn>
                              </p:par>
                            </p:childTnLst>
                          </p:cTn>
                        </p:par>
                      </p:childTnLst>
                    </p:cTn>
                  </p:par>
                  <p:par>
                    <p:cTn id="35" fill="hold">
                      <p:stCondLst>
                        <p:cond delay="indefinite"/>
                      </p:stCondLst>
                      <p:childTnLst>
                        <p:par>
                          <p:cTn id="36" fill="hold">
                            <p:stCondLst>
                              <p:cond delay="0"/>
                            </p:stCondLst>
                            <p:childTnLst>
                              <p:par>
                                <p:cTn id="37" presetID="23" presetClass="entr" presetSubtype="32"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strVal val="4*#ppt_w"/>
                                          </p:val>
                                        </p:tav>
                                        <p:tav tm="100000">
                                          <p:val>
                                            <p:strVal val="#ppt_w"/>
                                          </p:val>
                                        </p:tav>
                                      </p:tavLst>
                                    </p:anim>
                                    <p:anim calcmode="lin" valueType="num">
                                      <p:cBhvr>
                                        <p:cTn id="40" dur="500" fill="hold"/>
                                        <p:tgtEl>
                                          <p:spTgt spid="9"/>
                                        </p:tgtEl>
                                        <p:attrNameLst>
                                          <p:attrName>ppt_h</p:attrName>
                                        </p:attrNameLst>
                                      </p:cBhvr>
                                      <p:tavLst>
                                        <p:tav tm="0">
                                          <p:val>
                                            <p:strVal val="4*#ppt_h"/>
                                          </p:val>
                                        </p:tav>
                                        <p:tav tm="100000">
                                          <p:val>
                                            <p:strVal val="#ppt_h"/>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8" grpId="0"/>
      <p:bldP spid="6152" grpId="0" animBg="1"/>
      <p:bldP spid="6153" grpId="0" animBg="1"/>
      <p:bldP spid="9" grpId="0"/>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2705" r="2705"/>
          <a:stretch>
            <a:fillRect/>
          </a:stretch>
        </p:blipFill>
        <p:spPr/>
      </p:pic>
      <p:sp>
        <p:nvSpPr>
          <p:cNvPr id="2" name="Rectangle 1"/>
          <p:cNvSpPr/>
          <p:nvPr/>
        </p:nvSpPr>
        <p:spPr>
          <a:xfrm>
            <a:off x="525044" y="199"/>
            <a:ext cx="4970593" cy="7232253"/>
          </a:xfrm>
          <a:prstGeom prst="rect">
            <a:avLst/>
          </a:prstGeom>
          <a:solidFill>
            <a:schemeClr val="accent1">
              <a:alpha val="81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dirty="0">
              <a:latin typeface="Arial" panose="020B0604020202020204" pitchFamily="34" charset="0"/>
              <a:ea typeface="方正正粗黑简体" panose="02000000000000000000" pitchFamily="2" charset="-122"/>
              <a:cs typeface="+mn-ea"/>
              <a:sym typeface="Arial" panose="020B0604020202020204" pitchFamily="34" charset="0"/>
            </a:endParaRPr>
          </a:p>
        </p:txBody>
      </p:sp>
      <p:sp>
        <p:nvSpPr>
          <p:cNvPr id="31" name="TextBox 30"/>
          <p:cNvSpPr txBox="1"/>
          <p:nvPr/>
        </p:nvSpPr>
        <p:spPr>
          <a:xfrm>
            <a:off x="1630217" y="1619392"/>
            <a:ext cx="3246602" cy="779444"/>
          </a:xfrm>
          <a:prstGeom prst="rect">
            <a:avLst/>
          </a:prstGeom>
          <a:noFill/>
        </p:spPr>
        <p:txBody>
          <a:bodyPr wrap="square" lIns="0" tIns="0" rIns="0" bIns="0" rtlCol="0">
            <a:spAutoFit/>
          </a:bodyPr>
          <a:lstStyle/>
          <a:p>
            <a:pPr>
              <a:lnSpc>
                <a:spcPct val="150000"/>
              </a:lnSpc>
            </a:pPr>
            <a:r>
              <a:rPr lang="zh-CN" altLang="en-US" sz="844" dirty="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endParaRPr>
          </a:p>
        </p:txBody>
      </p:sp>
      <p:sp>
        <p:nvSpPr>
          <p:cNvPr id="33" name="TextBox 32"/>
          <p:cNvSpPr txBox="1"/>
          <p:nvPr/>
        </p:nvSpPr>
        <p:spPr>
          <a:xfrm>
            <a:off x="1630217" y="2738671"/>
            <a:ext cx="3246602" cy="779444"/>
          </a:xfrm>
          <a:prstGeom prst="rect">
            <a:avLst/>
          </a:prstGeom>
          <a:noFill/>
        </p:spPr>
        <p:txBody>
          <a:bodyPr wrap="square" lIns="0" tIns="0" rIns="0" bIns="0" rtlCol="0">
            <a:spAutoFit/>
          </a:bodyPr>
          <a:lstStyle/>
          <a:p>
            <a:pPr>
              <a:lnSpc>
                <a:spcPct val="150000"/>
              </a:lnSpc>
            </a:pPr>
            <a:r>
              <a:rPr lang="zh-CN" altLang="en-US" sz="844" dirty="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844" dirty="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endParaRPr>
          </a:p>
        </p:txBody>
      </p:sp>
      <p:sp>
        <p:nvSpPr>
          <p:cNvPr id="37" name="TextBox 36"/>
          <p:cNvSpPr txBox="1"/>
          <p:nvPr/>
        </p:nvSpPr>
        <p:spPr>
          <a:xfrm>
            <a:off x="1630217" y="3905727"/>
            <a:ext cx="3246602" cy="779444"/>
          </a:xfrm>
          <a:prstGeom prst="rect">
            <a:avLst/>
          </a:prstGeom>
          <a:noFill/>
        </p:spPr>
        <p:txBody>
          <a:bodyPr wrap="square" lIns="0" tIns="0" rIns="0" bIns="0" rtlCol="0">
            <a:spAutoFit/>
          </a:bodyPr>
          <a:lstStyle/>
          <a:p>
            <a:pPr>
              <a:lnSpc>
                <a:spcPct val="150000"/>
              </a:lnSpc>
            </a:pPr>
            <a:r>
              <a:rPr lang="zh-CN" altLang="en-US" sz="844" dirty="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endParaRPr>
          </a:p>
        </p:txBody>
      </p:sp>
      <p:sp>
        <p:nvSpPr>
          <p:cNvPr id="39" name="TextBox 38"/>
          <p:cNvSpPr txBox="1"/>
          <p:nvPr/>
        </p:nvSpPr>
        <p:spPr>
          <a:xfrm>
            <a:off x="1630217" y="5074268"/>
            <a:ext cx="3246602" cy="779444"/>
          </a:xfrm>
          <a:prstGeom prst="rect">
            <a:avLst/>
          </a:prstGeom>
          <a:noFill/>
        </p:spPr>
        <p:txBody>
          <a:bodyPr wrap="square" lIns="0" tIns="0" rIns="0" bIns="0" rtlCol="0">
            <a:spAutoFit/>
          </a:bodyPr>
          <a:lstStyle/>
          <a:p>
            <a:pPr>
              <a:lnSpc>
                <a:spcPct val="150000"/>
              </a:lnSpc>
            </a:pPr>
            <a:r>
              <a:rPr lang="zh-CN" altLang="en-US" sz="844" dirty="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solidFill>
              <a:latin typeface="Arial" panose="020B0604020202020204" pitchFamily="34" charset="0"/>
              <a:ea typeface="方正正粗黑简体" panose="02000000000000000000" pitchFamily="2" charset="-122"/>
              <a:cs typeface="+mn-ea"/>
              <a:sym typeface="Arial" panose="020B0604020202020204" pitchFamily="34" charset="0"/>
            </a:endParaRPr>
          </a:p>
        </p:txBody>
      </p:sp>
      <p:sp>
        <p:nvSpPr>
          <p:cNvPr id="35" name="Freeform 22"/>
          <p:cNvSpPr>
            <a:spLocks noEditPoints="1"/>
          </p:cNvSpPr>
          <p:nvPr/>
        </p:nvSpPr>
        <p:spPr bwMode="auto">
          <a:xfrm>
            <a:off x="1135219" y="2765336"/>
            <a:ext cx="360848" cy="314291"/>
          </a:xfrm>
          <a:custGeom>
            <a:avLst/>
            <a:gdLst>
              <a:gd name="T0" fmla="*/ 233362 w 68"/>
              <a:gd name="T1" fmla="*/ 82658 h 59"/>
              <a:gd name="T2" fmla="*/ 219635 w 68"/>
              <a:gd name="T3" fmla="*/ 99878 h 59"/>
              <a:gd name="T4" fmla="*/ 219635 w 68"/>
              <a:gd name="T5" fmla="*/ 148095 h 59"/>
              <a:gd name="T6" fmla="*/ 202476 w 68"/>
              <a:gd name="T7" fmla="*/ 165315 h 59"/>
              <a:gd name="T8" fmla="*/ 96090 w 68"/>
              <a:gd name="T9" fmla="*/ 117098 h 59"/>
              <a:gd name="T10" fmla="*/ 85795 w 68"/>
              <a:gd name="T11" fmla="*/ 151539 h 59"/>
              <a:gd name="T12" fmla="*/ 102954 w 68"/>
              <a:gd name="T13" fmla="*/ 185980 h 59"/>
              <a:gd name="T14" fmla="*/ 48045 w 68"/>
              <a:gd name="T15" fmla="*/ 192868 h 59"/>
              <a:gd name="T16" fmla="*/ 37750 w 68"/>
              <a:gd name="T17" fmla="*/ 117098 h 59"/>
              <a:gd name="T18" fmla="*/ 24023 w 68"/>
              <a:gd name="T19" fmla="*/ 117098 h 59"/>
              <a:gd name="T20" fmla="*/ 0 w 68"/>
              <a:gd name="T21" fmla="*/ 92990 h 59"/>
              <a:gd name="T22" fmla="*/ 0 w 68"/>
              <a:gd name="T23" fmla="*/ 68881 h 59"/>
              <a:gd name="T24" fmla="*/ 24023 w 68"/>
              <a:gd name="T25" fmla="*/ 48217 h 59"/>
              <a:gd name="T26" fmla="*/ 85795 w 68"/>
              <a:gd name="T27" fmla="*/ 48217 h 59"/>
              <a:gd name="T28" fmla="*/ 202476 w 68"/>
              <a:gd name="T29" fmla="*/ 0 h 59"/>
              <a:gd name="T30" fmla="*/ 219635 w 68"/>
              <a:gd name="T31" fmla="*/ 13776 h 59"/>
              <a:gd name="T32" fmla="*/ 219635 w 68"/>
              <a:gd name="T33" fmla="*/ 65437 h 59"/>
              <a:gd name="T34" fmla="*/ 233362 w 68"/>
              <a:gd name="T35" fmla="*/ 82658 h 59"/>
              <a:gd name="T36" fmla="*/ 202476 w 68"/>
              <a:gd name="T37" fmla="*/ 20664 h 59"/>
              <a:gd name="T38" fmla="*/ 102954 w 68"/>
              <a:gd name="T39" fmla="*/ 65437 h 59"/>
              <a:gd name="T40" fmla="*/ 102954 w 68"/>
              <a:gd name="T41" fmla="*/ 99878 h 59"/>
              <a:gd name="T42" fmla="*/ 202476 w 68"/>
              <a:gd name="T43" fmla="*/ 144651 h 59"/>
              <a:gd name="T44" fmla="*/ 202476 w 68"/>
              <a:gd name="T45" fmla="*/ 20664 h 5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 h="59">
                <a:moveTo>
                  <a:pt x="68" y="24"/>
                </a:moveTo>
                <a:cubicBezTo>
                  <a:pt x="68" y="27"/>
                  <a:pt x="66" y="29"/>
                  <a:pt x="64" y="29"/>
                </a:cubicBezTo>
                <a:cubicBezTo>
                  <a:pt x="64" y="43"/>
                  <a:pt x="64" y="43"/>
                  <a:pt x="64" y="43"/>
                </a:cubicBezTo>
                <a:cubicBezTo>
                  <a:pt x="64" y="46"/>
                  <a:pt x="61" y="48"/>
                  <a:pt x="59" y="48"/>
                </a:cubicBezTo>
                <a:cubicBezTo>
                  <a:pt x="52" y="43"/>
                  <a:pt x="41" y="35"/>
                  <a:pt x="28" y="34"/>
                </a:cubicBezTo>
                <a:cubicBezTo>
                  <a:pt x="23" y="35"/>
                  <a:pt x="22" y="41"/>
                  <a:pt x="25" y="44"/>
                </a:cubicBezTo>
                <a:cubicBezTo>
                  <a:pt x="22" y="48"/>
                  <a:pt x="26" y="51"/>
                  <a:pt x="30" y="54"/>
                </a:cubicBezTo>
                <a:cubicBezTo>
                  <a:pt x="27" y="59"/>
                  <a:pt x="17" y="59"/>
                  <a:pt x="14" y="56"/>
                </a:cubicBezTo>
                <a:cubicBezTo>
                  <a:pt x="12" y="49"/>
                  <a:pt x="8" y="42"/>
                  <a:pt x="11" y="34"/>
                </a:cubicBezTo>
                <a:cubicBezTo>
                  <a:pt x="7" y="34"/>
                  <a:pt x="7" y="34"/>
                  <a:pt x="7" y="34"/>
                </a:cubicBezTo>
                <a:cubicBezTo>
                  <a:pt x="3" y="34"/>
                  <a:pt x="0" y="31"/>
                  <a:pt x="0" y="27"/>
                </a:cubicBezTo>
                <a:cubicBezTo>
                  <a:pt x="0" y="20"/>
                  <a:pt x="0" y="20"/>
                  <a:pt x="0" y="20"/>
                </a:cubicBezTo>
                <a:cubicBezTo>
                  <a:pt x="0" y="17"/>
                  <a:pt x="3" y="14"/>
                  <a:pt x="7" y="14"/>
                </a:cubicBezTo>
                <a:cubicBezTo>
                  <a:pt x="25" y="14"/>
                  <a:pt x="25" y="14"/>
                  <a:pt x="25" y="14"/>
                </a:cubicBezTo>
                <a:cubicBezTo>
                  <a:pt x="39" y="14"/>
                  <a:pt x="51" y="6"/>
                  <a:pt x="59" y="0"/>
                </a:cubicBezTo>
                <a:cubicBezTo>
                  <a:pt x="61" y="0"/>
                  <a:pt x="64" y="2"/>
                  <a:pt x="64" y="4"/>
                </a:cubicBezTo>
                <a:cubicBezTo>
                  <a:pt x="64" y="19"/>
                  <a:pt x="64" y="19"/>
                  <a:pt x="64" y="19"/>
                </a:cubicBezTo>
                <a:cubicBezTo>
                  <a:pt x="66" y="19"/>
                  <a:pt x="68" y="21"/>
                  <a:pt x="68" y="24"/>
                </a:cubicBezTo>
                <a:close/>
                <a:moveTo>
                  <a:pt x="59" y="6"/>
                </a:moveTo>
                <a:cubicBezTo>
                  <a:pt x="49" y="13"/>
                  <a:pt x="39" y="18"/>
                  <a:pt x="30" y="19"/>
                </a:cubicBezTo>
                <a:cubicBezTo>
                  <a:pt x="30" y="29"/>
                  <a:pt x="30" y="29"/>
                  <a:pt x="30" y="29"/>
                </a:cubicBezTo>
                <a:cubicBezTo>
                  <a:pt x="39" y="30"/>
                  <a:pt x="49" y="34"/>
                  <a:pt x="59" y="42"/>
                </a:cubicBezTo>
                <a:lnTo>
                  <a:pt x="59" y="6"/>
                </a:lnTo>
                <a:close/>
              </a:path>
            </a:pathLst>
          </a:custGeom>
          <a:solidFill>
            <a:schemeClr val="bg1"/>
          </a:solidFill>
          <a:ln>
            <a:noFill/>
          </a:ln>
        </p:spPr>
        <p:txBody>
          <a:bodyPr lIns="128551" tIns="64275" rIns="128551" bIns="64275"/>
          <a:lstStyle/>
          <a:p>
            <a:pPr>
              <a:lnSpc>
                <a:spcPct val="150000"/>
              </a:lnSpc>
            </a:pPr>
            <a:endParaRPr lang="en-US">
              <a:latin typeface="Arial" panose="020B0604020202020204" pitchFamily="34" charset="0"/>
              <a:ea typeface="方正正粗黑简体" panose="02000000000000000000" pitchFamily="2" charset="-122"/>
              <a:cs typeface="+mn-ea"/>
              <a:sym typeface="Arial" panose="020B0604020202020204" pitchFamily="34" charset="0"/>
            </a:endParaRPr>
          </a:p>
        </p:txBody>
      </p:sp>
      <p:sp>
        <p:nvSpPr>
          <p:cNvPr id="41" name="Freeform 37"/>
          <p:cNvSpPr>
            <a:spLocks/>
          </p:cNvSpPr>
          <p:nvPr/>
        </p:nvSpPr>
        <p:spPr bwMode="auto">
          <a:xfrm>
            <a:off x="1145521" y="1657131"/>
            <a:ext cx="360849" cy="314291"/>
          </a:xfrm>
          <a:custGeom>
            <a:avLst/>
            <a:gdLst>
              <a:gd name="T0" fmla="*/ 116682 w 68"/>
              <a:gd name="T1" fmla="*/ 168759 h 59"/>
              <a:gd name="T2" fmla="*/ 99522 w 68"/>
              <a:gd name="T3" fmla="*/ 168759 h 59"/>
              <a:gd name="T4" fmla="*/ 37750 w 68"/>
              <a:gd name="T5" fmla="*/ 199756 h 59"/>
              <a:gd name="T6" fmla="*/ 24023 w 68"/>
              <a:gd name="T7" fmla="*/ 203200 h 59"/>
              <a:gd name="T8" fmla="*/ 17159 w 68"/>
              <a:gd name="T9" fmla="*/ 196312 h 59"/>
              <a:gd name="T10" fmla="*/ 17159 w 68"/>
              <a:gd name="T11" fmla="*/ 196312 h 59"/>
              <a:gd name="T12" fmla="*/ 20591 w 68"/>
              <a:gd name="T13" fmla="*/ 189424 h 59"/>
              <a:gd name="T14" fmla="*/ 44614 w 68"/>
              <a:gd name="T15" fmla="*/ 151539 h 59"/>
              <a:gd name="T16" fmla="*/ 0 w 68"/>
              <a:gd name="T17" fmla="*/ 86102 h 59"/>
              <a:gd name="T18" fmla="*/ 116682 w 68"/>
              <a:gd name="T19" fmla="*/ 0 h 59"/>
              <a:gd name="T20" fmla="*/ 233363 w 68"/>
              <a:gd name="T21" fmla="*/ 86102 h 59"/>
              <a:gd name="T22" fmla="*/ 116682 w 68"/>
              <a:gd name="T23" fmla="*/ 168759 h 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8" h="59">
                <a:moveTo>
                  <a:pt x="34" y="49"/>
                </a:moveTo>
                <a:cubicBezTo>
                  <a:pt x="33" y="49"/>
                  <a:pt x="31" y="49"/>
                  <a:pt x="29" y="49"/>
                </a:cubicBezTo>
                <a:cubicBezTo>
                  <a:pt x="24" y="53"/>
                  <a:pt x="18" y="56"/>
                  <a:pt x="11" y="58"/>
                </a:cubicBezTo>
                <a:cubicBezTo>
                  <a:pt x="10" y="58"/>
                  <a:pt x="9" y="59"/>
                  <a:pt x="7" y="59"/>
                </a:cubicBezTo>
                <a:cubicBezTo>
                  <a:pt x="6" y="59"/>
                  <a:pt x="6" y="58"/>
                  <a:pt x="5" y="57"/>
                </a:cubicBezTo>
                <a:cubicBezTo>
                  <a:pt x="5" y="57"/>
                  <a:pt x="5" y="57"/>
                  <a:pt x="5" y="57"/>
                </a:cubicBezTo>
                <a:cubicBezTo>
                  <a:pt x="5" y="56"/>
                  <a:pt x="6" y="56"/>
                  <a:pt x="6" y="55"/>
                </a:cubicBezTo>
                <a:cubicBezTo>
                  <a:pt x="9" y="52"/>
                  <a:pt x="11" y="50"/>
                  <a:pt x="13" y="44"/>
                </a:cubicBezTo>
                <a:cubicBezTo>
                  <a:pt x="5" y="39"/>
                  <a:pt x="0" y="32"/>
                  <a:pt x="0" y="25"/>
                </a:cubicBezTo>
                <a:cubicBezTo>
                  <a:pt x="0" y="11"/>
                  <a:pt x="16" y="0"/>
                  <a:pt x="34" y="0"/>
                </a:cubicBezTo>
                <a:cubicBezTo>
                  <a:pt x="53" y="0"/>
                  <a:pt x="68" y="11"/>
                  <a:pt x="68" y="25"/>
                </a:cubicBezTo>
                <a:cubicBezTo>
                  <a:pt x="68" y="38"/>
                  <a:pt x="53" y="49"/>
                  <a:pt x="34" y="49"/>
                </a:cubicBezTo>
                <a:close/>
              </a:path>
            </a:pathLst>
          </a:custGeom>
          <a:solidFill>
            <a:schemeClr val="bg1"/>
          </a:solidFill>
          <a:ln>
            <a:noFill/>
          </a:ln>
        </p:spPr>
        <p:txBody>
          <a:bodyPr lIns="128551" tIns="64275" rIns="128551" bIns="64275"/>
          <a:lstStyle/>
          <a:p>
            <a:pPr>
              <a:lnSpc>
                <a:spcPct val="150000"/>
              </a:lnSpc>
            </a:pPr>
            <a:endParaRPr lang="en-US">
              <a:latin typeface="Arial" panose="020B0604020202020204" pitchFamily="34" charset="0"/>
              <a:ea typeface="方正正粗黑简体" panose="02000000000000000000" pitchFamily="2" charset="-122"/>
              <a:cs typeface="+mn-ea"/>
              <a:sym typeface="Arial" panose="020B0604020202020204" pitchFamily="34" charset="0"/>
            </a:endParaRPr>
          </a:p>
        </p:txBody>
      </p:sp>
      <p:sp>
        <p:nvSpPr>
          <p:cNvPr id="43" name="Freeform 42"/>
          <p:cNvSpPr>
            <a:spLocks noEditPoints="1"/>
          </p:cNvSpPr>
          <p:nvPr/>
        </p:nvSpPr>
        <p:spPr bwMode="auto">
          <a:xfrm>
            <a:off x="1118465" y="3948552"/>
            <a:ext cx="352591" cy="303576"/>
          </a:xfrm>
          <a:custGeom>
            <a:avLst/>
            <a:gdLst>
              <a:gd name="T0" fmla="*/ 250825 w 73"/>
              <a:gd name="T1" fmla="*/ 161068 h 63"/>
              <a:gd name="T2" fmla="*/ 230209 w 73"/>
              <a:gd name="T3" fmla="*/ 181630 h 63"/>
              <a:gd name="T4" fmla="*/ 158054 w 73"/>
              <a:gd name="T5" fmla="*/ 181630 h 63"/>
              <a:gd name="T6" fmla="*/ 164926 w 73"/>
              <a:gd name="T7" fmla="*/ 205619 h 63"/>
              <a:gd name="T8" fmla="*/ 158054 w 73"/>
              <a:gd name="T9" fmla="*/ 215900 h 63"/>
              <a:gd name="T10" fmla="*/ 89335 w 73"/>
              <a:gd name="T11" fmla="*/ 215900 h 63"/>
              <a:gd name="T12" fmla="*/ 82463 w 73"/>
              <a:gd name="T13" fmla="*/ 205619 h 63"/>
              <a:gd name="T14" fmla="*/ 89335 w 73"/>
              <a:gd name="T15" fmla="*/ 181630 h 63"/>
              <a:gd name="T16" fmla="*/ 20616 w 73"/>
              <a:gd name="T17" fmla="*/ 181630 h 63"/>
              <a:gd name="T18" fmla="*/ 0 w 73"/>
              <a:gd name="T19" fmla="*/ 161068 h 63"/>
              <a:gd name="T20" fmla="*/ 0 w 73"/>
              <a:gd name="T21" fmla="*/ 20562 h 63"/>
              <a:gd name="T22" fmla="*/ 20616 w 73"/>
              <a:gd name="T23" fmla="*/ 0 h 63"/>
              <a:gd name="T24" fmla="*/ 230209 w 73"/>
              <a:gd name="T25" fmla="*/ 0 h 63"/>
              <a:gd name="T26" fmla="*/ 250825 w 73"/>
              <a:gd name="T27" fmla="*/ 20562 h 63"/>
              <a:gd name="T28" fmla="*/ 250825 w 73"/>
              <a:gd name="T29" fmla="*/ 161068 h 63"/>
              <a:gd name="T30" fmla="*/ 233645 w 73"/>
              <a:gd name="T31" fmla="*/ 20562 h 63"/>
              <a:gd name="T32" fmla="*/ 230209 w 73"/>
              <a:gd name="T33" fmla="*/ 17135 h 63"/>
              <a:gd name="T34" fmla="*/ 20616 w 73"/>
              <a:gd name="T35" fmla="*/ 17135 h 63"/>
              <a:gd name="T36" fmla="*/ 17180 w 73"/>
              <a:gd name="T37" fmla="*/ 20562 h 63"/>
              <a:gd name="T38" fmla="*/ 17180 w 73"/>
              <a:gd name="T39" fmla="*/ 126798 h 63"/>
              <a:gd name="T40" fmla="*/ 20616 w 73"/>
              <a:gd name="T41" fmla="*/ 133652 h 63"/>
              <a:gd name="T42" fmla="*/ 230209 w 73"/>
              <a:gd name="T43" fmla="*/ 133652 h 63"/>
              <a:gd name="T44" fmla="*/ 233645 w 73"/>
              <a:gd name="T45" fmla="*/ 126798 h 63"/>
              <a:gd name="T46" fmla="*/ 233645 w 73"/>
              <a:gd name="T47" fmla="*/ 20562 h 6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a:noFill/>
          </a:ln>
        </p:spPr>
        <p:txBody>
          <a:bodyPr lIns="128551" tIns="64275" rIns="128551" bIns="64275"/>
          <a:lstStyle/>
          <a:p>
            <a:pPr>
              <a:lnSpc>
                <a:spcPct val="150000"/>
              </a:lnSpc>
            </a:pPr>
            <a:endParaRPr lang="en-US">
              <a:latin typeface="Arial" panose="020B0604020202020204" pitchFamily="34" charset="0"/>
              <a:ea typeface="方正正粗黑简体" panose="02000000000000000000" pitchFamily="2" charset="-122"/>
              <a:cs typeface="+mn-ea"/>
              <a:sym typeface="Arial" panose="020B0604020202020204" pitchFamily="34" charset="0"/>
            </a:endParaRPr>
          </a:p>
        </p:txBody>
      </p:sp>
      <p:sp>
        <p:nvSpPr>
          <p:cNvPr id="44" name="Freeform 57"/>
          <p:cNvSpPr>
            <a:spLocks noEditPoints="1"/>
          </p:cNvSpPr>
          <p:nvPr/>
        </p:nvSpPr>
        <p:spPr bwMode="auto">
          <a:xfrm>
            <a:off x="1150684" y="5100565"/>
            <a:ext cx="346119" cy="306924"/>
          </a:xfrm>
          <a:custGeom>
            <a:avLst/>
            <a:gdLst>
              <a:gd name="T0" fmla="*/ 24106 w 65"/>
              <a:gd name="T1" fmla="*/ 30792 h 58"/>
              <a:gd name="T2" fmla="*/ 24106 w 65"/>
              <a:gd name="T3" fmla="*/ 195016 h 58"/>
              <a:gd name="T4" fmla="*/ 20662 w 65"/>
              <a:gd name="T5" fmla="*/ 198437 h 58"/>
              <a:gd name="T6" fmla="*/ 13775 w 65"/>
              <a:gd name="T7" fmla="*/ 198437 h 58"/>
              <a:gd name="T8" fmla="*/ 6887 w 65"/>
              <a:gd name="T9" fmla="*/ 195016 h 58"/>
              <a:gd name="T10" fmla="*/ 6887 w 65"/>
              <a:gd name="T11" fmla="*/ 30792 h 58"/>
              <a:gd name="T12" fmla="*/ 0 w 65"/>
              <a:gd name="T13" fmla="*/ 13685 h 58"/>
              <a:gd name="T14" fmla="*/ 17218 w 65"/>
              <a:gd name="T15" fmla="*/ 0 h 58"/>
              <a:gd name="T16" fmla="*/ 34436 w 65"/>
              <a:gd name="T17" fmla="*/ 13685 h 58"/>
              <a:gd name="T18" fmla="*/ 24106 w 65"/>
              <a:gd name="T19" fmla="*/ 30792 h 58"/>
              <a:gd name="T20" fmla="*/ 223837 w 65"/>
              <a:gd name="T21" fmla="*/ 123168 h 58"/>
              <a:gd name="T22" fmla="*/ 216950 w 65"/>
              <a:gd name="T23" fmla="*/ 130010 h 58"/>
              <a:gd name="T24" fmla="*/ 168739 w 65"/>
              <a:gd name="T25" fmla="*/ 147117 h 58"/>
              <a:gd name="T26" fmla="*/ 106753 w 65"/>
              <a:gd name="T27" fmla="*/ 126589 h 58"/>
              <a:gd name="T28" fmla="*/ 44767 w 65"/>
              <a:gd name="T29" fmla="*/ 147117 h 58"/>
              <a:gd name="T30" fmla="*/ 41324 w 65"/>
              <a:gd name="T31" fmla="*/ 147117 h 58"/>
              <a:gd name="T32" fmla="*/ 34436 w 65"/>
              <a:gd name="T33" fmla="*/ 140274 h 58"/>
              <a:gd name="T34" fmla="*/ 34436 w 65"/>
              <a:gd name="T35" fmla="*/ 44477 h 58"/>
              <a:gd name="T36" fmla="*/ 37880 w 65"/>
              <a:gd name="T37" fmla="*/ 37635 h 58"/>
              <a:gd name="T38" fmla="*/ 48211 w 65"/>
              <a:gd name="T39" fmla="*/ 30792 h 58"/>
              <a:gd name="T40" fmla="*/ 103309 w 65"/>
              <a:gd name="T41" fmla="*/ 13685 h 58"/>
              <a:gd name="T42" fmla="*/ 158408 w 65"/>
              <a:gd name="T43" fmla="*/ 30792 h 58"/>
              <a:gd name="T44" fmla="*/ 168739 w 65"/>
              <a:gd name="T45" fmla="*/ 34213 h 58"/>
              <a:gd name="T46" fmla="*/ 216950 w 65"/>
              <a:gd name="T47" fmla="*/ 13685 h 58"/>
              <a:gd name="T48" fmla="*/ 223837 w 65"/>
              <a:gd name="T49" fmla="*/ 23949 h 58"/>
              <a:gd name="T50" fmla="*/ 223837 w 65"/>
              <a:gd name="T51" fmla="*/ 123168 h 5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a:noFill/>
          </a:ln>
        </p:spPr>
        <p:txBody>
          <a:bodyPr lIns="128551" tIns="64275" rIns="128551" bIns="64275"/>
          <a:lstStyle/>
          <a:p>
            <a:pPr>
              <a:lnSpc>
                <a:spcPct val="150000"/>
              </a:lnSpc>
            </a:pPr>
            <a:endParaRPr lang="en-US">
              <a:latin typeface="Arial" panose="020B0604020202020204" pitchFamily="34" charset="0"/>
              <a:ea typeface="方正正粗黑简体" panose="02000000000000000000" pitchFamily="2" charset="-122"/>
              <a:cs typeface="+mn-ea"/>
              <a:sym typeface="Arial" panose="020B0604020202020204" pitchFamily="34" charset="0"/>
            </a:endParaRPr>
          </a:p>
        </p:txBody>
      </p:sp>
    </p:spTree>
    <p:extLst>
      <p:ext uri="{BB962C8B-B14F-4D97-AF65-F5344CB8AC3E}">
        <p14:creationId xmlns:p14="http://schemas.microsoft.com/office/powerpoint/2010/main" val="23386911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p:cTn id="12" dur="500" fill="hold"/>
                                        <p:tgtEl>
                                          <p:spTgt spid="41"/>
                                        </p:tgtEl>
                                        <p:attrNameLst>
                                          <p:attrName>ppt_w</p:attrName>
                                        </p:attrNameLst>
                                      </p:cBhvr>
                                      <p:tavLst>
                                        <p:tav tm="0">
                                          <p:val>
                                            <p:fltVal val="0"/>
                                          </p:val>
                                        </p:tav>
                                        <p:tav tm="100000">
                                          <p:val>
                                            <p:strVal val="#ppt_w"/>
                                          </p:val>
                                        </p:tav>
                                      </p:tavLst>
                                    </p:anim>
                                    <p:anim calcmode="lin" valueType="num">
                                      <p:cBhvr>
                                        <p:cTn id="13" dur="500" fill="hold"/>
                                        <p:tgtEl>
                                          <p:spTgt spid="41"/>
                                        </p:tgtEl>
                                        <p:attrNameLst>
                                          <p:attrName>ppt_h</p:attrName>
                                        </p:attrNameLst>
                                      </p:cBhvr>
                                      <p:tavLst>
                                        <p:tav tm="0">
                                          <p:val>
                                            <p:fltVal val="0"/>
                                          </p:val>
                                        </p:tav>
                                        <p:tav tm="100000">
                                          <p:val>
                                            <p:strVal val="#ppt_h"/>
                                          </p:val>
                                        </p:tav>
                                      </p:tavLst>
                                    </p:anim>
                                    <p:animEffect transition="in" filter="fade">
                                      <p:cBhvr>
                                        <p:cTn id="14" dur="500"/>
                                        <p:tgtEl>
                                          <p:spTgt spid="41"/>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wipe(left)">
                                      <p:cBhvr>
                                        <p:cTn id="18" dur="500"/>
                                        <p:tgtEl>
                                          <p:spTgt spid="31"/>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p:cTn id="22" dur="500" fill="hold"/>
                                        <p:tgtEl>
                                          <p:spTgt spid="35"/>
                                        </p:tgtEl>
                                        <p:attrNameLst>
                                          <p:attrName>ppt_w</p:attrName>
                                        </p:attrNameLst>
                                      </p:cBhvr>
                                      <p:tavLst>
                                        <p:tav tm="0">
                                          <p:val>
                                            <p:fltVal val="0"/>
                                          </p:val>
                                        </p:tav>
                                        <p:tav tm="100000">
                                          <p:val>
                                            <p:strVal val="#ppt_w"/>
                                          </p:val>
                                        </p:tav>
                                      </p:tavLst>
                                    </p:anim>
                                    <p:anim calcmode="lin" valueType="num">
                                      <p:cBhvr>
                                        <p:cTn id="23" dur="500" fill="hold"/>
                                        <p:tgtEl>
                                          <p:spTgt spid="35"/>
                                        </p:tgtEl>
                                        <p:attrNameLst>
                                          <p:attrName>ppt_h</p:attrName>
                                        </p:attrNameLst>
                                      </p:cBhvr>
                                      <p:tavLst>
                                        <p:tav tm="0">
                                          <p:val>
                                            <p:fltVal val="0"/>
                                          </p:val>
                                        </p:tav>
                                        <p:tav tm="100000">
                                          <p:val>
                                            <p:strVal val="#ppt_h"/>
                                          </p:val>
                                        </p:tav>
                                      </p:tavLst>
                                    </p:anim>
                                    <p:animEffect transition="in" filter="fade">
                                      <p:cBhvr>
                                        <p:cTn id="24" dur="500"/>
                                        <p:tgtEl>
                                          <p:spTgt spid="35"/>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left)">
                                      <p:cBhvr>
                                        <p:cTn id="28" dur="500"/>
                                        <p:tgtEl>
                                          <p:spTgt spid="33"/>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p:cTn id="32" dur="500" fill="hold"/>
                                        <p:tgtEl>
                                          <p:spTgt spid="43"/>
                                        </p:tgtEl>
                                        <p:attrNameLst>
                                          <p:attrName>ppt_w</p:attrName>
                                        </p:attrNameLst>
                                      </p:cBhvr>
                                      <p:tavLst>
                                        <p:tav tm="0">
                                          <p:val>
                                            <p:fltVal val="0"/>
                                          </p:val>
                                        </p:tav>
                                        <p:tav tm="100000">
                                          <p:val>
                                            <p:strVal val="#ppt_w"/>
                                          </p:val>
                                        </p:tav>
                                      </p:tavLst>
                                    </p:anim>
                                    <p:anim calcmode="lin" valueType="num">
                                      <p:cBhvr>
                                        <p:cTn id="33" dur="500" fill="hold"/>
                                        <p:tgtEl>
                                          <p:spTgt spid="43"/>
                                        </p:tgtEl>
                                        <p:attrNameLst>
                                          <p:attrName>ppt_h</p:attrName>
                                        </p:attrNameLst>
                                      </p:cBhvr>
                                      <p:tavLst>
                                        <p:tav tm="0">
                                          <p:val>
                                            <p:fltVal val="0"/>
                                          </p:val>
                                        </p:tav>
                                        <p:tav tm="100000">
                                          <p:val>
                                            <p:strVal val="#ppt_h"/>
                                          </p:val>
                                        </p:tav>
                                      </p:tavLst>
                                    </p:anim>
                                    <p:animEffect transition="in" filter="fade">
                                      <p:cBhvr>
                                        <p:cTn id="34" dur="500"/>
                                        <p:tgtEl>
                                          <p:spTgt spid="43"/>
                                        </p:tgtEl>
                                      </p:cBhvr>
                                    </p:animEffect>
                                  </p:childTnLst>
                                </p:cTn>
                              </p:par>
                            </p:childTnLst>
                          </p:cTn>
                        </p:par>
                        <p:par>
                          <p:cTn id="35" fill="hold">
                            <p:stCondLst>
                              <p:cond delay="3000"/>
                            </p:stCondLst>
                            <p:childTnLst>
                              <p:par>
                                <p:cTn id="36" presetID="22" presetClass="entr" presetSubtype="8" fill="hold" grpId="0" nodeType="afterEffect">
                                  <p:stCondLst>
                                    <p:cond delay="0"/>
                                  </p:stCondLst>
                                  <p:childTnLst>
                                    <p:set>
                                      <p:cBhvr>
                                        <p:cTn id="37" dur="1" fill="hold">
                                          <p:stCondLst>
                                            <p:cond delay="0"/>
                                          </p:stCondLst>
                                        </p:cTn>
                                        <p:tgtEl>
                                          <p:spTgt spid="37"/>
                                        </p:tgtEl>
                                        <p:attrNameLst>
                                          <p:attrName>style.visibility</p:attrName>
                                        </p:attrNameLst>
                                      </p:cBhvr>
                                      <p:to>
                                        <p:strVal val="visible"/>
                                      </p:to>
                                    </p:set>
                                    <p:animEffect transition="in" filter="wipe(left)">
                                      <p:cBhvr>
                                        <p:cTn id="38" dur="500"/>
                                        <p:tgtEl>
                                          <p:spTgt spid="37"/>
                                        </p:tgtEl>
                                      </p:cBhvr>
                                    </p:animEffect>
                                  </p:childTnLst>
                                </p:cTn>
                              </p:par>
                            </p:childTnLst>
                          </p:cTn>
                        </p:par>
                        <p:par>
                          <p:cTn id="39" fill="hold">
                            <p:stCondLst>
                              <p:cond delay="3500"/>
                            </p:stCondLst>
                            <p:childTnLst>
                              <p:par>
                                <p:cTn id="40" presetID="53" presetClass="entr" presetSubtype="16" fill="hold" grpId="0" nodeType="afterEffect">
                                  <p:stCondLst>
                                    <p:cond delay="0"/>
                                  </p:stCondLst>
                                  <p:childTnLst>
                                    <p:set>
                                      <p:cBhvr>
                                        <p:cTn id="41" dur="1" fill="hold">
                                          <p:stCondLst>
                                            <p:cond delay="0"/>
                                          </p:stCondLst>
                                        </p:cTn>
                                        <p:tgtEl>
                                          <p:spTgt spid="44"/>
                                        </p:tgtEl>
                                        <p:attrNameLst>
                                          <p:attrName>style.visibility</p:attrName>
                                        </p:attrNameLst>
                                      </p:cBhvr>
                                      <p:to>
                                        <p:strVal val="visible"/>
                                      </p:to>
                                    </p:set>
                                    <p:anim calcmode="lin" valueType="num">
                                      <p:cBhvr>
                                        <p:cTn id="42" dur="500" fill="hold"/>
                                        <p:tgtEl>
                                          <p:spTgt spid="44"/>
                                        </p:tgtEl>
                                        <p:attrNameLst>
                                          <p:attrName>ppt_w</p:attrName>
                                        </p:attrNameLst>
                                      </p:cBhvr>
                                      <p:tavLst>
                                        <p:tav tm="0">
                                          <p:val>
                                            <p:fltVal val="0"/>
                                          </p:val>
                                        </p:tav>
                                        <p:tav tm="100000">
                                          <p:val>
                                            <p:strVal val="#ppt_w"/>
                                          </p:val>
                                        </p:tav>
                                      </p:tavLst>
                                    </p:anim>
                                    <p:anim calcmode="lin" valueType="num">
                                      <p:cBhvr>
                                        <p:cTn id="43" dur="500" fill="hold"/>
                                        <p:tgtEl>
                                          <p:spTgt spid="44"/>
                                        </p:tgtEl>
                                        <p:attrNameLst>
                                          <p:attrName>ppt_h</p:attrName>
                                        </p:attrNameLst>
                                      </p:cBhvr>
                                      <p:tavLst>
                                        <p:tav tm="0">
                                          <p:val>
                                            <p:fltVal val="0"/>
                                          </p:val>
                                        </p:tav>
                                        <p:tav tm="100000">
                                          <p:val>
                                            <p:strVal val="#ppt_h"/>
                                          </p:val>
                                        </p:tav>
                                      </p:tavLst>
                                    </p:anim>
                                    <p:animEffect transition="in" filter="fade">
                                      <p:cBhvr>
                                        <p:cTn id="44" dur="500"/>
                                        <p:tgtEl>
                                          <p:spTgt spid="44"/>
                                        </p:tgtEl>
                                      </p:cBhvr>
                                    </p:animEffect>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wipe(left)">
                                      <p:cBhvr>
                                        <p:cTn id="4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1" grpId="0"/>
      <p:bldP spid="33" grpId="0"/>
      <p:bldP spid="37" grpId="0"/>
      <p:bldP spid="39" grpId="0"/>
      <p:bldP spid="35" grpId="0" animBg="1"/>
      <p:bldP spid="41" grpId="0" animBg="1"/>
      <p:bldP spid="43" grpId="0" animBg="1"/>
      <p:bldP spid="4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bwMode="auto">
          <a:xfrm>
            <a:off x="4751802" y="4358007"/>
            <a:ext cx="1486711" cy="2884688"/>
            <a:chOff x="4504706" y="4121924"/>
            <a:chExt cx="1410319" cy="2736075"/>
          </a:xfrm>
        </p:grpSpPr>
        <p:sp>
          <p:nvSpPr>
            <p:cNvPr id="135216" name="Rectangle 20"/>
            <p:cNvSpPr>
              <a:spLocks noChangeArrowheads="1"/>
            </p:cNvSpPr>
            <p:nvPr/>
          </p:nvSpPr>
          <p:spPr bwMode="auto">
            <a:xfrm flipH="1">
              <a:off x="4732593" y="4351244"/>
              <a:ext cx="1182432" cy="2506755"/>
            </a:xfrm>
            <a:prstGeom prst="rect">
              <a:avLst/>
            </a:prstGeom>
            <a:solidFill>
              <a:schemeClr val="accent1"/>
            </a:solidFill>
            <a:ln w="9525">
              <a:noFill/>
              <a:miter lim="800000"/>
            </a:ln>
          </p:spPr>
          <p:txBody>
            <a:bodyPr/>
            <a:lstStyle/>
            <a:p>
              <a:endParaRPr lang="id-ID" altLang="zh-CN">
                <a:sym typeface="Arial" panose="020B0604020202020204" pitchFamily="34" charset="0"/>
              </a:endParaRPr>
            </a:p>
          </p:txBody>
        </p:sp>
        <p:sp>
          <p:nvSpPr>
            <p:cNvPr id="6" name="Rectangle 21"/>
            <p:cNvSpPr>
              <a:spLocks noChangeArrowheads="1"/>
            </p:cNvSpPr>
            <p:nvPr/>
          </p:nvSpPr>
          <p:spPr bwMode="auto">
            <a:xfrm flipH="1">
              <a:off x="4504706" y="4121924"/>
              <a:ext cx="227113" cy="2736075"/>
            </a:xfrm>
            <a:prstGeom prst="rect">
              <a:avLst/>
            </a:prstGeom>
            <a:solidFill>
              <a:schemeClr val="accent1">
                <a:lumMod val="50000"/>
              </a:schemeClr>
            </a:soli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7" name="Freeform 22"/>
            <p:cNvSpPr/>
            <p:nvPr/>
          </p:nvSpPr>
          <p:spPr bwMode="auto">
            <a:xfrm flipH="1">
              <a:off x="4504706" y="4121924"/>
              <a:ext cx="1410319" cy="228668"/>
            </a:xfrm>
            <a:custGeom>
              <a:avLst/>
              <a:gdLst>
                <a:gd name="T0" fmla="*/ 155 w 984"/>
                <a:gd name="T1" fmla="*/ 0 h 160"/>
                <a:gd name="T2" fmla="*/ 984 w 984"/>
                <a:gd name="T3" fmla="*/ 0 h 160"/>
                <a:gd name="T4" fmla="*/ 825 w 984"/>
                <a:gd name="T5" fmla="*/ 160 h 160"/>
                <a:gd name="T6" fmla="*/ 0 w 984"/>
                <a:gd name="T7" fmla="*/ 160 h 160"/>
                <a:gd name="T8" fmla="*/ 155 w 984"/>
                <a:gd name="T9" fmla="*/ 0 h 160"/>
              </a:gdLst>
              <a:ahLst/>
              <a:cxnLst>
                <a:cxn ang="0">
                  <a:pos x="T0" y="T1"/>
                </a:cxn>
                <a:cxn ang="0">
                  <a:pos x="T2" y="T3"/>
                </a:cxn>
                <a:cxn ang="0">
                  <a:pos x="T4" y="T5"/>
                </a:cxn>
                <a:cxn ang="0">
                  <a:pos x="T6" y="T7"/>
                </a:cxn>
                <a:cxn ang="0">
                  <a:pos x="T8" y="T9"/>
                </a:cxn>
              </a:cxnLst>
              <a:rect l="0" t="0" r="r" b="b"/>
              <a:pathLst>
                <a:path w="984" h="160">
                  <a:moveTo>
                    <a:pt x="155" y="0"/>
                  </a:moveTo>
                  <a:lnTo>
                    <a:pt x="984" y="0"/>
                  </a:lnTo>
                  <a:lnTo>
                    <a:pt x="825" y="160"/>
                  </a:lnTo>
                  <a:lnTo>
                    <a:pt x="0" y="160"/>
                  </a:lnTo>
                  <a:lnTo>
                    <a:pt x="155" y="0"/>
                  </a:lnTo>
                  <a:close/>
                </a:path>
              </a:pathLst>
            </a:custGeom>
            <a:solidFill>
              <a:schemeClr val="accent1">
                <a:lumMod val="75000"/>
              </a:schemeClr>
            </a:soli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grpSp>
      <p:grpSp>
        <p:nvGrpSpPr>
          <p:cNvPr id="8" name="Group 7"/>
          <p:cNvGrpSpPr/>
          <p:nvPr/>
        </p:nvGrpSpPr>
        <p:grpSpPr bwMode="auto">
          <a:xfrm>
            <a:off x="353" y="2854554"/>
            <a:ext cx="1481689" cy="4388142"/>
            <a:chOff x="0" y="2697273"/>
            <a:chExt cx="1404585" cy="4160726"/>
          </a:xfrm>
        </p:grpSpPr>
        <p:sp>
          <p:nvSpPr>
            <p:cNvPr id="9" name="Rectangle 23"/>
            <p:cNvSpPr>
              <a:spLocks noChangeArrowheads="1"/>
            </p:cNvSpPr>
            <p:nvPr/>
          </p:nvSpPr>
          <p:spPr bwMode="auto">
            <a:xfrm flipH="1">
              <a:off x="0" y="2925867"/>
              <a:ext cx="1183977" cy="3932132"/>
            </a:xfrm>
            <a:prstGeom prst="rect">
              <a:avLst/>
            </a:prstGeom>
            <a:solidFill>
              <a:schemeClr val="accent5"/>
            </a:solidFill>
            <a:ln>
              <a:noFill/>
            </a:ln>
            <a:effectLst/>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10" name="Rectangle 24"/>
            <p:cNvSpPr>
              <a:spLocks noChangeArrowheads="1"/>
            </p:cNvSpPr>
            <p:nvPr/>
          </p:nvSpPr>
          <p:spPr bwMode="auto">
            <a:xfrm flipH="1">
              <a:off x="1177629" y="2697273"/>
              <a:ext cx="226956" cy="4160726"/>
            </a:xfrm>
            <a:prstGeom prst="rect">
              <a:avLst/>
            </a:prstGeom>
            <a:solidFill>
              <a:schemeClr val="accent5">
                <a:lumMod val="50000"/>
              </a:schemeClr>
            </a:soli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11" name="Freeform 25"/>
            <p:cNvSpPr/>
            <p:nvPr/>
          </p:nvSpPr>
          <p:spPr bwMode="auto">
            <a:xfrm flipH="1">
              <a:off x="0" y="2697273"/>
              <a:ext cx="1404585" cy="228594"/>
            </a:xfrm>
            <a:custGeom>
              <a:avLst/>
              <a:gdLst>
                <a:gd name="T0" fmla="*/ 825 w 980"/>
                <a:gd name="T1" fmla="*/ 0 h 160"/>
                <a:gd name="T2" fmla="*/ 0 w 980"/>
                <a:gd name="T3" fmla="*/ 0 h 160"/>
                <a:gd name="T4" fmla="*/ 158 w 980"/>
                <a:gd name="T5" fmla="*/ 160 h 160"/>
                <a:gd name="T6" fmla="*/ 980 w 980"/>
                <a:gd name="T7" fmla="*/ 160 h 160"/>
                <a:gd name="T8" fmla="*/ 825 w 980"/>
                <a:gd name="T9" fmla="*/ 0 h 160"/>
              </a:gdLst>
              <a:ahLst/>
              <a:cxnLst>
                <a:cxn ang="0">
                  <a:pos x="T0" y="T1"/>
                </a:cxn>
                <a:cxn ang="0">
                  <a:pos x="T2" y="T3"/>
                </a:cxn>
                <a:cxn ang="0">
                  <a:pos x="T4" y="T5"/>
                </a:cxn>
                <a:cxn ang="0">
                  <a:pos x="T6" y="T7"/>
                </a:cxn>
                <a:cxn ang="0">
                  <a:pos x="T8" y="T9"/>
                </a:cxn>
              </a:cxnLst>
              <a:rect l="0" t="0" r="r" b="b"/>
              <a:pathLst>
                <a:path w="980" h="160">
                  <a:moveTo>
                    <a:pt x="825" y="0"/>
                  </a:moveTo>
                  <a:lnTo>
                    <a:pt x="0" y="0"/>
                  </a:lnTo>
                  <a:lnTo>
                    <a:pt x="158" y="160"/>
                  </a:lnTo>
                  <a:lnTo>
                    <a:pt x="980" y="160"/>
                  </a:lnTo>
                  <a:lnTo>
                    <a:pt x="825" y="0"/>
                  </a:lnTo>
                  <a:close/>
                </a:path>
              </a:pathLst>
            </a:custGeom>
            <a:solidFill>
              <a:schemeClr val="accent5">
                <a:lumMod val="75000"/>
              </a:schemeClr>
            </a:soli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grpSp>
      <p:grpSp>
        <p:nvGrpSpPr>
          <p:cNvPr id="12" name="Group 11"/>
          <p:cNvGrpSpPr/>
          <p:nvPr/>
        </p:nvGrpSpPr>
        <p:grpSpPr bwMode="auto">
          <a:xfrm>
            <a:off x="3504505" y="5092992"/>
            <a:ext cx="1366167" cy="2139659"/>
            <a:chOff x="3322275" y="4829950"/>
            <a:chExt cx="1295658" cy="2028050"/>
          </a:xfrm>
        </p:grpSpPr>
        <p:sp>
          <p:nvSpPr>
            <p:cNvPr id="135211" name="Rectangle 26"/>
            <p:cNvSpPr>
              <a:spLocks noChangeArrowheads="1"/>
            </p:cNvSpPr>
            <p:nvPr/>
          </p:nvSpPr>
          <p:spPr bwMode="auto">
            <a:xfrm flipH="1">
              <a:off x="3434068" y="4946044"/>
              <a:ext cx="1183865" cy="1911956"/>
            </a:xfrm>
            <a:prstGeom prst="rect">
              <a:avLst/>
            </a:prstGeom>
            <a:solidFill>
              <a:schemeClr val="accent2"/>
            </a:solidFill>
            <a:ln w="9525">
              <a:noFill/>
              <a:miter lim="800000"/>
            </a:ln>
          </p:spPr>
          <p:txBody>
            <a:bodyPr/>
            <a:lstStyle/>
            <a:p>
              <a:endParaRPr lang="id-ID" altLang="zh-CN">
                <a:sym typeface="Arial" panose="020B0604020202020204" pitchFamily="34" charset="0"/>
              </a:endParaRPr>
            </a:p>
          </p:txBody>
        </p:sp>
        <p:sp>
          <p:nvSpPr>
            <p:cNvPr id="14" name="Freeform 27"/>
            <p:cNvSpPr/>
            <p:nvPr/>
          </p:nvSpPr>
          <p:spPr bwMode="auto">
            <a:xfrm flipH="1">
              <a:off x="3322275" y="4829950"/>
              <a:ext cx="1295658" cy="115844"/>
            </a:xfrm>
            <a:custGeom>
              <a:avLst/>
              <a:gdLst>
                <a:gd name="T0" fmla="*/ 79 w 904"/>
                <a:gd name="T1" fmla="*/ 0 h 81"/>
                <a:gd name="T2" fmla="*/ 0 w 904"/>
                <a:gd name="T3" fmla="*/ 81 h 81"/>
                <a:gd name="T4" fmla="*/ 826 w 904"/>
                <a:gd name="T5" fmla="*/ 81 h 81"/>
                <a:gd name="T6" fmla="*/ 904 w 904"/>
                <a:gd name="T7" fmla="*/ 0 h 81"/>
                <a:gd name="T8" fmla="*/ 79 w 904"/>
                <a:gd name="T9" fmla="*/ 0 h 81"/>
              </a:gdLst>
              <a:ahLst/>
              <a:cxnLst>
                <a:cxn ang="0">
                  <a:pos x="T0" y="T1"/>
                </a:cxn>
                <a:cxn ang="0">
                  <a:pos x="T2" y="T3"/>
                </a:cxn>
                <a:cxn ang="0">
                  <a:pos x="T4" y="T5"/>
                </a:cxn>
                <a:cxn ang="0">
                  <a:pos x="T6" y="T7"/>
                </a:cxn>
                <a:cxn ang="0">
                  <a:pos x="T8" y="T9"/>
                </a:cxn>
              </a:cxnLst>
              <a:rect l="0" t="0" r="r" b="b"/>
              <a:pathLst>
                <a:path w="904" h="81">
                  <a:moveTo>
                    <a:pt x="79" y="0"/>
                  </a:moveTo>
                  <a:lnTo>
                    <a:pt x="0" y="81"/>
                  </a:lnTo>
                  <a:lnTo>
                    <a:pt x="826" y="81"/>
                  </a:lnTo>
                  <a:lnTo>
                    <a:pt x="904" y="0"/>
                  </a:lnTo>
                  <a:lnTo>
                    <a:pt x="79" y="0"/>
                  </a:lnTo>
                  <a:close/>
                </a:path>
              </a:pathLst>
            </a:custGeom>
            <a:solidFill>
              <a:schemeClr val="accent2">
                <a:lumMod val="75000"/>
              </a:schemeClr>
            </a:soli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grpSp>
      <p:grpSp>
        <p:nvGrpSpPr>
          <p:cNvPr id="15" name="Group 14"/>
          <p:cNvGrpSpPr/>
          <p:nvPr/>
        </p:nvGrpSpPr>
        <p:grpSpPr bwMode="auto">
          <a:xfrm>
            <a:off x="1361498" y="3989677"/>
            <a:ext cx="1369516" cy="3253018"/>
            <a:chOff x="1289925" y="3773645"/>
            <a:chExt cx="1298525" cy="3084354"/>
          </a:xfrm>
        </p:grpSpPr>
        <p:sp>
          <p:nvSpPr>
            <p:cNvPr id="18" name="Rectangle 28"/>
            <p:cNvSpPr>
              <a:spLocks noChangeArrowheads="1"/>
            </p:cNvSpPr>
            <p:nvPr/>
          </p:nvSpPr>
          <p:spPr bwMode="auto">
            <a:xfrm flipH="1">
              <a:off x="1289925" y="3892701"/>
              <a:ext cx="1185816" cy="2965298"/>
            </a:xfrm>
            <a:prstGeom prst="rect">
              <a:avLst/>
            </a:prstGeom>
            <a:solidFill>
              <a:schemeClr val="accent4"/>
            </a:soli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19" name="Freeform 29"/>
            <p:cNvSpPr/>
            <p:nvPr/>
          </p:nvSpPr>
          <p:spPr bwMode="auto">
            <a:xfrm flipH="1">
              <a:off x="1293100" y="3773645"/>
              <a:ext cx="1295350" cy="119056"/>
            </a:xfrm>
            <a:custGeom>
              <a:avLst/>
              <a:gdLst>
                <a:gd name="T0" fmla="*/ 826 w 904"/>
                <a:gd name="T1" fmla="*/ 0 h 83"/>
                <a:gd name="T2" fmla="*/ 904 w 904"/>
                <a:gd name="T3" fmla="*/ 83 h 83"/>
                <a:gd name="T4" fmla="*/ 79 w 904"/>
                <a:gd name="T5" fmla="*/ 83 h 83"/>
                <a:gd name="T6" fmla="*/ 0 w 904"/>
                <a:gd name="T7" fmla="*/ 0 h 83"/>
                <a:gd name="T8" fmla="*/ 826 w 904"/>
                <a:gd name="T9" fmla="*/ 0 h 83"/>
              </a:gdLst>
              <a:ahLst/>
              <a:cxnLst>
                <a:cxn ang="0">
                  <a:pos x="T0" y="T1"/>
                </a:cxn>
                <a:cxn ang="0">
                  <a:pos x="T2" y="T3"/>
                </a:cxn>
                <a:cxn ang="0">
                  <a:pos x="T4" y="T5"/>
                </a:cxn>
                <a:cxn ang="0">
                  <a:pos x="T6" y="T7"/>
                </a:cxn>
                <a:cxn ang="0">
                  <a:pos x="T8" y="T9"/>
                </a:cxn>
              </a:cxnLst>
              <a:rect l="0" t="0" r="r" b="b"/>
              <a:pathLst>
                <a:path w="904" h="83">
                  <a:moveTo>
                    <a:pt x="826" y="0"/>
                  </a:moveTo>
                  <a:lnTo>
                    <a:pt x="904" y="83"/>
                  </a:lnTo>
                  <a:lnTo>
                    <a:pt x="79" y="83"/>
                  </a:lnTo>
                  <a:lnTo>
                    <a:pt x="0" y="0"/>
                  </a:lnTo>
                  <a:lnTo>
                    <a:pt x="826" y="0"/>
                  </a:lnTo>
                  <a:close/>
                </a:path>
              </a:pathLst>
            </a:custGeom>
            <a:solidFill>
              <a:schemeClr val="accent4">
                <a:lumMod val="75000"/>
              </a:schemeClr>
            </a:soli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grpSp>
      <p:grpSp>
        <p:nvGrpSpPr>
          <p:cNvPr id="20" name="Group 19"/>
          <p:cNvGrpSpPr/>
          <p:nvPr/>
        </p:nvGrpSpPr>
        <p:grpSpPr bwMode="auto">
          <a:xfrm>
            <a:off x="2496622" y="3465645"/>
            <a:ext cx="1245623" cy="3767005"/>
            <a:chOff x="2366296" y="3286340"/>
            <a:chExt cx="1182432" cy="3571660"/>
          </a:xfrm>
        </p:grpSpPr>
        <p:sp>
          <p:nvSpPr>
            <p:cNvPr id="21" name="Rectangle 30"/>
            <p:cNvSpPr>
              <a:spLocks noChangeArrowheads="1"/>
            </p:cNvSpPr>
            <p:nvPr/>
          </p:nvSpPr>
          <p:spPr bwMode="auto">
            <a:xfrm flipH="1">
              <a:off x="2366296" y="3514926"/>
              <a:ext cx="1182432" cy="3343074"/>
            </a:xfrm>
            <a:prstGeom prst="rect">
              <a:avLst/>
            </a:prstGeom>
            <a:solidFill>
              <a:schemeClr val="accent3"/>
            </a:soli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sp>
          <p:nvSpPr>
            <p:cNvPr id="22" name="Freeform 31"/>
            <p:cNvSpPr/>
            <p:nvPr/>
          </p:nvSpPr>
          <p:spPr bwMode="auto">
            <a:xfrm flipH="1">
              <a:off x="2366296" y="3286340"/>
              <a:ext cx="1182432" cy="228586"/>
            </a:xfrm>
            <a:custGeom>
              <a:avLst/>
              <a:gdLst>
                <a:gd name="T0" fmla="*/ 670 w 825"/>
                <a:gd name="T1" fmla="*/ 0 h 160"/>
                <a:gd name="T2" fmla="*/ 154 w 825"/>
                <a:gd name="T3" fmla="*/ 0 h 160"/>
                <a:gd name="T4" fmla="*/ 0 w 825"/>
                <a:gd name="T5" fmla="*/ 160 h 160"/>
                <a:gd name="T6" fmla="*/ 825 w 825"/>
                <a:gd name="T7" fmla="*/ 160 h 160"/>
                <a:gd name="T8" fmla="*/ 670 w 825"/>
                <a:gd name="T9" fmla="*/ 0 h 160"/>
              </a:gdLst>
              <a:ahLst/>
              <a:cxnLst>
                <a:cxn ang="0">
                  <a:pos x="T0" y="T1"/>
                </a:cxn>
                <a:cxn ang="0">
                  <a:pos x="T2" y="T3"/>
                </a:cxn>
                <a:cxn ang="0">
                  <a:pos x="T4" y="T5"/>
                </a:cxn>
                <a:cxn ang="0">
                  <a:pos x="T6" y="T7"/>
                </a:cxn>
                <a:cxn ang="0">
                  <a:pos x="T8" y="T9"/>
                </a:cxn>
              </a:cxnLst>
              <a:rect l="0" t="0" r="r" b="b"/>
              <a:pathLst>
                <a:path w="825" h="160">
                  <a:moveTo>
                    <a:pt x="670" y="0"/>
                  </a:moveTo>
                  <a:lnTo>
                    <a:pt x="154" y="0"/>
                  </a:lnTo>
                  <a:lnTo>
                    <a:pt x="0" y="160"/>
                  </a:lnTo>
                  <a:lnTo>
                    <a:pt x="825" y="160"/>
                  </a:lnTo>
                  <a:lnTo>
                    <a:pt x="670" y="0"/>
                  </a:lnTo>
                  <a:close/>
                </a:path>
              </a:pathLst>
            </a:custGeom>
            <a:solidFill>
              <a:schemeClr val="accent3">
                <a:lumMod val="75000"/>
              </a:schemeClr>
            </a:solidFill>
            <a:ln>
              <a:noFill/>
            </a:ln>
          </p:spPr>
          <p:txBody>
            <a:bodyPr/>
            <a:lstStyle/>
            <a:p>
              <a:pPr fontAlgn="auto">
                <a:spcBef>
                  <a:spcPts val="0"/>
                </a:spcBef>
                <a:spcAft>
                  <a:spcPts val="0"/>
                </a:spcAft>
                <a:defRPr/>
              </a:pPr>
              <a:endParaRPr lang="id-ID">
                <a:ea typeface="+mn-ea"/>
                <a:sym typeface="Arial" panose="020B0604020202020204" pitchFamily="34" charset="0"/>
              </a:endParaRPr>
            </a:p>
          </p:txBody>
        </p:sp>
      </p:grpSp>
      <p:sp>
        <p:nvSpPr>
          <p:cNvPr id="30" name="TextBox 29"/>
          <p:cNvSpPr txBox="1">
            <a:spLocks noChangeArrowheads="1"/>
          </p:cNvSpPr>
          <p:nvPr/>
        </p:nvSpPr>
        <p:spPr bwMode="auto">
          <a:xfrm flipH="1">
            <a:off x="5185427" y="5953543"/>
            <a:ext cx="747320" cy="481799"/>
          </a:xfrm>
          <a:prstGeom prst="rect">
            <a:avLst/>
          </a:prstGeom>
          <a:noFill/>
          <a:ln w="9525">
            <a:noFill/>
            <a:miter lim="800000"/>
          </a:ln>
        </p:spPr>
        <p:txBody>
          <a:bodyPr wrap="none">
            <a:spAutoFit/>
          </a:bodyPr>
          <a:lstStyle/>
          <a:p>
            <a:r>
              <a:rPr lang="id-ID" altLang="zh-CN" sz="2531">
                <a:solidFill>
                  <a:schemeClr val="bg1"/>
                </a:solidFill>
                <a:sym typeface="Arial" panose="020B0604020202020204" pitchFamily="34" charset="0"/>
              </a:rPr>
              <a:t>50%</a:t>
            </a:r>
          </a:p>
        </p:txBody>
      </p:sp>
      <p:sp>
        <p:nvSpPr>
          <p:cNvPr id="31" name="TextBox 30"/>
          <p:cNvSpPr txBox="1">
            <a:spLocks noChangeArrowheads="1"/>
          </p:cNvSpPr>
          <p:nvPr/>
        </p:nvSpPr>
        <p:spPr bwMode="auto">
          <a:xfrm flipH="1">
            <a:off x="3916364" y="5941824"/>
            <a:ext cx="747320" cy="481799"/>
          </a:xfrm>
          <a:prstGeom prst="rect">
            <a:avLst/>
          </a:prstGeom>
          <a:noFill/>
          <a:ln w="9525">
            <a:noFill/>
            <a:miter lim="800000"/>
          </a:ln>
        </p:spPr>
        <p:txBody>
          <a:bodyPr wrap="none">
            <a:spAutoFit/>
          </a:bodyPr>
          <a:lstStyle/>
          <a:p>
            <a:r>
              <a:rPr lang="id-ID" altLang="zh-CN" sz="2531">
                <a:solidFill>
                  <a:schemeClr val="bg1"/>
                </a:solidFill>
                <a:sym typeface="Arial" panose="020B0604020202020204" pitchFamily="34" charset="0"/>
              </a:rPr>
              <a:t>30%</a:t>
            </a:r>
          </a:p>
        </p:txBody>
      </p:sp>
      <p:sp>
        <p:nvSpPr>
          <p:cNvPr id="32" name="TextBox 31"/>
          <p:cNvSpPr txBox="1">
            <a:spLocks noChangeArrowheads="1"/>
          </p:cNvSpPr>
          <p:nvPr/>
        </p:nvSpPr>
        <p:spPr bwMode="auto">
          <a:xfrm flipH="1">
            <a:off x="2747756" y="5941824"/>
            <a:ext cx="747320" cy="481799"/>
          </a:xfrm>
          <a:prstGeom prst="rect">
            <a:avLst/>
          </a:prstGeom>
          <a:noFill/>
          <a:ln w="9525">
            <a:noFill/>
            <a:miter lim="800000"/>
          </a:ln>
        </p:spPr>
        <p:txBody>
          <a:bodyPr wrap="none">
            <a:spAutoFit/>
          </a:bodyPr>
          <a:lstStyle/>
          <a:p>
            <a:r>
              <a:rPr lang="id-ID" altLang="zh-CN" sz="2531">
                <a:solidFill>
                  <a:schemeClr val="bg1"/>
                </a:solidFill>
                <a:sym typeface="Arial" panose="020B0604020202020204" pitchFamily="34" charset="0"/>
              </a:rPr>
              <a:t>70%</a:t>
            </a:r>
          </a:p>
        </p:txBody>
      </p:sp>
      <p:sp>
        <p:nvSpPr>
          <p:cNvPr id="33" name="TextBox 32"/>
          <p:cNvSpPr txBox="1">
            <a:spLocks noChangeArrowheads="1"/>
          </p:cNvSpPr>
          <p:nvPr/>
        </p:nvSpPr>
        <p:spPr bwMode="auto">
          <a:xfrm flipH="1">
            <a:off x="1528920" y="5953543"/>
            <a:ext cx="747320" cy="481799"/>
          </a:xfrm>
          <a:prstGeom prst="rect">
            <a:avLst/>
          </a:prstGeom>
          <a:noFill/>
          <a:ln w="9525">
            <a:noFill/>
            <a:miter lim="800000"/>
          </a:ln>
        </p:spPr>
        <p:txBody>
          <a:bodyPr wrap="none">
            <a:spAutoFit/>
          </a:bodyPr>
          <a:lstStyle/>
          <a:p>
            <a:r>
              <a:rPr lang="id-ID" altLang="zh-CN" sz="2531">
                <a:solidFill>
                  <a:schemeClr val="bg1"/>
                </a:solidFill>
                <a:sym typeface="Arial" panose="020B0604020202020204" pitchFamily="34" charset="0"/>
              </a:rPr>
              <a:t>60%</a:t>
            </a:r>
          </a:p>
        </p:txBody>
      </p:sp>
      <p:sp>
        <p:nvSpPr>
          <p:cNvPr id="34" name="TextBox 33"/>
          <p:cNvSpPr txBox="1">
            <a:spLocks noChangeArrowheads="1"/>
          </p:cNvSpPr>
          <p:nvPr/>
        </p:nvSpPr>
        <p:spPr bwMode="auto">
          <a:xfrm flipH="1">
            <a:off x="238093" y="5953543"/>
            <a:ext cx="747320" cy="481799"/>
          </a:xfrm>
          <a:prstGeom prst="rect">
            <a:avLst/>
          </a:prstGeom>
          <a:noFill/>
          <a:ln w="9525">
            <a:noFill/>
            <a:miter lim="800000"/>
          </a:ln>
        </p:spPr>
        <p:txBody>
          <a:bodyPr wrap="none">
            <a:spAutoFit/>
          </a:bodyPr>
          <a:lstStyle/>
          <a:p>
            <a:r>
              <a:rPr lang="id-ID" altLang="zh-CN" sz="2531">
                <a:solidFill>
                  <a:schemeClr val="bg1"/>
                </a:solidFill>
                <a:sym typeface="Arial" panose="020B0604020202020204" pitchFamily="34" charset="0"/>
              </a:rPr>
              <a:t>80%</a:t>
            </a:r>
          </a:p>
        </p:txBody>
      </p:sp>
      <p:sp>
        <p:nvSpPr>
          <p:cNvPr id="35" name="Shape 2553"/>
          <p:cNvSpPr/>
          <p:nvPr/>
        </p:nvSpPr>
        <p:spPr>
          <a:xfrm>
            <a:off x="438999" y="6455810"/>
            <a:ext cx="477155" cy="452041"/>
          </a:xfrm>
          <a:custGeom>
            <a:avLst/>
            <a:gdLst/>
            <a:ahLst/>
            <a:cxnLst>
              <a:cxn ang="0">
                <a:pos x="wd2" y="hd2"/>
              </a:cxn>
              <a:cxn ang="5400000">
                <a:pos x="wd2" y="hd2"/>
              </a:cxn>
              <a:cxn ang="10800000">
                <a:pos x="wd2" y="hd2"/>
              </a:cxn>
              <a:cxn ang="16200000">
                <a:pos x="wd2" y="hd2"/>
              </a:cxn>
            </a:cxnLst>
            <a:rect l="0" t="0" r="r" b="b"/>
            <a:pathLst>
              <a:path w="21600" h="21600" extrusionOk="0">
                <a:moveTo>
                  <a:pt x="15709" y="8100"/>
                </a:moveTo>
                <a:cubicBezTo>
                  <a:pt x="14896" y="8100"/>
                  <a:pt x="14236" y="8826"/>
                  <a:pt x="14236" y="9720"/>
                </a:cubicBezTo>
                <a:cubicBezTo>
                  <a:pt x="14236" y="10615"/>
                  <a:pt x="14896" y="11340"/>
                  <a:pt x="15709" y="11340"/>
                </a:cubicBezTo>
                <a:cubicBezTo>
                  <a:pt x="16522" y="11340"/>
                  <a:pt x="17182" y="10615"/>
                  <a:pt x="17182" y="9720"/>
                </a:cubicBezTo>
                <a:cubicBezTo>
                  <a:pt x="17182" y="8826"/>
                  <a:pt x="16522" y="8100"/>
                  <a:pt x="15709" y="8100"/>
                </a:cubicBezTo>
                <a:moveTo>
                  <a:pt x="10800" y="18360"/>
                </a:moveTo>
                <a:cubicBezTo>
                  <a:pt x="9864" y="18360"/>
                  <a:pt x="8922" y="18237"/>
                  <a:pt x="7998" y="17995"/>
                </a:cubicBezTo>
                <a:cubicBezTo>
                  <a:pt x="7923" y="17975"/>
                  <a:pt x="7846" y="17965"/>
                  <a:pt x="7770" y="17965"/>
                </a:cubicBezTo>
                <a:cubicBezTo>
                  <a:pt x="7646" y="17965"/>
                  <a:pt x="7522" y="17991"/>
                  <a:pt x="7406" y="18043"/>
                </a:cubicBezTo>
                <a:lnTo>
                  <a:pt x="3352" y="19826"/>
                </a:lnTo>
                <a:lnTo>
                  <a:pt x="4013" y="16735"/>
                </a:lnTo>
                <a:cubicBezTo>
                  <a:pt x="4098" y="16339"/>
                  <a:pt x="3972" y="15924"/>
                  <a:pt x="3689" y="15662"/>
                </a:cubicBezTo>
                <a:cubicBezTo>
                  <a:pt x="1944" y="14045"/>
                  <a:pt x="982" y="11934"/>
                  <a:pt x="982" y="9720"/>
                </a:cubicBezTo>
                <a:cubicBezTo>
                  <a:pt x="982" y="4956"/>
                  <a:pt x="5387" y="1080"/>
                  <a:pt x="10800" y="1080"/>
                </a:cubicBezTo>
                <a:cubicBezTo>
                  <a:pt x="16214" y="1080"/>
                  <a:pt x="20618" y="4956"/>
                  <a:pt x="20618" y="9720"/>
                </a:cubicBezTo>
                <a:cubicBezTo>
                  <a:pt x="20618" y="14484"/>
                  <a:pt x="16214" y="18360"/>
                  <a:pt x="10800" y="18360"/>
                </a:cubicBezTo>
                <a:moveTo>
                  <a:pt x="10800" y="0"/>
                </a:moveTo>
                <a:cubicBezTo>
                  <a:pt x="4835" y="0"/>
                  <a:pt x="0" y="4352"/>
                  <a:pt x="0" y="9720"/>
                </a:cubicBezTo>
                <a:cubicBezTo>
                  <a:pt x="0" y="12353"/>
                  <a:pt x="1168" y="14738"/>
                  <a:pt x="3057" y="16488"/>
                </a:cubicBezTo>
                <a:lnTo>
                  <a:pt x="1964" y="21600"/>
                </a:lnTo>
                <a:lnTo>
                  <a:pt x="7770" y="19046"/>
                </a:lnTo>
                <a:cubicBezTo>
                  <a:pt x="8732" y="19298"/>
                  <a:pt x="9747" y="19440"/>
                  <a:pt x="10800" y="19440"/>
                </a:cubicBezTo>
                <a:cubicBezTo>
                  <a:pt x="16765" y="19440"/>
                  <a:pt x="21600" y="15089"/>
                  <a:pt x="21600" y="9720"/>
                </a:cubicBezTo>
                <a:cubicBezTo>
                  <a:pt x="21600" y="4352"/>
                  <a:pt x="16765" y="0"/>
                  <a:pt x="10800" y="0"/>
                </a:cubicBezTo>
                <a:moveTo>
                  <a:pt x="10800" y="8100"/>
                </a:moveTo>
                <a:cubicBezTo>
                  <a:pt x="9987" y="8100"/>
                  <a:pt x="9327" y="8826"/>
                  <a:pt x="9327" y="9720"/>
                </a:cubicBezTo>
                <a:cubicBezTo>
                  <a:pt x="9327" y="10615"/>
                  <a:pt x="9987" y="11340"/>
                  <a:pt x="10800" y="11340"/>
                </a:cubicBezTo>
                <a:cubicBezTo>
                  <a:pt x="11613" y="11340"/>
                  <a:pt x="12273" y="10615"/>
                  <a:pt x="12273" y="9720"/>
                </a:cubicBezTo>
                <a:cubicBezTo>
                  <a:pt x="12273" y="8826"/>
                  <a:pt x="11613" y="8100"/>
                  <a:pt x="10800" y="8100"/>
                </a:cubicBezTo>
                <a:moveTo>
                  <a:pt x="5891" y="8100"/>
                </a:moveTo>
                <a:cubicBezTo>
                  <a:pt x="5078" y="8100"/>
                  <a:pt x="4418" y="8826"/>
                  <a:pt x="4418" y="9720"/>
                </a:cubicBezTo>
                <a:cubicBezTo>
                  <a:pt x="4418" y="10615"/>
                  <a:pt x="5078" y="11340"/>
                  <a:pt x="5891" y="11340"/>
                </a:cubicBezTo>
                <a:cubicBezTo>
                  <a:pt x="6704" y="11340"/>
                  <a:pt x="7364" y="10615"/>
                  <a:pt x="7364" y="9720"/>
                </a:cubicBezTo>
                <a:cubicBezTo>
                  <a:pt x="7364" y="8826"/>
                  <a:pt x="6704" y="8100"/>
                  <a:pt x="5891" y="8100"/>
                </a:cubicBezTo>
              </a:path>
            </a:pathLst>
          </a:custGeom>
          <a:solidFill>
            <a:schemeClr val="bg1"/>
          </a:solidFill>
          <a:ln w="12700">
            <a:miter lim="400000"/>
          </a:ln>
        </p:spPr>
        <p:txBody>
          <a:bodyPr lIns="20085" tIns="20085" rIns="20085" bIns="20085" anchor="ctr"/>
          <a:lstStyle/>
          <a:p>
            <a:pPr defTabSz="240412"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82">
              <a:solidFill>
                <a:srgbClr val="FFFFFF"/>
              </a:solidFill>
              <a:effectLst>
                <a:outerShdw blurRad="38100" dist="12700" dir="5400000" rotWithShape="0">
                  <a:srgbClr val="000000">
                    <a:alpha val="50000"/>
                  </a:srgbClr>
                </a:outerShdw>
              </a:effectLst>
              <a:ea typeface="Gill Sans"/>
              <a:cs typeface="Gill Sans"/>
              <a:sym typeface="Arial" panose="020B0604020202020204" pitchFamily="34" charset="0"/>
            </a:endParaRPr>
          </a:p>
        </p:txBody>
      </p:sp>
      <p:sp>
        <p:nvSpPr>
          <p:cNvPr id="36" name="Shape 2550"/>
          <p:cNvSpPr/>
          <p:nvPr/>
        </p:nvSpPr>
        <p:spPr>
          <a:xfrm>
            <a:off x="1761638" y="6536173"/>
            <a:ext cx="326474" cy="366656"/>
          </a:xfrm>
          <a:custGeom>
            <a:avLst/>
            <a:gdLst/>
            <a:ahLst/>
            <a:cxnLst>
              <a:cxn ang="0">
                <a:pos x="wd2" y="hd2"/>
              </a:cxn>
              <a:cxn ang="5400000">
                <a:pos x="wd2" y="hd2"/>
              </a:cxn>
              <a:cxn ang="10800000">
                <a:pos x="wd2" y="hd2"/>
              </a:cxn>
              <a:cxn ang="16200000">
                <a:pos x="wd2" y="hd2"/>
              </a:cxn>
            </a:cxnLst>
            <a:rect l="0" t="0" r="r" b="b"/>
            <a:pathLst>
              <a:path w="21600" h="21600" extrusionOk="0">
                <a:moveTo>
                  <a:pt x="21109" y="7364"/>
                </a:moveTo>
                <a:cubicBezTo>
                  <a:pt x="20838" y="7364"/>
                  <a:pt x="20618" y="7584"/>
                  <a:pt x="20618" y="7855"/>
                </a:cubicBezTo>
                <a:lnTo>
                  <a:pt x="20618" y="18655"/>
                </a:lnTo>
                <a:cubicBezTo>
                  <a:pt x="20618" y="19739"/>
                  <a:pt x="19739" y="20618"/>
                  <a:pt x="18655" y="20618"/>
                </a:cubicBezTo>
                <a:lnTo>
                  <a:pt x="2945" y="20618"/>
                </a:lnTo>
                <a:cubicBezTo>
                  <a:pt x="1861" y="20618"/>
                  <a:pt x="982" y="19739"/>
                  <a:pt x="982" y="18655"/>
                </a:cubicBezTo>
                <a:lnTo>
                  <a:pt x="982" y="2945"/>
                </a:lnTo>
                <a:cubicBezTo>
                  <a:pt x="982" y="1861"/>
                  <a:pt x="1861" y="982"/>
                  <a:pt x="2945" y="982"/>
                </a:cubicBezTo>
                <a:lnTo>
                  <a:pt x="13745" y="982"/>
                </a:lnTo>
                <a:cubicBezTo>
                  <a:pt x="14017" y="982"/>
                  <a:pt x="14236" y="762"/>
                  <a:pt x="14236" y="491"/>
                </a:cubicBezTo>
                <a:cubicBezTo>
                  <a:pt x="14236" y="220"/>
                  <a:pt x="14017" y="0"/>
                  <a:pt x="13745" y="0"/>
                </a:cubicBezTo>
                <a:lnTo>
                  <a:pt x="2945" y="0"/>
                </a:lnTo>
                <a:cubicBezTo>
                  <a:pt x="1318" y="0"/>
                  <a:pt x="0" y="1319"/>
                  <a:pt x="0" y="2945"/>
                </a:cubicBezTo>
                <a:lnTo>
                  <a:pt x="0" y="18655"/>
                </a:lnTo>
                <a:cubicBezTo>
                  <a:pt x="0" y="20282"/>
                  <a:pt x="1318" y="21600"/>
                  <a:pt x="2945" y="21600"/>
                </a:cubicBezTo>
                <a:lnTo>
                  <a:pt x="18655" y="21600"/>
                </a:lnTo>
                <a:cubicBezTo>
                  <a:pt x="20282" y="21600"/>
                  <a:pt x="21600" y="20282"/>
                  <a:pt x="21600" y="18655"/>
                </a:cubicBezTo>
                <a:lnTo>
                  <a:pt x="21600" y="7855"/>
                </a:lnTo>
                <a:cubicBezTo>
                  <a:pt x="21600" y="7584"/>
                  <a:pt x="21380" y="7364"/>
                  <a:pt x="21109" y="7364"/>
                </a:cubicBezTo>
                <a:moveTo>
                  <a:pt x="7006" y="12764"/>
                </a:moveTo>
                <a:lnTo>
                  <a:pt x="8836" y="12764"/>
                </a:lnTo>
                <a:lnTo>
                  <a:pt x="8836" y="14594"/>
                </a:lnTo>
                <a:lnTo>
                  <a:pt x="6627" y="14973"/>
                </a:lnTo>
                <a:cubicBezTo>
                  <a:pt x="6627" y="14973"/>
                  <a:pt x="7006" y="12764"/>
                  <a:pt x="7006" y="12764"/>
                </a:cubicBezTo>
                <a:close/>
                <a:moveTo>
                  <a:pt x="16775" y="2742"/>
                </a:moveTo>
                <a:lnTo>
                  <a:pt x="18858" y="4825"/>
                </a:lnTo>
                <a:lnTo>
                  <a:pt x="9818" y="13865"/>
                </a:lnTo>
                <a:lnTo>
                  <a:pt x="9818" y="11782"/>
                </a:lnTo>
                <a:lnTo>
                  <a:pt x="7736" y="11782"/>
                </a:lnTo>
                <a:cubicBezTo>
                  <a:pt x="7736" y="11782"/>
                  <a:pt x="16775" y="2742"/>
                  <a:pt x="16775" y="2742"/>
                </a:cubicBezTo>
                <a:close/>
                <a:moveTo>
                  <a:pt x="18104" y="1414"/>
                </a:moveTo>
                <a:cubicBezTo>
                  <a:pt x="18371" y="1147"/>
                  <a:pt x="18739" y="982"/>
                  <a:pt x="19145" y="982"/>
                </a:cubicBezTo>
                <a:cubicBezTo>
                  <a:pt x="19959" y="982"/>
                  <a:pt x="20618" y="1642"/>
                  <a:pt x="20618" y="2455"/>
                </a:cubicBezTo>
                <a:cubicBezTo>
                  <a:pt x="20618" y="2861"/>
                  <a:pt x="20453" y="3230"/>
                  <a:pt x="20187" y="3496"/>
                </a:cubicBezTo>
                <a:lnTo>
                  <a:pt x="19552" y="4131"/>
                </a:lnTo>
                <a:lnTo>
                  <a:pt x="17469" y="2048"/>
                </a:lnTo>
                <a:cubicBezTo>
                  <a:pt x="17469" y="2048"/>
                  <a:pt x="18104" y="1414"/>
                  <a:pt x="18104" y="1414"/>
                </a:cubicBezTo>
                <a:close/>
                <a:moveTo>
                  <a:pt x="5400" y="16200"/>
                </a:moveTo>
                <a:lnTo>
                  <a:pt x="9590" y="15481"/>
                </a:lnTo>
                <a:lnTo>
                  <a:pt x="20881" y="4190"/>
                </a:lnTo>
                <a:cubicBezTo>
                  <a:pt x="21325" y="3746"/>
                  <a:pt x="21600" y="3133"/>
                  <a:pt x="21600" y="2455"/>
                </a:cubicBezTo>
                <a:cubicBezTo>
                  <a:pt x="21600" y="1099"/>
                  <a:pt x="20501" y="0"/>
                  <a:pt x="19145" y="0"/>
                </a:cubicBezTo>
                <a:cubicBezTo>
                  <a:pt x="18468" y="0"/>
                  <a:pt x="17854" y="275"/>
                  <a:pt x="17410" y="719"/>
                </a:cubicBezTo>
                <a:lnTo>
                  <a:pt x="6119" y="12010"/>
                </a:lnTo>
                <a:cubicBezTo>
                  <a:pt x="6119" y="12010"/>
                  <a:pt x="5400" y="16200"/>
                  <a:pt x="5400" y="16200"/>
                </a:cubicBezTo>
                <a:close/>
              </a:path>
            </a:pathLst>
          </a:custGeom>
          <a:solidFill>
            <a:schemeClr val="bg1"/>
          </a:solidFill>
          <a:ln w="12700">
            <a:miter lim="400000"/>
          </a:ln>
        </p:spPr>
        <p:txBody>
          <a:bodyPr lIns="20085" tIns="20085" rIns="20085" bIns="20085" anchor="ctr"/>
          <a:lstStyle/>
          <a:p>
            <a:pPr defTabSz="240412"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82">
              <a:solidFill>
                <a:srgbClr val="FFFFFF"/>
              </a:solidFill>
              <a:effectLst>
                <a:outerShdw blurRad="38100" dist="12700" dir="5400000" rotWithShape="0">
                  <a:srgbClr val="000000">
                    <a:alpha val="50000"/>
                  </a:srgbClr>
                </a:outerShdw>
              </a:effectLst>
              <a:ea typeface="Gill Sans"/>
              <a:cs typeface="Gill Sans"/>
              <a:sym typeface="Arial" panose="020B0604020202020204" pitchFamily="34" charset="0"/>
            </a:endParaRPr>
          </a:p>
        </p:txBody>
      </p:sp>
      <p:sp>
        <p:nvSpPr>
          <p:cNvPr id="37" name="Shape 2606"/>
          <p:cNvSpPr/>
          <p:nvPr/>
        </p:nvSpPr>
        <p:spPr>
          <a:xfrm>
            <a:off x="2886716" y="6485946"/>
            <a:ext cx="445344" cy="467109"/>
          </a:xfrm>
          <a:custGeom>
            <a:avLst/>
            <a:gdLst/>
            <a:ahLst/>
            <a:cxnLst>
              <a:cxn ang="0">
                <a:pos x="wd2" y="hd2"/>
              </a:cxn>
              <a:cxn ang="5400000">
                <a:pos x="wd2" y="hd2"/>
              </a:cxn>
              <a:cxn ang="10800000">
                <a:pos x="wd2" y="hd2"/>
              </a:cxn>
              <a:cxn ang="16200000">
                <a:pos x="wd2" y="hd2"/>
              </a:cxn>
            </a:cxnLst>
            <a:rect l="0" t="0" r="r" b="b"/>
            <a:pathLst>
              <a:path w="21600" h="21600" extrusionOk="0">
                <a:moveTo>
                  <a:pt x="10800" y="10309"/>
                </a:moveTo>
                <a:cubicBezTo>
                  <a:pt x="10800" y="10581"/>
                  <a:pt x="10580" y="10800"/>
                  <a:pt x="10309" y="10800"/>
                </a:cubicBezTo>
                <a:cubicBezTo>
                  <a:pt x="10038" y="10800"/>
                  <a:pt x="9818" y="10581"/>
                  <a:pt x="9818" y="10309"/>
                </a:cubicBezTo>
                <a:cubicBezTo>
                  <a:pt x="9818" y="10038"/>
                  <a:pt x="10038" y="9818"/>
                  <a:pt x="10309" y="9818"/>
                </a:cubicBezTo>
                <a:cubicBezTo>
                  <a:pt x="10580" y="9818"/>
                  <a:pt x="10800" y="10038"/>
                  <a:pt x="10800" y="10309"/>
                </a:cubicBezTo>
                <a:moveTo>
                  <a:pt x="20618" y="20618"/>
                </a:moveTo>
                <a:lnTo>
                  <a:pt x="18655" y="20618"/>
                </a:lnTo>
                <a:lnTo>
                  <a:pt x="18655" y="19145"/>
                </a:lnTo>
                <a:cubicBezTo>
                  <a:pt x="18655" y="18875"/>
                  <a:pt x="18434" y="18655"/>
                  <a:pt x="18164" y="18655"/>
                </a:cubicBezTo>
                <a:lnTo>
                  <a:pt x="16691" y="18655"/>
                </a:lnTo>
                <a:lnTo>
                  <a:pt x="16691" y="17182"/>
                </a:lnTo>
                <a:cubicBezTo>
                  <a:pt x="16691" y="16911"/>
                  <a:pt x="16471" y="16691"/>
                  <a:pt x="16200" y="16691"/>
                </a:cubicBezTo>
                <a:lnTo>
                  <a:pt x="14441" y="16691"/>
                </a:lnTo>
                <a:lnTo>
                  <a:pt x="12850" y="15086"/>
                </a:lnTo>
                <a:cubicBezTo>
                  <a:pt x="12761" y="14997"/>
                  <a:pt x="12639" y="14943"/>
                  <a:pt x="12503" y="14943"/>
                </a:cubicBezTo>
                <a:cubicBezTo>
                  <a:pt x="12356" y="14943"/>
                  <a:pt x="12228" y="15010"/>
                  <a:pt x="12138" y="15113"/>
                </a:cubicBezTo>
                <a:lnTo>
                  <a:pt x="11833" y="15418"/>
                </a:lnTo>
                <a:cubicBezTo>
                  <a:pt x="11450" y="15801"/>
                  <a:pt x="10829" y="15801"/>
                  <a:pt x="10445" y="15418"/>
                </a:cubicBezTo>
                <a:lnTo>
                  <a:pt x="6167" y="11139"/>
                </a:lnTo>
                <a:cubicBezTo>
                  <a:pt x="5784" y="10756"/>
                  <a:pt x="5784" y="10136"/>
                  <a:pt x="6167" y="9752"/>
                </a:cubicBezTo>
                <a:lnTo>
                  <a:pt x="9752" y="6167"/>
                </a:lnTo>
                <a:cubicBezTo>
                  <a:pt x="10135" y="5784"/>
                  <a:pt x="10756" y="5784"/>
                  <a:pt x="11139" y="6167"/>
                </a:cubicBezTo>
                <a:lnTo>
                  <a:pt x="11761" y="6789"/>
                </a:lnTo>
                <a:cubicBezTo>
                  <a:pt x="11699" y="7609"/>
                  <a:pt x="11457" y="8377"/>
                  <a:pt x="11069" y="9054"/>
                </a:cubicBezTo>
                <a:cubicBezTo>
                  <a:pt x="10847" y="8919"/>
                  <a:pt x="10588" y="8837"/>
                  <a:pt x="10309" y="8837"/>
                </a:cubicBezTo>
                <a:cubicBezTo>
                  <a:pt x="9496" y="8837"/>
                  <a:pt x="8836" y="9496"/>
                  <a:pt x="8836" y="10309"/>
                </a:cubicBezTo>
                <a:cubicBezTo>
                  <a:pt x="8836" y="11123"/>
                  <a:pt x="9496" y="11782"/>
                  <a:pt x="10309" y="11782"/>
                </a:cubicBezTo>
                <a:cubicBezTo>
                  <a:pt x="11123" y="11782"/>
                  <a:pt x="11782" y="11123"/>
                  <a:pt x="11782" y="10309"/>
                </a:cubicBezTo>
                <a:cubicBezTo>
                  <a:pt x="11782" y="10156"/>
                  <a:pt x="11752" y="10012"/>
                  <a:pt x="11709" y="9873"/>
                </a:cubicBezTo>
                <a:cubicBezTo>
                  <a:pt x="12146" y="9210"/>
                  <a:pt x="12466" y="8463"/>
                  <a:pt x="12631" y="7659"/>
                </a:cubicBezTo>
                <a:lnTo>
                  <a:pt x="15417" y="10446"/>
                </a:lnTo>
                <a:cubicBezTo>
                  <a:pt x="15800" y="10829"/>
                  <a:pt x="15800" y="11450"/>
                  <a:pt x="15417" y="11833"/>
                </a:cubicBezTo>
                <a:lnTo>
                  <a:pt x="15128" y="12122"/>
                </a:lnTo>
                <a:cubicBezTo>
                  <a:pt x="15025" y="12213"/>
                  <a:pt x="14957" y="12341"/>
                  <a:pt x="14957" y="12487"/>
                </a:cubicBezTo>
                <a:cubicBezTo>
                  <a:pt x="14957" y="12623"/>
                  <a:pt x="15013" y="12746"/>
                  <a:pt x="15101" y="12835"/>
                </a:cubicBezTo>
                <a:lnTo>
                  <a:pt x="20618" y="18367"/>
                </a:lnTo>
                <a:cubicBezTo>
                  <a:pt x="20618" y="18367"/>
                  <a:pt x="20618" y="20618"/>
                  <a:pt x="20618" y="20618"/>
                </a:cubicBezTo>
                <a:close/>
                <a:moveTo>
                  <a:pt x="5343" y="11673"/>
                </a:moveTo>
                <a:cubicBezTo>
                  <a:pt x="2859" y="11190"/>
                  <a:pt x="982" y="9008"/>
                  <a:pt x="982" y="6383"/>
                </a:cubicBezTo>
                <a:cubicBezTo>
                  <a:pt x="982" y="3400"/>
                  <a:pt x="3399" y="982"/>
                  <a:pt x="6382" y="982"/>
                </a:cubicBezTo>
                <a:cubicBezTo>
                  <a:pt x="9011" y="982"/>
                  <a:pt x="11198" y="2862"/>
                  <a:pt x="11681" y="5349"/>
                </a:cubicBezTo>
                <a:cubicBezTo>
                  <a:pt x="10910" y="4719"/>
                  <a:pt x="9777" y="4755"/>
                  <a:pt x="9058" y="5473"/>
                </a:cubicBezTo>
                <a:lnTo>
                  <a:pt x="5474" y="9058"/>
                </a:lnTo>
                <a:cubicBezTo>
                  <a:pt x="4757" y="9775"/>
                  <a:pt x="4719" y="10904"/>
                  <a:pt x="5343" y="11673"/>
                </a:cubicBezTo>
                <a:moveTo>
                  <a:pt x="21456" y="17817"/>
                </a:moveTo>
                <a:lnTo>
                  <a:pt x="16142" y="12488"/>
                </a:lnTo>
                <a:cubicBezTo>
                  <a:pt x="16874" y="11720"/>
                  <a:pt x="16865" y="10507"/>
                  <a:pt x="16111" y="9752"/>
                </a:cubicBezTo>
                <a:lnTo>
                  <a:pt x="12763" y="6404"/>
                </a:lnTo>
                <a:cubicBezTo>
                  <a:pt x="12763" y="6396"/>
                  <a:pt x="12764" y="6389"/>
                  <a:pt x="12764" y="6383"/>
                </a:cubicBezTo>
                <a:cubicBezTo>
                  <a:pt x="12764" y="2857"/>
                  <a:pt x="9907" y="0"/>
                  <a:pt x="6382" y="0"/>
                </a:cubicBezTo>
                <a:cubicBezTo>
                  <a:pt x="2857" y="0"/>
                  <a:pt x="0" y="2857"/>
                  <a:pt x="0" y="6383"/>
                </a:cubicBezTo>
                <a:cubicBezTo>
                  <a:pt x="0" y="9907"/>
                  <a:pt x="2857" y="12764"/>
                  <a:pt x="6382" y="12764"/>
                </a:cubicBezTo>
                <a:cubicBezTo>
                  <a:pt x="6389" y="12764"/>
                  <a:pt x="6396" y="12763"/>
                  <a:pt x="6403" y="12763"/>
                </a:cubicBezTo>
                <a:lnTo>
                  <a:pt x="9752" y="16111"/>
                </a:lnTo>
                <a:cubicBezTo>
                  <a:pt x="10511" y="16870"/>
                  <a:pt x="11735" y="16875"/>
                  <a:pt x="12503" y="16130"/>
                </a:cubicBezTo>
                <a:lnTo>
                  <a:pt x="13889" y="17529"/>
                </a:lnTo>
                <a:cubicBezTo>
                  <a:pt x="13978" y="17618"/>
                  <a:pt x="14101" y="17673"/>
                  <a:pt x="14236" y="17673"/>
                </a:cubicBezTo>
                <a:lnTo>
                  <a:pt x="15709" y="17673"/>
                </a:lnTo>
                <a:lnTo>
                  <a:pt x="15709" y="19145"/>
                </a:lnTo>
                <a:cubicBezTo>
                  <a:pt x="15709" y="19417"/>
                  <a:pt x="15929" y="19636"/>
                  <a:pt x="16200" y="19636"/>
                </a:cubicBezTo>
                <a:lnTo>
                  <a:pt x="17673" y="19636"/>
                </a:lnTo>
                <a:lnTo>
                  <a:pt x="17673" y="21109"/>
                </a:lnTo>
                <a:cubicBezTo>
                  <a:pt x="17673" y="21381"/>
                  <a:pt x="17893" y="21600"/>
                  <a:pt x="18164" y="21600"/>
                </a:cubicBezTo>
                <a:lnTo>
                  <a:pt x="21109" y="21600"/>
                </a:lnTo>
                <a:cubicBezTo>
                  <a:pt x="21380" y="21600"/>
                  <a:pt x="21600" y="21381"/>
                  <a:pt x="21600" y="21109"/>
                </a:cubicBezTo>
                <a:lnTo>
                  <a:pt x="21600" y="18164"/>
                </a:lnTo>
                <a:cubicBezTo>
                  <a:pt x="21600" y="18029"/>
                  <a:pt x="21545" y="17906"/>
                  <a:pt x="21456" y="17817"/>
                </a:cubicBezTo>
              </a:path>
            </a:pathLst>
          </a:custGeom>
          <a:solidFill>
            <a:schemeClr val="bg1"/>
          </a:solidFill>
          <a:ln w="12700">
            <a:miter lim="400000"/>
          </a:ln>
        </p:spPr>
        <p:txBody>
          <a:bodyPr lIns="20085" tIns="20085" rIns="20085" bIns="20085" anchor="ctr"/>
          <a:lstStyle/>
          <a:p>
            <a:pPr defTabSz="240412"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82">
              <a:solidFill>
                <a:srgbClr val="FFFFFF"/>
              </a:solidFill>
              <a:effectLst>
                <a:outerShdw blurRad="38100" dist="12700" dir="5400000" rotWithShape="0">
                  <a:srgbClr val="000000">
                    <a:alpha val="50000"/>
                  </a:srgbClr>
                </a:outerShdw>
              </a:effectLst>
              <a:ea typeface="Gill Sans"/>
              <a:cs typeface="Gill Sans"/>
              <a:sym typeface="Arial" panose="020B0604020202020204" pitchFamily="34" charset="0"/>
            </a:endParaRPr>
          </a:p>
        </p:txBody>
      </p:sp>
      <p:sp>
        <p:nvSpPr>
          <p:cNvPr id="38" name="Shape 2619"/>
          <p:cNvSpPr/>
          <p:nvPr/>
        </p:nvSpPr>
        <p:spPr>
          <a:xfrm>
            <a:off x="4123969" y="6472552"/>
            <a:ext cx="418556" cy="416882"/>
          </a:xfrm>
          <a:custGeom>
            <a:avLst/>
            <a:gdLst/>
            <a:ahLst/>
            <a:cxnLst>
              <a:cxn ang="0">
                <a:pos x="wd2" y="hd2"/>
              </a:cxn>
              <a:cxn ang="5400000">
                <a:pos x="wd2" y="hd2"/>
              </a:cxn>
              <a:cxn ang="10800000">
                <a:pos x="wd2" y="hd2"/>
              </a:cxn>
              <a:cxn ang="16200000">
                <a:pos x="wd2" y="hd2"/>
              </a:cxn>
            </a:cxnLst>
            <a:rect l="0" t="0" r="r" b="b"/>
            <a:pathLst>
              <a:path w="21600" h="21583" extrusionOk="0">
                <a:moveTo>
                  <a:pt x="12364" y="11941"/>
                </a:moveTo>
                <a:lnTo>
                  <a:pt x="13062" y="14033"/>
                </a:lnTo>
                <a:lnTo>
                  <a:pt x="11365" y="12790"/>
                </a:lnTo>
                <a:lnTo>
                  <a:pt x="10785" y="12365"/>
                </a:lnTo>
                <a:lnTo>
                  <a:pt x="10205" y="12790"/>
                </a:lnTo>
                <a:lnTo>
                  <a:pt x="8508" y="14033"/>
                </a:lnTo>
                <a:lnTo>
                  <a:pt x="9206" y="11941"/>
                </a:lnTo>
                <a:lnTo>
                  <a:pt x="9426" y="11282"/>
                </a:lnTo>
                <a:lnTo>
                  <a:pt x="8877" y="10856"/>
                </a:lnTo>
                <a:lnTo>
                  <a:pt x="7511" y="9794"/>
                </a:lnTo>
                <a:lnTo>
                  <a:pt x="9790" y="9794"/>
                </a:lnTo>
                <a:lnTo>
                  <a:pt x="10030" y="9160"/>
                </a:lnTo>
                <a:lnTo>
                  <a:pt x="10785" y="7162"/>
                </a:lnTo>
                <a:lnTo>
                  <a:pt x="11540" y="9160"/>
                </a:lnTo>
                <a:lnTo>
                  <a:pt x="11779" y="9794"/>
                </a:lnTo>
                <a:lnTo>
                  <a:pt x="14059" y="9794"/>
                </a:lnTo>
                <a:lnTo>
                  <a:pt x="12692" y="10856"/>
                </a:lnTo>
                <a:lnTo>
                  <a:pt x="12144" y="11282"/>
                </a:lnTo>
                <a:cubicBezTo>
                  <a:pt x="12144" y="11282"/>
                  <a:pt x="12364" y="11941"/>
                  <a:pt x="12364" y="11941"/>
                </a:cubicBezTo>
                <a:close/>
                <a:moveTo>
                  <a:pt x="12458" y="8813"/>
                </a:moveTo>
                <a:lnTo>
                  <a:pt x="10785" y="4384"/>
                </a:lnTo>
                <a:lnTo>
                  <a:pt x="9111" y="8813"/>
                </a:lnTo>
                <a:lnTo>
                  <a:pt x="4649" y="8813"/>
                </a:lnTo>
                <a:lnTo>
                  <a:pt x="8275" y="11631"/>
                </a:lnTo>
                <a:lnTo>
                  <a:pt x="6601" y="16647"/>
                </a:lnTo>
                <a:lnTo>
                  <a:pt x="10785" y="13582"/>
                </a:lnTo>
                <a:lnTo>
                  <a:pt x="14969" y="16647"/>
                </a:lnTo>
                <a:lnTo>
                  <a:pt x="13295" y="11631"/>
                </a:lnTo>
                <a:lnTo>
                  <a:pt x="16921" y="8813"/>
                </a:lnTo>
                <a:cubicBezTo>
                  <a:pt x="16921" y="8813"/>
                  <a:pt x="12458" y="8813"/>
                  <a:pt x="12458" y="8813"/>
                </a:cubicBezTo>
                <a:close/>
                <a:moveTo>
                  <a:pt x="10800" y="20592"/>
                </a:moveTo>
                <a:cubicBezTo>
                  <a:pt x="9796" y="20381"/>
                  <a:pt x="982" y="17399"/>
                  <a:pt x="982" y="12263"/>
                </a:cubicBezTo>
                <a:cubicBezTo>
                  <a:pt x="982" y="7469"/>
                  <a:pt x="2322" y="2919"/>
                  <a:pt x="2778" y="1179"/>
                </a:cubicBezTo>
                <a:cubicBezTo>
                  <a:pt x="4022" y="1719"/>
                  <a:pt x="7232" y="2943"/>
                  <a:pt x="10800" y="2943"/>
                </a:cubicBezTo>
                <a:cubicBezTo>
                  <a:pt x="14368" y="2943"/>
                  <a:pt x="17579" y="1719"/>
                  <a:pt x="18823" y="1179"/>
                </a:cubicBezTo>
                <a:cubicBezTo>
                  <a:pt x="19278" y="2918"/>
                  <a:pt x="20618" y="7466"/>
                  <a:pt x="20618" y="12263"/>
                </a:cubicBezTo>
                <a:cubicBezTo>
                  <a:pt x="20618" y="17393"/>
                  <a:pt x="11803" y="20381"/>
                  <a:pt x="10800" y="20592"/>
                </a:cubicBezTo>
                <a:moveTo>
                  <a:pt x="19618" y="356"/>
                </a:moveTo>
                <a:cubicBezTo>
                  <a:pt x="19577" y="216"/>
                  <a:pt x="19477" y="101"/>
                  <a:pt x="19343" y="42"/>
                </a:cubicBezTo>
                <a:cubicBezTo>
                  <a:pt x="19210" y="-17"/>
                  <a:pt x="19057" y="-13"/>
                  <a:pt x="18926" y="52"/>
                </a:cubicBezTo>
                <a:cubicBezTo>
                  <a:pt x="18888" y="71"/>
                  <a:pt x="15053" y="1962"/>
                  <a:pt x="10800" y="1962"/>
                </a:cubicBezTo>
                <a:cubicBezTo>
                  <a:pt x="6556" y="1962"/>
                  <a:pt x="2712" y="71"/>
                  <a:pt x="2674" y="52"/>
                </a:cubicBezTo>
                <a:cubicBezTo>
                  <a:pt x="2543" y="-13"/>
                  <a:pt x="2391" y="-17"/>
                  <a:pt x="2257" y="42"/>
                </a:cubicBezTo>
                <a:cubicBezTo>
                  <a:pt x="2124" y="101"/>
                  <a:pt x="2023" y="216"/>
                  <a:pt x="1983" y="356"/>
                </a:cubicBezTo>
                <a:cubicBezTo>
                  <a:pt x="1963" y="426"/>
                  <a:pt x="0" y="6376"/>
                  <a:pt x="0" y="12263"/>
                </a:cubicBezTo>
                <a:cubicBezTo>
                  <a:pt x="0" y="18484"/>
                  <a:pt x="10271" y="21491"/>
                  <a:pt x="10708" y="21575"/>
                </a:cubicBezTo>
                <a:cubicBezTo>
                  <a:pt x="10739" y="21580"/>
                  <a:pt x="10770" y="21583"/>
                  <a:pt x="10800" y="21583"/>
                </a:cubicBezTo>
                <a:cubicBezTo>
                  <a:pt x="10831" y="21583"/>
                  <a:pt x="10862" y="21580"/>
                  <a:pt x="10892" y="21575"/>
                </a:cubicBezTo>
                <a:cubicBezTo>
                  <a:pt x="11329" y="21491"/>
                  <a:pt x="21600" y="18484"/>
                  <a:pt x="21600" y="12263"/>
                </a:cubicBezTo>
                <a:cubicBezTo>
                  <a:pt x="21600" y="6376"/>
                  <a:pt x="19637" y="426"/>
                  <a:pt x="19618" y="356"/>
                </a:cubicBezTo>
              </a:path>
            </a:pathLst>
          </a:custGeom>
          <a:solidFill>
            <a:schemeClr val="bg1"/>
          </a:solidFill>
          <a:ln w="12700">
            <a:miter lim="400000"/>
          </a:ln>
        </p:spPr>
        <p:txBody>
          <a:bodyPr lIns="20085" tIns="20085" rIns="20085" bIns="20085" anchor="ctr"/>
          <a:lstStyle/>
          <a:p>
            <a:pPr defTabSz="240412"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82">
              <a:solidFill>
                <a:srgbClr val="FFFFFF"/>
              </a:solidFill>
              <a:effectLst>
                <a:outerShdw blurRad="38100" dist="12700" dir="5400000" rotWithShape="0">
                  <a:srgbClr val="000000">
                    <a:alpha val="50000"/>
                  </a:srgbClr>
                </a:outerShdw>
              </a:effectLst>
              <a:ea typeface="Gill Sans"/>
              <a:cs typeface="Gill Sans"/>
              <a:sym typeface="Arial" panose="020B0604020202020204" pitchFamily="34" charset="0"/>
            </a:endParaRPr>
          </a:p>
        </p:txBody>
      </p:sp>
      <p:sp>
        <p:nvSpPr>
          <p:cNvPr id="39" name="Shape 2547"/>
          <p:cNvSpPr/>
          <p:nvPr/>
        </p:nvSpPr>
        <p:spPr>
          <a:xfrm>
            <a:off x="5327735" y="6455810"/>
            <a:ext cx="443670" cy="406837"/>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w="12700">
            <a:miter lim="400000"/>
          </a:ln>
        </p:spPr>
        <p:txBody>
          <a:bodyPr lIns="20085" tIns="20085" rIns="20085" bIns="20085" anchor="ctr"/>
          <a:lstStyle/>
          <a:p>
            <a:pPr defTabSz="240412" fontAlgn="auto">
              <a:spcBef>
                <a:spcPts val="0"/>
              </a:spcBef>
              <a:spcAft>
                <a:spcPts val="0"/>
              </a:spcAf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82">
              <a:solidFill>
                <a:srgbClr val="FFFFFF"/>
              </a:solidFill>
              <a:effectLst>
                <a:outerShdw blurRad="38100" dist="12700" dir="5400000" rotWithShape="0">
                  <a:srgbClr val="000000">
                    <a:alpha val="50000"/>
                  </a:srgbClr>
                </a:outerShdw>
              </a:effectLst>
              <a:ea typeface="Gill Sans"/>
              <a:cs typeface="Gill Sans"/>
              <a:sym typeface="Arial" panose="020B0604020202020204" pitchFamily="34" charset="0"/>
            </a:endParaRPr>
          </a:p>
        </p:txBody>
      </p:sp>
      <p:grpSp>
        <p:nvGrpSpPr>
          <p:cNvPr id="40" name="Group 39"/>
          <p:cNvGrpSpPr/>
          <p:nvPr/>
        </p:nvGrpSpPr>
        <p:grpSpPr>
          <a:xfrm>
            <a:off x="8175570" y="2173241"/>
            <a:ext cx="292815" cy="291942"/>
            <a:chOff x="2138511" y="2464802"/>
            <a:chExt cx="354012" cy="352956"/>
          </a:xfrm>
          <a:solidFill>
            <a:schemeClr val="accent2"/>
          </a:solidFill>
        </p:grpSpPr>
        <p:sp>
          <p:nvSpPr>
            <p:cNvPr id="41" name="Oval 40"/>
            <p:cNvSpPr>
              <a:spLocks noChangeArrowheads="1"/>
            </p:cNvSpPr>
            <p:nvPr/>
          </p:nvSpPr>
          <p:spPr bwMode="auto">
            <a:xfrm>
              <a:off x="2229830" y="2555417"/>
              <a:ext cx="171376" cy="171727"/>
            </a:xfrm>
            <a:prstGeom prst="ellipse">
              <a:avLst/>
            </a:prstGeom>
            <a:solidFill>
              <a:schemeClr val="accent1"/>
            </a:solidFill>
            <a:ln>
              <a:noFill/>
            </a:ln>
          </p:spPr>
          <p:txBody>
            <a:bodyPr/>
            <a:lstStyle/>
            <a:p>
              <a:pPr fontAlgn="auto">
                <a:spcBef>
                  <a:spcPts val="0"/>
                </a:spcBef>
                <a:spcAft>
                  <a:spcPts val="0"/>
                </a:spcAft>
                <a:defRPr/>
              </a:pPr>
              <a:endParaRPr lang="id-ID">
                <a:solidFill>
                  <a:schemeClr val="tx1">
                    <a:lumMod val="50000"/>
                    <a:lumOff val="50000"/>
                  </a:schemeClr>
                </a:solidFill>
                <a:ea typeface="+mn-ea"/>
                <a:sym typeface="Arial" panose="020B0604020202020204" pitchFamily="34" charset="0"/>
              </a:endParaRPr>
            </a:p>
          </p:txBody>
        </p:sp>
        <p:sp>
          <p:nvSpPr>
            <p:cNvPr id="42" name="Freeform 41"/>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chemeClr val="accent1"/>
            </a:solidFill>
            <a:ln>
              <a:noFill/>
            </a:ln>
          </p:spPr>
          <p:txBody>
            <a:bodyPr/>
            <a:lstStyle/>
            <a:p>
              <a:pPr fontAlgn="auto">
                <a:spcBef>
                  <a:spcPts val="0"/>
                </a:spcBef>
                <a:spcAft>
                  <a:spcPts val="0"/>
                </a:spcAft>
                <a:defRPr/>
              </a:pPr>
              <a:endParaRPr lang="id-ID">
                <a:solidFill>
                  <a:schemeClr val="tx1">
                    <a:lumMod val="50000"/>
                    <a:lumOff val="50000"/>
                  </a:schemeClr>
                </a:solidFill>
                <a:ea typeface="+mn-ea"/>
                <a:sym typeface="Arial" panose="020B0604020202020204" pitchFamily="34" charset="0"/>
              </a:endParaRPr>
            </a:p>
          </p:txBody>
        </p:sp>
      </p:grpSp>
      <p:grpSp>
        <p:nvGrpSpPr>
          <p:cNvPr id="43" name="Group 42"/>
          <p:cNvGrpSpPr/>
          <p:nvPr/>
        </p:nvGrpSpPr>
        <p:grpSpPr>
          <a:xfrm>
            <a:off x="8175570" y="3072628"/>
            <a:ext cx="292815" cy="291942"/>
            <a:chOff x="2138511" y="2464802"/>
            <a:chExt cx="354012" cy="352956"/>
          </a:xfrm>
          <a:solidFill>
            <a:schemeClr val="accent3"/>
          </a:solidFill>
        </p:grpSpPr>
        <p:sp>
          <p:nvSpPr>
            <p:cNvPr id="44" name="Oval 43"/>
            <p:cNvSpPr>
              <a:spLocks noChangeArrowheads="1"/>
            </p:cNvSpPr>
            <p:nvPr/>
          </p:nvSpPr>
          <p:spPr bwMode="auto">
            <a:xfrm>
              <a:off x="2229830" y="2555417"/>
              <a:ext cx="171376" cy="171727"/>
            </a:xfrm>
            <a:prstGeom prst="ellipse">
              <a:avLst/>
            </a:prstGeom>
            <a:solidFill>
              <a:schemeClr val="accent2"/>
            </a:solidFill>
            <a:ln>
              <a:noFill/>
            </a:ln>
          </p:spPr>
          <p:txBody>
            <a:bodyPr/>
            <a:lstStyle/>
            <a:p>
              <a:pPr fontAlgn="auto">
                <a:spcBef>
                  <a:spcPts val="0"/>
                </a:spcBef>
                <a:spcAft>
                  <a:spcPts val="0"/>
                </a:spcAft>
                <a:defRPr/>
              </a:pPr>
              <a:endParaRPr lang="id-ID">
                <a:solidFill>
                  <a:schemeClr val="tx1">
                    <a:lumMod val="50000"/>
                    <a:lumOff val="50000"/>
                  </a:schemeClr>
                </a:solidFill>
                <a:ea typeface="+mn-ea"/>
                <a:sym typeface="Arial" panose="020B0604020202020204" pitchFamily="34" charset="0"/>
              </a:endParaRPr>
            </a:p>
          </p:txBody>
        </p:sp>
        <p:sp>
          <p:nvSpPr>
            <p:cNvPr id="45" name="Freeform 44"/>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chemeClr val="accent2"/>
            </a:solidFill>
            <a:ln>
              <a:noFill/>
            </a:ln>
          </p:spPr>
          <p:txBody>
            <a:bodyPr/>
            <a:lstStyle/>
            <a:p>
              <a:pPr fontAlgn="auto">
                <a:spcBef>
                  <a:spcPts val="0"/>
                </a:spcBef>
                <a:spcAft>
                  <a:spcPts val="0"/>
                </a:spcAft>
                <a:defRPr/>
              </a:pPr>
              <a:endParaRPr lang="id-ID">
                <a:solidFill>
                  <a:schemeClr val="tx1">
                    <a:lumMod val="50000"/>
                    <a:lumOff val="50000"/>
                  </a:schemeClr>
                </a:solidFill>
                <a:ea typeface="+mn-ea"/>
                <a:sym typeface="Arial" panose="020B0604020202020204" pitchFamily="34" charset="0"/>
              </a:endParaRPr>
            </a:p>
          </p:txBody>
        </p:sp>
      </p:grpSp>
      <p:grpSp>
        <p:nvGrpSpPr>
          <p:cNvPr id="46" name="Group 45"/>
          <p:cNvGrpSpPr/>
          <p:nvPr/>
        </p:nvGrpSpPr>
        <p:grpSpPr>
          <a:xfrm>
            <a:off x="8175570" y="3986082"/>
            <a:ext cx="292815" cy="291942"/>
            <a:chOff x="2138511" y="2464802"/>
            <a:chExt cx="354012" cy="352956"/>
          </a:xfrm>
          <a:solidFill>
            <a:schemeClr val="accent5"/>
          </a:solidFill>
        </p:grpSpPr>
        <p:sp>
          <p:nvSpPr>
            <p:cNvPr id="47" name="Oval 46"/>
            <p:cNvSpPr>
              <a:spLocks noChangeArrowheads="1"/>
            </p:cNvSpPr>
            <p:nvPr/>
          </p:nvSpPr>
          <p:spPr bwMode="auto">
            <a:xfrm>
              <a:off x="2229830" y="2555417"/>
              <a:ext cx="171376" cy="171727"/>
            </a:xfrm>
            <a:prstGeom prst="ellipse">
              <a:avLst/>
            </a:prstGeom>
            <a:solidFill>
              <a:schemeClr val="accent3"/>
            </a:solidFill>
            <a:ln>
              <a:noFill/>
            </a:ln>
          </p:spPr>
          <p:txBody>
            <a:bodyPr/>
            <a:lstStyle/>
            <a:p>
              <a:pPr fontAlgn="auto">
                <a:spcBef>
                  <a:spcPts val="0"/>
                </a:spcBef>
                <a:spcAft>
                  <a:spcPts val="0"/>
                </a:spcAft>
                <a:defRPr/>
              </a:pPr>
              <a:endParaRPr lang="id-ID">
                <a:solidFill>
                  <a:schemeClr val="tx1">
                    <a:lumMod val="50000"/>
                    <a:lumOff val="50000"/>
                  </a:schemeClr>
                </a:solidFill>
                <a:ea typeface="+mn-ea"/>
                <a:sym typeface="Arial" panose="020B0604020202020204" pitchFamily="34" charset="0"/>
              </a:endParaRPr>
            </a:p>
          </p:txBody>
        </p:sp>
        <p:sp>
          <p:nvSpPr>
            <p:cNvPr id="48" name="Freeform 47"/>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chemeClr val="accent3"/>
            </a:solidFill>
            <a:ln>
              <a:noFill/>
            </a:ln>
          </p:spPr>
          <p:txBody>
            <a:bodyPr/>
            <a:lstStyle/>
            <a:p>
              <a:pPr fontAlgn="auto">
                <a:spcBef>
                  <a:spcPts val="0"/>
                </a:spcBef>
                <a:spcAft>
                  <a:spcPts val="0"/>
                </a:spcAft>
                <a:defRPr/>
              </a:pPr>
              <a:endParaRPr lang="id-ID">
                <a:solidFill>
                  <a:schemeClr val="tx1">
                    <a:lumMod val="50000"/>
                    <a:lumOff val="50000"/>
                  </a:schemeClr>
                </a:solidFill>
                <a:ea typeface="+mn-ea"/>
                <a:sym typeface="Arial" panose="020B0604020202020204" pitchFamily="34" charset="0"/>
              </a:endParaRPr>
            </a:p>
          </p:txBody>
        </p:sp>
      </p:grpSp>
      <p:grpSp>
        <p:nvGrpSpPr>
          <p:cNvPr id="49" name="Group 48"/>
          <p:cNvGrpSpPr/>
          <p:nvPr/>
        </p:nvGrpSpPr>
        <p:grpSpPr>
          <a:xfrm>
            <a:off x="8175570" y="4879687"/>
            <a:ext cx="292815" cy="291942"/>
            <a:chOff x="2138511" y="2464802"/>
            <a:chExt cx="354012" cy="352956"/>
          </a:xfrm>
          <a:solidFill>
            <a:schemeClr val="accent4"/>
          </a:solidFill>
        </p:grpSpPr>
        <p:sp>
          <p:nvSpPr>
            <p:cNvPr id="50" name="Oval 49"/>
            <p:cNvSpPr>
              <a:spLocks noChangeArrowheads="1"/>
            </p:cNvSpPr>
            <p:nvPr/>
          </p:nvSpPr>
          <p:spPr bwMode="auto">
            <a:xfrm>
              <a:off x="2229830" y="2555417"/>
              <a:ext cx="171376" cy="171727"/>
            </a:xfrm>
            <a:prstGeom prst="ellipse">
              <a:avLst/>
            </a:prstGeom>
            <a:solidFill>
              <a:schemeClr val="accent4"/>
            </a:solidFill>
            <a:ln>
              <a:noFill/>
            </a:ln>
          </p:spPr>
          <p:txBody>
            <a:bodyPr/>
            <a:lstStyle/>
            <a:p>
              <a:pPr fontAlgn="auto">
                <a:spcBef>
                  <a:spcPts val="0"/>
                </a:spcBef>
                <a:spcAft>
                  <a:spcPts val="0"/>
                </a:spcAft>
                <a:defRPr/>
              </a:pPr>
              <a:endParaRPr lang="id-ID">
                <a:solidFill>
                  <a:schemeClr val="tx1">
                    <a:lumMod val="50000"/>
                    <a:lumOff val="50000"/>
                  </a:schemeClr>
                </a:solidFill>
                <a:ea typeface="+mn-ea"/>
                <a:sym typeface="Arial" panose="020B0604020202020204" pitchFamily="34" charset="0"/>
              </a:endParaRPr>
            </a:p>
          </p:txBody>
        </p:sp>
        <p:sp>
          <p:nvSpPr>
            <p:cNvPr id="51" name="Freeform 50"/>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chemeClr val="accent4"/>
            </a:solidFill>
            <a:ln>
              <a:noFill/>
            </a:ln>
          </p:spPr>
          <p:txBody>
            <a:bodyPr/>
            <a:lstStyle/>
            <a:p>
              <a:pPr fontAlgn="auto">
                <a:spcBef>
                  <a:spcPts val="0"/>
                </a:spcBef>
                <a:spcAft>
                  <a:spcPts val="0"/>
                </a:spcAft>
                <a:defRPr/>
              </a:pPr>
              <a:endParaRPr lang="id-ID">
                <a:solidFill>
                  <a:schemeClr val="tx1">
                    <a:lumMod val="50000"/>
                    <a:lumOff val="50000"/>
                  </a:schemeClr>
                </a:solidFill>
                <a:ea typeface="+mn-ea"/>
                <a:sym typeface="Arial" panose="020B0604020202020204" pitchFamily="34" charset="0"/>
              </a:endParaRPr>
            </a:p>
          </p:txBody>
        </p:sp>
      </p:grpSp>
      <p:grpSp>
        <p:nvGrpSpPr>
          <p:cNvPr id="52" name="Group 51"/>
          <p:cNvGrpSpPr/>
          <p:nvPr/>
        </p:nvGrpSpPr>
        <p:grpSpPr bwMode="auto">
          <a:xfrm>
            <a:off x="8468581" y="2097803"/>
            <a:ext cx="2307081" cy="848938"/>
            <a:chOff x="2615766" y="2382903"/>
            <a:chExt cx="2188443" cy="805280"/>
          </a:xfrm>
        </p:grpSpPr>
        <p:sp>
          <p:nvSpPr>
            <p:cNvPr id="53" name="TextBox 52"/>
            <p:cNvSpPr txBox="1"/>
            <p:nvPr/>
          </p:nvSpPr>
          <p:spPr>
            <a:xfrm>
              <a:off x="2615766" y="2382903"/>
              <a:ext cx="1352457" cy="395469"/>
            </a:xfrm>
            <a:prstGeom prst="rect">
              <a:avLst/>
            </a:prstGeom>
            <a:noFill/>
          </p:spPr>
          <p:txBody>
            <a:bodyPr wrap="none">
              <a:spAutoFit/>
            </a:bodyPr>
            <a:lstStyle/>
            <a:p>
              <a:pPr fontAlgn="auto">
                <a:spcBef>
                  <a:spcPts val="0"/>
                </a:spcBef>
                <a:spcAft>
                  <a:spcPts val="0"/>
                </a:spcAft>
                <a:defRPr/>
              </a:pPr>
              <a:r>
                <a:rPr lang="id-ID" sz="2109" dirty="0">
                  <a:solidFill>
                    <a:schemeClr val="accent1"/>
                  </a:solidFill>
                  <a:ea typeface="+mn-ea"/>
                  <a:sym typeface="Arial" panose="020B0604020202020204" pitchFamily="34" charset="0"/>
                </a:rPr>
                <a:t>Option one</a:t>
              </a:r>
            </a:p>
          </p:txBody>
        </p:sp>
        <p:sp>
          <p:nvSpPr>
            <p:cNvPr id="54" name="TextBox 53"/>
            <p:cNvSpPr txBox="1"/>
            <p:nvPr/>
          </p:nvSpPr>
          <p:spPr>
            <a:xfrm>
              <a:off x="2615766" y="2638590"/>
              <a:ext cx="2188443" cy="549593"/>
            </a:xfrm>
            <a:prstGeom prst="rect">
              <a:avLst/>
            </a:prstGeom>
            <a:noFill/>
          </p:spPr>
          <p:txBody>
            <a:bodyPr>
              <a:spAutoFit/>
            </a:bodyPr>
            <a:lstStyle/>
            <a:p>
              <a:pPr fontAlgn="auto">
                <a:lnSpc>
                  <a:spcPct val="150000"/>
                </a:lnSpc>
                <a:spcBef>
                  <a:spcPts val="0"/>
                </a:spcBef>
                <a:spcAft>
                  <a:spcPts val="0"/>
                </a:spcAft>
                <a:defRPr/>
              </a:pPr>
              <a:r>
                <a:rPr lang="id-ID" sz="1055" dirty="0">
                  <a:solidFill>
                    <a:schemeClr val="tx1">
                      <a:lumMod val="50000"/>
                      <a:lumOff val="50000"/>
                    </a:schemeClr>
                  </a:solidFill>
                  <a:ea typeface="+mn-ea"/>
                  <a:sym typeface="Arial" panose="020B0604020202020204" pitchFamily="34" charset="0"/>
                </a:rPr>
                <a:t>Suitable for all category</a:t>
              </a:r>
              <a:r>
                <a:rPr lang="en-US" sz="1055" dirty="0">
                  <a:solidFill>
                    <a:schemeClr val="tx1">
                      <a:lumMod val="50000"/>
                      <a:lumOff val="50000"/>
                    </a:schemeClr>
                  </a:solidFill>
                  <a:ea typeface="+mn-ea"/>
                  <a:sym typeface="Arial" panose="020B0604020202020204" pitchFamily="34" charset="0"/>
                </a:rPr>
                <a:t>, </a:t>
              </a:r>
              <a:r>
                <a:rPr lang="en-US" sz="1055" dirty="0" err="1">
                  <a:solidFill>
                    <a:schemeClr val="tx1">
                      <a:lumMod val="50000"/>
                      <a:lumOff val="50000"/>
                    </a:schemeClr>
                  </a:solidFill>
                  <a:ea typeface="+mn-ea"/>
                  <a:sym typeface="Arial" panose="020B0604020202020204" pitchFamily="34" charset="0"/>
                </a:rPr>
                <a:t>Lorem</a:t>
              </a:r>
              <a:r>
                <a:rPr lang="en-US" sz="1055" dirty="0">
                  <a:solidFill>
                    <a:schemeClr val="tx1">
                      <a:lumMod val="50000"/>
                      <a:lumOff val="50000"/>
                    </a:schemeClr>
                  </a:solidFill>
                  <a:ea typeface="+mn-ea"/>
                  <a:sym typeface="Arial" panose="020B0604020202020204" pitchFamily="34" charset="0"/>
                </a:rPr>
                <a:t> </a:t>
              </a:r>
              <a:r>
                <a:rPr lang="en-US" sz="1055" dirty="0" err="1">
                  <a:solidFill>
                    <a:schemeClr val="tx1">
                      <a:lumMod val="50000"/>
                      <a:lumOff val="50000"/>
                    </a:schemeClr>
                  </a:solidFill>
                  <a:ea typeface="+mn-ea"/>
                  <a:sym typeface="Arial" panose="020B0604020202020204" pitchFamily="34" charset="0"/>
                </a:rPr>
                <a:t>Ipsum</a:t>
              </a:r>
              <a:r>
                <a:rPr lang="en-US" sz="1055" dirty="0">
                  <a:solidFill>
                    <a:schemeClr val="tx1">
                      <a:lumMod val="50000"/>
                      <a:lumOff val="50000"/>
                    </a:schemeClr>
                  </a:solidFill>
                  <a:ea typeface="+mn-ea"/>
                  <a:sym typeface="Arial" panose="020B0604020202020204" pitchFamily="34" charset="0"/>
                </a:rPr>
                <a:t> is not simply random text.</a:t>
              </a:r>
              <a:r>
                <a:rPr lang="id-ID" sz="1055" dirty="0">
                  <a:solidFill>
                    <a:schemeClr val="tx1">
                      <a:lumMod val="50000"/>
                      <a:lumOff val="50000"/>
                    </a:schemeClr>
                  </a:solidFill>
                  <a:ea typeface="+mn-ea"/>
                  <a:sym typeface="Arial" panose="020B0604020202020204" pitchFamily="34" charset="0"/>
                </a:rPr>
                <a:t> </a:t>
              </a:r>
              <a:endParaRPr lang="en-US" sz="1055" b="1" dirty="0">
                <a:solidFill>
                  <a:schemeClr val="tx1">
                    <a:lumMod val="50000"/>
                    <a:lumOff val="50000"/>
                  </a:schemeClr>
                </a:solidFill>
                <a:ea typeface="+mn-ea"/>
                <a:sym typeface="Arial" panose="020B0604020202020204" pitchFamily="34" charset="0"/>
              </a:endParaRPr>
            </a:p>
          </p:txBody>
        </p:sp>
      </p:grpSp>
      <p:grpSp>
        <p:nvGrpSpPr>
          <p:cNvPr id="55" name="Group 54"/>
          <p:cNvGrpSpPr/>
          <p:nvPr/>
        </p:nvGrpSpPr>
        <p:grpSpPr bwMode="auto">
          <a:xfrm>
            <a:off x="8468581" y="3001884"/>
            <a:ext cx="2307081" cy="848938"/>
            <a:chOff x="2615766" y="3418610"/>
            <a:chExt cx="2188443" cy="805280"/>
          </a:xfrm>
        </p:grpSpPr>
        <p:sp>
          <p:nvSpPr>
            <p:cNvPr id="56" name="TextBox 55"/>
            <p:cNvSpPr txBox="1"/>
            <p:nvPr/>
          </p:nvSpPr>
          <p:spPr>
            <a:xfrm>
              <a:off x="2615766" y="3418610"/>
              <a:ext cx="1357687" cy="395469"/>
            </a:xfrm>
            <a:prstGeom prst="rect">
              <a:avLst/>
            </a:prstGeom>
            <a:noFill/>
          </p:spPr>
          <p:txBody>
            <a:bodyPr wrap="none">
              <a:spAutoFit/>
            </a:bodyPr>
            <a:lstStyle/>
            <a:p>
              <a:pPr fontAlgn="auto">
                <a:spcBef>
                  <a:spcPts val="0"/>
                </a:spcBef>
                <a:spcAft>
                  <a:spcPts val="0"/>
                </a:spcAft>
                <a:defRPr/>
              </a:pPr>
              <a:r>
                <a:rPr lang="id-ID" sz="2109" dirty="0">
                  <a:solidFill>
                    <a:schemeClr val="accent2"/>
                  </a:solidFill>
                  <a:ea typeface="+mn-ea"/>
                  <a:sym typeface="Arial" panose="020B0604020202020204" pitchFamily="34" charset="0"/>
                </a:rPr>
                <a:t>Option two</a:t>
              </a:r>
            </a:p>
          </p:txBody>
        </p:sp>
        <p:sp>
          <p:nvSpPr>
            <p:cNvPr id="57" name="TextBox 56"/>
            <p:cNvSpPr txBox="1"/>
            <p:nvPr/>
          </p:nvSpPr>
          <p:spPr>
            <a:xfrm>
              <a:off x="2615766" y="3674297"/>
              <a:ext cx="2188443" cy="549593"/>
            </a:xfrm>
            <a:prstGeom prst="rect">
              <a:avLst/>
            </a:prstGeom>
            <a:noFill/>
          </p:spPr>
          <p:txBody>
            <a:bodyPr>
              <a:spAutoFit/>
            </a:bodyPr>
            <a:lstStyle/>
            <a:p>
              <a:pPr fontAlgn="auto">
                <a:lnSpc>
                  <a:spcPct val="150000"/>
                </a:lnSpc>
                <a:spcBef>
                  <a:spcPts val="0"/>
                </a:spcBef>
                <a:spcAft>
                  <a:spcPts val="0"/>
                </a:spcAft>
                <a:defRPr/>
              </a:pPr>
              <a:r>
                <a:rPr lang="id-ID" sz="1055" dirty="0">
                  <a:solidFill>
                    <a:schemeClr val="tx1">
                      <a:lumMod val="50000"/>
                      <a:lumOff val="50000"/>
                    </a:schemeClr>
                  </a:solidFill>
                  <a:ea typeface="+mn-ea"/>
                  <a:sym typeface="Arial" panose="020B0604020202020204" pitchFamily="34" charset="0"/>
                </a:rPr>
                <a:t>Suitable for all category</a:t>
              </a:r>
              <a:r>
                <a:rPr lang="en-US" sz="1055" dirty="0">
                  <a:solidFill>
                    <a:schemeClr val="tx1">
                      <a:lumMod val="50000"/>
                      <a:lumOff val="50000"/>
                    </a:schemeClr>
                  </a:solidFill>
                  <a:ea typeface="+mn-ea"/>
                  <a:sym typeface="Arial" panose="020B0604020202020204" pitchFamily="34" charset="0"/>
                </a:rPr>
                <a:t>, </a:t>
              </a:r>
              <a:r>
                <a:rPr lang="en-US" sz="1055" dirty="0" err="1">
                  <a:solidFill>
                    <a:schemeClr val="tx1">
                      <a:lumMod val="50000"/>
                      <a:lumOff val="50000"/>
                    </a:schemeClr>
                  </a:solidFill>
                  <a:ea typeface="+mn-ea"/>
                  <a:sym typeface="Arial" panose="020B0604020202020204" pitchFamily="34" charset="0"/>
                </a:rPr>
                <a:t>Lorem</a:t>
              </a:r>
              <a:r>
                <a:rPr lang="en-US" sz="1055" dirty="0">
                  <a:solidFill>
                    <a:schemeClr val="tx1">
                      <a:lumMod val="50000"/>
                      <a:lumOff val="50000"/>
                    </a:schemeClr>
                  </a:solidFill>
                  <a:ea typeface="+mn-ea"/>
                  <a:sym typeface="Arial" panose="020B0604020202020204" pitchFamily="34" charset="0"/>
                </a:rPr>
                <a:t> </a:t>
              </a:r>
              <a:r>
                <a:rPr lang="en-US" sz="1055" dirty="0" err="1">
                  <a:solidFill>
                    <a:schemeClr val="tx1">
                      <a:lumMod val="50000"/>
                      <a:lumOff val="50000"/>
                    </a:schemeClr>
                  </a:solidFill>
                  <a:ea typeface="+mn-ea"/>
                  <a:sym typeface="Arial" panose="020B0604020202020204" pitchFamily="34" charset="0"/>
                </a:rPr>
                <a:t>Ipsum</a:t>
              </a:r>
              <a:r>
                <a:rPr lang="en-US" sz="1055" dirty="0">
                  <a:solidFill>
                    <a:schemeClr val="tx1">
                      <a:lumMod val="50000"/>
                      <a:lumOff val="50000"/>
                    </a:schemeClr>
                  </a:solidFill>
                  <a:ea typeface="+mn-ea"/>
                  <a:sym typeface="Arial" panose="020B0604020202020204" pitchFamily="34" charset="0"/>
                </a:rPr>
                <a:t> is not simply random text.</a:t>
              </a:r>
              <a:r>
                <a:rPr lang="id-ID" sz="1055" dirty="0">
                  <a:solidFill>
                    <a:schemeClr val="tx1">
                      <a:lumMod val="50000"/>
                      <a:lumOff val="50000"/>
                    </a:schemeClr>
                  </a:solidFill>
                  <a:ea typeface="+mn-ea"/>
                  <a:sym typeface="Arial" panose="020B0604020202020204" pitchFamily="34" charset="0"/>
                </a:rPr>
                <a:t> </a:t>
              </a:r>
              <a:endParaRPr lang="en-US" sz="1055" b="1" dirty="0">
                <a:solidFill>
                  <a:schemeClr val="tx1">
                    <a:lumMod val="50000"/>
                    <a:lumOff val="50000"/>
                  </a:schemeClr>
                </a:solidFill>
                <a:ea typeface="+mn-ea"/>
                <a:sym typeface="Arial" panose="020B0604020202020204" pitchFamily="34" charset="0"/>
              </a:endParaRPr>
            </a:p>
          </p:txBody>
        </p:sp>
      </p:grpSp>
      <p:grpSp>
        <p:nvGrpSpPr>
          <p:cNvPr id="58" name="Group 57"/>
          <p:cNvGrpSpPr/>
          <p:nvPr/>
        </p:nvGrpSpPr>
        <p:grpSpPr bwMode="auto">
          <a:xfrm>
            <a:off x="8468581" y="3932753"/>
            <a:ext cx="2307081" cy="848938"/>
            <a:chOff x="2615766" y="4433853"/>
            <a:chExt cx="2188443" cy="805280"/>
          </a:xfrm>
        </p:grpSpPr>
        <p:sp>
          <p:nvSpPr>
            <p:cNvPr id="59" name="TextBox 58"/>
            <p:cNvSpPr txBox="1"/>
            <p:nvPr/>
          </p:nvSpPr>
          <p:spPr>
            <a:xfrm>
              <a:off x="2615766" y="4433853"/>
              <a:ext cx="1517834" cy="395469"/>
            </a:xfrm>
            <a:prstGeom prst="rect">
              <a:avLst/>
            </a:prstGeom>
            <a:noFill/>
          </p:spPr>
          <p:txBody>
            <a:bodyPr wrap="none">
              <a:spAutoFit/>
            </a:bodyPr>
            <a:lstStyle/>
            <a:p>
              <a:pPr fontAlgn="auto">
                <a:spcBef>
                  <a:spcPts val="0"/>
                </a:spcBef>
                <a:spcAft>
                  <a:spcPts val="0"/>
                </a:spcAft>
                <a:defRPr/>
              </a:pPr>
              <a:r>
                <a:rPr lang="id-ID" sz="2109" dirty="0">
                  <a:solidFill>
                    <a:schemeClr val="accent3"/>
                  </a:solidFill>
                  <a:ea typeface="+mn-ea"/>
                  <a:sym typeface="Arial" panose="020B0604020202020204" pitchFamily="34" charset="0"/>
                </a:rPr>
                <a:t>Option three</a:t>
              </a:r>
            </a:p>
          </p:txBody>
        </p:sp>
        <p:sp>
          <p:nvSpPr>
            <p:cNvPr id="60" name="TextBox 59"/>
            <p:cNvSpPr txBox="1"/>
            <p:nvPr/>
          </p:nvSpPr>
          <p:spPr>
            <a:xfrm>
              <a:off x="2615766" y="4689540"/>
              <a:ext cx="2188443" cy="549593"/>
            </a:xfrm>
            <a:prstGeom prst="rect">
              <a:avLst/>
            </a:prstGeom>
            <a:noFill/>
          </p:spPr>
          <p:txBody>
            <a:bodyPr>
              <a:spAutoFit/>
            </a:bodyPr>
            <a:lstStyle/>
            <a:p>
              <a:pPr fontAlgn="auto">
                <a:lnSpc>
                  <a:spcPct val="150000"/>
                </a:lnSpc>
                <a:spcBef>
                  <a:spcPts val="0"/>
                </a:spcBef>
                <a:spcAft>
                  <a:spcPts val="0"/>
                </a:spcAft>
                <a:defRPr/>
              </a:pPr>
              <a:r>
                <a:rPr lang="id-ID" sz="1055" dirty="0">
                  <a:solidFill>
                    <a:schemeClr val="tx1">
                      <a:lumMod val="50000"/>
                      <a:lumOff val="50000"/>
                    </a:schemeClr>
                  </a:solidFill>
                  <a:ea typeface="+mn-ea"/>
                  <a:sym typeface="Arial" panose="020B0604020202020204" pitchFamily="34" charset="0"/>
                </a:rPr>
                <a:t>Suitable for all category</a:t>
              </a:r>
              <a:r>
                <a:rPr lang="en-US" sz="1055" dirty="0">
                  <a:solidFill>
                    <a:schemeClr val="tx1">
                      <a:lumMod val="50000"/>
                      <a:lumOff val="50000"/>
                    </a:schemeClr>
                  </a:solidFill>
                  <a:ea typeface="+mn-ea"/>
                  <a:sym typeface="Arial" panose="020B0604020202020204" pitchFamily="34" charset="0"/>
                </a:rPr>
                <a:t>, </a:t>
              </a:r>
              <a:r>
                <a:rPr lang="en-US" sz="1055" dirty="0" err="1">
                  <a:solidFill>
                    <a:schemeClr val="tx1">
                      <a:lumMod val="50000"/>
                      <a:lumOff val="50000"/>
                    </a:schemeClr>
                  </a:solidFill>
                  <a:ea typeface="+mn-ea"/>
                  <a:sym typeface="Arial" panose="020B0604020202020204" pitchFamily="34" charset="0"/>
                </a:rPr>
                <a:t>Lorem</a:t>
              </a:r>
              <a:r>
                <a:rPr lang="en-US" sz="1055" dirty="0">
                  <a:solidFill>
                    <a:schemeClr val="tx1">
                      <a:lumMod val="50000"/>
                      <a:lumOff val="50000"/>
                    </a:schemeClr>
                  </a:solidFill>
                  <a:ea typeface="+mn-ea"/>
                  <a:sym typeface="Arial" panose="020B0604020202020204" pitchFamily="34" charset="0"/>
                </a:rPr>
                <a:t> </a:t>
              </a:r>
              <a:r>
                <a:rPr lang="en-US" sz="1055" dirty="0" err="1">
                  <a:solidFill>
                    <a:schemeClr val="tx1">
                      <a:lumMod val="50000"/>
                      <a:lumOff val="50000"/>
                    </a:schemeClr>
                  </a:solidFill>
                  <a:ea typeface="+mn-ea"/>
                  <a:sym typeface="Arial" panose="020B0604020202020204" pitchFamily="34" charset="0"/>
                </a:rPr>
                <a:t>Ipsum</a:t>
              </a:r>
              <a:r>
                <a:rPr lang="en-US" sz="1055" dirty="0">
                  <a:solidFill>
                    <a:schemeClr val="tx1">
                      <a:lumMod val="50000"/>
                      <a:lumOff val="50000"/>
                    </a:schemeClr>
                  </a:solidFill>
                  <a:ea typeface="+mn-ea"/>
                  <a:sym typeface="Arial" panose="020B0604020202020204" pitchFamily="34" charset="0"/>
                </a:rPr>
                <a:t> is not simply random text.</a:t>
              </a:r>
              <a:r>
                <a:rPr lang="id-ID" sz="1055" dirty="0">
                  <a:solidFill>
                    <a:schemeClr val="tx1">
                      <a:lumMod val="50000"/>
                      <a:lumOff val="50000"/>
                    </a:schemeClr>
                  </a:solidFill>
                  <a:ea typeface="+mn-ea"/>
                  <a:sym typeface="Arial" panose="020B0604020202020204" pitchFamily="34" charset="0"/>
                </a:rPr>
                <a:t> </a:t>
              </a:r>
              <a:endParaRPr lang="en-US" sz="1055" b="1" dirty="0">
                <a:solidFill>
                  <a:schemeClr val="tx1">
                    <a:lumMod val="50000"/>
                    <a:lumOff val="50000"/>
                  </a:schemeClr>
                </a:solidFill>
                <a:ea typeface="+mn-ea"/>
                <a:sym typeface="Arial" panose="020B0604020202020204" pitchFamily="34" charset="0"/>
              </a:endParaRPr>
            </a:p>
          </p:txBody>
        </p:sp>
      </p:grpSp>
      <p:grpSp>
        <p:nvGrpSpPr>
          <p:cNvPr id="61" name="Group 60"/>
          <p:cNvGrpSpPr/>
          <p:nvPr/>
        </p:nvGrpSpPr>
        <p:grpSpPr bwMode="auto">
          <a:xfrm>
            <a:off x="8468581" y="4815069"/>
            <a:ext cx="2307081" cy="848939"/>
            <a:chOff x="2615766" y="5589923"/>
            <a:chExt cx="2188443" cy="805281"/>
          </a:xfrm>
        </p:grpSpPr>
        <p:sp>
          <p:nvSpPr>
            <p:cNvPr id="62" name="TextBox 61"/>
            <p:cNvSpPr txBox="1"/>
            <p:nvPr/>
          </p:nvSpPr>
          <p:spPr>
            <a:xfrm>
              <a:off x="2615766" y="5589923"/>
              <a:ext cx="1386579" cy="395469"/>
            </a:xfrm>
            <a:prstGeom prst="rect">
              <a:avLst/>
            </a:prstGeom>
            <a:noFill/>
          </p:spPr>
          <p:txBody>
            <a:bodyPr wrap="none">
              <a:spAutoFit/>
            </a:bodyPr>
            <a:lstStyle/>
            <a:p>
              <a:pPr fontAlgn="auto">
                <a:spcBef>
                  <a:spcPts val="0"/>
                </a:spcBef>
                <a:spcAft>
                  <a:spcPts val="0"/>
                </a:spcAft>
                <a:defRPr/>
              </a:pPr>
              <a:r>
                <a:rPr lang="id-ID" sz="2109" dirty="0">
                  <a:solidFill>
                    <a:schemeClr val="accent4"/>
                  </a:solidFill>
                  <a:ea typeface="+mn-ea"/>
                  <a:sym typeface="Arial" panose="020B0604020202020204" pitchFamily="34" charset="0"/>
                </a:rPr>
                <a:t>Option four</a:t>
              </a:r>
            </a:p>
          </p:txBody>
        </p:sp>
        <p:sp>
          <p:nvSpPr>
            <p:cNvPr id="63" name="TextBox 62"/>
            <p:cNvSpPr txBox="1"/>
            <p:nvPr/>
          </p:nvSpPr>
          <p:spPr>
            <a:xfrm>
              <a:off x="2615766" y="5845611"/>
              <a:ext cx="2188443" cy="549593"/>
            </a:xfrm>
            <a:prstGeom prst="rect">
              <a:avLst/>
            </a:prstGeom>
            <a:noFill/>
          </p:spPr>
          <p:txBody>
            <a:bodyPr>
              <a:spAutoFit/>
            </a:bodyPr>
            <a:lstStyle/>
            <a:p>
              <a:pPr fontAlgn="auto">
                <a:lnSpc>
                  <a:spcPct val="150000"/>
                </a:lnSpc>
                <a:spcBef>
                  <a:spcPts val="0"/>
                </a:spcBef>
                <a:spcAft>
                  <a:spcPts val="0"/>
                </a:spcAft>
                <a:defRPr/>
              </a:pPr>
              <a:r>
                <a:rPr lang="id-ID" sz="1055" dirty="0">
                  <a:solidFill>
                    <a:schemeClr val="tx1">
                      <a:lumMod val="50000"/>
                      <a:lumOff val="50000"/>
                    </a:schemeClr>
                  </a:solidFill>
                  <a:ea typeface="+mn-ea"/>
                  <a:sym typeface="Arial" panose="020B0604020202020204" pitchFamily="34" charset="0"/>
                </a:rPr>
                <a:t>Suitable for all category</a:t>
              </a:r>
              <a:r>
                <a:rPr lang="en-US" sz="1055" dirty="0">
                  <a:solidFill>
                    <a:schemeClr val="tx1">
                      <a:lumMod val="50000"/>
                      <a:lumOff val="50000"/>
                    </a:schemeClr>
                  </a:solidFill>
                  <a:ea typeface="+mn-ea"/>
                  <a:sym typeface="Arial" panose="020B0604020202020204" pitchFamily="34" charset="0"/>
                </a:rPr>
                <a:t>, </a:t>
              </a:r>
              <a:r>
                <a:rPr lang="en-US" sz="1055" dirty="0" err="1">
                  <a:solidFill>
                    <a:schemeClr val="tx1">
                      <a:lumMod val="50000"/>
                      <a:lumOff val="50000"/>
                    </a:schemeClr>
                  </a:solidFill>
                  <a:ea typeface="+mn-ea"/>
                  <a:sym typeface="Arial" panose="020B0604020202020204" pitchFamily="34" charset="0"/>
                </a:rPr>
                <a:t>Lorem</a:t>
              </a:r>
              <a:r>
                <a:rPr lang="en-US" sz="1055" dirty="0">
                  <a:solidFill>
                    <a:schemeClr val="tx1">
                      <a:lumMod val="50000"/>
                      <a:lumOff val="50000"/>
                    </a:schemeClr>
                  </a:solidFill>
                  <a:ea typeface="+mn-ea"/>
                  <a:sym typeface="Arial" panose="020B0604020202020204" pitchFamily="34" charset="0"/>
                </a:rPr>
                <a:t> </a:t>
              </a:r>
              <a:r>
                <a:rPr lang="en-US" sz="1055" dirty="0" err="1">
                  <a:solidFill>
                    <a:schemeClr val="tx1">
                      <a:lumMod val="50000"/>
                      <a:lumOff val="50000"/>
                    </a:schemeClr>
                  </a:solidFill>
                  <a:ea typeface="+mn-ea"/>
                  <a:sym typeface="Arial" panose="020B0604020202020204" pitchFamily="34" charset="0"/>
                </a:rPr>
                <a:t>Ipsum</a:t>
              </a:r>
              <a:r>
                <a:rPr lang="en-US" sz="1055" dirty="0">
                  <a:solidFill>
                    <a:schemeClr val="tx1">
                      <a:lumMod val="50000"/>
                      <a:lumOff val="50000"/>
                    </a:schemeClr>
                  </a:solidFill>
                  <a:ea typeface="+mn-ea"/>
                  <a:sym typeface="Arial" panose="020B0604020202020204" pitchFamily="34" charset="0"/>
                </a:rPr>
                <a:t> is not simply random text.</a:t>
              </a:r>
              <a:r>
                <a:rPr lang="id-ID" sz="1055" dirty="0">
                  <a:solidFill>
                    <a:schemeClr val="tx1">
                      <a:lumMod val="50000"/>
                      <a:lumOff val="50000"/>
                    </a:schemeClr>
                  </a:solidFill>
                  <a:ea typeface="+mn-ea"/>
                  <a:sym typeface="Arial" panose="020B0604020202020204" pitchFamily="34" charset="0"/>
                </a:rPr>
                <a:t> </a:t>
              </a:r>
              <a:endParaRPr lang="en-US" sz="1055" b="1" dirty="0">
                <a:solidFill>
                  <a:schemeClr val="tx1">
                    <a:lumMod val="50000"/>
                    <a:lumOff val="50000"/>
                  </a:schemeClr>
                </a:solidFill>
                <a:ea typeface="+mn-ea"/>
                <a:sym typeface="Arial" panose="020B0604020202020204" pitchFamily="34" charset="0"/>
              </a:endParaRPr>
            </a:p>
          </p:txBody>
        </p:sp>
      </p:grpSp>
      <p:cxnSp>
        <p:nvCxnSpPr>
          <p:cNvPr id="65" name="Straight Connector 64"/>
          <p:cNvCxnSpPr/>
          <p:nvPr/>
        </p:nvCxnSpPr>
        <p:spPr>
          <a:xfrm>
            <a:off x="7626446" y="2248484"/>
            <a:ext cx="0" cy="4111895"/>
          </a:xfrm>
          <a:prstGeom prst="line">
            <a:avLst/>
          </a:prstGeom>
          <a:ln>
            <a:solidFill>
              <a:schemeClr val="bg1">
                <a:lumMod val="85000"/>
              </a:schemeClr>
            </a:solidFill>
            <a:prstDash val="dash"/>
            <a:headEnd type="oval"/>
            <a:tailEnd type="oval"/>
          </a:ln>
        </p:spPr>
        <p:style>
          <a:lnRef idx="1">
            <a:schemeClr val="accent1"/>
          </a:lnRef>
          <a:fillRef idx="0">
            <a:schemeClr val="accent1"/>
          </a:fillRef>
          <a:effectRef idx="0">
            <a:schemeClr val="accent1"/>
          </a:effectRef>
          <a:fontRef idx="minor">
            <a:schemeClr val="tx1"/>
          </a:fontRef>
        </p:style>
      </p:cxnSp>
      <p:grpSp>
        <p:nvGrpSpPr>
          <p:cNvPr id="66" name="Group 65"/>
          <p:cNvGrpSpPr/>
          <p:nvPr/>
        </p:nvGrpSpPr>
        <p:grpSpPr>
          <a:xfrm>
            <a:off x="8163946" y="5862818"/>
            <a:ext cx="292815" cy="291942"/>
            <a:chOff x="2138511" y="2464802"/>
            <a:chExt cx="354012" cy="352956"/>
          </a:xfrm>
          <a:solidFill>
            <a:schemeClr val="accent4"/>
          </a:solidFill>
        </p:grpSpPr>
        <p:sp>
          <p:nvSpPr>
            <p:cNvPr id="67" name="Oval 66"/>
            <p:cNvSpPr>
              <a:spLocks noChangeArrowheads="1"/>
            </p:cNvSpPr>
            <p:nvPr/>
          </p:nvSpPr>
          <p:spPr bwMode="auto">
            <a:xfrm>
              <a:off x="2229830" y="2555417"/>
              <a:ext cx="171376" cy="171727"/>
            </a:xfrm>
            <a:prstGeom prst="ellipse">
              <a:avLst/>
            </a:prstGeom>
            <a:solidFill>
              <a:schemeClr val="accent5"/>
            </a:solidFill>
            <a:ln>
              <a:noFill/>
            </a:ln>
          </p:spPr>
          <p:txBody>
            <a:bodyPr/>
            <a:lstStyle/>
            <a:p>
              <a:pPr fontAlgn="auto">
                <a:spcBef>
                  <a:spcPts val="0"/>
                </a:spcBef>
                <a:spcAft>
                  <a:spcPts val="0"/>
                </a:spcAft>
                <a:defRPr/>
              </a:pPr>
              <a:endParaRPr lang="id-ID">
                <a:solidFill>
                  <a:schemeClr val="tx1">
                    <a:lumMod val="50000"/>
                    <a:lumOff val="50000"/>
                  </a:schemeClr>
                </a:solidFill>
                <a:ea typeface="+mn-ea"/>
                <a:sym typeface="Arial" panose="020B0604020202020204" pitchFamily="34" charset="0"/>
              </a:endParaRPr>
            </a:p>
          </p:txBody>
        </p:sp>
        <p:sp>
          <p:nvSpPr>
            <p:cNvPr id="68" name="Freeform 67"/>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chemeClr val="accent5"/>
            </a:solidFill>
            <a:ln>
              <a:noFill/>
            </a:ln>
          </p:spPr>
          <p:txBody>
            <a:bodyPr/>
            <a:lstStyle/>
            <a:p>
              <a:pPr fontAlgn="auto">
                <a:spcBef>
                  <a:spcPts val="0"/>
                </a:spcBef>
                <a:spcAft>
                  <a:spcPts val="0"/>
                </a:spcAft>
                <a:defRPr/>
              </a:pPr>
              <a:endParaRPr lang="id-ID">
                <a:solidFill>
                  <a:schemeClr val="tx1">
                    <a:lumMod val="50000"/>
                    <a:lumOff val="50000"/>
                  </a:schemeClr>
                </a:solidFill>
                <a:ea typeface="+mn-ea"/>
                <a:sym typeface="Arial" panose="020B0604020202020204" pitchFamily="34" charset="0"/>
              </a:endParaRPr>
            </a:p>
          </p:txBody>
        </p:sp>
      </p:grpSp>
      <p:grpSp>
        <p:nvGrpSpPr>
          <p:cNvPr id="69" name="Group 68"/>
          <p:cNvGrpSpPr/>
          <p:nvPr/>
        </p:nvGrpSpPr>
        <p:grpSpPr bwMode="auto">
          <a:xfrm>
            <a:off x="8456862" y="5797838"/>
            <a:ext cx="2307081" cy="848938"/>
            <a:chOff x="2615766" y="5589923"/>
            <a:chExt cx="2188443" cy="805280"/>
          </a:xfrm>
        </p:grpSpPr>
        <p:sp>
          <p:nvSpPr>
            <p:cNvPr id="70" name="TextBox 69"/>
            <p:cNvSpPr txBox="1"/>
            <p:nvPr/>
          </p:nvSpPr>
          <p:spPr>
            <a:xfrm>
              <a:off x="2615766" y="5589923"/>
              <a:ext cx="1331716" cy="395469"/>
            </a:xfrm>
            <a:prstGeom prst="rect">
              <a:avLst/>
            </a:prstGeom>
            <a:noFill/>
          </p:spPr>
          <p:txBody>
            <a:bodyPr wrap="none">
              <a:spAutoFit/>
            </a:bodyPr>
            <a:lstStyle/>
            <a:p>
              <a:pPr fontAlgn="auto">
                <a:spcBef>
                  <a:spcPts val="0"/>
                </a:spcBef>
                <a:spcAft>
                  <a:spcPts val="0"/>
                </a:spcAft>
                <a:defRPr/>
              </a:pPr>
              <a:r>
                <a:rPr lang="id-ID" sz="2109" dirty="0">
                  <a:solidFill>
                    <a:schemeClr val="accent5"/>
                  </a:solidFill>
                  <a:ea typeface="+mn-ea"/>
                  <a:sym typeface="Arial" panose="020B0604020202020204" pitchFamily="34" charset="0"/>
                </a:rPr>
                <a:t>Option five</a:t>
              </a:r>
            </a:p>
          </p:txBody>
        </p:sp>
        <p:sp>
          <p:nvSpPr>
            <p:cNvPr id="71" name="TextBox 70"/>
            <p:cNvSpPr txBox="1"/>
            <p:nvPr/>
          </p:nvSpPr>
          <p:spPr>
            <a:xfrm>
              <a:off x="2615766" y="5845610"/>
              <a:ext cx="2188443" cy="549593"/>
            </a:xfrm>
            <a:prstGeom prst="rect">
              <a:avLst/>
            </a:prstGeom>
            <a:noFill/>
          </p:spPr>
          <p:txBody>
            <a:bodyPr>
              <a:spAutoFit/>
            </a:bodyPr>
            <a:lstStyle/>
            <a:p>
              <a:pPr fontAlgn="auto">
                <a:lnSpc>
                  <a:spcPct val="150000"/>
                </a:lnSpc>
                <a:spcBef>
                  <a:spcPts val="0"/>
                </a:spcBef>
                <a:spcAft>
                  <a:spcPts val="0"/>
                </a:spcAft>
                <a:defRPr/>
              </a:pPr>
              <a:r>
                <a:rPr lang="id-ID" sz="1055" dirty="0">
                  <a:solidFill>
                    <a:schemeClr val="tx1">
                      <a:lumMod val="50000"/>
                      <a:lumOff val="50000"/>
                    </a:schemeClr>
                  </a:solidFill>
                  <a:ea typeface="+mn-ea"/>
                  <a:sym typeface="Arial" panose="020B0604020202020204" pitchFamily="34" charset="0"/>
                </a:rPr>
                <a:t>Suitable for all category</a:t>
              </a:r>
              <a:r>
                <a:rPr lang="en-US" sz="1055" dirty="0">
                  <a:solidFill>
                    <a:schemeClr val="tx1">
                      <a:lumMod val="50000"/>
                      <a:lumOff val="50000"/>
                    </a:schemeClr>
                  </a:solidFill>
                  <a:ea typeface="+mn-ea"/>
                  <a:sym typeface="Arial" panose="020B0604020202020204" pitchFamily="34" charset="0"/>
                </a:rPr>
                <a:t>, </a:t>
              </a:r>
              <a:r>
                <a:rPr lang="en-US" sz="1055" dirty="0" err="1">
                  <a:solidFill>
                    <a:schemeClr val="tx1">
                      <a:lumMod val="50000"/>
                      <a:lumOff val="50000"/>
                    </a:schemeClr>
                  </a:solidFill>
                  <a:ea typeface="+mn-ea"/>
                  <a:sym typeface="Arial" panose="020B0604020202020204" pitchFamily="34" charset="0"/>
                </a:rPr>
                <a:t>Lorem</a:t>
              </a:r>
              <a:r>
                <a:rPr lang="en-US" sz="1055" dirty="0">
                  <a:solidFill>
                    <a:schemeClr val="tx1">
                      <a:lumMod val="50000"/>
                      <a:lumOff val="50000"/>
                    </a:schemeClr>
                  </a:solidFill>
                  <a:ea typeface="+mn-ea"/>
                  <a:sym typeface="Arial" panose="020B0604020202020204" pitchFamily="34" charset="0"/>
                </a:rPr>
                <a:t> </a:t>
              </a:r>
              <a:r>
                <a:rPr lang="en-US" sz="1055" dirty="0" err="1">
                  <a:solidFill>
                    <a:schemeClr val="tx1">
                      <a:lumMod val="50000"/>
                      <a:lumOff val="50000"/>
                    </a:schemeClr>
                  </a:solidFill>
                  <a:ea typeface="+mn-ea"/>
                  <a:sym typeface="Arial" panose="020B0604020202020204" pitchFamily="34" charset="0"/>
                </a:rPr>
                <a:t>Ipsum</a:t>
              </a:r>
              <a:r>
                <a:rPr lang="en-US" sz="1055" dirty="0">
                  <a:solidFill>
                    <a:schemeClr val="tx1">
                      <a:lumMod val="50000"/>
                      <a:lumOff val="50000"/>
                    </a:schemeClr>
                  </a:solidFill>
                  <a:ea typeface="+mn-ea"/>
                  <a:sym typeface="Arial" panose="020B0604020202020204" pitchFamily="34" charset="0"/>
                </a:rPr>
                <a:t> is not simply random text.</a:t>
              </a:r>
              <a:r>
                <a:rPr lang="id-ID" sz="1055" dirty="0">
                  <a:solidFill>
                    <a:schemeClr val="tx1">
                      <a:lumMod val="50000"/>
                      <a:lumOff val="50000"/>
                    </a:schemeClr>
                  </a:solidFill>
                  <a:ea typeface="+mn-ea"/>
                  <a:sym typeface="Arial" panose="020B0604020202020204" pitchFamily="34" charset="0"/>
                </a:rPr>
                <a:t> </a:t>
              </a:r>
              <a:endParaRPr lang="en-US" sz="1055" b="1" dirty="0">
                <a:solidFill>
                  <a:schemeClr val="tx1">
                    <a:lumMod val="50000"/>
                    <a:lumOff val="50000"/>
                  </a:schemeClr>
                </a:solidFill>
                <a:ea typeface="+mn-ea"/>
                <a:sym typeface="Arial" panose="020B0604020202020204" pitchFamily="34" charset="0"/>
              </a:endParaRPr>
            </a:p>
          </p:txBody>
        </p:sp>
      </p:grpSp>
      <p:sp>
        <p:nvSpPr>
          <p:cNvPr id="64" name="文本框 63"/>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文本框 71"/>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椭圆 72"/>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椭圆 73"/>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95101932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p:cTn id="13" dur="500" fill="hold"/>
                                        <p:tgtEl>
                                          <p:spTgt spid="30"/>
                                        </p:tgtEl>
                                        <p:attrNameLst>
                                          <p:attrName>ppt_w</p:attrName>
                                        </p:attrNameLst>
                                      </p:cBhvr>
                                      <p:tavLst>
                                        <p:tav tm="0">
                                          <p:val>
                                            <p:fltVal val="0"/>
                                          </p:val>
                                        </p:tav>
                                        <p:tav tm="100000">
                                          <p:val>
                                            <p:strVal val="#ppt_w"/>
                                          </p:val>
                                        </p:tav>
                                      </p:tavLst>
                                    </p:anim>
                                    <p:anim calcmode="lin" valueType="num">
                                      <p:cBhvr>
                                        <p:cTn id="14" dur="500" fill="hold"/>
                                        <p:tgtEl>
                                          <p:spTgt spid="30"/>
                                        </p:tgtEl>
                                        <p:attrNameLst>
                                          <p:attrName>ppt_h</p:attrName>
                                        </p:attrNameLst>
                                      </p:cBhvr>
                                      <p:tavLst>
                                        <p:tav tm="0">
                                          <p:val>
                                            <p:fltVal val="0"/>
                                          </p:val>
                                        </p:tav>
                                        <p:tav tm="100000">
                                          <p:val>
                                            <p:strVal val="#ppt_h"/>
                                          </p:val>
                                        </p:tav>
                                      </p:tavLst>
                                    </p:anim>
                                    <p:animEffect transition="in" filter="fade">
                                      <p:cBhvr>
                                        <p:cTn id="15" dur="500"/>
                                        <p:tgtEl>
                                          <p:spTgt spid="30"/>
                                        </p:tgtEl>
                                      </p:cBhvr>
                                    </p:animEffect>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anim calcmode="lin" valueType="num">
                                      <p:cBhvr>
                                        <p:cTn id="20" dur="500" fill="hold"/>
                                        <p:tgtEl>
                                          <p:spTgt spid="12"/>
                                        </p:tgtEl>
                                        <p:attrNameLst>
                                          <p:attrName>ppt_x</p:attrName>
                                        </p:attrNameLst>
                                      </p:cBhvr>
                                      <p:tavLst>
                                        <p:tav tm="0">
                                          <p:val>
                                            <p:strVal val="#ppt_x"/>
                                          </p:val>
                                        </p:tav>
                                        <p:tav tm="100000">
                                          <p:val>
                                            <p:strVal val="#ppt_x"/>
                                          </p:val>
                                        </p:tav>
                                      </p:tavLst>
                                    </p:anim>
                                    <p:anim calcmode="lin" valueType="num">
                                      <p:cBhvr>
                                        <p:cTn id="21" dur="5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p:cTn id="25" dur="500" fill="hold"/>
                                        <p:tgtEl>
                                          <p:spTgt spid="31"/>
                                        </p:tgtEl>
                                        <p:attrNameLst>
                                          <p:attrName>ppt_w</p:attrName>
                                        </p:attrNameLst>
                                      </p:cBhvr>
                                      <p:tavLst>
                                        <p:tav tm="0">
                                          <p:val>
                                            <p:fltVal val="0"/>
                                          </p:val>
                                        </p:tav>
                                        <p:tav tm="100000">
                                          <p:val>
                                            <p:strVal val="#ppt_w"/>
                                          </p:val>
                                        </p:tav>
                                      </p:tavLst>
                                    </p:anim>
                                    <p:anim calcmode="lin" valueType="num">
                                      <p:cBhvr>
                                        <p:cTn id="26" dur="500" fill="hold"/>
                                        <p:tgtEl>
                                          <p:spTgt spid="31"/>
                                        </p:tgtEl>
                                        <p:attrNameLst>
                                          <p:attrName>ppt_h</p:attrName>
                                        </p:attrNameLst>
                                      </p:cBhvr>
                                      <p:tavLst>
                                        <p:tav tm="0">
                                          <p:val>
                                            <p:fltVal val="0"/>
                                          </p:val>
                                        </p:tav>
                                        <p:tav tm="100000">
                                          <p:val>
                                            <p:strVal val="#ppt_h"/>
                                          </p:val>
                                        </p:tav>
                                      </p:tavLst>
                                    </p:anim>
                                    <p:animEffect transition="in" filter="fade">
                                      <p:cBhvr>
                                        <p:cTn id="27" dur="500"/>
                                        <p:tgtEl>
                                          <p:spTgt spid="31"/>
                                        </p:tgtEl>
                                      </p:cBhvr>
                                    </p:animEffect>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anim calcmode="lin" valueType="num">
                                      <p:cBhvr>
                                        <p:cTn id="32" dur="500" fill="hold"/>
                                        <p:tgtEl>
                                          <p:spTgt spid="20"/>
                                        </p:tgtEl>
                                        <p:attrNameLst>
                                          <p:attrName>ppt_x</p:attrName>
                                        </p:attrNameLst>
                                      </p:cBhvr>
                                      <p:tavLst>
                                        <p:tav tm="0">
                                          <p:val>
                                            <p:strVal val="#ppt_x"/>
                                          </p:val>
                                        </p:tav>
                                        <p:tav tm="100000">
                                          <p:val>
                                            <p:strVal val="#ppt_x"/>
                                          </p:val>
                                        </p:tav>
                                      </p:tavLst>
                                    </p:anim>
                                    <p:anim calcmode="lin" valueType="num">
                                      <p:cBhvr>
                                        <p:cTn id="33" dur="500" fill="hold"/>
                                        <p:tgtEl>
                                          <p:spTgt spid="20"/>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p:cTn id="37" dur="500" fill="hold"/>
                                        <p:tgtEl>
                                          <p:spTgt spid="32"/>
                                        </p:tgtEl>
                                        <p:attrNameLst>
                                          <p:attrName>ppt_w</p:attrName>
                                        </p:attrNameLst>
                                      </p:cBhvr>
                                      <p:tavLst>
                                        <p:tav tm="0">
                                          <p:val>
                                            <p:fltVal val="0"/>
                                          </p:val>
                                        </p:tav>
                                        <p:tav tm="100000">
                                          <p:val>
                                            <p:strVal val="#ppt_w"/>
                                          </p:val>
                                        </p:tav>
                                      </p:tavLst>
                                    </p:anim>
                                    <p:anim calcmode="lin" valueType="num">
                                      <p:cBhvr>
                                        <p:cTn id="38" dur="500" fill="hold"/>
                                        <p:tgtEl>
                                          <p:spTgt spid="32"/>
                                        </p:tgtEl>
                                        <p:attrNameLst>
                                          <p:attrName>ppt_h</p:attrName>
                                        </p:attrNameLst>
                                      </p:cBhvr>
                                      <p:tavLst>
                                        <p:tav tm="0">
                                          <p:val>
                                            <p:fltVal val="0"/>
                                          </p:val>
                                        </p:tav>
                                        <p:tav tm="100000">
                                          <p:val>
                                            <p:strVal val="#ppt_h"/>
                                          </p:val>
                                        </p:tav>
                                      </p:tavLst>
                                    </p:anim>
                                    <p:animEffect transition="in" filter="fade">
                                      <p:cBhvr>
                                        <p:cTn id="39" dur="500"/>
                                        <p:tgtEl>
                                          <p:spTgt spid="32"/>
                                        </p:tgtEl>
                                      </p:cBhvr>
                                    </p:animEffect>
                                  </p:childTnLst>
                                </p:cTn>
                              </p:par>
                            </p:childTnLst>
                          </p:cTn>
                        </p:par>
                        <p:par>
                          <p:cTn id="40" fill="hold">
                            <p:stCondLst>
                              <p:cond delay="3000"/>
                            </p:stCondLst>
                            <p:childTnLst>
                              <p:par>
                                <p:cTn id="41" presetID="42" presetClass="entr" presetSubtype="0"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anim calcmode="lin" valueType="num">
                                      <p:cBhvr>
                                        <p:cTn id="44" dur="500" fill="hold"/>
                                        <p:tgtEl>
                                          <p:spTgt spid="15"/>
                                        </p:tgtEl>
                                        <p:attrNameLst>
                                          <p:attrName>ppt_x</p:attrName>
                                        </p:attrNameLst>
                                      </p:cBhvr>
                                      <p:tavLst>
                                        <p:tav tm="0">
                                          <p:val>
                                            <p:strVal val="#ppt_x"/>
                                          </p:val>
                                        </p:tav>
                                        <p:tav tm="100000">
                                          <p:val>
                                            <p:strVal val="#ppt_x"/>
                                          </p:val>
                                        </p:tav>
                                      </p:tavLst>
                                    </p:anim>
                                    <p:anim calcmode="lin" valueType="num">
                                      <p:cBhvr>
                                        <p:cTn id="45" dur="500" fill="hold"/>
                                        <p:tgtEl>
                                          <p:spTgt spid="15"/>
                                        </p:tgtEl>
                                        <p:attrNameLst>
                                          <p:attrName>ppt_y</p:attrName>
                                        </p:attrNameLst>
                                      </p:cBhvr>
                                      <p:tavLst>
                                        <p:tav tm="0">
                                          <p:val>
                                            <p:strVal val="#ppt_y+.1"/>
                                          </p:val>
                                        </p:tav>
                                        <p:tav tm="100000">
                                          <p:val>
                                            <p:strVal val="#ppt_y"/>
                                          </p:val>
                                        </p:tav>
                                      </p:tavLst>
                                    </p:anim>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 calcmode="lin" valueType="num">
                                      <p:cBhvr>
                                        <p:cTn id="49" dur="500" fill="hold"/>
                                        <p:tgtEl>
                                          <p:spTgt spid="33"/>
                                        </p:tgtEl>
                                        <p:attrNameLst>
                                          <p:attrName>ppt_w</p:attrName>
                                        </p:attrNameLst>
                                      </p:cBhvr>
                                      <p:tavLst>
                                        <p:tav tm="0">
                                          <p:val>
                                            <p:fltVal val="0"/>
                                          </p:val>
                                        </p:tav>
                                        <p:tav tm="100000">
                                          <p:val>
                                            <p:strVal val="#ppt_w"/>
                                          </p:val>
                                        </p:tav>
                                      </p:tavLst>
                                    </p:anim>
                                    <p:anim calcmode="lin" valueType="num">
                                      <p:cBhvr>
                                        <p:cTn id="50" dur="500" fill="hold"/>
                                        <p:tgtEl>
                                          <p:spTgt spid="33"/>
                                        </p:tgtEl>
                                        <p:attrNameLst>
                                          <p:attrName>ppt_h</p:attrName>
                                        </p:attrNameLst>
                                      </p:cBhvr>
                                      <p:tavLst>
                                        <p:tav tm="0">
                                          <p:val>
                                            <p:fltVal val="0"/>
                                          </p:val>
                                        </p:tav>
                                        <p:tav tm="100000">
                                          <p:val>
                                            <p:strVal val="#ppt_h"/>
                                          </p:val>
                                        </p:tav>
                                      </p:tavLst>
                                    </p:anim>
                                    <p:animEffect transition="in" filter="fade">
                                      <p:cBhvr>
                                        <p:cTn id="51" dur="500"/>
                                        <p:tgtEl>
                                          <p:spTgt spid="33"/>
                                        </p:tgtEl>
                                      </p:cBhvr>
                                    </p:animEffect>
                                  </p:childTnLst>
                                </p:cTn>
                              </p:par>
                            </p:childTnLst>
                          </p:cTn>
                        </p:par>
                        <p:par>
                          <p:cTn id="52" fill="hold">
                            <p:stCondLst>
                              <p:cond delay="4000"/>
                            </p:stCondLst>
                            <p:childTnLst>
                              <p:par>
                                <p:cTn id="53" presetID="42" presetClass="entr" presetSubtype="0" fill="hold"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500"/>
                                        <p:tgtEl>
                                          <p:spTgt spid="8"/>
                                        </p:tgtEl>
                                      </p:cBhvr>
                                    </p:animEffect>
                                    <p:anim calcmode="lin" valueType="num">
                                      <p:cBhvr>
                                        <p:cTn id="56" dur="500" fill="hold"/>
                                        <p:tgtEl>
                                          <p:spTgt spid="8"/>
                                        </p:tgtEl>
                                        <p:attrNameLst>
                                          <p:attrName>ppt_x</p:attrName>
                                        </p:attrNameLst>
                                      </p:cBhvr>
                                      <p:tavLst>
                                        <p:tav tm="0">
                                          <p:val>
                                            <p:strVal val="#ppt_x"/>
                                          </p:val>
                                        </p:tav>
                                        <p:tav tm="100000">
                                          <p:val>
                                            <p:strVal val="#ppt_x"/>
                                          </p:val>
                                        </p:tav>
                                      </p:tavLst>
                                    </p:anim>
                                    <p:anim calcmode="lin" valueType="num">
                                      <p:cBhvr>
                                        <p:cTn id="57" dur="500" fill="hold"/>
                                        <p:tgtEl>
                                          <p:spTgt spid="8"/>
                                        </p:tgtEl>
                                        <p:attrNameLst>
                                          <p:attrName>ppt_y</p:attrName>
                                        </p:attrNameLst>
                                      </p:cBhvr>
                                      <p:tavLst>
                                        <p:tav tm="0">
                                          <p:val>
                                            <p:strVal val="#ppt_y+.1"/>
                                          </p:val>
                                        </p:tav>
                                        <p:tav tm="100000">
                                          <p:val>
                                            <p:strVal val="#ppt_y"/>
                                          </p:val>
                                        </p:tav>
                                      </p:tavLst>
                                    </p:anim>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34"/>
                                        </p:tgtEl>
                                        <p:attrNameLst>
                                          <p:attrName>style.visibility</p:attrName>
                                        </p:attrNameLst>
                                      </p:cBhvr>
                                      <p:to>
                                        <p:strVal val="visible"/>
                                      </p:to>
                                    </p:set>
                                    <p:anim calcmode="lin" valueType="num">
                                      <p:cBhvr>
                                        <p:cTn id="61" dur="500" fill="hold"/>
                                        <p:tgtEl>
                                          <p:spTgt spid="34"/>
                                        </p:tgtEl>
                                        <p:attrNameLst>
                                          <p:attrName>ppt_w</p:attrName>
                                        </p:attrNameLst>
                                      </p:cBhvr>
                                      <p:tavLst>
                                        <p:tav tm="0">
                                          <p:val>
                                            <p:fltVal val="0"/>
                                          </p:val>
                                        </p:tav>
                                        <p:tav tm="100000">
                                          <p:val>
                                            <p:strVal val="#ppt_w"/>
                                          </p:val>
                                        </p:tav>
                                      </p:tavLst>
                                    </p:anim>
                                    <p:anim calcmode="lin" valueType="num">
                                      <p:cBhvr>
                                        <p:cTn id="62" dur="500" fill="hold"/>
                                        <p:tgtEl>
                                          <p:spTgt spid="34"/>
                                        </p:tgtEl>
                                        <p:attrNameLst>
                                          <p:attrName>ppt_h</p:attrName>
                                        </p:attrNameLst>
                                      </p:cBhvr>
                                      <p:tavLst>
                                        <p:tav tm="0">
                                          <p:val>
                                            <p:fltVal val="0"/>
                                          </p:val>
                                        </p:tav>
                                        <p:tav tm="100000">
                                          <p:val>
                                            <p:strVal val="#ppt_h"/>
                                          </p:val>
                                        </p:tav>
                                      </p:tavLst>
                                    </p:anim>
                                    <p:animEffect transition="in" filter="fade">
                                      <p:cBhvr>
                                        <p:cTn id="63" dur="500"/>
                                        <p:tgtEl>
                                          <p:spTgt spid="34"/>
                                        </p:tgtEl>
                                      </p:cBhvr>
                                    </p:animEffect>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40"/>
                                        </p:tgtEl>
                                        <p:attrNameLst>
                                          <p:attrName>style.visibility</p:attrName>
                                        </p:attrNameLst>
                                      </p:cBhvr>
                                      <p:to>
                                        <p:strVal val="visible"/>
                                      </p:to>
                                    </p:set>
                                    <p:anim calcmode="lin" valueType="num">
                                      <p:cBhvr>
                                        <p:cTn id="67" dur="500" fill="hold"/>
                                        <p:tgtEl>
                                          <p:spTgt spid="40"/>
                                        </p:tgtEl>
                                        <p:attrNameLst>
                                          <p:attrName>ppt_w</p:attrName>
                                        </p:attrNameLst>
                                      </p:cBhvr>
                                      <p:tavLst>
                                        <p:tav tm="0">
                                          <p:val>
                                            <p:fltVal val="0"/>
                                          </p:val>
                                        </p:tav>
                                        <p:tav tm="100000">
                                          <p:val>
                                            <p:strVal val="#ppt_w"/>
                                          </p:val>
                                        </p:tav>
                                      </p:tavLst>
                                    </p:anim>
                                    <p:anim calcmode="lin" valueType="num">
                                      <p:cBhvr>
                                        <p:cTn id="68" dur="500" fill="hold"/>
                                        <p:tgtEl>
                                          <p:spTgt spid="40"/>
                                        </p:tgtEl>
                                        <p:attrNameLst>
                                          <p:attrName>ppt_h</p:attrName>
                                        </p:attrNameLst>
                                      </p:cBhvr>
                                      <p:tavLst>
                                        <p:tav tm="0">
                                          <p:val>
                                            <p:fltVal val="0"/>
                                          </p:val>
                                        </p:tav>
                                        <p:tav tm="100000">
                                          <p:val>
                                            <p:strVal val="#ppt_h"/>
                                          </p:val>
                                        </p:tav>
                                      </p:tavLst>
                                    </p:anim>
                                    <p:animEffect transition="in" filter="fade">
                                      <p:cBhvr>
                                        <p:cTn id="69" dur="500"/>
                                        <p:tgtEl>
                                          <p:spTgt spid="40"/>
                                        </p:tgtEl>
                                      </p:cBhvr>
                                    </p:animEffect>
                                  </p:childTnLst>
                                </p:cTn>
                              </p:par>
                            </p:childTnLst>
                          </p:cTn>
                        </p:par>
                        <p:par>
                          <p:cTn id="70" fill="hold">
                            <p:stCondLst>
                              <p:cond delay="5500"/>
                            </p:stCondLst>
                            <p:childTnLst>
                              <p:par>
                                <p:cTn id="71" presetID="10" presetClass="entr" presetSubtype="0" fill="hold" nodeType="afterEffect">
                                  <p:stCondLst>
                                    <p:cond delay="0"/>
                                  </p:stCondLst>
                                  <p:childTnLst>
                                    <p:set>
                                      <p:cBhvr>
                                        <p:cTn id="72" dur="1" fill="hold">
                                          <p:stCondLst>
                                            <p:cond delay="0"/>
                                          </p:stCondLst>
                                        </p:cTn>
                                        <p:tgtEl>
                                          <p:spTgt spid="52"/>
                                        </p:tgtEl>
                                        <p:attrNameLst>
                                          <p:attrName>style.visibility</p:attrName>
                                        </p:attrNameLst>
                                      </p:cBhvr>
                                      <p:to>
                                        <p:strVal val="visible"/>
                                      </p:to>
                                    </p:set>
                                    <p:animEffect transition="in" filter="fade">
                                      <p:cBhvr>
                                        <p:cTn id="73" dur="500"/>
                                        <p:tgtEl>
                                          <p:spTgt spid="52"/>
                                        </p:tgtEl>
                                      </p:cBhvr>
                                    </p:animEffect>
                                  </p:childTnLst>
                                </p:cTn>
                              </p:par>
                            </p:childTnLst>
                          </p:cTn>
                        </p:par>
                        <p:par>
                          <p:cTn id="74" fill="hold">
                            <p:stCondLst>
                              <p:cond delay="6000"/>
                            </p:stCondLst>
                            <p:childTnLst>
                              <p:par>
                                <p:cTn id="75" presetID="53" presetClass="entr" presetSubtype="16" fill="hold" nodeType="afterEffect">
                                  <p:stCondLst>
                                    <p:cond delay="0"/>
                                  </p:stCondLst>
                                  <p:childTnLst>
                                    <p:set>
                                      <p:cBhvr>
                                        <p:cTn id="76" dur="1" fill="hold">
                                          <p:stCondLst>
                                            <p:cond delay="0"/>
                                          </p:stCondLst>
                                        </p:cTn>
                                        <p:tgtEl>
                                          <p:spTgt spid="43"/>
                                        </p:tgtEl>
                                        <p:attrNameLst>
                                          <p:attrName>style.visibility</p:attrName>
                                        </p:attrNameLst>
                                      </p:cBhvr>
                                      <p:to>
                                        <p:strVal val="visible"/>
                                      </p:to>
                                    </p:set>
                                    <p:anim calcmode="lin" valueType="num">
                                      <p:cBhvr>
                                        <p:cTn id="77" dur="500" fill="hold"/>
                                        <p:tgtEl>
                                          <p:spTgt spid="43"/>
                                        </p:tgtEl>
                                        <p:attrNameLst>
                                          <p:attrName>ppt_w</p:attrName>
                                        </p:attrNameLst>
                                      </p:cBhvr>
                                      <p:tavLst>
                                        <p:tav tm="0">
                                          <p:val>
                                            <p:fltVal val="0"/>
                                          </p:val>
                                        </p:tav>
                                        <p:tav tm="100000">
                                          <p:val>
                                            <p:strVal val="#ppt_w"/>
                                          </p:val>
                                        </p:tav>
                                      </p:tavLst>
                                    </p:anim>
                                    <p:anim calcmode="lin" valueType="num">
                                      <p:cBhvr>
                                        <p:cTn id="78" dur="500" fill="hold"/>
                                        <p:tgtEl>
                                          <p:spTgt spid="43"/>
                                        </p:tgtEl>
                                        <p:attrNameLst>
                                          <p:attrName>ppt_h</p:attrName>
                                        </p:attrNameLst>
                                      </p:cBhvr>
                                      <p:tavLst>
                                        <p:tav tm="0">
                                          <p:val>
                                            <p:fltVal val="0"/>
                                          </p:val>
                                        </p:tav>
                                        <p:tav tm="100000">
                                          <p:val>
                                            <p:strVal val="#ppt_h"/>
                                          </p:val>
                                        </p:tav>
                                      </p:tavLst>
                                    </p:anim>
                                    <p:animEffect transition="in" filter="fade">
                                      <p:cBhvr>
                                        <p:cTn id="79" dur="500"/>
                                        <p:tgtEl>
                                          <p:spTgt spid="43"/>
                                        </p:tgtEl>
                                      </p:cBhvr>
                                    </p:animEffect>
                                  </p:childTnLst>
                                </p:cTn>
                              </p:par>
                            </p:childTnLst>
                          </p:cTn>
                        </p:par>
                        <p:par>
                          <p:cTn id="80" fill="hold">
                            <p:stCondLst>
                              <p:cond delay="6500"/>
                            </p:stCondLst>
                            <p:childTnLst>
                              <p:par>
                                <p:cTn id="81" presetID="10" presetClass="entr" presetSubtype="0" fill="hold" nodeType="afterEffect">
                                  <p:stCondLst>
                                    <p:cond delay="0"/>
                                  </p:stCondLst>
                                  <p:childTnLst>
                                    <p:set>
                                      <p:cBhvr>
                                        <p:cTn id="82" dur="1" fill="hold">
                                          <p:stCondLst>
                                            <p:cond delay="0"/>
                                          </p:stCondLst>
                                        </p:cTn>
                                        <p:tgtEl>
                                          <p:spTgt spid="55"/>
                                        </p:tgtEl>
                                        <p:attrNameLst>
                                          <p:attrName>style.visibility</p:attrName>
                                        </p:attrNameLst>
                                      </p:cBhvr>
                                      <p:to>
                                        <p:strVal val="visible"/>
                                      </p:to>
                                    </p:set>
                                    <p:animEffect transition="in" filter="fade">
                                      <p:cBhvr>
                                        <p:cTn id="83" dur="500"/>
                                        <p:tgtEl>
                                          <p:spTgt spid="55"/>
                                        </p:tgtEl>
                                      </p:cBhvr>
                                    </p:animEffect>
                                  </p:childTnLst>
                                </p:cTn>
                              </p:par>
                            </p:childTnLst>
                          </p:cTn>
                        </p:par>
                        <p:par>
                          <p:cTn id="84" fill="hold">
                            <p:stCondLst>
                              <p:cond delay="7000"/>
                            </p:stCondLst>
                            <p:childTnLst>
                              <p:par>
                                <p:cTn id="85" presetID="53" presetClass="entr" presetSubtype="16" fill="hold" nodeType="afterEffect">
                                  <p:stCondLst>
                                    <p:cond delay="0"/>
                                  </p:stCondLst>
                                  <p:childTnLst>
                                    <p:set>
                                      <p:cBhvr>
                                        <p:cTn id="86" dur="1" fill="hold">
                                          <p:stCondLst>
                                            <p:cond delay="0"/>
                                          </p:stCondLst>
                                        </p:cTn>
                                        <p:tgtEl>
                                          <p:spTgt spid="46"/>
                                        </p:tgtEl>
                                        <p:attrNameLst>
                                          <p:attrName>style.visibility</p:attrName>
                                        </p:attrNameLst>
                                      </p:cBhvr>
                                      <p:to>
                                        <p:strVal val="visible"/>
                                      </p:to>
                                    </p:set>
                                    <p:anim calcmode="lin" valueType="num">
                                      <p:cBhvr>
                                        <p:cTn id="87" dur="500" fill="hold"/>
                                        <p:tgtEl>
                                          <p:spTgt spid="46"/>
                                        </p:tgtEl>
                                        <p:attrNameLst>
                                          <p:attrName>ppt_w</p:attrName>
                                        </p:attrNameLst>
                                      </p:cBhvr>
                                      <p:tavLst>
                                        <p:tav tm="0">
                                          <p:val>
                                            <p:fltVal val="0"/>
                                          </p:val>
                                        </p:tav>
                                        <p:tav tm="100000">
                                          <p:val>
                                            <p:strVal val="#ppt_w"/>
                                          </p:val>
                                        </p:tav>
                                      </p:tavLst>
                                    </p:anim>
                                    <p:anim calcmode="lin" valueType="num">
                                      <p:cBhvr>
                                        <p:cTn id="88" dur="500" fill="hold"/>
                                        <p:tgtEl>
                                          <p:spTgt spid="46"/>
                                        </p:tgtEl>
                                        <p:attrNameLst>
                                          <p:attrName>ppt_h</p:attrName>
                                        </p:attrNameLst>
                                      </p:cBhvr>
                                      <p:tavLst>
                                        <p:tav tm="0">
                                          <p:val>
                                            <p:fltVal val="0"/>
                                          </p:val>
                                        </p:tav>
                                        <p:tav tm="100000">
                                          <p:val>
                                            <p:strVal val="#ppt_h"/>
                                          </p:val>
                                        </p:tav>
                                      </p:tavLst>
                                    </p:anim>
                                    <p:animEffect transition="in" filter="fade">
                                      <p:cBhvr>
                                        <p:cTn id="89" dur="500"/>
                                        <p:tgtEl>
                                          <p:spTgt spid="46"/>
                                        </p:tgtEl>
                                      </p:cBhvr>
                                    </p:animEffect>
                                  </p:childTnLst>
                                </p:cTn>
                              </p:par>
                            </p:childTnLst>
                          </p:cTn>
                        </p:par>
                        <p:par>
                          <p:cTn id="90" fill="hold">
                            <p:stCondLst>
                              <p:cond delay="7500"/>
                            </p:stCondLst>
                            <p:childTnLst>
                              <p:par>
                                <p:cTn id="91" presetID="10" presetClass="entr" presetSubtype="0" fill="hold" nodeType="afterEffect">
                                  <p:stCondLst>
                                    <p:cond delay="0"/>
                                  </p:stCondLst>
                                  <p:childTnLst>
                                    <p:set>
                                      <p:cBhvr>
                                        <p:cTn id="92" dur="1" fill="hold">
                                          <p:stCondLst>
                                            <p:cond delay="0"/>
                                          </p:stCondLst>
                                        </p:cTn>
                                        <p:tgtEl>
                                          <p:spTgt spid="58"/>
                                        </p:tgtEl>
                                        <p:attrNameLst>
                                          <p:attrName>style.visibility</p:attrName>
                                        </p:attrNameLst>
                                      </p:cBhvr>
                                      <p:to>
                                        <p:strVal val="visible"/>
                                      </p:to>
                                    </p:set>
                                    <p:animEffect transition="in" filter="fade">
                                      <p:cBhvr>
                                        <p:cTn id="93" dur="500"/>
                                        <p:tgtEl>
                                          <p:spTgt spid="58"/>
                                        </p:tgtEl>
                                      </p:cBhvr>
                                    </p:animEffect>
                                  </p:childTnLst>
                                </p:cTn>
                              </p:par>
                            </p:childTnLst>
                          </p:cTn>
                        </p:par>
                        <p:par>
                          <p:cTn id="94" fill="hold">
                            <p:stCondLst>
                              <p:cond delay="8000"/>
                            </p:stCondLst>
                            <p:childTnLst>
                              <p:par>
                                <p:cTn id="95" presetID="53" presetClass="entr" presetSubtype="16" fill="hold" nodeType="afterEffect">
                                  <p:stCondLst>
                                    <p:cond delay="0"/>
                                  </p:stCondLst>
                                  <p:childTnLst>
                                    <p:set>
                                      <p:cBhvr>
                                        <p:cTn id="96" dur="1" fill="hold">
                                          <p:stCondLst>
                                            <p:cond delay="0"/>
                                          </p:stCondLst>
                                        </p:cTn>
                                        <p:tgtEl>
                                          <p:spTgt spid="49"/>
                                        </p:tgtEl>
                                        <p:attrNameLst>
                                          <p:attrName>style.visibility</p:attrName>
                                        </p:attrNameLst>
                                      </p:cBhvr>
                                      <p:to>
                                        <p:strVal val="visible"/>
                                      </p:to>
                                    </p:set>
                                    <p:anim calcmode="lin" valueType="num">
                                      <p:cBhvr>
                                        <p:cTn id="97" dur="500" fill="hold"/>
                                        <p:tgtEl>
                                          <p:spTgt spid="49"/>
                                        </p:tgtEl>
                                        <p:attrNameLst>
                                          <p:attrName>ppt_w</p:attrName>
                                        </p:attrNameLst>
                                      </p:cBhvr>
                                      <p:tavLst>
                                        <p:tav tm="0">
                                          <p:val>
                                            <p:fltVal val="0"/>
                                          </p:val>
                                        </p:tav>
                                        <p:tav tm="100000">
                                          <p:val>
                                            <p:strVal val="#ppt_w"/>
                                          </p:val>
                                        </p:tav>
                                      </p:tavLst>
                                    </p:anim>
                                    <p:anim calcmode="lin" valueType="num">
                                      <p:cBhvr>
                                        <p:cTn id="98" dur="500" fill="hold"/>
                                        <p:tgtEl>
                                          <p:spTgt spid="49"/>
                                        </p:tgtEl>
                                        <p:attrNameLst>
                                          <p:attrName>ppt_h</p:attrName>
                                        </p:attrNameLst>
                                      </p:cBhvr>
                                      <p:tavLst>
                                        <p:tav tm="0">
                                          <p:val>
                                            <p:fltVal val="0"/>
                                          </p:val>
                                        </p:tav>
                                        <p:tav tm="100000">
                                          <p:val>
                                            <p:strVal val="#ppt_h"/>
                                          </p:val>
                                        </p:tav>
                                      </p:tavLst>
                                    </p:anim>
                                    <p:animEffect transition="in" filter="fade">
                                      <p:cBhvr>
                                        <p:cTn id="99" dur="500"/>
                                        <p:tgtEl>
                                          <p:spTgt spid="49"/>
                                        </p:tgtEl>
                                      </p:cBhvr>
                                    </p:animEffect>
                                  </p:childTnLst>
                                </p:cTn>
                              </p:par>
                            </p:childTnLst>
                          </p:cTn>
                        </p:par>
                        <p:par>
                          <p:cTn id="100" fill="hold">
                            <p:stCondLst>
                              <p:cond delay="8500"/>
                            </p:stCondLst>
                            <p:childTnLst>
                              <p:par>
                                <p:cTn id="101" presetID="10" presetClass="entr" presetSubtype="0" fill="hold" nodeType="afterEffect">
                                  <p:stCondLst>
                                    <p:cond delay="0"/>
                                  </p:stCondLst>
                                  <p:childTnLst>
                                    <p:set>
                                      <p:cBhvr>
                                        <p:cTn id="102" dur="1" fill="hold">
                                          <p:stCondLst>
                                            <p:cond delay="0"/>
                                          </p:stCondLst>
                                        </p:cTn>
                                        <p:tgtEl>
                                          <p:spTgt spid="61"/>
                                        </p:tgtEl>
                                        <p:attrNameLst>
                                          <p:attrName>style.visibility</p:attrName>
                                        </p:attrNameLst>
                                      </p:cBhvr>
                                      <p:to>
                                        <p:strVal val="visible"/>
                                      </p:to>
                                    </p:set>
                                    <p:animEffect transition="in" filter="fade">
                                      <p:cBhvr>
                                        <p:cTn id="103" dur="500"/>
                                        <p:tgtEl>
                                          <p:spTgt spid="61"/>
                                        </p:tgtEl>
                                      </p:cBhvr>
                                    </p:animEffect>
                                  </p:childTnLst>
                                </p:cTn>
                              </p:par>
                              <p:par>
                                <p:cTn id="104" presetID="10" presetClass="entr" presetSubtype="0" fill="hold" nodeType="withEffect">
                                  <p:stCondLst>
                                    <p:cond delay="0"/>
                                  </p:stCondLst>
                                  <p:childTnLst>
                                    <p:set>
                                      <p:cBhvr>
                                        <p:cTn id="105" dur="1" fill="hold">
                                          <p:stCondLst>
                                            <p:cond delay="0"/>
                                          </p:stCondLst>
                                        </p:cTn>
                                        <p:tgtEl>
                                          <p:spTgt spid="65"/>
                                        </p:tgtEl>
                                        <p:attrNameLst>
                                          <p:attrName>style.visibility</p:attrName>
                                        </p:attrNameLst>
                                      </p:cBhvr>
                                      <p:to>
                                        <p:strVal val="visible"/>
                                      </p:to>
                                    </p:set>
                                    <p:animEffect transition="in" filter="fade">
                                      <p:cBhvr>
                                        <p:cTn id="106" dur="500"/>
                                        <p:tgtEl>
                                          <p:spTgt spid="65"/>
                                        </p:tgtEl>
                                      </p:cBhvr>
                                    </p:animEffect>
                                  </p:childTnLst>
                                </p:cTn>
                              </p:par>
                            </p:childTnLst>
                          </p:cTn>
                        </p:par>
                        <p:par>
                          <p:cTn id="107" fill="hold">
                            <p:stCondLst>
                              <p:cond delay="9000"/>
                            </p:stCondLst>
                            <p:childTnLst>
                              <p:par>
                                <p:cTn id="108" presetID="53" presetClass="entr" presetSubtype="16" fill="hold" nodeType="afterEffect">
                                  <p:stCondLst>
                                    <p:cond delay="0"/>
                                  </p:stCondLst>
                                  <p:childTnLst>
                                    <p:set>
                                      <p:cBhvr>
                                        <p:cTn id="109" dur="1" fill="hold">
                                          <p:stCondLst>
                                            <p:cond delay="0"/>
                                          </p:stCondLst>
                                        </p:cTn>
                                        <p:tgtEl>
                                          <p:spTgt spid="66"/>
                                        </p:tgtEl>
                                        <p:attrNameLst>
                                          <p:attrName>style.visibility</p:attrName>
                                        </p:attrNameLst>
                                      </p:cBhvr>
                                      <p:to>
                                        <p:strVal val="visible"/>
                                      </p:to>
                                    </p:set>
                                    <p:anim calcmode="lin" valueType="num">
                                      <p:cBhvr>
                                        <p:cTn id="110" dur="500" fill="hold"/>
                                        <p:tgtEl>
                                          <p:spTgt spid="66"/>
                                        </p:tgtEl>
                                        <p:attrNameLst>
                                          <p:attrName>ppt_w</p:attrName>
                                        </p:attrNameLst>
                                      </p:cBhvr>
                                      <p:tavLst>
                                        <p:tav tm="0">
                                          <p:val>
                                            <p:fltVal val="0"/>
                                          </p:val>
                                        </p:tav>
                                        <p:tav tm="100000">
                                          <p:val>
                                            <p:strVal val="#ppt_w"/>
                                          </p:val>
                                        </p:tav>
                                      </p:tavLst>
                                    </p:anim>
                                    <p:anim calcmode="lin" valueType="num">
                                      <p:cBhvr>
                                        <p:cTn id="111" dur="500" fill="hold"/>
                                        <p:tgtEl>
                                          <p:spTgt spid="66"/>
                                        </p:tgtEl>
                                        <p:attrNameLst>
                                          <p:attrName>ppt_h</p:attrName>
                                        </p:attrNameLst>
                                      </p:cBhvr>
                                      <p:tavLst>
                                        <p:tav tm="0">
                                          <p:val>
                                            <p:fltVal val="0"/>
                                          </p:val>
                                        </p:tav>
                                        <p:tav tm="100000">
                                          <p:val>
                                            <p:strVal val="#ppt_h"/>
                                          </p:val>
                                        </p:tav>
                                      </p:tavLst>
                                    </p:anim>
                                    <p:animEffect transition="in" filter="fade">
                                      <p:cBhvr>
                                        <p:cTn id="112" dur="500"/>
                                        <p:tgtEl>
                                          <p:spTgt spid="66"/>
                                        </p:tgtEl>
                                      </p:cBhvr>
                                    </p:animEffect>
                                  </p:childTnLst>
                                </p:cTn>
                              </p:par>
                            </p:childTnLst>
                          </p:cTn>
                        </p:par>
                        <p:par>
                          <p:cTn id="113" fill="hold">
                            <p:stCondLst>
                              <p:cond delay="9500"/>
                            </p:stCondLst>
                            <p:childTnLst>
                              <p:par>
                                <p:cTn id="114" presetID="10" presetClass="entr" presetSubtype="0" fill="hold" nodeType="afterEffect">
                                  <p:stCondLst>
                                    <p:cond delay="0"/>
                                  </p:stCondLst>
                                  <p:childTnLst>
                                    <p:set>
                                      <p:cBhvr>
                                        <p:cTn id="115" dur="1" fill="hold">
                                          <p:stCondLst>
                                            <p:cond delay="0"/>
                                          </p:stCondLst>
                                        </p:cTn>
                                        <p:tgtEl>
                                          <p:spTgt spid="69"/>
                                        </p:tgtEl>
                                        <p:attrNameLst>
                                          <p:attrName>style.visibility</p:attrName>
                                        </p:attrNameLst>
                                      </p:cBhvr>
                                      <p:to>
                                        <p:strVal val="visible"/>
                                      </p:to>
                                    </p:set>
                                    <p:animEffect transition="in" filter="fade">
                                      <p:cBhvr>
                                        <p:cTn id="116"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ounded Rectangle 21"/>
          <p:cNvSpPr/>
          <p:nvPr/>
        </p:nvSpPr>
        <p:spPr>
          <a:xfrm rot="16200000">
            <a:off x="2325014" y="1132613"/>
            <a:ext cx="1007883" cy="3333382"/>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257161" rIns="0" bIns="257161"/>
          <a:lstStyle/>
          <a:p>
            <a:pPr algn="ctr" fontAlgn="auto">
              <a:spcBef>
                <a:spcPts val="0"/>
              </a:spcBef>
              <a:spcAft>
                <a:spcPts val="0"/>
              </a:spcAft>
              <a:defRPr/>
            </a:pPr>
            <a:endParaRPr lang="en-US" sz="3939" dirty="0">
              <a:solidFill>
                <a:srgbClr val="FFFFFF"/>
              </a:solidFill>
              <a:latin typeface="Arial" panose="020B0604020202020204" pitchFamily="34" charset="0"/>
              <a:sym typeface="Arial" panose="020B0604020202020204" pitchFamily="34" charset="0"/>
            </a:endParaRPr>
          </a:p>
        </p:txBody>
      </p:sp>
      <p:sp>
        <p:nvSpPr>
          <p:cNvPr id="23" name="Rounded Rectangle 22"/>
          <p:cNvSpPr/>
          <p:nvPr/>
        </p:nvSpPr>
        <p:spPr>
          <a:xfrm rot="16200000">
            <a:off x="5790659" y="1132613"/>
            <a:ext cx="1007883" cy="3333382"/>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0" tIns="257161" rIns="0" bIns="257161"/>
          <a:lstStyle/>
          <a:p>
            <a:pPr algn="ctr" fontAlgn="auto">
              <a:spcBef>
                <a:spcPts val="0"/>
              </a:spcBef>
              <a:spcAft>
                <a:spcPts val="0"/>
              </a:spcAft>
              <a:defRPr/>
            </a:pPr>
            <a:endParaRPr lang="en-US" sz="3939" dirty="0">
              <a:solidFill>
                <a:srgbClr val="FFFFFF"/>
              </a:solidFill>
              <a:latin typeface="Arial" panose="020B0604020202020204" pitchFamily="34" charset="0"/>
              <a:sym typeface="Arial" panose="020B0604020202020204" pitchFamily="34" charset="0"/>
            </a:endParaRPr>
          </a:p>
        </p:txBody>
      </p:sp>
      <p:sp>
        <p:nvSpPr>
          <p:cNvPr id="24" name="Rounded Rectangle 23"/>
          <p:cNvSpPr/>
          <p:nvPr/>
        </p:nvSpPr>
        <p:spPr>
          <a:xfrm rot="16200000">
            <a:off x="9255467" y="1110012"/>
            <a:ext cx="1007883" cy="3331707"/>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0" tIns="257161" rIns="0" bIns="257161"/>
          <a:lstStyle/>
          <a:p>
            <a:pPr algn="ctr" fontAlgn="auto">
              <a:spcBef>
                <a:spcPts val="0"/>
              </a:spcBef>
              <a:spcAft>
                <a:spcPts val="0"/>
              </a:spcAft>
              <a:defRPr/>
            </a:pPr>
            <a:endParaRPr lang="en-US" sz="3939" dirty="0">
              <a:solidFill>
                <a:srgbClr val="FFFFFF"/>
              </a:solidFill>
              <a:latin typeface="Arial" panose="020B0604020202020204" pitchFamily="34" charset="0"/>
              <a:sym typeface="Arial" panose="020B0604020202020204" pitchFamily="34" charset="0"/>
            </a:endParaRPr>
          </a:p>
        </p:txBody>
      </p:sp>
      <p:sp>
        <p:nvSpPr>
          <p:cNvPr id="25" name="Rounded Rectangle 24"/>
          <p:cNvSpPr/>
          <p:nvPr/>
        </p:nvSpPr>
        <p:spPr>
          <a:xfrm rot="16200000">
            <a:off x="2325014" y="2379910"/>
            <a:ext cx="1007883" cy="3333382"/>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0" tIns="257161" rIns="0" bIns="257161"/>
          <a:lstStyle/>
          <a:p>
            <a:pPr algn="ctr" fontAlgn="auto">
              <a:spcBef>
                <a:spcPts val="0"/>
              </a:spcBef>
              <a:spcAft>
                <a:spcPts val="0"/>
              </a:spcAft>
              <a:defRPr/>
            </a:pPr>
            <a:endParaRPr lang="en-US" sz="3939" dirty="0">
              <a:solidFill>
                <a:srgbClr val="FFFFFF"/>
              </a:solidFill>
              <a:latin typeface="Arial" panose="020B0604020202020204" pitchFamily="34" charset="0"/>
              <a:sym typeface="Arial" panose="020B0604020202020204" pitchFamily="34" charset="0"/>
            </a:endParaRPr>
          </a:p>
        </p:txBody>
      </p:sp>
      <p:sp>
        <p:nvSpPr>
          <p:cNvPr id="26" name="Rounded Rectangle 25"/>
          <p:cNvSpPr/>
          <p:nvPr/>
        </p:nvSpPr>
        <p:spPr>
          <a:xfrm rot="16200000">
            <a:off x="5790659" y="2379910"/>
            <a:ext cx="1007883" cy="3333382"/>
          </a:xfrm>
          <a:prstGeom prst="roundRect">
            <a:avLst>
              <a:gd name="adj" fmla="val 5000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0" tIns="257161" rIns="0" bIns="257161"/>
          <a:lstStyle/>
          <a:p>
            <a:pPr algn="ctr" fontAlgn="auto">
              <a:spcBef>
                <a:spcPts val="0"/>
              </a:spcBef>
              <a:spcAft>
                <a:spcPts val="0"/>
              </a:spcAft>
              <a:defRPr/>
            </a:pPr>
            <a:endParaRPr lang="en-US" sz="3939" dirty="0">
              <a:solidFill>
                <a:srgbClr val="FFFFFF"/>
              </a:solidFill>
              <a:latin typeface="Arial" panose="020B0604020202020204" pitchFamily="34" charset="0"/>
              <a:sym typeface="Arial" panose="020B0604020202020204" pitchFamily="34" charset="0"/>
            </a:endParaRPr>
          </a:p>
        </p:txBody>
      </p:sp>
      <p:sp>
        <p:nvSpPr>
          <p:cNvPr id="27" name="Rounded Rectangle 26"/>
          <p:cNvSpPr/>
          <p:nvPr/>
        </p:nvSpPr>
        <p:spPr>
          <a:xfrm rot="16200000">
            <a:off x="9255467" y="2357309"/>
            <a:ext cx="1007883" cy="3331707"/>
          </a:xfrm>
          <a:prstGeom prst="roundRect">
            <a:avLst>
              <a:gd name="adj" fmla="val 5000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lIns="0" tIns="257161" rIns="0" bIns="257161"/>
          <a:lstStyle/>
          <a:p>
            <a:pPr algn="ctr" fontAlgn="auto">
              <a:spcBef>
                <a:spcPts val="0"/>
              </a:spcBef>
              <a:spcAft>
                <a:spcPts val="0"/>
              </a:spcAft>
              <a:defRPr/>
            </a:pPr>
            <a:endParaRPr lang="en-US" sz="3939" dirty="0">
              <a:solidFill>
                <a:srgbClr val="FFFFFF"/>
              </a:solidFill>
              <a:latin typeface="Arial" panose="020B0604020202020204" pitchFamily="34" charset="0"/>
              <a:sym typeface="Arial" panose="020B0604020202020204" pitchFamily="34" charset="0"/>
            </a:endParaRPr>
          </a:p>
        </p:txBody>
      </p:sp>
      <p:sp>
        <p:nvSpPr>
          <p:cNvPr id="28" name="Rounded Rectangle 27"/>
          <p:cNvSpPr/>
          <p:nvPr/>
        </p:nvSpPr>
        <p:spPr>
          <a:xfrm rot="16200000">
            <a:off x="2325014" y="3650647"/>
            <a:ext cx="1007883" cy="3333382"/>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257161" rIns="0" bIns="257161"/>
          <a:lstStyle/>
          <a:p>
            <a:pPr algn="ctr" fontAlgn="auto">
              <a:spcBef>
                <a:spcPts val="0"/>
              </a:spcBef>
              <a:spcAft>
                <a:spcPts val="0"/>
              </a:spcAft>
              <a:defRPr/>
            </a:pPr>
            <a:endParaRPr lang="en-US" sz="3939" dirty="0">
              <a:solidFill>
                <a:srgbClr val="FFFFFF"/>
              </a:solidFill>
              <a:latin typeface="Arial" panose="020B0604020202020204" pitchFamily="34" charset="0"/>
              <a:sym typeface="Arial" panose="020B0604020202020204" pitchFamily="34" charset="0"/>
            </a:endParaRPr>
          </a:p>
        </p:txBody>
      </p:sp>
      <p:sp>
        <p:nvSpPr>
          <p:cNvPr id="29" name="Rounded Rectangle 28"/>
          <p:cNvSpPr/>
          <p:nvPr/>
        </p:nvSpPr>
        <p:spPr>
          <a:xfrm rot="16200000">
            <a:off x="5790659" y="3650647"/>
            <a:ext cx="1007883" cy="3333382"/>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0" tIns="257161" rIns="0" bIns="257161"/>
          <a:lstStyle/>
          <a:p>
            <a:pPr algn="ctr" fontAlgn="auto">
              <a:spcBef>
                <a:spcPts val="0"/>
              </a:spcBef>
              <a:spcAft>
                <a:spcPts val="0"/>
              </a:spcAft>
              <a:defRPr/>
            </a:pPr>
            <a:endParaRPr lang="en-US" sz="3939" dirty="0">
              <a:solidFill>
                <a:srgbClr val="FFFFFF"/>
              </a:solidFill>
              <a:latin typeface="Arial" panose="020B0604020202020204" pitchFamily="34" charset="0"/>
              <a:sym typeface="Arial" panose="020B0604020202020204" pitchFamily="34" charset="0"/>
            </a:endParaRPr>
          </a:p>
        </p:txBody>
      </p:sp>
      <p:sp>
        <p:nvSpPr>
          <p:cNvPr id="30" name="Rounded Rectangle 29"/>
          <p:cNvSpPr/>
          <p:nvPr/>
        </p:nvSpPr>
        <p:spPr>
          <a:xfrm rot="16200000">
            <a:off x="9255467" y="3628046"/>
            <a:ext cx="1007883" cy="3331707"/>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0" tIns="257161" rIns="0" bIns="257161"/>
          <a:lstStyle/>
          <a:p>
            <a:pPr algn="ctr" fontAlgn="auto">
              <a:spcBef>
                <a:spcPts val="0"/>
              </a:spcBef>
              <a:spcAft>
                <a:spcPts val="0"/>
              </a:spcAft>
              <a:defRPr/>
            </a:pPr>
            <a:endParaRPr lang="en-US" sz="3939" dirty="0">
              <a:solidFill>
                <a:srgbClr val="FFFFFF"/>
              </a:solidFill>
              <a:latin typeface="Arial" panose="020B0604020202020204" pitchFamily="34" charset="0"/>
              <a:sym typeface="Arial" panose="020B0604020202020204" pitchFamily="34" charset="0"/>
            </a:endParaRPr>
          </a:p>
        </p:txBody>
      </p:sp>
      <p:grpSp>
        <p:nvGrpSpPr>
          <p:cNvPr id="31" name="Group 30"/>
          <p:cNvGrpSpPr/>
          <p:nvPr/>
        </p:nvGrpSpPr>
        <p:grpSpPr bwMode="auto">
          <a:xfrm rot="16200000" flipH="1">
            <a:off x="1386611" y="2640253"/>
            <a:ext cx="641229" cy="370003"/>
            <a:chOff x="5256213" y="3154363"/>
            <a:chExt cx="455612" cy="263525"/>
          </a:xfrm>
        </p:grpSpPr>
        <p:sp>
          <p:nvSpPr>
            <p:cNvPr id="148530" name="Freeform 12"/>
            <p:cNvSpPr/>
            <p:nvPr/>
          </p:nvSpPr>
          <p:spPr bwMode="auto">
            <a:xfrm>
              <a:off x="5256213" y="3205163"/>
              <a:ext cx="287337" cy="60325"/>
            </a:xfrm>
            <a:custGeom>
              <a:avLst/>
              <a:gdLst>
                <a:gd name="T0" fmla="*/ 58306892 w 1416"/>
                <a:gd name="T1" fmla="*/ 0 h 292"/>
                <a:gd name="T2" fmla="*/ 58306892 w 1416"/>
                <a:gd name="T3" fmla="*/ 0 h 292"/>
                <a:gd name="T4" fmla="*/ 6011958 w 1416"/>
                <a:gd name="T5" fmla="*/ 0 h 292"/>
                <a:gd name="T6" fmla="*/ 0 w 1416"/>
                <a:gd name="T7" fmla="*/ 6231448 h 292"/>
                <a:gd name="T8" fmla="*/ 6011958 w 1416"/>
                <a:gd name="T9" fmla="*/ 12462689 h 292"/>
                <a:gd name="T10" fmla="*/ 37224143 w 1416"/>
                <a:gd name="T11" fmla="*/ 12462689 h 292"/>
                <a:gd name="T12" fmla="*/ 0 60000 65536"/>
                <a:gd name="T13" fmla="*/ 0 60000 65536"/>
                <a:gd name="T14" fmla="*/ 0 60000 65536"/>
                <a:gd name="T15" fmla="*/ 0 60000 65536"/>
                <a:gd name="T16" fmla="*/ 0 60000 65536"/>
                <a:gd name="T17" fmla="*/ 0 60000 65536"/>
                <a:gd name="T18" fmla="*/ 0 w 1416"/>
                <a:gd name="T19" fmla="*/ 0 h 292"/>
                <a:gd name="T20" fmla="*/ 1416 w 1416"/>
                <a:gd name="T21" fmla="*/ 292 h 292"/>
              </a:gdLst>
              <a:ahLst/>
              <a:cxnLst>
                <a:cxn ang="T12">
                  <a:pos x="T0" y="T1"/>
                </a:cxn>
                <a:cxn ang="T13">
                  <a:pos x="T2" y="T3"/>
                </a:cxn>
                <a:cxn ang="T14">
                  <a:pos x="T4" y="T5"/>
                </a:cxn>
                <a:cxn ang="T15">
                  <a:pos x="T6" y="T7"/>
                </a:cxn>
                <a:cxn ang="T16">
                  <a:pos x="T8" y="T9"/>
                </a:cxn>
                <a:cxn ang="T17">
                  <a:pos x="T10" y="T11"/>
                </a:cxn>
              </a:cxnLst>
              <a:rect l="T18" t="T19" r="T20" b="T21"/>
              <a:pathLst>
                <a:path w="1416" h="292">
                  <a:moveTo>
                    <a:pt x="1416" y="0"/>
                  </a:moveTo>
                  <a:lnTo>
                    <a:pt x="1416" y="0"/>
                  </a:lnTo>
                  <a:lnTo>
                    <a:pt x="146" y="0"/>
                  </a:lnTo>
                  <a:cubicBezTo>
                    <a:pt x="65" y="0"/>
                    <a:pt x="0" y="65"/>
                    <a:pt x="0" y="146"/>
                  </a:cubicBezTo>
                  <a:cubicBezTo>
                    <a:pt x="0" y="227"/>
                    <a:pt x="65" y="292"/>
                    <a:pt x="146" y="292"/>
                  </a:cubicBezTo>
                  <a:lnTo>
                    <a:pt x="904" y="292"/>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31" name="Freeform 13"/>
            <p:cNvSpPr/>
            <p:nvPr/>
          </p:nvSpPr>
          <p:spPr bwMode="auto">
            <a:xfrm>
              <a:off x="5368925" y="3265488"/>
              <a:ext cx="87312" cy="50800"/>
            </a:xfrm>
            <a:custGeom>
              <a:avLst/>
              <a:gdLst>
                <a:gd name="T0" fmla="*/ 2100407 w 426"/>
                <a:gd name="T1" fmla="*/ 0 h 256"/>
                <a:gd name="T2" fmla="*/ 2100407 w 426"/>
                <a:gd name="T3" fmla="*/ 0 h 256"/>
                <a:gd name="T4" fmla="*/ 0 w 426"/>
                <a:gd name="T5" fmla="*/ 4331493 h 256"/>
                <a:gd name="T6" fmla="*/ 6133155 w 426"/>
                <a:gd name="T7" fmla="*/ 10080623 h 256"/>
                <a:gd name="T8" fmla="*/ 17895272 w 426"/>
                <a:gd name="T9" fmla="*/ 10080623 h 256"/>
                <a:gd name="T10" fmla="*/ 0 60000 65536"/>
                <a:gd name="T11" fmla="*/ 0 60000 65536"/>
                <a:gd name="T12" fmla="*/ 0 60000 65536"/>
                <a:gd name="T13" fmla="*/ 0 60000 65536"/>
                <a:gd name="T14" fmla="*/ 0 60000 65536"/>
                <a:gd name="T15" fmla="*/ 0 w 426"/>
                <a:gd name="T16" fmla="*/ 0 h 256"/>
                <a:gd name="T17" fmla="*/ 426 w 426"/>
                <a:gd name="T18" fmla="*/ 256 h 256"/>
              </a:gdLst>
              <a:ahLst/>
              <a:cxnLst>
                <a:cxn ang="T10">
                  <a:pos x="T0" y="T1"/>
                </a:cxn>
                <a:cxn ang="T11">
                  <a:pos x="T2" y="T3"/>
                </a:cxn>
                <a:cxn ang="T12">
                  <a:pos x="T4" y="T5"/>
                </a:cxn>
                <a:cxn ang="T13">
                  <a:pos x="T6" y="T7"/>
                </a:cxn>
                <a:cxn ang="T14">
                  <a:pos x="T8" y="T9"/>
                </a:cxn>
              </a:cxnLst>
              <a:rect l="T15" t="T16" r="T17" b="T18"/>
              <a:pathLst>
                <a:path w="426" h="256">
                  <a:moveTo>
                    <a:pt x="50" y="0"/>
                  </a:moveTo>
                  <a:lnTo>
                    <a:pt x="50" y="0"/>
                  </a:lnTo>
                  <a:cubicBezTo>
                    <a:pt x="19" y="27"/>
                    <a:pt x="0" y="66"/>
                    <a:pt x="0" y="110"/>
                  </a:cubicBezTo>
                  <a:cubicBezTo>
                    <a:pt x="0" y="191"/>
                    <a:pt x="65" y="256"/>
                    <a:pt x="146" y="256"/>
                  </a:cubicBezTo>
                  <a:lnTo>
                    <a:pt x="426" y="256"/>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32" name="Freeform 14"/>
            <p:cNvSpPr/>
            <p:nvPr/>
          </p:nvSpPr>
          <p:spPr bwMode="auto">
            <a:xfrm>
              <a:off x="5405438" y="3316288"/>
              <a:ext cx="66675" cy="50800"/>
            </a:xfrm>
            <a:custGeom>
              <a:avLst/>
              <a:gdLst>
                <a:gd name="T0" fmla="*/ 1632931 w 330"/>
                <a:gd name="T1" fmla="*/ 0 h 247"/>
                <a:gd name="T2" fmla="*/ 1632931 w 330"/>
                <a:gd name="T3" fmla="*/ 0 h 247"/>
                <a:gd name="T4" fmla="*/ 0 w 330"/>
                <a:gd name="T5" fmla="*/ 4272137 h 247"/>
                <a:gd name="T6" fmla="*/ 5960138 w 330"/>
                <a:gd name="T7" fmla="*/ 10447936 h 247"/>
                <a:gd name="T8" fmla="*/ 13471382 w 330"/>
                <a:gd name="T9" fmla="*/ 10447936 h 247"/>
                <a:gd name="T10" fmla="*/ 0 60000 65536"/>
                <a:gd name="T11" fmla="*/ 0 60000 65536"/>
                <a:gd name="T12" fmla="*/ 0 60000 65536"/>
                <a:gd name="T13" fmla="*/ 0 60000 65536"/>
                <a:gd name="T14" fmla="*/ 0 60000 65536"/>
                <a:gd name="T15" fmla="*/ 0 w 330"/>
                <a:gd name="T16" fmla="*/ 0 h 247"/>
                <a:gd name="T17" fmla="*/ 330 w 330"/>
                <a:gd name="T18" fmla="*/ 247 h 247"/>
              </a:gdLst>
              <a:ahLst/>
              <a:cxnLst>
                <a:cxn ang="T10">
                  <a:pos x="T0" y="T1"/>
                </a:cxn>
                <a:cxn ang="T11">
                  <a:pos x="T2" y="T3"/>
                </a:cxn>
                <a:cxn ang="T12">
                  <a:pos x="T4" y="T5"/>
                </a:cxn>
                <a:cxn ang="T13">
                  <a:pos x="T6" y="T7"/>
                </a:cxn>
                <a:cxn ang="T14">
                  <a:pos x="T8" y="T9"/>
                </a:cxn>
              </a:cxnLst>
              <a:rect l="T15" t="T16" r="T17" b="T18"/>
              <a:pathLst>
                <a:path w="330" h="247">
                  <a:moveTo>
                    <a:pt x="40" y="0"/>
                  </a:moveTo>
                  <a:lnTo>
                    <a:pt x="40" y="0"/>
                  </a:lnTo>
                  <a:cubicBezTo>
                    <a:pt x="15" y="27"/>
                    <a:pt x="0" y="62"/>
                    <a:pt x="0" y="101"/>
                  </a:cubicBezTo>
                  <a:cubicBezTo>
                    <a:pt x="0" y="182"/>
                    <a:pt x="65" y="247"/>
                    <a:pt x="146" y="247"/>
                  </a:cubicBezTo>
                  <a:lnTo>
                    <a:pt x="330" y="247"/>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33" name="Freeform 15"/>
            <p:cNvSpPr/>
            <p:nvPr/>
          </p:nvSpPr>
          <p:spPr bwMode="auto">
            <a:xfrm>
              <a:off x="5432425" y="3154363"/>
              <a:ext cx="279400" cy="263525"/>
            </a:xfrm>
            <a:custGeom>
              <a:avLst/>
              <a:gdLst>
                <a:gd name="T0" fmla="*/ 3782241 w 1378"/>
                <a:gd name="T1" fmla="*/ 43222566 h 1297"/>
                <a:gd name="T2" fmla="*/ 3782241 w 1378"/>
                <a:gd name="T3" fmla="*/ 43222566 h 1297"/>
                <a:gd name="T4" fmla="*/ 2014397 w 1378"/>
                <a:gd name="T5" fmla="*/ 47515970 h 1297"/>
                <a:gd name="T6" fmla="*/ 8016631 w 1378"/>
                <a:gd name="T7" fmla="*/ 53543124 h 1297"/>
                <a:gd name="T8" fmla="*/ 29969606 w 1378"/>
                <a:gd name="T9" fmla="*/ 53543124 h 1297"/>
                <a:gd name="T10" fmla="*/ 56650484 w 1378"/>
                <a:gd name="T11" fmla="*/ 26750939 h 1297"/>
                <a:gd name="T12" fmla="*/ 29969606 w 1378"/>
                <a:gd name="T13" fmla="*/ 0 h 1297"/>
                <a:gd name="T14" fmla="*/ 6043190 w 1378"/>
                <a:gd name="T15" fmla="*/ 0 h 1297"/>
                <a:gd name="T16" fmla="*/ 0 w 1378"/>
                <a:gd name="T17" fmla="*/ 6027143 h 1297"/>
                <a:gd name="T18" fmla="*/ 1767844 w 1378"/>
                <a:gd name="T19" fmla="*/ 10279303 h 129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8"/>
                <a:gd name="T31" fmla="*/ 0 h 1297"/>
                <a:gd name="T32" fmla="*/ 1378 w 1378"/>
                <a:gd name="T33" fmla="*/ 1297 h 129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8" h="1297">
                  <a:moveTo>
                    <a:pt x="92" y="1047"/>
                  </a:moveTo>
                  <a:lnTo>
                    <a:pt x="92" y="1047"/>
                  </a:lnTo>
                  <a:cubicBezTo>
                    <a:pt x="65" y="1074"/>
                    <a:pt x="49" y="1111"/>
                    <a:pt x="49" y="1151"/>
                  </a:cubicBezTo>
                  <a:cubicBezTo>
                    <a:pt x="49" y="1232"/>
                    <a:pt x="114" y="1297"/>
                    <a:pt x="195" y="1297"/>
                  </a:cubicBezTo>
                  <a:lnTo>
                    <a:pt x="729" y="1297"/>
                  </a:lnTo>
                  <a:cubicBezTo>
                    <a:pt x="1087" y="1297"/>
                    <a:pt x="1378" y="1007"/>
                    <a:pt x="1378" y="648"/>
                  </a:cubicBezTo>
                  <a:cubicBezTo>
                    <a:pt x="1378" y="290"/>
                    <a:pt x="1087" y="0"/>
                    <a:pt x="729" y="0"/>
                  </a:cubicBezTo>
                  <a:lnTo>
                    <a:pt x="147" y="0"/>
                  </a:lnTo>
                  <a:cubicBezTo>
                    <a:pt x="66" y="0"/>
                    <a:pt x="0" y="65"/>
                    <a:pt x="0" y="146"/>
                  </a:cubicBezTo>
                  <a:cubicBezTo>
                    <a:pt x="0" y="186"/>
                    <a:pt x="17" y="223"/>
                    <a:pt x="43" y="249"/>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grpSp>
      <p:sp>
        <p:nvSpPr>
          <p:cNvPr id="36" name="Freeform 5"/>
          <p:cNvSpPr>
            <a:spLocks noEditPoints="1"/>
          </p:cNvSpPr>
          <p:nvPr/>
        </p:nvSpPr>
        <p:spPr bwMode="auto">
          <a:xfrm>
            <a:off x="4987869" y="2573283"/>
            <a:ext cx="530729" cy="507290"/>
          </a:xfrm>
          <a:custGeom>
            <a:avLst/>
            <a:gdLst>
              <a:gd name="T0" fmla="*/ 108189927 w 1835"/>
              <a:gd name="T1" fmla="*/ 68917302 h 1745"/>
              <a:gd name="T2" fmla="*/ 108189927 w 1835"/>
              <a:gd name="T3" fmla="*/ 68917302 h 1745"/>
              <a:gd name="T4" fmla="*/ 92605216 w 1835"/>
              <a:gd name="T5" fmla="*/ 68917302 h 1745"/>
              <a:gd name="T6" fmla="*/ 92605216 w 1835"/>
              <a:gd name="T7" fmla="*/ 26109719 h 1745"/>
              <a:gd name="T8" fmla="*/ 108189927 w 1835"/>
              <a:gd name="T9" fmla="*/ 26109719 h 1745"/>
              <a:gd name="T10" fmla="*/ 108189927 w 1835"/>
              <a:gd name="T11" fmla="*/ 68917302 h 1745"/>
              <a:gd name="T12" fmla="*/ 82591762 w 1835"/>
              <a:gd name="T13" fmla="*/ 112104743 h 1745"/>
              <a:gd name="T14" fmla="*/ 82591762 w 1835"/>
              <a:gd name="T15" fmla="*/ 112104743 h 1745"/>
              <a:gd name="T16" fmla="*/ 55487709 w 1835"/>
              <a:gd name="T17" fmla="*/ 112104743 h 1745"/>
              <a:gd name="T18" fmla="*/ 55487709 w 1835"/>
              <a:gd name="T19" fmla="*/ 97759563 h 1745"/>
              <a:gd name="T20" fmla="*/ 69039727 w 1835"/>
              <a:gd name="T21" fmla="*/ 84097448 h 1745"/>
              <a:gd name="T22" fmla="*/ 82591762 w 1835"/>
              <a:gd name="T23" fmla="*/ 97759563 h 1745"/>
              <a:gd name="T24" fmla="*/ 82591762 w 1835"/>
              <a:gd name="T25" fmla="*/ 112104743 h 1745"/>
              <a:gd name="T26" fmla="*/ 82591762 w 1835"/>
              <a:gd name="T27" fmla="*/ 112104743 h 1745"/>
              <a:gd name="T28" fmla="*/ 45549672 w 1835"/>
              <a:gd name="T29" fmla="*/ 68917302 h 1745"/>
              <a:gd name="T30" fmla="*/ 45549672 w 1835"/>
              <a:gd name="T31" fmla="*/ 68917302 h 1745"/>
              <a:gd name="T32" fmla="*/ 29964953 w 1835"/>
              <a:gd name="T33" fmla="*/ 68917302 h 1745"/>
              <a:gd name="T34" fmla="*/ 29964953 w 1835"/>
              <a:gd name="T35" fmla="*/ 26109719 h 1745"/>
              <a:gd name="T36" fmla="*/ 45549672 w 1835"/>
              <a:gd name="T37" fmla="*/ 26109719 h 1745"/>
              <a:gd name="T38" fmla="*/ 45549672 w 1835"/>
              <a:gd name="T39" fmla="*/ 68917302 h 1745"/>
              <a:gd name="T40" fmla="*/ 103522028 w 1835"/>
              <a:gd name="T41" fmla="*/ 0 h 1745"/>
              <a:gd name="T42" fmla="*/ 103522028 w 1835"/>
              <a:gd name="T43" fmla="*/ 0 h 1745"/>
              <a:gd name="T44" fmla="*/ 34632852 w 1835"/>
              <a:gd name="T45" fmla="*/ 0 h 1745"/>
              <a:gd name="T46" fmla="*/ 0 w 1835"/>
              <a:gd name="T47" fmla="*/ 34914027 h 1745"/>
              <a:gd name="T48" fmla="*/ 0 w 1835"/>
              <a:gd name="T49" fmla="*/ 97531875 h 1745"/>
              <a:gd name="T50" fmla="*/ 34632852 w 1835"/>
              <a:gd name="T51" fmla="*/ 132445894 h 1745"/>
              <a:gd name="T52" fmla="*/ 103522028 w 1835"/>
              <a:gd name="T53" fmla="*/ 132445894 h 1745"/>
              <a:gd name="T54" fmla="*/ 138154872 w 1835"/>
              <a:gd name="T55" fmla="*/ 97531875 h 1745"/>
              <a:gd name="T56" fmla="*/ 138154872 w 1835"/>
              <a:gd name="T57" fmla="*/ 34914027 h 1745"/>
              <a:gd name="T58" fmla="*/ 103522028 w 1835"/>
              <a:gd name="T59" fmla="*/ 0 h 1745"/>
              <a:gd name="T60" fmla="*/ 103522028 w 1835"/>
              <a:gd name="T61" fmla="*/ 0 h 174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835"/>
              <a:gd name="T94" fmla="*/ 0 h 1745"/>
              <a:gd name="T95" fmla="*/ 1835 w 1835"/>
              <a:gd name="T96" fmla="*/ 1745 h 174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835" h="1745">
                <a:moveTo>
                  <a:pt x="1437" y="908"/>
                </a:moveTo>
                <a:lnTo>
                  <a:pt x="1437" y="908"/>
                </a:lnTo>
                <a:lnTo>
                  <a:pt x="1230" y="908"/>
                </a:lnTo>
                <a:lnTo>
                  <a:pt x="1230" y="344"/>
                </a:lnTo>
                <a:lnTo>
                  <a:pt x="1437" y="344"/>
                </a:lnTo>
                <a:lnTo>
                  <a:pt x="1437" y="908"/>
                </a:lnTo>
                <a:close/>
                <a:moveTo>
                  <a:pt x="1097" y="1477"/>
                </a:moveTo>
                <a:lnTo>
                  <a:pt x="1097" y="1477"/>
                </a:lnTo>
                <a:lnTo>
                  <a:pt x="737" y="1477"/>
                </a:lnTo>
                <a:lnTo>
                  <a:pt x="737" y="1288"/>
                </a:lnTo>
                <a:cubicBezTo>
                  <a:pt x="737" y="1189"/>
                  <a:pt x="818" y="1108"/>
                  <a:pt x="917" y="1108"/>
                </a:cubicBezTo>
                <a:cubicBezTo>
                  <a:pt x="1017" y="1108"/>
                  <a:pt x="1097" y="1189"/>
                  <a:pt x="1097" y="1288"/>
                </a:cubicBezTo>
                <a:lnTo>
                  <a:pt x="1097" y="1477"/>
                </a:lnTo>
                <a:close/>
                <a:moveTo>
                  <a:pt x="605" y="908"/>
                </a:moveTo>
                <a:lnTo>
                  <a:pt x="605" y="908"/>
                </a:lnTo>
                <a:lnTo>
                  <a:pt x="398" y="908"/>
                </a:lnTo>
                <a:lnTo>
                  <a:pt x="398" y="344"/>
                </a:lnTo>
                <a:lnTo>
                  <a:pt x="605" y="344"/>
                </a:lnTo>
                <a:lnTo>
                  <a:pt x="605" y="908"/>
                </a:lnTo>
                <a:close/>
                <a:moveTo>
                  <a:pt x="1375" y="0"/>
                </a:moveTo>
                <a:lnTo>
                  <a:pt x="1375" y="0"/>
                </a:lnTo>
                <a:lnTo>
                  <a:pt x="460" y="0"/>
                </a:lnTo>
                <a:cubicBezTo>
                  <a:pt x="206" y="0"/>
                  <a:pt x="0" y="206"/>
                  <a:pt x="0" y="460"/>
                </a:cubicBezTo>
                <a:lnTo>
                  <a:pt x="0" y="1285"/>
                </a:lnTo>
                <a:cubicBezTo>
                  <a:pt x="0" y="1539"/>
                  <a:pt x="206" y="1745"/>
                  <a:pt x="460" y="1745"/>
                </a:cubicBezTo>
                <a:lnTo>
                  <a:pt x="1375" y="1745"/>
                </a:lnTo>
                <a:cubicBezTo>
                  <a:pt x="1629" y="1745"/>
                  <a:pt x="1835" y="1539"/>
                  <a:pt x="1835" y="1285"/>
                </a:cubicBezTo>
                <a:lnTo>
                  <a:pt x="1835" y="460"/>
                </a:lnTo>
                <a:cubicBezTo>
                  <a:pt x="1835" y="206"/>
                  <a:pt x="1629" y="0"/>
                  <a:pt x="1375" y="0"/>
                </a:cubicBez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grpSp>
        <p:nvGrpSpPr>
          <p:cNvPr id="37" name="Group 8"/>
          <p:cNvGrpSpPr>
            <a:grpSpLocks noChangeAspect="1"/>
          </p:cNvGrpSpPr>
          <p:nvPr/>
        </p:nvGrpSpPr>
        <p:grpSpPr bwMode="auto">
          <a:xfrm>
            <a:off x="5041444" y="3817232"/>
            <a:ext cx="423578" cy="458738"/>
            <a:chOff x="2853" y="1431"/>
            <a:chExt cx="190" cy="206"/>
          </a:xfrm>
        </p:grpSpPr>
        <p:sp>
          <p:nvSpPr>
            <p:cNvPr id="148524" name="Freeform 9"/>
            <p:cNvSpPr/>
            <p:nvPr/>
          </p:nvSpPr>
          <p:spPr bwMode="auto">
            <a:xfrm>
              <a:off x="2906" y="1450"/>
              <a:ext cx="84" cy="0"/>
            </a:xfrm>
            <a:custGeom>
              <a:avLst/>
              <a:gdLst>
                <a:gd name="T0" fmla="*/ 0 w 785"/>
                <a:gd name="T1" fmla="*/ 0 w 785"/>
                <a:gd name="T2" fmla="*/ 9 w 785"/>
                <a:gd name="T3" fmla="*/ 0 60000 65536"/>
                <a:gd name="T4" fmla="*/ 0 60000 65536"/>
                <a:gd name="T5" fmla="*/ 0 60000 65536"/>
                <a:gd name="T6" fmla="*/ 0 w 785"/>
                <a:gd name="T7" fmla="*/ 785 w 785"/>
              </a:gdLst>
              <a:ahLst/>
              <a:cxnLst>
                <a:cxn ang="T3">
                  <a:pos x="T0" y="0"/>
                </a:cxn>
                <a:cxn ang="T4">
                  <a:pos x="T1" y="0"/>
                </a:cxn>
                <a:cxn ang="T5">
                  <a:pos x="T2" y="0"/>
                </a:cxn>
              </a:cxnLst>
              <a:rect l="T6" t="0" r="T7" b="0"/>
              <a:pathLst>
                <a:path w="785">
                  <a:moveTo>
                    <a:pt x="0" y="0"/>
                  </a:moveTo>
                  <a:lnTo>
                    <a:pt x="0" y="0"/>
                  </a:lnTo>
                  <a:lnTo>
                    <a:pt x="785"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25" name="Freeform 10"/>
            <p:cNvSpPr/>
            <p:nvPr/>
          </p:nvSpPr>
          <p:spPr bwMode="auto">
            <a:xfrm>
              <a:off x="2853" y="1450"/>
              <a:ext cx="190" cy="187"/>
            </a:xfrm>
            <a:custGeom>
              <a:avLst/>
              <a:gdLst>
                <a:gd name="T0" fmla="*/ 16 w 1778"/>
                <a:gd name="T1" fmla="*/ 0 h 1745"/>
                <a:gd name="T2" fmla="*/ 16 w 1778"/>
                <a:gd name="T3" fmla="*/ 0 h 1745"/>
                <a:gd name="T4" fmla="*/ 20 w 1778"/>
                <a:gd name="T5" fmla="*/ 0 h 1745"/>
                <a:gd name="T6" fmla="*/ 20 w 1778"/>
                <a:gd name="T7" fmla="*/ 20 h 1745"/>
                <a:gd name="T8" fmla="*/ 0 w 1778"/>
                <a:gd name="T9" fmla="*/ 20 h 1745"/>
                <a:gd name="T10" fmla="*/ 0 w 1778"/>
                <a:gd name="T11" fmla="*/ 0 h 1745"/>
                <a:gd name="T12" fmla="*/ 4 w 1778"/>
                <a:gd name="T13" fmla="*/ 0 h 1745"/>
                <a:gd name="T14" fmla="*/ 0 60000 65536"/>
                <a:gd name="T15" fmla="*/ 0 60000 65536"/>
                <a:gd name="T16" fmla="*/ 0 60000 65536"/>
                <a:gd name="T17" fmla="*/ 0 60000 65536"/>
                <a:gd name="T18" fmla="*/ 0 60000 65536"/>
                <a:gd name="T19" fmla="*/ 0 60000 65536"/>
                <a:gd name="T20" fmla="*/ 0 60000 65536"/>
                <a:gd name="T21" fmla="*/ 0 w 1778"/>
                <a:gd name="T22" fmla="*/ 0 h 1745"/>
                <a:gd name="T23" fmla="*/ 1778 w 1778"/>
                <a:gd name="T24" fmla="*/ 1745 h 174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78" h="1745">
                  <a:moveTo>
                    <a:pt x="1427" y="0"/>
                  </a:moveTo>
                  <a:lnTo>
                    <a:pt x="1427" y="0"/>
                  </a:lnTo>
                  <a:lnTo>
                    <a:pt x="1778" y="0"/>
                  </a:lnTo>
                  <a:lnTo>
                    <a:pt x="1778" y="1745"/>
                  </a:lnTo>
                  <a:lnTo>
                    <a:pt x="0" y="1745"/>
                  </a:lnTo>
                  <a:lnTo>
                    <a:pt x="0" y="0"/>
                  </a:lnTo>
                  <a:lnTo>
                    <a:pt x="350"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26" name="Freeform 11"/>
            <p:cNvSpPr/>
            <p:nvPr/>
          </p:nvSpPr>
          <p:spPr bwMode="auto">
            <a:xfrm>
              <a:off x="2853" y="1494"/>
              <a:ext cx="190" cy="0"/>
            </a:xfrm>
            <a:custGeom>
              <a:avLst/>
              <a:gdLst>
                <a:gd name="T0" fmla="*/ 0 w 1778"/>
                <a:gd name="T1" fmla="*/ 0 w 1778"/>
                <a:gd name="T2" fmla="*/ 20 w 1778"/>
                <a:gd name="T3" fmla="*/ 0 60000 65536"/>
                <a:gd name="T4" fmla="*/ 0 60000 65536"/>
                <a:gd name="T5" fmla="*/ 0 60000 65536"/>
                <a:gd name="T6" fmla="*/ 0 w 1778"/>
                <a:gd name="T7" fmla="*/ 1778 w 1778"/>
              </a:gdLst>
              <a:ahLst/>
              <a:cxnLst>
                <a:cxn ang="T3">
                  <a:pos x="T0" y="0"/>
                </a:cxn>
                <a:cxn ang="T4">
                  <a:pos x="T1" y="0"/>
                </a:cxn>
                <a:cxn ang="T5">
                  <a:pos x="T2" y="0"/>
                </a:cxn>
              </a:cxnLst>
              <a:rect l="T6" t="0" r="T7" b="0"/>
              <a:pathLst>
                <a:path w="1778">
                  <a:moveTo>
                    <a:pt x="0" y="0"/>
                  </a:moveTo>
                  <a:lnTo>
                    <a:pt x="0" y="0"/>
                  </a:lnTo>
                  <a:lnTo>
                    <a:pt x="1778"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27" name="Freeform 12"/>
            <p:cNvSpPr/>
            <p:nvPr/>
          </p:nvSpPr>
          <p:spPr bwMode="auto">
            <a:xfrm>
              <a:off x="2890" y="1431"/>
              <a:ext cx="16" cy="38"/>
            </a:xfrm>
            <a:custGeom>
              <a:avLst/>
              <a:gdLst>
                <a:gd name="T0" fmla="*/ 0 w 146"/>
                <a:gd name="T1" fmla="*/ 1 h 356"/>
                <a:gd name="T2" fmla="*/ 0 w 146"/>
                <a:gd name="T3" fmla="*/ 1 h 356"/>
                <a:gd name="T4" fmla="*/ 1 w 146"/>
                <a:gd name="T5" fmla="*/ 0 h 356"/>
                <a:gd name="T6" fmla="*/ 2 w 146"/>
                <a:gd name="T7" fmla="*/ 1 h 356"/>
                <a:gd name="T8" fmla="*/ 2 w 146"/>
                <a:gd name="T9" fmla="*/ 3 h 356"/>
                <a:gd name="T10" fmla="*/ 1 w 146"/>
                <a:gd name="T11" fmla="*/ 4 h 356"/>
                <a:gd name="T12" fmla="*/ 0 w 146"/>
                <a:gd name="T13" fmla="*/ 3 h 356"/>
                <a:gd name="T14" fmla="*/ 0 w 146"/>
                <a:gd name="T15" fmla="*/ 1 h 356"/>
                <a:gd name="T16" fmla="*/ 0 w 146"/>
                <a:gd name="T17" fmla="*/ 1 h 3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6"/>
                <a:gd name="T28" fmla="*/ 0 h 356"/>
                <a:gd name="T29" fmla="*/ 146 w 146"/>
                <a:gd name="T30" fmla="*/ 356 h 3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6" h="356">
                  <a:moveTo>
                    <a:pt x="0" y="73"/>
                  </a:moveTo>
                  <a:lnTo>
                    <a:pt x="0" y="73"/>
                  </a:lnTo>
                  <a:cubicBezTo>
                    <a:pt x="0" y="33"/>
                    <a:pt x="32" y="0"/>
                    <a:pt x="73" y="0"/>
                  </a:cubicBezTo>
                  <a:cubicBezTo>
                    <a:pt x="113" y="0"/>
                    <a:pt x="146" y="33"/>
                    <a:pt x="146" y="73"/>
                  </a:cubicBezTo>
                  <a:lnTo>
                    <a:pt x="146" y="283"/>
                  </a:lnTo>
                  <a:cubicBezTo>
                    <a:pt x="146" y="323"/>
                    <a:pt x="113" y="356"/>
                    <a:pt x="73" y="356"/>
                  </a:cubicBezTo>
                  <a:cubicBezTo>
                    <a:pt x="32" y="356"/>
                    <a:pt x="0" y="323"/>
                    <a:pt x="0" y="283"/>
                  </a:cubicBezTo>
                  <a:lnTo>
                    <a:pt x="0" y="73"/>
                  </a:ln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28" name="Freeform 13"/>
            <p:cNvSpPr/>
            <p:nvPr/>
          </p:nvSpPr>
          <p:spPr bwMode="auto">
            <a:xfrm>
              <a:off x="2990" y="1431"/>
              <a:ext cx="15" cy="38"/>
            </a:xfrm>
            <a:custGeom>
              <a:avLst/>
              <a:gdLst>
                <a:gd name="T0" fmla="*/ 0 w 146"/>
                <a:gd name="T1" fmla="*/ 1 h 356"/>
                <a:gd name="T2" fmla="*/ 0 w 146"/>
                <a:gd name="T3" fmla="*/ 1 h 356"/>
                <a:gd name="T4" fmla="*/ 1 w 146"/>
                <a:gd name="T5" fmla="*/ 0 h 356"/>
                <a:gd name="T6" fmla="*/ 2 w 146"/>
                <a:gd name="T7" fmla="*/ 1 h 356"/>
                <a:gd name="T8" fmla="*/ 2 w 146"/>
                <a:gd name="T9" fmla="*/ 3 h 356"/>
                <a:gd name="T10" fmla="*/ 1 w 146"/>
                <a:gd name="T11" fmla="*/ 4 h 356"/>
                <a:gd name="T12" fmla="*/ 0 w 146"/>
                <a:gd name="T13" fmla="*/ 3 h 356"/>
                <a:gd name="T14" fmla="*/ 0 w 146"/>
                <a:gd name="T15" fmla="*/ 1 h 356"/>
                <a:gd name="T16" fmla="*/ 0 w 146"/>
                <a:gd name="T17" fmla="*/ 1 h 3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6"/>
                <a:gd name="T28" fmla="*/ 0 h 356"/>
                <a:gd name="T29" fmla="*/ 146 w 146"/>
                <a:gd name="T30" fmla="*/ 356 h 3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6" h="356">
                  <a:moveTo>
                    <a:pt x="0" y="73"/>
                  </a:moveTo>
                  <a:lnTo>
                    <a:pt x="0" y="73"/>
                  </a:lnTo>
                  <a:cubicBezTo>
                    <a:pt x="0" y="33"/>
                    <a:pt x="32" y="0"/>
                    <a:pt x="73" y="0"/>
                  </a:cubicBezTo>
                  <a:cubicBezTo>
                    <a:pt x="113" y="0"/>
                    <a:pt x="146" y="33"/>
                    <a:pt x="146" y="73"/>
                  </a:cubicBezTo>
                  <a:lnTo>
                    <a:pt x="146" y="283"/>
                  </a:lnTo>
                  <a:cubicBezTo>
                    <a:pt x="146" y="323"/>
                    <a:pt x="113" y="356"/>
                    <a:pt x="73" y="356"/>
                  </a:cubicBezTo>
                  <a:cubicBezTo>
                    <a:pt x="32" y="356"/>
                    <a:pt x="0" y="323"/>
                    <a:pt x="0" y="283"/>
                  </a:cubicBezTo>
                  <a:lnTo>
                    <a:pt x="0" y="73"/>
                  </a:ln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29" name="Freeform 14"/>
            <p:cNvSpPr/>
            <p:nvPr/>
          </p:nvSpPr>
          <p:spPr bwMode="auto">
            <a:xfrm>
              <a:off x="2892" y="1520"/>
              <a:ext cx="112" cy="93"/>
            </a:xfrm>
            <a:custGeom>
              <a:avLst/>
              <a:gdLst>
                <a:gd name="T0" fmla="*/ 0 w 1040"/>
                <a:gd name="T1" fmla="*/ 6 h 863"/>
                <a:gd name="T2" fmla="*/ 0 w 1040"/>
                <a:gd name="T3" fmla="*/ 6 h 863"/>
                <a:gd name="T4" fmla="*/ 4 w 1040"/>
                <a:gd name="T5" fmla="*/ 10 h 863"/>
                <a:gd name="T6" fmla="*/ 12 w 1040"/>
                <a:gd name="T7" fmla="*/ 0 h 863"/>
                <a:gd name="T8" fmla="*/ 0 60000 65536"/>
                <a:gd name="T9" fmla="*/ 0 60000 65536"/>
                <a:gd name="T10" fmla="*/ 0 60000 65536"/>
                <a:gd name="T11" fmla="*/ 0 60000 65536"/>
                <a:gd name="T12" fmla="*/ 0 w 1040"/>
                <a:gd name="T13" fmla="*/ 0 h 863"/>
                <a:gd name="T14" fmla="*/ 1040 w 1040"/>
                <a:gd name="T15" fmla="*/ 863 h 863"/>
              </a:gdLst>
              <a:ahLst/>
              <a:cxnLst>
                <a:cxn ang="T8">
                  <a:pos x="T0" y="T1"/>
                </a:cxn>
                <a:cxn ang="T9">
                  <a:pos x="T2" y="T3"/>
                </a:cxn>
                <a:cxn ang="T10">
                  <a:pos x="T4" y="T5"/>
                </a:cxn>
                <a:cxn ang="T11">
                  <a:pos x="T6" y="T7"/>
                </a:cxn>
              </a:cxnLst>
              <a:rect l="T12" t="T13" r="T14" b="T15"/>
              <a:pathLst>
                <a:path w="1040" h="863">
                  <a:moveTo>
                    <a:pt x="0" y="554"/>
                  </a:moveTo>
                  <a:lnTo>
                    <a:pt x="0" y="554"/>
                  </a:lnTo>
                  <a:lnTo>
                    <a:pt x="346" y="863"/>
                  </a:lnTo>
                  <a:lnTo>
                    <a:pt x="1040"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grpSp>
      <p:grpSp>
        <p:nvGrpSpPr>
          <p:cNvPr id="44" name="Group 17"/>
          <p:cNvGrpSpPr>
            <a:grpSpLocks noChangeAspect="1"/>
          </p:cNvGrpSpPr>
          <p:nvPr/>
        </p:nvGrpSpPr>
        <p:grpSpPr bwMode="auto">
          <a:xfrm>
            <a:off x="1451906" y="3785422"/>
            <a:ext cx="510638" cy="522358"/>
            <a:chOff x="3263" y="1117"/>
            <a:chExt cx="229" cy="234"/>
          </a:xfrm>
        </p:grpSpPr>
        <p:sp>
          <p:nvSpPr>
            <p:cNvPr id="148514" name="Freeform 18"/>
            <p:cNvSpPr/>
            <p:nvPr/>
          </p:nvSpPr>
          <p:spPr bwMode="auto">
            <a:xfrm>
              <a:off x="3263" y="1202"/>
              <a:ext cx="133" cy="46"/>
            </a:xfrm>
            <a:custGeom>
              <a:avLst/>
              <a:gdLst>
                <a:gd name="T0" fmla="*/ 16 w 1088"/>
                <a:gd name="T1" fmla="*/ 3 h 368"/>
                <a:gd name="T2" fmla="*/ 16 w 1088"/>
                <a:gd name="T3" fmla="*/ 3 h 368"/>
                <a:gd name="T4" fmla="*/ 8 w 1088"/>
                <a:gd name="T5" fmla="*/ 6 h 368"/>
                <a:gd name="T6" fmla="*/ 0 w 1088"/>
                <a:gd name="T7" fmla="*/ 3 h 368"/>
                <a:gd name="T8" fmla="*/ 8 w 1088"/>
                <a:gd name="T9" fmla="*/ 0 h 368"/>
                <a:gd name="T10" fmla="*/ 16 w 1088"/>
                <a:gd name="T11" fmla="*/ 3 h 368"/>
                <a:gd name="T12" fmla="*/ 16 w 1088"/>
                <a:gd name="T13" fmla="*/ 3 h 368"/>
                <a:gd name="T14" fmla="*/ 0 60000 65536"/>
                <a:gd name="T15" fmla="*/ 0 60000 65536"/>
                <a:gd name="T16" fmla="*/ 0 60000 65536"/>
                <a:gd name="T17" fmla="*/ 0 60000 65536"/>
                <a:gd name="T18" fmla="*/ 0 60000 65536"/>
                <a:gd name="T19" fmla="*/ 0 60000 65536"/>
                <a:gd name="T20" fmla="*/ 0 60000 65536"/>
                <a:gd name="T21" fmla="*/ 0 w 1088"/>
                <a:gd name="T22" fmla="*/ 0 h 368"/>
                <a:gd name="T23" fmla="*/ 1088 w 1088"/>
                <a:gd name="T24" fmla="*/ 368 h 3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88" h="368">
                  <a:moveTo>
                    <a:pt x="1088" y="184"/>
                  </a:moveTo>
                  <a:lnTo>
                    <a:pt x="1088" y="184"/>
                  </a:lnTo>
                  <a:cubicBezTo>
                    <a:pt x="1088" y="286"/>
                    <a:pt x="844" y="368"/>
                    <a:pt x="544" y="368"/>
                  </a:cubicBezTo>
                  <a:cubicBezTo>
                    <a:pt x="243" y="368"/>
                    <a:pt x="0" y="286"/>
                    <a:pt x="0" y="184"/>
                  </a:cubicBezTo>
                  <a:cubicBezTo>
                    <a:pt x="0" y="83"/>
                    <a:pt x="243" y="0"/>
                    <a:pt x="544" y="0"/>
                  </a:cubicBezTo>
                  <a:cubicBezTo>
                    <a:pt x="844" y="0"/>
                    <a:pt x="1088" y="83"/>
                    <a:pt x="1088" y="184"/>
                  </a:cubicBez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15" name="Freeform 19"/>
            <p:cNvSpPr/>
            <p:nvPr/>
          </p:nvSpPr>
          <p:spPr bwMode="auto">
            <a:xfrm>
              <a:off x="3263" y="1225"/>
              <a:ext cx="133" cy="126"/>
            </a:xfrm>
            <a:custGeom>
              <a:avLst/>
              <a:gdLst>
                <a:gd name="T0" fmla="*/ 16 w 1088"/>
                <a:gd name="T1" fmla="*/ 0 h 1020"/>
                <a:gd name="T2" fmla="*/ 16 w 1088"/>
                <a:gd name="T3" fmla="*/ 0 h 1020"/>
                <a:gd name="T4" fmla="*/ 16 w 1088"/>
                <a:gd name="T5" fmla="*/ 13 h 1020"/>
                <a:gd name="T6" fmla="*/ 8 w 1088"/>
                <a:gd name="T7" fmla="*/ 16 h 1020"/>
                <a:gd name="T8" fmla="*/ 0 w 1088"/>
                <a:gd name="T9" fmla="*/ 13 h 1020"/>
                <a:gd name="T10" fmla="*/ 0 w 1088"/>
                <a:gd name="T11" fmla="*/ 0 h 1020"/>
                <a:gd name="T12" fmla="*/ 0 60000 65536"/>
                <a:gd name="T13" fmla="*/ 0 60000 65536"/>
                <a:gd name="T14" fmla="*/ 0 60000 65536"/>
                <a:gd name="T15" fmla="*/ 0 60000 65536"/>
                <a:gd name="T16" fmla="*/ 0 60000 65536"/>
                <a:gd name="T17" fmla="*/ 0 60000 65536"/>
                <a:gd name="T18" fmla="*/ 0 w 1088"/>
                <a:gd name="T19" fmla="*/ 0 h 1020"/>
                <a:gd name="T20" fmla="*/ 1088 w 1088"/>
                <a:gd name="T21" fmla="*/ 1020 h 1020"/>
              </a:gdLst>
              <a:ahLst/>
              <a:cxnLst>
                <a:cxn ang="T12">
                  <a:pos x="T0" y="T1"/>
                </a:cxn>
                <a:cxn ang="T13">
                  <a:pos x="T2" y="T3"/>
                </a:cxn>
                <a:cxn ang="T14">
                  <a:pos x="T4" y="T5"/>
                </a:cxn>
                <a:cxn ang="T15">
                  <a:pos x="T6" y="T7"/>
                </a:cxn>
                <a:cxn ang="T16">
                  <a:pos x="T8" y="T9"/>
                </a:cxn>
                <a:cxn ang="T17">
                  <a:pos x="T10" y="T11"/>
                </a:cxn>
              </a:cxnLst>
              <a:rect l="T18" t="T19" r="T20" b="T21"/>
              <a:pathLst>
                <a:path w="1088" h="1020">
                  <a:moveTo>
                    <a:pt x="1088" y="0"/>
                  </a:moveTo>
                  <a:lnTo>
                    <a:pt x="1088" y="0"/>
                  </a:lnTo>
                  <a:lnTo>
                    <a:pt x="1088" y="836"/>
                  </a:lnTo>
                  <a:cubicBezTo>
                    <a:pt x="1088" y="938"/>
                    <a:pt x="844" y="1020"/>
                    <a:pt x="544" y="1020"/>
                  </a:cubicBezTo>
                  <a:cubicBezTo>
                    <a:pt x="243" y="1020"/>
                    <a:pt x="0" y="938"/>
                    <a:pt x="0" y="836"/>
                  </a:cubicBezTo>
                  <a:lnTo>
                    <a:pt x="0"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16" name="Freeform 20"/>
            <p:cNvSpPr/>
            <p:nvPr/>
          </p:nvSpPr>
          <p:spPr bwMode="auto">
            <a:xfrm>
              <a:off x="3263" y="1295"/>
              <a:ext cx="133" cy="23"/>
            </a:xfrm>
            <a:custGeom>
              <a:avLst/>
              <a:gdLst>
                <a:gd name="T0" fmla="*/ 16 w 1088"/>
                <a:gd name="T1" fmla="*/ 0 h 184"/>
                <a:gd name="T2" fmla="*/ 16 w 1088"/>
                <a:gd name="T3" fmla="*/ 0 h 184"/>
                <a:gd name="T4" fmla="*/ 8 w 1088"/>
                <a:gd name="T5" fmla="*/ 3 h 184"/>
                <a:gd name="T6" fmla="*/ 0 w 1088"/>
                <a:gd name="T7" fmla="*/ 0 h 184"/>
                <a:gd name="T8" fmla="*/ 0 60000 65536"/>
                <a:gd name="T9" fmla="*/ 0 60000 65536"/>
                <a:gd name="T10" fmla="*/ 0 60000 65536"/>
                <a:gd name="T11" fmla="*/ 0 60000 65536"/>
                <a:gd name="T12" fmla="*/ 0 w 1088"/>
                <a:gd name="T13" fmla="*/ 0 h 184"/>
                <a:gd name="T14" fmla="*/ 1088 w 1088"/>
                <a:gd name="T15" fmla="*/ 184 h 184"/>
              </a:gdLst>
              <a:ahLst/>
              <a:cxnLst>
                <a:cxn ang="T8">
                  <a:pos x="T0" y="T1"/>
                </a:cxn>
                <a:cxn ang="T9">
                  <a:pos x="T2" y="T3"/>
                </a:cxn>
                <a:cxn ang="T10">
                  <a:pos x="T4" y="T5"/>
                </a:cxn>
                <a:cxn ang="T11">
                  <a:pos x="T6" y="T7"/>
                </a:cxn>
              </a:cxnLst>
              <a:rect l="T12" t="T13" r="T14" b="T15"/>
              <a:pathLst>
                <a:path w="1088" h="184">
                  <a:moveTo>
                    <a:pt x="1088" y="0"/>
                  </a:moveTo>
                  <a:lnTo>
                    <a:pt x="1088" y="0"/>
                  </a:lnTo>
                  <a:cubicBezTo>
                    <a:pt x="1088" y="102"/>
                    <a:pt x="844" y="184"/>
                    <a:pt x="544" y="184"/>
                  </a:cubicBezTo>
                  <a:cubicBezTo>
                    <a:pt x="243" y="184"/>
                    <a:pt x="0" y="102"/>
                    <a:pt x="0" y="0"/>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17" name="Freeform 21"/>
            <p:cNvSpPr/>
            <p:nvPr/>
          </p:nvSpPr>
          <p:spPr bwMode="auto">
            <a:xfrm>
              <a:off x="3263" y="1261"/>
              <a:ext cx="133" cy="23"/>
            </a:xfrm>
            <a:custGeom>
              <a:avLst/>
              <a:gdLst>
                <a:gd name="T0" fmla="*/ 16 w 1088"/>
                <a:gd name="T1" fmla="*/ 0 h 184"/>
                <a:gd name="T2" fmla="*/ 16 w 1088"/>
                <a:gd name="T3" fmla="*/ 0 h 184"/>
                <a:gd name="T4" fmla="*/ 8 w 1088"/>
                <a:gd name="T5" fmla="*/ 3 h 184"/>
                <a:gd name="T6" fmla="*/ 0 w 1088"/>
                <a:gd name="T7" fmla="*/ 0 h 184"/>
                <a:gd name="T8" fmla="*/ 0 60000 65536"/>
                <a:gd name="T9" fmla="*/ 0 60000 65536"/>
                <a:gd name="T10" fmla="*/ 0 60000 65536"/>
                <a:gd name="T11" fmla="*/ 0 60000 65536"/>
                <a:gd name="T12" fmla="*/ 0 w 1088"/>
                <a:gd name="T13" fmla="*/ 0 h 184"/>
                <a:gd name="T14" fmla="*/ 1088 w 1088"/>
                <a:gd name="T15" fmla="*/ 184 h 184"/>
              </a:gdLst>
              <a:ahLst/>
              <a:cxnLst>
                <a:cxn ang="T8">
                  <a:pos x="T0" y="T1"/>
                </a:cxn>
                <a:cxn ang="T9">
                  <a:pos x="T2" y="T3"/>
                </a:cxn>
                <a:cxn ang="T10">
                  <a:pos x="T4" y="T5"/>
                </a:cxn>
                <a:cxn ang="T11">
                  <a:pos x="T6" y="T7"/>
                </a:cxn>
              </a:cxnLst>
              <a:rect l="T12" t="T13" r="T14" b="T15"/>
              <a:pathLst>
                <a:path w="1088" h="184">
                  <a:moveTo>
                    <a:pt x="1088" y="0"/>
                  </a:moveTo>
                  <a:lnTo>
                    <a:pt x="1088" y="0"/>
                  </a:lnTo>
                  <a:cubicBezTo>
                    <a:pt x="1088" y="102"/>
                    <a:pt x="844" y="184"/>
                    <a:pt x="544" y="184"/>
                  </a:cubicBezTo>
                  <a:cubicBezTo>
                    <a:pt x="243" y="184"/>
                    <a:pt x="0" y="102"/>
                    <a:pt x="0" y="0"/>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18" name="Freeform 22"/>
            <p:cNvSpPr/>
            <p:nvPr/>
          </p:nvSpPr>
          <p:spPr bwMode="auto">
            <a:xfrm>
              <a:off x="3359" y="1117"/>
              <a:ext cx="133" cy="46"/>
            </a:xfrm>
            <a:custGeom>
              <a:avLst/>
              <a:gdLst>
                <a:gd name="T0" fmla="*/ 16 w 1088"/>
                <a:gd name="T1" fmla="*/ 3 h 368"/>
                <a:gd name="T2" fmla="*/ 16 w 1088"/>
                <a:gd name="T3" fmla="*/ 3 h 368"/>
                <a:gd name="T4" fmla="*/ 8 w 1088"/>
                <a:gd name="T5" fmla="*/ 6 h 368"/>
                <a:gd name="T6" fmla="*/ 0 w 1088"/>
                <a:gd name="T7" fmla="*/ 3 h 368"/>
                <a:gd name="T8" fmla="*/ 8 w 1088"/>
                <a:gd name="T9" fmla="*/ 0 h 368"/>
                <a:gd name="T10" fmla="*/ 16 w 1088"/>
                <a:gd name="T11" fmla="*/ 3 h 368"/>
                <a:gd name="T12" fmla="*/ 16 w 1088"/>
                <a:gd name="T13" fmla="*/ 3 h 368"/>
                <a:gd name="T14" fmla="*/ 0 60000 65536"/>
                <a:gd name="T15" fmla="*/ 0 60000 65536"/>
                <a:gd name="T16" fmla="*/ 0 60000 65536"/>
                <a:gd name="T17" fmla="*/ 0 60000 65536"/>
                <a:gd name="T18" fmla="*/ 0 60000 65536"/>
                <a:gd name="T19" fmla="*/ 0 60000 65536"/>
                <a:gd name="T20" fmla="*/ 0 60000 65536"/>
                <a:gd name="T21" fmla="*/ 0 w 1088"/>
                <a:gd name="T22" fmla="*/ 0 h 368"/>
                <a:gd name="T23" fmla="*/ 1088 w 1088"/>
                <a:gd name="T24" fmla="*/ 368 h 3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88" h="368">
                  <a:moveTo>
                    <a:pt x="1088" y="184"/>
                  </a:moveTo>
                  <a:lnTo>
                    <a:pt x="1088" y="184"/>
                  </a:lnTo>
                  <a:cubicBezTo>
                    <a:pt x="1088" y="285"/>
                    <a:pt x="845" y="368"/>
                    <a:pt x="544" y="368"/>
                  </a:cubicBezTo>
                  <a:cubicBezTo>
                    <a:pt x="244" y="368"/>
                    <a:pt x="0" y="285"/>
                    <a:pt x="0" y="184"/>
                  </a:cubicBezTo>
                  <a:cubicBezTo>
                    <a:pt x="0" y="82"/>
                    <a:pt x="244" y="0"/>
                    <a:pt x="544" y="0"/>
                  </a:cubicBezTo>
                  <a:cubicBezTo>
                    <a:pt x="845" y="0"/>
                    <a:pt x="1088" y="82"/>
                    <a:pt x="1088" y="184"/>
                  </a:cubicBez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19" name="Freeform 23"/>
            <p:cNvSpPr/>
            <p:nvPr/>
          </p:nvSpPr>
          <p:spPr bwMode="auto">
            <a:xfrm>
              <a:off x="3359" y="1140"/>
              <a:ext cx="0" cy="64"/>
            </a:xfrm>
            <a:custGeom>
              <a:avLst/>
              <a:gdLst>
                <a:gd name="T0" fmla="*/ 8 h 519"/>
                <a:gd name="T1" fmla="*/ 8 h 519"/>
                <a:gd name="T2" fmla="*/ 0 h 519"/>
                <a:gd name="T3" fmla="*/ 0 60000 65536"/>
                <a:gd name="T4" fmla="*/ 0 60000 65536"/>
                <a:gd name="T5" fmla="*/ 0 60000 65536"/>
                <a:gd name="T6" fmla="*/ 0 h 519"/>
                <a:gd name="T7" fmla="*/ 519 h 519"/>
              </a:gdLst>
              <a:ahLst/>
              <a:cxnLst>
                <a:cxn ang="T3">
                  <a:pos x="0" y="T0"/>
                </a:cxn>
                <a:cxn ang="T4">
                  <a:pos x="0" y="T1"/>
                </a:cxn>
                <a:cxn ang="T5">
                  <a:pos x="0" y="T2"/>
                </a:cxn>
              </a:cxnLst>
              <a:rect l="0" t="T6" r="0" b="T7"/>
              <a:pathLst>
                <a:path h="519">
                  <a:moveTo>
                    <a:pt x="0" y="519"/>
                  </a:moveTo>
                  <a:lnTo>
                    <a:pt x="0" y="519"/>
                  </a:lnTo>
                  <a:lnTo>
                    <a:pt x="0" y="0"/>
                  </a:ln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20" name="Freeform 24"/>
            <p:cNvSpPr/>
            <p:nvPr/>
          </p:nvSpPr>
          <p:spPr bwMode="auto">
            <a:xfrm>
              <a:off x="3396" y="1140"/>
              <a:ext cx="96" cy="166"/>
            </a:xfrm>
            <a:custGeom>
              <a:avLst/>
              <a:gdLst>
                <a:gd name="T0" fmla="*/ 12 w 780"/>
                <a:gd name="T1" fmla="*/ 0 h 1340"/>
                <a:gd name="T2" fmla="*/ 12 w 780"/>
                <a:gd name="T3" fmla="*/ 0 h 1340"/>
                <a:gd name="T4" fmla="*/ 12 w 780"/>
                <a:gd name="T5" fmla="*/ 18 h 1340"/>
                <a:gd name="T6" fmla="*/ 4 w 780"/>
                <a:gd name="T7" fmla="*/ 21 h 1340"/>
                <a:gd name="T8" fmla="*/ 0 w 780"/>
                <a:gd name="T9" fmla="*/ 20 h 1340"/>
                <a:gd name="T10" fmla="*/ 0 60000 65536"/>
                <a:gd name="T11" fmla="*/ 0 60000 65536"/>
                <a:gd name="T12" fmla="*/ 0 60000 65536"/>
                <a:gd name="T13" fmla="*/ 0 60000 65536"/>
                <a:gd name="T14" fmla="*/ 0 60000 65536"/>
                <a:gd name="T15" fmla="*/ 0 w 780"/>
                <a:gd name="T16" fmla="*/ 0 h 1340"/>
                <a:gd name="T17" fmla="*/ 780 w 780"/>
                <a:gd name="T18" fmla="*/ 1340 h 1340"/>
              </a:gdLst>
              <a:ahLst/>
              <a:cxnLst>
                <a:cxn ang="T10">
                  <a:pos x="T0" y="T1"/>
                </a:cxn>
                <a:cxn ang="T11">
                  <a:pos x="T2" y="T3"/>
                </a:cxn>
                <a:cxn ang="T12">
                  <a:pos x="T4" y="T5"/>
                </a:cxn>
                <a:cxn ang="T13">
                  <a:pos x="T6" y="T7"/>
                </a:cxn>
                <a:cxn ang="T14">
                  <a:pos x="T8" y="T9"/>
                </a:cxn>
              </a:cxnLst>
              <a:rect l="T15" t="T16" r="T17" b="T18"/>
              <a:pathLst>
                <a:path w="780" h="1340">
                  <a:moveTo>
                    <a:pt x="780" y="0"/>
                  </a:moveTo>
                  <a:lnTo>
                    <a:pt x="780" y="0"/>
                  </a:lnTo>
                  <a:lnTo>
                    <a:pt x="780" y="1156"/>
                  </a:lnTo>
                  <a:cubicBezTo>
                    <a:pt x="780" y="1258"/>
                    <a:pt x="537" y="1340"/>
                    <a:pt x="236" y="1340"/>
                  </a:cubicBezTo>
                  <a:cubicBezTo>
                    <a:pt x="152" y="1340"/>
                    <a:pt x="71" y="1334"/>
                    <a:pt x="0" y="1322"/>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21" name="Freeform 25"/>
            <p:cNvSpPr/>
            <p:nvPr/>
          </p:nvSpPr>
          <p:spPr bwMode="auto">
            <a:xfrm>
              <a:off x="3396" y="1250"/>
              <a:ext cx="96" cy="22"/>
            </a:xfrm>
            <a:custGeom>
              <a:avLst/>
              <a:gdLst>
                <a:gd name="T0" fmla="*/ 12 w 780"/>
                <a:gd name="T1" fmla="*/ 0 h 184"/>
                <a:gd name="T2" fmla="*/ 12 w 780"/>
                <a:gd name="T3" fmla="*/ 0 h 184"/>
                <a:gd name="T4" fmla="*/ 4 w 780"/>
                <a:gd name="T5" fmla="*/ 3 h 184"/>
                <a:gd name="T6" fmla="*/ 0 w 780"/>
                <a:gd name="T7" fmla="*/ 2 h 184"/>
                <a:gd name="T8" fmla="*/ 0 60000 65536"/>
                <a:gd name="T9" fmla="*/ 0 60000 65536"/>
                <a:gd name="T10" fmla="*/ 0 60000 65536"/>
                <a:gd name="T11" fmla="*/ 0 60000 65536"/>
                <a:gd name="T12" fmla="*/ 0 w 780"/>
                <a:gd name="T13" fmla="*/ 0 h 184"/>
                <a:gd name="T14" fmla="*/ 780 w 780"/>
                <a:gd name="T15" fmla="*/ 184 h 184"/>
              </a:gdLst>
              <a:ahLst/>
              <a:cxnLst>
                <a:cxn ang="T8">
                  <a:pos x="T0" y="T1"/>
                </a:cxn>
                <a:cxn ang="T9">
                  <a:pos x="T2" y="T3"/>
                </a:cxn>
                <a:cxn ang="T10">
                  <a:pos x="T4" y="T5"/>
                </a:cxn>
                <a:cxn ang="T11">
                  <a:pos x="T6" y="T7"/>
                </a:cxn>
              </a:cxnLst>
              <a:rect l="T12" t="T13" r="T14" b="T15"/>
              <a:pathLst>
                <a:path w="780" h="184">
                  <a:moveTo>
                    <a:pt x="780" y="0"/>
                  </a:moveTo>
                  <a:lnTo>
                    <a:pt x="780" y="0"/>
                  </a:lnTo>
                  <a:cubicBezTo>
                    <a:pt x="780" y="102"/>
                    <a:pt x="537" y="184"/>
                    <a:pt x="236" y="184"/>
                  </a:cubicBezTo>
                  <a:cubicBezTo>
                    <a:pt x="152" y="184"/>
                    <a:pt x="71" y="178"/>
                    <a:pt x="0" y="166"/>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22" name="Freeform 26"/>
            <p:cNvSpPr/>
            <p:nvPr/>
          </p:nvSpPr>
          <p:spPr bwMode="auto">
            <a:xfrm>
              <a:off x="3396" y="1214"/>
              <a:ext cx="96" cy="23"/>
            </a:xfrm>
            <a:custGeom>
              <a:avLst/>
              <a:gdLst>
                <a:gd name="T0" fmla="*/ 12 w 780"/>
                <a:gd name="T1" fmla="*/ 0 h 184"/>
                <a:gd name="T2" fmla="*/ 12 w 780"/>
                <a:gd name="T3" fmla="*/ 0 h 184"/>
                <a:gd name="T4" fmla="*/ 4 w 780"/>
                <a:gd name="T5" fmla="*/ 3 h 184"/>
                <a:gd name="T6" fmla="*/ 0 w 780"/>
                <a:gd name="T7" fmla="*/ 3 h 184"/>
                <a:gd name="T8" fmla="*/ 0 60000 65536"/>
                <a:gd name="T9" fmla="*/ 0 60000 65536"/>
                <a:gd name="T10" fmla="*/ 0 60000 65536"/>
                <a:gd name="T11" fmla="*/ 0 60000 65536"/>
                <a:gd name="T12" fmla="*/ 0 w 780"/>
                <a:gd name="T13" fmla="*/ 0 h 184"/>
                <a:gd name="T14" fmla="*/ 780 w 780"/>
                <a:gd name="T15" fmla="*/ 184 h 184"/>
              </a:gdLst>
              <a:ahLst/>
              <a:cxnLst>
                <a:cxn ang="T8">
                  <a:pos x="T0" y="T1"/>
                </a:cxn>
                <a:cxn ang="T9">
                  <a:pos x="T2" y="T3"/>
                </a:cxn>
                <a:cxn ang="T10">
                  <a:pos x="T4" y="T5"/>
                </a:cxn>
                <a:cxn ang="T11">
                  <a:pos x="T6" y="T7"/>
                </a:cxn>
              </a:cxnLst>
              <a:rect l="T12" t="T13" r="T14" b="T15"/>
              <a:pathLst>
                <a:path w="780" h="184">
                  <a:moveTo>
                    <a:pt x="780" y="0"/>
                  </a:moveTo>
                  <a:lnTo>
                    <a:pt x="780" y="0"/>
                  </a:lnTo>
                  <a:cubicBezTo>
                    <a:pt x="780" y="102"/>
                    <a:pt x="537" y="184"/>
                    <a:pt x="236" y="184"/>
                  </a:cubicBezTo>
                  <a:cubicBezTo>
                    <a:pt x="152" y="184"/>
                    <a:pt x="71" y="178"/>
                    <a:pt x="0" y="166"/>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23" name="Freeform 27"/>
            <p:cNvSpPr/>
            <p:nvPr/>
          </p:nvSpPr>
          <p:spPr bwMode="auto">
            <a:xfrm>
              <a:off x="3359" y="1179"/>
              <a:ext cx="133" cy="23"/>
            </a:xfrm>
            <a:custGeom>
              <a:avLst/>
              <a:gdLst>
                <a:gd name="T0" fmla="*/ 16 w 1088"/>
                <a:gd name="T1" fmla="*/ 0 h 184"/>
                <a:gd name="T2" fmla="*/ 16 w 1088"/>
                <a:gd name="T3" fmla="*/ 0 h 184"/>
                <a:gd name="T4" fmla="*/ 8 w 1088"/>
                <a:gd name="T5" fmla="*/ 3 h 184"/>
                <a:gd name="T6" fmla="*/ 0 w 1088"/>
                <a:gd name="T7" fmla="*/ 0 h 184"/>
                <a:gd name="T8" fmla="*/ 0 60000 65536"/>
                <a:gd name="T9" fmla="*/ 0 60000 65536"/>
                <a:gd name="T10" fmla="*/ 0 60000 65536"/>
                <a:gd name="T11" fmla="*/ 0 60000 65536"/>
                <a:gd name="T12" fmla="*/ 0 w 1088"/>
                <a:gd name="T13" fmla="*/ 0 h 184"/>
                <a:gd name="T14" fmla="*/ 1088 w 1088"/>
                <a:gd name="T15" fmla="*/ 184 h 184"/>
              </a:gdLst>
              <a:ahLst/>
              <a:cxnLst>
                <a:cxn ang="T8">
                  <a:pos x="T0" y="T1"/>
                </a:cxn>
                <a:cxn ang="T9">
                  <a:pos x="T2" y="T3"/>
                </a:cxn>
                <a:cxn ang="T10">
                  <a:pos x="T4" y="T5"/>
                </a:cxn>
                <a:cxn ang="T11">
                  <a:pos x="T6" y="T7"/>
                </a:cxn>
              </a:cxnLst>
              <a:rect l="T12" t="T13" r="T14" b="T15"/>
              <a:pathLst>
                <a:path w="1088" h="184">
                  <a:moveTo>
                    <a:pt x="1088" y="0"/>
                  </a:moveTo>
                  <a:lnTo>
                    <a:pt x="1088" y="0"/>
                  </a:lnTo>
                  <a:cubicBezTo>
                    <a:pt x="1088" y="102"/>
                    <a:pt x="845" y="184"/>
                    <a:pt x="544" y="184"/>
                  </a:cubicBezTo>
                  <a:cubicBezTo>
                    <a:pt x="244" y="184"/>
                    <a:pt x="0" y="102"/>
                    <a:pt x="0" y="0"/>
                  </a:cubicBezTo>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grpSp>
      <p:grpSp>
        <p:nvGrpSpPr>
          <p:cNvPr id="55" name="Group 30"/>
          <p:cNvGrpSpPr>
            <a:grpSpLocks noChangeAspect="1"/>
          </p:cNvGrpSpPr>
          <p:nvPr/>
        </p:nvGrpSpPr>
        <p:grpSpPr bwMode="auto">
          <a:xfrm>
            <a:off x="8321249" y="2479528"/>
            <a:ext cx="441995" cy="490547"/>
            <a:chOff x="3714" y="830"/>
            <a:chExt cx="198" cy="220"/>
          </a:xfrm>
        </p:grpSpPr>
        <p:sp>
          <p:nvSpPr>
            <p:cNvPr id="148510" name="Freeform 31"/>
            <p:cNvSpPr/>
            <p:nvPr/>
          </p:nvSpPr>
          <p:spPr bwMode="auto">
            <a:xfrm>
              <a:off x="3785" y="959"/>
              <a:ext cx="57" cy="91"/>
            </a:xfrm>
            <a:custGeom>
              <a:avLst/>
              <a:gdLst>
                <a:gd name="T0" fmla="*/ 0 w 536"/>
                <a:gd name="T1" fmla="*/ 10 h 864"/>
                <a:gd name="T2" fmla="*/ 0 w 536"/>
                <a:gd name="T3" fmla="*/ 10 h 864"/>
                <a:gd name="T4" fmla="*/ 6 w 536"/>
                <a:gd name="T5" fmla="*/ 10 h 864"/>
                <a:gd name="T6" fmla="*/ 6 w 536"/>
                <a:gd name="T7" fmla="*/ 0 h 864"/>
                <a:gd name="T8" fmla="*/ 0 w 536"/>
                <a:gd name="T9" fmla="*/ 0 h 864"/>
                <a:gd name="T10" fmla="*/ 0 w 536"/>
                <a:gd name="T11" fmla="*/ 10 h 864"/>
                <a:gd name="T12" fmla="*/ 0 60000 65536"/>
                <a:gd name="T13" fmla="*/ 0 60000 65536"/>
                <a:gd name="T14" fmla="*/ 0 60000 65536"/>
                <a:gd name="T15" fmla="*/ 0 60000 65536"/>
                <a:gd name="T16" fmla="*/ 0 60000 65536"/>
                <a:gd name="T17" fmla="*/ 0 60000 65536"/>
                <a:gd name="T18" fmla="*/ 0 w 536"/>
                <a:gd name="T19" fmla="*/ 0 h 864"/>
                <a:gd name="T20" fmla="*/ 536 w 536"/>
                <a:gd name="T21" fmla="*/ 864 h 864"/>
              </a:gdLst>
              <a:ahLst/>
              <a:cxnLst>
                <a:cxn ang="T12">
                  <a:pos x="T0" y="T1"/>
                </a:cxn>
                <a:cxn ang="T13">
                  <a:pos x="T2" y="T3"/>
                </a:cxn>
                <a:cxn ang="T14">
                  <a:pos x="T4" y="T5"/>
                </a:cxn>
                <a:cxn ang="T15">
                  <a:pos x="T6" y="T7"/>
                </a:cxn>
                <a:cxn ang="T16">
                  <a:pos x="T8" y="T9"/>
                </a:cxn>
                <a:cxn ang="T17">
                  <a:pos x="T10" y="T11"/>
                </a:cxn>
              </a:cxnLst>
              <a:rect l="T18" t="T19" r="T20" b="T21"/>
              <a:pathLst>
                <a:path w="536" h="864">
                  <a:moveTo>
                    <a:pt x="0" y="864"/>
                  </a:moveTo>
                  <a:lnTo>
                    <a:pt x="0" y="864"/>
                  </a:lnTo>
                  <a:lnTo>
                    <a:pt x="536" y="864"/>
                  </a:lnTo>
                  <a:lnTo>
                    <a:pt x="536" y="0"/>
                  </a:lnTo>
                  <a:lnTo>
                    <a:pt x="0" y="0"/>
                  </a:lnTo>
                  <a:lnTo>
                    <a:pt x="0" y="864"/>
                  </a:ln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11" name="Freeform 32"/>
            <p:cNvSpPr/>
            <p:nvPr/>
          </p:nvSpPr>
          <p:spPr bwMode="auto">
            <a:xfrm>
              <a:off x="3715" y="1005"/>
              <a:ext cx="57" cy="45"/>
            </a:xfrm>
            <a:custGeom>
              <a:avLst/>
              <a:gdLst>
                <a:gd name="T0" fmla="*/ 0 w 536"/>
                <a:gd name="T1" fmla="*/ 5 h 432"/>
                <a:gd name="T2" fmla="*/ 0 w 536"/>
                <a:gd name="T3" fmla="*/ 5 h 432"/>
                <a:gd name="T4" fmla="*/ 6 w 536"/>
                <a:gd name="T5" fmla="*/ 5 h 432"/>
                <a:gd name="T6" fmla="*/ 6 w 536"/>
                <a:gd name="T7" fmla="*/ 0 h 432"/>
                <a:gd name="T8" fmla="*/ 0 w 536"/>
                <a:gd name="T9" fmla="*/ 0 h 432"/>
                <a:gd name="T10" fmla="*/ 0 w 536"/>
                <a:gd name="T11" fmla="*/ 5 h 432"/>
                <a:gd name="T12" fmla="*/ 0 60000 65536"/>
                <a:gd name="T13" fmla="*/ 0 60000 65536"/>
                <a:gd name="T14" fmla="*/ 0 60000 65536"/>
                <a:gd name="T15" fmla="*/ 0 60000 65536"/>
                <a:gd name="T16" fmla="*/ 0 60000 65536"/>
                <a:gd name="T17" fmla="*/ 0 60000 65536"/>
                <a:gd name="T18" fmla="*/ 0 w 536"/>
                <a:gd name="T19" fmla="*/ 0 h 432"/>
                <a:gd name="T20" fmla="*/ 536 w 536"/>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536" h="432">
                  <a:moveTo>
                    <a:pt x="0" y="432"/>
                  </a:moveTo>
                  <a:lnTo>
                    <a:pt x="0" y="432"/>
                  </a:lnTo>
                  <a:lnTo>
                    <a:pt x="536" y="432"/>
                  </a:lnTo>
                  <a:lnTo>
                    <a:pt x="536" y="0"/>
                  </a:lnTo>
                  <a:lnTo>
                    <a:pt x="0" y="0"/>
                  </a:lnTo>
                  <a:lnTo>
                    <a:pt x="0" y="432"/>
                  </a:ln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12" name="Freeform 33"/>
            <p:cNvSpPr/>
            <p:nvPr/>
          </p:nvSpPr>
          <p:spPr bwMode="auto">
            <a:xfrm>
              <a:off x="3714" y="830"/>
              <a:ext cx="145" cy="143"/>
            </a:xfrm>
            <a:custGeom>
              <a:avLst/>
              <a:gdLst>
                <a:gd name="T0" fmla="*/ 15 w 1368"/>
                <a:gd name="T1" fmla="*/ 0 h 1353"/>
                <a:gd name="T2" fmla="*/ 15 w 1368"/>
                <a:gd name="T3" fmla="*/ 0 h 1353"/>
                <a:gd name="T4" fmla="*/ 10 w 1368"/>
                <a:gd name="T5" fmla="*/ 0 h 1353"/>
                <a:gd name="T6" fmla="*/ 11 w 1368"/>
                <a:gd name="T7" fmla="*/ 1 h 1353"/>
                <a:gd name="T8" fmla="*/ 0 w 1368"/>
                <a:gd name="T9" fmla="*/ 14 h 1353"/>
                <a:gd name="T10" fmla="*/ 0 w 1368"/>
                <a:gd name="T11" fmla="*/ 15 h 1353"/>
                <a:gd name="T12" fmla="*/ 1 w 1368"/>
                <a:gd name="T13" fmla="*/ 15 h 1353"/>
                <a:gd name="T14" fmla="*/ 14 w 1368"/>
                <a:gd name="T15" fmla="*/ 4 h 1353"/>
                <a:gd name="T16" fmla="*/ 15 w 1368"/>
                <a:gd name="T17" fmla="*/ 6 h 1353"/>
                <a:gd name="T18" fmla="*/ 15 w 1368"/>
                <a:gd name="T19" fmla="*/ 0 h 1353"/>
                <a:gd name="T20" fmla="*/ 15 w 1368"/>
                <a:gd name="T21" fmla="*/ 0 h 135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68"/>
                <a:gd name="T34" fmla="*/ 0 h 1353"/>
                <a:gd name="T35" fmla="*/ 1368 w 1368"/>
                <a:gd name="T36" fmla="*/ 1353 h 135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68" h="1353">
                  <a:moveTo>
                    <a:pt x="1368" y="0"/>
                  </a:moveTo>
                  <a:lnTo>
                    <a:pt x="1368" y="0"/>
                  </a:lnTo>
                  <a:lnTo>
                    <a:pt x="851" y="0"/>
                  </a:lnTo>
                  <a:lnTo>
                    <a:pt x="982" y="133"/>
                  </a:lnTo>
                  <a:lnTo>
                    <a:pt x="12" y="1286"/>
                  </a:lnTo>
                  <a:cubicBezTo>
                    <a:pt x="0" y="1300"/>
                    <a:pt x="0" y="1320"/>
                    <a:pt x="11" y="1335"/>
                  </a:cubicBezTo>
                  <a:cubicBezTo>
                    <a:pt x="25" y="1351"/>
                    <a:pt x="48" y="1353"/>
                    <a:pt x="65" y="1340"/>
                  </a:cubicBezTo>
                  <a:lnTo>
                    <a:pt x="1236" y="389"/>
                  </a:lnTo>
                  <a:lnTo>
                    <a:pt x="1368" y="521"/>
                  </a:lnTo>
                  <a:lnTo>
                    <a:pt x="1368" y="0"/>
                  </a:ln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sp>
          <p:nvSpPr>
            <p:cNvPr id="148513" name="Freeform 34"/>
            <p:cNvSpPr/>
            <p:nvPr/>
          </p:nvSpPr>
          <p:spPr bwMode="auto">
            <a:xfrm>
              <a:off x="3855" y="914"/>
              <a:ext cx="57" cy="136"/>
            </a:xfrm>
            <a:custGeom>
              <a:avLst/>
              <a:gdLst>
                <a:gd name="T0" fmla="*/ 0 w 536"/>
                <a:gd name="T1" fmla="*/ 14 h 1290"/>
                <a:gd name="T2" fmla="*/ 0 w 536"/>
                <a:gd name="T3" fmla="*/ 14 h 1290"/>
                <a:gd name="T4" fmla="*/ 6 w 536"/>
                <a:gd name="T5" fmla="*/ 14 h 1290"/>
                <a:gd name="T6" fmla="*/ 6 w 536"/>
                <a:gd name="T7" fmla="*/ 0 h 1290"/>
                <a:gd name="T8" fmla="*/ 0 w 536"/>
                <a:gd name="T9" fmla="*/ 0 h 1290"/>
                <a:gd name="T10" fmla="*/ 0 w 536"/>
                <a:gd name="T11" fmla="*/ 14 h 1290"/>
                <a:gd name="T12" fmla="*/ 0 60000 65536"/>
                <a:gd name="T13" fmla="*/ 0 60000 65536"/>
                <a:gd name="T14" fmla="*/ 0 60000 65536"/>
                <a:gd name="T15" fmla="*/ 0 60000 65536"/>
                <a:gd name="T16" fmla="*/ 0 60000 65536"/>
                <a:gd name="T17" fmla="*/ 0 60000 65536"/>
                <a:gd name="T18" fmla="*/ 0 w 536"/>
                <a:gd name="T19" fmla="*/ 0 h 1290"/>
                <a:gd name="T20" fmla="*/ 536 w 536"/>
                <a:gd name="T21" fmla="*/ 1290 h 1290"/>
              </a:gdLst>
              <a:ahLst/>
              <a:cxnLst>
                <a:cxn ang="T12">
                  <a:pos x="T0" y="T1"/>
                </a:cxn>
                <a:cxn ang="T13">
                  <a:pos x="T2" y="T3"/>
                </a:cxn>
                <a:cxn ang="T14">
                  <a:pos x="T4" y="T5"/>
                </a:cxn>
                <a:cxn ang="T15">
                  <a:pos x="T6" y="T7"/>
                </a:cxn>
                <a:cxn ang="T16">
                  <a:pos x="T8" y="T9"/>
                </a:cxn>
                <a:cxn ang="T17">
                  <a:pos x="T10" y="T11"/>
                </a:cxn>
              </a:cxnLst>
              <a:rect l="T18" t="T19" r="T20" b="T21"/>
              <a:pathLst>
                <a:path w="536" h="1290">
                  <a:moveTo>
                    <a:pt x="0" y="1290"/>
                  </a:moveTo>
                  <a:lnTo>
                    <a:pt x="0" y="1290"/>
                  </a:lnTo>
                  <a:lnTo>
                    <a:pt x="536" y="1290"/>
                  </a:lnTo>
                  <a:lnTo>
                    <a:pt x="536" y="0"/>
                  </a:lnTo>
                  <a:lnTo>
                    <a:pt x="0" y="0"/>
                  </a:lnTo>
                  <a:lnTo>
                    <a:pt x="0" y="1290"/>
                  </a:lnTo>
                  <a:close/>
                </a:path>
              </a:pathLst>
            </a:custGeom>
            <a:noFill/>
            <a:ln w="12700" cap="rnd">
              <a:solidFill>
                <a:srgbClr val="FEFEFE"/>
              </a:solidFill>
              <a:round/>
            </a:ln>
          </p:spPr>
          <p:txBody>
            <a:bodyPr lIns="128580" tIns="64290" rIns="128580" bIns="64290"/>
            <a:lstStyle/>
            <a:p>
              <a:endParaRPr lang="en-US" altLang="zh-CN" sz="3375">
                <a:sym typeface="Arial" panose="020B0604020202020204" pitchFamily="34" charset="0"/>
              </a:endParaRPr>
            </a:p>
          </p:txBody>
        </p:sp>
      </p:grpSp>
      <p:pic>
        <p:nvPicPr>
          <p:cNvPr id="60" name="Picture 59"/>
          <p:cNvPicPr>
            <a:picLocks noChangeAspect="1"/>
          </p:cNvPicPr>
          <p:nvPr/>
        </p:nvPicPr>
        <p:blipFill>
          <a:blip r:embed="rId3"/>
          <a:srcRect/>
          <a:stretch>
            <a:fillRect/>
          </a:stretch>
        </p:blipFill>
        <p:spPr bwMode="auto">
          <a:xfrm>
            <a:off x="4987868" y="4989190"/>
            <a:ext cx="634531" cy="654622"/>
          </a:xfrm>
          <a:prstGeom prst="rect">
            <a:avLst/>
          </a:prstGeom>
          <a:noFill/>
          <a:ln w="9525">
            <a:noFill/>
            <a:miter lim="800000"/>
            <a:headEnd/>
            <a:tailEnd/>
          </a:ln>
        </p:spPr>
      </p:pic>
      <p:pic>
        <p:nvPicPr>
          <p:cNvPr id="61" name="Picture 60"/>
          <p:cNvPicPr>
            <a:picLocks noChangeAspect="1"/>
          </p:cNvPicPr>
          <p:nvPr/>
        </p:nvPicPr>
        <p:blipFill>
          <a:blip r:embed="rId4"/>
          <a:srcRect/>
          <a:stretch>
            <a:fillRect/>
          </a:stretch>
        </p:blipFill>
        <p:spPr bwMode="auto">
          <a:xfrm>
            <a:off x="8361430" y="4913850"/>
            <a:ext cx="676387" cy="760098"/>
          </a:xfrm>
          <a:prstGeom prst="rect">
            <a:avLst/>
          </a:prstGeom>
          <a:noFill/>
          <a:ln w="9525">
            <a:noFill/>
            <a:miter lim="800000"/>
            <a:headEnd/>
            <a:tailEnd/>
          </a:ln>
        </p:spPr>
      </p:pic>
      <p:pic>
        <p:nvPicPr>
          <p:cNvPr id="62" name="Picture 61"/>
          <p:cNvPicPr>
            <a:picLocks noChangeAspect="1"/>
          </p:cNvPicPr>
          <p:nvPr/>
        </p:nvPicPr>
        <p:blipFill>
          <a:blip r:embed="rId5"/>
          <a:srcRect/>
          <a:stretch>
            <a:fillRect/>
          </a:stretch>
        </p:blipFill>
        <p:spPr bwMode="auto">
          <a:xfrm>
            <a:off x="1405028" y="4937288"/>
            <a:ext cx="686432" cy="689781"/>
          </a:xfrm>
          <a:prstGeom prst="rect">
            <a:avLst/>
          </a:prstGeom>
          <a:noFill/>
          <a:ln w="9525">
            <a:noFill/>
            <a:miter lim="800000"/>
            <a:headEnd/>
            <a:tailEnd/>
          </a:ln>
        </p:spPr>
      </p:pic>
      <p:pic>
        <p:nvPicPr>
          <p:cNvPr id="63" name="Picture 62"/>
          <p:cNvPicPr>
            <a:picLocks noChangeAspect="1"/>
          </p:cNvPicPr>
          <p:nvPr/>
        </p:nvPicPr>
        <p:blipFill>
          <a:blip r:embed="rId6"/>
          <a:srcRect/>
          <a:stretch>
            <a:fillRect/>
          </a:stretch>
        </p:blipFill>
        <p:spPr bwMode="auto">
          <a:xfrm>
            <a:off x="8401611" y="3753612"/>
            <a:ext cx="408511" cy="540775"/>
          </a:xfrm>
          <a:prstGeom prst="rect">
            <a:avLst/>
          </a:prstGeom>
          <a:noFill/>
          <a:ln w="9525">
            <a:noFill/>
            <a:miter lim="800000"/>
            <a:headEnd/>
            <a:tailEnd/>
          </a:ln>
        </p:spPr>
      </p:pic>
      <p:sp>
        <p:nvSpPr>
          <p:cNvPr id="148501" name="TextBox 63"/>
          <p:cNvSpPr txBox="1">
            <a:spLocks noChangeArrowheads="1"/>
          </p:cNvSpPr>
          <p:nvPr/>
        </p:nvSpPr>
        <p:spPr bwMode="auto">
          <a:xfrm>
            <a:off x="2037885" y="2499618"/>
            <a:ext cx="2004046" cy="672016"/>
          </a:xfrm>
          <a:prstGeom prst="rect">
            <a:avLst/>
          </a:prstGeom>
          <a:noFill/>
          <a:ln w="9525">
            <a:noFill/>
            <a:miter lim="800000"/>
          </a:ln>
        </p:spPr>
        <p:txBody>
          <a:bodyPr lIns="86777" tIns="43389" rIns="86777" bIns="43389">
            <a:spAutoFit/>
          </a:bodyPr>
          <a:lstStyle/>
          <a:p>
            <a:r>
              <a:rPr lang="en-US" altLang="zh-CN" sz="1266">
                <a:solidFill>
                  <a:schemeClr val="bg1"/>
                </a:solidFill>
                <a:ea typeface="Open Sans Light"/>
                <a:cs typeface="Open Sans Light"/>
                <a:sym typeface="Arial" panose="020B0604020202020204" pitchFamily="34" charset="0"/>
              </a:rPr>
              <a:t>Lorem Ipsum has two main data statistical this methodologies</a:t>
            </a:r>
          </a:p>
        </p:txBody>
      </p:sp>
      <p:sp>
        <p:nvSpPr>
          <p:cNvPr id="148502" name="TextBox 64"/>
          <p:cNvSpPr txBox="1">
            <a:spLocks noChangeArrowheads="1"/>
          </p:cNvSpPr>
          <p:nvPr/>
        </p:nvSpPr>
        <p:spPr bwMode="auto">
          <a:xfrm>
            <a:off x="5729549" y="2491246"/>
            <a:ext cx="2004047" cy="672016"/>
          </a:xfrm>
          <a:prstGeom prst="rect">
            <a:avLst/>
          </a:prstGeom>
          <a:noFill/>
          <a:ln w="9525">
            <a:noFill/>
            <a:miter lim="800000"/>
          </a:ln>
        </p:spPr>
        <p:txBody>
          <a:bodyPr lIns="86777" tIns="43389" rIns="86777" bIns="43389">
            <a:spAutoFit/>
          </a:bodyPr>
          <a:lstStyle/>
          <a:p>
            <a:r>
              <a:rPr lang="en-US" altLang="zh-CN" sz="1266">
                <a:solidFill>
                  <a:schemeClr val="bg1"/>
                </a:solidFill>
                <a:ea typeface="Open Sans Light"/>
                <a:cs typeface="Open Sans Light"/>
                <a:sym typeface="Arial" panose="020B0604020202020204" pitchFamily="34" charset="0"/>
              </a:rPr>
              <a:t>Lorem Ipsum has two main data statistical this methodologies</a:t>
            </a:r>
          </a:p>
        </p:txBody>
      </p:sp>
      <p:sp>
        <p:nvSpPr>
          <p:cNvPr id="148503" name="TextBox 65"/>
          <p:cNvSpPr txBox="1">
            <a:spLocks noChangeArrowheads="1"/>
          </p:cNvSpPr>
          <p:nvPr/>
        </p:nvSpPr>
        <p:spPr bwMode="auto">
          <a:xfrm>
            <a:off x="9051211" y="2456088"/>
            <a:ext cx="2004047" cy="672016"/>
          </a:xfrm>
          <a:prstGeom prst="rect">
            <a:avLst/>
          </a:prstGeom>
          <a:noFill/>
          <a:ln w="9525">
            <a:noFill/>
            <a:miter lim="800000"/>
          </a:ln>
        </p:spPr>
        <p:txBody>
          <a:bodyPr lIns="86777" tIns="43389" rIns="86777" bIns="43389">
            <a:spAutoFit/>
          </a:bodyPr>
          <a:lstStyle/>
          <a:p>
            <a:r>
              <a:rPr lang="en-US" altLang="zh-CN" sz="1266">
                <a:solidFill>
                  <a:schemeClr val="bg1"/>
                </a:solidFill>
                <a:ea typeface="Open Sans Light"/>
                <a:cs typeface="Open Sans Light"/>
                <a:sym typeface="Arial" panose="020B0604020202020204" pitchFamily="34" charset="0"/>
              </a:rPr>
              <a:t>Lorem Ipsum has two main data statistical this methodologies</a:t>
            </a:r>
          </a:p>
        </p:txBody>
      </p:sp>
      <p:sp>
        <p:nvSpPr>
          <p:cNvPr id="148504" name="TextBox 67"/>
          <p:cNvSpPr txBox="1">
            <a:spLocks noChangeArrowheads="1"/>
          </p:cNvSpPr>
          <p:nvPr/>
        </p:nvSpPr>
        <p:spPr bwMode="auto">
          <a:xfrm>
            <a:off x="2091460" y="3720127"/>
            <a:ext cx="2002373" cy="672016"/>
          </a:xfrm>
          <a:prstGeom prst="rect">
            <a:avLst/>
          </a:prstGeom>
          <a:noFill/>
          <a:ln w="9525">
            <a:noFill/>
            <a:miter lim="800000"/>
          </a:ln>
        </p:spPr>
        <p:txBody>
          <a:bodyPr lIns="86777" tIns="43389" rIns="86777" bIns="43389">
            <a:spAutoFit/>
          </a:bodyPr>
          <a:lstStyle/>
          <a:p>
            <a:r>
              <a:rPr lang="en-US" altLang="zh-CN" sz="1266">
                <a:solidFill>
                  <a:schemeClr val="bg1"/>
                </a:solidFill>
                <a:ea typeface="Open Sans Light"/>
                <a:cs typeface="Open Sans Light"/>
                <a:sym typeface="Arial" panose="020B0604020202020204" pitchFamily="34" charset="0"/>
              </a:rPr>
              <a:t>Lorem Ipsum has two main data statistical this methodologies</a:t>
            </a:r>
          </a:p>
        </p:txBody>
      </p:sp>
      <p:sp>
        <p:nvSpPr>
          <p:cNvPr id="148505" name="TextBox 68"/>
          <p:cNvSpPr txBox="1">
            <a:spLocks noChangeArrowheads="1"/>
          </p:cNvSpPr>
          <p:nvPr/>
        </p:nvSpPr>
        <p:spPr bwMode="auto">
          <a:xfrm>
            <a:off x="5783124" y="3711756"/>
            <a:ext cx="2004047" cy="672016"/>
          </a:xfrm>
          <a:prstGeom prst="rect">
            <a:avLst/>
          </a:prstGeom>
          <a:noFill/>
          <a:ln w="9525">
            <a:noFill/>
            <a:miter lim="800000"/>
          </a:ln>
        </p:spPr>
        <p:txBody>
          <a:bodyPr lIns="86777" tIns="43389" rIns="86777" bIns="43389">
            <a:spAutoFit/>
          </a:bodyPr>
          <a:lstStyle/>
          <a:p>
            <a:r>
              <a:rPr lang="en-US" altLang="zh-CN" sz="1266">
                <a:solidFill>
                  <a:schemeClr val="bg1"/>
                </a:solidFill>
                <a:ea typeface="Open Sans Light"/>
                <a:cs typeface="Open Sans Light"/>
                <a:sym typeface="Arial" panose="020B0604020202020204" pitchFamily="34" charset="0"/>
              </a:rPr>
              <a:t>Lorem Ipsum has two main data statistical this methodologies</a:t>
            </a:r>
          </a:p>
        </p:txBody>
      </p:sp>
      <p:sp>
        <p:nvSpPr>
          <p:cNvPr id="148506" name="TextBox 69"/>
          <p:cNvSpPr txBox="1">
            <a:spLocks noChangeArrowheads="1"/>
          </p:cNvSpPr>
          <p:nvPr/>
        </p:nvSpPr>
        <p:spPr bwMode="auto">
          <a:xfrm>
            <a:off x="9104786" y="3676597"/>
            <a:ext cx="2002373" cy="672016"/>
          </a:xfrm>
          <a:prstGeom prst="rect">
            <a:avLst/>
          </a:prstGeom>
          <a:noFill/>
          <a:ln w="9525">
            <a:noFill/>
            <a:miter lim="800000"/>
          </a:ln>
        </p:spPr>
        <p:txBody>
          <a:bodyPr lIns="86777" tIns="43389" rIns="86777" bIns="43389">
            <a:spAutoFit/>
          </a:bodyPr>
          <a:lstStyle/>
          <a:p>
            <a:r>
              <a:rPr lang="en-US" altLang="zh-CN" sz="1266">
                <a:solidFill>
                  <a:schemeClr val="bg1"/>
                </a:solidFill>
                <a:ea typeface="Open Sans Light"/>
                <a:cs typeface="Open Sans Light"/>
                <a:sym typeface="Arial" panose="020B0604020202020204" pitchFamily="34" charset="0"/>
              </a:rPr>
              <a:t>Lorem Ipsum has two main data statistical this methodologies</a:t>
            </a:r>
          </a:p>
        </p:txBody>
      </p:sp>
      <p:sp>
        <p:nvSpPr>
          <p:cNvPr id="148507" name="TextBox 70"/>
          <p:cNvSpPr txBox="1">
            <a:spLocks noChangeArrowheads="1"/>
          </p:cNvSpPr>
          <p:nvPr/>
        </p:nvSpPr>
        <p:spPr bwMode="auto">
          <a:xfrm>
            <a:off x="2114900" y="4957379"/>
            <a:ext cx="2004046" cy="672016"/>
          </a:xfrm>
          <a:prstGeom prst="rect">
            <a:avLst/>
          </a:prstGeom>
          <a:noFill/>
          <a:ln w="9525">
            <a:noFill/>
            <a:miter lim="800000"/>
          </a:ln>
        </p:spPr>
        <p:txBody>
          <a:bodyPr lIns="86777" tIns="43389" rIns="86777" bIns="43389">
            <a:spAutoFit/>
          </a:bodyPr>
          <a:lstStyle/>
          <a:p>
            <a:r>
              <a:rPr lang="en-US" altLang="zh-CN" sz="1266">
                <a:solidFill>
                  <a:schemeClr val="bg1"/>
                </a:solidFill>
                <a:ea typeface="Open Sans Light"/>
                <a:cs typeface="Open Sans Light"/>
                <a:sym typeface="Arial" panose="020B0604020202020204" pitchFamily="34" charset="0"/>
              </a:rPr>
              <a:t>Lorem Ipsum has two main data statistical this methodologies</a:t>
            </a:r>
          </a:p>
        </p:txBody>
      </p:sp>
      <p:sp>
        <p:nvSpPr>
          <p:cNvPr id="148508" name="TextBox 71"/>
          <p:cNvSpPr txBox="1">
            <a:spLocks noChangeArrowheads="1"/>
          </p:cNvSpPr>
          <p:nvPr/>
        </p:nvSpPr>
        <p:spPr bwMode="auto">
          <a:xfrm>
            <a:off x="5808238" y="4949008"/>
            <a:ext cx="2002373" cy="672016"/>
          </a:xfrm>
          <a:prstGeom prst="rect">
            <a:avLst/>
          </a:prstGeom>
          <a:noFill/>
          <a:ln w="9525">
            <a:noFill/>
            <a:miter lim="800000"/>
          </a:ln>
        </p:spPr>
        <p:txBody>
          <a:bodyPr lIns="86777" tIns="43389" rIns="86777" bIns="43389">
            <a:spAutoFit/>
          </a:bodyPr>
          <a:lstStyle/>
          <a:p>
            <a:r>
              <a:rPr lang="en-US" altLang="zh-CN" sz="1266">
                <a:solidFill>
                  <a:schemeClr val="bg1"/>
                </a:solidFill>
                <a:ea typeface="Open Sans Light"/>
                <a:cs typeface="Open Sans Light"/>
                <a:sym typeface="Arial" panose="020B0604020202020204" pitchFamily="34" charset="0"/>
              </a:rPr>
              <a:t>Lorem Ipsum has two main data statistical this methodologies</a:t>
            </a:r>
          </a:p>
        </p:txBody>
      </p:sp>
      <p:sp>
        <p:nvSpPr>
          <p:cNvPr id="148509" name="TextBox 72"/>
          <p:cNvSpPr txBox="1">
            <a:spLocks noChangeArrowheads="1"/>
          </p:cNvSpPr>
          <p:nvPr/>
        </p:nvSpPr>
        <p:spPr bwMode="auto">
          <a:xfrm>
            <a:off x="9128225" y="4913850"/>
            <a:ext cx="2004047" cy="672016"/>
          </a:xfrm>
          <a:prstGeom prst="rect">
            <a:avLst/>
          </a:prstGeom>
          <a:noFill/>
          <a:ln w="9525">
            <a:noFill/>
            <a:miter lim="800000"/>
          </a:ln>
        </p:spPr>
        <p:txBody>
          <a:bodyPr lIns="86777" tIns="43389" rIns="86777" bIns="43389">
            <a:spAutoFit/>
          </a:bodyPr>
          <a:lstStyle/>
          <a:p>
            <a:r>
              <a:rPr lang="en-US" altLang="zh-CN" sz="1266">
                <a:solidFill>
                  <a:schemeClr val="bg1"/>
                </a:solidFill>
                <a:ea typeface="Open Sans Light"/>
                <a:cs typeface="Open Sans Light"/>
                <a:sym typeface="Arial" panose="020B0604020202020204" pitchFamily="34" charset="0"/>
              </a:rPr>
              <a:t>Lorem Ipsum has two main data statistical this methodologies</a:t>
            </a:r>
          </a:p>
        </p:txBody>
      </p:sp>
      <p:sp>
        <p:nvSpPr>
          <p:cNvPr id="53" name="文本框 52"/>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文本框 53"/>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椭圆 55"/>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椭圆 56"/>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37294587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300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100" fill="hold"/>
                                        <p:tgtEl>
                                          <p:spTgt spid="22"/>
                                        </p:tgtEl>
                                        <p:attrNameLst>
                                          <p:attrName>ppt_x</p:attrName>
                                        </p:attrNameLst>
                                      </p:cBhvr>
                                      <p:tavLst>
                                        <p:tav tm="0">
                                          <p:val>
                                            <p:strVal val="#ppt_x"/>
                                          </p:val>
                                        </p:tav>
                                        <p:tav tm="100000">
                                          <p:val>
                                            <p:strVal val="#ppt_x"/>
                                          </p:val>
                                        </p:tav>
                                      </p:tavLst>
                                    </p:anim>
                                    <p:anim calcmode="lin" valueType="num">
                                      <p:cBhvr additive="base">
                                        <p:cTn id="8" dur="1100" fill="hold"/>
                                        <p:tgtEl>
                                          <p:spTgt spid="2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300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100" fill="hold"/>
                                        <p:tgtEl>
                                          <p:spTgt spid="23"/>
                                        </p:tgtEl>
                                        <p:attrNameLst>
                                          <p:attrName>ppt_x</p:attrName>
                                        </p:attrNameLst>
                                      </p:cBhvr>
                                      <p:tavLst>
                                        <p:tav tm="0">
                                          <p:val>
                                            <p:strVal val="#ppt_x"/>
                                          </p:val>
                                        </p:tav>
                                        <p:tav tm="100000">
                                          <p:val>
                                            <p:strVal val="#ppt_x"/>
                                          </p:val>
                                        </p:tav>
                                      </p:tavLst>
                                    </p:anim>
                                    <p:anim calcmode="lin" valueType="num">
                                      <p:cBhvr additive="base">
                                        <p:cTn id="12" dur="1100" fill="hold"/>
                                        <p:tgtEl>
                                          <p:spTgt spid="2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300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1100" fill="hold"/>
                                        <p:tgtEl>
                                          <p:spTgt spid="24"/>
                                        </p:tgtEl>
                                        <p:attrNameLst>
                                          <p:attrName>ppt_x</p:attrName>
                                        </p:attrNameLst>
                                      </p:cBhvr>
                                      <p:tavLst>
                                        <p:tav tm="0">
                                          <p:val>
                                            <p:strVal val="#ppt_x"/>
                                          </p:val>
                                        </p:tav>
                                        <p:tav tm="100000">
                                          <p:val>
                                            <p:strVal val="#ppt_x"/>
                                          </p:val>
                                        </p:tav>
                                      </p:tavLst>
                                    </p:anim>
                                    <p:anim calcmode="lin" valueType="num">
                                      <p:cBhvr additive="base">
                                        <p:cTn id="16" dur="1100" fill="hold"/>
                                        <p:tgtEl>
                                          <p:spTgt spid="2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300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1100" fill="hold"/>
                                        <p:tgtEl>
                                          <p:spTgt spid="25"/>
                                        </p:tgtEl>
                                        <p:attrNameLst>
                                          <p:attrName>ppt_x</p:attrName>
                                        </p:attrNameLst>
                                      </p:cBhvr>
                                      <p:tavLst>
                                        <p:tav tm="0">
                                          <p:val>
                                            <p:strVal val="#ppt_x"/>
                                          </p:val>
                                        </p:tav>
                                        <p:tav tm="100000">
                                          <p:val>
                                            <p:strVal val="#ppt_x"/>
                                          </p:val>
                                        </p:tav>
                                      </p:tavLst>
                                    </p:anim>
                                    <p:anim calcmode="lin" valueType="num">
                                      <p:cBhvr additive="base">
                                        <p:cTn id="20" dur="1100" fill="hold"/>
                                        <p:tgtEl>
                                          <p:spTgt spid="2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300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1100" fill="hold"/>
                                        <p:tgtEl>
                                          <p:spTgt spid="26"/>
                                        </p:tgtEl>
                                        <p:attrNameLst>
                                          <p:attrName>ppt_x</p:attrName>
                                        </p:attrNameLst>
                                      </p:cBhvr>
                                      <p:tavLst>
                                        <p:tav tm="0">
                                          <p:val>
                                            <p:strVal val="#ppt_x"/>
                                          </p:val>
                                        </p:tav>
                                        <p:tav tm="100000">
                                          <p:val>
                                            <p:strVal val="#ppt_x"/>
                                          </p:val>
                                        </p:tav>
                                      </p:tavLst>
                                    </p:anim>
                                    <p:anim calcmode="lin" valueType="num">
                                      <p:cBhvr additive="base">
                                        <p:cTn id="24" dur="1100" fill="hold"/>
                                        <p:tgtEl>
                                          <p:spTgt spid="2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300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1100" fill="hold"/>
                                        <p:tgtEl>
                                          <p:spTgt spid="27"/>
                                        </p:tgtEl>
                                        <p:attrNameLst>
                                          <p:attrName>ppt_x</p:attrName>
                                        </p:attrNameLst>
                                      </p:cBhvr>
                                      <p:tavLst>
                                        <p:tav tm="0">
                                          <p:val>
                                            <p:strVal val="#ppt_x"/>
                                          </p:val>
                                        </p:tav>
                                        <p:tav tm="100000">
                                          <p:val>
                                            <p:strVal val="#ppt_x"/>
                                          </p:val>
                                        </p:tav>
                                      </p:tavLst>
                                    </p:anim>
                                    <p:anim calcmode="lin" valueType="num">
                                      <p:cBhvr additive="base">
                                        <p:cTn id="28" dur="1100" fill="hold"/>
                                        <p:tgtEl>
                                          <p:spTgt spid="2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300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1100" fill="hold"/>
                                        <p:tgtEl>
                                          <p:spTgt spid="28"/>
                                        </p:tgtEl>
                                        <p:attrNameLst>
                                          <p:attrName>ppt_x</p:attrName>
                                        </p:attrNameLst>
                                      </p:cBhvr>
                                      <p:tavLst>
                                        <p:tav tm="0">
                                          <p:val>
                                            <p:strVal val="#ppt_x"/>
                                          </p:val>
                                        </p:tav>
                                        <p:tav tm="100000">
                                          <p:val>
                                            <p:strVal val="#ppt_x"/>
                                          </p:val>
                                        </p:tav>
                                      </p:tavLst>
                                    </p:anim>
                                    <p:anim calcmode="lin" valueType="num">
                                      <p:cBhvr additive="base">
                                        <p:cTn id="32" dur="1100" fill="hold"/>
                                        <p:tgtEl>
                                          <p:spTgt spid="2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300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1100" fill="hold"/>
                                        <p:tgtEl>
                                          <p:spTgt spid="29"/>
                                        </p:tgtEl>
                                        <p:attrNameLst>
                                          <p:attrName>ppt_x</p:attrName>
                                        </p:attrNameLst>
                                      </p:cBhvr>
                                      <p:tavLst>
                                        <p:tav tm="0">
                                          <p:val>
                                            <p:strVal val="#ppt_x"/>
                                          </p:val>
                                        </p:tav>
                                        <p:tav tm="100000">
                                          <p:val>
                                            <p:strVal val="#ppt_x"/>
                                          </p:val>
                                        </p:tav>
                                      </p:tavLst>
                                    </p:anim>
                                    <p:anim calcmode="lin" valueType="num">
                                      <p:cBhvr additive="base">
                                        <p:cTn id="36" dur="1100" fill="hold"/>
                                        <p:tgtEl>
                                          <p:spTgt spid="2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3000"/>
                                  </p:stCondLst>
                                  <p:childTnLst>
                                    <p:set>
                                      <p:cBhvr>
                                        <p:cTn id="38" dur="1" fill="hold">
                                          <p:stCondLst>
                                            <p:cond delay="0"/>
                                          </p:stCondLst>
                                        </p:cTn>
                                        <p:tgtEl>
                                          <p:spTgt spid="30"/>
                                        </p:tgtEl>
                                        <p:attrNameLst>
                                          <p:attrName>style.visibility</p:attrName>
                                        </p:attrNameLst>
                                      </p:cBhvr>
                                      <p:to>
                                        <p:strVal val="visible"/>
                                      </p:to>
                                    </p:set>
                                    <p:anim calcmode="lin" valueType="num">
                                      <p:cBhvr additive="base">
                                        <p:cTn id="39" dur="1100" fill="hold"/>
                                        <p:tgtEl>
                                          <p:spTgt spid="30"/>
                                        </p:tgtEl>
                                        <p:attrNameLst>
                                          <p:attrName>ppt_x</p:attrName>
                                        </p:attrNameLst>
                                      </p:cBhvr>
                                      <p:tavLst>
                                        <p:tav tm="0">
                                          <p:val>
                                            <p:strVal val="#ppt_x"/>
                                          </p:val>
                                        </p:tav>
                                        <p:tav tm="100000">
                                          <p:val>
                                            <p:strVal val="#ppt_x"/>
                                          </p:val>
                                        </p:tav>
                                      </p:tavLst>
                                    </p:anim>
                                    <p:anim calcmode="lin" valueType="num">
                                      <p:cBhvr additive="base">
                                        <p:cTn id="40" dur="1100" fill="hold"/>
                                        <p:tgtEl>
                                          <p:spTgt spid="30"/>
                                        </p:tgtEl>
                                        <p:attrNameLst>
                                          <p:attrName>ppt_y</p:attrName>
                                        </p:attrNameLst>
                                      </p:cBhvr>
                                      <p:tavLst>
                                        <p:tav tm="0">
                                          <p:val>
                                            <p:strVal val="1+#ppt_h/2"/>
                                          </p:val>
                                        </p:tav>
                                        <p:tav tm="100000">
                                          <p:val>
                                            <p:strVal val="#ppt_y"/>
                                          </p:val>
                                        </p:tav>
                                      </p:tavLst>
                                    </p:anim>
                                  </p:childTnLst>
                                </p:cTn>
                              </p:par>
                              <p:par>
                                <p:cTn id="41" presetID="10" presetClass="entr" presetSubtype="0" fill="hold" nodeType="withEffect">
                                  <p:stCondLst>
                                    <p:cond delay="40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childTnLst>
                                </p:cTn>
                              </p:par>
                              <p:par>
                                <p:cTn id="44" presetID="10" presetClass="entr" presetSubtype="0" fill="hold" grpId="0" nodeType="withEffect">
                                  <p:stCondLst>
                                    <p:cond delay="120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500"/>
                                        <p:tgtEl>
                                          <p:spTgt spid="36"/>
                                        </p:tgtEl>
                                      </p:cBhvr>
                                    </p:animEffect>
                                  </p:childTnLst>
                                </p:cTn>
                              </p:par>
                              <p:par>
                                <p:cTn id="47" presetID="10" presetClass="entr" presetSubtype="0" fill="hold" nodeType="withEffect">
                                  <p:stCondLst>
                                    <p:cond delay="1900"/>
                                  </p:stCondLst>
                                  <p:childTnLst>
                                    <p:set>
                                      <p:cBhvr>
                                        <p:cTn id="48" dur="1" fill="hold">
                                          <p:stCondLst>
                                            <p:cond delay="0"/>
                                          </p:stCondLst>
                                        </p:cTn>
                                        <p:tgtEl>
                                          <p:spTgt spid="37"/>
                                        </p:tgtEl>
                                        <p:attrNameLst>
                                          <p:attrName>style.visibility</p:attrName>
                                        </p:attrNameLst>
                                      </p:cBhvr>
                                      <p:to>
                                        <p:strVal val="visible"/>
                                      </p:to>
                                    </p:set>
                                    <p:animEffect transition="in" filter="fade">
                                      <p:cBhvr>
                                        <p:cTn id="49" dur="500"/>
                                        <p:tgtEl>
                                          <p:spTgt spid="37"/>
                                        </p:tgtEl>
                                      </p:cBhvr>
                                    </p:animEffect>
                                  </p:childTnLst>
                                </p:cTn>
                              </p:par>
                              <p:par>
                                <p:cTn id="50" presetID="10" presetClass="entr" presetSubtype="0" fill="hold" nodeType="withEffect">
                                  <p:stCondLst>
                                    <p:cond delay="2700"/>
                                  </p:stCondLst>
                                  <p:childTnLst>
                                    <p:set>
                                      <p:cBhvr>
                                        <p:cTn id="51" dur="1" fill="hold">
                                          <p:stCondLst>
                                            <p:cond delay="0"/>
                                          </p:stCondLst>
                                        </p:cTn>
                                        <p:tgtEl>
                                          <p:spTgt spid="44"/>
                                        </p:tgtEl>
                                        <p:attrNameLst>
                                          <p:attrName>style.visibility</p:attrName>
                                        </p:attrNameLst>
                                      </p:cBhvr>
                                      <p:to>
                                        <p:strVal val="visible"/>
                                      </p:to>
                                    </p:set>
                                    <p:animEffect transition="in" filter="fade">
                                      <p:cBhvr>
                                        <p:cTn id="52" dur="500"/>
                                        <p:tgtEl>
                                          <p:spTgt spid="44"/>
                                        </p:tgtEl>
                                      </p:cBhvr>
                                    </p:animEffect>
                                  </p:childTnLst>
                                </p:cTn>
                              </p:par>
                              <p:par>
                                <p:cTn id="53" presetID="10" presetClass="entr" presetSubtype="0" fill="hold" nodeType="withEffect">
                                  <p:stCondLst>
                                    <p:cond delay="3500"/>
                                  </p:stCondLst>
                                  <p:childTnLst>
                                    <p:set>
                                      <p:cBhvr>
                                        <p:cTn id="54" dur="1" fill="hold">
                                          <p:stCondLst>
                                            <p:cond delay="0"/>
                                          </p:stCondLst>
                                        </p:cTn>
                                        <p:tgtEl>
                                          <p:spTgt spid="55"/>
                                        </p:tgtEl>
                                        <p:attrNameLst>
                                          <p:attrName>style.visibility</p:attrName>
                                        </p:attrNameLst>
                                      </p:cBhvr>
                                      <p:to>
                                        <p:strVal val="visible"/>
                                      </p:to>
                                    </p:set>
                                    <p:animEffect transition="in" filter="fade">
                                      <p:cBhvr>
                                        <p:cTn id="55" dur="500"/>
                                        <p:tgtEl>
                                          <p:spTgt spid="55"/>
                                        </p:tgtEl>
                                      </p:cBhvr>
                                    </p:animEffect>
                                  </p:childTnLst>
                                </p:cTn>
                              </p:par>
                            </p:childTnLst>
                          </p:cTn>
                        </p:par>
                        <p:par>
                          <p:cTn id="56" fill="hold">
                            <p:stCondLst>
                              <p:cond delay="4500"/>
                            </p:stCondLst>
                            <p:childTnLst>
                              <p:par>
                                <p:cTn id="57" presetID="10" presetClass="entr" presetSubtype="0" fill="hold" nodeType="afterEffect">
                                  <p:stCondLst>
                                    <p:cond delay="0"/>
                                  </p:stCondLst>
                                  <p:childTnLst>
                                    <p:set>
                                      <p:cBhvr>
                                        <p:cTn id="58" dur="1" fill="hold">
                                          <p:stCondLst>
                                            <p:cond delay="0"/>
                                          </p:stCondLst>
                                        </p:cTn>
                                        <p:tgtEl>
                                          <p:spTgt spid="63"/>
                                        </p:tgtEl>
                                        <p:attrNameLst>
                                          <p:attrName>style.visibility</p:attrName>
                                        </p:attrNameLst>
                                      </p:cBhvr>
                                      <p:to>
                                        <p:strVal val="visible"/>
                                      </p:to>
                                    </p:set>
                                    <p:animEffect transition="in" filter="fade">
                                      <p:cBhvr>
                                        <p:cTn id="59" dur="200"/>
                                        <p:tgtEl>
                                          <p:spTgt spid="63"/>
                                        </p:tgtEl>
                                      </p:cBhvr>
                                    </p:animEffect>
                                  </p:childTnLst>
                                </p:cTn>
                              </p:par>
                            </p:childTnLst>
                          </p:cTn>
                        </p:par>
                        <p:par>
                          <p:cTn id="60" fill="hold">
                            <p:stCondLst>
                              <p:cond delay="5000"/>
                            </p:stCondLst>
                            <p:childTnLst>
                              <p:par>
                                <p:cTn id="61" presetID="10" presetClass="entr" presetSubtype="0" fill="hold" nodeType="afterEffect">
                                  <p:stCondLst>
                                    <p:cond delay="0"/>
                                  </p:stCondLst>
                                  <p:childTnLst>
                                    <p:set>
                                      <p:cBhvr>
                                        <p:cTn id="62" dur="1" fill="hold">
                                          <p:stCondLst>
                                            <p:cond delay="0"/>
                                          </p:stCondLst>
                                        </p:cTn>
                                        <p:tgtEl>
                                          <p:spTgt spid="62"/>
                                        </p:tgtEl>
                                        <p:attrNameLst>
                                          <p:attrName>style.visibility</p:attrName>
                                        </p:attrNameLst>
                                      </p:cBhvr>
                                      <p:to>
                                        <p:strVal val="visible"/>
                                      </p:to>
                                    </p:set>
                                    <p:animEffect transition="in" filter="fade">
                                      <p:cBhvr>
                                        <p:cTn id="63" dur="200"/>
                                        <p:tgtEl>
                                          <p:spTgt spid="62"/>
                                        </p:tgtEl>
                                      </p:cBhvr>
                                    </p:animEffect>
                                  </p:childTnLst>
                                </p:cTn>
                              </p:par>
                            </p:childTnLst>
                          </p:cTn>
                        </p:par>
                        <p:par>
                          <p:cTn id="64" fill="hold">
                            <p:stCondLst>
                              <p:cond delay="5500"/>
                            </p:stCondLst>
                            <p:childTnLst>
                              <p:par>
                                <p:cTn id="65" presetID="10" presetClass="entr" presetSubtype="0" fill="hold" nodeType="afterEffect">
                                  <p:stCondLst>
                                    <p:cond delay="0"/>
                                  </p:stCondLst>
                                  <p:childTnLst>
                                    <p:set>
                                      <p:cBhvr>
                                        <p:cTn id="66" dur="1" fill="hold">
                                          <p:stCondLst>
                                            <p:cond delay="0"/>
                                          </p:stCondLst>
                                        </p:cTn>
                                        <p:tgtEl>
                                          <p:spTgt spid="60"/>
                                        </p:tgtEl>
                                        <p:attrNameLst>
                                          <p:attrName>style.visibility</p:attrName>
                                        </p:attrNameLst>
                                      </p:cBhvr>
                                      <p:to>
                                        <p:strVal val="visible"/>
                                      </p:to>
                                    </p:set>
                                    <p:animEffect transition="in" filter="fade">
                                      <p:cBhvr>
                                        <p:cTn id="67" dur="200"/>
                                        <p:tgtEl>
                                          <p:spTgt spid="60"/>
                                        </p:tgtEl>
                                      </p:cBhvr>
                                    </p:animEffect>
                                  </p:childTnLst>
                                </p:cTn>
                              </p:par>
                            </p:childTnLst>
                          </p:cTn>
                        </p:par>
                        <p:par>
                          <p:cTn id="68" fill="hold">
                            <p:stCondLst>
                              <p:cond delay="6000"/>
                            </p:stCondLst>
                            <p:childTnLst>
                              <p:par>
                                <p:cTn id="69" presetID="10" presetClass="entr" presetSubtype="0" fill="hold" nodeType="after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fade">
                                      <p:cBhvr>
                                        <p:cTn id="71" dur="2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animBg="1"/>
      <p:bldP spid="29" grpId="0" animBg="1"/>
      <p:bldP spid="30" grpId="0" animBg="1"/>
      <p:bldP spid="36"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矩形 2"/>
          <p:cNvSpPr/>
          <p:nvPr/>
        </p:nvSpPr>
        <p:spPr>
          <a:xfrm>
            <a:off x="0" y="0"/>
            <a:ext cx="12858750" cy="7232650"/>
          </a:xfrm>
          <a:prstGeom prst="rect">
            <a:avLst/>
          </a:prstGeom>
          <a:blipFill dpi="0" rotWithShape="1">
            <a:blip r:embed="rId3">
              <a:extLst>
                <a:ext uri="{28A0092B-C50C-407E-A947-70E740481C1C}">
                  <a14:useLocalDpi xmlns:a14="http://schemas.microsoft.com/office/drawing/2010/main" val="0"/>
                </a:ext>
              </a:extLst>
            </a:blip>
            <a:srcRect/>
            <a:stretch>
              <a:fillRect l="-21679" r="-2489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Arial" panose="020B0604020202020204" pitchFamily="34" charset="0"/>
              <a:sym typeface="Arial" panose="020B0604020202020204" pitchFamily="34" charset="0"/>
            </a:endParaRPr>
          </a:p>
        </p:txBody>
      </p:sp>
      <p:sp>
        <p:nvSpPr>
          <p:cNvPr id="8" name="矩形 259"/>
          <p:cNvSpPr>
            <a:spLocks noChangeArrowheads="1"/>
          </p:cNvSpPr>
          <p:nvPr/>
        </p:nvSpPr>
        <p:spPr bwMode="auto">
          <a:xfrm>
            <a:off x="2495550" y="3262759"/>
            <a:ext cx="7867650" cy="1107996"/>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7200" kern="5000" dirty="0">
                <a:solidFill>
                  <a:schemeClr val="bg1"/>
                </a:solidFill>
                <a:latin typeface="方正尚酷简体" panose="03000509000000000000" pitchFamily="65" charset="-122"/>
                <a:ea typeface="方正尚酷简体" panose="03000509000000000000" pitchFamily="65" charset="-122"/>
                <a:cs typeface="Arial" panose="020B0604020202020204" pitchFamily="34" charset="0"/>
                <a:sym typeface="Arial" panose="020B0604020202020204" pitchFamily="34" charset="0"/>
              </a:rPr>
              <a:t>感谢</a:t>
            </a:r>
            <a:r>
              <a:rPr lang="zh-CN" altLang="en-US" sz="7200" kern="5000" dirty="0" smtClean="0">
                <a:solidFill>
                  <a:schemeClr val="bg1"/>
                </a:solidFill>
                <a:latin typeface="方正尚酷简体" panose="03000509000000000000" pitchFamily="65" charset="-122"/>
                <a:ea typeface="方正尚酷简体" panose="03000509000000000000" pitchFamily="65" charset="-122"/>
                <a:cs typeface="Arial" panose="020B0604020202020204" pitchFamily="34" charset="0"/>
                <a:sym typeface="Arial" panose="020B0604020202020204" pitchFamily="34" charset="0"/>
              </a:rPr>
              <a:t>聆听</a:t>
            </a:r>
            <a:endParaRPr lang="zh-CN" altLang="en-US" sz="7200" kern="5000" dirty="0">
              <a:solidFill>
                <a:schemeClr val="bg1"/>
              </a:solidFill>
              <a:latin typeface="方正尚酷简体" panose="03000509000000000000" pitchFamily="65" charset="-122"/>
              <a:ea typeface="方正尚酷简体" panose="03000509000000000000" pitchFamily="65" charset="-122"/>
              <a:cs typeface="Arial" panose="020B0604020202020204" pitchFamily="34" charset="0"/>
              <a:sym typeface="Arial" panose="020B0604020202020204" pitchFamily="34" charset="0"/>
            </a:endParaRPr>
          </a:p>
        </p:txBody>
      </p:sp>
      <p:sp>
        <p:nvSpPr>
          <p:cNvPr id="7" name="矩形 259"/>
          <p:cNvSpPr>
            <a:spLocks noChangeArrowheads="1"/>
          </p:cNvSpPr>
          <p:nvPr/>
        </p:nvSpPr>
        <p:spPr bwMode="auto">
          <a:xfrm>
            <a:off x="3248399" y="4567868"/>
            <a:ext cx="6361953" cy="492443"/>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b="1" smtClean="0">
                <a:solidFill>
                  <a:schemeClr val="bg1"/>
                </a:solidFill>
                <a:latin typeface="Arial" panose="020B0604020202020204" pitchFamily="34" charset="0"/>
                <a:cs typeface="Arial" panose="020B0604020202020204" pitchFamily="34" charset="0"/>
                <a:sym typeface="Arial" panose="020B0604020202020204" pitchFamily="34" charset="0"/>
              </a:rPr>
              <a:t>FITNESS POWERPOINT</a:t>
            </a:r>
            <a:endParaRPr lang="zh-CN" altLang="en-US" b="1"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
        <p:nvSpPr>
          <p:cNvPr id="6" name="矩形 259"/>
          <p:cNvSpPr>
            <a:spLocks noChangeArrowheads="1"/>
          </p:cNvSpPr>
          <p:nvPr/>
        </p:nvSpPr>
        <p:spPr bwMode="auto">
          <a:xfrm>
            <a:off x="3432659" y="5780019"/>
            <a:ext cx="5993432" cy="323165"/>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just">
              <a:buNone/>
            </a:pPr>
            <a:r>
              <a:rPr lang="en-US" altLang="zh-CN" sz="700" b="1" smtClean="0">
                <a:solidFill>
                  <a:schemeClr val="bg1"/>
                </a:solidFill>
                <a:latin typeface="Arial" panose="020B0604020202020204" pitchFamily="34" charset="0"/>
                <a:cs typeface="Arial" panose="020B0604020202020204" pitchFamily="34" charset="0"/>
                <a:sym typeface="Arial" panose="020B0604020202020204" pitchFamily="34" charset="0"/>
              </a:rPr>
              <a:t>Please replace the text, modify the text, you can also copy your content directly to this. Please replace the text, modify the text, you can also copy your content directly to this. Please replace the text, modify the text, you can also copy your content directly to this. Please replace the text, modify the text, you can also copy your content directly to this.</a:t>
            </a:r>
            <a:endParaRPr lang="zh-CN" altLang="en-US" sz="700" b="1"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28680809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8"/>
                                        </p:tgtEl>
                                        <p:attrNameLst>
                                          <p:attrName>ppt_y</p:attrName>
                                        </p:attrNameLst>
                                      </p:cBhvr>
                                      <p:tavLst>
                                        <p:tav tm="0">
                                          <p:val>
                                            <p:strVal val="#ppt_y"/>
                                          </p:val>
                                        </p:tav>
                                        <p:tav tm="100000">
                                          <p:val>
                                            <p:strVal val="#ppt_y"/>
                                          </p:val>
                                        </p:tav>
                                      </p:tavLst>
                                    </p:anim>
                                    <p:anim calcmode="lin" valueType="num">
                                      <p:cBhvr>
                                        <p:cTn id="13"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8"/>
                                        </p:tgtEl>
                                      </p:cBhvr>
                                    </p:animEffect>
                                  </p:childTnLst>
                                </p:cTn>
                              </p:par>
                            </p:childTnLst>
                          </p:cTn>
                        </p:par>
                        <p:par>
                          <p:cTn id="16" fill="hold">
                            <p:stCondLst>
                              <p:cond delay="1150"/>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8"/>
                                        </p:tgtEl>
                                      </p:cBhvr>
                                    </p:animEffect>
                                    <p:animScale>
                                      <p:cBhvr>
                                        <p:cTn id="19" dur="250" autoRev="1" fill="hold"/>
                                        <p:tgtEl>
                                          <p:spTgt spid="8"/>
                                        </p:tgtEl>
                                      </p:cBhvr>
                                      <p:by x="105000" y="105000"/>
                                    </p:animScale>
                                  </p:childTnLst>
                                </p:cTn>
                              </p:par>
                            </p:childTnLst>
                          </p:cTn>
                        </p:par>
                        <p:par>
                          <p:cTn id="20" fill="hold">
                            <p:stCondLst>
                              <p:cond delay="165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7"/>
                                        </p:tgtEl>
                                        <p:attrNameLst>
                                          <p:attrName>ppt_y</p:attrName>
                                        </p:attrNameLst>
                                      </p:cBhvr>
                                      <p:tavLst>
                                        <p:tav tm="0">
                                          <p:val>
                                            <p:strVal val="#ppt_y"/>
                                          </p:val>
                                        </p:tav>
                                        <p:tav tm="100000">
                                          <p:val>
                                            <p:strVal val="#ppt_y"/>
                                          </p:val>
                                        </p:tav>
                                      </p:tavLst>
                                    </p:anim>
                                    <p:anim calcmode="lin" valueType="num">
                                      <p:cBhvr>
                                        <p:cTn id="2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7"/>
                                        </p:tgtEl>
                                      </p:cBhvr>
                                    </p:animEffect>
                                  </p:childTnLst>
                                </p:cTn>
                              </p:par>
                            </p:childTnLst>
                          </p:cTn>
                        </p:par>
                        <p:par>
                          <p:cTn id="28" fill="hold">
                            <p:stCondLst>
                              <p:cond delay="2950"/>
                            </p:stCondLst>
                            <p:childTnLst>
                              <p:par>
                                <p:cTn id="29" presetID="26" presetClass="emph" presetSubtype="0" fill="hold" grpId="1" nodeType="afterEffect">
                                  <p:stCondLst>
                                    <p:cond delay="0"/>
                                  </p:stCondLst>
                                  <p:iterate type="lt">
                                    <p:tmPct val="0"/>
                                  </p:iterate>
                                  <p:childTnLst>
                                    <p:animEffect transition="out" filter="fade">
                                      <p:cBhvr>
                                        <p:cTn id="30" dur="500" tmFilter="0, 0; .2, .5; .8, .5; 1, 0"/>
                                        <p:tgtEl>
                                          <p:spTgt spid="7"/>
                                        </p:tgtEl>
                                      </p:cBhvr>
                                    </p:animEffect>
                                    <p:animScale>
                                      <p:cBhvr>
                                        <p:cTn id="31" dur="250" autoRev="1" fill="hold"/>
                                        <p:tgtEl>
                                          <p:spTgt spid="7"/>
                                        </p:tgtEl>
                                      </p:cBhvr>
                                      <p:by x="105000" y="105000"/>
                                    </p:animScale>
                                  </p:childTnLst>
                                </p:cTn>
                              </p:par>
                            </p:childTnLst>
                          </p:cTn>
                        </p:par>
                        <p:par>
                          <p:cTn id="32" fill="hold">
                            <p:stCondLst>
                              <p:cond delay="34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6"/>
                                        </p:tgtEl>
                                        <p:attrNameLst>
                                          <p:attrName>ppt_y</p:attrName>
                                        </p:attrNameLst>
                                      </p:cBhvr>
                                      <p:tavLst>
                                        <p:tav tm="0">
                                          <p:val>
                                            <p:strVal val="#ppt_y"/>
                                          </p:val>
                                        </p:tav>
                                        <p:tav tm="100000">
                                          <p:val>
                                            <p:strVal val="#ppt_y"/>
                                          </p:val>
                                        </p:tav>
                                      </p:tavLst>
                                    </p:anim>
                                    <p:anim calcmode="lin" valueType="num">
                                      <p:cBhvr>
                                        <p:cTn id="37"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6"/>
                                        </p:tgtEl>
                                      </p:cBhvr>
                                    </p:animEffect>
                                  </p:childTnLst>
                                </p:cTn>
                              </p:par>
                            </p:childTnLst>
                          </p:cTn>
                        </p:par>
                        <p:par>
                          <p:cTn id="40" fill="hold">
                            <p:stCondLst>
                              <p:cond delay="18900"/>
                            </p:stCondLst>
                            <p:childTnLst>
                              <p:par>
                                <p:cTn id="41" presetID="26" presetClass="emph" presetSubtype="0" fill="hold" grpId="1" nodeType="afterEffect">
                                  <p:stCondLst>
                                    <p:cond delay="0"/>
                                  </p:stCondLst>
                                  <p:iterate type="lt">
                                    <p:tmPct val="0"/>
                                  </p:iterate>
                                  <p:childTnLst>
                                    <p:animEffect transition="out" filter="fade">
                                      <p:cBhvr>
                                        <p:cTn id="42" dur="500" tmFilter="0, 0; .2, .5; .8, .5; 1, 0"/>
                                        <p:tgtEl>
                                          <p:spTgt spid="6"/>
                                        </p:tgtEl>
                                      </p:cBhvr>
                                    </p:animEffect>
                                    <p:animScale>
                                      <p:cBhvr>
                                        <p:cTn id="43"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8" grpId="1"/>
      <p:bldP spid="7" grpId="0"/>
      <p:bldP spid="7" grpId="1"/>
      <p:bldP spid="6" grpId="0"/>
      <p:bldP spid="6"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SCORM_ENDPOINT" val="&lt;endpoint&gt;&lt;enable&gt;0&lt;/enable&gt;&lt;lrs&gt;http://&lt;/lrs&gt;&lt;auth&gt;0&lt;/auth&gt;&lt;login&gt;&lt;/login&gt;&lt;password&gt;&lt;/password&gt;&lt;key&gt;&lt;/key&gt;&lt;name&gt;&lt;/name&gt;&lt;email&gt;&lt;/email&gt;&lt;/endpoint&gt;&#10;"/>
  <p:tag name="ISPRING_PRESENTATION_TITLE" val="bt1436"/>
</p:tagLst>
</file>

<file path=ppt/tags/tag2.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AUTOCOLOR" val="TRUE"/>
  <p:tag name="MH_TYPE" val="CONTENTS"/>
  <p:tag name="ID" val="547143"/>
</p:tagLst>
</file>

<file path=ppt/tags/tag3.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4.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5.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NUMBER"/>
  <p:tag name="ID" val="547143"/>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ENTRY"/>
  <p:tag name="ID" val="547143"/>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NUMBER"/>
  <p:tag name="ID" val="547143"/>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ENTRY"/>
  <p:tag name="ID" val="547143"/>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NUMBER"/>
  <p:tag name="ID" val="547143"/>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ENTRY"/>
  <p:tag name="ID" val="547143"/>
  <p:tag name="MH_ORDER" val="3"/>
</p:tagLst>
</file>

<file path=ppt/tags/tag11.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NUMBER"/>
  <p:tag name="ID" val="547143"/>
  <p:tag name="MH_ORDER" val="4"/>
</p:tagLst>
</file>

<file path=ppt/tags/tag12.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ENTRY"/>
  <p:tag name="ID" val="547143"/>
  <p:tag name="MH_ORDER" val="4"/>
</p:tagLst>
</file>

<file path=ppt/tags/tag13.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14.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15.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16.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17.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18.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heme/theme1.xml><?xml version="1.0" encoding="utf-8"?>
<a:theme xmlns:a="http://schemas.openxmlformats.org/drawingml/2006/main" name="自定义设计方案">
  <a:themeElements>
    <a:clrScheme name="自定义 317">
      <a:dk1>
        <a:sysClr val="windowText" lastClr="000000"/>
      </a:dk1>
      <a:lt1>
        <a:sysClr val="window" lastClr="FFFFFF"/>
      </a:lt1>
      <a:dk2>
        <a:srgbClr val="501622"/>
      </a:dk2>
      <a:lt2>
        <a:srgbClr val="E7E6E6"/>
      </a:lt2>
      <a:accent1>
        <a:srgbClr val="501622"/>
      </a:accent1>
      <a:accent2>
        <a:srgbClr val="806342"/>
      </a:accent2>
      <a:accent3>
        <a:srgbClr val="501622"/>
      </a:accent3>
      <a:accent4>
        <a:srgbClr val="806342"/>
      </a:accent4>
      <a:accent5>
        <a:srgbClr val="501622"/>
      </a:accent5>
      <a:accent6>
        <a:srgbClr val="806342"/>
      </a:accent6>
      <a:hlink>
        <a:srgbClr val="501622"/>
      </a:hlink>
      <a:folHlink>
        <a:srgbClr val="80634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2613</Words>
  <Application>Microsoft Office PowerPoint</Application>
  <PresentationFormat>自定义</PresentationFormat>
  <Paragraphs>219</Paragraphs>
  <Slides>25</Slides>
  <Notes>25</Notes>
  <HiddenSlides>0</HiddenSlides>
  <MMClips>1</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25</vt:i4>
      </vt:variant>
    </vt:vector>
  </HeadingPairs>
  <TitlesOfParts>
    <vt:vector size="44" baseType="lpstr">
      <vt:lpstr>Gill Sans</vt:lpstr>
      <vt:lpstr>Lato</vt:lpstr>
      <vt:lpstr>Lato Light</vt:lpstr>
      <vt:lpstr>Lato Regular</vt:lpstr>
      <vt:lpstr>Montserrat</vt:lpstr>
      <vt:lpstr>Open Sans</vt:lpstr>
      <vt:lpstr>Open Sans Light</vt:lpstr>
      <vt:lpstr>方正兰亭大黑_GBK</vt:lpstr>
      <vt:lpstr>方正尚酷简体</vt:lpstr>
      <vt:lpstr>方正正粗黑简体</vt:lpstr>
      <vt:lpstr>宋体</vt:lpstr>
      <vt:lpstr>微软雅黑</vt:lpstr>
      <vt:lpstr>Arial</vt:lpstr>
      <vt:lpstr>Calibri</vt:lpstr>
      <vt:lpstr>Calibri Light</vt:lpstr>
      <vt:lpstr>Impact</vt:lpstr>
      <vt:lpstr>Times New Roman</vt:lpstr>
      <vt:lpstr>Verdana</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bt1436</dc:title>
  <dc:creator/>
  <cp:lastModifiedBy/>
  <cp:revision>1</cp:revision>
  <dcterms:created xsi:type="dcterms:W3CDTF">2017-05-18T15:30:54Z</dcterms:created>
  <dcterms:modified xsi:type="dcterms:W3CDTF">2017-09-24T04:55:05Z</dcterms:modified>
</cp:coreProperties>
</file>