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40" r:id="rId5"/>
    <p:sldId id="341" r:id="rId6"/>
    <p:sldId id="284" r:id="rId7"/>
    <p:sldId id="314" r:id="rId8"/>
    <p:sldId id="342" r:id="rId9"/>
    <p:sldId id="316" r:id="rId10"/>
    <p:sldId id="317" r:id="rId11"/>
    <p:sldId id="320" r:id="rId12"/>
    <p:sldId id="322" r:id="rId13"/>
    <p:sldId id="323" r:id="rId14"/>
    <p:sldId id="324" r:id="rId15"/>
    <p:sldId id="343" r:id="rId16"/>
    <p:sldId id="327" r:id="rId17"/>
    <p:sldId id="319" r:id="rId18"/>
    <p:sldId id="328" r:id="rId19"/>
    <p:sldId id="329" r:id="rId20"/>
    <p:sldId id="330" r:id="rId21"/>
    <p:sldId id="331" r:id="rId22"/>
    <p:sldId id="344" r:id="rId23"/>
    <p:sldId id="333" r:id="rId24"/>
    <p:sldId id="334" r:id="rId25"/>
    <p:sldId id="335" r:id="rId26"/>
    <p:sldId id="336" r:id="rId27"/>
    <p:sldId id="337" r:id="rId28"/>
    <p:sldId id="346"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72B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4" autoAdjust="0"/>
    <p:restoredTop sz="94660"/>
  </p:normalViewPr>
  <p:slideViewPr>
    <p:cSldViewPr snapToGrid="0">
      <p:cViewPr>
        <p:scale>
          <a:sx n="50" d="100"/>
          <a:sy n="50" d="100"/>
        </p:scale>
        <p:origin x="1589" y="293"/>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E5F975-9321-4FF0-BC4A-352AD523CC8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2E25D-D362-4696-A68E-AF355BC8C1F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9C2E25D-D362-4696-A68E-AF355BC8C1F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 y="1698171"/>
            <a:ext cx="13668498" cy="789115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 y="1698171"/>
            <a:ext cx="13668498" cy="7891154"/>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8187" y="73680"/>
            <a:ext cx="805057" cy="8050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36E4B22-7EE6-46B9-8BBA-677149CB3E85}" type="slidenum">
              <a:rPr lang="zh-CN" altLang="en-US" smtClean="0"/>
            </a:fld>
            <a:endParaRPr lang="zh-CN" altLang="en-US"/>
          </a:p>
        </p:txBody>
      </p:sp>
      <p:sp>
        <p:nvSpPr>
          <p:cNvPr id="6" name="矩形 5"/>
          <p:cNvSpPr/>
          <p:nvPr userDrawn="1"/>
        </p:nvSpPr>
        <p:spPr>
          <a:xfrm>
            <a:off x="3048000" y="2967335"/>
            <a:ext cx="6096000" cy="923330"/>
          </a:xfrm>
          <a:prstGeom prst="rect">
            <a:avLst/>
          </a:prstGeom>
        </p:spPr>
        <p:txBody>
          <a:bodyPr>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不得将觅知网的</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模板、</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36E4B22-7EE6-46B9-8BBA-677149CB3E85}" type="slidenum">
              <a:rPr lang="zh-CN" altLang="en-US" smtClean="0"/>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28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69DEAC3-8DAC-4998-ACFF-5BE4BFD4798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36E4B22-7EE6-46B9-8BBA-677149CB3E8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0415" cy="6740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9DEAC3-8DAC-4998-ACFF-5BE4BFD4798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4B22-7EE6-46B9-8BBA-677149CB3E85}" type="slidenum">
              <a:rPr lang="zh-CN" altLang="en-US" smtClean="0"/>
            </a:fld>
            <a:endParaRPr lang="zh-CN" altLang="en-US"/>
          </a:p>
        </p:txBody>
      </p:sp>
      <p:sp>
        <p:nvSpPr>
          <p:cNvPr id="8" name="矩形 7"/>
          <p:cNvSpPr/>
          <p:nvPr userDrawn="1"/>
        </p:nvSpPr>
        <p:spPr>
          <a:xfrm>
            <a:off x="-2209800" y="6858000"/>
            <a:ext cx="6096000" cy="369332"/>
          </a:xfrm>
          <a:prstGeom prst="rect">
            <a:avLst/>
          </a:prstGeom>
        </p:spPr>
        <p:txBody>
          <a:bodyPr>
            <a:spAutoFit/>
          </a:bodyPr>
          <a:lstStyle/>
          <a:p>
            <a:r>
              <a:rPr lang="zh-CN" altLang="en-US" sz="1800" dirty="0">
                <a:solidFill>
                  <a:srgbClr val="E6E6E6"/>
                </a:solidFill>
                <a:latin typeface="微软雅黑" panose="020B0503020204020204" pitchFamily="34" charset="-122"/>
                <a:ea typeface="微软雅黑" panose="020B0503020204020204" pitchFamily="34" charset="-122"/>
              </a:rPr>
              <a:t>树娟设计</a:t>
            </a:r>
            <a:r>
              <a:rPr lang="en-US" altLang="zh-CN" sz="1800" dirty="0">
                <a:solidFill>
                  <a:srgbClr val="E6E6E6"/>
                </a:solidFill>
                <a:latin typeface="微软雅黑" panose="020B0503020204020204" pitchFamily="34" charset="-122"/>
                <a:ea typeface="微软雅黑" panose="020B0503020204020204" pitchFamily="34" charset="-122"/>
              </a:rPr>
              <a:t>PPT</a:t>
            </a:r>
            <a:r>
              <a:rPr lang="zh-CN" altLang="en-US" sz="1800" dirty="0">
                <a:solidFill>
                  <a:srgbClr val="E6E6E6"/>
                </a:solidFill>
                <a:latin typeface="微软雅黑" panose="020B0503020204020204" pitchFamily="34" charset="-122"/>
                <a:ea typeface="微软雅黑" panose="020B0503020204020204" pitchFamily="34" charset="-122"/>
              </a:rPr>
              <a:t>精品，修改请联系</a:t>
            </a:r>
            <a:r>
              <a:rPr lang="en-US" altLang="zh-CN" sz="1800" dirty="0">
                <a:solidFill>
                  <a:srgbClr val="E6E6E6"/>
                </a:solidFill>
                <a:latin typeface="微软雅黑" panose="020B0503020204020204" pitchFamily="34" charset="-122"/>
                <a:ea typeface="微软雅黑" panose="020B0503020204020204" pitchFamily="34" charset="-122"/>
              </a:rPr>
              <a:t>qq415189892</a:t>
            </a:r>
            <a:endParaRPr lang="zh-CN" altLang="en-US" dirty="0">
              <a:solidFill>
                <a:srgbClr val="E6E6E6"/>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1" Type="http://schemas.openxmlformats.org/officeDocument/2006/relationships/notesSlide" Target="../notesSlides/notesSlide1.xml"/><Relationship Id="rId20" Type="http://schemas.openxmlformats.org/officeDocument/2006/relationships/slideLayout" Target="../slideLayouts/slideLayout1.xml"/><Relationship Id="rId2" Type="http://schemas.openxmlformats.org/officeDocument/2006/relationships/slide" Target="slide6.xml"/><Relationship Id="rId19" Type="http://schemas.openxmlformats.org/officeDocument/2006/relationships/image" Target="../media/image15.png"/><Relationship Id="rId18" Type="http://schemas.openxmlformats.org/officeDocument/2006/relationships/tags" Target="../tags/tag7.xml"/><Relationship Id="rId17" Type="http://schemas.microsoft.com/office/2007/relationships/media" Target="../media/media1.mp3"/><Relationship Id="rId16" Type="http://schemas.openxmlformats.org/officeDocument/2006/relationships/audio" Target="../media/media1.mp3"/><Relationship Id="rId15" Type="http://schemas.openxmlformats.org/officeDocument/2006/relationships/image" Target="../media/image14.png"/><Relationship Id="rId14" Type="http://schemas.openxmlformats.org/officeDocument/2006/relationships/tags" Target="../tags/tag6.xml"/><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slide" Target="slide6.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image" Target="../media/image17.png"/><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7.png"/><Relationship Id="rId6" Type="http://schemas.openxmlformats.org/officeDocument/2006/relationships/tags" Target="../tags/tag12.xml"/><Relationship Id="rId5" Type="http://schemas.openxmlformats.org/officeDocument/2006/relationships/slide" Target="slide6.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3.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tags" Target="../tags/tag13.xml"/><Relationship Id="rId2" Type="http://schemas.openxmlformats.org/officeDocument/2006/relationships/slide" Target="slide6.xml"/><Relationship Id="rId1" Type="http://schemas.openxmlformats.org/officeDocument/2006/relationships/image" Target="../media/image18.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21.png"/><Relationship Id="rId3" Type="http://schemas.openxmlformats.org/officeDocument/2006/relationships/tags" Target="../tags/tag14.xml"/><Relationship Id="rId2" Type="http://schemas.openxmlformats.org/officeDocument/2006/relationships/slide" Target="slide6.xml"/><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7.png"/><Relationship Id="rId6" Type="http://schemas.openxmlformats.org/officeDocument/2006/relationships/tags" Target="../tags/tag15.xml"/><Relationship Id="rId5" Type="http://schemas.openxmlformats.org/officeDocument/2006/relationships/slide" Target="slide6.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6.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11.png"/><Relationship Id="rId2" Type="http://schemas.openxmlformats.org/officeDocument/2006/relationships/tags" Target="../tags/tag16.xml"/><Relationship Id="rId1" Type="http://schemas.openxmlformats.org/officeDocument/2006/relationships/slide" Target="slide6.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tags" Target="../tags/tag17.xml"/><Relationship Id="rId2" Type="http://schemas.openxmlformats.org/officeDocument/2006/relationships/slide" Target="slide6.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tags" Target="../tags/tag18.xml"/><Relationship Id="rId1" Type="http://schemas.openxmlformats.org/officeDocument/2006/relationships/slide" Target="slide6.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tags" Target="../tags/tag19.xml"/><Relationship Id="rId2" Type="http://schemas.openxmlformats.org/officeDocument/2006/relationships/slide" Target="slide6.xml"/><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tags" Target="../tags/tag20.xml"/><Relationship Id="rId2" Type="http://schemas.openxmlformats.org/officeDocument/2006/relationships/slide" Target="slide6.xml"/><Relationship Id="rId1" Type="http://schemas.openxmlformats.org/officeDocument/2006/relationships/image" Target="../media/image32.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tags" Target="../tags/tag21.xml"/><Relationship Id="rId1" Type="http://schemas.openxmlformats.org/officeDocument/2006/relationships/slide" Target="slide6.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7.png"/><Relationship Id="rId6" Type="http://schemas.openxmlformats.org/officeDocument/2006/relationships/tags" Target="../tags/tag22.xml"/><Relationship Id="rId5" Type="http://schemas.openxmlformats.org/officeDocument/2006/relationships/slide" Target="slide6.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13.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40.jpeg"/><Relationship Id="rId3" Type="http://schemas.openxmlformats.org/officeDocument/2006/relationships/tags" Target="../tags/tag23.xml"/><Relationship Id="rId2" Type="http://schemas.openxmlformats.org/officeDocument/2006/relationships/slide" Target="slide6.xml"/><Relationship Id="rId1" Type="http://schemas.openxmlformats.org/officeDocument/2006/relationships/image" Target="../media/image39.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slide" Target="slide6.xml"/><Relationship Id="rId1" Type="http://schemas.openxmlformats.org/officeDocument/2006/relationships/image" Target="../media/image41.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2.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slide" Target="slide6.xml"/><Relationship Id="rId2" Type="http://schemas.openxmlformats.org/officeDocument/2006/relationships/image" Target="../media/image42.png"/><Relationship Id="rId1" Type="http://schemas.openxmlformats.org/officeDocument/2006/relationships/image" Target="../media/image41.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tags" Target="../tags/tag29.xml"/><Relationship Id="rId4" Type="http://schemas.openxmlformats.org/officeDocument/2006/relationships/image" Target="../media/image42.png"/><Relationship Id="rId3" Type="http://schemas.openxmlformats.org/officeDocument/2006/relationships/tags" Target="../tags/tag28.xml"/><Relationship Id="rId2" Type="http://schemas.openxmlformats.org/officeDocument/2006/relationships/slide" Target="slide6.xml"/><Relationship Id="rId1" Type="http://schemas.openxmlformats.org/officeDocument/2006/relationships/image" Target="../media/image41.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2.xml"/><Relationship Id="rId5" Type="http://schemas.openxmlformats.org/officeDocument/2006/relationships/tags" Target="../tags/tag31.xml"/><Relationship Id="rId4" Type="http://schemas.openxmlformats.org/officeDocument/2006/relationships/image" Target="../media/image42.png"/><Relationship Id="rId3" Type="http://schemas.openxmlformats.org/officeDocument/2006/relationships/tags" Target="../tags/tag30.xml"/><Relationship Id="rId2" Type="http://schemas.openxmlformats.org/officeDocument/2006/relationships/slide" Target="slide6.xml"/><Relationship Id="rId1" Type="http://schemas.openxmlformats.org/officeDocument/2006/relationships/image" Target="../media/image41.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image" Target="../media/image42.png"/><Relationship Id="rId3" Type="http://schemas.openxmlformats.org/officeDocument/2006/relationships/tags" Target="../tags/tag32.xml"/><Relationship Id="rId2" Type="http://schemas.openxmlformats.org/officeDocument/2006/relationships/slide" Target="slide6.xml"/><Relationship Id="rId1" Type="http://schemas.openxmlformats.org/officeDocument/2006/relationships/image" Target="../media/image41.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7.png"/><Relationship Id="rId6" Type="http://schemas.openxmlformats.org/officeDocument/2006/relationships/tags" Target="../tags/tag34.xml"/><Relationship Id="rId5" Type="http://schemas.openxmlformats.org/officeDocument/2006/relationships/slide" Target="slide6.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20.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tags" Target="../tags/tag35.xml"/><Relationship Id="rId2" Type="http://schemas.openxmlformats.org/officeDocument/2006/relationships/slide" Target="slide6.xml"/><Relationship Id="rId1" Type="http://schemas.openxmlformats.org/officeDocument/2006/relationships/image" Target="../media/image37.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tags" Target="../tags/tag36.xml"/><Relationship Id="rId2" Type="http://schemas.openxmlformats.org/officeDocument/2006/relationships/slide" Target="slide6.xml"/><Relationship Id="rId1" Type="http://schemas.openxmlformats.org/officeDocument/2006/relationships/image" Target="../media/image43.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45.png"/><Relationship Id="rId3" Type="http://schemas.openxmlformats.org/officeDocument/2006/relationships/tags" Target="../tags/tag37.xml"/><Relationship Id="rId2" Type="http://schemas.openxmlformats.org/officeDocument/2006/relationships/slide" Target="slide6.xml"/><Relationship Id="rId1" Type="http://schemas.openxmlformats.org/officeDocument/2006/relationships/image" Target="../media/image44.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47.png"/><Relationship Id="rId3" Type="http://schemas.openxmlformats.org/officeDocument/2006/relationships/tags" Target="../tags/tag38.xml"/><Relationship Id="rId2" Type="http://schemas.openxmlformats.org/officeDocument/2006/relationships/slide" Target="slide6.xml"/><Relationship Id="rId1" Type="http://schemas.openxmlformats.org/officeDocument/2006/relationships/image" Target="../media/image46.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image" Target="../media/image49.png"/><Relationship Id="rId3" Type="http://schemas.openxmlformats.org/officeDocument/2006/relationships/tags" Target="../tags/tag39.xml"/><Relationship Id="rId2" Type="http://schemas.openxmlformats.org/officeDocument/2006/relationships/slide" Target="slide6.xml"/><Relationship Id="rId1" Type="http://schemas.openxmlformats.org/officeDocument/2006/relationships/image" Target="../media/image48.png"/></Relationships>
</file>

<file path=ppt/slides/_rels/slide2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slide" Target="slide6.xml"/><Relationship Id="rId17" Type="http://schemas.openxmlformats.org/officeDocument/2006/relationships/notesSlide" Target="../notesSlides/notesSlide26.xml"/><Relationship Id="rId16" Type="http://schemas.openxmlformats.org/officeDocument/2006/relationships/slideLayout" Target="../slideLayouts/slideLayout1.xml"/><Relationship Id="rId15" Type="http://schemas.openxmlformats.org/officeDocument/2006/relationships/image" Target="../media/image14.png"/><Relationship Id="rId14" Type="http://schemas.openxmlformats.org/officeDocument/2006/relationships/tags" Target="../tags/tag45.xml"/><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50681" y="463327"/>
            <a:ext cx="8538139" cy="3814139"/>
          </a:xfrm>
          <a:prstGeom prst="rect">
            <a:avLst/>
          </a:prstGeom>
        </p:spPr>
      </p:pic>
      <p:sp>
        <p:nvSpPr>
          <p:cNvPr id="22" name="文本框 21"/>
          <p:cNvSpPr txBox="1"/>
          <p:nvPr/>
        </p:nvSpPr>
        <p:spPr>
          <a:xfrm>
            <a:off x="2681013" y="2708567"/>
            <a:ext cx="7109639" cy="1015663"/>
          </a:xfrm>
          <a:prstGeom prst="rect">
            <a:avLst/>
          </a:prstGeom>
          <a:noFill/>
        </p:spPr>
        <p:txBody>
          <a:bodyPr wrap="none" rtlCol="0">
            <a:spAutoFit/>
          </a:bodyPr>
          <a:lstStyle/>
          <a:p>
            <a:r>
              <a:rPr lang="zh-CN" altLang="en-US" sz="6000" dirty="0">
                <a:solidFill>
                  <a:srgbClr val="1972B3"/>
                </a:solidFill>
                <a:latin typeface="汉仪秀英体简" panose="02010609000101010101" pitchFamily="49" charset="-122"/>
                <a:ea typeface="汉仪秀英体简" panose="02010609000101010101" pitchFamily="49" charset="-122"/>
                <a:cs typeface="+mn-ea"/>
                <a:sym typeface="+mn-lt"/>
              </a:rPr>
              <a:t>夏令营活动策划方案</a:t>
            </a:r>
            <a:endParaRPr lang="zh-CN" altLang="en-US" sz="60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23" name="矩形 22"/>
          <p:cNvSpPr/>
          <p:nvPr/>
        </p:nvSpPr>
        <p:spPr>
          <a:xfrm>
            <a:off x="3134597"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MH_Entry_1">
            <a:hlinkClick r:id="rId2" action="ppaction://hlinksldjump"/>
          </p:cNvPr>
          <p:cNvSpPr txBox="1">
            <a:spLocks noChangeArrowheads="1"/>
          </p:cNvSpPr>
          <p:nvPr>
            <p:custDataLst>
              <p:tags r:id="rId3"/>
            </p:custDataLst>
          </p:nvPr>
        </p:nvSpPr>
        <p:spPr bwMode="auto">
          <a:xfrm>
            <a:off x="3478980"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健康</a:t>
            </a:r>
            <a:endParaRPr lang="zh-CN" altLang="en-US" sz="2000" b="1" dirty="0">
              <a:solidFill>
                <a:schemeClr val="tx1">
                  <a:lumMod val="75000"/>
                  <a:lumOff val="25000"/>
                </a:schemeClr>
              </a:solidFill>
              <a:latin typeface="+mn-lt"/>
              <a:ea typeface="+mn-ea"/>
              <a:cs typeface="+mn-ea"/>
              <a:sym typeface="+mn-lt"/>
            </a:endParaRPr>
          </a:p>
        </p:txBody>
      </p:sp>
      <p:sp>
        <p:nvSpPr>
          <p:cNvPr id="25" name="MH_Entry_1">
            <a:hlinkClick r:id="rId2" action="ppaction://hlinksldjump"/>
          </p:cNvPr>
          <p:cNvSpPr txBox="1">
            <a:spLocks noChangeArrowheads="1"/>
          </p:cNvSpPr>
          <p:nvPr>
            <p:custDataLst>
              <p:tags r:id="rId4"/>
            </p:custDataLst>
          </p:nvPr>
        </p:nvSpPr>
        <p:spPr bwMode="auto">
          <a:xfrm>
            <a:off x="4799823"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欢乐</a:t>
            </a:r>
            <a:endParaRPr lang="zh-CN" altLang="en-US" sz="2000" b="1" dirty="0">
              <a:solidFill>
                <a:schemeClr val="tx1">
                  <a:lumMod val="75000"/>
                  <a:lumOff val="25000"/>
                </a:schemeClr>
              </a:solidFill>
              <a:latin typeface="+mn-lt"/>
              <a:ea typeface="+mn-ea"/>
              <a:cs typeface="+mn-ea"/>
              <a:sym typeface="+mn-lt"/>
            </a:endParaRPr>
          </a:p>
        </p:txBody>
      </p:sp>
      <p:sp>
        <p:nvSpPr>
          <p:cNvPr id="26" name="MH_Entry_1">
            <a:hlinkClick r:id="rId2" action="ppaction://hlinksldjump"/>
          </p:cNvPr>
          <p:cNvSpPr txBox="1">
            <a:spLocks noChangeArrowheads="1"/>
          </p:cNvSpPr>
          <p:nvPr>
            <p:custDataLst>
              <p:tags r:id="rId5"/>
            </p:custDataLst>
          </p:nvPr>
        </p:nvSpPr>
        <p:spPr bwMode="auto">
          <a:xfrm>
            <a:off x="6120666"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运动</a:t>
            </a:r>
            <a:endParaRPr lang="zh-CN" altLang="en-US" sz="2000" b="1" dirty="0">
              <a:solidFill>
                <a:schemeClr val="tx1">
                  <a:lumMod val="75000"/>
                  <a:lumOff val="25000"/>
                </a:schemeClr>
              </a:solidFill>
              <a:latin typeface="+mn-lt"/>
              <a:ea typeface="+mn-ea"/>
              <a:cs typeface="+mn-ea"/>
              <a:sym typeface="+mn-lt"/>
            </a:endParaRPr>
          </a:p>
        </p:txBody>
      </p:sp>
      <p:sp>
        <p:nvSpPr>
          <p:cNvPr id="27" name="MH_Entry_1">
            <a:hlinkClick r:id="rId2" action="ppaction://hlinksldjump"/>
          </p:cNvPr>
          <p:cNvSpPr txBox="1">
            <a:spLocks noChangeArrowheads="1"/>
          </p:cNvSpPr>
          <p:nvPr>
            <p:custDataLst>
              <p:tags r:id="rId6"/>
            </p:custDataLst>
          </p:nvPr>
        </p:nvSpPr>
        <p:spPr bwMode="auto">
          <a:xfrm>
            <a:off x="7441509"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求知</a:t>
            </a:r>
            <a:endParaRPr lang="zh-CN" altLang="en-US" sz="2000" b="1" dirty="0">
              <a:solidFill>
                <a:schemeClr val="tx1">
                  <a:lumMod val="75000"/>
                  <a:lumOff val="25000"/>
                </a:schemeClr>
              </a:solidFill>
              <a:latin typeface="+mn-lt"/>
              <a:ea typeface="+mn-ea"/>
              <a:cs typeface="+mn-ea"/>
              <a:sym typeface="+mn-lt"/>
            </a:endParaRPr>
          </a:p>
        </p:txBody>
      </p:sp>
      <p:sp>
        <p:nvSpPr>
          <p:cNvPr id="28" name="MH_Entry_1">
            <a:hlinkClick r:id="rId2" action="ppaction://hlinksldjump"/>
          </p:cNvPr>
          <p:cNvSpPr txBox="1">
            <a:spLocks noChangeArrowheads="1"/>
          </p:cNvSpPr>
          <p:nvPr>
            <p:custDataLst>
              <p:tags r:id="rId7"/>
            </p:custDataLst>
          </p:nvPr>
        </p:nvSpPr>
        <p:spPr bwMode="auto">
          <a:xfrm>
            <a:off x="8762352"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体验</a:t>
            </a:r>
            <a:endParaRPr lang="zh-CN" altLang="en-US" sz="2000" b="1" dirty="0">
              <a:solidFill>
                <a:schemeClr val="tx1">
                  <a:lumMod val="75000"/>
                  <a:lumOff val="25000"/>
                </a:schemeClr>
              </a:solidFill>
              <a:latin typeface="+mn-lt"/>
              <a:ea typeface="+mn-ea"/>
              <a:cs typeface="+mn-ea"/>
              <a:sym typeface="+mn-lt"/>
            </a:endParaRPr>
          </a:p>
        </p:txBody>
      </p:sp>
      <p:sp>
        <p:nvSpPr>
          <p:cNvPr id="29" name="矩形 28"/>
          <p:cNvSpPr/>
          <p:nvPr/>
        </p:nvSpPr>
        <p:spPr>
          <a:xfrm>
            <a:off x="4456520"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778443"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100366"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422287"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31082" y="3216398"/>
            <a:ext cx="4086972" cy="4086972"/>
          </a:xfrm>
          <a:prstGeom prst="rect">
            <a:avLst/>
          </a:prstGeom>
        </p:spPr>
      </p:pic>
      <p:pic>
        <p:nvPicPr>
          <p:cNvPr id="36" name="图片 3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54392" y="-992332"/>
            <a:ext cx="3319896" cy="3319896"/>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88055" y="1388110"/>
            <a:ext cx="3624724" cy="3624724"/>
          </a:xfrm>
          <a:prstGeom prst="rect">
            <a:avLst/>
          </a:prstGeom>
        </p:spPr>
      </p:pic>
      <p:pic>
        <p:nvPicPr>
          <p:cNvPr id="40" name="图片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0862" y="-397143"/>
            <a:ext cx="3317606" cy="3317606"/>
          </a:xfrm>
          <a:prstGeom prst="rect">
            <a:avLst/>
          </a:prstGeom>
        </p:spPr>
      </p:pic>
      <p:pic>
        <p:nvPicPr>
          <p:cNvPr id="42" name="图片 4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1115" y="2980965"/>
            <a:ext cx="4369476" cy="4369476"/>
          </a:xfrm>
          <a:prstGeom prst="rect">
            <a:avLst/>
          </a:prstGeom>
        </p:spPr>
      </p:pic>
      <p:pic>
        <p:nvPicPr>
          <p:cNvPr id="44" name="图片 4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15804" y="4601894"/>
            <a:ext cx="3407893" cy="668144"/>
          </a:xfrm>
          <a:prstGeom prst="rect">
            <a:avLst/>
          </a:prstGeom>
        </p:spPr>
      </p:pic>
      <p:sp>
        <p:nvSpPr>
          <p:cNvPr id="45" name="MH_Entry_1">
            <a:hlinkClick r:id="rId2" action="ppaction://hlinksldjump"/>
          </p:cNvPr>
          <p:cNvSpPr txBox="1">
            <a:spLocks noChangeArrowheads="1"/>
          </p:cNvSpPr>
          <p:nvPr>
            <p:custDataLst>
              <p:tags r:id="rId14"/>
            </p:custDataLst>
          </p:nvPr>
        </p:nvSpPr>
        <p:spPr bwMode="auto">
          <a:xfrm>
            <a:off x="4475617" y="4627283"/>
            <a:ext cx="3288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dirty="0">
                <a:solidFill>
                  <a:schemeClr val="tx1">
                    <a:lumMod val="75000"/>
                    <a:lumOff val="25000"/>
                  </a:schemeClr>
                </a:solidFill>
                <a:latin typeface="+mn-lt"/>
                <a:ea typeface="+mn-ea"/>
                <a:cs typeface="+mn-ea"/>
                <a:sym typeface="+mn-lt"/>
              </a:rPr>
              <a:t>承办单位：培训学校</a:t>
            </a:r>
            <a:endParaRPr lang="zh-CN" altLang="en-US" dirty="0">
              <a:solidFill>
                <a:schemeClr val="tx1">
                  <a:lumMod val="75000"/>
                  <a:lumOff val="25000"/>
                </a:schemeClr>
              </a:solidFill>
              <a:latin typeface="+mn-lt"/>
              <a:ea typeface="+mn-ea"/>
              <a:cs typeface="+mn-ea"/>
              <a:sym typeface="+mn-lt"/>
            </a:endParaRPr>
          </a:p>
        </p:txBody>
      </p:sp>
      <p:pic>
        <p:nvPicPr>
          <p:cNvPr id="46" name="图片 4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173582" y="2859635"/>
            <a:ext cx="5715000" cy="5715000"/>
          </a:xfrm>
          <a:prstGeom prst="rect">
            <a:avLst/>
          </a:prstGeom>
        </p:spPr>
      </p:pic>
      <p:pic>
        <p:nvPicPr>
          <p:cNvPr id="47" name="PA_MakeIt Last.mp3">
            <a:hlinkClick r:id="" action="ppaction://media"/>
          </p:cNvPr>
          <p:cNvPicPr>
            <a:picLocks noChangeAspect="1"/>
          </p:cNvPicPr>
          <p:nvPr>
            <a:audioFile r:link="rId16"/>
            <p:extLst>
              <p:ext uri="{DAA4B4D4-6D71-4841-9C94-3DE7FCFB9230}">
                <p14:media xmlns:p14="http://schemas.microsoft.com/office/powerpoint/2010/main" r:embed="rId17"/>
              </p:ext>
            </p:extLst>
            <p:custDataLst>
              <p:tags r:id="rId18"/>
            </p:custDataLst>
          </p:nvPr>
        </p:nvPicPr>
        <p:blipFill>
          <a:blip r:embed="rId19" cstate="print"/>
          <a:stretch>
            <a:fillRect/>
          </a:stretch>
        </p:blipFill>
        <p:spPr>
          <a:xfrm>
            <a:off x="-2549026" y="1013325"/>
            <a:ext cx="1314239" cy="13142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ppt_x</p:attrName>
                                        </p:attrNameLst>
                                      </p:cBhvr>
                                      <p:tavLst>
                                        <p:tav tm="0">
                                          <p:val>
                                            <p:strVal val="#ppt_x"/>
                                          </p:val>
                                        </p:tav>
                                        <p:tav tm="100000">
                                          <p:val>
                                            <p:strVal val="#ppt_x"/>
                                          </p:val>
                                        </p:tav>
                                      </p:tavLst>
                                    </p:anim>
                                    <p:anim calcmode="lin" valueType="num">
                                      <p:cBhvr>
                                        <p:cTn id="7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barn(inVertical)">
                                      <p:cBhvr>
                                        <p:cTn id="75" dur="500"/>
                                        <p:tgtEl>
                                          <p:spTgt spid="45"/>
                                        </p:tgtEl>
                                      </p:cBhvr>
                                    </p:animEffect>
                                  </p:childTnLst>
                                </p:cTn>
                              </p:par>
                              <p:par>
                                <p:cTn id="76" presetID="16" presetClass="entr" presetSubtype="21" fill="hold"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barn(inVertical)">
                                      <p:cBhvr>
                                        <p:cTn id="78" dur="500"/>
                                        <p:tgtEl>
                                          <p:spTgt spid="44"/>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1000"/>
                                        <p:tgtEl>
                                          <p:spTgt spid="40"/>
                                        </p:tgtEl>
                                      </p:cBhvr>
                                    </p:animEffect>
                                    <p:anim calcmode="lin" valueType="num">
                                      <p:cBhvr>
                                        <p:cTn id="84" dur="1000" fill="hold"/>
                                        <p:tgtEl>
                                          <p:spTgt spid="40"/>
                                        </p:tgtEl>
                                        <p:attrNameLst>
                                          <p:attrName>ppt_x</p:attrName>
                                        </p:attrNameLst>
                                      </p:cBhvr>
                                      <p:tavLst>
                                        <p:tav tm="0">
                                          <p:val>
                                            <p:strVal val="#ppt_x"/>
                                          </p:val>
                                        </p:tav>
                                        <p:tav tm="100000">
                                          <p:val>
                                            <p:strVal val="#ppt_x"/>
                                          </p:val>
                                        </p:tav>
                                      </p:tavLst>
                                    </p:anim>
                                    <p:anim calcmode="lin" valueType="num">
                                      <p:cBhvr>
                                        <p:cTn id="8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nodeType="click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randombar(horizontal)">
                                      <p:cBhvr>
                                        <p:cTn id="90" dur="5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randombar(horizontal)">
                                      <p:cBhvr>
                                        <p:cTn id="95" dur="500"/>
                                        <p:tgtEl>
                                          <p:spTgt spid="3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nodeType="click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wipe(down)">
                                      <p:cBhvr>
                                        <p:cTn id="100" dur="500"/>
                                        <p:tgtEl>
                                          <p:spTgt spid="42"/>
                                        </p:tgtEl>
                                      </p:cBhvr>
                                    </p:animEffect>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1000"/>
                                        <p:tgtEl>
                                          <p:spTgt spid="46"/>
                                        </p:tgtEl>
                                      </p:cBhvr>
                                    </p:animEffect>
                                    <p:anim calcmode="lin" valueType="num">
                                      <p:cBhvr>
                                        <p:cTn id="106" dur="1000" fill="hold"/>
                                        <p:tgtEl>
                                          <p:spTgt spid="46"/>
                                        </p:tgtEl>
                                        <p:attrNameLst>
                                          <p:attrName>ppt_x</p:attrName>
                                        </p:attrNameLst>
                                      </p:cBhvr>
                                      <p:tavLst>
                                        <p:tav tm="0">
                                          <p:val>
                                            <p:strVal val="#ppt_x"/>
                                          </p:val>
                                        </p:tav>
                                        <p:tav tm="100000">
                                          <p:val>
                                            <p:strVal val="#ppt_x"/>
                                          </p:val>
                                        </p:tav>
                                      </p:tavLst>
                                    </p:anim>
                                    <p:anim calcmode="lin" valueType="num">
                                      <p:cBhvr>
                                        <p:cTn id="10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animEffect transition="in" filter="fade">
                                      <p:cBhvr>
                                        <p:cTn id="11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115" fill="hold" display="0">
                  <p:stCondLst>
                    <p:cond delay="indefinite"/>
                  </p:stCondLst>
                  <p:endCondLst>
                    <p:cond evt="onStopAudio" delay="0">
                      <p:tgtEl>
                        <p:sldTgt/>
                      </p:tgtEl>
                    </p:cond>
                  </p:endCondLst>
                </p:cTn>
                <p:tgtEl>
                  <p:spTgt spid="47"/>
                </p:tgtEl>
              </p:cMediaNode>
            </p:audio>
          </p:childTnLst>
        </p:cTn>
      </p:par>
    </p:tnLst>
    <p:bldLst>
      <p:bldP spid="22" grpId="0"/>
      <p:bldP spid="23" grpId="0" animBg="1"/>
      <p:bldP spid="24" grpId="0"/>
      <p:bldP spid="25" grpId="0"/>
      <p:bldP spid="26" grpId="0"/>
      <p:bldP spid="27" grpId="0"/>
      <p:bldP spid="28" grpId="0"/>
      <p:bldP spid="29" grpId="0" animBg="1"/>
      <p:bldP spid="30" grpId="0" animBg="1"/>
      <p:bldP spid="31" grpId="0" animBg="1"/>
      <p:bldP spid="32" grpId="0" animBg="1"/>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79260" y="1623459"/>
            <a:ext cx="4893178" cy="4893178"/>
          </a:xfrm>
          <a:prstGeom prst="rect">
            <a:avLst/>
          </a:prstGeom>
        </p:spPr>
      </p:pic>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4392" y="-992332"/>
            <a:ext cx="3319896" cy="3319896"/>
          </a:xfrm>
          <a:prstGeom prst="rect">
            <a:avLst/>
          </a:prstGeom>
        </p:spPr>
      </p:pic>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8055" y="1388110"/>
            <a:ext cx="3624724" cy="3624724"/>
          </a:xfrm>
          <a:prstGeom prst="rect">
            <a:avLst/>
          </a:prstGeom>
        </p:spPr>
      </p:pic>
      <p:pic>
        <p:nvPicPr>
          <p:cNvPr id="40" name="图片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333" y="-992332"/>
            <a:ext cx="4022411" cy="4022411"/>
          </a:xfrm>
          <a:prstGeom prst="rect">
            <a:avLst/>
          </a:prstGeom>
        </p:spPr>
      </p:pic>
      <p:pic>
        <p:nvPicPr>
          <p:cNvPr id="42" name="图片 4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41" y="2652851"/>
            <a:ext cx="4719965" cy="4719965"/>
          </a:xfrm>
          <a:prstGeom prst="rect">
            <a:avLst/>
          </a:prstGeom>
        </p:spPr>
      </p:pic>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45840" y="1638117"/>
            <a:ext cx="2605491" cy="1273526"/>
          </a:xfrm>
          <a:prstGeom prst="rect">
            <a:avLst/>
          </a:prstGeom>
        </p:spPr>
      </p:pic>
      <p:sp>
        <p:nvSpPr>
          <p:cNvPr id="33" name="文本框 32"/>
          <p:cNvSpPr txBox="1"/>
          <p:nvPr/>
        </p:nvSpPr>
        <p:spPr>
          <a:xfrm>
            <a:off x="1974600" y="1638117"/>
            <a:ext cx="1947969" cy="938719"/>
          </a:xfrm>
          <a:prstGeom prst="rect">
            <a:avLst/>
          </a:prstGeom>
          <a:noFill/>
        </p:spPr>
        <p:txBody>
          <a:bodyPr wrap="none" rtlCol="0">
            <a:spAutoFit/>
          </a:bodyPr>
          <a:lstStyle/>
          <a:p>
            <a:r>
              <a:rPr lang="zh-CN" altLang="en-US" sz="5500" dirty="0">
                <a:solidFill>
                  <a:srgbClr val="1972B3"/>
                </a:solidFill>
                <a:latin typeface="汉仪秀英体简" panose="02010609000101010101" pitchFamily="49" charset="-122"/>
                <a:ea typeface="汉仪秀英体简" panose="02010609000101010101" pitchFamily="49" charset="-122"/>
                <a:cs typeface="+mn-ea"/>
                <a:sym typeface="+mn-lt"/>
              </a:rPr>
              <a:t>目 录</a:t>
            </a:r>
            <a:endParaRPr lang="zh-CN" altLang="en-US" sz="55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35" name="MH_Entry_1">
            <a:hlinkClick r:id="rId7" action="ppaction://hlinksldjump"/>
          </p:cNvPr>
          <p:cNvSpPr txBox="1">
            <a:spLocks noChangeArrowheads="1"/>
          </p:cNvSpPr>
          <p:nvPr>
            <p:custDataLst>
              <p:tags r:id="rId8"/>
            </p:custDataLst>
          </p:nvPr>
        </p:nvSpPr>
        <p:spPr bwMode="auto">
          <a:xfrm>
            <a:off x="6221752" y="1623459"/>
            <a:ext cx="278680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800" b="1" dirty="0">
                <a:solidFill>
                  <a:schemeClr val="tx1">
                    <a:lumMod val="75000"/>
                    <a:lumOff val="25000"/>
                  </a:schemeClr>
                </a:solidFill>
                <a:latin typeface="+mn-lt"/>
                <a:ea typeface="+mn-ea"/>
                <a:cs typeface="+mn-ea"/>
                <a:sym typeface="+mn-lt"/>
              </a:rPr>
              <a:t>夏令营的意义</a:t>
            </a:r>
            <a:endParaRPr lang="zh-CN" altLang="en-US" sz="2800" b="1" dirty="0">
              <a:solidFill>
                <a:schemeClr val="tx1">
                  <a:lumMod val="75000"/>
                  <a:lumOff val="25000"/>
                </a:schemeClr>
              </a:solidFill>
              <a:latin typeface="+mn-lt"/>
              <a:ea typeface="+mn-ea"/>
              <a:cs typeface="+mn-ea"/>
              <a:sym typeface="+mn-lt"/>
            </a:endParaRPr>
          </a:p>
        </p:txBody>
      </p:sp>
      <p:sp>
        <p:nvSpPr>
          <p:cNvPr id="37" name="MH_Entry_1">
            <a:hlinkClick r:id="rId7" action="ppaction://hlinksldjump"/>
          </p:cNvPr>
          <p:cNvSpPr txBox="1">
            <a:spLocks noChangeArrowheads="1"/>
          </p:cNvSpPr>
          <p:nvPr>
            <p:custDataLst>
              <p:tags r:id="rId9"/>
            </p:custDataLst>
          </p:nvPr>
        </p:nvSpPr>
        <p:spPr bwMode="auto">
          <a:xfrm>
            <a:off x="6221752" y="2568839"/>
            <a:ext cx="278680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800" b="1" dirty="0">
                <a:solidFill>
                  <a:schemeClr val="tx1">
                    <a:lumMod val="75000"/>
                    <a:lumOff val="25000"/>
                  </a:schemeClr>
                </a:solidFill>
                <a:latin typeface="+mn-lt"/>
                <a:ea typeface="+mn-ea"/>
                <a:cs typeface="+mn-ea"/>
                <a:sym typeface="+mn-lt"/>
              </a:rPr>
              <a:t>儿童夏令营介绍</a:t>
            </a:r>
            <a:endParaRPr lang="zh-CN" altLang="en-US" sz="2800" b="1" dirty="0">
              <a:solidFill>
                <a:schemeClr val="tx1">
                  <a:lumMod val="75000"/>
                  <a:lumOff val="25000"/>
                </a:schemeClr>
              </a:solidFill>
              <a:latin typeface="+mn-lt"/>
              <a:ea typeface="+mn-ea"/>
              <a:cs typeface="+mn-ea"/>
              <a:sym typeface="+mn-lt"/>
            </a:endParaRPr>
          </a:p>
        </p:txBody>
      </p:sp>
      <p:sp>
        <p:nvSpPr>
          <p:cNvPr id="39" name="MH_Entry_1">
            <a:hlinkClick r:id="rId7" action="ppaction://hlinksldjump"/>
          </p:cNvPr>
          <p:cNvSpPr txBox="1">
            <a:spLocks noChangeArrowheads="1"/>
          </p:cNvSpPr>
          <p:nvPr>
            <p:custDataLst>
              <p:tags r:id="rId10"/>
            </p:custDataLst>
          </p:nvPr>
        </p:nvSpPr>
        <p:spPr bwMode="auto">
          <a:xfrm>
            <a:off x="6221752" y="3514219"/>
            <a:ext cx="278680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800" b="1" dirty="0">
                <a:solidFill>
                  <a:schemeClr val="tx1">
                    <a:lumMod val="75000"/>
                    <a:lumOff val="25000"/>
                  </a:schemeClr>
                </a:solidFill>
                <a:latin typeface="+mn-lt"/>
                <a:ea typeface="+mn-ea"/>
                <a:cs typeface="+mn-ea"/>
                <a:sym typeface="+mn-lt"/>
              </a:rPr>
              <a:t>活动安排</a:t>
            </a:r>
            <a:endParaRPr lang="zh-CN" altLang="en-US" sz="2800" b="1" dirty="0">
              <a:solidFill>
                <a:schemeClr val="tx1">
                  <a:lumMod val="75000"/>
                  <a:lumOff val="25000"/>
                </a:schemeClr>
              </a:solidFill>
              <a:latin typeface="+mn-lt"/>
              <a:ea typeface="+mn-ea"/>
              <a:cs typeface="+mn-ea"/>
              <a:sym typeface="+mn-lt"/>
            </a:endParaRPr>
          </a:p>
        </p:txBody>
      </p:sp>
      <p:sp>
        <p:nvSpPr>
          <p:cNvPr id="41" name="MH_Entry_1">
            <a:hlinkClick r:id="rId7" action="ppaction://hlinksldjump"/>
          </p:cNvPr>
          <p:cNvSpPr txBox="1">
            <a:spLocks noChangeArrowheads="1"/>
          </p:cNvSpPr>
          <p:nvPr>
            <p:custDataLst>
              <p:tags r:id="rId11"/>
            </p:custDataLst>
          </p:nvPr>
        </p:nvSpPr>
        <p:spPr bwMode="auto">
          <a:xfrm>
            <a:off x="6221752" y="4459598"/>
            <a:ext cx="278680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800" b="1" dirty="0">
                <a:solidFill>
                  <a:schemeClr val="tx1">
                    <a:lumMod val="75000"/>
                    <a:lumOff val="25000"/>
                  </a:schemeClr>
                </a:solidFill>
                <a:latin typeface="+mn-lt"/>
                <a:ea typeface="+mn-ea"/>
                <a:cs typeface="+mn-ea"/>
                <a:sym typeface="+mn-lt"/>
              </a:rPr>
              <a:t>安全知识与自救</a:t>
            </a:r>
            <a:endParaRPr lang="zh-CN" altLang="en-US" sz="2800" b="1" dirty="0">
              <a:solidFill>
                <a:schemeClr val="tx1">
                  <a:lumMod val="75000"/>
                  <a:lumOff val="25000"/>
                </a:schemeClr>
              </a:solidFill>
              <a:latin typeface="+mn-lt"/>
              <a:ea typeface="+mn-ea"/>
              <a:cs typeface="+mn-ea"/>
              <a:sym typeface="+mn-lt"/>
            </a:endParaRPr>
          </a:p>
        </p:txBody>
      </p:sp>
      <p:pic>
        <p:nvPicPr>
          <p:cNvPr id="3" name="图片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2697" y="4970246"/>
            <a:ext cx="2130962" cy="2130962"/>
          </a:xfrm>
          <a:prstGeom prst="rect">
            <a:avLst/>
          </a:prstGeom>
        </p:spPr>
      </p:pic>
      <p:sp>
        <p:nvSpPr>
          <p:cNvPr id="43" name="矩形 42"/>
          <p:cNvSpPr/>
          <p:nvPr/>
        </p:nvSpPr>
        <p:spPr>
          <a:xfrm>
            <a:off x="5075918" y="1626781"/>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01</a:t>
            </a:r>
            <a:endParaRPr lang="zh-CN" altLang="en-US" sz="3000" b="1" dirty="0">
              <a:latin typeface="+mn-ea"/>
            </a:endParaRPr>
          </a:p>
        </p:txBody>
      </p:sp>
      <p:sp>
        <p:nvSpPr>
          <p:cNvPr id="46" name="矩形 45"/>
          <p:cNvSpPr/>
          <p:nvPr/>
        </p:nvSpPr>
        <p:spPr>
          <a:xfrm>
            <a:off x="5073943" y="2565397"/>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02</a:t>
            </a:r>
            <a:endParaRPr lang="zh-CN" altLang="en-US" sz="3000" b="1" dirty="0">
              <a:latin typeface="+mn-ea"/>
            </a:endParaRPr>
          </a:p>
        </p:txBody>
      </p:sp>
      <p:sp>
        <p:nvSpPr>
          <p:cNvPr id="47" name="矩形 46"/>
          <p:cNvSpPr/>
          <p:nvPr/>
        </p:nvSpPr>
        <p:spPr>
          <a:xfrm>
            <a:off x="5084318" y="3504013"/>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03</a:t>
            </a:r>
            <a:endParaRPr lang="zh-CN" altLang="en-US" sz="3000" b="1" dirty="0">
              <a:latin typeface="+mn-ea"/>
            </a:endParaRPr>
          </a:p>
        </p:txBody>
      </p:sp>
      <p:sp>
        <p:nvSpPr>
          <p:cNvPr id="48" name="矩形 47"/>
          <p:cNvSpPr/>
          <p:nvPr/>
        </p:nvSpPr>
        <p:spPr>
          <a:xfrm>
            <a:off x="5084318" y="4442629"/>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04</a:t>
            </a:r>
            <a:endParaRPr lang="zh-CN" altLang="en-US" sz="3000" b="1"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randombar(horizontal)">
                                      <p:cBhvr>
                                        <p:cTn id="14" dur="500"/>
                                        <p:tgtEl>
                                          <p:spTgt spid="38"/>
                                        </p:tgtEl>
                                      </p:cBhvr>
                                    </p:animEffect>
                                  </p:childTnLst>
                                </p:cTn>
                              </p:par>
                              <p:par>
                                <p:cTn id="15" presetID="14" presetClass="entr" presetSubtype="1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randombar(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arn(inVertical)">
                                      <p:cBhvr>
                                        <p:cTn id="22" dur="500"/>
                                        <p:tgtEl>
                                          <p:spTgt spid="33"/>
                                        </p:tgtEl>
                                      </p:cBhvr>
                                    </p:animEffect>
                                  </p:childTnLst>
                                </p:cTn>
                              </p:par>
                              <p:par>
                                <p:cTn id="23" presetID="16" presetClass="entr" presetSubtype="2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inVertical)">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1000"/>
                                        <p:tgtEl>
                                          <p:spTgt spid="46"/>
                                        </p:tgtEl>
                                      </p:cBhvr>
                                    </p:animEffect>
                                    <p:anim calcmode="lin" valueType="num">
                                      <p:cBhvr>
                                        <p:cTn id="43" dur="1000" fill="hold"/>
                                        <p:tgtEl>
                                          <p:spTgt spid="46"/>
                                        </p:tgtEl>
                                        <p:attrNameLst>
                                          <p:attrName>ppt_x</p:attrName>
                                        </p:attrNameLst>
                                      </p:cBhvr>
                                      <p:tavLst>
                                        <p:tav tm="0">
                                          <p:val>
                                            <p:strVal val="#ppt_x"/>
                                          </p:val>
                                        </p:tav>
                                        <p:tav tm="100000">
                                          <p:val>
                                            <p:strVal val="#ppt_x"/>
                                          </p:val>
                                        </p:tav>
                                      </p:tavLst>
                                    </p:anim>
                                    <p:anim calcmode="lin" valueType="num">
                                      <p:cBhvr>
                                        <p:cTn id="44" dur="1000" fill="hold"/>
                                        <p:tgtEl>
                                          <p:spTgt spid="4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1000"/>
                                        <p:tgtEl>
                                          <p:spTgt spid="48"/>
                                        </p:tgtEl>
                                      </p:cBhvr>
                                    </p:animEffect>
                                    <p:anim calcmode="lin" valueType="num">
                                      <p:cBhvr>
                                        <p:cTn id="67" dur="1000" fill="hold"/>
                                        <p:tgtEl>
                                          <p:spTgt spid="48"/>
                                        </p:tgtEl>
                                        <p:attrNameLst>
                                          <p:attrName>ppt_x</p:attrName>
                                        </p:attrNameLst>
                                      </p:cBhvr>
                                      <p:tavLst>
                                        <p:tav tm="0">
                                          <p:val>
                                            <p:strVal val="#ppt_x"/>
                                          </p:val>
                                        </p:tav>
                                        <p:tav tm="100000">
                                          <p:val>
                                            <p:strVal val="#ppt_x"/>
                                          </p:val>
                                        </p:tav>
                                      </p:tavLst>
                                    </p:anim>
                                    <p:anim calcmode="lin" valueType="num">
                                      <p:cBhvr>
                                        <p:cTn id="68" dur="1000" fill="hold"/>
                                        <p:tgtEl>
                                          <p:spTgt spid="4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anim calcmode="lin" valueType="num">
                                      <p:cBhvr>
                                        <p:cTn id="72" dur="1000" fill="hold"/>
                                        <p:tgtEl>
                                          <p:spTgt spid="41"/>
                                        </p:tgtEl>
                                        <p:attrNameLst>
                                          <p:attrName>ppt_x</p:attrName>
                                        </p:attrNameLst>
                                      </p:cBhvr>
                                      <p:tavLst>
                                        <p:tav tm="0">
                                          <p:val>
                                            <p:strVal val="#ppt_x"/>
                                          </p:val>
                                        </p:tav>
                                        <p:tav tm="100000">
                                          <p:val>
                                            <p:strVal val="#ppt_x"/>
                                          </p:val>
                                        </p:tav>
                                      </p:tavLst>
                                    </p:anim>
                                    <p:anim calcmode="lin" valueType="num">
                                      <p:cBhvr>
                                        <p:cTn id="7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down)">
                                      <p:cBhvr>
                                        <p:cTn id="78" dur="500"/>
                                        <p:tgtEl>
                                          <p:spTgt spid="42"/>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randombar(horizontal)">
                                      <p:cBhvr>
                                        <p:cTn id="83" dur="500"/>
                                        <p:tgtEl>
                                          <p:spTgt spid="34"/>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fade">
                                      <p:cBhvr>
                                        <p:cTn id="88" dur="1000"/>
                                        <p:tgtEl>
                                          <p:spTgt spid="3"/>
                                        </p:tgtEl>
                                      </p:cBhvr>
                                    </p:animEffect>
                                    <p:anim calcmode="lin" valueType="num">
                                      <p:cBhvr>
                                        <p:cTn id="89" dur="1000" fill="hold"/>
                                        <p:tgtEl>
                                          <p:spTgt spid="3"/>
                                        </p:tgtEl>
                                        <p:attrNameLst>
                                          <p:attrName>ppt_x</p:attrName>
                                        </p:attrNameLst>
                                      </p:cBhvr>
                                      <p:tavLst>
                                        <p:tav tm="0">
                                          <p:val>
                                            <p:strVal val="#ppt_x"/>
                                          </p:val>
                                        </p:tav>
                                        <p:tav tm="100000">
                                          <p:val>
                                            <p:strVal val="#ppt_x"/>
                                          </p:val>
                                        </p:tav>
                                      </p:tavLst>
                                    </p:anim>
                                    <p:anim calcmode="lin" valueType="num">
                                      <p:cBhvr>
                                        <p:cTn id="9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7" grpId="0"/>
      <p:bldP spid="39" grpId="0"/>
      <p:bldP spid="41" grpId="0"/>
      <p:bldP spid="43" grpId="0" animBg="1"/>
      <p:bldP spid="46" grpId="0" animBg="1"/>
      <p:bldP spid="47"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47107" y="-325872"/>
            <a:ext cx="3415888" cy="3415888"/>
          </a:xfrm>
          <a:prstGeom prst="rect">
            <a:avLst/>
          </a:pr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269" y="715612"/>
            <a:ext cx="3624724" cy="3624724"/>
          </a:xfrm>
          <a:prstGeom prst="rect">
            <a:avLst/>
          </a:pr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14" y="-548478"/>
            <a:ext cx="4022411" cy="4022411"/>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524" y="2398816"/>
            <a:ext cx="5099339" cy="5099339"/>
          </a:xfrm>
          <a:prstGeom prst="rect">
            <a:avLst/>
          </a:prstGeom>
        </p:spPr>
      </p:pic>
      <p:sp>
        <p:nvSpPr>
          <p:cNvPr id="35" name="MH_Entry_1">
            <a:hlinkClick r:id="rId5" action="ppaction://hlinksldjump"/>
          </p:cNvPr>
          <p:cNvSpPr txBox="1">
            <a:spLocks noChangeArrowheads="1"/>
          </p:cNvSpPr>
          <p:nvPr>
            <p:custDataLst>
              <p:tags r:id="rId6"/>
            </p:custDataLst>
          </p:nvPr>
        </p:nvSpPr>
        <p:spPr bwMode="auto">
          <a:xfrm>
            <a:off x="3806570" y="3431248"/>
            <a:ext cx="4293001"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rPr>
              <a:t>夏令营的意义</a:t>
            </a:r>
            <a:endPar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7417" y="4727038"/>
            <a:ext cx="2130962" cy="2130962"/>
          </a:xfrm>
          <a:prstGeom prst="rect">
            <a:avLst/>
          </a:prstGeom>
        </p:spPr>
      </p:pic>
      <p:sp>
        <p:nvSpPr>
          <p:cNvPr id="43" name="矩形 42"/>
          <p:cNvSpPr/>
          <p:nvPr/>
        </p:nvSpPr>
        <p:spPr>
          <a:xfrm>
            <a:off x="5551821" y="2204538"/>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01</a:t>
            </a:r>
            <a:endParaRPr lang="zh-CN" altLang="en-US" sz="3000" b="1" dirty="0">
              <a:latin typeface="+mn-ea"/>
            </a:endParaRPr>
          </a:p>
        </p:txBody>
      </p:sp>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3187" y="2554711"/>
            <a:ext cx="5715000" cy="5715000"/>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007" y="-571099"/>
            <a:ext cx="4546472" cy="45464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randombar(horizontal)">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34516" y="-974281"/>
            <a:ext cx="5901267" cy="8623681"/>
          </a:xfrm>
          <a:prstGeom prst="rect">
            <a:avLst/>
          </a:prstGeom>
        </p:spPr>
      </p:pic>
      <p:sp>
        <p:nvSpPr>
          <p:cNvPr id="4" name="矩形 3"/>
          <p:cNvSpPr/>
          <p:nvPr/>
        </p:nvSpPr>
        <p:spPr>
          <a:xfrm>
            <a:off x="1219364" y="1382176"/>
            <a:ext cx="3960266" cy="2264402"/>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     拓展训练的早期形式起源于二战期间的上生存训练。战争结束后，拓展训练的独特创意和训练方式逐渐被推广开来。训练目标由单纯的体能训练，扩展到心理训练，人格训练，素质训练等等！发展至今也逐渐的被青少年以及儿童所青睐。</a:t>
            </a:r>
            <a:endParaRPr lang="zh-CN" altLang="en-US" sz="1600" dirty="0">
              <a:solidFill>
                <a:schemeClr val="tx1">
                  <a:lumMod val="75000"/>
                  <a:lumOff val="25000"/>
                </a:schemeClr>
              </a:solidFill>
              <a:cs typeface="+mn-ea"/>
              <a:sym typeface="+mn-lt"/>
            </a:endParaRPr>
          </a:p>
        </p:txBody>
      </p:sp>
      <p:sp>
        <p:nvSpPr>
          <p:cNvPr id="8" name="MH_Entry_1">
            <a:hlinkClick r:id="rId2" action="ppaction://hlinksldjump"/>
          </p:cNvPr>
          <p:cNvSpPr txBox="1">
            <a:spLocks noChangeArrowheads="1"/>
          </p:cNvSpPr>
          <p:nvPr>
            <p:custDataLst>
              <p:tags r:id="rId3"/>
            </p:custDataLst>
          </p:nvPr>
        </p:nvSpPr>
        <p:spPr bwMode="auto">
          <a:xfrm>
            <a:off x="1115725" y="325501"/>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夏令营的意义</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11" name="矩形 10"/>
          <p:cNvSpPr/>
          <p:nvPr/>
        </p:nvSpPr>
        <p:spPr>
          <a:xfrm>
            <a:off x="6244288" y="1558135"/>
            <a:ext cx="3745532" cy="3741730"/>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青少年是祖国的未来，他们的综合素质决定看他们的未来的成就以及对社会的贡献。</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青少年的素质培养就要从儿童时期进行训练。</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使孩子很早的接受专业系统的训练和培训。</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能够从小对儿童产生深刻影响的，改变中国传统式教盲的一种学习方式就是体睑式的学习一一拓展训练！</a:t>
            </a:r>
            <a:endParaRPr lang="zh-CN" altLang="en-US" sz="1600" dirty="0">
              <a:solidFill>
                <a:schemeClr val="tx1">
                  <a:lumMod val="75000"/>
                  <a:lumOff val="25000"/>
                </a:schemeClr>
              </a:solidFill>
              <a:cs typeface="+mn-ea"/>
              <a:sym typeface="+mn-lt"/>
            </a:endParaRP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385" y="3773463"/>
            <a:ext cx="3846245" cy="227081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style.rotation</p:attrName>
                                        </p:attrNameLst>
                                      </p:cBhvr>
                                      <p:tavLst>
                                        <p:tav tm="0">
                                          <p:val>
                                            <p:fltVal val="90"/>
                                          </p:val>
                                        </p:tav>
                                        <p:tav tm="100000">
                                          <p:val>
                                            <p:fltVal val="0"/>
                                          </p:val>
                                        </p:tav>
                                      </p:tavLst>
                                    </p:anim>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7983" y="0"/>
            <a:ext cx="7853045" cy="7853045"/>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夏令营的意义</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9" name="矩形 8"/>
          <p:cNvSpPr/>
          <p:nvPr/>
        </p:nvSpPr>
        <p:spPr>
          <a:xfrm>
            <a:off x="1183221" y="1883685"/>
            <a:ext cx="5104868" cy="2535951"/>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能够让孩子感受到有知心的朋左在关心他（地</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感受到积极的情感沟通！</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理解和支持他人，有较强的换位思考能力！</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处理事情的应变能力，面对团难的勇气！</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培养孩子的创新思维，领导能力，组织能力，人格魅力的展现！</a:t>
            </a:r>
            <a:endParaRPr lang="zh-CN" altLang="en-US" dirty="0">
              <a:solidFill>
                <a:schemeClr val="tx1">
                  <a:lumMod val="75000"/>
                  <a:lumOff val="25000"/>
                </a:schemeClr>
              </a:solidFill>
              <a:cs typeface="+mn-ea"/>
              <a:sym typeface="+mn-lt"/>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4054" y="807541"/>
            <a:ext cx="4666901" cy="5181779"/>
          </a:xfrm>
          <a:prstGeom prst="rect">
            <a:avLst/>
          </a:prstGeom>
        </p:spPr>
      </p:pic>
      <p:sp>
        <p:nvSpPr>
          <p:cNvPr id="12" name="矩形 11"/>
          <p:cNvSpPr/>
          <p:nvPr/>
        </p:nvSpPr>
        <p:spPr>
          <a:xfrm>
            <a:off x="7853045" y="1746037"/>
            <a:ext cx="3101945" cy="793487"/>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培养儿童积极健康的心态，积极进取的人生态度！</a:t>
            </a:r>
            <a:endParaRPr lang="zh-CN" altLang="en-US" sz="1600" dirty="0">
              <a:solidFill>
                <a:schemeClr val="tx1">
                  <a:lumMod val="75000"/>
                  <a:lumOff val="25000"/>
                </a:schemeClr>
              </a:solidFill>
              <a:cs typeface="+mn-ea"/>
              <a:sym typeface="+mn-lt"/>
            </a:endParaRPr>
          </a:p>
        </p:txBody>
      </p:sp>
      <p:sp>
        <p:nvSpPr>
          <p:cNvPr id="14" name="矩形 13"/>
          <p:cNvSpPr/>
          <p:nvPr/>
        </p:nvSpPr>
        <p:spPr>
          <a:xfrm>
            <a:off x="7378471" y="2754918"/>
            <a:ext cx="3267909" cy="793487"/>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了解自身优点，更积极客现的看待缺点，提高自我认识能力！</a:t>
            </a:r>
            <a:endParaRPr lang="zh-CN" altLang="en-US" sz="1600" dirty="0">
              <a:solidFill>
                <a:schemeClr val="tx1">
                  <a:lumMod val="75000"/>
                  <a:lumOff val="25000"/>
                </a:schemeClr>
              </a:solidFill>
              <a:cs typeface="+mn-ea"/>
              <a:sym typeface="+mn-lt"/>
            </a:endParaRPr>
          </a:p>
        </p:txBody>
      </p:sp>
      <p:sp>
        <p:nvSpPr>
          <p:cNvPr id="15" name="矩形 14"/>
          <p:cNvSpPr/>
          <p:nvPr/>
        </p:nvSpPr>
        <p:spPr>
          <a:xfrm>
            <a:off x="7670466" y="4848203"/>
            <a:ext cx="3467403" cy="584775"/>
          </a:xfrm>
          <a:prstGeom prst="rect">
            <a:avLst/>
          </a:prstGeom>
        </p:spPr>
        <p:txBody>
          <a:bodyPr wrap="square">
            <a:spAutoFit/>
          </a:bodyPr>
          <a:lstStyle/>
          <a:p>
            <a:r>
              <a:rPr lang="zh-CN" altLang="en-US" sz="1600" dirty="0">
                <a:solidFill>
                  <a:schemeClr val="tx1">
                    <a:lumMod val="75000"/>
                    <a:lumOff val="25000"/>
                  </a:schemeClr>
                </a:solidFill>
                <a:cs typeface="+mn-ea"/>
                <a:sym typeface="+mn-lt"/>
              </a:rPr>
              <a:t>激发了孩子与人交往的欲望，锻炼了孩子与人沟通和交流的能力！</a:t>
            </a:r>
            <a:endParaRPr lang="zh-CN" altLang="en-US" sz="16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47107" y="-325872"/>
            <a:ext cx="3415888" cy="3415888"/>
          </a:xfrm>
          <a:prstGeom prst="rect">
            <a:avLst/>
          </a:pr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269" y="715612"/>
            <a:ext cx="3624724" cy="3624724"/>
          </a:xfrm>
          <a:prstGeom prst="rect">
            <a:avLst/>
          </a:pr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14" y="-548478"/>
            <a:ext cx="4022411" cy="4022411"/>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524" y="2398816"/>
            <a:ext cx="5099339" cy="5099339"/>
          </a:xfrm>
          <a:prstGeom prst="rect">
            <a:avLst/>
          </a:prstGeom>
        </p:spPr>
      </p:pic>
      <p:sp>
        <p:nvSpPr>
          <p:cNvPr id="35" name="MH_Entry_1">
            <a:hlinkClick r:id="rId5" action="ppaction://hlinksldjump"/>
          </p:cNvPr>
          <p:cNvSpPr txBox="1">
            <a:spLocks noChangeArrowheads="1"/>
          </p:cNvSpPr>
          <p:nvPr>
            <p:custDataLst>
              <p:tags r:id="rId6"/>
            </p:custDataLst>
          </p:nvPr>
        </p:nvSpPr>
        <p:spPr bwMode="auto">
          <a:xfrm>
            <a:off x="3806570" y="3431248"/>
            <a:ext cx="4293001"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rPr>
              <a:t>儿童夏令营介绍</a:t>
            </a:r>
            <a:endPar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7417" y="4727038"/>
            <a:ext cx="2130962" cy="2130962"/>
          </a:xfrm>
          <a:prstGeom prst="rect">
            <a:avLst/>
          </a:prstGeom>
        </p:spPr>
      </p:pic>
      <p:sp>
        <p:nvSpPr>
          <p:cNvPr id="43" name="矩形 42"/>
          <p:cNvSpPr/>
          <p:nvPr/>
        </p:nvSpPr>
        <p:spPr>
          <a:xfrm>
            <a:off x="5551821" y="2204538"/>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02</a:t>
            </a:r>
            <a:endParaRPr lang="zh-CN" altLang="en-US" sz="3000" b="1" dirty="0">
              <a:latin typeface="+mn-ea"/>
            </a:endParaRPr>
          </a:p>
        </p:txBody>
      </p:sp>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3187" y="2554711"/>
            <a:ext cx="5715000" cy="5715000"/>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007" y="-571099"/>
            <a:ext cx="4546472" cy="45464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randombar(horizontal)">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Entry_1">
            <a:hlinkClick r:id="rId1" action="ppaction://hlinksldjump"/>
          </p:cNvPr>
          <p:cNvSpPr txBox="1">
            <a:spLocks noChangeArrowheads="1"/>
          </p:cNvSpPr>
          <p:nvPr>
            <p:custDataLst>
              <p:tags r:id="rId2"/>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儿童夏令营介绍</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2" name="矩形 1"/>
          <p:cNvSpPr/>
          <p:nvPr/>
        </p:nvSpPr>
        <p:spPr>
          <a:xfrm>
            <a:off x="6912164" y="4564504"/>
            <a:ext cx="1595309"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科普夏令营</a:t>
            </a:r>
            <a:endParaRPr lang="en-US" altLang="zh-CN" sz="2200" b="1" dirty="0">
              <a:solidFill>
                <a:schemeClr val="tx1">
                  <a:lumMod val="75000"/>
                  <a:lumOff val="25000"/>
                </a:schemeClr>
              </a:solidFill>
              <a:cs typeface="+mn-ea"/>
              <a:sym typeface="+mn-lt"/>
            </a:endParaRPr>
          </a:p>
        </p:txBody>
      </p:sp>
      <p:sp>
        <p:nvSpPr>
          <p:cNvPr id="34" name="矩形 33"/>
          <p:cNvSpPr/>
          <p:nvPr/>
        </p:nvSpPr>
        <p:spPr>
          <a:xfrm>
            <a:off x="6092691" y="3896218"/>
            <a:ext cx="1595309"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情商夏令营</a:t>
            </a:r>
            <a:endParaRPr lang="en-US" altLang="zh-CN" sz="2200" b="1" dirty="0">
              <a:solidFill>
                <a:schemeClr val="tx1">
                  <a:lumMod val="75000"/>
                  <a:lumOff val="25000"/>
                </a:schemeClr>
              </a:solidFill>
              <a:cs typeface="+mn-ea"/>
              <a:sym typeface="+mn-lt"/>
            </a:endParaRPr>
          </a:p>
        </p:txBody>
      </p:sp>
      <p:sp>
        <p:nvSpPr>
          <p:cNvPr id="3" name="矩形 2"/>
          <p:cNvSpPr/>
          <p:nvPr/>
        </p:nvSpPr>
        <p:spPr>
          <a:xfrm>
            <a:off x="5254643" y="3151461"/>
            <a:ext cx="1877437"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休闲性夏令营</a:t>
            </a:r>
            <a:endParaRPr lang="en-US" altLang="zh-CN" sz="2200" b="1" dirty="0">
              <a:solidFill>
                <a:schemeClr val="tx1">
                  <a:lumMod val="75000"/>
                  <a:lumOff val="25000"/>
                </a:schemeClr>
              </a:solidFill>
              <a:cs typeface="+mn-ea"/>
              <a:sym typeface="+mn-lt"/>
            </a:endParaRPr>
          </a:p>
        </p:txBody>
      </p:sp>
      <p:sp>
        <p:nvSpPr>
          <p:cNvPr id="35" name="矩形 34"/>
          <p:cNvSpPr/>
          <p:nvPr/>
        </p:nvSpPr>
        <p:spPr>
          <a:xfrm>
            <a:off x="4261414" y="2327837"/>
            <a:ext cx="2441694"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特殊目的性夏令营</a:t>
            </a:r>
            <a:endParaRPr lang="en-US" altLang="zh-CN" sz="2200" b="1" dirty="0">
              <a:solidFill>
                <a:schemeClr val="tx1">
                  <a:lumMod val="75000"/>
                  <a:lumOff val="25000"/>
                </a:schemeClr>
              </a:solidFill>
              <a:cs typeface="+mn-ea"/>
              <a:sym typeface="+mn-lt"/>
            </a:endParaRPr>
          </a:p>
        </p:txBody>
      </p:sp>
      <p:grpSp>
        <p:nvGrpSpPr>
          <p:cNvPr id="41" name="Group 3"/>
          <p:cNvGrpSpPr/>
          <p:nvPr/>
        </p:nvGrpSpPr>
        <p:grpSpPr bwMode="auto">
          <a:xfrm>
            <a:off x="2234931" y="2133019"/>
            <a:ext cx="4379913" cy="2890838"/>
            <a:chOff x="0" y="0"/>
            <a:chExt cx="5166566" cy="3409678"/>
          </a:xfrm>
        </p:grpSpPr>
        <p:sp>
          <p:nvSpPr>
            <p:cNvPr id="42" name="椭圆 2"/>
            <p:cNvSpPr/>
            <p:nvPr/>
          </p:nvSpPr>
          <p:spPr bwMode="auto">
            <a:xfrm rot="1748642">
              <a:off x="0" y="0"/>
              <a:ext cx="2211568" cy="2230053"/>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2194B3"/>
              </a:solidFill>
              <a:prstDash val="sysDash"/>
              <a:round/>
              <a:tailEnd type="triangle" w="lg" len="lg"/>
            </a:ln>
          </p:spPr>
          <p:txBody>
            <a:bodyPr lIns="68580" tIns="34290" rIns="68580" bIns="34290" anchor="ctr"/>
            <a:lstStyle/>
            <a:p>
              <a:pPr fontAlgn="auto">
                <a:spcBef>
                  <a:spcPts val="0"/>
                </a:spcBef>
                <a:spcAft>
                  <a:spcPts val="0"/>
                </a:spcAft>
                <a:defRPr/>
              </a:pPr>
              <a:endParaRPr lang="zh-CN" altLang="en-US">
                <a:solidFill>
                  <a:schemeClr val="tx1">
                    <a:lumMod val="65000"/>
                    <a:lumOff val="35000"/>
                  </a:schemeClr>
                </a:solidFill>
                <a:latin typeface="+mn-lt"/>
                <a:ea typeface="+mn-ea"/>
              </a:endParaRPr>
            </a:p>
          </p:txBody>
        </p:sp>
        <p:sp>
          <p:nvSpPr>
            <p:cNvPr id="43" name="椭圆 4"/>
            <p:cNvSpPr/>
            <p:nvPr/>
          </p:nvSpPr>
          <p:spPr bwMode="auto">
            <a:xfrm rot="1748642">
              <a:off x="2072994" y="1512916"/>
              <a:ext cx="1573003" cy="74709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2194B3"/>
              </a:solidFill>
              <a:prstDash val="sysDash"/>
              <a:round/>
            </a:ln>
          </p:spPr>
          <p:txBody>
            <a:bodyPr lIns="68580" tIns="34290" rIns="68580" bIns="34290" anchor="ctr"/>
            <a:lstStyle/>
            <a:p>
              <a:pPr fontAlgn="auto">
                <a:spcBef>
                  <a:spcPts val="0"/>
                </a:spcBef>
                <a:spcAft>
                  <a:spcPts val="0"/>
                </a:spcAft>
                <a:defRPr/>
              </a:pPr>
              <a:endParaRPr lang="zh-CN" altLang="en-US">
                <a:solidFill>
                  <a:schemeClr val="tx1">
                    <a:lumMod val="65000"/>
                    <a:lumOff val="35000"/>
                  </a:schemeClr>
                </a:solidFill>
                <a:latin typeface="+mn-lt"/>
                <a:ea typeface="+mn-ea"/>
              </a:endParaRPr>
            </a:p>
          </p:txBody>
        </p:sp>
        <p:sp>
          <p:nvSpPr>
            <p:cNvPr id="44" name="椭圆 4"/>
            <p:cNvSpPr/>
            <p:nvPr/>
          </p:nvSpPr>
          <p:spPr bwMode="auto">
            <a:xfrm rot="1748643" flipV="1">
              <a:off x="3159115" y="2877911"/>
              <a:ext cx="1121700" cy="53176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2194B3"/>
              </a:solidFill>
              <a:prstDash val="sysDash"/>
              <a:round/>
            </a:ln>
          </p:spPr>
          <p:txBody>
            <a:bodyPr lIns="68580" tIns="34290" rIns="68580" bIns="34290" anchor="ctr"/>
            <a:lstStyle/>
            <a:p>
              <a:pPr fontAlgn="auto">
                <a:spcBef>
                  <a:spcPts val="0"/>
                </a:spcBef>
                <a:spcAft>
                  <a:spcPts val="0"/>
                </a:spcAft>
                <a:defRPr/>
              </a:pPr>
              <a:endParaRPr lang="zh-CN" altLang="en-US">
                <a:solidFill>
                  <a:schemeClr val="tx1">
                    <a:lumMod val="65000"/>
                    <a:lumOff val="35000"/>
                  </a:schemeClr>
                </a:solidFill>
                <a:latin typeface="+mn-lt"/>
                <a:ea typeface="+mn-ea"/>
              </a:endParaRPr>
            </a:p>
          </p:txBody>
        </p:sp>
        <p:sp>
          <p:nvSpPr>
            <p:cNvPr id="45" name="椭圆 4"/>
            <p:cNvSpPr/>
            <p:nvPr/>
          </p:nvSpPr>
          <p:spPr bwMode="auto">
            <a:xfrm rot="1748642">
              <a:off x="4393172" y="3020215"/>
              <a:ext cx="773394" cy="366994"/>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2194B3"/>
              </a:solidFill>
              <a:prstDash val="sysDash"/>
              <a:round/>
            </a:ln>
          </p:spPr>
          <p:txBody>
            <a:bodyPr lIns="68580" tIns="34290" rIns="68580" bIns="34290" anchor="ctr"/>
            <a:lstStyle/>
            <a:p>
              <a:pPr fontAlgn="auto">
                <a:spcBef>
                  <a:spcPts val="0"/>
                </a:spcBef>
                <a:spcAft>
                  <a:spcPts val="0"/>
                </a:spcAft>
                <a:defRPr/>
              </a:pPr>
              <a:endParaRPr lang="zh-CN" altLang="en-US">
                <a:solidFill>
                  <a:schemeClr val="tx1">
                    <a:lumMod val="65000"/>
                    <a:lumOff val="35000"/>
                  </a:schemeClr>
                </a:solidFill>
                <a:latin typeface="+mn-lt"/>
                <a:ea typeface="+mn-ea"/>
              </a:endParaRPr>
            </a:p>
          </p:txBody>
        </p:sp>
      </p:grpSp>
      <p:sp>
        <p:nvSpPr>
          <p:cNvPr id="46" name="KSO_GN4"/>
          <p:cNvSpPr>
            <a:spLocks noChangeArrowheads="1"/>
          </p:cNvSpPr>
          <p:nvPr/>
        </p:nvSpPr>
        <p:spPr bwMode="auto">
          <a:xfrm>
            <a:off x="2347644" y="2248907"/>
            <a:ext cx="1663700" cy="1665287"/>
          </a:xfrm>
          <a:prstGeom prst="ellipse">
            <a:avLst/>
          </a:prstGeom>
          <a:solidFill>
            <a:srgbClr val="1972B3"/>
          </a:solidFill>
          <a:ln>
            <a:noFill/>
          </a:ln>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auto">
              <a:lnSpc>
                <a:spcPct val="130000"/>
              </a:lnSpc>
              <a:spcBef>
                <a:spcPts val="0"/>
              </a:spcBef>
              <a:spcAft>
                <a:spcPts val="0"/>
              </a:spcAft>
              <a:defRPr/>
            </a:pPr>
            <a:r>
              <a:rPr lang="en-US" altLang="zh-CN" sz="5400" dirty="0">
                <a:solidFill>
                  <a:schemeClr val="bg1"/>
                </a:solidFill>
                <a:latin typeface="Impact" panose="020B0806030902050204" pitchFamily="34" charset="0"/>
              </a:rPr>
              <a:t>04</a:t>
            </a:r>
            <a:endParaRPr lang="en-US" altLang="zh-CN" sz="5400" dirty="0">
              <a:solidFill>
                <a:schemeClr val="bg1"/>
              </a:solidFill>
              <a:latin typeface="Impact" panose="020B0806030902050204" pitchFamily="34" charset="0"/>
            </a:endParaRPr>
          </a:p>
        </p:txBody>
      </p:sp>
      <p:sp>
        <p:nvSpPr>
          <p:cNvPr id="47" name="KSO_GN3"/>
          <p:cNvSpPr>
            <a:spLocks noChangeArrowheads="1"/>
          </p:cNvSpPr>
          <p:nvPr/>
        </p:nvSpPr>
        <p:spPr bwMode="auto">
          <a:xfrm>
            <a:off x="3879581" y="3469694"/>
            <a:ext cx="1177925" cy="1177925"/>
          </a:xfrm>
          <a:prstGeom prst="ellipse">
            <a:avLst/>
          </a:prstGeom>
          <a:solidFill>
            <a:srgbClr val="1972B3"/>
          </a:solidFill>
          <a:ln>
            <a:noFill/>
          </a:ln>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auto">
              <a:lnSpc>
                <a:spcPct val="130000"/>
              </a:lnSpc>
              <a:spcBef>
                <a:spcPts val="0"/>
              </a:spcBef>
              <a:spcAft>
                <a:spcPts val="0"/>
              </a:spcAft>
              <a:defRPr/>
            </a:pPr>
            <a:r>
              <a:rPr lang="en-US" altLang="zh-CN" sz="4000" dirty="0">
                <a:solidFill>
                  <a:schemeClr val="bg1"/>
                </a:solidFill>
                <a:latin typeface="Impact" panose="020B0806030902050204" pitchFamily="34" charset="0"/>
              </a:rPr>
              <a:t>03</a:t>
            </a:r>
            <a:endParaRPr lang="en-US" altLang="zh-CN" sz="4000" dirty="0">
              <a:solidFill>
                <a:schemeClr val="bg1"/>
              </a:solidFill>
              <a:latin typeface="Impact" panose="020B0806030902050204" pitchFamily="34" charset="0"/>
            </a:endParaRPr>
          </a:p>
        </p:txBody>
      </p:sp>
      <p:sp>
        <p:nvSpPr>
          <p:cNvPr id="48" name="KSO_GN2"/>
          <p:cNvSpPr>
            <a:spLocks noChangeArrowheads="1"/>
          </p:cNvSpPr>
          <p:nvPr/>
        </p:nvSpPr>
        <p:spPr bwMode="auto">
          <a:xfrm rot="10800000" flipV="1">
            <a:off x="5101956" y="4120569"/>
            <a:ext cx="839788" cy="839788"/>
          </a:xfrm>
          <a:prstGeom prst="ellipse">
            <a:avLst/>
          </a:prstGeom>
          <a:solidFill>
            <a:srgbClr val="1972B3"/>
          </a:solidFill>
          <a:ln>
            <a:noFill/>
          </a:ln>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auto">
              <a:lnSpc>
                <a:spcPct val="130000"/>
              </a:lnSpc>
              <a:spcBef>
                <a:spcPts val="0"/>
              </a:spcBef>
              <a:spcAft>
                <a:spcPts val="0"/>
              </a:spcAft>
              <a:defRPr/>
            </a:pPr>
            <a:r>
              <a:rPr lang="en-US" altLang="zh-CN" sz="2700">
                <a:solidFill>
                  <a:schemeClr val="bg1"/>
                </a:solidFill>
                <a:latin typeface="Impact" panose="020B0806030902050204" pitchFamily="34" charset="0"/>
              </a:rPr>
              <a:t>02</a:t>
            </a:r>
            <a:endParaRPr lang="en-US" altLang="zh-CN" sz="1500">
              <a:solidFill>
                <a:schemeClr val="bg1"/>
              </a:solidFill>
              <a:latin typeface="Impact" panose="020B0806030902050204" pitchFamily="34" charset="0"/>
            </a:endParaRPr>
          </a:p>
        </p:txBody>
      </p:sp>
      <p:sp>
        <p:nvSpPr>
          <p:cNvPr id="49" name="KSO_GN1"/>
          <p:cNvSpPr>
            <a:spLocks noChangeArrowheads="1"/>
          </p:cNvSpPr>
          <p:nvPr/>
        </p:nvSpPr>
        <p:spPr bwMode="auto">
          <a:xfrm>
            <a:off x="5903644" y="4738107"/>
            <a:ext cx="579437" cy="579437"/>
          </a:xfrm>
          <a:prstGeom prst="ellipse">
            <a:avLst/>
          </a:prstGeom>
          <a:solidFill>
            <a:srgbClr val="1972B3"/>
          </a:solidFill>
          <a:ln>
            <a:noFill/>
          </a:ln>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auto">
              <a:lnSpc>
                <a:spcPct val="130000"/>
              </a:lnSpc>
              <a:spcBef>
                <a:spcPts val="0"/>
              </a:spcBef>
              <a:spcAft>
                <a:spcPts val="0"/>
              </a:spcAft>
              <a:defRPr/>
            </a:pPr>
            <a:r>
              <a:rPr lang="en-US" altLang="zh-CN" sz="2700" dirty="0">
                <a:solidFill>
                  <a:schemeClr val="bg1"/>
                </a:solidFill>
                <a:latin typeface="Impact" panose="020B0806030902050204" pitchFamily="34" charset="0"/>
              </a:rPr>
              <a:t>01</a:t>
            </a:r>
            <a:endParaRPr lang="en-US" altLang="zh-CN" sz="2700" dirty="0">
              <a:solidFill>
                <a:schemeClr val="bg1"/>
              </a:solidFill>
              <a:latin typeface="Impact" panose="020B0806030902050204" pitchFamily="34" charset="0"/>
            </a:endParaRPr>
          </a:p>
        </p:txBody>
      </p:sp>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535" y="-920636"/>
            <a:ext cx="4546472" cy="4546472"/>
          </a:xfrm>
          <a:prstGeom prst="rect">
            <a:avLst/>
          </a:prstGeom>
        </p:spPr>
      </p:pic>
      <p:pic>
        <p:nvPicPr>
          <p:cNvPr id="52" name="图片 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35" y="2758724"/>
            <a:ext cx="5884491" cy="5884491"/>
          </a:xfrm>
          <a:prstGeom prst="rect">
            <a:avLst/>
          </a:prstGeom>
        </p:spPr>
      </p:pic>
      <p:pic>
        <p:nvPicPr>
          <p:cNvPr id="54" name="图片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6154" y="-289622"/>
            <a:ext cx="3961014" cy="39610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horizontal)">
                                      <p:cBhvr>
                                        <p:cTn id="26" dur="500"/>
                                        <p:tgtEl>
                                          <p:spTgt spid="2"/>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randombar(horizontal)">
                                      <p:cBhvr>
                                        <p:cTn id="29" dur="500"/>
                                        <p:tgtEl>
                                          <p:spTgt spid="3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randombar(horizontal)">
                                      <p:cBhvr>
                                        <p:cTn id="32" dur="500"/>
                                        <p:tgtEl>
                                          <p:spTgt spid="3"/>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par>
                                <p:cTn id="36" presetID="14" presetClass="entr" presetSubtype="10"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randombar(horizontal)">
                                      <p:cBhvr>
                                        <p:cTn id="38" dur="500"/>
                                        <p:tgtEl>
                                          <p:spTgt spid="41"/>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randombar(horizontal)">
                                      <p:cBhvr>
                                        <p:cTn id="41" dur="500"/>
                                        <p:tgtEl>
                                          <p:spTgt spid="46"/>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randombar(horizontal)">
                                      <p:cBhvr>
                                        <p:cTn id="44" dur="500"/>
                                        <p:tgtEl>
                                          <p:spTgt spid="47"/>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randombar(horizontal)">
                                      <p:cBhvr>
                                        <p:cTn id="47" dur="500"/>
                                        <p:tgtEl>
                                          <p:spTgt spid="48"/>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randombar(horizontal)">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4" grpId="0"/>
      <p:bldP spid="3" grpId="0"/>
      <p:bldP spid="35" grpId="0"/>
      <p:bldP spid="46" grpId="0" animBg="1"/>
      <p:bldP spid="47" grpId="0" animBg="1"/>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5079" y="807541"/>
            <a:ext cx="4202685" cy="5355343"/>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科普夏令营</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909" y="861573"/>
            <a:ext cx="4722013" cy="5880202"/>
          </a:xfrm>
          <a:prstGeom prst="rect">
            <a:avLst/>
          </a:prstGeom>
        </p:spPr>
      </p:pic>
      <p:sp>
        <p:nvSpPr>
          <p:cNvPr id="9" name="矩形 8"/>
          <p:cNvSpPr/>
          <p:nvPr/>
        </p:nvSpPr>
        <p:spPr>
          <a:xfrm rot="338213">
            <a:off x="2242903" y="2117975"/>
            <a:ext cx="2833088" cy="3367397"/>
          </a:xfrm>
          <a:prstGeom prst="rect">
            <a:avLst/>
          </a:prstGeom>
        </p:spPr>
        <p:txBody>
          <a:bodyPr wrap="square">
            <a:spAutoFit/>
          </a:bodyPr>
          <a:lstStyle/>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常见动植物的分类、解剖、行为的学习。如通过对中国林蛙的解剖结构学习了解哈什蚂是如何产生的；通过对家鸽的解剖来学习鸟类的呼吸双循环等。</a:t>
            </a:r>
            <a:endParaRPr lang="zh-CN" altLang="zh-CN" kern="100" dirty="0">
              <a:solidFill>
                <a:schemeClr val="tx1">
                  <a:lumMod val="75000"/>
                  <a:lumOff val="25000"/>
                </a:schemeClr>
              </a:solidFill>
              <a:latin typeface="+mn-ea"/>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简单标本的制作及方法</a:t>
            </a:r>
            <a:endParaRPr lang="zh-CN" altLang="zh-CN" kern="100" dirty="0">
              <a:solidFill>
                <a:schemeClr val="tx1">
                  <a:lumMod val="75000"/>
                  <a:lumOff val="25000"/>
                </a:schemeClr>
              </a:solidFill>
              <a:latin typeface="+mn-ea"/>
              <a:cs typeface="Times New Roman" panose="02020603050405020304" pitchFamily="18" charset="0"/>
            </a:endParaRPr>
          </a:p>
        </p:txBody>
      </p:sp>
      <p:sp>
        <p:nvSpPr>
          <p:cNvPr id="16" name="矩形 15"/>
          <p:cNvSpPr/>
          <p:nvPr/>
        </p:nvSpPr>
        <p:spPr>
          <a:xfrm>
            <a:off x="7165538" y="2276827"/>
            <a:ext cx="2955009" cy="2951898"/>
          </a:xfrm>
          <a:prstGeom prst="rect">
            <a:avLst/>
          </a:prstGeom>
        </p:spPr>
        <p:txBody>
          <a:bodyPr wrap="square">
            <a:spAutoFit/>
          </a:bodyPr>
          <a:lstStyle/>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动植物的捕捉和采集。如：鸟类的捕捉及放生</a:t>
            </a:r>
            <a:endParaRPr lang="zh-CN" altLang="zh-CN" kern="100" dirty="0">
              <a:solidFill>
                <a:schemeClr val="tx1">
                  <a:lumMod val="75000"/>
                  <a:lumOff val="25000"/>
                </a:schemeClr>
              </a:solidFill>
              <a:latin typeface="+mn-ea"/>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海边百种无脊椎动物的学习及采集。</a:t>
            </a:r>
            <a:endParaRPr lang="zh-CN" altLang="zh-CN" kern="100" dirty="0">
              <a:solidFill>
                <a:schemeClr val="tx1">
                  <a:lumMod val="75000"/>
                  <a:lumOff val="25000"/>
                </a:schemeClr>
              </a:solidFill>
              <a:latin typeface="+mn-ea"/>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自然博物馆、海洋世界的游览</a:t>
            </a:r>
            <a:endParaRPr lang="zh-CN" altLang="zh-CN" kern="100" dirty="0">
              <a:solidFill>
                <a:schemeClr val="tx1">
                  <a:lumMod val="75000"/>
                  <a:lumOff val="25000"/>
                </a:schemeClr>
              </a:solidFill>
              <a:latin typeface="+mn-ea"/>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u"/>
            </a:pPr>
            <a:r>
              <a:rPr lang="zh-CN" altLang="zh-CN" kern="100" dirty="0">
                <a:solidFill>
                  <a:schemeClr val="tx1">
                    <a:lumMod val="75000"/>
                    <a:lumOff val="25000"/>
                  </a:schemeClr>
                </a:solidFill>
                <a:latin typeface="+mn-ea"/>
                <a:cs typeface="Times New Roman" panose="02020603050405020304" pitchFamily="18" charset="0"/>
              </a:rPr>
              <a:t>生存技能的学习</a:t>
            </a:r>
            <a:endParaRPr lang="zh-CN" altLang="zh-CN" kern="100" dirty="0">
              <a:solidFill>
                <a:schemeClr val="tx1">
                  <a:lumMod val="75000"/>
                  <a:lumOff val="25000"/>
                </a:schemeClr>
              </a:solidFill>
              <a:latin typeface="+mn-ea"/>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in)">
                                      <p:cBhvr>
                                        <p:cTn id="22" dur="2000"/>
                                        <p:tgtEl>
                                          <p:spTgt spid="13"/>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ircle(in)">
                                      <p:cBhvr>
                                        <p:cTn id="2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Entry_1">
            <a:hlinkClick r:id="rId1" action="ppaction://hlinksldjump"/>
          </p:cNvPr>
          <p:cNvSpPr txBox="1">
            <a:spLocks noChangeArrowheads="1"/>
          </p:cNvSpPr>
          <p:nvPr>
            <p:custDataLst>
              <p:tags r:id="rId2"/>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情商夏令营</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grpSp>
        <p:nvGrpSpPr>
          <p:cNvPr id="6" name="组合 5"/>
          <p:cNvGrpSpPr/>
          <p:nvPr/>
        </p:nvGrpSpPr>
        <p:grpSpPr>
          <a:xfrm>
            <a:off x="2322733" y="1589201"/>
            <a:ext cx="3007529" cy="673038"/>
            <a:chOff x="1725562" y="1899425"/>
            <a:chExt cx="3007529" cy="673038"/>
          </a:xfrm>
        </p:grpSpPr>
        <p:grpSp>
          <p:nvGrpSpPr>
            <p:cNvPr id="16" name="组合 15"/>
            <p:cNvGrpSpPr/>
            <p:nvPr/>
          </p:nvGrpSpPr>
          <p:grpSpPr>
            <a:xfrm>
              <a:off x="1725562" y="1899425"/>
              <a:ext cx="686168" cy="673038"/>
              <a:chOff x="3040277" y="2457118"/>
              <a:chExt cx="1463476" cy="1435472"/>
            </a:xfrm>
          </p:grpSpPr>
          <p:sp>
            <p:nvSpPr>
              <p:cNvPr id="17" name="任意多边形 10"/>
              <p:cNvSpPr/>
              <p:nvPr/>
            </p:nvSpPr>
            <p:spPr>
              <a:xfrm>
                <a:off x="3040277"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1" fmla="*/ 305986 w 1622438"/>
                  <a:gd name="connsiteY0-2" fmla="*/ 328669 h 1598867"/>
                  <a:gd name="connsiteX1-3" fmla="*/ 149435 w 1622438"/>
                  <a:gd name="connsiteY1-4" fmla="*/ 289531 h 1598867"/>
                  <a:gd name="connsiteX2-5" fmla="*/ 0 w 1622438"/>
                  <a:gd name="connsiteY2-6" fmla="*/ 414061 h 1598867"/>
                  <a:gd name="connsiteX3-7" fmla="*/ 3558 w 1622438"/>
                  <a:gd name="connsiteY3-8" fmla="*/ 1058054 h 1598867"/>
                  <a:gd name="connsiteX4-9" fmla="*/ 174341 w 1622438"/>
                  <a:gd name="connsiteY4-10" fmla="*/ 1342693 h 1598867"/>
                  <a:gd name="connsiteX5-11" fmla="*/ 291754 w 1622438"/>
                  <a:gd name="connsiteY5-12" fmla="*/ 1332019 h 1598867"/>
                  <a:gd name="connsiteX6-13" fmla="*/ 259732 w 1622438"/>
                  <a:gd name="connsiteY6-14" fmla="*/ 1449432 h 1598867"/>
                  <a:gd name="connsiteX7-15" fmla="*/ 416283 w 1622438"/>
                  <a:gd name="connsiteY7-16" fmla="*/ 1598867 h 1598867"/>
                  <a:gd name="connsiteX8-17" fmla="*/ 1152785 w 1622438"/>
                  <a:gd name="connsiteY8-18" fmla="*/ 1577519 h 1598867"/>
                  <a:gd name="connsiteX9-19" fmla="*/ 1348473 w 1622438"/>
                  <a:gd name="connsiteY9-20" fmla="*/ 1424526 h 1598867"/>
                  <a:gd name="connsiteX10-21" fmla="*/ 1330683 w 1622438"/>
                  <a:gd name="connsiteY10-22" fmla="*/ 1253743 h 1598867"/>
                  <a:gd name="connsiteX11-23" fmla="*/ 1483676 w 1622438"/>
                  <a:gd name="connsiteY11-24" fmla="*/ 1278649 h 1598867"/>
                  <a:gd name="connsiteX12-25" fmla="*/ 1615322 w 1622438"/>
                  <a:gd name="connsiteY12-26" fmla="*/ 1147004 h 1598867"/>
                  <a:gd name="connsiteX13-27" fmla="*/ 1622438 w 1622438"/>
                  <a:gd name="connsiteY13-28" fmla="*/ 435408 h 1598867"/>
                  <a:gd name="connsiteX14-29" fmla="*/ 1480118 w 1622438"/>
                  <a:gd name="connsiteY14-30" fmla="*/ 285973 h 1598867"/>
                  <a:gd name="connsiteX15-31" fmla="*/ 1334241 w 1622438"/>
                  <a:gd name="connsiteY15-32" fmla="*/ 310879 h 1598867"/>
                  <a:gd name="connsiteX16-33" fmla="*/ 1369821 w 1622438"/>
                  <a:gd name="connsiteY16-34" fmla="*/ 175676 h 1598867"/>
                  <a:gd name="connsiteX17-35" fmla="*/ 1170574 w 1622438"/>
                  <a:gd name="connsiteY17-36" fmla="*/ 44031 h 1598867"/>
                  <a:gd name="connsiteX18-37" fmla="*/ 501675 w 1622438"/>
                  <a:gd name="connsiteY18-38" fmla="*/ 12009 h 1598867"/>
                  <a:gd name="connsiteX19-39" fmla="*/ 256174 w 1622438"/>
                  <a:gd name="connsiteY19-40" fmla="*/ 115191 h 1598867"/>
                  <a:gd name="connsiteX20-41" fmla="*/ 305986 w 1622438"/>
                  <a:gd name="connsiteY20-42" fmla="*/ 328669 h 1598867"/>
                  <a:gd name="connsiteX0-43" fmla="*/ 305986 w 1622438"/>
                  <a:gd name="connsiteY0-44" fmla="*/ 328669 h 1598867"/>
                  <a:gd name="connsiteX1-45" fmla="*/ 149435 w 1622438"/>
                  <a:gd name="connsiteY1-46" fmla="*/ 289531 h 1598867"/>
                  <a:gd name="connsiteX2-47" fmla="*/ 0 w 1622438"/>
                  <a:gd name="connsiteY2-48" fmla="*/ 414061 h 1598867"/>
                  <a:gd name="connsiteX3-49" fmla="*/ 3558 w 1622438"/>
                  <a:gd name="connsiteY3-50" fmla="*/ 1058054 h 1598867"/>
                  <a:gd name="connsiteX4-51" fmla="*/ 174341 w 1622438"/>
                  <a:gd name="connsiteY4-52" fmla="*/ 1342693 h 1598867"/>
                  <a:gd name="connsiteX5-53" fmla="*/ 291754 w 1622438"/>
                  <a:gd name="connsiteY5-54" fmla="*/ 1332019 h 1598867"/>
                  <a:gd name="connsiteX6-55" fmla="*/ 259732 w 1622438"/>
                  <a:gd name="connsiteY6-56" fmla="*/ 1449432 h 1598867"/>
                  <a:gd name="connsiteX7-57" fmla="*/ 416283 w 1622438"/>
                  <a:gd name="connsiteY7-58" fmla="*/ 1598867 h 1598867"/>
                  <a:gd name="connsiteX8-59" fmla="*/ 1152785 w 1622438"/>
                  <a:gd name="connsiteY8-60" fmla="*/ 1577519 h 1598867"/>
                  <a:gd name="connsiteX9-61" fmla="*/ 1348473 w 1622438"/>
                  <a:gd name="connsiteY9-62" fmla="*/ 1424526 h 1598867"/>
                  <a:gd name="connsiteX10-63" fmla="*/ 1330683 w 1622438"/>
                  <a:gd name="connsiteY10-64" fmla="*/ 1253743 h 1598867"/>
                  <a:gd name="connsiteX11-65" fmla="*/ 1483676 w 1622438"/>
                  <a:gd name="connsiteY11-66" fmla="*/ 1278649 h 1598867"/>
                  <a:gd name="connsiteX12-67" fmla="*/ 1615322 w 1622438"/>
                  <a:gd name="connsiteY12-68" fmla="*/ 1147004 h 1598867"/>
                  <a:gd name="connsiteX13-69" fmla="*/ 1622438 w 1622438"/>
                  <a:gd name="connsiteY13-70" fmla="*/ 435408 h 1598867"/>
                  <a:gd name="connsiteX14-71" fmla="*/ 1480118 w 1622438"/>
                  <a:gd name="connsiteY14-72" fmla="*/ 285973 h 1598867"/>
                  <a:gd name="connsiteX15-73" fmla="*/ 1334241 w 1622438"/>
                  <a:gd name="connsiteY15-74" fmla="*/ 310879 h 1598867"/>
                  <a:gd name="connsiteX16-75" fmla="*/ 1369821 w 1622438"/>
                  <a:gd name="connsiteY16-76" fmla="*/ 175676 h 1598867"/>
                  <a:gd name="connsiteX17-77" fmla="*/ 1170574 w 1622438"/>
                  <a:gd name="connsiteY17-78" fmla="*/ 44031 h 1598867"/>
                  <a:gd name="connsiteX18-79" fmla="*/ 501675 w 1622438"/>
                  <a:gd name="connsiteY18-80" fmla="*/ 12009 h 1598867"/>
                  <a:gd name="connsiteX19-81" fmla="*/ 256174 w 1622438"/>
                  <a:gd name="connsiteY19-82" fmla="*/ 115191 h 1598867"/>
                  <a:gd name="connsiteX20-83" fmla="*/ 305986 w 1622438"/>
                  <a:gd name="connsiteY20-84" fmla="*/ 328669 h 1598867"/>
                  <a:gd name="connsiteX0-85" fmla="*/ 305986 w 1622438"/>
                  <a:gd name="connsiteY0-86" fmla="*/ 328669 h 1598867"/>
                  <a:gd name="connsiteX1-87" fmla="*/ 149435 w 1622438"/>
                  <a:gd name="connsiteY1-88" fmla="*/ 289531 h 1598867"/>
                  <a:gd name="connsiteX2-89" fmla="*/ 0 w 1622438"/>
                  <a:gd name="connsiteY2-90" fmla="*/ 414061 h 1598867"/>
                  <a:gd name="connsiteX3-91" fmla="*/ 3558 w 1622438"/>
                  <a:gd name="connsiteY3-92" fmla="*/ 1058054 h 1598867"/>
                  <a:gd name="connsiteX4-93" fmla="*/ 174341 w 1622438"/>
                  <a:gd name="connsiteY4-94" fmla="*/ 1342693 h 1598867"/>
                  <a:gd name="connsiteX5-95" fmla="*/ 291754 w 1622438"/>
                  <a:gd name="connsiteY5-96" fmla="*/ 1332019 h 1598867"/>
                  <a:gd name="connsiteX6-97" fmla="*/ 259732 w 1622438"/>
                  <a:gd name="connsiteY6-98" fmla="*/ 1449432 h 1598867"/>
                  <a:gd name="connsiteX7-99" fmla="*/ 416283 w 1622438"/>
                  <a:gd name="connsiteY7-100" fmla="*/ 1598867 h 1598867"/>
                  <a:gd name="connsiteX8-101" fmla="*/ 1152785 w 1622438"/>
                  <a:gd name="connsiteY8-102" fmla="*/ 1577519 h 1598867"/>
                  <a:gd name="connsiteX9-103" fmla="*/ 1348473 w 1622438"/>
                  <a:gd name="connsiteY9-104" fmla="*/ 1424526 h 1598867"/>
                  <a:gd name="connsiteX10-105" fmla="*/ 1330683 w 1622438"/>
                  <a:gd name="connsiteY10-106" fmla="*/ 1253743 h 1598867"/>
                  <a:gd name="connsiteX11-107" fmla="*/ 1483676 w 1622438"/>
                  <a:gd name="connsiteY11-108" fmla="*/ 1278649 h 1598867"/>
                  <a:gd name="connsiteX12-109" fmla="*/ 1615322 w 1622438"/>
                  <a:gd name="connsiteY12-110" fmla="*/ 1147004 h 1598867"/>
                  <a:gd name="connsiteX13-111" fmla="*/ 1622438 w 1622438"/>
                  <a:gd name="connsiteY13-112" fmla="*/ 435408 h 1598867"/>
                  <a:gd name="connsiteX14-113" fmla="*/ 1480118 w 1622438"/>
                  <a:gd name="connsiteY14-114" fmla="*/ 285973 h 1598867"/>
                  <a:gd name="connsiteX15-115" fmla="*/ 1334241 w 1622438"/>
                  <a:gd name="connsiteY15-116" fmla="*/ 310879 h 1598867"/>
                  <a:gd name="connsiteX16-117" fmla="*/ 1369821 w 1622438"/>
                  <a:gd name="connsiteY16-118" fmla="*/ 175676 h 1598867"/>
                  <a:gd name="connsiteX17-119" fmla="*/ 1170574 w 1622438"/>
                  <a:gd name="connsiteY17-120" fmla="*/ 44031 h 1598867"/>
                  <a:gd name="connsiteX18-121" fmla="*/ 501675 w 1622438"/>
                  <a:gd name="connsiteY18-122" fmla="*/ 12009 h 1598867"/>
                  <a:gd name="connsiteX19-123" fmla="*/ 256174 w 1622438"/>
                  <a:gd name="connsiteY19-124" fmla="*/ 115191 h 1598867"/>
                  <a:gd name="connsiteX20-125" fmla="*/ 305986 w 1622438"/>
                  <a:gd name="connsiteY20-126" fmla="*/ 328669 h 1598867"/>
                  <a:gd name="connsiteX0-127" fmla="*/ 305986 w 1622438"/>
                  <a:gd name="connsiteY0-128" fmla="*/ 328669 h 1598867"/>
                  <a:gd name="connsiteX1-129" fmla="*/ 149435 w 1622438"/>
                  <a:gd name="connsiteY1-130" fmla="*/ 289531 h 1598867"/>
                  <a:gd name="connsiteX2-131" fmla="*/ 0 w 1622438"/>
                  <a:gd name="connsiteY2-132" fmla="*/ 414061 h 1598867"/>
                  <a:gd name="connsiteX3-133" fmla="*/ 3558 w 1622438"/>
                  <a:gd name="connsiteY3-134" fmla="*/ 1058054 h 1598867"/>
                  <a:gd name="connsiteX4-135" fmla="*/ 174341 w 1622438"/>
                  <a:gd name="connsiteY4-136" fmla="*/ 1342693 h 1598867"/>
                  <a:gd name="connsiteX5-137" fmla="*/ 291754 w 1622438"/>
                  <a:gd name="connsiteY5-138" fmla="*/ 1332019 h 1598867"/>
                  <a:gd name="connsiteX6-139" fmla="*/ 259732 w 1622438"/>
                  <a:gd name="connsiteY6-140" fmla="*/ 1449432 h 1598867"/>
                  <a:gd name="connsiteX7-141" fmla="*/ 416283 w 1622438"/>
                  <a:gd name="connsiteY7-142" fmla="*/ 1598867 h 1598867"/>
                  <a:gd name="connsiteX8-143" fmla="*/ 1152785 w 1622438"/>
                  <a:gd name="connsiteY8-144" fmla="*/ 1577519 h 1598867"/>
                  <a:gd name="connsiteX9-145" fmla="*/ 1348473 w 1622438"/>
                  <a:gd name="connsiteY9-146" fmla="*/ 1424526 h 1598867"/>
                  <a:gd name="connsiteX10-147" fmla="*/ 1330683 w 1622438"/>
                  <a:gd name="connsiteY10-148" fmla="*/ 1253743 h 1598867"/>
                  <a:gd name="connsiteX11-149" fmla="*/ 1483676 w 1622438"/>
                  <a:gd name="connsiteY11-150" fmla="*/ 1278649 h 1598867"/>
                  <a:gd name="connsiteX12-151" fmla="*/ 1615322 w 1622438"/>
                  <a:gd name="connsiteY12-152" fmla="*/ 1147004 h 1598867"/>
                  <a:gd name="connsiteX13-153" fmla="*/ 1622438 w 1622438"/>
                  <a:gd name="connsiteY13-154" fmla="*/ 435408 h 1598867"/>
                  <a:gd name="connsiteX14-155" fmla="*/ 1480118 w 1622438"/>
                  <a:gd name="connsiteY14-156" fmla="*/ 285973 h 1598867"/>
                  <a:gd name="connsiteX15-157" fmla="*/ 1334241 w 1622438"/>
                  <a:gd name="connsiteY15-158" fmla="*/ 310879 h 1598867"/>
                  <a:gd name="connsiteX16-159" fmla="*/ 1369821 w 1622438"/>
                  <a:gd name="connsiteY16-160" fmla="*/ 175676 h 1598867"/>
                  <a:gd name="connsiteX17-161" fmla="*/ 1170574 w 1622438"/>
                  <a:gd name="connsiteY17-162" fmla="*/ 44031 h 1598867"/>
                  <a:gd name="connsiteX18-163" fmla="*/ 501675 w 1622438"/>
                  <a:gd name="connsiteY18-164" fmla="*/ 12009 h 1598867"/>
                  <a:gd name="connsiteX19-165" fmla="*/ 256174 w 1622438"/>
                  <a:gd name="connsiteY19-166" fmla="*/ 115191 h 1598867"/>
                  <a:gd name="connsiteX20-167" fmla="*/ 305986 w 1622438"/>
                  <a:gd name="connsiteY20-168" fmla="*/ 328669 h 1598867"/>
                  <a:gd name="connsiteX0-169" fmla="*/ 305986 w 1622438"/>
                  <a:gd name="connsiteY0-170" fmla="*/ 328669 h 1598867"/>
                  <a:gd name="connsiteX1-171" fmla="*/ 149435 w 1622438"/>
                  <a:gd name="connsiteY1-172" fmla="*/ 289531 h 1598867"/>
                  <a:gd name="connsiteX2-173" fmla="*/ 0 w 1622438"/>
                  <a:gd name="connsiteY2-174" fmla="*/ 414061 h 1598867"/>
                  <a:gd name="connsiteX3-175" fmla="*/ 3558 w 1622438"/>
                  <a:gd name="connsiteY3-176" fmla="*/ 1058054 h 1598867"/>
                  <a:gd name="connsiteX4-177" fmla="*/ 174341 w 1622438"/>
                  <a:gd name="connsiteY4-178" fmla="*/ 1342693 h 1598867"/>
                  <a:gd name="connsiteX5-179" fmla="*/ 291754 w 1622438"/>
                  <a:gd name="connsiteY5-180" fmla="*/ 1332019 h 1598867"/>
                  <a:gd name="connsiteX6-181" fmla="*/ 259732 w 1622438"/>
                  <a:gd name="connsiteY6-182" fmla="*/ 1449432 h 1598867"/>
                  <a:gd name="connsiteX7-183" fmla="*/ 416283 w 1622438"/>
                  <a:gd name="connsiteY7-184" fmla="*/ 1598867 h 1598867"/>
                  <a:gd name="connsiteX8-185" fmla="*/ 1152785 w 1622438"/>
                  <a:gd name="connsiteY8-186" fmla="*/ 1577519 h 1598867"/>
                  <a:gd name="connsiteX9-187" fmla="*/ 1348473 w 1622438"/>
                  <a:gd name="connsiteY9-188" fmla="*/ 1424526 h 1598867"/>
                  <a:gd name="connsiteX10-189" fmla="*/ 1330683 w 1622438"/>
                  <a:gd name="connsiteY10-190" fmla="*/ 1253743 h 1598867"/>
                  <a:gd name="connsiteX11-191" fmla="*/ 1483676 w 1622438"/>
                  <a:gd name="connsiteY11-192" fmla="*/ 1278649 h 1598867"/>
                  <a:gd name="connsiteX12-193" fmla="*/ 1615322 w 1622438"/>
                  <a:gd name="connsiteY12-194" fmla="*/ 1147004 h 1598867"/>
                  <a:gd name="connsiteX13-195" fmla="*/ 1622438 w 1622438"/>
                  <a:gd name="connsiteY13-196" fmla="*/ 435408 h 1598867"/>
                  <a:gd name="connsiteX14-197" fmla="*/ 1480118 w 1622438"/>
                  <a:gd name="connsiteY14-198" fmla="*/ 285973 h 1598867"/>
                  <a:gd name="connsiteX15-199" fmla="*/ 1334241 w 1622438"/>
                  <a:gd name="connsiteY15-200" fmla="*/ 310879 h 1598867"/>
                  <a:gd name="connsiteX16-201" fmla="*/ 1369821 w 1622438"/>
                  <a:gd name="connsiteY16-202" fmla="*/ 175676 h 1598867"/>
                  <a:gd name="connsiteX17-203" fmla="*/ 1170574 w 1622438"/>
                  <a:gd name="connsiteY17-204" fmla="*/ 44031 h 1598867"/>
                  <a:gd name="connsiteX18-205" fmla="*/ 501675 w 1622438"/>
                  <a:gd name="connsiteY18-206" fmla="*/ 12009 h 1598867"/>
                  <a:gd name="connsiteX19-207" fmla="*/ 268011 w 1622438"/>
                  <a:gd name="connsiteY19-208" fmla="*/ 112231 h 1598867"/>
                  <a:gd name="connsiteX20-209" fmla="*/ 305986 w 1622438"/>
                  <a:gd name="connsiteY20-210" fmla="*/ 328669 h 1598867"/>
                  <a:gd name="connsiteX0-211" fmla="*/ 305986 w 1622438"/>
                  <a:gd name="connsiteY0-212" fmla="*/ 328669 h 1598867"/>
                  <a:gd name="connsiteX1-213" fmla="*/ 149435 w 1622438"/>
                  <a:gd name="connsiteY1-214" fmla="*/ 289531 h 1598867"/>
                  <a:gd name="connsiteX2-215" fmla="*/ 0 w 1622438"/>
                  <a:gd name="connsiteY2-216" fmla="*/ 414061 h 1598867"/>
                  <a:gd name="connsiteX3-217" fmla="*/ 3558 w 1622438"/>
                  <a:gd name="connsiteY3-218" fmla="*/ 1058054 h 1598867"/>
                  <a:gd name="connsiteX4-219" fmla="*/ 174341 w 1622438"/>
                  <a:gd name="connsiteY4-220" fmla="*/ 1342693 h 1598867"/>
                  <a:gd name="connsiteX5-221" fmla="*/ 291754 w 1622438"/>
                  <a:gd name="connsiteY5-222" fmla="*/ 1332019 h 1598867"/>
                  <a:gd name="connsiteX6-223" fmla="*/ 259732 w 1622438"/>
                  <a:gd name="connsiteY6-224" fmla="*/ 1449432 h 1598867"/>
                  <a:gd name="connsiteX7-225" fmla="*/ 416283 w 1622438"/>
                  <a:gd name="connsiteY7-226" fmla="*/ 1598867 h 1598867"/>
                  <a:gd name="connsiteX8-227" fmla="*/ 1152785 w 1622438"/>
                  <a:gd name="connsiteY8-228" fmla="*/ 1577519 h 1598867"/>
                  <a:gd name="connsiteX9-229" fmla="*/ 1348473 w 1622438"/>
                  <a:gd name="connsiteY9-230" fmla="*/ 1424526 h 1598867"/>
                  <a:gd name="connsiteX10-231" fmla="*/ 1330683 w 1622438"/>
                  <a:gd name="connsiteY10-232" fmla="*/ 1253743 h 1598867"/>
                  <a:gd name="connsiteX11-233" fmla="*/ 1483676 w 1622438"/>
                  <a:gd name="connsiteY11-234" fmla="*/ 1278649 h 1598867"/>
                  <a:gd name="connsiteX12-235" fmla="*/ 1615322 w 1622438"/>
                  <a:gd name="connsiteY12-236" fmla="*/ 1147004 h 1598867"/>
                  <a:gd name="connsiteX13-237" fmla="*/ 1622438 w 1622438"/>
                  <a:gd name="connsiteY13-238" fmla="*/ 435408 h 1598867"/>
                  <a:gd name="connsiteX14-239" fmla="*/ 1480118 w 1622438"/>
                  <a:gd name="connsiteY14-240" fmla="*/ 285973 h 1598867"/>
                  <a:gd name="connsiteX15-241" fmla="*/ 1334241 w 1622438"/>
                  <a:gd name="connsiteY15-242" fmla="*/ 310879 h 1598867"/>
                  <a:gd name="connsiteX16-243" fmla="*/ 1369821 w 1622438"/>
                  <a:gd name="connsiteY16-244" fmla="*/ 175676 h 1598867"/>
                  <a:gd name="connsiteX17-245" fmla="*/ 1170574 w 1622438"/>
                  <a:gd name="connsiteY17-246" fmla="*/ 44031 h 1598867"/>
                  <a:gd name="connsiteX18-247" fmla="*/ 501675 w 1622438"/>
                  <a:gd name="connsiteY18-248" fmla="*/ 12009 h 1598867"/>
                  <a:gd name="connsiteX19-249" fmla="*/ 268011 w 1622438"/>
                  <a:gd name="connsiteY19-250" fmla="*/ 112231 h 1598867"/>
                  <a:gd name="connsiteX20-251" fmla="*/ 305986 w 1622438"/>
                  <a:gd name="connsiteY20-252" fmla="*/ 328669 h 1598867"/>
                  <a:gd name="connsiteX0-253" fmla="*/ 305986 w 1622438"/>
                  <a:gd name="connsiteY0-254" fmla="*/ 328669 h 1598867"/>
                  <a:gd name="connsiteX1-255" fmla="*/ 149435 w 1622438"/>
                  <a:gd name="connsiteY1-256" fmla="*/ 289531 h 1598867"/>
                  <a:gd name="connsiteX2-257" fmla="*/ 0 w 1622438"/>
                  <a:gd name="connsiteY2-258" fmla="*/ 414061 h 1598867"/>
                  <a:gd name="connsiteX3-259" fmla="*/ 3558 w 1622438"/>
                  <a:gd name="connsiteY3-260" fmla="*/ 1058054 h 1598867"/>
                  <a:gd name="connsiteX4-261" fmla="*/ 174341 w 1622438"/>
                  <a:gd name="connsiteY4-262" fmla="*/ 1342693 h 1598867"/>
                  <a:gd name="connsiteX5-263" fmla="*/ 291754 w 1622438"/>
                  <a:gd name="connsiteY5-264" fmla="*/ 1332019 h 1598867"/>
                  <a:gd name="connsiteX6-265" fmla="*/ 259732 w 1622438"/>
                  <a:gd name="connsiteY6-266" fmla="*/ 1449432 h 1598867"/>
                  <a:gd name="connsiteX7-267" fmla="*/ 416283 w 1622438"/>
                  <a:gd name="connsiteY7-268" fmla="*/ 1598867 h 1598867"/>
                  <a:gd name="connsiteX8-269" fmla="*/ 1152785 w 1622438"/>
                  <a:gd name="connsiteY8-270" fmla="*/ 1577519 h 1598867"/>
                  <a:gd name="connsiteX9-271" fmla="*/ 1348473 w 1622438"/>
                  <a:gd name="connsiteY9-272" fmla="*/ 1424526 h 1598867"/>
                  <a:gd name="connsiteX10-273" fmla="*/ 1330683 w 1622438"/>
                  <a:gd name="connsiteY10-274" fmla="*/ 1253743 h 1598867"/>
                  <a:gd name="connsiteX11-275" fmla="*/ 1483676 w 1622438"/>
                  <a:gd name="connsiteY11-276" fmla="*/ 1278649 h 1598867"/>
                  <a:gd name="connsiteX12-277" fmla="*/ 1615322 w 1622438"/>
                  <a:gd name="connsiteY12-278" fmla="*/ 1147004 h 1598867"/>
                  <a:gd name="connsiteX13-279" fmla="*/ 1622438 w 1622438"/>
                  <a:gd name="connsiteY13-280" fmla="*/ 435408 h 1598867"/>
                  <a:gd name="connsiteX14-281" fmla="*/ 1480118 w 1622438"/>
                  <a:gd name="connsiteY14-282" fmla="*/ 285973 h 1598867"/>
                  <a:gd name="connsiteX15-283" fmla="*/ 1334241 w 1622438"/>
                  <a:gd name="connsiteY15-284" fmla="*/ 310879 h 1598867"/>
                  <a:gd name="connsiteX16-285" fmla="*/ 1369821 w 1622438"/>
                  <a:gd name="connsiteY16-286" fmla="*/ 175676 h 1598867"/>
                  <a:gd name="connsiteX17-287" fmla="*/ 1170574 w 1622438"/>
                  <a:gd name="connsiteY17-288" fmla="*/ 44031 h 1598867"/>
                  <a:gd name="connsiteX18-289" fmla="*/ 501675 w 1622438"/>
                  <a:gd name="connsiteY18-290" fmla="*/ 12009 h 1598867"/>
                  <a:gd name="connsiteX19-291" fmla="*/ 268011 w 1622438"/>
                  <a:gd name="connsiteY19-292" fmla="*/ 112231 h 1598867"/>
                  <a:gd name="connsiteX20-293" fmla="*/ 305986 w 1622438"/>
                  <a:gd name="connsiteY20-294" fmla="*/ 328669 h 1598867"/>
                  <a:gd name="connsiteX0-295" fmla="*/ 305986 w 1622438"/>
                  <a:gd name="connsiteY0-296" fmla="*/ 328669 h 1598867"/>
                  <a:gd name="connsiteX1-297" fmla="*/ 149435 w 1622438"/>
                  <a:gd name="connsiteY1-298" fmla="*/ 289531 h 1598867"/>
                  <a:gd name="connsiteX2-299" fmla="*/ 0 w 1622438"/>
                  <a:gd name="connsiteY2-300" fmla="*/ 414061 h 1598867"/>
                  <a:gd name="connsiteX3-301" fmla="*/ 3558 w 1622438"/>
                  <a:gd name="connsiteY3-302" fmla="*/ 1058054 h 1598867"/>
                  <a:gd name="connsiteX4-303" fmla="*/ 174341 w 1622438"/>
                  <a:gd name="connsiteY4-304" fmla="*/ 1342693 h 1598867"/>
                  <a:gd name="connsiteX5-305" fmla="*/ 291754 w 1622438"/>
                  <a:gd name="connsiteY5-306" fmla="*/ 1332019 h 1598867"/>
                  <a:gd name="connsiteX6-307" fmla="*/ 259732 w 1622438"/>
                  <a:gd name="connsiteY6-308" fmla="*/ 1449432 h 1598867"/>
                  <a:gd name="connsiteX7-309" fmla="*/ 416283 w 1622438"/>
                  <a:gd name="connsiteY7-310" fmla="*/ 1598867 h 1598867"/>
                  <a:gd name="connsiteX8-311" fmla="*/ 1152785 w 1622438"/>
                  <a:gd name="connsiteY8-312" fmla="*/ 1577519 h 1598867"/>
                  <a:gd name="connsiteX9-313" fmla="*/ 1348473 w 1622438"/>
                  <a:gd name="connsiteY9-314" fmla="*/ 1424526 h 1598867"/>
                  <a:gd name="connsiteX10-315" fmla="*/ 1330683 w 1622438"/>
                  <a:gd name="connsiteY10-316" fmla="*/ 1253743 h 1598867"/>
                  <a:gd name="connsiteX11-317" fmla="*/ 1483676 w 1622438"/>
                  <a:gd name="connsiteY11-318" fmla="*/ 1278649 h 1598867"/>
                  <a:gd name="connsiteX12-319" fmla="*/ 1615322 w 1622438"/>
                  <a:gd name="connsiteY12-320" fmla="*/ 1147004 h 1598867"/>
                  <a:gd name="connsiteX13-321" fmla="*/ 1622438 w 1622438"/>
                  <a:gd name="connsiteY13-322" fmla="*/ 435408 h 1598867"/>
                  <a:gd name="connsiteX14-323" fmla="*/ 1480118 w 1622438"/>
                  <a:gd name="connsiteY14-324" fmla="*/ 285973 h 1598867"/>
                  <a:gd name="connsiteX15-325" fmla="*/ 1334241 w 1622438"/>
                  <a:gd name="connsiteY15-326" fmla="*/ 310879 h 1598867"/>
                  <a:gd name="connsiteX16-327" fmla="*/ 1369821 w 1622438"/>
                  <a:gd name="connsiteY16-328" fmla="*/ 175676 h 1598867"/>
                  <a:gd name="connsiteX17-329" fmla="*/ 1170574 w 1622438"/>
                  <a:gd name="connsiteY17-330" fmla="*/ 44031 h 1598867"/>
                  <a:gd name="connsiteX18-331" fmla="*/ 501675 w 1622438"/>
                  <a:gd name="connsiteY18-332" fmla="*/ 12009 h 1598867"/>
                  <a:gd name="connsiteX19-333" fmla="*/ 282807 w 1622438"/>
                  <a:gd name="connsiteY19-334" fmla="*/ 106313 h 1598867"/>
                  <a:gd name="connsiteX20-335" fmla="*/ 305986 w 1622438"/>
                  <a:gd name="connsiteY20-336" fmla="*/ 328669 h 1598867"/>
                  <a:gd name="connsiteX0-337" fmla="*/ 305986 w 1622438"/>
                  <a:gd name="connsiteY0-338" fmla="*/ 328669 h 1598867"/>
                  <a:gd name="connsiteX1-339" fmla="*/ 149435 w 1622438"/>
                  <a:gd name="connsiteY1-340" fmla="*/ 289531 h 1598867"/>
                  <a:gd name="connsiteX2-341" fmla="*/ 0 w 1622438"/>
                  <a:gd name="connsiteY2-342" fmla="*/ 414061 h 1598867"/>
                  <a:gd name="connsiteX3-343" fmla="*/ 3558 w 1622438"/>
                  <a:gd name="connsiteY3-344" fmla="*/ 1058054 h 1598867"/>
                  <a:gd name="connsiteX4-345" fmla="*/ 174341 w 1622438"/>
                  <a:gd name="connsiteY4-346" fmla="*/ 1342693 h 1598867"/>
                  <a:gd name="connsiteX5-347" fmla="*/ 291754 w 1622438"/>
                  <a:gd name="connsiteY5-348" fmla="*/ 1332019 h 1598867"/>
                  <a:gd name="connsiteX6-349" fmla="*/ 259732 w 1622438"/>
                  <a:gd name="connsiteY6-350" fmla="*/ 1449432 h 1598867"/>
                  <a:gd name="connsiteX7-351" fmla="*/ 416283 w 1622438"/>
                  <a:gd name="connsiteY7-352" fmla="*/ 1598867 h 1598867"/>
                  <a:gd name="connsiteX8-353" fmla="*/ 1152785 w 1622438"/>
                  <a:gd name="connsiteY8-354" fmla="*/ 1577519 h 1598867"/>
                  <a:gd name="connsiteX9-355" fmla="*/ 1348473 w 1622438"/>
                  <a:gd name="connsiteY9-356" fmla="*/ 1424526 h 1598867"/>
                  <a:gd name="connsiteX10-357" fmla="*/ 1330683 w 1622438"/>
                  <a:gd name="connsiteY10-358" fmla="*/ 1253743 h 1598867"/>
                  <a:gd name="connsiteX11-359" fmla="*/ 1483676 w 1622438"/>
                  <a:gd name="connsiteY11-360" fmla="*/ 1278649 h 1598867"/>
                  <a:gd name="connsiteX12-361" fmla="*/ 1615322 w 1622438"/>
                  <a:gd name="connsiteY12-362" fmla="*/ 1147004 h 1598867"/>
                  <a:gd name="connsiteX13-363" fmla="*/ 1622438 w 1622438"/>
                  <a:gd name="connsiteY13-364" fmla="*/ 435408 h 1598867"/>
                  <a:gd name="connsiteX14-365" fmla="*/ 1480118 w 1622438"/>
                  <a:gd name="connsiteY14-366" fmla="*/ 285973 h 1598867"/>
                  <a:gd name="connsiteX15-367" fmla="*/ 1334241 w 1622438"/>
                  <a:gd name="connsiteY15-368" fmla="*/ 310879 h 1598867"/>
                  <a:gd name="connsiteX16-369" fmla="*/ 1369821 w 1622438"/>
                  <a:gd name="connsiteY16-370" fmla="*/ 175676 h 1598867"/>
                  <a:gd name="connsiteX17-371" fmla="*/ 1170574 w 1622438"/>
                  <a:gd name="connsiteY17-372" fmla="*/ 44031 h 1598867"/>
                  <a:gd name="connsiteX18-373" fmla="*/ 501675 w 1622438"/>
                  <a:gd name="connsiteY18-374" fmla="*/ 12009 h 1598867"/>
                  <a:gd name="connsiteX19-375" fmla="*/ 282807 w 1622438"/>
                  <a:gd name="connsiteY19-376" fmla="*/ 106313 h 1598867"/>
                  <a:gd name="connsiteX20-377" fmla="*/ 305986 w 1622438"/>
                  <a:gd name="connsiteY20-378" fmla="*/ 328669 h 1598867"/>
                  <a:gd name="connsiteX0-379" fmla="*/ 305986 w 1622438"/>
                  <a:gd name="connsiteY0-380" fmla="*/ 328669 h 1598867"/>
                  <a:gd name="connsiteX1-381" fmla="*/ 149435 w 1622438"/>
                  <a:gd name="connsiteY1-382" fmla="*/ 289531 h 1598867"/>
                  <a:gd name="connsiteX2-383" fmla="*/ 0 w 1622438"/>
                  <a:gd name="connsiteY2-384" fmla="*/ 414061 h 1598867"/>
                  <a:gd name="connsiteX3-385" fmla="*/ 3558 w 1622438"/>
                  <a:gd name="connsiteY3-386" fmla="*/ 1058054 h 1598867"/>
                  <a:gd name="connsiteX4-387" fmla="*/ 174341 w 1622438"/>
                  <a:gd name="connsiteY4-388" fmla="*/ 1342693 h 1598867"/>
                  <a:gd name="connsiteX5-389" fmla="*/ 291754 w 1622438"/>
                  <a:gd name="connsiteY5-390" fmla="*/ 1332019 h 1598867"/>
                  <a:gd name="connsiteX6-391" fmla="*/ 259732 w 1622438"/>
                  <a:gd name="connsiteY6-392" fmla="*/ 1449432 h 1598867"/>
                  <a:gd name="connsiteX7-393" fmla="*/ 416283 w 1622438"/>
                  <a:gd name="connsiteY7-394" fmla="*/ 1598867 h 1598867"/>
                  <a:gd name="connsiteX8-395" fmla="*/ 1152785 w 1622438"/>
                  <a:gd name="connsiteY8-396" fmla="*/ 1577519 h 1598867"/>
                  <a:gd name="connsiteX9-397" fmla="*/ 1348473 w 1622438"/>
                  <a:gd name="connsiteY9-398" fmla="*/ 1424526 h 1598867"/>
                  <a:gd name="connsiteX10-399" fmla="*/ 1330683 w 1622438"/>
                  <a:gd name="connsiteY10-400" fmla="*/ 1253743 h 1598867"/>
                  <a:gd name="connsiteX11-401" fmla="*/ 1483676 w 1622438"/>
                  <a:gd name="connsiteY11-402" fmla="*/ 1278649 h 1598867"/>
                  <a:gd name="connsiteX12-403" fmla="*/ 1615322 w 1622438"/>
                  <a:gd name="connsiteY12-404" fmla="*/ 1147004 h 1598867"/>
                  <a:gd name="connsiteX13-405" fmla="*/ 1622438 w 1622438"/>
                  <a:gd name="connsiteY13-406" fmla="*/ 435408 h 1598867"/>
                  <a:gd name="connsiteX14-407" fmla="*/ 1480118 w 1622438"/>
                  <a:gd name="connsiteY14-408" fmla="*/ 285973 h 1598867"/>
                  <a:gd name="connsiteX15-409" fmla="*/ 1334241 w 1622438"/>
                  <a:gd name="connsiteY15-410" fmla="*/ 310879 h 1598867"/>
                  <a:gd name="connsiteX16-411" fmla="*/ 1369821 w 1622438"/>
                  <a:gd name="connsiteY16-412" fmla="*/ 175676 h 1598867"/>
                  <a:gd name="connsiteX17-413" fmla="*/ 1170574 w 1622438"/>
                  <a:gd name="connsiteY17-414" fmla="*/ 44031 h 1598867"/>
                  <a:gd name="connsiteX18-415" fmla="*/ 501675 w 1622438"/>
                  <a:gd name="connsiteY18-416" fmla="*/ 12009 h 1598867"/>
                  <a:gd name="connsiteX19-417" fmla="*/ 282807 w 1622438"/>
                  <a:gd name="connsiteY19-418" fmla="*/ 106313 h 1598867"/>
                  <a:gd name="connsiteX20-419" fmla="*/ 305986 w 1622438"/>
                  <a:gd name="connsiteY20-420" fmla="*/ 328669 h 1598867"/>
                  <a:gd name="connsiteX0-421" fmla="*/ 305986 w 1622438"/>
                  <a:gd name="connsiteY0-422" fmla="*/ 332410 h 1602608"/>
                  <a:gd name="connsiteX1-423" fmla="*/ 149435 w 1622438"/>
                  <a:gd name="connsiteY1-424" fmla="*/ 293272 h 1602608"/>
                  <a:gd name="connsiteX2-425" fmla="*/ 0 w 1622438"/>
                  <a:gd name="connsiteY2-426" fmla="*/ 417802 h 1602608"/>
                  <a:gd name="connsiteX3-427" fmla="*/ 3558 w 1622438"/>
                  <a:gd name="connsiteY3-428" fmla="*/ 1061795 h 1602608"/>
                  <a:gd name="connsiteX4-429" fmla="*/ 174341 w 1622438"/>
                  <a:gd name="connsiteY4-430" fmla="*/ 1346434 h 1602608"/>
                  <a:gd name="connsiteX5-431" fmla="*/ 291754 w 1622438"/>
                  <a:gd name="connsiteY5-432" fmla="*/ 1335760 h 1602608"/>
                  <a:gd name="connsiteX6-433" fmla="*/ 259732 w 1622438"/>
                  <a:gd name="connsiteY6-434" fmla="*/ 1453173 h 1602608"/>
                  <a:gd name="connsiteX7-435" fmla="*/ 416283 w 1622438"/>
                  <a:gd name="connsiteY7-436" fmla="*/ 1602608 h 1602608"/>
                  <a:gd name="connsiteX8-437" fmla="*/ 1152785 w 1622438"/>
                  <a:gd name="connsiteY8-438" fmla="*/ 1581260 h 1602608"/>
                  <a:gd name="connsiteX9-439" fmla="*/ 1348473 w 1622438"/>
                  <a:gd name="connsiteY9-440" fmla="*/ 1428267 h 1602608"/>
                  <a:gd name="connsiteX10-441" fmla="*/ 1330683 w 1622438"/>
                  <a:gd name="connsiteY10-442" fmla="*/ 1257484 h 1602608"/>
                  <a:gd name="connsiteX11-443" fmla="*/ 1483676 w 1622438"/>
                  <a:gd name="connsiteY11-444" fmla="*/ 1282390 h 1602608"/>
                  <a:gd name="connsiteX12-445" fmla="*/ 1615322 w 1622438"/>
                  <a:gd name="connsiteY12-446" fmla="*/ 1150745 h 1602608"/>
                  <a:gd name="connsiteX13-447" fmla="*/ 1622438 w 1622438"/>
                  <a:gd name="connsiteY13-448" fmla="*/ 439149 h 1602608"/>
                  <a:gd name="connsiteX14-449" fmla="*/ 1480118 w 1622438"/>
                  <a:gd name="connsiteY14-450" fmla="*/ 289714 h 1602608"/>
                  <a:gd name="connsiteX15-451" fmla="*/ 1334241 w 1622438"/>
                  <a:gd name="connsiteY15-452" fmla="*/ 314620 h 1602608"/>
                  <a:gd name="connsiteX16-453" fmla="*/ 1369821 w 1622438"/>
                  <a:gd name="connsiteY16-454" fmla="*/ 179417 h 1602608"/>
                  <a:gd name="connsiteX17-455" fmla="*/ 1170574 w 1622438"/>
                  <a:gd name="connsiteY17-456" fmla="*/ 47772 h 1602608"/>
                  <a:gd name="connsiteX18-457" fmla="*/ 501675 w 1622438"/>
                  <a:gd name="connsiteY18-458" fmla="*/ 15750 h 1602608"/>
                  <a:gd name="connsiteX19-459" fmla="*/ 282807 w 1622438"/>
                  <a:gd name="connsiteY19-460" fmla="*/ 110054 h 1602608"/>
                  <a:gd name="connsiteX20-461" fmla="*/ 305986 w 1622438"/>
                  <a:gd name="connsiteY20-462" fmla="*/ 332410 h 1602608"/>
                  <a:gd name="connsiteX0-463" fmla="*/ 305986 w 1622438"/>
                  <a:gd name="connsiteY0-464" fmla="*/ 332410 h 1602608"/>
                  <a:gd name="connsiteX1-465" fmla="*/ 149435 w 1622438"/>
                  <a:gd name="connsiteY1-466" fmla="*/ 293272 h 1602608"/>
                  <a:gd name="connsiteX2-467" fmla="*/ 0 w 1622438"/>
                  <a:gd name="connsiteY2-468" fmla="*/ 417802 h 1602608"/>
                  <a:gd name="connsiteX3-469" fmla="*/ 3558 w 1622438"/>
                  <a:gd name="connsiteY3-470" fmla="*/ 1061795 h 1602608"/>
                  <a:gd name="connsiteX4-471" fmla="*/ 174341 w 1622438"/>
                  <a:gd name="connsiteY4-472" fmla="*/ 1346434 h 1602608"/>
                  <a:gd name="connsiteX5-473" fmla="*/ 291754 w 1622438"/>
                  <a:gd name="connsiteY5-474" fmla="*/ 1335760 h 1602608"/>
                  <a:gd name="connsiteX6-475" fmla="*/ 259732 w 1622438"/>
                  <a:gd name="connsiteY6-476" fmla="*/ 1453173 h 1602608"/>
                  <a:gd name="connsiteX7-477" fmla="*/ 416283 w 1622438"/>
                  <a:gd name="connsiteY7-478" fmla="*/ 1602608 h 1602608"/>
                  <a:gd name="connsiteX8-479" fmla="*/ 1152785 w 1622438"/>
                  <a:gd name="connsiteY8-480" fmla="*/ 1581260 h 1602608"/>
                  <a:gd name="connsiteX9-481" fmla="*/ 1348473 w 1622438"/>
                  <a:gd name="connsiteY9-482" fmla="*/ 1428267 h 1602608"/>
                  <a:gd name="connsiteX10-483" fmla="*/ 1330683 w 1622438"/>
                  <a:gd name="connsiteY10-484" fmla="*/ 1257484 h 1602608"/>
                  <a:gd name="connsiteX11-485" fmla="*/ 1483676 w 1622438"/>
                  <a:gd name="connsiteY11-486" fmla="*/ 1282390 h 1602608"/>
                  <a:gd name="connsiteX12-487" fmla="*/ 1615322 w 1622438"/>
                  <a:gd name="connsiteY12-488" fmla="*/ 1150745 h 1602608"/>
                  <a:gd name="connsiteX13-489" fmla="*/ 1622438 w 1622438"/>
                  <a:gd name="connsiteY13-490" fmla="*/ 439149 h 1602608"/>
                  <a:gd name="connsiteX14-491" fmla="*/ 1480118 w 1622438"/>
                  <a:gd name="connsiteY14-492" fmla="*/ 289714 h 1602608"/>
                  <a:gd name="connsiteX15-493" fmla="*/ 1334241 w 1622438"/>
                  <a:gd name="connsiteY15-494" fmla="*/ 314620 h 1602608"/>
                  <a:gd name="connsiteX16-495" fmla="*/ 1369821 w 1622438"/>
                  <a:gd name="connsiteY16-496" fmla="*/ 179417 h 1602608"/>
                  <a:gd name="connsiteX17-497" fmla="*/ 1170574 w 1622438"/>
                  <a:gd name="connsiteY17-498" fmla="*/ 47772 h 1602608"/>
                  <a:gd name="connsiteX18-499" fmla="*/ 501675 w 1622438"/>
                  <a:gd name="connsiteY18-500" fmla="*/ 15750 h 1602608"/>
                  <a:gd name="connsiteX19-501" fmla="*/ 282807 w 1622438"/>
                  <a:gd name="connsiteY19-502" fmla="*/ 110054 h 1602608"/>
                  <a:gd name="connsiteX20-503" fmla="*/ 305986 w 1622438"/>
                  <a:gd name="connsiteY20-504" fmla="*/ 332410 h 1602608"/>
                  <a:gd name="connsiteX0-505" fmla="*/ 305986 w 1622438"/>
                  <a:gd name="connsiteY0-506" fmla="*/ 332410 h 1602608"/>
                  <a:gd name="connsiteX1-507" fmla="*/ 149435 w 1622438"/>
                  <a:gd name="connsiteY1-508" fmla="*/ 293272 h 1602608"/>
                  <a:gd name="connsiteX2-509" fmla="*/ 0 w 1622438"/>
                  <a:gd name="connsiteY2-510" fmla="*/ 417802 h 1602608"/>
                  <a:gd name="connsiteX3-511" fmla="*/ 3558 w 1622438"/>
                  <a:gd name="connsiteY3-512" fmla="*/ 1061795 h 1602608"/>
                  <a:gd name="connsiteX4-513" fmla="*/ 174341 w 1622438"/>
                  <a:gd name="connsiteY4-514" fmla="*/ 1346434 h 1602608"/>
                  <a:gd name="connsiteX5-515" fmla="*/ 291754 w 1622438"/>
                  <a:gd name="connsiteY5-516" fmla="*/ 1335760 h 1602608"/>
                  <a:gd name="connsiteX6-517" fmla="*/ 259732 w 1622438"/>
                  <a:gd name="connsiteY6-518" fmla="*/ 1453173 h 1602608"/>
                  <a:gd name="connsiteX7-519" fmla="*/ 416283 w 1622438"/>
                  <a:gd name="connsiteY7-520" fmla="*/ 1602608 h 1602608"/>
                  <a:gd name="connsiteX8-521" fmla="*/ 1152785 w 1622438"/>
                  <a:gd name="connsiteY8-522" fmla="*/ 1581260 h 1602608"/>
                  <a:gd name="connsiteX9-523" fmla="*/ 1348473 w 1622438"/>
                  <a:gd name="connsiteY9-524" fmla="*/ 1428267 h 1602608"/>
                  <a:gd name="connsiteX10-525" fmla="*/ 1330683 w 1622438"/>
                  <a:gd name="connsiteY10-526" fmla="*/ 1257484 h 1602608"/>
                  <a:gd name="connsiteX11-527" fmla="*/ 1483676 w 1622438"/>
                  <a:gd name="connsiteY11-528" fmla="*/ 1282390 h 1602608"/>
                  <a:gd name="connsiteX12-529" fmla="*/ 1615322 w 1622438"/>
                  <a:gd name="connsiteY12-530" fmla="*/ 1150745 h 1602608"/>
                  <a:gd name="connsiteX13-531" fmla="*/ 1622438 w 1622438"/>
                  <a:gd name="connsiteY13-532" fmla="*/ 439149 h 1602608"/>
                  <a:gd name="connsiteX14-533" fmla="*/ 1480118 w 1622438"/>
                  <a:gd name="connsiteY14-534" fmla="*/ 289714 h 1602608"/>
                  <a:gd name="connsiteX15-535" fmla="*/ 1334241 w 1622438"/>
                  <a:gd name="connsiteY15-536" fmla="*/ 314620 h 1602608"/>
                  <a:gd name="connsiteX16-537" fmla="*/ 1369821 w 1622438"/>
                  <a:gd name="connsiteY16-538" fmla="*/ 179417 h 1602608"/>
                  <a:gd name="connsiteX17-539" fmla="*/ 1170574 w 1622438"/>
                  <a:gd name="connsiteY17-540" fmla="*/ 47772 h 1602608"/>
                  <a:gd name="connsiteX18-541" fmla="*/ 501675 w 1622438"/>
                  <a:gd name="connsiteY18-542" fmla="*/ 15750 h 1602608"/>
                  <a:gd name="connsiteX19-543" fmla="*/ 282807 w 1622438"/>
                  <a:gd name="connsiteY19-544" fmla="*/ 110054 h 1602608"/>
                  <a:gd name="connsiteX20-545" fmla="*/ 305986 w 1622438"/>
                  <a:gd name="connsiteY20-546" fmla="*/ 332410 h 1602608"/>
                  <a:gd name="connsiteX0-547" fmla="*/ 305986 w 1622438"/>
                  <a:gd name="connsiteY0-548" fmla="*/ 332410 h 1602608"/>
                  <a:gd name="connsiteX1-549" fmla="*/ 149435 w 1622438"/>
                  <a:gd name="connsiteY1-550" fmla="*/ 293272 h 1602608"/>
                  <a:gd name="connsiteX2-551" fmla="*/ 0 w 1622438"/>
                  <a:gd name="connsiteY2-552" fmla="*/ 417802 h 1602608"/>
                  <a:gd name="connsiteX3-553" fmla="*/ 3558 w 1622438"/>
                  <a:gd name="connsiteY3-554" fmla="*/ 1061795 h 1602608"/>
                  <a:gd name="connsiteX4-555" fmla="*/ 174341 w 1622438"/>
                  <a:gd name="connsiteY4-556" fmla="*/ 1346434 h 1602608"/>
                  <a:gd name="connsiteX5-557" fmla="*/ 291754 w 1622438"/>
                  <a:gd name="connsiteY5-558" fmla="*/ 1335760 h 1602608"/>
                  <a:gd name="connsiteX6-559" fmla="*/ 259732 w 1622438"/>
                  <a:gd name="connsiteY6-560" fmla="*/ 1453173 h 1602608"/>
                  <a:gd name="connsiteX7-561" fmla="*/ 416283 w 1622438"/>
                  <a:gd name="connsiteY7-562" fmla="*/ 1602608 h 1602608"/>
                  <a:gd name="connsiteX8-563" fmla="*/ 1152785 w 1622438"/>
                  <a:gd name="connsiteY8-564" fmla="*/ 1581260 h 1602608"/>
                  <a:gd name="connsiteX9-565" fmla="*/ 1348473 w 1622438"/>
                  <a:gd name="connsiteY9-566" fmla="*/ 1428267 h 1602608"/>
                  <a:gd name="connsiteX10-567" fmla="*/ 1330683 w 1622438"/>
                  <a:gd name="connsiteY10-568" fmla="*/ 1257484 h 1602608"/>
                  <a:gd name="connsiteX11-569" fmla="*/ 1483676 w 1622438"/>
                  <a:gd name="connsiteY11-570" fmla="*/ 1282390 h 1602608"/>
                  <a:gd name="connsiteX12-571" fmla="*/ 1615322 w 1622438"/>
                  <a:gd name="connsiteY12-572" fmla="*/ 1150745 h 1602608"/>
                  <a:gd name="connsiteX13-573" fmla="*/ 1622438 w 1622438"/>
                  <a:gd name="connsiteY13-574" fmla="*/ 439149 h 1602608"/>
                  <a:gd name="connsiteX14-575" fmla="*/ 1480118 w 1622438"/>
                  <a:gd name="connsiteY14-576" fmla="*/ 289714 h 1602608"/>
                  <a:gd name="connsiteX15-577" fmla="*/ 1334241 w 1622438"/>
                  <a:gd name="connsiteY15-578" fmla="*/ 314620 h 1602608"/>
                  <a:gd name="connsiteX16-579" fmla="*/ 1369821 w 1622438"/>
                  <a:gd name="connsiteY16-580" fmla="*/ 179417 h 1602608"/>
                  <a:gd name="connsiteX17-581" fmla="*/ 1170574 w 1622438"/>
                  <a:gd name="connsiteY17-582" fmla="*/ 47772 h 1602608"/>
                  <a:gd name="connsiteX18-583" fmla="*/ 501675 w 1622438"/>
                  <a:gd name="connsiteY18-584" fmla="*/ 15750 h 1602608"/>
                  <a:gd name="connsiteX19-585" fmla="*/ 282807 w 1622438"/>
                  <a:gd name="connsiteY19-586" fmla="*/ 110054 h 1602608"/>
                  <a:gd name="connsiteX20-587" fmla="*/ 305986 w 1622438"/>
                  <a:gd name="connsiteY20-588" fmla="*/ 332410 h 1602608"/>
                  <a:gd name="connsiteX0-589" fmla="*/ 305986 w 1622438"/>
                  <a:gd name="connsiteY0-590" fmla="*/ 332410 h 1602608"/>
                  <a:gd name="connsiteX1-591" fmla="*/ 149435 w 1622438"/>
                  <a:gd name="connsiteY1-592" fmla="*/ 293272 h 1602608"/>
                  <a:gd name="connsiteX2-593" fmla="*/ 0 w 1622438"/>
                  <a:gd name="connsiteY2-594" fmla="*/ 417802 h 1602608"/>
                  <a:gd name="connsiteX3-595" fmla="*/ 3558 w 1622438"/>
                  <a:gd name="connsiteY3-596" fmla="*/ 1061795 h 1602608"/>
                  <a:gd name="connsiteX4-597" fmla="*/ 174341 w 1622438"/>
                  <a:gd name="connsiteY4-598" fmla="*/ 1346434 h 1602608"/>
                  <a:gd name="connsiteX5-599" fmla="*/ 291754 w 1622438"/>
                  <a:gd name="connsiteY5-600" fmla="*/ 1335760 h 1602608"/>
                  <a:gd name="connsiteX6-601" fmla="*/ 259732 w 1622438"/>
                  <a:gd name="connsiteY6-602" fmla="*/ 1453173 h 1602608"/>
                  <a:gd name="connsiteX7-603" fmla="*/ 416283 w 1622438"/>
                  <a:gd name="connsiteY7-604" fmla="*/ 1602608 h 1602608"/>
                  <a:gd name="connsiteX8-605" fmla="*/ 1152785 w 1622438"/>
                  <a:gd name="connsiteY8-606" fmla="*/ 1581260 h 1602608"/>
                  <a:gd name="connsiteX9-607" fmla="*/ 1348473 w 1622438"/>
                  <a:gd name="connsiteY9-608" fmla="*/ 1428267 h 1602608"/>
                  <a:gd name="connsiteX10-609" fmla="*/ 1330683 w 1622438"/>
                  <a:gd name="connsiteY10-610" fmla="*/ 1257484 h 1602608"/>
                  <a:gd name="connsiteX11-611" fmla="*/ 1483676 w 1622438"/>
                  <a:gd name="connsiteY11-612" fmla="*/ 1282390 h 1602608"/>
                  <a:gd name="connsiteX12-613" fmla="*/ 1615322 w 1622438"/>
                  <a:gd name="connsiteY12-614" fmla="*/ 1150745 h 1602608"/>
                  <a:gd name="connsiteX13-615" fmla="*/ 1622438 w 1622438"/>
                  <a:gd name="connsiteY13-616" fmla="*/ 439149 h 1602608"/>
                  <a:gd name="connsiteX14-617" fmla="*/ 1480118 w 1622438"/>
                  <a:gd name="connsiteY14-618" fmla="*/ 289714 h 1602608"/>
                  <a:gd name="connsiteX15-619" fmla="*/ 1334241 w 1622438"/>
                  <a:gd name="connsiteY15-620" fmla="*/ 314620 h 1602608"/>
                  <a:gd name="connsiteX16-621" fmla="*/ 1369821 w 1622438"/>
                  <a:gd name="connsiteY16-622" fmla="*/ 179417 h 1602608"/>
                  <a:gd name="connsiteX17-623" fmla="*/ 1170574 w 1622438"/>
                  <a:gd name="connsiteY17-624" fmla="*/ 47772 h 1602608"/>
                  <a:gd name="connsiteX18-625" fmla="*/ 501675 w 1622438"/>
                  <a:gd name="connsiteY18-626" fmla="*/ 15750 h 1602608"/>
                  <a:gd name="connsiteX19-627" fmla="*/ 282807 w 1622438"/>
                  <a:gd name="connsiteY19-628" fmla="*/ 110054 h 1602608"/>
                  <a:gd name="connsiteX20-629" fmla="*/ 305986 w 1622438"/>
                  <a:gd name="connsiteY20-630" fmla="*/ 332410 h 1602608"/>
                  <a:gd name="connsiteX0-631" fmla="*/ 305986 w 1622438"/>
                  <a:gd name="connsiteY0-632" fmla="*/ 335849 h 1606047"/>
                  <a:gd name="connsiteX1-633" fmla="*/ 149435 w 1622438"/>
                  <a:gd name="connsiteY1-634" fmla="*/ 296711 h 1606047"/>
                  <a:gd name="connsiteX2-635" fmla="*/ 0 w 1622438"/>
                  <a:gd name="connsiteY2-636" fmla="*/ 421241 h 1606047"/>
                  <a:gd name="connsiteX3-637" fmla="*/ 3558 w 1622438"/>
                  <a:gd name="connsiteY3-638" fmla="*/ 1065234 h 1606047"/>
                  <a:gd name="connsiteX4-639" fmla="*/ 174341 w 1622438"/>
                  <a:gd name="connsiteY4-640" fmla="*/ 1349873 h 1606047"/>
                  <a:gd name="connsiteX5-641" fmla="*/ 291754 w 1622438"/>
                  <a:gd name="connsiteY5-642" fmla="*/ 1339199 h 1606047"/>
                  <a:gd name="connsiteX6-643" fmla="*/ 259732 w 1622438"/>
                  <a:gd name="connsiteY6-644" fmla="*/ 1456612 h 1606047"/>
                  <a:gd name="connsiteX7-645" fmla="*/ 416283 w 1622438"/>
                  <a:gd name="connsiteY7-646" fmla="*/ 1606047 h 1606047"/>
                  <a:gd name="connsiteX8-647" fmla="*/ 1152785 w 1622438"/>
                  <a:gd name="connsiteY8-648" fmla="*/ 1584699 h 1606047"/>
                  <a:gd name="connsiteX9-649" fmla="*/ 1348473 w 1622438"/>
                  <a:gd name="connsiteY9-650" fmla="*/ 1431706 h 1606047"/>
                  <a:gd name="connsiteX10-651" fmla="*/ 1330683 w 1622438"/>
                  <a:gd name="connsiteY10-652" fmla="*/ 1260923 h 1606047"/>
                  <a:gd name="connsiteX11-653" fmla="*/ 1483676 w 1622438"/>
                  <a:gd name="connsiteY11-654" fmla="*/ 1285829 h 1606047"/>
                  <a:gd name="connsiteX12-655" fmla="*/ 1615322 w 1622438"/>
                  <a:gd name="connsiteY12-656" fmla="*/ 1154184 h 1606047"/>
                  <a:gd name="connsiteX13-657" fmla="*/ 1622438 w 1622438"/>
                  <a:gd name="connsiteY13-658" fmla="*/ 442588 h 1606047"/>
                  <a:gd name="connsiteX14-659" fmla="*/ 1480118 w 1622438"/>
                  <a:gd name="connsiteY14-660" fmla="*/ 293153 h 1606047"/>
                  <a:gd name="connsiteX15-661" fmla="*/ 1334241 w 1622438"/>
                  <a:gd name="connsiteY15-662" fmla="*/ 318059 h 1606047"/>
                  <a:gd name="connsiteX16-663" fmla="*/ 1369821 w 1622438"/>
                  <a:gd name="connsiteY16-664" fmla="*/ 182856 h 1606047"/>
                  <a:gd name="connsiteX17-665" fmla="*/ 1141754 w 1622438"/>
                  <a:gd name="connsiteY17-666" fmla="*/ 38111 h 1606047"/>
                  <a:gd name="connsiteX18-667" fmla="*/ 501675 w 1622438"/>
                  <a:gd name="connsiteY18-668" fmla="*/ 19189 h 1606047"/>
                  <a:gd name="connsiteX19-669" fmla="*/ 282807 w 1622438"/>
                  <a:gd name="connsiteY19-670" fmla="*/ 113493 h 1606047"/>
                  <a:gd name="connsiteX20-671" fmla="*/ 305986 w 1622438"/>
                  <a:gd name="connsiteY20-672" fmla="*/ 335849 h 1606047"/>
                  <a:gd name="connsiteX0-673" fmla="*/ 305986 w 1622438"/>
                  <a:gd name="connsiteY0-674" fmla="*/ 335849 h 1606047"/>
                  <a:gd name="connsiteX1-675" fmla="*/ 149435 w 1622438"/>
                  <a:gd name="connsiteY1-676" fmla="*/ 296711 h 1606047"/>
                  <a:gd name="connsiteX2-677" fmla="*/ 0 w 1622438"/>
                  <a:gd name="connsiteY2-678" fmla="*/ 421241 h 1606047"/>
                  <a:gd name="connsiteX3-679" fmla="*/ 3558 w 1622438"/>
                  <a:gd name="connsiteY3-680" fmla="*/ 1065234 h 1606047"/>
                  <a:gd name="connsiteX4-681" fmla="*/ 174341 w 1622438"/>
                  <a:gd name="connsiteY4-682" fmla="*/ 1349873 h 1606047"/>
                  <a:gd name="connsiteX5-683" fmla="*/ 291754 w 1622438"/>
                  <a:gd name="connsiteY5-684" fmla="*/ 1339199 h 1606047"/>
                  <a:gd name="connsiteX6-685" fmla="*/ 259732 w 1622438"/>
                  <a:gd name="connsiteY6-686" fmla="*/ 1456612 h 1606047"/>
                  <a:gd name="connsiteX7-687" fmla="*/ 416283 w 1622438"/>
                  <a:gd name="connsiteY7-688" fmla="*/ 1606047 h 1606047"/>
                  <a:gd name="connsiteX8-689" fmla="*/ 1152785 w 1622438"/>
                  <a:gd name="connsiteY8-690" fmla="*/ 1584699 h 1606047"/>
                  <a:gd name="connsiteX9-691" fmla="*/ 1348473 w 1622438"/>
                  <a:gd name="connsiteY9-692" fmla="*/ 1431706 h 1606047"/>
                  <a:gd name="connsiteX10-693" fmla="*/ 1330683 w 1622438"/>
                  <a:gd name="connsiteY10-694" fmla="*/ 1260923 h 1606047"/>
                  <a:gd name="connsiteX11-695" fmla="*/ 1483676 w 1622438"/>
                  <a:gd name="connsiteY11-696" fmla="*/ 1285829 h 1606047"/>
                  <a:gd name="connsiteX12-697" fmla="*/ 1615322 w 1622438"/>
                  <a:gd name="connsiteY12-698" fmla="*/ 1154184 h 1606047"/>
                  <a:gd name="connsiteX13-699" fmla="*/ 1622438 w 1622438"/>
                  <a:gd name="connsiteY13-700" fmla="*/ 442588 h 1606047"/>
                  <a:gd name="connsiteX14-701" fmla="*/ 1480118 w 1622438"/>
                  <a:gd name="connsiteY14-702" fmla="*/ 293153 h 1606047"/>
                  <a:gd name="connsiteX15-703" fmla="*/ 1334241 w 1622438"/>
                  <a:gd name="connsiteY15-704" fmla="*/ 318059 h 1606047"/>
                  <a:gd name="connsiteX16-705" fmla="*/ 1369821 w 1622438"/>
                  <a:gd name="connsiteY16-706" fmla="*/ 182856 h 1606047"/>
                  <a:gd name="connsiteX17-707" fmla="*/ 1141754 w 1622438"/>
                  <a:gd name="connsiteY17-708" fmla="*/ 38111 h 1606047"/>
                  <a:gd name="connsiteX18-709" fmla="*/ 501675 w 1622438"/>
                  <a:gd name="connsiteY18-710" fmla="*/ 19189 h 1606047"/>
                  <a:gd name="connsiteX19-711" fmla="*/ 282807 w 1622438"/>
                  <a:gd name="connsiteY19-712" fmla="*/ 113493 h 1606047"/>
                  <a:gd name="connsiteX20-713" fmla="*/ 305986 w 1622438"/>
                  <a:gd name="connsiteY20-714" fmla="*/ 335849 h 1606047"/>
                  <a:gd name="connsiteX0-715" fmla="*/ 305986 w 1622438"/>
                  <a:gd name="connsiteY0-716" fmla="*/ 332276 h 1602474"/>
                  <a:gd name="connsiteX1-717" fmla="*/ 149435 w 1622438"/>
                  <a:gd name="connsiteY1-718" fmla="*/ 293138 h 1602474"/>
                  <a:gd name="connsiteX2-719" fmla="*/ 0 w 1622438"/>
                  <a:gd name="connsiteY2-720" fmla="*/ 417668 h 1602474"/>
                  <a:gd name="connsiteX3-721" fmla="*/ 3558 w 1622438"/>
                  <a:gd name="connsiteY3-722" fmla="*/ 1061661 h 1602474"/>
                  <a:gd name="connsiteX4-723" fmla="*/ 174341 w 1622438"/>
                  <a:gd name="connsiteY4-724" fmla="*/ 1346300 h 1602474"/>
                  <a:gd name="connsiteX5-725" fmla="*/ 291754 w 1622438"/>
                  <a:gd name="connsiteY5-726" fmla="*/ 1335626 h 1602474"/>
                  <a:gd name="connsiteX6-727" fmla="*/ 259732 w 1622438"/>
                  <a:gd name="connsiteY6-728" fmla="*/ 1453039 h 1602474"/>
                  <a:gd name="connsiteX7-729" fmla="*/ 416283 w 1622438"/>
                  <a:gd name="connsiteY7-730" fmla="*/ 1602474 h 1602474"/>
                  <a:gd name="connsiteX8-731" fmla="*/ 1152785 w 1622438"/>
                  <a:gd name="connsiteY8-732" fmla="*/ 1581126 h 1602474"/>
                  <a:gd name="connsiteX9-733" fmla="*/ 1348473 w 1622438"/>
                  <a:gd name="connsiteY9-734" fmla="*/ 1428133 h 1602474"/>
                  <a:gd name="connsiteX10-735" fmla="*/ 1330683 w 1622438"/>
                  <a:gd name="connsiteY10-736" fmla="*/ 1257350 h 1602474"/>
                  <a:gd name="connsiteX11-737" fmla="*/ 1483676 w 1622438"/>
                  <a:gd name="connsiteY11-738" fmla="*/ 1282256 h 1602474"/>
                  <a:gd name="connsiteX12-739" fmla="*/ 1615322 w 1622438"/>
                  <a:gd name="connsiteY12-740" fmla="*/ 1150611 h 1602474"/>
                  <a:gd name="connsiteX13-741" fmla="*/ 1622438 w 1622438"/>
                  <a:gd name="connsiteY13-742" fmla="*/ 439015 h 1602474"/>
                  <a:gd name="connsiteX14-743" fmla="*/ 1480118 w 1622438"/>
                  <a:gd name="connsiteY14-744" fmla="*/ 289580 h 1602474"/>
                  <a:gd name="connsiteX15-745" fmla="*/ 1334241 w 1622438"/>
                  <a:gd name="connsiteY15-746" fmla="*/ 314486 h 1602474"/>
                  <a:gd name="connsiteX16-747" fmla="*/ 1369821 w 1622438"/>
                  <a:gd name="connsiteY16-748" fmla="*/ 179283 h 1602474"/>
                  <a:gd name="connsiteX17-749" fmla="*/ 1141754 w 1622438"/>
                  <a:gd name="connsiteY17-750" fmla="*/ 34538 h 1602474"/>
                  <a:gd name="connsiteX18-751" fmla="*/ 501675 w 1622438"/>
                  <a:gd name="connsiteY18-752" fmla="*/ 15616 h 1602474"/>
                  <a:gd name="connsiteX19-753" fmla="*/ 282807 w 1622438"/>
                  <a:gd name="connsiteY19-754" fmla="*/ 109920 h 1602474"/>
                  <a:gd name="connsiteX20-755" fmla="*/ 305986 w 1622438"/>
                  <a:gd name="connsiteY20-756" fmla="*/ 332276 h 1602474"/>
                  <a:gd name="connsiteX0-757" fmla="*/ 305986 w 1622438"/>
                  <a:gd name="connsiteY0-758" fmla="*/ 332276 h 1602474"/>
                  <a:gd name="connsiteX1-759" fmla="*/ 149435 w 1622438"/>
                  <a:gd name="connsiteY1-760" fmla="*/ 293138 h 1602474"/>
                  <a:gd name="connsiteX2-761" fmla="*/ 0 w 1622438"/>
                  <a:gd name="connsiteY2-762" fmla="*/ 417668 h 1602474"/>
                  <a:gd name="connsiteX3-763" fmla="*/ 3558 w 1622438"/>
                  <a:gd name="connsiteY3-764" fmla="*/ 1061661 h 1602474"/>
                  <a:gd name="connsiteX4-765" fmla="*/ 174341 w 1622438"/>
                  <a:gd name="connsiteY4-766" fmla="*/ 1346300 h 1602474"/>
                  <a:gd name="connsiteX5-767" fmla="*/ 291754 w 1622438"/>
                  <a:gd name="connsiteY5-768" fmla="*/ 1335626 h 1602474"/>
                  <a:gd name="connsiteX6-769" fmla="*/ 259732 w 1622438"/>
                  <a:gd name="connsiteY6-770" fmla="*/ 1453039 h 1602474"/>
                  <a:gd name="connsiteX7-771" fmla="*/ 416283 w 1622438"/>
                  <a:gd name="connsiteY7-772" fmla="*/ 1602474 h 1602474"/>
                  <a:gd name="connsiteX8-773" fmla="*/ 1152785 w 1622438"/>
                  <a:gd name="connsiteY8-774" fmla="*/ 1581126 h 1602474"/>
                  <a:gd name="connsiteX9-775" fmla="*/ 1348473 w 1622438"/>
                  <a:gd name="connsiteY9-776" fmla="*/ 1428133 h 1602474"/>
                  <a:gd name="connsiteX10-777" fmla="*/ 1330683 w 1622438"/>
                  <a:gd name="connsiteY10-778" fmla="*/ 1257350 h 1602474"/>
                  <a:gd name="connsiteX11-779" fmla="*/ 1483676 w 1622438"/>
                  <a:gd name="connsiteY11-780" fmla="*/ 1282256 h 1602474"/>
                  <a:gd name="connsiteX12-781" fmla="*/ 1615322 w 1622438"/>
                  <a:gd name="connsiteY12-782" fmla="*/ 1150611 h 1602474"/>
                  <a:gd name="connsiteX13-783" fmla="*/ 1622438 w 1622438"/>
                  <a:gd name="connsiteY13-784" fmla="*/ 439015 h 1602474"/>
                  <a:gd name="connsiteX14-785" fmla="*/ 1480118 w 1622438"/>
                  <a:gd name="connsiteY14-786" fmla="*/ 289580 h 1602474"/>
                  <a:gd name="connsiteX15-787" fmla="*/ 1334241 w 1622438"/>
                  <a:gd name="connsiteY15-788" fmla="*/ 314486 h 1602474"/>
                  <a:gd name="connsiteX16-789" fmla="*/ 1369821 w 1622438"/>
                  <a:gd name="connsiteY16-790" fmla="*/ 179283 h 1602474"/>
                  <a:gd name="connsiteX17-791" fmla="*/ 1141754 w 1622438"/>
                  <a:gd name="connsiteY17-792" fmla="*/ 34538 h 1602474"/>
                  <a:gd name="connsiteX18-793" fmla="*/ 501675 w 1622438"/>
                  <a:gd name="connsiteY18-794" fmla="*/ 15616 h 1602474"/>
                  <a:gd name="connsiteX19-795" fmla="*/ 282807 w 1622438"/>
                  <a:gd name="connsiteY19-796" fmla="*/ 109920 h 1602474"/>
                  <a:gd name="connsiteX20-797" fmla="*/ 305986 w 1622438"/>
                  <a:gd name="connsiteY20-798" fmla="*/ 332276 h 1602474"/>
                  <a:gd name="connsiteX0-799" fmla="*/ 305986 w 1622438"/>
                  <a:gd name="connsiteY0-800" fmla="*/ 332276 h 1602474"/>
                  <a:gd name="connsiteX1-801" fmla="*/ 149435 w 1622438"/>
                  <a:gd name="connsiteY1-802" fmla="*/ 293138 h 1602474"/>
                  <a:gd name="connsiteX2-803" fmla="*/ 0 w 1622438"/>
                  <a:gd name="connsiteY2-804" fmla="*/ 417668 h 1602474"/>
                  <a:gd name="connsiteX3-805" fmla="*/ 3558 w 1622438"/>
                  <a:gd name="connsiteY3-806" fmla="*/ 1061661 h 1602474"/>
                  <a:gd name="connsiteX4-807" fmla="*/ 174341 w 1622438"/>
                  <a:gd name="connsiteY4-808" fmla="*/ 1346300 h 1602474"/>
                  <a:gd name="connsiteX5-809" fmla="*/ 291754 w 1622438"/>
                  <a:gd name="connsiteY5-810" fmla="*/ 1335626 h 1602474"/>
                  <a:gd name="connsiteX6-811" fmla="*/ 259732 w 1622438"/>
                  <a:gd name="connsiteY6-812" fmla="*/ 1453039 h 1602474"/>
                  <a:gd name="connsiteX7-813" fmla="*/ 416283 w 1622438"/>
                  <a:gd name="connsiteY7-814" fmla="*/ 1602474 h 1602474"/>
                  <a:gd name="connsiteX8-815" fmla="*/ 1152785 w 1622438"/>
                  <a:gd name="connsiteY8-816" fmla="*/ 1581126 h 1602474"/>
                  <a:gd name="connsiteX9-817" fmla="*/ 1348473 w 1622438"/>
                  <a:gd name="connsiteY9-818" fmla="*/ 1428133 h 1602474"/>
                  <a:gd name="connsiteX10-819" fmla="*/ 1330683 w 1622438"/>
                  <a:gd name="connsiteY10-820" fmla="*/ 1257350 h 1602474"/>
                  <a:gd name="connsiteX11-821" fmla="*/ 1483676 w 1622438"/>
                  <a:gd name="connsiteY11-822" fmla="*/ 1282256 h 1602474"/>
                  <a:gd name="connsiteX12-823" fmla="*/ 1615322 w 1622438"/>
                  <a:gd name="connsiteY12-824" fmla="*/ 1150611 h 1602474"/>
                  <a:gd name="connsiteX13-825" fmla="*/ 1622438 w 1622438"/>
                  <a:gd name="connsiteY13-826" fmla="*/ 439015 h 1602474"/>
                  <a:gd name="connsiteX14-827" fmla="*/ 1514178 w 1622438"/>
                  <a:gd name="connsiteY14-828" fmla="*/ 289580 h 1602474"/>
                  <a:gd name="connsiteX15-829" fmla="*/ 1334241 w 1622438"/>
                  <a:gd name="connsiteY15-830" fmla="*/ 314486 h 1602474"/>
                  <a:gd name="connsiteX16-831" fmla="*/ 1369821 w 1622438"/>
                  <a:gd name="connsiteY16-832" fmla="*/ 179283 h 1602474"/>
                  <a:gd name="connsiteX17-833" fmla="*/ 1141754 w 1622438"/>
                  <a:gd name="connsiteY17-834" fmla="*/ 34538 h 1602474"/>
                  <a:gd name="connsiteX18-835" fmla="*/ 501675 w 1622438"/>
                  <a:gd name="connsiteY18-836" fmla="*/ 15616 h 1602474"/>
                  <a:gd name="connsiteX19-837" fmla="*/ 282807 w 1622438"/>
                  <a:gd name="connsiteY19-838" fmla="*/ 109920 h 1602474"/>
                  <a:gd name="connsiteX20-839" fmla="*/ 305986 w 1622438"/>
                  <a:gd name="connsiteY20-840" fmla="*/ 332276 h 1602474"/>
                  <a:gd name="connsiteX0-841" fmla="*/ 305986 w 1622438"/>
                  <a:gd name="connsiteY0-842" fmla="*/ 332276 h 1602474"/>
                  <a:gd name="connsiteX1-843" fmla="*/ 149435 w 1622438"/>
                  <a:gd name="connsiteY1-844" fmla="*/ 293138 h 1602474"/>
                  <a:gd name="connsiteX2-845" fmla="*/ 0 w 1622438"/>
                  <a:gd name="connsiteY2-846" fmla="*/ 417668 h 1602474"/>
                  <a:gd name="connsiteX3-847" fmla="*/ 3558 w 1622438"/>
                  <a:gd name="connsiteY3-848" fmla="*/ 1061661 h 1602474"/>
                  <a:gd name="connsiteX4-849" fmla="*/ 174341 w 1622438"/>
                  <a:gd name="connsiteY4-850" fmla="*/ 1346300 h 1602474"/>
                  <a:gd name="connsiteX5-851" fmla="*/ 291754 w 1622438"/>
                  <a:gd name="connsiteY5-852" fmla="*/ 1335626 h 1602474"/>
                  <a:gd name="connsiteX6-853" fmla="*/ 259732 w 1622438"/>
                  <a:gd name="connsiteY6-854" fmla="*/ 1453039 h 1602474"/>
                  <a:gd name="connsiteX7-855" fmla="*/ 416283 w 1622438"/>
                  <a:gd name="connsiteY7-856" fmla="*/ 1602474 h 1602474"/>
                  <a:gd name="connsiteX8-857" fmla="*/ 1152785 w 1622438"/>
                  <a:gd name="connsiteY8-858" fmla="*/ 1581126 h 1602474"/>
                  <a:gd name="connsiteX9-859" fmla="*/ 1348473 w 1622438"/>
                  <a:gd name="connsiteY9-860" fmla="*/ 1428133 h 1602474"/>
                  <a:gd name="connsiteX10-861" fmla="*/ 1330683 w 1622438"/>
                  <a:gd name="connsiteY10-862" fmla="*/ 1257350 h 1602474"/>
                  <a:gd name="connsiteX11-863" fmla="*/ 1483676 w 1622438"/>
                  <a:gd name="connsiteY11-864" fmla="*/ 1282256 h 1602474"/>
                  <a:gd name="connsiteX12-865" fmla="*/ 1615322 w 1622438"/>
                  <a:gd name="connsiteY12-866" fmla="*/ 1150611 h 1602474"/>
                  <a:gd name="connsiteX13-867" fmla="*/ 1622438 w 1622438"/>
                  <a:gd name="connsiteY13-868" fmla="*/ 439015 h 1602474"/>
                  <a:gd name="connsiteX14-869" fmla="*/ 1514178 w 1622438"/>
                  <a:gd name="connsiteY14-870" fmla="*/ 289580 h 1602474"/>
                  <a:gd name="connsiteX15-871" fmla="*/ 1334241 w 1622438"/>
                  <a:gd name="connsiteY15-872" fmla="*/ 314486 h 1602474"/>
                  <a:gd name="connsiteX16-873" fmla="*/ 1369821 w 1622438"/>
                  <a:gd name="connsiteY16-874" fmla="*/ 179283 h 1602474"/>
                  <a:gd name="connsiteX17-875" fmla="*/ 1141754 w 1622438"/>
                  <a:gd name="connsiteY17-876" fmla="*/ 34538 h 1602474"/>
                  <a:gd name="connsiteX18-877" fmla="*/ 501675 w 1622438"/>
                  <a:gd name="connsiteY18-878" fmla="*/ 15616 h 1602474"/>
                  <a:gd name="connsiteX19-879" fmla="*/ 282807 w 1622438"/>
                  <a:gd name="connsiteY19-880" fmla="*/ 109920 h 1602474"/>
                  <a:gd name="connsiteX20-881" fmla="*/ 305986 w 1622438"/>
                  <a:gd name="connsiteY20-882" fmla="*/ 332276 h 1602474"/>
                  <a:gd name="connsiteX0-883" fmla="*/ 305986 w 1622438"/>
                  <a:gd name="connsiteY0-884" fmla="*/ 332276 h 1602474"/>
                  <a:gd name="connsiteX1-885" fmla="*/ 149435 w 1622438"/>
                  <a:gd name="connsiteY1-886" fmla="*/ 293138 h 1602474"/>
                  <a:gd name="connsiteX2-887" fmla="*/ 0 w 1622438"/>
                  <a:gd name="connsiteY2-888" fmla="*/ 417668 h 1602474"/>
                  <a:gd name="connsiteX3-889" fmla="*/ 3558 w 1622438"/>
                  <a:gd name="connsiteY3-890" fmla="*/ 1061661 h 1602474"/>
                  <a:gd name="connsiteX4-891" fmla="*/ 174341 w 1622438"/>
                  <a:gd name="connsiteY4-892" fmla="*/ 1346300 h 1602474"/>
                  <a:gd name="connsiteX5-893" fmla="*/ 291754 w 1622438"/>
                  <a:gd name="connsiteY5-894" fmla="*/ 1335626 h 1602474"/>
                  <a:gd name="connsiteX6-895" fmla="*/ 259732 w 1622438"/>
                  <a:gd name="connsiteY6-896" fmla="*/ 1453039 h 1602474"/>
                  <a:gd name="connsiteX7-897" fmla="*/ 416283 w 1622438"/>
                  <a:gd name="connsiteY7-898" fmla="*/ 1602474 h 1602474"/>
                  <a:gd name="connsiteX8-899" fmla="*/ 1152785 w 1622438"/>
                  <a:gd name="connsiteY8-900" fmla="*/ 1581126 h 1602474"/>
                  <a:gd name="connsiteX9-901" fmla="*/ 1348473 w 1622438"/>
                  <a:gd name="connsiteY9-902" fmla="*/ 1428133 h 1602474"/>
                  <a:gd name="connsiteX10-903" fmla="*/ 1330683 w 1622438"/>
                  <a:gd name="connsiteY10-904" fmla="*/ 1257350 h 1602474"/>
                  <a:gd name="connsiteX11-905" fmla="*/ 1483676 w 1622438"/>
                  <a:gd name="connsiteY11-906" fmla="*/ 1282256 h 1602474"/>
                  <a:gd name="connsiteX12-907" fmla="*/ 1615322 w 1622438"/>
                  <a:gd name="connsiteY12-908" fmla="*/ 1150611 h 1602474"/>
                  <a:gd name="connsiteX13-909" fmla="*/ 1622438 w 1622438"/>
                  <a:gd name="connsiteY13-910" fmla="*/ 439015 h 1602474"/>
                  <a:gd name="connsiteX14-911" fmla="*/ 1514178 w 1622438"/>
                  <a:gd name="connsiteY14-912" fmla="*/ 289580 h 1602474"/>
                  <a:gd name="connsiteX15-913" fmla="*/ 1334241 w 1622438"/>
                  <a:gd name="connsiteY15-914" fmla="*/ 314486 h 1602474"/>
                  <a:gd name="connsiteX16-915" fmla="*/ 1369821 w 1622438"/>
                  <a:gd name="connsiteY16-916" fmla="*/ 179283 h 1602474"/>
                  <a:gd name="connsiteX17-917" fmla="*/ 1141754 w 1622438"/>
                  <a:gd name="connsiteY17-918" fmla="*/ 34538 h 1602474"/>
                  <a:gd name="connsiteX18-919" fmla="*/ 501675 w 1622438"/>
                  <a:gd name="connsiteY18-920" fmla="*/ 15616 h 1602474"/>
                  <a:gd name="connsiteX19-921" fmla="*/ 282807 w 1622438"/>
                  <a:gd name="connsiteY19-922" fmla="*/ 109920 h 1602474"/>
                  <a:gd name="connsiteX20-923" fmla="*/ 305986 w 1622438"/>
                  <a:gd name="connsiteY20-924" fmla="*/ 332276 h 1602474"/>
                  <a:gd name="connsiteX0-925" fmla="*/ 305986 w 1622438"/>
                  <a:gd name="connsiteY0-926" fmla="*/ 332276 h 1602474"/>
                  <a:gd name="connsiteX1-927" fmla="*/ 149435 w 1622438"/>
                  <a:gd name="connsiteY1-928" fmla="*/ 293138 h 1602474"/>
                  <a:gd name="connsiteX2-929" fmla="*/ 0 w 1622438"/>
                  <a:gd name="connsiteY2-930" fmla="*/ 417668 h 1602474"/>
                  <a:gd name="connsiteX3-931" fmla="*/ 3558 w 1622438"/>
                  <a:gd name="connsiteY3-932" fmla="*/ 1061661 h 1602474"/>
                  <a:gd name="connsiteX4-933" fmla="*/ 174341 w 1622438"/>
                  <a:gd name="connsiteY4-934" fmla="*/ 1346300 h 1602474"/>
                  <a:gd name="connsiteX5-935" fmla="*/ 291754 w 1622438"/>
                  <a:gd name="connsiteY5-936" fmla="*/ 1335626 h 1602474"/>
                  <a:gd name="connsiteX6-937" fmla="*/ 259732 w 1622438"/>
                  <a:gd name="connsiteY6-938" fmla="*/ 1453039 h 1602474"/>
                  <a:gd name="connsiteX7-939" fmla="*/ 416283 w 1622438"/>
                  <a:gd name="connsiteY7-940" fmla="*/ 1602474 h 1602474"/>
                  <a:gd name="connsiteX8-941" fmla="*/ 1152785 w 1622438"/>
                  <a:gd name="connsiteY8-942" fmla="*/ 1581126 h 1602474"/>
                  <a:gd name="connsiteX9-943" fmla="*/ 1348473 w 1622438"/>
                  <a:gd name="connsiteY9-944" fmla="*/ 1428133 h 1602474"/>
                  <a:gd name="connsiteX10-945" fmla="*/ 1330683 w 1622438"/>
                  <a:gd name="connsiteY10-946" fmla="*/ 1257350 h 1602474"/>
                  <a:gd name="connsiteX11-947" fmla="*/ 1483676 w 1622438"/>
                  <a:gd name="connsiteY11-948" fmla="*/ 1282256 h 1602474"/>
                  <a:gd name="connsiteX12-949" fmla="*/ 1615322 w 1622438"/>
                  <a:gd name="connsiteY12-950" fmla="*/ 1150611 h 1602474"/>
                  <a:gd name="connsiteX13-951" fmla="*/ 1622438 w 1622438"/>
                  <a:gd name="connsiteY13-952" fmla="*/ 439015 h 1602474"/>
                  <a:gd name="connsiteX14-953" fmla="*/ 1514178 w 1622438"/>
                  <a:gd name="connsiteY14-954" fmla="*/ 289580 h 1602474"/>
                  <a:gd name="connsiteX15-955" fmla="*/ 1344721 w 1622438"/>
                  <a:gd name="connsiteY15-956" fmla="*/ 327586 h 1602474"/>
                  <a:gd name="connsiteX16-957" fmla="*/ 1369821 w 1622438"/>
                  <a:gd name="connsiteY16-958" fmla="*/ 179283 h 1602474"/>
                  <a:gd name="connsiteX17-959" fmla="*/ 1141754 w 1622438"/>
                  <a:gd name="connsiteY17-960" fmla="*/ 34538 h 1602474"/>
                  <a:gd name="connsiteX18-961" fmla="*/ 501675 w 1622438"/>
                  <a:gd name="connsiteY18-962" fmla="*/ 15616 h 1602474"/>
                  <a:gd name="connsiteX19-963" fmla="*/ 282807 w 1622438"/>
                  <a:gd name="connsiteY19-964" fmla="*/ 109920 h 1602474"/>
                  <a:gd name="connsiteX20-965" fmla="*/ 305986 w 1622438"/>
                  <a:gd name="connsiteY20-966" fmla="*/ 332276 h 1602474"/>
                  <a:gd name="connsiteX0-967" fmla="*/ 305986 w 1622438"/>
                  <a:gd name="connsiteY0-968" fmla="*/ 332276 h 1602474"/>
                  <a:gd name="connsiteX1-969" fmla="*/ 149435 w 1622438"/>
                  <a:gd name="connsiteY1-970" fmla="*/ 293138 h 1602474"/>
                  <a:gd name="connsiteX2-971" fmla="*/ 0 w 1622438"/>
                  <a:gd name="connsiteY2-972" fmla="*/ 417668 h 1602474"/>
                  <a:gd name="connsiteX3-973" fmla="*/ 3558 w 1622438"/>
                  <a:gd name="connsiteY3-974" fmla="*/ 1061661 h 1602474"/>
                  <a:gd name="connsiteX4-975" fmla="*/ 174341 w 1622438"/>
                  <a:gd name="connsiteY4-976" fmla="*/ 1346300 h 1602474"/>
                  <a:gd name="connsiteX5-977" fmla="*/ 291754 w 1622438"/>
                  <a:gd name="connsiteY5-978" fmla="*/ 1335626 h 1602474"/>
                  <a:gd name="connsiteX6-979" fmla="*/ 259732 w 1622438"/>
                  <a:gd name="connsiteY6-980" fmla="*/ 1453039 h 1602474"/>
                  <a:gd name="connsiteX7-981" fmla="*/ 416283 w 1622438"/>
                  <a:gd name="connsiteY7-982" fmla="*/ 1602474 h 1602474"/>
                  <a:gd name="connsiteX8-983" fmla="*/ 1152785 w 1622438"/>
                  <a:gd name="connsiteY8-984" fmla="*/ 1581126 h 1602474"/>
                  <a:gd name="connsiteX9-985" fmla="*/ 1348473 w 1622438"/>
                  <a:gd name="connsiteY9-986" fmla="*/ 1428133 h 1602474"/>
                  <a:gd name="connsiteX10-987" fmla="*/ 1330683 w 1622438"/>
                  <a:gd name="connsiteY10-988" fmla="*/ 1257350 h 1602474"/>
                  <a:gd name="connsiteX11-989" fmla="*/ 1483676 w 1622438"/>
                  <a:gd name="connsiteY11-990" fmla="*/ 1282256 h 1602474"/>
                  <a:gd name="connsiteX12-991" fmla="*/ 1615322 w 1622438"/>
                  <a:gd name="connsiteY12-992" fmla="*/ 1150611 h 1602474"/>
                  <a:gd name="connsiteX13-993" fmla="*/ 1622438 w 1622438"/>
                  <a:gd name="connsiteY13-994" fmla="*/ 439015 h 1602474"/>
                  <a:gd name="connsiteX14-995" fmla="*/ 1514178 w 1622438"/>
                  <a:gd name="connsiteY14-996" fmla="*/ 289580 h 1602474"/>
                  <a:gd name="connsiteX15-997" fmla="*/ 1344721 w 1622438"/>
                  <a:gd name="connsiteY15-998" fmla="*/ 327586 h 1602474"/>
                  <a:gd name="connsiteX16-999" fmla="*/ 1369821 w 1622438"/>
                  <a:gd name="connsiteY16-1000" fmla="*/ 179283 h 1602474"/>
                  <a:gd name="connsiteX17-1001" fmla="*/ 1141754 w 1622438"/>
                  <a:gd name="connsiteY17-1002" fmla="*/ 34538 h 1602474"/>
                  <a:gd name="connsiteX18-1003" fmla="*/ 501675 w 1622438"/>
                  <a:gd name="connsiteY18-1004" fmla="*/ 15616 h 1602474"/>
                  <a:gd name="connsiteX19-1005" fmla="*/ 282807 w 1622438"/>
                  <a:gd name="connsiteY19-1006" fmla="*/ 109920 h 1602474"/>
                  <a:gd name="connsiteX20-1007" fmla="*/ 305986 w 1622438"/>
                  <a:gd name="connsiteY20-1008" fmla="*/ 332276 h 1602474"/>
                  <a:gd name="connsiteX0-1009" fmla="*/ 305986 w 1622438"/>
                  <a:gd name="connsiteY0-1010" fmla="*/ 332276 h 1602474"/>
                  <a:gd name="connsiteX1-1011" fmla="*/ 149435 w 1622438"/>
                  <a:gd name="connsiteY1-1012" fmla="*/ 293138 h 1602474"/>
                  <a:gd name="connsiteX2-1013" fmla="*/ 0 w 1622438"/>
                  <a:gd name="connsiteY2-1014" fmla="*/ 417668 h 1602474"/>
                  <a:gd name="connsiteX3-1015" fmla="*/ 3558 w 1622438"/>
                  <a:gd name="connsiteY3-1016" fmla="*/ 1061661 h 1602474"/>
                  <a:gd name="connsiteX4-1017" fmla="*/ 174341 w 1622438"/>
                  <a:gd name="connsiteY4-1018" fmla="*/ 1346300 h 1602474"/>
                  <a:gd name="connsiteX5-1019" fmla="*/ 291754 w 1622438"/>
                  <a:gd name="connsiteY5-1020" fmla="*/ 1335626 h 1602474"/>
                  <a:gd name="connsiteX6-1021" fmla="*/ 259732 w 1622438"/>
                  <a:gd name="connsiteY6-1022" fmla="*/ 1453039 h 1602474"/>
                  <a:gd name="connsiteX7-1023" fmla="*/ 416283 w 1622438"/>
                  <a:gd name="connsiteY7-1024" fmla="*/ 1602474 h 1602474"/>
                  <a:gd name="connsiteX8-1025" fmla="*/ 1152785 w 1622438"/>
                  <a:gd name="connsiteY8-1026" fmla="*/ 1581126 h 1602474"/>
                  <a:gd name="connsiteX9-1027" fmla="*/ 1348473 w 1622438"/>
                  <a:gd name="connsiteY9-1028" fmla="*/ 1428133 h 1602474"/>
                  <a:gd name="connsiteX10-1029" fmla="*/ 1330683 w 1622438"/>
                  <a:gd name="connsiteY10-1030" fmla="*/ 1257350 h 1602474"/>
                  <a:gd name="connsiteX11-1031" fmla="*/ 1483676 w 1622438"/>
                  <a:gd name="connsiteY11-1032" fmla="*/ 1282256 h 1602474"/>
                  <a:gd name="connsiteX12-1033" fmla="*/ 1615322 w 1622438"/>
                  <a:gd name="connsiteY12-1034" fmla="*/ 1150611 h 1602474"/>
                  <a:gd name="connsiteX13-1035" fmla="*/ 1622438 w 1622438"/>
                  <a:gd name="connsiteY13-1036" fmla="*/ 439015 h 1602474"/>
                  <a:gd name="connsiteX14-1037" fmla="*/ 1514178 w 1622438"/>
                  <a:gd name="connsiteY14-1038" fmla="*/ 289580 h 1602474"/>
                  <a:gd name="connsiteX15-1039" fmla="*/ 1344721 w 1622438"/>
                  <a:gd name="connsiteY15-1040" fmla="*/ 327586 h 1602474"/>
                  <a:gd name="connsiteX16-1041" fmla="*/ 1369821 w 1622438"/>
                  <a:gd name="connsiteY16-1042" fmla="*/ 179283 h 1602474"/>
                  <a:gd name="connsiteX17-1043" fmla="*/ 1141754 w 1622438"/>
                  <a:gd name="connsiteY17-1044" fmla="*/ 34538 h 1602474"/>
                  <a:gd name="connsiteX18-1045" fmla="*/ 501675 w 1622438"/>
                  <a:gd name="connsiteY18-1046" fmla="*/ 15616 h 1602474"/>
                  <a:gd name="connsiteX19-1047" fmla="*/ 282807 w 1622438"/>
                  <a:gd name="connsiteY19-1048" fmla="*/ 109920 h 1602474"/>
                  <a:gd name="connsiteX20-1049" fmla="*/ 305986 w 1622438"/>
                  <a:gd name="connsiteY20-1050" fmla="*/ 332276 h 1602474"/>
                  <a:gd name="connsiteX0-1051" fmla="*/ 305986 w 1625058"/>
                  <a:gd name="connsiteY0-1052" fmla="*/ 332276 h 1602474"/>
                  <a:gd name="connsiteX1-1053" fmla="*/ 149435 w 1625058"/>
                  <a:gd name="connsiteY1-1054" fmla="*/ 293138 h 1602474"/>
                  <a:gd name="connsiteX2-1055" fmla="*/ 0 w 1625058"/>
                  <a:gd name="connsiteY2-1056" fmla="*/ 417668 h 1602474"/>
                  <a:gd name="connsiteX3-1057" fmla="*/ 3558 w 1625058"/>
                  <a:gd name="connsiteY3-1058" fmla="*/ 1061661 h 1602474"/>
                  <a:gd name="connsiteX4-1059" fmla="*/ 174341 w 1625058"/>
                  <a:gd name="connsiteY4-1060" fmla="*/ 1346300 h 1602474"/>
                  <a:gd name="connsiteX5-1061" fmla="*/ 291754 w 1625058"/>
                  <a:gd name="connsiteY5-1062" fmla="*/ 1335626 h 1602474"/>
                  <a:gd name="connsiteX6-1063" fmla="*/ 259732 w 1625058"/>
                  <a:gd name="connsiteY6-1064" fmla="*/ 1453039 h 1602474"/>
                  <a:gd name="connsiteX7-1065" fmla="*/ 416283 w 1625058"/>
                  <a:gd name="connsiteY7-1066" fmla="*/ 1602474 h 1602474"/>
                  <a:gd name="connsiteX8-1067" fmla="*/ 1152785 w 1625058"/>
                  <a:gd name="connsiteY8-1068" fmla="*/ 1581126 h 1602474"/>
                  <a:gd name="connsiteX9-1069" fmla="*/ 1348473 w 1625058"/>
                  <a:gd name="connsiteY9-1070" fmla="*/ 1428133 h 1602474"/>
                  <a:gd name="connsiteX10-1071" fmla="*/ 1330683 w 1625058"/>
                  <a:gd name="connsiteY10-1072" fmla="*/ 1257350 h 1602474"/>
                  <a:gd name="connsiteX11-1073" fmla="*/ 1483676 w 1625058"/>
                  <a:gd name="connsiteY11-1074" fmla="*/ 1282256 h 1602474"/>
                  <a:gd name="connsiteX12-1075" fmla="*/ 1615322 w 1625058"/>
                  <a:gd name="connsiteY12-1076" fmla="*/ 1150611 h 1602474"/>
                  <a:gd name="connsiteX13-1077" fmla="*/ 1625058 w 1625058"/>
                  <a:gd name="connsiteY13-1078" fmla="*/ 439015 h 1602474"/>
                  <a:gd name="connsiteX14-1079" fmla="*/ 1514178 w 1625058"/>
                  <a:gd name="connsiteY14-1080" fmla="*/ 289580 h 1602474"/>
                  <a:gd name="connsiteX15-1081" fmla="*/ 1344721 w 1625058"/>
                  <a:gd name="connsiteY15-1082" fmla="*/ 327586 h 1602474"/>
                  <a:gd name="connsiteX16-1083" fmla="*/ 1369821 w 1625058"/>
                  <a:gd name="connsiteY16-1084" fmla="*/ 179283 h 1602474"/>
                  <a:gd name="connsiteX17-1085" fmla="*/ 1141754 w 1625058"/>
                  <a:gd name="connsiteY17-1086" fmla="*/ 34538 h 1602474"/>
                  <a:gd name="connsiteX18-1087" fmla="*/ 501675 w 1625058"/>
                  <a:gd name="connsiteY18-1088" fmla="*/ 15616 h 1602474"/>
                  <a:gd name="connsiteX19-1089" fmla="*/ 282807 w 1625058"/>
                  <a:gd name="connsiteY19-1090" fmla="*/ 109920 h 1602474"/>
                  <a:gd name="connsiteX20-1091" fmla="*/ 305986 w 1625058"/>
                  <a:gd name="connsiteY20-1092" fmla="*/ 332276 h 1602474"/>
                  <a:gd name="connsiteX0-1093" fmla="*/ 305986 w 1625058"/>
                  <a:gd name="connsiteY0-1094" fmla="*/ 332276 h 1602474"/>
                  <a:gd name="connsiteX1-1095" fmla="*/ 149435 w 1625058"/>
                  <a:gd name="connsiteY1-1096" fmla="*/ 293138 h 1602474"/>
                  <a:gd name="connsiteX2-1097" fmla="*/ 0 w 1625058"/>
                  <a:gd name="connsiteY2-1098" fmla="*/ 417668 h 1602474"/>
                  <a:gd name="connsiteX3-1099" fmla="*/ 3558 w 1625058"/>
                  <a:gd name="connsiteY3-1100" fmla="*/ 1061661 h 1602474"/>
                  <a:gd name="connsiteX4-1101" fmla="*/ 174341 w 1625058"/>
                  <a:gd name="connsiteY4-1102" fmla="*/ 1346300 h 1602474"/>
                  <a:gd name="connsiteX5-1103" fmla="*/ 291754 w 1625058"/>
                  <a:gd name="connsiteY5-1104" fmla="*/ 1335626 h 1602474"/>
                  <a:gd name="connsiteX6-1105" fmla="*/ 259732 w 1625058"/>
                  <a:gd name="connsiteY6-1106" fmla="*/ 1453039 h 1602474"/>
                  <a:gd name="connsiteX7-1107" fmla="*/ 416283 w 1625058"/>
                  <a:gd name="connsiteY7-1108" fmla="*/ 1602474 h 1602474"/>
                  <a:gd name="connsiteX8-1109" fmla="*/ 1152785 w 1625058"/>
                  <a:gd name="connsiteY8-1110" fmla="*/ 1581126 h 1602474"/>
                  <a:gd name="connsiteX9-1111" fmla="*/ 1348473 w 1625058"/>
                  <a:gd name="connsiteY9-1112" fmla="*/ 1428133 h 1602474"/>
                  <a:gd name="connsiteX10-1113" fmla="*/ 1330683 w 1625058"/>
                  <a:gd name="connsiteY10-1114" fmla="*/ 1257350 h 1602474"/>
                  <a:gd name="connsiteX11-1115" fmla="*/ 1483676 w 1625058"/>
                  <a:gd name="connsiteY11-1116" fmla="*/ 1282256 h 1602474"/>
                  <a:gd name="connsiteX12-1117" fmla="*/ 1615322 w 1625058"/>
                  <a:gd name="connsiteY12-1118" fmla="*/ 1150611 h 1602474"/>
                  <a:gd name="connsiteX13-1119" fmla="*/ 1625058 w 1625058"/>
                  <a:gd name="connsiteY13-1120" fmla="*/ 439015 h 1602474"/>
                  <a:gd name="connsiteX14-1121" fmla="*/ 1514178 w 1625058"/>
                  <a:gd name="connsiteY14-1122" fmla="*/ 289580 h 1602474"/>
                  <a:gd name="connsiteX15-1123" fmla="*/ 1344721 w 1625058"/>
                  <a:gd name="connsiteY15-1124" fmla="*/ 327586 h 1602474"/>
                  <a:gd name="connsiteX16-1125" fmla="*/ 1369821 w 1625058"/>
                  <a:gd name="connsiteY16-1126" fmla="*/ 179283 h 1602474"/>
                  <a:gd name="connsiteX17-1127" fmla="*/ 1141754 w 1625058"/>
                  <a:gd name="connsiteY17-1128" fmla="*/ 34538 h 1602474"/>
                  <a:gd name="connsiteX18-1129" fmla="*/ 501675 w 1625058"/>
                  <a:gd name="connsiteY18-1130" fmla="*/ 15616 h 1602474"/>
                  <a:gd name="connsiteX19-1131" fmla="*/ 282807 w 1625058"/>
                  <a:gd name="connsiteY19-1132" fmla="*/ 109920 h 1602474"/>
                  <a:gd name="connsiteX20-1133" fmla="*/ 305986 w 1625058"/>
                  <a:gd name="connsiteY20-1134" fmla="*/ 332276 h 1602474"/>
                  <a:gd name="connsiteX0-1135" fmla="*/ 305986 w 1652202"/>
                  <a:gd name="connsiteY0-1136" fmla="*/ 332276 h 1602474"/>
                  <a:gd name="connsiteX1-1137" fmla="*/ 149435 w 1652202"/>
                  <a:gd name="connsiteY1-1138" fmla="*/ 293138 h 1602474"/>
                  <a:gd name="connsiteX2-1139" fmla="*/ 0 w 1652202"/>
                  <a:gd name="connsiteY2-1140" fmla="*/ 417668 h 1602474"/>
                  <a:gd name="connsiteX3-1141" fmla="*/ 3558 w 1652202"/>
                  <a:gd name="connsiteY3-1142" fmla="*/ 1061661 h 1602474"/>
                  <a:gd name="connsiteX4-1143" fmla="*/ 174341 w 1652202"/>
                  <a:gd name="connsiteY4-1144" fmla="*/ 1346300 h 1602474"/>
                  <a:gd name="connsiteX5-1145" fmla="*/ 291754 w 1652202"/>
                  <a:gd name="connsiteY5-1146" fmla="*/ 1335626 h 1602474"/>
                  <a:gd name="connsiteX6-1147" fmla="*/ 259732 w 1652202"/>
                  <a:gd name="connsiteY6-1148" fmla="*/ 1453039 h 1602474"/>
                  <a:gd name="connsiteX7-1149" fmla="*/ 416283 w 1652202"/>
                  <a:gd name="connsiteY7-1150" fmla="*/ 1602474 h 1602474"/>
                  <a:gd name="connsiteX8-1151" fmla="*/ 1152785 w 1652202"/>
                  <a:gd name="connsiteY8-1152" fmla="*/ 1581126 h 1602474"/>
                  <a:gd name="connsiteX9-1153" fmla="*/ 1348473 w 1652202"/>
                  <a:gd name="connsiteY9-1154" fmla="*/ 1428133 h 1602474"/>
                  <a:gd name="connsiteX10-1155" fmla="*/ 1330683 w 1652202"/>
                  <a:gd name="connsiteY10-1156" fmla="*/ 1257350 h 1602474"/>
                  <a:gd name="connsiteX11-1157" fmla="*/ 1483676 w 1652202"/>
                  <a:gd name="connsiteY11-1158" fmla="*/ 1282256 h 1602474"/>
                  <a:gd name="connsiteX12-1159" fmla="*/ 1615322 w 1652202"/>
                  <a:gd name="connsiteY12-1160" fmla="*/ 1150611 h 1602474"/>
                  <a:gd name="connsiteX13-1161" fmla="*/ 1625058 w 1652202"/>
                  <a:gd name="connsiteY13-1162" fmla="*/ 439015 h 1602474"/>
                  <a:gd name="connsiteX14-1163" fmla="*/ 1514178 w 1652202"/>
                  <a:gd name="connsiteY14-1164" fmla="*/ 289580 h 1602474"/>
                  <a:gd name="connsiteX15-1165" fmla="*/ 1344721 w 1652202"/>
                  <a:gd name="connsiteY15-1166" fmla="*/ 327586 h 1602474"/>
                  <a:gd name="connsiteX16-1167" fmla="*/ 1369821 w 1652202"/>
                  <a:gd name="connsiteY16-1168" fmla="*/ 179283 h 1602474"/>
                  <a:gd name="connsiteX17-1169" fmla="*/ 1141754 w 1652202"/>
                  <a:gd name="connsiteY17-1170" fmla="*/ 34538 h 1602474"/>
                  <a:gd name="connsiteX18-1171" fmla="*/ 501675 w 1652202"/>
                  <a:gd name="connsiteY18-1172" fmla="*/ 15616 h 1602474"/>
                  <a:gd name="connsiteX19-1173" fmla="*/ 282807 w 1652202"/>
                  <a:gd name="connsiteY19-1174" fmla="*/ 109920 h 1602474"/>
                  <a:gd name="connsiteX20-1175" fmla="*/ 305986 w 1652202"/>
                  <a:gd name="connsiteY20-1176" fmla="*/ 332276 h 1602474"/>
                  <a:gd name="connsiteX0-1177" fmla="*/ 305986 w 1661157"/>
                  <a:gd name="connsiteY0-1178" fmla="*/ 332276 h 1602474"/>
                  <a:gd name="connsiteX1-1179" fmla="*/ 149435 w 1661157"/>
                  <a:gd name="connsiteY1-1180" fmla="*/ 293138 h 1602474"/>
                  <a:gd name="connsiteX2-1181" fmla="*/ 0 w 1661157"/>
                  <a:gd name="connsiteY2-1182" fmla="*/ 417668 h 1602474"/>
                  <a:gd name="connsiteX3-1183" fmla="*/ 3558 w 1661157"/>
                  <a:gd name="connsiteY3-1184" fmla="*/ 1061661 h 1602474"/>
                  <a:gd name="connsiteX4-1185" fmla="*/ 174341 w 1661157"/>
                  <a:gd name="connsiteY4-1186" fmla="*/ 1346300 h 1602474"/>
                  <a:gd name="connsiteX5-1187" fmla="*/ 291754 w 1661157"/>
                  <a:gd name="connsiteY5-1188" fmla="*/ 1335626 h 1602474"/>
                  <a:gd name="connsiteX6-1189" fmla="*/ 259732 w 1661157"/>
                  <a:gd name="connsiteY6-1190" fmla="*/ 1453039 h 1602474"/>
                  <a:gd name="connsiteX7-1191" fmla="*/ 416283 w 1661157"/>
                  <a:gd name="connsiteY7-1192" fmla="*/ 1602474 h 1602474"/>
                  <a:gd name="connsiteX8-1193" fmla="*/ 1152785 w 1661157"/>
                  <a:gd name="connsiteY8-1194" fmla="*/ 1581126 h 1602474"/>
                  <a:gd name="connsiteX9-1195" fmla="*/ 1348473 w 1661157"/>
                  <a:gd name="connsiteY9-1196" fmla="*/ 1428133 h 1602474"/>
                  <a:gd name="connsiteX10-1197" fmla="*/ 1330683 w 1661157"/>
                  <a:gd name="connsiteY10-1198" fmla="*/ 1257350 h 1602474"/>
                  <a:gd name="connsiteX11-1199" fmla="*/ 1483676 w 1661157"/>
                  <a:gd name="connsiteY11-1200" fmla="*/ 1282256 h 1602474"/>
                  <a:gd name="connsiteX12-1201" fmla="*/ 1615322 w 1661157"/>
                  <a:gd name="connsiteY12-1202" fmla="*/ 1150611 h 1602474"/>
                  <a:gd name="connsiteX13-1203" fmla="*/ 1625058 w 1661157"/>
                  <a:gd name="connsiteY13-1204" fmla="*/ 439015 h 1602474"/>
                  <a:gd name="connsiteX14-1205" fmla="*/ 1514178 w 1661157"/>
                  <a:gd name="connsiteY14-1206" fmla="*/ 289580 h 1602474"/>
                  <a:gd name="connsiteX15-1207" fmla="*/ 1344721 w 1661157"/>
                  <a:gd name="connsiteY15-1208" fmla="*/ 327586 h 1602474"/>
                  <a:gd name="connsiteX16-1209" fmla="*/ 1369821 w 1661157"/>
                  <a:gd name="connsiteY16-1210" fmla="*/ 179283 h 1602474"/>
                  <a:gd name="connsiteX17-1211" fmla="*/ 1141754 w 1661157"/>
                  <a:gd name="connsiteY17-1212" fmla="*/ 34538 h 1602474"/>
                  <a:gd name="connsiteX18-1213" fmla="*/ 501675 w 1661157"/>
                  <a:gd name="connsiteY18-1214" fmla="*/ 15616 h 1602474"/>
                  <a:gd name="connsiteX19-1215" fmla="*/ 282807 w 1661157"/>
                  <a:gd name="connsiteY19-1216" fmla="*/ 109920 h 1602474"/>
                  <a:gd name="connsiteX20-1217" fmla="*/ 305986 w 1661157"/>
                  <a:gd name="connsiteY20-1218" fmla="*/ 332276 h 1602474"/>
                  <a:gd name="connsiteX0-1219" fmla="*/ 305986 w 1661157"/>
                  <a:gd name="connsiteY0-1220" fmla="*/ 332276 h 1602474"/>
                  <a:gd name="connsiteX1-1221" fmla="*/ 149435 w 1661157"/>
                  <a:gd name="connsiteY1-1222" fmla="*/ 293138 h 1602474"/>
                  <a:gd name="connsiteX2-1223" fmla="*/ 0 w 1661157"/>
                  <a:gd name="connsiteY2-1224" fmla="*/ 417668 h 1602474"/>
                  <a:gd name="connsiteX3-1225" fmla="*/ 3558 w 1661157"/>
                  <a:gd name="connsiteY3-1226" fmla="*/ 1061661 h 1602474"/>
                  <a:gd name="connsiteX4-1227" fmla="*/ 174341 w 1661157"/>
                  <a:gd name="connsiteY4-1228" fmla="*/ 1346300 h 1602474"/>
                  <a:gd name="connsiteX5-1229" fmla="*/ 291754 w 1661157"/>
                  <a:gd name="connsiteY5-1230" fmla="*/ 1335626 h 1602474"/>
                  <a:gd name="connsiteX6-1231" fmla="*/ 259732 w 1661157"/>
                  <a:gd name="connsiteY6-1232" fmla="*/ 1453039 h 1602474"/>
                  <a:gd name="connsiteX7-1233" fmla="*/ 416283 w 1661157"/>
                  <a:gd name="connsiteY7-1234" fmla="*/ 1602474 h 1602474"/>
                  <a:gd name="connsiteX8-1235" fmla="*/ 1152785 w 1661157"/>
                  <a:gd name="connsiteY8-1236" fmla="*/ 1581126 h 1602474"/>
                  <a:gd name="connsiteX9-1237" fmla="*/ 1348473 w 1661157"/>
                  <a:gd name="connsiteY9-1238" fmla="*/ 1428133 h 1602474"/>
                  <a:gd name="connsiteX10-1239" fmla="*/ 1330683 w 1661157"/>
                  <a:gd name="connsiteY10-1240" fmla="*/ 1257350 h 1602474"/>
                  <a:gd name="connsiteX11-1241" fmla="*/ 1483676 w 1661157"/>
                  <a:gd name="connsiteY11-1242" fmla="*/ 1282256 h 1602474"/>
                  <a:gd name="connsiteX12-1243" fmla="*/ 1615322 w 1661157"/>
                  <a:gd name="connsiteY12-1244" fmla="*/ 1150611 h 1602474"/>
                  <a:gd name="connsiteX13-1245" fmla="*/ 1625058 w 1661157"/>
                  <a:gd name="connsiteY13-1246" fmla="*/ 439015 h 1602474"/>
                  <a:gd name="connsiteX14-1247" fmla="*/ 1514178 w 1661157"/>
                  <a:gd name="connsiteY14-1248" fmla="*/ 289580 h 1602474"/>
                  <a:gd name="connsiteX15-1249" fmla="*/ 1344721 w 1661157"/>
                  <a:gd name="connsiteY15-1250" fmla="*/ 327586 h 1602474"/>
                  <a:gd name="connsiteX16-1251" fmla="*/ 1369821 w 1661157"/>
                  <a:gd name="connsiteY16-1252" fmla="*/ 179283 h 1602474"/>
                  <a:gd name="connsiteX17-1253" fmla="*/ 1141754 w 1661157"/>
                  <a:gd name="connsiteY17-1254" fmla="*/ 34538 h 1602474"/>
                  <a:gd name="connsiteX18-1255" fmla="*/ 501675 w 1661157"/>
                  <a:gd name="connsiteY18-1256" fmla="*/ 15616 h 1602474"/>
                  <a:gd name="connsiteX19-1257" fmla="*/ 282807 w 1661157"/>
                  <a:gd name="connsiteY19-1258" fmla="*/ 109920 h 1602474"/>
                  <a:gd name="connsiteX20-1259" fmla="*/ 305986 w 1661157"/>
                  <a:gd name="connsiteY20-1260" fmla="*/ 332276 h 1602474"/>
                  <a:gd name="connsiteX0-1261" fmla="*/ 305986 w 1661157"/>
                  <a:gd name="connsiteY0-1262" fmla="*/ 332276 h 1602474"/>
                  <a:gd name="connsiteX1-1263" fmla="*/ 149435 w 1661157"/>
                  <a:gd name="connsiteY1-1264" fmla="*/ 293138 h 1602474"/>
                  <a:gd name="connsiteX2-1265" fmla="*/ 0 w 1661157"/>
                  <a:gd name="connsiteY2-1266" fmla="*/ 417668 h 1602474"/>
                  <a:gd name="connsiteX3-1267" fmla="*/ 3558 w 1661157"/>
                  <a:gd name="connsiteY3-1268" fmla="*/ 1061661 h 1602474"/>
                  <a:gd name="connsiteX4-1269" fmla="*/ 174341 w 1661157"/>
                  <a:gd name="connsiteY4-1270" fmla="*/ 1346300 h 1602474"/>
                  <a:gd name="connsiteX5-1271" fmla="*/ 291754 w 1661157"/>
                  <a:gd name="connsiteY5-1272" fmla="*/ 1335626 h 1602474"/>
                  <a:gd name="connsiteX6-1273" fmla="*/ 259732 w 1661157"/>
                  <a:gd name="connsiteY6-1274" fmla="*/ 1453039 h 1602474"/>
                  <a:gd name="connsiteX7-1275" fmla="*/ 416283 w 1661157"/>
                  <a:gd name="connsiteY7-1276" fmla="*/ 1602474 h 1602474"/>
                  <a:gd name="connsiteX8-1277" fmla="*/ 1152785 w 1661157"/>
                  <a:gd name="connsiteY8-1278" fmla="*/ 1581126 h 1602474"/>
                  <a:gd name="connsiteX9-1279" fmla="*/ 1348473 w 1661157"/>
                  <a:gd name="connsiteY9-1280" fmla="*/ 1428133 h 1602474"/>
                  <a:gd name="connsiteX10-1281" fmla="*/ 1330683 w 1661157"/>
                  <a:gd name="connsiteY10-1282" fmla="*/ 1257350 h 1602474"/>
                  <a:gd name="connsiteX11-1283" fmla="*/ 1483676 w 1661157"/>
                  <a:gd name="connsiteY11-1284" fmla="*/ 1282256 h 1602474"/>
                  <a:gd name="connsiteX12-1285" fmla="*/ 1615322 w 1661157"/>
                  <a:gd name="connsiteY12-1286" fmla="*/ 1150611 h 1602474"/>
                  <a:gd name="connsiteX13-1287" fmla="*/ 1625058 w 1661157"/>
                  <a:gd name="connsiteY13-1288" fmla="*/ 439015 h 1602474"/>
                  <a:gd name="connsiteX14-1289" fmla="*/ 1514178 w 1661157"/>
                  <a:gd name="connsiteY14-1290" fmla="*/ 289580 h 1602474"/>
                  <a:gd name="connsiteX15-1291" fmla="*/ 1344721 w 1661157"/>
                  <a:gd name="connsiteY15-1292" fmla="*/ 327586 h 1602474"/>
                  <a:gd name="connsiteX16-1293" fmla="*/ 1369821 w 1661157"/>
                  <a:gd name="connsiteY16-1294" fmla="*/ 179283 h 1602474"/>
                  <a:gd name="connsiteX17-1295" fmla="*/ 1141754 w 1661157"/>
                  <a:gd name="connsiteY17-1296" fmla="*/ 34538 h 1602474"/>
                  <a:gd name="connsiteX18-1297" fmla="*/ 501675 w 1661157"/>
                  <a:gd name="connsiteY18-1298" fmla="*/ 15616 h 1602474"/>
                  <a:gd name="connsiteX19-1299" fmla="*/ 282807 w 1661157"/>
                  <a:gd name="connsiteY19-1300" fmla="*/ 109920 h 1602474"/>
                  <a:gd name="connsiteX20-1301" fmla="*/ 305986 w 1661157"/>
                  <a:gd name="connsiteY20-1302" fmla="*/ 332276 h 1602474"/>
                  <a:gd name="connsiteX0-1303" fmla="*/ 305986 w 1661157"/>
                  <a:gd name="connsiteY0-1304" fmla="*/ 332276 h 1602474"/>
                  <a:gd name="connsiteX1-1305" fmla="*/ 149435 w 1661157"/>
                  <a:gd name="connsiteY1-1306" fmla="*/ 293138 h 1602474"/>
                  <a:gd name="connsiteX2-1307" fmla="*/ 0 w 1661157"/>
                  <a:gd name="connsiteY2-1308" fmla="*/ 417668 h 1602474"/>
                  <a:gd name="connsiteX3-1309" fmla="*/ 3558 w 1661157"/>
                  <a:gd name="connsiteY3-1310" fmla="*/ 1061661 h 1602474"/>
                  <a:gd name="connsiteX4-1311" fmla="*/ 174341 w 1661157"/>
                  <a:gd name="connsiteY4-1312" fmla="*/ 1346300 h 1602474"/>
                  <a:gd name="connsiteX5-1313" fmla="*/ 291754 w 1661157"/>
                  <a:gd name="connsiteY5-1314" fmla="*/ 1335626 h 1602474"/>
                  <a:gd name="connsiteX6-1315" fmla="*/ 259732 w 1661157"/>
                  <a:gd name="connsiteY6-1316" fmla="*/ 1453039 h 1602474"/>
                  <a:gd name="connsiteX7-1317" fmla="*/ 416283 w 1661157"/>
                  <a:gd name="connsiteY7-1318" fmla="*/ 1602474 h 1602474"/>
                  <a:gd name="connsiteX8-1319" fmla="*/ 1152785 w 1661157"/>
                  <a:gd name="connsiteY8-1320" fmla="*/ 1581126 h 1602474"/>
                  <a:gd name="connsiteX9-1321" fmla="*/ 1348473 w 1661157"/>
                  <a:gd name="connsiteY9-1322" fmla="*/ 1428133 h 1602474"/>
                  <a:gd name="connsiteX10-1323" fmla="*/ 1330683 w 1661157"/>
                  <a:gd name="connsiteY10-1324" fmla="*/ 1257350 h 1602474"/>
                  <a:gd name="connsiteX11-1325" fmla="*/ 1483676 w 1661157"/>
                  <a:gd name="connsiteY11-1326" fmla="*/ 1282256 h 1602474"/>
                  <a:gd name="connsiteX12-1327" fmla="*/ 1615322 w 1661157"/>
                  <a:gd name="connsiteY12-1328" fmla="*/ 1150611 h 1602474"/>
                  <a:gd name="connsiteX13-1329" fmla="*/ 1625058 w 1661157"/>
                  <a:gd name="connsiteY13-1330" fmla="*/ 439015 h 1602474"/>
                  <a:gd name="connsiteX14-1331" fmla="*/ 1514178 w 1661157"/>
                  <a:gd name="connsiteY14-1332" fmla="*/ 289580 h 1602474"/>
                  <a:gd name="connsiteX15-1333" fmla="*/ 1344721 w 1661157"/>
                  <a:gd name="connsiteY15-1334" fmla="*/ 327586 h 1602474"/>
                  <a:gd name="connsiteX16-1335" fmla="*/ 1369821 w 1661157"/>
                  <a:gd name="connsiteY16-1336" fmla="*/ 179283 h 1602474"/>
                  <a:gd name="connsiteX17-1337" fmla="*/ 1141754 w 1661157"/>
                  <a:gd name="connsiteY17-1338" fmla="*/ 34538 h 1602474"/>
                  <a:gd name="connsiteX18-1339" fmla="*/ 501675 w 1661157"/>
                  <a:gd name="connsiteY18-1340" fmla="*/ 15616 h 1602474"/>
                  <a:gd name="connsiteX19-1341" fmla="*/ 282807 w 1661157"/>
                  <a:gd name="connsiteY19-1342" fmla="*/ 109920 h 1602474"/>
                  <a:gd name="connsiteX20-1343" fmla="*/ 305986 w 1661157"/>
                  <a:gd name="connsiteY20-1344" fmla="*/ 332276 h 1602474"/>
                  <a:gd name="connsiteX0-1345" fmla="*/ 305986 w 1661157"/>
                  <a:gd name="connsiteY0-1346" fmla="*/ 332276 h 1602474"/>
                  <a:gd name="connsiteX1-1347" fmla="*/ 149435 w 1661157"/>
                  <a:gd name="connsiteY1-1348" fmla="*/ 293138 h 1602474"/>
                  <a:gd name="connsiteX2-1349" fmla="*/ 0 w 1661157"/>
                  <a:gd name="connsiteY2-1350" fmla="*/ 417668 h 1602474"/>
                  <a:gd name="connsiteX3-1351" fmla="*/ 3558 w 1661157"/>
                  <a:gd name="connsiteY3-1352" fmla="*/ 1061661 h 1602474"/>
                  <a:gd name="connsiteX4-1353" fmla="*/ 174341 w 1661157"/>
                  <a:gd name="connsiteY4-1354" fmla="*/ 1346300 h 1602474"/>
                  <a:gd name="connsiteX5-1355" fmla="*/ 291754 w 1661157"/>
                  <a:gd name="connsiteY5-1356" fmla="*/ 1335626 h 1602474"/>
                  <a:gd name="connsiteX6-1357" fmla="*/ 259732 w 1661157"/>
                  <a:gd name="connsiteY6-1358" fmla="*/ 1453039 h 1602474"/>
                  <a:gd name="connsiteX7-1359" fmla="*/ 416283 w 1661157"/>
                  <a:gd name="connsiteY7-1360" fmla="*/ 1602474 h 1602474"/>
                  <a:gd name="connsiteX8-1361" fmla="*/ 1152785 w 1661157"/>
                  <a:gd name="connsiteY8-1362" fmla="*/ 1581126 h 1602474"/>
                  <a:gd name="connsiteX9-1363" fmla="*/ 1348473 w 1661157"/>
                  <a:gd name="connsiteY9-1364" fmla="*/ 1428133 h 1602474"/>
                  <a:gd name="connsiteX10-1365" fmla="*/ 1330683 w 1661157"/>
                  <a:gd name="connsiteY10-1366" fmla="*/ 1257350 h 1602474"/>
                  <a:gd name="connsiteX11-1367" fmla="*/ 1483676 w 1661157"/>
                  <a:gd name="connsiteY11-1368" fmla="*/ 1282256 h 1602474"/>
                  <a:gd name="connsiteX12-1369" fmla="*/ 1615322 w 1661157"/>
                  <a:gd name="connsiteY12-1370" fmla="*/ 1150611 h 1602474"/>
                  <a:gd name="connsiteX13-1371" fmla="*/ 1625058 w 1661157"/>
                  <a:gd name="connsiteY13-1372" fmla="*/ 439015 h 1602474"/>
                  <a:gd name="connsiteX14-1373" fmla="*/ 1514178 w 1661157"/>
                  <a:gd name="connsiteY14-1374" fmla="*/ 289580 h 1602474"/>
                  <a:gd name="connsiteX15-1375" fmla="*/ 1344721 w 1661157"/>
                  <a:gd name="connsiteY15-1376" fmla="*/ 327586 h 1602474"/>
                  <a:gd name="connsiteX16-1377" fmla="*/ 1369821 w 1661157"/>
                  <a:gd name="connsiteY16-1378" fmla="*/ 179283 h 1602474"/>
                  <a:gd name="connsiteX17-1379" fmla="*/ 1141754 w 1661157"/>
                  <a:gd name="connsiteY17-1380" fmla="*/ 34538 h 1602474"/>
                  <a:gd name="connsiteX18-1381" fmla="*/ 501675 w 1661157"/>
                  <a:gd name="connsiteY18-1382" fmla="*/ 15616 h 1602474"/>
                  <a:gd name="connsiteX19-1383" fmla="*/ 282807 w 1661157"/>
                  <a:gd name="connsiteY19-1384" fmla="*/ 109920 h 1602474"/>
                  <a:gd name="connsiteX20-1385" fmla="*/ 305986 w 1661157"/>
                  <a:gd name="connsiteY20-1386" fmla="*/ 332276 h 1602474"/>
                  <a:gd name="connsiteX0-1387" fmla="*/ 305986 w 1661157"/>
                  <a:gd name="connsiteY0-1388" fmla="*/ 332276 h 1602474"/>
                  <a:gd name="connsiteX1-1389" fmla="*/ 149435 w 1661157"/>
                  <a:gd name="connsiteY1-1390" fmla="*/ 293138 h 1602474"/>
                  <a:gd name="connsiteX2-1391" fmla="*/ 0 w 1661157"/>
                  <a:gd name="connsiteY2-1392" fmla="*/ 417668 h 1602474"/>
                  <a:gd name="connsiteX3-1393" fmla="*/ 3558 w 1661157"/>
                  <a:gd name="connsiteY3-1394" fmla="*/ 1061661 h 1602474"/>
                  <a:gd name="connsiteX4-1395" fmla="*/ 174341 w 1661157"/>
                  <a:gd name="connsiteY4-1396" fmla="*/ 1346300 h 1602474"/>
                  <a:gd name="connsiteX5-1397" fmla="*/ 291754 w 1661157"/>
                  <a:gd name="connsiteY5-1398" fmla="*/ 1335626 h 1602474"/>
                  <a:gd name="connsiteX6-1399" fmla="*/ 259732 w 1661157"/>
                  <a:gd name="connsiteY6-1400" fmla="*/ 1453039 h 1602474"/>
                  <a:gd name="connsiteX7-1401" fmla="*/ 416283 w 1661157"/>
                  <a:gd name="connsiteY7-1402" fmla="*/ 1602474 h 1602474"/>
                  <a:gd name="connsiteX8-1403" fmla="*/ 1152785 w 1661157"/>
                  <a:gd name="connsiteY8-1404" fmla="*/ 1581126 h 1602474"/>
                  <a:gd name="connsiteX9-1405" fmla="*/ 1348473 w 1661157"/>
                  <a:gd name="connsiteY9-1406" fmla="*/ 1428133 h 1602474"/>
                  <a:gd name="connsiteX10-1407" fmla="*/ 1330683 w 1661157"/>
                  <a:gd name="connsiteY10-1408" fmla="*/ 1257350 h 1602474"/>
                  <a:gd name="connsiteX11-1409" fmla="*/ 1483676 w 1661157"/>
                  <a:gd name="connsiteY11-1410" fmla="*/ 1282256 h 1602474"/>
                  <a:gd name="connsiteX12-1411" fmla="*/ 1615322 w 1661157"/>
                  <a:gd name="connsiteY12-1412" fmla="*/ 1150611 h 1602474"/>
                  <a:gd name="connsiteX13-1413" fmla="*/ 1625058 w 1661157"/>
                  <a:gd name="connsiteY13-1414" fmla="*/ 439015 h 1602474"/>
                  <a:gd name="connsiteX14-1415" fmla="*/ 1514178 w 1661157"/>
                  <a:gd name="connsiteY14-1416" fmla="*/ 289580 h 1602474"/>
                  <a:gd name="connsiteX15-1417" fmla="*/ 1344721 w 1661157"/>
                  <a:gd name="connsiteY15-1418" fmla="*/ 327586 h 1602474"/>
                  <a:gd name="connsiteX16-1419" fmla="*/ 1369821 w 1661157"/>
                  <a:gd name="connsiteY16-1420" fmla="*/ 179283 h 1602474"/>
                  <a:gd name="connsiteX17-1421" fmla="*/ 1141754 w 1661157"/>
                  <a:gd name="connsiteY17-1422" fmla="*/ 34538 h 1602474"/>
                  <a:gd name="connsiteX18-1423" fmla="*/ 501675 w 1661157"/>
                  <a:gd name="connsiteY18-1424" fmla="*/ 15616 h 1602474"/>
                  <a:gd name="connsiteX19-1425" fmla="*/ 282807 w 1661157"/>
                  <a:gd name="connsiteY19-1426" fmla="*/ 109920 h 1602474"/>
                  <a:gd name="connsiteX20-1427" fmla="*/ 305986 w 1661157"/>
                  <a:gd name="connsiteY20-1428" fmla="*/ 332276 h 1602474"/>
                  <a:gd name="connsiteX0-1429" fmla="*/ 305986 w 1661157"/>
                  <a:gd name="connsiteY0-1430" fmla="*/ 332276 h 1602474"/>
                  <a:gd name="connsiteX1-1431" fmla="*/ 149435 w 1661157"/>
                  <a:gd name="connsiteY1-1432" fmla="*/ 293138 h 1602474"/>
                  <a:gd name="connsiteX2-1433" fmla="*/ 0 w 1661157"/>
                  <a:gd name="connsiteY2-1434" fmla="*/ 417668 h 1602474"/>
                  <a:gd name="connsiteX3-1435" fmla="*/ 3558 w 1661157"/>
                  <a:gd name="connsiteY3-1436" fmla="*/ 1061661 h 1602474"/>
                  <a:gd name="connsiteX4-1437" fmla="*/ 174341 w 1661157"/>
                  <a:gd name="connsiteY4-1438" fmla="*/ 1346300 h 1602474"/>
                  <a:gd name="connsiteX5-1439" fmla="*/ 291754 w 1661157"/>
                  <a:gd name="connsiteY5-1440" fmla="*/ 1335626 h 1602474"/>
                  <a:gd name="connsiteX6-1441" fmla="*/ 259732 w 1661157"/>
                  <a:gd name="connsiteY6-1442" fmla="*/ 1453039 h 1602474"/>
                  <a:gd name="connsiteX7-1443" fmla="*/ 416283 w 1661157"/>
                  <a:gd name="connsiteY7-1444" fmla="*/ 1602474 h 1602474"/>
                  <a:gd name="connsiteX8-1445" fmla="*/ 1152785 w 1661157"/>
                  <a:gd name="connsiteY8-1446" fmla="*/ 1581126 h 1602474"/>
                  <a:gd name="connsiteX9-1447" fmla="*/ 1348473 w 1661157"/>
                  <a:gd name="connsiteY9-1448" fmla="*/ 1428133 h 1602474"/>
                  <a:gd name="connsiteX10-1449" fmla="*/ 1330683 w 1661157"/>
                  <a:gd name="connsiteY10-1450" fmla="*/ 1257350 h 1602474"/>
                  <a:gd name="connsiteX11-1451" fmla="*/ 1483676 w 1661157"/>
                  <a:gd name="connsiteY11-1452" fmla="*/ 1282256 h 1602474"/>
                  <a:gd name="connsiteX12-1453" fmla="*/ 1615322 w 1661157"/>
                  <a:gd name="connsiteY12-1454" fmla="*/ 1150611 h 1602474"/>
                  <a:gd name="connsiteX13-1455" fmla="*/ 1625058 w 1661157"/>
                  <a:gd name="connsiteY13-1456" fmla="*/ 439015 h 1602474"/>
                  <a:gd name="connsiteX14-1457" fmla="*/ 1514178 w 1661157"/>
                  <a:gd name="connsiteY14-1458" fmla="*/ 289580 h 1602474"/>
                  <a:gd name="connsiteX15-1459" fmla="*/ 1344721 w 1661157"/>
                  <a:gd name="connsiteY15-1460" fmla="*/ 327586 h 1602474"/>
                  <a:gd name="connsiteX16-1461" fmla="*/ 1369821 w 1661157"/>
                  <a:gd name="connsiteY16-1462" fmla="*/ 179283 h 1602474"/>
                  <a:gd name="connsiteX17-1463" fmla="*/ 1141754 w 1661157"/>
                  <a:gd name="connsiteY17-1464" fmla="*/ 34538 h 1602474"/>
                  <a:gd name="connsiteX18-1465" fmla="*/ 501675 w 1661157"/>
                  <a:gd name="connsiteY18-1466" fmla="*/ 15616 h 1602474"/>
                  <a:gd name="connsiteX19-1467" fmla="*/ 282807 w 1661157"/>
                  <a:gd name="connsiteY19-1468" fmla="*/ 109920 h 1602474"/>
                  <a:gd name="connsiteX20-1469" fmla="*/ 305986 w 1661157"/>
                  <a:gd name="connsiteY20-1470" fmla="*/ 332276 h 1602474"/>
                  <a:gd name="connsiteX0-1471" fmla="*/ 305986 w 1661157"/>
                  <a:gd name="connsiteY0-1472" fmla="*/ 332276 h 1602474"/>
                  <a:gd name="connsiteX1-1473" fmla="*/ 149435 w 1661157"/>
                  <a:gd name="connsiteY1-1474" fmla="*/ 293138 h 1602474"/>
                  <a:gd name="connsiteX2-1475" fmla="*/ 0 w 1661157"/>
                  <a:gd name="connsiteY2-1476" fmla="*/ 417668 h 1602474"/>
                  <a:gd name="connsiteX3-1477" fmla="*/ 3558 w 1661157"/>
                  <a:gd name="connsiteY3-1478" fmla="*/ 1061661 h 1602474"/>
                  <a:gd name="connsiteX4-1479" fmla="*/ 174341 w 1661157"/>
                  <a:gd name="connsiteY4-1480" fmla="*/ 1346300 h 1602474"/>
                  <a:gd name="connsiteX5-1481" fmla="*/ 291754 w 1661157"/>
                  <a:gd name="connsiteY5-1482" fmla="*/ 1335626 h 1602474"/>
                  <a:gd name="connsiteX6-1483" fmla="*/ 259732 w 1661157"/>
                  <a:gd name="connsiteY6-1484" fmla="*/ 1453039 h 1602474"/>
                  <a:gd name="connsiteX7-1485" fmla="*/ 416283 w 1661157"/>
                  <a:gd name="connsiteY7-1486" fmla="*/ 1602474 h 1602474"/>
                  <a:gd name="connsiteX8-1487" fmla="*/ 941769 w 1661157"/>
                  <a:gd name="connsiteY8-1488" fmla="*/ 1591174 h 1602474"/>
                  <a:gd name="connsiteX9-1489" fmla="*/ 1348473 w 1661157"/>
                  <a:gd name="connsiteY9-1490" fmla="*/ 1428133 h 1602474"/>
                  <a:gd name="connsiteX10-1491" fmla="*/ 1330683 w 1661157"/>
                  <a:gd name="connsiteY10-1492" fmla="*/ 1257350 h 1602474"/>
                  <a:gd name="connsiteX11-1493" fmla="*/ 1483676 w 1661157"/>
                  <a:gd name="connsiteY11-1494" fmla="*/ 1282256 h 1602474"/>
                  <a:gd name="connsiteX12-1495" fmla="*/ 1615322 w 1661157"/>
                  <a:gd name="connsiteY12-1496" fmla="*/ 1150611 h 1602474"/>
                  <a:gd name="connsiteX13-1497" fmla="*/ 1625058 w 1661157"/>
                  <a:gd name="connsiteY13-1498" fmla="*/ 439015 h 1602474"/>
                  <a:gd name="connsiteX14-1499" fmla="*/ 1514178 w 1661157"/>
                  <a:gd name="connsiteY14-1500" fmla="*/ 289580 h 1602474"/>
                  <a:gd name="connsiteX15-1501" fmla="*/ 1344721 w 1661157"/>
                  <a:gd name="connsiteY15-1502" fmla="*/ 327586 h 1602474"/>
                  <a:gd name="connsiteX16-1503" fmla="*/ 1369821 w 1661157"/>
                  <a:gd name="connsiteY16-1504" fmla="*/ 179283 h 1602474"/>
                  <a:gd name="connsiteX17-1505" fmla="*/ 1141754 w 1661157"/>
                  <a:gd name="connsiteY17-1506" fmla="*/ 34538 h 1602474"/>
                  <a:gd name="connsiteX18-1507" fmla="*/ 501675 w 1661157"/>
                  <a:gd name="connsiteY18-1508" fmla="*/ 15616 h 1602474"/>
                  <a:gd name="connsiteX19-1509" fmla="*/ 282807 w 1661157"/>
                  <a:gd name="connsiteY19-1510" fmla="*/ 109920 h 1602474"/>
                  <a:gd name="connsiteX20-1511" fmla="*/ 305986 w 1661157"/>
                  <a:gd name="connsiteY20-1512" fmla="*/ 332276 h 1602474"/>
                  <a:gd name="connsiteX0-1513" fmla="*/ 305986 w 1661157"/>
                  <a:gd name="connsiteY0-1514" fmla="*/ 332276 h 1602474"/>
                  <a:gd name="connsiteX1-1515" fmla="*/ 149435 w 1661157"/>
                  <a:gd name="connsiteY1-1516" fmla="*/ 293138 h 1602474"/>
                  <a:gd name="connsiteX2-1517" fmla="*/ 0 w 1661157"/>
                  <a:gd name="connsiteY2-1518" fmla="*/ 417668 h 1602474"/>
                  <a:gd name="connsiteX3-1519" fmla="*/ 3558 w 1661157"/>
                  <a:gd name="connsiteY3-1520" fmla="*/ 1061661 h 1602474"/>
                  <a:gd name="connsiteX4-1521" fmla="*/ 174341 w 1661157"/>
                  <a:gd name="connsiteY4-1522" fmla="*/ 1346300 h 1602474"/>
                  <a:gd name="connsiteX5-1523" fmla="*/ 291754 w 1661157"/>
                  <a:gd name="connsiteY5-1524" fmla="*/ 1335626 h 1602474"/>
                  <a:gd name="connsiteX6-1525" fmla="*/ 259732 w 1661157"/>
                  <a:gd name="connsiteY6-1526" fmla="*/ 1453039 h 1602474"/>
                  <a:gd name="connsiteX7-1527" fmla="*/ 416283 w 1661157"/>
                  <a:gd name="connsiteY7-1528" fmla="*/ 1602474 h 1602474"/>
                  <a:gd name="connsiteX8-1529" fmla="*/ 941769 w 1661157"/>
                  <a:gd name="connsiteY8-1530" fmla="*/ 1591174 h 1602474"/>
                  <a:gd name="connsiteX9-1531" fmla="*/ 1348473 w 1661157"/>
                  <a:gd name="connsiteY9-1532" fmla="*/ 1428133 h 1602474"/>
                  <a:gd name="connsiteX10-1533" fmla="*/ 1330683 w 1661157"/>
                  <a:gd name="connsiteY10-1534" fmla="*/ 1257350 h 1602474"/>
                  <a:gd name="connsiteX11-1535" fmla="*/ 1483676 w 1661157"/>
                  <a:gd name="connsiteY11-1536" fmla="*/ 1282256 h 1602474"/>
                  <a:gd name="connsiteX12-1537" fmla="*/ 1615322 w 1661157"/>
                  <a:gd name="connsiteY12-1538" fmla="*/ 1150611 h 1602474"/>
                  <a:gd name="connsiteX13-1539" fmla="*/ 1625058 w 1661157"/>
                  <a:gd name="connsiteY13-1540" fmla="*/ 439015 h 1602474"/>
                  <a:gd name="connsiteX14-1541" fmla="*/ 1514178 w 1661157"/>
                  <a:gd name="connsiteY14-1542" fmla="*/ 289580 h 1602474"/>
                  <a:gd name="connsiteX15-1543" fmla="*/ 1344721 w 1661157"/>
                  <a:gd name="connsiteY15-1544" fmla="*/ 327586 h 1602474"/>
                  <a:gd name="connsiteX16-1545" fmla="*/ 1369821 w 1661157"/>
                  <a:gd name="connsiteY16-1546" fmla="*/ 179283 h 1602474"/>
                  <a:gd name="connsiteX17-1547" fmla="*/ 1141754 w 1661157"/>
                  <a:gd name="connsiteY17-1548" fmla="*/ 34538 h 1602474"/>
                  <a:gd name="connsiteX18-1549" fmla="*/ 501675 w 1661157"/>
                  <a:gd name="connsiteY18-1550" fmla="*/ 15616 h 1602474"/>
                  <a:gd name="connsiteX19-1551" fmla="*/ 282807 w 1661157"/>
                  <a:gd name="connsiteY19-1552" fmla="*/ 109920 h 1602474"/>
                  <a:gd name="connsiteX20-1553" fmla="*/ 305986 w 1661157"/>
                  <a:gd name="connsiteY20-1554" fmla="*/ 332276 h 1602474"/>
                  <a:gd name="connsiteX0-1555" fmla="*/ 305986 w 1661157"/>
                  <a:gd name="connsiteY0-1556" fmla="*/ 332276 h 1602474"/>
                  <a:gd name="connsiteX1-1557" fmla="*/ 149435 w 1661157"/>
                  <a:gd name="connsiteY1-1558" fmla="*/ 293138 h 1602474"/>
                  <a:gd name="connsiteX2-1559" fmla="*/ 0 w 1661157"/>
                  <a:gd name="connsiteY2-1560" fmla="*/ 417668 h 1602474"/>
                  <a:gd name="connsiteX3-1561" fmla="*/ 3558 w 1661157"/>
                  <a:gd name="connsiteY3-1562" fmla="*/ 1061661 h 1602474"/>
                  <a:gd name="connsiteX4-1563" fmla="*/ 174341 w 1661157"/>
                  <a:gd name="connsiteY4-1564" fmla="*/ 1346300 h 1602474"/>
                  <a:gd name="connsiteX5-1565" fmla="*/ 291754 w 1661157"/>
                  <a:gd name="connsiteY5-1566" fmla="*/ 1335626 h 1602474"/>
                  <a:gd name="connsiteX6-1567" fmla="*/ 259732 w 1661157"/>
                  <a:gd name="connsiteY6-1568" fmla="*/ 1453039 h 1602474"/>
                  <a:gd name="connsiteX7-1569" fmla="*/ 416283 w 1661157"/>
                  <a:gd name="connsiteY7-1570" fmla="*/ 1602474 h 1602474"/>
                  <a:gd name="connsiteX8-1571" fmla="*/ 941769 w 1661157"/>
                  <a:gd name="connsiteY8-1572" fmla="*/ 1591174 h 1602474"/>
                  <a:gd name="connsiteX9-1573" fmla="*/ 1348473 w 1661157"/>
                  <a:gd name="connsiteY9-1574" fmla="*/ 1428133 h 1602474"/>
                  <a:gd name="connsiteX10-1575" fmla="*/ 1330683 w 1661157"/>
                  <a:gd name="connsiteY10-1576" fmla="*/ 1257350 h 1602474"/>
                  <a:gd name="connsiteX11-1577" fmla="*/ 1483676 w 1661157"/>
                  <a:gd name="connsiteY11-1578" fmla="*/ 1282256 h 1602474"/>
                  <a:gd name="connsiteX12-1579" fmla="*/ 1615322 w 1661157"/>
                  <a:gd name="connsiteY12-1580" fmla="*/ 1150611 h 1602474"/>
                  <a:gd name="connsiteX13-1581" fmla="*/ 1625058 w 1661157"/>
                  <a:gd name="connsiteY13-1582" fmla="*/ 439015 h 1602474"/>
                  <a:gd name="connsiteX14-1583" fmla="*/ 1514178 w 1661157"/>
                  <a:gd name="connsiteY14-1584" fmla="*/ 289580 h 1602474"/>
                  <a:gd name="connsiteX15-1585" fmla="*/ 1344721 w 1661157"/>
                  <a:gd name="connsiteY15-1586" fmla="*/ 327586 h 1602474"/>
                  <a:gd name="connsiteX16-1587" fmla="*/ 1369821 w 1661157"/>
                  <a:gd name="connsiteY16-1588" fmla="*/ 179283 h 1602474"/>
                  <a:gd name="connsiteX17-1589" fmla="*/ 1141754 w 1661157"/>
                  <a:gd name="connsiteY17-1590" fmla="*/ 34538 h 1602474"/>
                  <a:gd name="connsiteX18-1591" fmla="*/ 501675 w 1661157"/>
                  <a:gd name="connsiteY18-1592" fmla="*/ 15616 h 1602474"/>
                  <a:gd name="connsiteX19-1593" fmla="*/ 282807 w 1661157"/>
                  <a:gd name="connsiteY19-1594" fmla="*/ 109920 h 1602474"/>
                  <a:gd name="connsiteX20-1595" fmla="*/ 305986 w 1661157"/>
                  <a:gd name="connsiteY20-1596" fmla="*/ 332276 h 1602474"/>
                  <a:gd name="connsiteX0-1597" fmla="*/ 305986 w 1661157"/>
                  <a:gd name="connsiteY0-1598" fmla="*/ 332276 h 1602474"/>
                  <a:gd name="connsiteX1-1599" fmla="*/ 149435 w 1661157"/>
                  <a:gd name="connsiteY1-1600" fmla="*/ 293138 h 1602474"/>
                  <a:gd name="connsiteX2-1601" fmla="*/ 0 w 1661157"/>
                  <a:gd name="connsiteY2-1602" fmla="*/ 417668 h 1602474"/>
                  <a:gd name="connsiteX3-1603" fmla="*/ 3558 w 1661157"/>
                  <a:gd name="connsiteY3-1604" fmla="*/ 1061661 h 1602474"/>
                  <a:gd name="connsiteX4-1605" fmla="*/ 174341 w 1661157"/>
                  <a:gd name="connsiteY4-1606" fmla="*/ 1346300 h 1602474"/>
                  <a:gd name="connsiteX5-1607" fmla="*/ 291754 w 1661157"/>
                  <a:gd name="connsiteY5-1608" fmla="*/ 1335626 h 1602474"/>
                  <a:gd name="connsiteX6-1609" fmla="*/ 259732 w 1661157"/>
                  <a:gd name="connsiteY6-1610" fmla="*/ 1453039 h 1602474"/>
                  <a:gd name="connsiteX7-1611" fmla="*/ 416283 w 1661157"/>
                  <a:gd name="connsiteY7-1612" fmla="*/ 1602474 h 1602474"/>
                  <a:gd name="connsiteX8-1613" fmla="*/ 941769 w 1661157"/>
                  <a:gd name="connsiteY8-1614" fmla="*/ 1591174 h 1602474"/>
                  <a:gd name="connsiteX9-1615" fmla="*/ 1348473 w 1661157"/>
                  <a:gd name="connsiteY9-1616" fmla="*/ 1428133 h 1602474"/>
                  <a:gd name="connsiteX10-1617" fmla="*/ 1318123 w 1661157"/>
                  <a:gd name="connsiteY10-1618" fmla="*/ 1264887 h 1602474"/>
                  <a:gd name="connsiteX11-1619" fmla="*/ 1483676 w 1661157"/>
                  <a:gd name="connsiteY11-1620" fmla="*/ 1282256 h 1602474"/>
                  <a:gd name="connsiteX12-1621" fmla="*/ 1615322 w 1661157"/>
                  <a:gd name="connsiteY12-1622" fmla="*/ 1150611 h 1602474"/>
                  <a:gd name="connsiteX13-1623" fmla="*/ 1625058 w 1661157"/>
                  <a:gd name="connsiteY13-1624" fmla="*/ 439015 h 1602474"/>
                  <a:gd name="connsiteX14-1625" fmla="*/ 1514178 w 1661157"/>
                  <a:gd name="connsiteY14-1626" fmla="*/ 289580 h 1602474"/>
                  <a:gd name="connsiteX15-1627" fmla="*/ 1344721 w 1661157"/>
                  <a:gd name="connsiteY15-1628" fmla="*/ 327586 h 1602474"/>
                  <a:gd name="connsiteX16-1629" fmla="*/ 1369821 w 1661157"/>
                  <a:gd name="connsiteY16-1630" fmla="*/ 179283 h 1602474"/>
                  <a:gd name="connsiteX17-1631" fmla="*/ 1141754 w 1661157"/>
                  <a:gd name="connsiteY17-1632" fmla="*/ 34538 h 1602474"/>
                  <a:gd name="connsiteX18-1633" fmla="*/ 501675 w 1661157"/>
                  <a:gd name="connsiteY18-1634" fmla="*/ 15616 h 1602474"/>
                  <a:gd name="connsiteX19-1635" fmla="*/ 282807 w 1661157"/>
                  <a:gd name="connsiteY19-1636" fmla="*/ 109920 h 1602474"/>
                  <a:gd name="connsiteX20-1637" fmla="*/ 305986 w 1661157"/>
                  <a:gd name="connsiteY20-1638" fmla="*/ 332276 h 1602474"/>
                  <a:gd name="connsiteX0-1639" fmla="*/ 305986 w 1661157"/>
                  <a:gd name="connsiteY0-1640" fmla="*/ 332276 h 1602474"/>
                  <a:gd name="connsiteX1-1641" fmla="*/ 149435 w 1661157"/>
                  <a:gd name="connsiteY1-1642" fmla="*/ 293138 h 1602474"/>
                  <a:gd name="connsiteX2-1643" fmla="*/ 0 w 1661157"/>
                  <a:gd name="connsiteY2-1644" fmla="*/ 417668 h 1602474"/>
                  <a:gd name="connsiteX3-1645" fmla="*/ 3558 w 1661157"/>
                  <a:gd name="connsiteY3-1646" fmla="*/ 1061661 h 1602474"/>
                  <a:gd name="connsiteX4-1647" fmla="*/ 174341 w 1661157"/>
                  <a:gd name="connsiteY4-1648" fmla="*/ 1346300 h 1602474"/>
                  <a:gd name="connsiteX5-1649" fmla="*/ 291754 w 1661157"/>
                  <a:gd name="connsiteY5-1650" fmla="*/ 1335626 h 1602474"/>
                  <a:gd name="connsiteX6-1651" fmla="*/ 259732 w 1661157"/>
                  <a:gd name="connsiteY6-1652" fmla="*/ 1453039 h 1602474"/>
                  <a:gd name="connsiteX7-1653" fmla="*/ 416283 w 1661157"/>
                  <a:gd name="connsiteY7-1654" fmla="*/ 1602474 h 1602474"/>
                  <a:gd name="connsiteX8-1655" fmla="*/ 941769 w 1661157"/>
                  <a:gd name="connsiteY8-1656" fmla="*/ 1591174 h 1602474"/>
                  <a:gd name="connsiteX9-1657" fmla="*/ 1348473 w 1661157"/>
                  <a:gd name="connsiteY9-1658" fmla="*/ 1428133 h 1602474"/>
                  <a:gd name="connsiteX10-1659" fmla="*/ 1318123 w 1661157"/>
                  <a:gd name="connsiteY10-1660" fmla="*/ 1264887 h 1602474"/>
                  <a:gd name="connsiteX11-1661" fmla="*/ 1483676 w 1661157"/>
                  <a:gd name="connsiteY11-1662" fmla="*/ 1282256 h 1602474"/>
                  <a:gd name="connsiteX12-1663" fmla="*/ 1615322 w 1661157"/>
                  <a:gd name="connsiteY12-1664" fmla="*/ 1150611 h 1602474"/>
                  <a:gd name="connsiteX13-1665" fmla="*/ 1625058 w 1661157"/>
                  <a:gd name="connsiteY13-1666" fmla="*/ 439015 h 1602474"/>
                  <a:gd name="connsiteX14-1667" fmla="*/ 1514178 w 1661157"/>
                  <a:gd name="connsiteY14-1668" fmla="*/ 289580 h 1602474"/>
                  <a:gd name="connsiteX15-1669" fmla="*/ 1344721 w 1661157"/>
                  <a:gd name="connsiteY15-1670" fmla="*/ 327586 h 1602474"/>
                  <a:gd name="connsiteX16-1671" fmla="*/ 1369821 w 1661157"/>
                  <a:gd name="connsiteY16-1672" fmla="*/ 179283 h 1602474"/>
                  <a:gd name="connsiteX17-1673" fmla="*/ 1141754 w 1661157"/>
                  <a:gd name="connsiteY17-1674" fmla="*/ 34538 h 1602474"/>
                  <a:gd name="connsiteX18-1675" fmla="*/ 501675 w 1661157"/>
                  <a:gd name="connsiteY18-1676" fmla="*/ 15616 h 1602474"/>
                  <a:gd name="connsiteX19-1677" fmla="*/ 282807 w 1661157"/>
                  <a:gd name="connsiteY19-1678" fmla="*/ 109920 h 1602474"/>
                  <a:gd name="connsiteX20-1679" fmla="*/ 305986 w 1661157"/>
                  <a:gd name="connsiteY20-1680" fmla="*/ 332276 h 1602474"/>
                  <a:gd name="connsiteX0-1681" fmla="*/ 305986 w 1661157"/>
                  <a:gd name="connsiteY0-1682" fmla="*/ 332276 h 1602474"/>
                  <a:gd name="connsiteX1-1683" fmla="*/ 149435 w 1661157"/>
                  <a:gd name="connsiteY1-1684" fmla="*/ 293138 h 1602474"/>
                  <a:gd name="connsiteX2-1685" fmla="*/ 0 w 1661157"/>
                  <a:gd name="connsiteY2-1686" fmla="*/ 417668 h 1602474"/>
                  <a:gd name="connsiteX3-1687" fmla="*/ 3558 w 1661157"/>
                  <a:gd name="connsiteY3-1688" fmla="*/ 1061661 h 1602474"/>
                  <a:gd name="connsiteX4-1689" fmla="*/ 174341 w 1661157"/>
                  <a:gd name="connsiteY4-1690" fmla="*/ 1346300 h 1602474"/>
                  <a:gd name="connsiteX5-1691" fmla="*/ 291754 w 1661157"/>
                  <a:gd name="connsiteY5-1692" fmla="*/ 1335626 h 1602474"/>
                  <a:gd name="connsiteX6-1693" fmla="*/ 259732 w 1661157"/>
                  <a:gd name="connsiteY6-1694" fmla="*/ 1453039 h 1602474"/>
                  <a:gd name="connsiteX7-1695" fmla="*/ 416283 w 1661157"/>
                  <a:gd name="connsiteY7-1696" fmla="*/ 1602474 h 1602474"/>
                  <a:gd name="connsiteX8-1697" fmla="*/ 941769 w 1661157"/>
                  <a:gd name="connsiteY8-1698" fmla="*/ 1591174 h 1602474"/>
                  <a:gd name="connsiteX9-1699" fmla="*/ 1348473 w 1661157"/>
                  <a:gd name="connsiteY9-1700" fmla="*/ 1428133 h 1602474"/>
                  <a:gd name="connsiteX10-1701" fmla="*/ 1318123 w 1661157"/>
                  <a:gd name="connsiteY10-1702" fmla="*/ 1264887 h 1602474"/>
                  <a:gd name="connsiteX11-1703" fmla="*/ 1483676 w 1661157"/>
                  <a:gd name="connsiteY11-1704" fmla="*/ 1282256 h 1602474"/>
                  <a:gd name="connsiteX12-1705" fmla="*/ 1615322 w 1661157"/>
                  <a:gd name="connsiteY12-1706" fmla="*/ 1150611 h 1602474"/>
                  <a:gd name="connsiteX13-1707" fmla="*/ 1625058 w 1661157"/>
                  <a:gd name="connsiteY13-1708" fmla="*/ 439015 h 1602474"/>
                  <a:gd name="connsiteX14-1709" fmla="*/ 1514178 w 1661157"/>
                  <a:gd name="connsiteY14-1710" fmla="*/ 289580 h 1602474"/>
                  <a:gd name="connsiteX15-1711" fmla="*/ 1344721 w 1661157"/>
                  <a:gd name="connsiteY15-1712" fmla="*/ 327586 h 1602474"/>
                  <a:gd name="connsiteX16-1713" fmla="*/ 1369821 w 1661157"/>
                  <a:gd name="connsiteY16-1714" fmla="*/ 179283 h 1602474"/>
                  <a:gd name="connsiteX17-1715" fmla="*/ 1141754 w 1661157"/>
                  <a:gd name="connsiteY17-1716" fmla="*/ 34538 h 1602474"/>
                  <a:gd name="connsiteX18-1717" fmla="*/ 501675 w 1661157"/>
                  <a:gd name="connsiteY18-1718" fmla="*/ 15616 h 1602474"/>
                  <a:gd name="connsiteX19-1719" fmla="*/ 282807 w 1661157"/>
                  <a:gd name="connsiteY19-1720" fmla="*/ 109920 h 1602474"/>
                  <a:gd name="connsiteX20-1721" fmla="*/ 305986 w 1661157"/>
                  <a:gd name="connsiteY20-1722" fmla="*/ 332276 h 1602474"/>
                  <a:gd name="connsiteX0-1723" fmla="*/ 305986 w 1661157"/>
                  <a:gd name="connsiteY0-1724" fmla="*/ 332276 h 1602474"/>
                  <a:gd name="connsiteX1-1725" fmla="*/ 149435 w 1661157"/>
                  <a:gd name="connsiteY1-1726" fmla="*/ 293138 h 1602474"/>
                  <a:gd name="connsiteX2-1727" fmla="*/ 0 w 1661157"/>
                  <a:gd name="connsiteY2-1728" fmla="*/ 417668 h 1602474"/>
                  <a:gd name="connsiteX3-1729" fmla="*/ 3558 w 1661157"/>
                  <a:gd name="connsiteY3-1730" fmla="*/ 1061661 h 1602474"/>
                  <a:gd name="connsiteX4-1731" fmla="*/ 174341 w 1661157"/>
                  <a:gd name="connsiteY4-1732" fmla="*/ 1346300 h 1602474"/>
                  <a:gd name="connsiteX5-1733" fmla="*/ 291754 w 1661157"/>
                  <a:gd name="connsiteY5-1734" fmla="*/ 1335626 h 1602474"/>
                  <a:gd name="connsiteX6-1735" fmla="*/ 259732 w 1661157"/>
                  <a:gd name="connsiteY6-1736" fmla="*/ 1453039 h 1602474"/>
                  <a:gd name="connsiteX7-1737" fmla="*/ 416283 w 1661157"/>
                  <a:gd name="connsiteY7-1738" fmla="*/ 1602474 h 1602474"/>
                  <a:gd name="connsiteX8-1739" fmla="*/ 941769 w 1661157"/>
                  <a:gd name="connsiteY8-1740" fmla="*/ 1591174 h 1602474"/>
                  <a:gd name="connsiteX9-1741" fmla="*/ 1348473 w 1661157"/>
                  <a:gd name="connsiteY9-1742" fmla="*/ 1428133 h 1602474"/>
                  <a:gd name="connsiteX10-1743" fmla="*/ 1318123 w 1661157"/>
                  <a:gd name="connsiteY10-1744" fmla="*/ 1264887 h 1602474"/>
                  <a:gd name="connsiteX11-1745" fmla="*/ 1483676 w 1661157"/>
                  <a:gd name="connsiteY11-1746" fmla="*/ 1282256 h 1602474"/>
                  <a:gd name="connsiteX12-1747" fmla="*/ 1615322 w 1661157"/>
                  <a:gd name="connsiteY12-1748" fmla="*/ 1150611 h 1602474"/>
                  <a:gd name="connsiteX13-1749" fmla="*/ 1625058 w 1661157"/>
                  <a:gd name="connsiteY13-1750" fmla="*/ 439015 h 1602474"/>
                  <a:gd name="connsiteX14-1751" fmla="*/ 1514178 w 1661157"/>
                  <a:gd name="connsiteY14-1752" fmla="*/ 289580 h 1602474"/>
                  <a:gd name="connsiteX15-1753" fmla="*/ 1344721 w 1661157"/>
                  <a:gd name="connsiteY15-1754" fmla="*/ 327586 h 1602474"/>
                  <a:gd name="connsiteX16-1755" fmla="*/ 1369821 w 1661157"/>
                  <a:gd name="connsiteY16-1756" fmla="*/ 179283 h 1602474"/>
                  <a:gd name="connsiteX17-1757" fmla="*/ 1141754 w 1661157"/>
                  <a:gd name="connsiteY17-1758" fmla="*/ 34538 h 1602474"/>
                  <a:gd name="connsiteX18-1759" fmla="*/ 501675 w 1661157"/>
                  <a:gd name="connsiteY18-1760" fmla="*/ 15616 h 1602474"/>
                  <a:gd name="connsiteX19-1761" fmla="*/ 282807 w 1661157"/>
                  <a:gd name="connsiteY19-1762" fmla="*/ 109920 h 1602474"/>
                  <a:gd name="connsiteX20-1763" fmla="*/ 305986 w 1661157"/>
                  <a:gd name="connsiteY20-1764" fmla="*/ 332276 h 1602474"/>
                  <a:gd name="connsiteX0-1765" fmla="*/ 305986 w 1661157"/>
                  <a:gd name="connsiteY0-1766" fmla="*/ 332276 h 1602474"/>
                  <a:gd name="connsiteX1-1767" fmla="*/ 149435 w 1661157"/>
                  <a:gd name="connsiteY1-1768" fmla="*/ 293138 h 1602474"/>
                  <a:gd name="connsiteX2-1769" fmla="*/ 0 w 1661157"/>
                  <a:gd name="connsiteY2-1770" fmla="*/ 417668 h 1602474"/>
                  <a:gd name="connsiteX3-1771" fmla="*/ 3558 w 1661157"/>
                  <a:gd name="connsiteY3-1772" fmla="*/ 1061661 h 1602474"/>
                  <a:gd name="connsiteX4-1773" fmla="*/ 174341 w 1661157"/>
                  <a:gd name="connsiteY4-1774" fmla="*/ 1346300 h 1602474"/>
                  <a:gd name="connsiteX5-1775" fmla="*/ 291754 w 1661157"/>
                  <a:gd name="connsiteY5-1776" fmla="*/ 1335626 h 1602474"/>
                  <a:gd name="connsiteX6-1777" fmla="*/ 259732 w 1661157"/>
                  <a:gd name="connsiteY6-1778" fmla="*/ 1453039 h 1602474"/>
                  <a:gd name="connsiteX7-1779" fmla="*/ 416283 w 1661157"/>
                  <a:gd name="connsiteY7-1780" fmla="*/ 1602474 h 1602474"/>
                  <a:gd name="connsiteX8-1781" fmla="*/ 941769 w 1661157"/>
                  <a:gd name="connsiteY8-1782" fmla="*/ 1591174 h 1602474"/>
                  <a:gd name="connsiteX9-1783" fmla="*/ 1348473 w 1661157"/>
                  <a:gd name="connsiteY9-1784" fmla="*/ 1428133 h 1602474"/>
                  <a:gd name="connsiteX10-1785" fmla="*/ 1318123 w 1661157"/>
                  <a:gd name="connsiteY10-1786" fmla="*/ 1264887 h 1602474"/>
                  <a:gd name="connsiteX11-1787" fmla="*/ 1483676 w 1661157"/>
                  <a:gd name="connsiteY11-1788" fmla="*/ 1282256 h 1602474"/>
                  <a:gd name="connsiteX12-1789" fmla="*/ 1615322 w 1661157"/>
                  <a:gd name="connsiteY12-1790" fmla="*/ 1150611 h 1602474"/>
                  <a:gd name="connsiteX13-1791" fmla="*/ 1625058 w 1661157"/>
                  <a:gd name="connsiteY13-1792" fmla="*/ 439015 h 1602474"/>
                  <a:gd name="connsiteX14-1793" fmla="*/ 1514178 w 1661157"/>
                  <a:gd name="connsiteY14-1794" fmla="*/ 289580 h 1602474"/>
                  <a:gd name="connsiteX15-1795" fmla="*/ 1344721 w 1661157"/>
                  <a:gd name="connsiteY15-1796" fmla="*/ 327586 h 1602474"/>
                  <a:gd name="connsiteX16-1797" fmla="*/ 1369821 w 1661157"/>
                  <a:gd name="connsiteY16-1798" fmla="*/ 179283 h 1602474"/>
                  <a:gd name="connsiteX17-1799" fmla="*/ 1141754 w 1661157"/>
                  <a:gd name="connsiteY17-1800" fmla="*/ 34538 h 1602474"/>
                  <a:gd name="connsiteX18-1801" fmla="*/ 501675 w 1661157"/>
                  <a:gd name="connsiteY18-1802" fmla="*/ 15616 h 1602474"/>
                  <a:gd name="connsiteX19-1803" fmla="*/ 282807 w 1661157"/>
                  <a:gd name="connsiteY19-1804" fmla="*/ 109920 h 1602474"/>
                  <a:gd name="connsiteX20-1805" fmla="*/ 305986 w 1661157"/>
                  <a:gd name="connsiteY20-1806" fmla="*/ 332276 h 1602474"/>
                  <a:gd name="connsiteX0-1807" fmla="*/ 305986 w 1661157"/>
                  <a:gd name="connsiteY0-1808" fmla="*/ 332276 h 1602474"/>
                  <a:gd name="connsiteX1-1809" fmla="*/ 149435 w 1661157"/>
                  <a:gd name="connsiteY1-1810" fmla="*/ 293138 h 1602474"/>
                  <a:gd name="connsiteX2-1811" fmla="*/ 0 w 1661157"/>
                  <a:gd name="connsiteY2-1812" fmla="*/ 417668 h 1602474"/>
                  <a:gd name="connsiteX3-1813" fmla="*/ 3558 w 1661157"/>
                  <a:gd name="connsiteY3-1814" fmla="*/ 1061661 h 1602474"/>
                  <a:gd name="connsiteX4-1815" fmla="*/ 174341 w 1661157"/>
                  <a:gd name="connsiteY4-1816" fmla="*/ 1346300 h 1602474"/>
                  <a:gd name="connsiteX5-1817" fmla="*/ 291754 w 1661157"/>
                  <a:gd name="connsiteY5-1818" fmla="*/ 1335626 h 1602474"/>
                  <a:gd name="connsiteX6-1819" fmla="*/ 259732 w 1661157"/>
                  <a:gd name="connsiteY6-1820" fmla="*/ 1453039 h 1602474"/>
                  <a:gd name="connsiteX7-1821" fmla="*/ 416283 w 1661157"/>
                  <a:gd name="connsiteY7-1822" fmla="*/ 1602474 h 1602474"/>
                  <a:gd name="connsiteX8-1823" fmla="*/ 941769 w 1661157"/>
                  <a:gd name="connsiteY8-1824" fmla="*/ 1591174 h 1602474"/>
                  <a:gd name="connsiteX9-1825" fmla="*/ 1348473 w 1661157"/>
                  <a:gd name="connsiteY9-1826" fmla="*/ 1428133 h 1602474"/>
                  <a:gd name="connsiteX10-1827" fmla="*/ 1318123 w 1661157"/>
                  <a:gd name="connsiteY10-1828" fmla="*/ 1264887 h 1602474"/>
                  <a:gd name="connsiteX11-1829" fmla="*/ 1483676 w 1661157"/>
                  <a:gd name="connsiteY11-1830" fmla="*/ 1282256 h 1602474"/>
                  <a:gd name="connsiteX12-1831" fmla="*/ 1615322 w 1661157"/>
                  <a:gd name="connsiteY12-1832" fmla="*/ 1150611 h 1602474"/>
                  <a:gd name="connsiteX13-1833" fmla="*/ 1625058 w 1661157"/>
                  <a:gd name="connsiteY13-1834" fmla="*/ 439015 h 1602474"/>
                  <a:gd name="connsiteX14-1835" fmla="*/ 1514178 w 1661157"/>
                  <a:gd name="connsiteY14-1836" fmla="*/ 289580 h 1602474"/>
                  <a:gd name="connsiteX15-1837" fmla="*/ 1344721 w 1661157"/>
                  <a:gd name="connsiteY15-1838" fmla="*/ 327586 h 1602474"/>
                  <a:gd name="connsiteX16-1839" fmla="*/ 1369821 w 1661157"/>
                  <a:gd name="connsiteY16-1840" fmla="*/ 179283 h 1602474"/>
                  <a:gd name="connsiteX17-1841" fmla="*/ 1141754 w 1661157"/>
                  <a:gd name="connsiteY17-1842" fmla="*/ 34538 h 1602474"/>
                  <a:gd name="connsiteX18-1843" fmla="*/ 501675 w 1661157"/>
                  <a:gd name="connsiteY18-1844" fmla="*/ 15616 h 1602474"/>
                  <a:gd name="connsiteX19-1845" fmla="*/ 282807 w 1661157"/>
                  <a:gd name="connsiteY19-1846" fmla="*/ 109920 h 1602474"/>
                  <a:gd name="connsiteX20-1847" fmla="*/ 305986 w 1661157"/>
                  <a:gd name="connsiteY20-1848" fmla="*/ 332276 h 1602474"/>
                  <a:gd name="connsiteX0-1849" fmla="*/ 305986 w 1661157"/>
                  <a:gd name="connsiteY0-1850" fmla="*/ 332276 h 1602474"/>
                  <a:gd name="connsiteX1-1851" fmla="*/ 149435 w 1661157"/>
                  <a:gd name="connsiteY1-1852" fmla="*/ 293138 h 1602474"/>
                  <a:gd name="connsiteX2-1853" fmla="*/ 0 w 1661157"/>
                  <a:gd name="connsiteY2-1854" fmla="*/ 417668 h 1602474"/>
                  <a:gd name="connsiteX3-1855" fmla="*/ 3558 w 1661157"/>
                  <a:gd name="connsiteY3-1856" fmla="*/ 1061661 h 1602474"/>
                  <a:gd name="connsiteX4-1857" fmla="*/ 174341 w 1661157"/>
                  <a:gd name="connsiteY4-1858" fmla="*/ 1346300 h 1602474"/>
                  <a:gd name="connsiteX5-1859" fmla="*/ 291754 w 1661157"/>
                  <a:gd name="connsiteY5-1860" fmla="*/ 1335626 h 1602474"/>
                  <a:gd name="connsiteX6-1861" fmla="*/ 259732 w 1661157"/>
                  <a:gd name="connsiteY6-1862" fmla="*/ 1453039 h 1602474"/>
                  <a:gd name="connsiteX7-1863" fmla="*/ 416283 w 1661157"/>
                  <a:gd name="connsiteY7-1864" fmla="*/ 1602474 h 1602474"/>
                  <a:gd name="connsiteX8-1865" fmla="*/ 941769 w 1661157"/>
                  <a:gd name="connsiteY8-1866" fmla="*/ 1591174 h 1602474"/>
                  <a:gd name="connsiteX9-1867" fmla="*/ 1348473 w 1661157"/>
                  <a:gd name="connsiteY9-1868" fmla="*/ 1428133 h 1602474"/>
                  <a:gd name="connsiteX10-1869" fmla="*/ 1318123 w 1661157"/>
                  <a:gd name="connsiteY10-1870" fmla="*/ 1264887 h 1602474"/>
                  <a:gd name="connsiteX11-1871" fmla="*/ 1483676 w 1661157"/>
                  <a:gd name="connsiteY11-1872" fmla="*/ 1282256 h 1602474"/>
                  <a:gd name="connsiteX12-1873" fmla="*/ 1615322 w 1661157"/>
                  <a:gd name="connsiteY12-1874" fmla="*/ 1150611 h 1602474"/>
                  <a:gd name="connsiteX13-1875" fmla="*/ 1625058 w 1661157"/>
                  <a:gd name="connsiteY13-1876" fmla="*/ 439015 h 1602474"/>
                  <a:gd name="connsiteX14-1877" fmla="*/ 1514178 w 1661157"/>
                  <a:gd name="connsiteY14-1878" fmla="*/ 289580 h 1602474"/>
                  <a:gd name="connsiteX15-1879" fmla="*/ 1344721 w 1661157"/>
                  <a:gd name="connsiteY15-1880" fmla="*/ 327586 h 1602474"/>
                  <a:gd name="connsiteX16-1881" fmla="*/ 1369821 w 1661157"/>
                  <a:gd name="connsiteY16-1882" fmla="*/ 179283 h 1602474"/>
                  <a:gd name="connsiteX17-1883" fmla="*/ 1141754 w 1661157"/>
                  <a:gd name="connsiteY17-1884" fmla="*/ 34538 h 1602474"/>
                  <a:gd name="connsiteX18-1885" fmla="*/ 501675 w 1661157"/>
                  <a:gd name="connsiteY18-1886" fmla="*/ 15616 h 1602474"/>
                  <a:gd name="connsiteX19-1887" fmla="*/ 282807 w 1661157"/>
                  <a:gd name="connsiteY19-1888" fmla="*/ 109920 h 1602474"/>
                  <a:gd name="connsiteX20-1889" fmla="*/ 305986 w 1661157"/>
                  <a:gd name="connsiteY20-1890" fmla="*/ 332276 h 1602474"/>
                  <a:gd name="connsiteX0-1891" fmla="*/ 305986 w 1661157"/>
                  <a:gd name="connsiteY0-1892" fmla="*/ 332276 h 1611350"/>
                  <a:gd name="connsiteX1-1893" fmla="*/ 149435 w 1661157"/>
                  <a:gd name="connsiteY1-1894" fmla="*/ 293138 h 1611350"/>
                  <a:gd name="connsiteX2-1895" fmla="*/ 0 w 1661157"/>
                  <a:gd name="connsiteY2-1896" fmla="*/ 417668 h 1611350"/>
                  <a:gd name="connsiteX3-1897" fmla="*/ 3558 w 1661157"/>
                  <a:gd name="connsiteY3-1898" fmla="*/ 1061661 h 1611350"/>
                  <a:gd name="connsiteX4-1899" fmla="*/ 174341 w 1661157"/>
                  <a:gd name="connsiteY4-1900" fmla="*/ 1346300 h 1611350"/>
                  <a:gd name="connsiteX5-1901" fmla="*/ 291754 w 1661157"/>
                  <a:gd name="connsiteY5-1902" fmla="*/ 1335626 h 1611350"/>
                  <a:gd name="connsiteX6-1903" fmla="*/ 259732 w 1661157"/>
                  <a:gd name="connsiteY6-1904" fmla="*/ 1453039 h 1611350"/>
                  <a:gd name="connsiteX7-1905" fmla="*/ 416283 w 1661157"/>
                  <a:gd name="connsiteY7-1906" fmla="*/ 1602474 h 1611350"/>
                  <a:gd name="connsiteX8-1907" fmla="*/ 941769 w 1661157"/>
                  <a:gd name="connsiteY8-1908" fmla="*/ 1591174 h 1611350"/>
                  <a:gd name="connsiteX9-1909" fmla="*/ 1348473 w 1661157"/>
                  <a:gd name="connsiteY9-1910" fmla="*/ 1428133 h 1611350"/>
                  <a:gd name="connsiteX10-1911" fmla="*/ 1318123 w 1661157"/>
                  <a:gd name="connsiteY10-1912" fmla="*/ 1264887 h 1611350"/>
                  <a:gd name="connsiteX11-1913" fmla="*/ 1483676 w 1661157"/>
                  <a:gd name="connsiteY11-1914" fmla="*/ 1282256 h 1611350"/>
                  <a:gd name="connsiteX12-1915" fmla="*/ 1615322 w 1661157"/>
                  <a:gd name="connsiteY12-1916" fmla="*/ 1150611 h 1611350"/>
                  <a:gd name="connsiteX13-1917" fmla="*/ 1625058 w 1661157"/>
                  <a:gd name="connsiteY13-1918" fmla="*/ 439015 h 1611350"/>
                  <a:gd name="connsiteX14-1919" fmla="*/ 1514178 w 1661157"/>
                  <a:gd name="connsiteY14-1920" fmla="*/ 289580 h 1611350"/>
                  <a:gd name="connsiteX15-1921" fmla="*/ 1344721 w 1661157"/>
                  <a:gd name="connsiteY15-1922" fmla="*/ 327586 h 1611350"/>
                  <a:gd name="connsiteX16-1923" fmla="*/ 1369821 w 1661157"/>
                  <a:gd name="connsiteY16-1924" fmla="*/ 179283 h 1611350"/>
                  <a:gd name="connsiteX17-1925" fmla="*/ 1141754 w 1661157"/>
                  <a:gd name="connsiteY17-1926" fmla="*/ 34538 h 1611350"/>
                  <a:gd name="connsiteX18-1927" fmla="*/ 501675 w 1661157"/>
                  <a:gd name="connsiteY18-1928" fmla="*/ 15616 h 1611350"/>
                  <a:gd name="connsiteX19-1929" fmla="*/ 282807 w 1661157"/>
                  <a:gd name="connsiteY19-1930" fmla="*/ 109920 h 1611350"/>
                  <a:gd name="connsiteX20-1931" fmla="*/ 305986 w 1661157"/>
                  <a:gd name="connsiteY20-1932" fmla="*/ 332276 h 1611350"/>
                  <a:gd name="connsiteX0-1933" fmla="*/ 305986 w 1661157"/>
                  <a:gd name="connsiteY0-1934" fmla="*/ 332276 h 1611350"/>
                  <a:gd name="connsiteX1-1935" fmla="*/ 149435 w 1661157"/>
                  <a:gd name="connsiteY1-1936" fmla="*/ 293138 h 1611350"/>
                  <a:gd name="connsiteX2-1937" fmla="*/ 0 w 1661157"/>
                  <a:gd name="connsiteY2-1938" fmla="*/ 417668 h 1611350"/>
                  <a:gd name="connsiteX3-1939" fmla="*/ 3558 w 1661157"/>
                  <a:gd name="connsiteY3-1940" fmla="*/ 1061661 h 1611350"/>
                  <a:gd name="connsiteX4-1941" fmla="*/ 174341 w 1661157"/>
                  <a:gd name="connsiteY4-1942" fmla="*/ 1346300 h 1611350"/>
                  <a:gd name="connsiteX5-1943" fmla="*/ 291754 w 1661157"/>
                  <a:gd name="connsiteY5-1944" fmla="*/ 1335626 h 1611350"/>
                  <a:gd name="connsiteX6-1945" fmla="*/ 259732 w 1661157"/>
                  <a:gd name="connsiteY6-1946" fmla="*/ 1453039 h 1611350"/>
                  <a:gd name="connsiteX7-1947" fmla="*/ 416283 w 1661157"/>
                  <a:gd name="connsiteY7-1948" fmla="*/ 1602474 h 1611350"/>
                  <a:gd name="connsiteX8-1949" fmla="*/ 941769 w 1661157"/>
                  <a:gd name="connsiteY8-1950" fmla="*/ 1591174 h 1611350"/>
                  <a:gd name="connsiteX9-1951" fmla="*/ 1348473 w 1661157"/>
                  <a:gd name="connsiteY9-1952" fmla="*/ 1428133 h 1611350"/>
                  <a:gd name="connsiteX10-1953" fmla="*/ 1318123 w 1661157"/>
                  <a:gd name="connsiteY10-1954" fmla="*/ 1264887 h 1611350"/>
                  <a:gd name="connsiteX11-1955" fmla="*/ 1483676 w 1661157"/>
                  <a:gd name="connsiteY11-1956" fmla="*/ 1282256 h 1611350"/>
                  <a:gd name="connsiteX12-1957" fmla="*/ 1615322 w 1661157"/>
                  <a:gd name="connsiteY12-1958" fmla="*/ 1150611 h 1611350"/>
                  <a:gd name="connsiteX13-1959" fmla="*/ 1625058 w 1661157"/>
                  <a:gd name="connsiteY13-1960" fmla="*/ 439015 h 1611350"/>
                  <a:gd name="connsiteX14-1961" fmla="*/ 1514178 w 1661157"/>
                  <a:gd name="connsiteY14-1962" fmla="*/ 289580 h 1611350"/>
                  <a:gd name="connsiteX15-1963" fmla="*/ 1344721 w 1661157"/>
                  <a:gd name="connsiteY15-1964" fmla="*/ 327586 h 1611350"/>
                  <a:gd name="connsiteX16-1965" fmla="*/ 1369821 w 1661157"/>
                  <a:gd name="connsiteY16-1966" fmla="*/ 179283 h 1611350"/>
                  <a:gd name="connsiteX17-1967" fmla="*/ 1141754 w 1661157"/>
                  <a:gd name="connsiteY17-1968" fmla="*/ 34538 h 1611350"/>
                  <a:gd name="connsiteX18-1969" fmla="*/ 501675 w 1661157"/>
                  <a:gd name="connsiteY18-1970" fmla="*/ 15616 h 1611350"/>
                  <a:gd name="connsiteX19-1971" fmla="*/ 282807 w 1661157"/>
                  <a:gd name="connsiteY19-1972" fmla="*/ 109920 h 1611350"/>
                  <a:gd name="connsiteX20-1973" fmla="*/ 305986 w 1661157"/>
                  <a:gd name="connsiteY20-1974" fmla="*/ 332276 h 1611350"/>
                  <a:gd name="connsiteX0-1975" fmla="*/ 305986 w 1661157"/>
                  <a:gd name="connsiteY0-1976" fmla="*/ 332276 h 1611350"/>
                  <a:gd name="connsiteX1-1977" fmla="*/ 149435 w 1661157"/>
                  <a:gd name="connsiteY1-1978" fmla="*/ 293138 h 1611350"/>
                  <a:gd name="connsiteX2-1979" fmla="*/ 0 w 1661157"/>
                  <a:gd name="connsiteY2-1980" fmla="*/ 417668 h 1611350"/>
                  <a:gd name="connsiteX3-1981" fmla="*/ 3558 w 1661157"/>
                  <a:gd name="connsiteY3-1982" fmla="*/ 1061661 h 1611350"/>
                  <a:gd name="connsiteX4-1983" fmla="*/ 174341 w 1661157"/>
                  <a:gd name="connsiteY4-1984" fmla="*/ 1346300 h 1611350"/>
                  <a:gd name="connsiteX5-1985" fmla="*/ 291754 w 1661157"/>
                  <a:gd name="connsiteY5-1986" fmla="*/ 1335626 h 1611350"/>
                  <a:gd name="connsiteX6-1987" fmla="*/ 259732 w 1661157"/>
                  <a:gd name="connsiteY6-1988" fmla="*/ 1453039 h 1611350"/>
                  <a:gd name="connsiteX7-1989" fmla="*/ 416283 w 1661157"/>
                  <a:gd name="connsiteY7-1990" fmla="*/ 1602474 h 1611350"/>
                  <a:gd name="connsiteX8-1991" fmla="*/ 941769 w 1661157"/>
                  <a:gd name="connsiteY8-1992" fmla="*/ 1591174 h 1611350"/>
                  <a:gd name="connsiteX9-1993" fmla="*/ 1348473 w 1661157"/>
                  <a:gd name="connsiteY9-1994" fmla="*/ 1428133 h 1611350"/>
                  <a:gd name="connsiteX10-1995" fmla="*/ 1318123 w 1661157"/>
                  <a:gd name="connsiteY10-1996" fmla="*/ 1264887 h 1611350"/>
                  <a:gd name="connsiteX11-1997" fmla="*/ 1483676 w 1661157"/>
                  <a:gd name="connsiteY11-1998" fmla="*/ 1282256 h 1611350"/>
                  <a:gd name="connsiteX12-1999" fmla="*/ 1615322 w 1661157"/>
                  <a:gd name="connsiteY12-2000" fmla="*/ 1150611 h 1611350"/>
                  <a:gd name="connsiteX13-2001" fmla="*/ 1625058 w 1661157"/>
                  <a:gd name="connsiteY13-2002" fmla="*/ 439015 h 1611350"/>
                  <a:gd name="connsiteX14-2003" fmla="*/ 1514178 w 1661157"/>
                  <a:gd name="connsiteY14-2004" fmla="*/ 289580 h 1611350"/>
                  <a:gd name="connsiteX15-2005" fmla="*/ 1344721 w 1661157"/>
                  <a:gd name="connsiteY15-2006" fmla="*/ 327586 h 1611350"/>
                  <a:gd name="connsiteX16-2007" fmla="*/ 1369821 w 1661157"/>
                  <a:gd name="connsiteY16-2008" fmla="*/ 179283 h 1611350"/>
                  <a:gd name="connsiteX17-2009" fmla="*/ 1141754 w 1661157"/>
                  <a:gd name="connsiteY17-2010" fmla="*/ 34538 h 1611350"/>
                  <a:gd name="connsiteX18-2011" fmla="*/ 501675 w 1661157"/>
                  <a:gd name="connsiteY18-2012" fmla="*/ 15616 h 1611350"/>
                  <a:gd name="connsiteX19-2013" fmla="*/ 282807 w 1661157"/>
                  <a:gd name="connsiteY19-2014" fmla="*/ 109920 h 1611350"/>
                  <a:gd name="connsiteX20-2015" fmla="*/ 305986 w 1661157"/>
                  <a:gd name="connsiteY20-2016" fmla="*/ 332276 h 1611350"/>
                  <a:gd name="connsiteX0-2017" fmla="*/ 305986 w 1661157"/>
                  <a:gd name="connsiteY0-2018" fmla="*/ 332276 h 1611350"/>
                  <a:gd name="connsiteX1-2019" fmla="*/ 149435 w 1661157"/>
                  <a:gd name="connsiteY1-2020" fmla="*/ 293138 h 1611350"/>
                  <a:gd name="connsiteX2-2021" fmla="*/ 0 w 1661157"/>
                  <a:gd name="connsiteY2-2022" fmla="*/ 417668 h 1611350"/>
                  <a:gd name="connsiteX3-2023" fmla="*/ 3558 w 1661157"/>
                  <a:gd name="connsiteY3-2024" fmla="*/ 1061661 h 1611350"/>
                  <a:gd name="connsiteX4-2025" fmla="*/ 174341 w 1661157"/>
                  <a:gd name="connsiteY4-2026" fmla="*/ 1346300 h 1611350"/>
                  <a:gd name="connsiteX5-2027" fmla="*/ 291754 w 1661157"/>
                  <a:gd name="connsiteY5-2028" fmla="*/ 1335626 h 1611350"/>
                  <a:gd name="connsiteX6-2029" fmla="*/ 259732 w 1661157"/>
                  <a:gd name="connsiteY6-2030" fmla="*/ 1453039 h 1611350"/>
                  <a:gd name="connsiteX7-2031" fmla="*/ 416283 w 1661157"/>
                  <a:gd name="connsiteY7-2032" fmla="*/ 1602474 h 1611350"/>
                  <a:gd name="connsiteX8-2033" fmla="*/ 941769 w 1661157"/>
                  <a:gd name="connsiteY8-2034" fmla="*/ 1591174 h 1611350"/>
                  <a:gd name="connsiteX9-2035" fmla="*/ 1348473 w 1661157"/>
                  <a:gd name="connsiteY9-2036" fmla="*/ 1428133 h 1611350"/>
                  <a:gd name="connsiteX10-2037" fmla="*/ 1318123 w 1661157"/>
                  <a:gd name="connsiteY10-2038" fmla="*/ 1264887 h 1611350"/>
                  <a:gd name="connsiteX11-2039" fmla="*/ 1483676 w 1661157"/>
                  <a:gd name="connsiteY11-2040" fmla="*/ 1282256 h 1611350"/>
                  <a:gd name="connsiteX12-2041" fmla="*/ 1615322 w 1661157"/>
                  <a:gd name="connsiteY12-2042" fmla="*/ 1150611 h 1611350"/>
                  <a:gd name="connsiteX13-2043" fmla="*/ 1625058 w 1661157"/>
                  <a:gd name="connsiteY13-2044" fmla="*/ 439015 h 1611350"/>
                  <a:gd name="connsiteX14-2045" fmla="*/ 1514178 w 1661157"/>
                  <a:gd name="connsiteY14-2046" fmla="*/ 289580 h 1611350"/>
                  <a:gd name="connsiteX15-2047" fmla="*/ 1344721 w 1661157"/>
                  <a:gd name="connsiteY15-2048" fmla="*/ 327586 h 1611350"/>
                  <a:gd name="connsiteX16-2049" fmla="*/ 1369821 w 1661157"/>
                  <a:gd name="connsiteY16-2050" fmla="*/ 179283 h 1611350"/>
                  <a:gd name="connsiteX17-2051" fmla="*/ 1141754 w 1661157"/>
                  <a:gd name="connsiteY17-2052" fmla="*/ 34538 h 1611350"/>
                  <a:gd name="connsiteX18-2053" fmla="*/ 501675 w 1661157"/>
                  <a:gd name="connsiteY18-2054" fmla="*/ 15616 h 1611350"/>
                  <a:gd name="connsiteX19-2055" fmla="*/ 282807 w 1661157"/>
                  <a:gd name="connsiteY19-2056" fmla="*/ 109920 h 1611350"/>
                  <a:gd name="connsiteX20-2057" fmla="*/ 305986 w 1661157"/>
                  <a:gd name="connsiteY20-2058" fmla="*/ 332276 h 1611350"/>
                  <a:gd name="connsiteX0-2059" fmla="*/ 305986 w 1661157"/>
                  <a:gd name="connsiteY0-2060" fmla="*/ 332276 h 1611350"/>
                  <a:gd name="connsiteX1-2061" fmla="*/ 149435 w 1661157"/>
                  <a:gd name="connsiteY1-2062" fmla="*/ 293138 h 1611350"/>
                  <a:gd name="connsiteX2-2063" fmla="*/ 0 w 1661157"/>
                  <a:gd name="connsiteY2-2064" fmla="*/ 417668 h 1611350"/>
                  <a:gd name="connsiteX3-2065" fmla="*/ 3558 w 1661157"/>
                  <a:gd name="connsiteY3-2066" fmla="*/ 1061661 h 1611350"/>
                  <a:gd name="connsiteX4-2067" fmla="*/ 174341 w 1661157"/>
                  <a:gd name="connsiteY4-2068" fmla="*/ 1346300 h 1611350"/>
                  <a:gd name="connsiteX5-2069" fmla="*/ 291754 w 1661157"/>
                  <a:gd name="connsiteY5-2070" fmla="*/ 1335626 h 1611350"/>
                  <a:gd name="connsiteX6-2071" fmla="*/ 259732 w 1661157"/>
                  <a:gd name="connsiteY6-2072" fmla="*/ 1453039 h 1611350"/>
                  <a:gd name="connsiteX7-2073" fmla="*/ 416283 w 1661157"/>
                  <a:gd name="connsiteY7-2074" fmla="*/ 1602474 h 1611350"/>
                  <a:gd name="connsiteX8-2075" fmla="*/ 941769 w 1661157"/>
                  <a:gd name="connsiteY8-2076" fmla="*/ 1591174 h 1611350"/>
                  <a:gd name="connsiteX9-2077" fmla="*/ 1348473 w 1661157"/>
                  <a:gd name="connsiteY9-2078" fmla="*/ 1428133 h 1611350"/>
                  <a:gd name="connsiteX10-2079" fmla="*/ 1318123 w 1661157"/>
                  <a:gd name="connsiteY10-2080" fmla="*/ 1264887 h 1611350"/>
                  <a:gd name="connsiteX11-2081" fmla="*/ 1483676 w 1661157"/>
                  <a:gd name="connsiteY11-2082" fmla="*/ 1282256 h 1611350"/>
                  <a:gd name="connsiteX12-2083" fmla="*/ 1615322 w 1661157"/>
                  <a:gd name="connsiteY12-2084" fmla="*/ 1150611 h 1611350"/>
                  <a:gd name="connsiteX13-2085" fmla="*/ 1625058 w 1661157"/>
                  <a:gd name="connsiteY13-2086" fmla="*/ 439015 h 1611350"/>
                  <a:gd name="connsiteX14-2087" fmla="*/ 1514178 w 1661157"/>
                  <a:gd name="connsiteY14-2088" fmla="*/ 289580 h 1611350"/>
                  <a:gd name="connsiteX15-2089" fmla="*/ 1344721 w 1661157"/>
                  <a:gd name="connsiteY15-2090" fmla="*/ 327586 h 1611350"/>
                  <a:gd name="connsiteX16-2091" fmla="*/ 1369821 w 1661157"/>
                  <a:gd name="connsiteY16-2092" fmla="*/ 179283 h 1611350"/>
                  <a:gd name="connsiteX17-2093" fmla="*/ 1141754 w 1661157"/>
                  <a:gd name="connsiteY17-2094" fmla="*/ 34538 h 1611350"/>
                  <a:gd name="connsiteX18-2095" fmla="*/ 501675 w 1661157"/>
                  <a:gd name="connsiteY18-2096" fmla="*/ 15616 h 1611350"/>
                  <a:gd name="connsiteX19-2097" fmla="*/ 282807 w 1661157"/>
                  <a:gd name="connsiteY19-2098" fmla="*/ 109920 h 1611350"/>
                  <a:gd name="connsiteX20-2099" fmla="*/ 305986 w 1661157"/>
                  <a:gd name="connsiteY20-2100" fmla="*/ 332276 h 1611350"/>
                  <a:gd name="connsiteX0-2101" fmla="*/ 305986 w 1661157"/>
                  <a:gd name="connsiteY0-2102" fmla="*/ 332276 h 1611350"/>
                  <a:gd name="connsiteX1-2103" fmla="*/ 149435 w 1661157"/>
                  <a:gd name="connsiteY1-2104" fmla="*/ 293138 h 1611350"/>
                  <a:gd name="connsiteX2-2105" fmla="*/ 0 w 1661157"/>
                  <a:gd name="connsiteY2-2106" fmla="*/ 417668 h 1611350"/>
                  <a:gd name="connsiteX3-2107" fmla="*/ 3558 w 1661157"/>
                  <a:gd name="connsiteY3-2108" fmla="*/ 1061661 h 1611350"/>
                  <a:gd name="connsiteX4-2109" fmla="*/ 174341 w 1661157"/>
                  <a:gd name="connsiteY4-2110" fmla="*/ 1346300 h 1611350"/>
                  <a:gd name="connsiteX5-2111" fmla="*/ 291754 w 1661157"/>
                  <a:gd name="connsiteY5-2112" fmla="*/ 1335626 h 1611350"/>
                  <a:gd name="connsiteX6-2113" fmla="*/ 259732 w 1661157"/>
                  <a:gd name="connsiteY6-2114" fmla="*/ 1453039 h 1611350"/>
                  <a:gd name="connsiteX7-2115" fmla="*/ 416283 w 1661157"/>
                  <a:gd name="connsiteY7-2116" fmla="*/ 1602474 h 1611350"/>
                  <a:gd name="connsiteX8-2117" fmla="*/ 941769 w 1661157"/>
                  <a:gd name="connsiteY8-2118" fmla="*/ 1591174 h 1611350"/>
                  <a:gd name="connsiteX9-2119" fmla="*/ 1348473 w 1661157"/>
                  <a:gd name="connsiteY9-2120" fmla="*/ 1428133 h 1611350"/>
                  <a:gd name="connsiteX10-2121" fmla="*/ 1318123 w 1661157"/>
                  <a:gd name="connsiteY10-2122" fmla="*/ 1264887 h 1611350"/>
                  <a:gd name="connsiteX11-2123" fmla="*/ 1483676 w 1661157"/>
                  <a:gd name="connsiteY11-2124" fmla="*/ 1282256 h 1611350"/>
                  <a:gd name="connsiteX12-2125" fmla="*/ 1615322 w 1661157"/>
                  <a:gd name="connsiteY12-2126" fmla="*/ 1150611 h 1611350"/>
                  <a:gd name="connsiteX13-2127" fmla="*/ 1625058 w 1661157"/>
                  <a:gd name="connsiteY13-2128" fmla="*/ 439015 h 1611350"/>
                  <a:gd name="connsiteX14-2129" fmla="*/ 1514178 w 1661157"/>
                  <a:gd name="connsiteY14-2130" fmla="*/ 289580 h 1611350"/>
                  <a:gd name="connsiteX15-2131" fmla="*/ 1344721 w 1661157"/>
                  <a:gd name="connsiteY15-2132" fmla="*/ 327586 h 1611350"/>
                  <a:gd name="connsiteX16-2133" fmla="*/ 1369821 w 1661157"/>
                  <a:gd name="connsiteY16-2134" fmla="*/ 179283 h 1611350"/>
                  <a:gd name="connsiteX17-2135" fmla="*/ 1141754 w 1661157"/>
                  <a:gd name="connsiteY17-2136" fmla="*/ 34538 h 1611350"/>
                  <a:gd name="connsiteX18-2137" fmla="*/ 501675 w 1661157"/>
                  <a:gd name="connsiteY18-2138" fmla="*/ 15616 h 1611350"/>
                  <a:gd name="connsiteX19-2139" fmla="*/ 282807 w 1661157"/>
                  <a:gd name="connsiteY19-2140" fmla="*/ 109920 h 1611350"/>
                  <a:gd name="connsiteX20-2141" fmla="*/ 305986 w 1661157"/>
                  <a:gd name="connsiteY20-2142" fmla="*/ 332276 h 1611350"/>
                  <a:gd name="connsiteX0-2143" fmla="*/ 305986 w 1661157"/>
                  <a:gd name="connsiteY0-2144" fmla="*/ 332276 h 1611350"/>
                  <a:gd name="connsiteX1-2145" fmla="*/ 149435 w 1661157"/>
                  <a:gd name="connsiteY1-2146" fmla="*/ 293138 h 1611350"/>
                  <a:gd name="connsiteX2-2147" fmla="*/ 0 w 1661157"/>
                  <a:gd name="connsiteY2-2148" fmla="*/ 417668 h 1611350"/>
                  <a:gd name="connsiteX3-2149" fmla="*/ 3558 w 1661157"/>
                  <a:gd name="connsiteY3-2150" fmla="*/ 1061661 h 1611350"/>
                  <a:gd name="connsiteX4-2151" fmla="*/ 174341 w 1661157"/>
                  <a:gd name="connsiteY4-2152" fmla="*/ 1346300 h 1611350"/>
                  <a:gd name="connsiteX5-2153" fmla="*/ 291754 w 1661157"/>
                  <a:gd name="connsiteY5-2154" fmla="*/ 1335626 h 1611350"/>
                  <a:gd name="connsiteX6-2155" fmla="*/ 259732 w 1661157"/>
                  <a:gd name="connsiteY6-2156" fmla="*/ 1453039 h 1611350"/>
                  <a:gd name="connsiteX7-2157" fmla="*/ 416283 w 1661157"/>
                  <a:gd name="connsiteY7-2158" fmla="*/ 1602474 h 1611350"/>
                  <a:gd name="connsiteX8-2159" fmla="*/ 941769 w 1661157"/>
                  <a:gd name="connsiteY8-2160" fmla="*/ 1591174 h 1611350"/>
                  <a:gd name="connsiteX9-2161" fmla="*/ 1348473 w 1661157"/>
                  <a:gd name="connsiteY9-2162" fmla="*/ 1428133 h 1611350"/>
                  <a:gd name="connsiteX10-2163" fmla="*/ 1318123 w 1661157"/>
                  <a:gd name="connsiteY10-2164" fmla="*/ 1264887 h 1611350"/>
                  <a:gd name="connsiteX11-2165" fmla="*/ 1483676 w 1661157"/>
                  <a:gd name="connsiteY11-2166" fmla="*/ 1282256 h 1611350"/>
                  <a:gd name="connsiteX12-2167" fmla="*/ 1615322 w 1661157"/>
                  <a:gd name="connsiteY12-2168" fmla="*/ 1150611 h 1611350"/>
                  <a:gd name="connsiteX13-2169" fmla="*/ 1625058 w 1661157"/>
                  <a:gd name="connsiteY13-2170" fmla="*/ 439015 h 1611350"/>
                  <a:gd name="connsiteX14-2171" fmla="*/ 1514178 w 1661157"/>
                  <a:gd name="connsiteY14-2172" fmla="*/ 289580 h 1611350"/>
                  <a:gd name="connsiteX15-2173" fmla="*/ 1344721 w 1661157"/>
                  <a:gd name="connsiteY15-2174" fmla="*/ 327586 h 1611350"/>
                  <a:gd name="connsiteX16-2175" fmla="*/ 1369821 w 1661157"/>
                  <a:gd name="connsiteY16-2176" fmla="*/ 179283 h 1611350"/>
                  <a:gd name="connsiteX17-2177" fmla="*/ 1141754 w 1661157"/>
                  <a:gd name="connsiteY17-2178" fmla="*/ 34538 h 1611350"/>
                  <a:gd name="connsiteX18-2179" fmla="*/ 501675 w 1661157"/>
                  <a:gd name="connsiteY18-2180" fmla="*/ 15616 h 1611350"/>
                  <a:gd name="connsiteX19-2181" fmla="*/ 282807 w 1661157"/>
                  <a:gd name="connsiteY19-2182" fmla="*/ 109920 h 1611350"/>
                  <a:gd name="connsiteX20-2183" fmla="*/ 305986 w 1661157"/>
                  <a:gd name="connsiteY20-2184" fmla="*/ 332276 h 1611350"/>
                  <a:gd name="connsiteX0-2185" fmla="*/ 305986 w 1661157"/>
                  <a:gd name="connsiteY0-2186" fmla="*/ 332276 h 1611350"/>
                  <a:gd name="connsiteX1-2187" fmla="*/ 149435 w 1661157"/>
                  <a:gd name="connsiteY1-2188" fmla="*/ 293138 h 1611350"/>
                  <a:gd name="connsiteX2-2189" fmla="*/ 0 w 1661157"/>
                  <a:gd name="connsiteY2-2190" fmla="*/ 417668 h 1611350"/>
                  <a:gd name="connsiteX3-2191" fmla="*/ 3558 w 1661157"/>
                  <a:gd name="connsiteY3-2192" fmla="*/ 1061661 h 1611350"/>
                  <a:gd name="connsiteX4-2193" fmla="*/ 174341 w 1661157"/>
                  <a:gd name="connsiteY4-2194" fmla="*/ 1346300 h 1611350"/>
                  <a:gd name="connsiteX5-2195" fmla="*/ 291754 w 1661157"/>
                  <a:gd name="connsiteY5-2196" fmla="*/ 1335626 h 1611350"/>
                  <a:gd name="connsiteX6-2197" fmla="*/ 259732 w 1661157"/>
                  <a:gd name="connsiteY6-2198" fmla="*/ 1453039 h 1611350"/>
                  <a:gd name="connsiteX7-2199" fmla="*/ 416283 w 1661157"/>
                  <a:gd name="connsiteY7-2200" fmla="*/ 1602474 h 1611350"/>
                  <a:gd name="connsiteX8-2201" fmla="*/ 941769 w 1661157"/>
                  <a:gd name="connsiteY8-2202" fmla="*/ 1591174 h 1611350"/>
                  <a:gd name="connsiteX9-2203" fmla="*/ 1348473 w 1661157"/>
                  <a:gd name="connsiteY9-2204" fmla="*/ 1428133 h 1611350"/>
                  <a:gd name="connsiteX10-2205" fmla="*/ 1318123 w 1661157"/>
                  <a:gd name="connsiteY10-2206" fmla="*/ 1264887 h 1611350"/>
                  <a:gd name="connsiteX11-2207" fmla="*/ 1483676 w 1661157"/>
                  <a:gd name="connsiteY11-2208" fmla="*/ 1282256 h 1611350"/>
                  <a:gd name="connsiteX12-2209" fmla="*/ 1615322 w 1661157"/>
                  <a:gd name="connsiteY12-2210" fmla="*/ 1150611 h 1611350"/>
                  <a:gd name="connsiteX13-2211" fmla="*/ 1625058 w 1661157"/>
                  <a:gd name="connsiteY13-2212" fmla="*/ 439015 h 1611350"/>
                  <a:gd name="connsiteX14-2213" fmla="*/ 1514178 w 1661157"/>
                  <a:gd name="connsiteY14-2214" fmla="*/ 289580 h 1611350"/>
                  <a:gd name="connsiteX15-2215" fmla="*/ 1344721 w 1661157"/>
                  <a:gd name="connsiteY15-2216" fmla="*/ 327586 h 1611350"/>
                  <a:gd name="connsiteX16-2217" fmla="*/ 1369821 w 1661157"/>
                  <a:gd name="connsiteY16-2218" fmla="*/ 179283 h 1611350"/>
                  <a:gd name="connsiteX17-2219" fmla="*/ 1141754 w 1661157"/>
                  <a:gd name="connsiteY17-2220" fmla="*/ 34538 h 1611350"/>
                  <a:gd name="connsiteX18-2221" fmla="*/ 501675 w 1661157"/>
                  <a:gd name="connsiteY18-2222" fmla="*/ 15616 h 1611350"/>
                  <a:gd name="connsiteX19-2223" fmla="*/ 282807 w 1661157"/>
                  <a:gd name="connsiteY19-2224" fmla="*/ 109920 h 1611350"/>
                  <a:gd name="connsiteX20-2225" fmla="*/ 305986 w 1661157"/>
                  <a:gd name="connsiteY20-2226" fmla="*/ 332276 h 1611350"/>
                  <a:gd name="connsiteX0-2227" fmla="*/ 305986 w 1661157"/>
                  <a:gd name="connsiteY0-2228" fmla="*/ 332276 h 1611350"/>
                  <a:gd name="connsiteX1-2229" fmla="*/ 182092 w 1661157"/>
                  <a:gd name="connsiteY1-2230" fmla="*/ 288114 h 1611350"/>
                  <a:gd name="connsiteX2-2231" fmla="*/ 0 w 1661157"/>
                  <a:gd name="connsiteY2-2232" fmla="*/ 417668 h 1611350"/>
                  <a:gd name="connsiteX3-2233" fmla="*/ 3558 w 1661157"/>
                  <a:gd name="connsiteY3-2234" fmla="*/ 1061661 h 1611350"/>
                  <a:gd name="connsiteX4-2235" fmla="*/ 174341 w 1661157"/>
                  <a:gd name="connsiteY4-2236" fmla="*/ 1346300 h 1611350"/>
                  <a:gd name="connsiteX5-2237" fmla="*/ 291754 w 1661157"/>
                  <a:gd name="connsiteY5-2238" fmla="*/ 1335626 h 1611350"/>
                  <a:gd name="connsiteX6-2239" fmla="*/ 259732 w 1661157"/>
                  <a:gd name="connsiteY6-2240" fmla="*/ 1453039 h 1611350"/>
                  <a:gd name="connsiteX7-2241" fmla="*/ 416283 w 1661157"/>
                  <a:gd name="connsiteY7-2242" fmla="*/ 1602474 h 1611350"/>
                  <a:gd name="connsiteX8-2243" fmla="*/ 941769 w 1661157"/>
                  <a:gd name="connsiteY8-2244" fmla="*/ 1591174 h 1611350"/>
                  <a:gd name="connsiteX9-2245" fmla="*/ 1348473 w 1661157"/>
                  <a:gd name="connsiteY9-2246" fmla="*/ 1428133 h 1611350"/>
                  <a:gd name="connsiteX10-2247" fmla="*/ 1318123 w 1661157"/>
                  <a:gd name="connsiteY10-2248" fmla="*/ 1264887 h 1611350"/>
                  <a:gd name="connsiteX11-2249" fmla="*/ 1483676 w 1661157"/>
                  <a:gd name="connsiteY11-2250" fmla="*/ 1282256 h 1611350"/>
                  <a:gd name="connsiteX12-2251" fmla="*/ 1615322 w 1661157"/>
                  <a:gd name="connsiteY12-2252" fmla="*/ 1150611 h 1611350"/>
                  <a:gd name="connsiteX13-2253" fmla="*/ 1625058 w 1661157"/>
                  <a:gd name="connsiteY13-2254" fmla="*/ 439015 h 1611350"/>
                  <a:gd name="connsiteX14-2255" fmla="*/ 1514178 w 1661157"/>
                  <a:gd name="connsiteY14-2256" fmla="*/ 289580 h 1611350"/>
                  <a:gd name="connsiteX15-2257" fmla="*/ 1344721 w 1661157"/>
                  <a:gd name="connsiteY15-2258" fmla="*/ 327586 h 1611350"/>
                  <a:gd name="connsiteX16-2259" fmla="*/ 1369821 w 1661157"/>
                  <a:gd name="connsiteY16-2260" fmla="*/ 179283 h 1611350"/>
                  <a:gd name="connsiteX17-2261" fmla="*/ 1141754 w 1661157"/>
                  <a:gd name="connsiteY17-2262" fmla="*/ 34538 h 1611350"/>
                  <a:gd name="connsiteX18-2263" fmla="*/ 501675 w 1661157"/>
                  <a:gd name="connsiteY18-2264" fmla="*/ 15616 h 1611350"/>
                  <a:gd name="connsiteX19-2265" fmla="*/ 282807 w 1661157"/>
                  <a:gd name="connsiteY19-2266" fmla="*/ 109920 h 1611350"/>
                  <a:gd name="connsiteX20-2267" fmla="*/ 305986 w 1661157"/>
                  <a:gd name="connsiteY20-2268" fmla="*/ 332276 h 1611350"/>
                  <a:gd name="connsiteX0-2269" fmla="*/ 305986 w 1661157"/>
                  <a:gd name="connsiteY0-2270" fmla="*/ 332276 h 1611350"/>
                  <a:gd name="connsiteX1-2271" fmla="*/ 182092 w 1661157"/>
                  <a:gd name="connsiteY1-2272" fmla="*/ 288114 h 1611350"/>
                  <a:gd name="connsiteX2-2273" fmla="*/ 0 w 1661157"/>
                  <a:gd name="connsiteY2-2274" fmla="*/ 417668 h 1611350"/>
                  <a:gd name="connsiteX3-2275" fmla="*/ 3558 w 1661157"/>
                  <a:gd name="connsiteY3-2276" fmla="*/ 1061661 h 1611350"/>
                  <a:gd name="connsiteX4-2277" fmla="*/ 174341 w 1661157"/>
                  <a:gd name="connsiteY4-2278" fmla="*/ 1346300 h 1611350"/>
                  <a:gd name="connsiteX5-2279" fmla="*/ 291754 w 1661157"/>
                  <a:gd name="connsiteY5-2280" fmla="*/ 1335626 h 1611350"/>
                  <a:gd name="connsiteX6-2281" fmla="*/ 259732 w 1661157"/>
                  <a:gd name="connsiteY6-2282" fmla="*/ 1453039 h 1611350"/>
                  <a:gd name="connsiteX7-2283" fmla="*/ 416283 w 1661157"/>
                  <a:gd name="connsiteY7-2284" fmla="*/ 1602474 h 1611350"/>
                  <a:gd name="connsiteX8-2285" fmla="*/ 941769 w 1661157"/>
                  <a:gd name="connsiteY8-2286" fmla="*/ 1591174 h 1611350"/>
                  <a:gd name="connsiteX9-2287" fmla="*/ 1348473 w 1661157"/>
                  <a:gd name="connsiteY9-2288" fmla="*/ 1428133 h 1611350"/>
                  <a:gd name="connsiteX10-2289" fmla="*/ 1318123 w 1661157"/>
                  <a:gd name="connsiteY10-2290" fmla="*/ 1264887 h 1611350"/>
                  <a:gd name="connsiteX11-2291" fmla="*/ 1483676 w 1661157"/>
                  <a:gd name="connsiteY11-2292" fmla="*/ 1282256 h 1611350"/>
                  <a:gd name="connsiteX12-2293" fmla="*/ 1615322 w 1661157"/>
                  <a:gd name="connsiteY12-2294" fmla="*/ 1150611 h 1611350"/>
                  <a:gd name="connsiteX13-2295" fmla="*/ 1625058 w 1661157"/>
                  <a:gd name="connsiteY13-2296" fmla="*/ 439015 h 1611350"/>
                  <a:gd name="connsiteX14-2297" fmla="*/ 1514178 w 1661157"/>
                  <a:gd name="connsiteY14-2298" fmla="*/ 289580 h 1611350"/>
                  <a:gd name="connsiteX15-2299" fmla="*/ 1344721 w 1661157"/>
                  <a:gd name="connsiteY15-2300" fmla="*/ 327586 h 1611350"/>
                  <a:gd name="connsiteX16-2301" fmla="*/ 1369821 w 1661157"/>
                  <a:gd name="connsiteY16-2302" fmla="*/ 179283 h 1611350"/>
                  <a:gd name="connsiteX17-2303" fmla="*/ 1141754 w 1661157"/>
                  <a:gd name="connsiteY17-2304" fmla="*/ 34538 h 1611350"/>
                  <a:gd name="connsiteX18-2305" fmla="*/ 501675 w 1661157"/>
                  <a:gd name="connsiteY18-2306" fmla="*/ 15616 h 1611350"/>
                  <a:gd name="connsiteX19-2307" fmla="*/ 282807 w 1661157"/>
                  <a:gd name="connsiteY19-2308" fmla="*/ 109920 h 1611350"/>
                  <a:gd name="connsiteX20-2309" fmla="*/ 305986 w 1661157"/>
                  <a:gd name="connsiteY20-2310" fmla="*/ 332276 h 1611350"/>
                  <a:gd name="connsiteX0-2311" fmla="*/ 305986 w 1661157"/>
                  <a:gd name="connsiteY0-2312" fmla="*/ 332276 h 1611350"/>
                  <a:gd name="connsiteX1-2313" fmla="*/ 182092 w 1661157"/>
                  <a:gd name="connsiteY1-2314" fmla="*/ 288114 h 1611350"/>
                  <a:gd name="connsiteX2-2315" fmla="*/ 0 w 1661157"/>
                  <a:gd name="connsiteY2-2316" fmla="*/ 417668 h 1611350"/>
                  <a:gd name="connsiteX3-2317" fmla="*/ 3558 w 1661157"/>
                  <a:gd name="connsiteY3-2318" fmla="*/ 1061661 h 1611350"/>
                  <a:gd name="connsiteX4-2319" fmla="*/ 174341 w 1661157"/>
                  <a:gd name="connsiteY4-2320" fmla="*/ 1346300 h 1611350"/>
                  <a:gd name="connsiteX5-2321" fmla="*/ 291754 w 1661157"/>
                  <a:gd name="connsiteY5-2322" fmla="*/ 1335626 h 1611350"/>
                  <a:gd name="connsiteX6-2323" fmla="*/ 259732 w 1661157"/>
                  <a:gd name="connsiteY6-2324" fmla="*/ 1453039 h 1611350"/>
                  <a:gd name="connsiteX7-2325" fmla="*/ 416283 w 1661157"/>
                  <a:gd name="connsiteY7-2326" fmla="*/ 1602474 h 1611350"/>
                  <a:gd name="connsiteX8-2327" fmla="*/ 941769 w 1661157"/>
                  <a:gd name="connsiteY8-2328" fmla="*/ 1591174 h 1611350"/>
                  <a:gd name="connsiteX9-2329" fmla="*/ 1348473 w 1661157"/>
                  <a:gd name="connsiteY9-2330" fmla="*/ 1428133 h 1611350"/>
                  <a:gd name="connsiteX10-2331" fmla="*/ 1318123 w 1661157"/>
                  <a:gd name="connsiteY10-2332" fmla="*/ 1264887 h 1611350"/>
                  <a:gd name="connsiteX11-2333" fmla="*/ 1483676 w 1661157"/>
                  <a:gd name="connsiteY11-2334" fmla="*/ 1282256 h 1611350"/>
                  <a:gd name="connsiteX12-2335" fmla="*/ 1615322 w 1661157"/>
                  <a:gd name="connsiteY12-2336" fmla="*/ 1150611 h 1611350"/>
                  <a:gd name="connsiteX13-2337" fmla="*/ 1625058 w 1661157"/>
                  <a:gd name="connsiteY13-2338" fmla="*/ 439015 h 1611350"/>
                  <a:gd name="connsiteX14-2339" fmla="*/ 1514178 w 1661157"/>
                  <a:gd name="connsiteY14-2340" fmla="*/ 289580 h 1611350"/>
                  <a:gd name="connsiteX15-2341" fmla="*/ 1344721 w 1661157"/>
                  <a:gd name="connsiteY15-2342" fmla="*/ 327586 h 1611350"/>
                  <a:gd name="connsiteX16-2343" fmla="*/ 1369821 w 1661157"/>
                  <a:gd name="connsiteY16-2344" fmla="*/ 179283 h 1611350"/>
                  <a:gd name="connsiteX17-2345" fmla="*/ 1141754 w 1661157"/>
                  <a:gd name="connsiteY17-2346" fmla="*/ 34538 h 1611350"/>
                  <a:gd name="connsiteX18-2347" fmla="*/ 501675 w 1661157"/>
                  <a:gd name="connsiteY18-2348" fmla="*/ 15616 h 1611350"/>
                  <a:gd name="connsiteX19-2349" fmla="*/ 282807 w 1661157"/>
                  <a:gd name="connsiteY19-2350" fmla="*/ 109920 h 1611350"/>
                  <a:gd name="connsiteX20-2351" fmla="*/ 305986 w 1661157"/>
                  <a:gd name="connsiteY20-2352" fmla="*/ 332276 h 1611350"/>
                  <a:gd name="connsiteX0-2353" fmla="*/ 305986 w 1661157"/>
                  <a:gd name="connsiteY0-2354" fmla="*/ 332276 h 1611350"/>
                  <a:gd name="connsiteX1-2355" fmla="*/ 184604 w 1661157"/>
                  <a:gd name="connsiteY1-2356" fmla="*/ 275553 h 1611350"/>
                  <a:gd name="connsiteX2-2357" fmla="*/ 0 w 1661157"/>
                  <a:gd name="connsiteY2-2358" fmla="*/ 417668 h 1611350"/>
                  <a:gd name="connsiteX3-2359" fmla="*/ 3558 w 1661157"/>
                  <a:gd name="connsiteY3-2360" fmla="*/ 1061661 h 1611350"/>
                  <a:gd name="connsiteX4-2361" fmla="*/ 174341 w 1661157"/>
                  <a:gd name="connsiteY4-2362" fmla="*/ 1346300 h 1611350"/>
                  <a:gd name="connsiteX5-2363" fmla="*/ 291754 w 1661157"/>
                  <a:gd name="connsiteY5-2364" fmla="*/ 1335626 h 1611350"/>
                  <a:gd name="connsiteX6-2365" fmla="*/ 259732 w 1661157"/>
                  <a:gd name="connsiteY6-2366" fmla="*/ 1453039 h 1611350"/>
                  <a:gd name="connsiteX7-2367" fmla="*/ 416283 w 1661157"/>
                  <a:gd name="connsiteY7-2368" fmla="*/ 1602474 h 1611350"/>
                  <a:gd name="connsiteX8-2369" fmla="*/ 941769 w 1661157"/>
                  <a:gd name="connsiteY8-2370" fmla="*/ 1591174 h 1611350"/>
                  <a:gd name="connsiteX9-2371" fmla="*/ 1348473 w 1661157"/>
                  <a:gd name="connsiteY9-2372" fmla="*/ 1428133 h 1611350"/>
                  <a:gd name="connsiteX10-2373" fmla="*/ 1318123 w 1661157"/>
                  <a:gd name="connsiteY10-2374" fmla="*/ 1264887 h 1611350"/>
                  <a:gd name="connsiteX11-2375" fmla="*/ 1483676 w 1661157"/>
                  <a:gd name="connsiteY11-2376" fmla="*/ 1282256 h 1611350"/>
                  <a:gd name="connsiteX12-2377" fmla="*/ 1615322 w 1661157"/>
                  <a:gd name="connsiteY12-2378" fmla="*/ 1150611 h 1611350"/>
                  <a:gd name="connsiteX13-2379" fmla="*/ 1625058 w 1661157"/>
                  <a:gd name="connsiteY13-2380" fmla="*/ 439015 h 1611350"/>
                  <a:gd name="connsiteX14-2381" fmla="*/ 1514178 w 1661157"/>
                  <a:gd name="connsiteY14-2382" fmla="*/ 289580 h 1611350"/>
                  <a:gd name="connsiteX15-2383" fmla="*/ 1344721 w 1661157"/>
                  <a:gd name="connsiteY15-2384" fmla="*/ 327586 h 1611350"/>
                  <a:gd name="connsiteX16-2385" fmla="*/ 1369821 w 1661157"/>
                  <a:gd name="connsiteY16-2386" fmla="*/ 179283 h 1611350"/>
                  <a:gd name="connsiteX17-2387" fmla="*/ 1141754 w 1661157"/>
                  <a:gd name="connsiteY17-2388" fmla="*/ 34538 h 1611350"/>
                  <a:gd name="connsiteX18-2389" fmla="*/ 501675 w 1661157"/>
                  <a:gd name="connsiteY18-2390" fmla="*/ 15616 h 1611350"/>
                  <a:gd name="connsiteX19-2391" fmla="*/ 282807 w 1661157"/>
                  <a:gd name="connsiteY19-2392" fmla="*/ 109920 h 1611350"/>
                  <a:gd name="connsiteX20-2393" fmla="*/ 305986 w 1661157"/>
                  <a:gd name="connsiteY20-2394" fmla="*/ 332276 h 1611350"/>
                  <a:gd name="connsiteX0-2395" fmla="*/ 305986 w 1661157"/>
                  <a:gd name="connsiteY0-2396" fmla="*/ 332276 h 1611350"/>
                  <a:gd name="connsiteX1-2397" fmla="*/ 184604 w 1661157"/>
                  <a:gd name="connsiteY1-2398" fmla="*/ 275553 h 1611350"/>
                  <a:gd name="connsiteX2-2399" fmla="*/ 0 w 1661157"/>
                  <a:gd name="connsiteY2-2400" fmla="*/ 417668 h 1611350"/>
                  <a:gd name="connsiteX3-2401" fmla="*/ 3558 w 1661157"/>
                  <a:gd name="connsiteY3-2402" fmla="*/ 1061661 h 1611350"/>
                  <a:gd name="connsiteX4-2403" fmla="*/ 174341 w 1661157"/>
                  <a:gd name="connsiteY4-2404" fmla="*/ 1346300 h 1611350"/>
                  <a:gd name="connsiteX5-2405" fmla="*/ 291754 w 1661157"/>
                  <a:gd name="connsiteY5-2406" fmla="*/ 1335626 h 1611350"/>
                  <a:gd name="connsiteX6-2407" fmla="*/ 259732 w 1661157"/>
                  <a:gd name="connsiteY6-2408" fmla="*/ 1453039 h 1611350"/>
                  <a:gd name="connsiteX7-2409" fmla="*/ 416283 w 1661157"/>
                  <a:gd name="connsiteY7-2410" fmla="*/ 1602474 h 1611350"/>
                  <a:gd name="connsiteX8-2411" fmla="*/ 941769 w 1661157"/>
                  <a:gd name="connsiteY8-2412" fmla="*/ 1591174 h 1611350"/>
                  <a:gd name="connsiteX9-2413" fmla="*/ 1348473 w 1661157"/>
                  <a:gd name="connsiteY9-2414" fmla="*/ 1428133 h 1611350"/>
                  <a:gd name="connsiteX10-2415" fmla="*/ 1318123 w 1661157"/>
                  <a:gd name="connsiteY10-2416" fmla="*/ 1264887 h 1611350"/>
                  <a:gd name="connsiteX11-2417" fmla="*/ 1483676 w 1661157"/>
                  <a:gd name="connsiteY11-2418" fmla="*/ 1282256 h 1611350"/>
                  <a:gd name="connsiteX12-2419" fmla="*/ 1615322 w 1661157"/>
                  <a:gd name="connsiteY12-2420" fmla="*/ 1150611 h 1611350"/>
                  <a:gd name="connsiteX13-2421" fmla="*/ 1625058 w 1661157"/>
                  <a:gd name="connsiteY13-2422" fmla="*/ 439015 h 1611350"/>
                  <a:gd name="connsiteX14-2423" fmla="*/ 1514178 w 1661157"/>
                  <a:gd name="connsiteY14-2424" fmla="*/ 289580 h 1611350"/>
                  <a:gd name="connsiteX15-2425" fmla="*/ 1344721 w 1661157"/>
                  <a:gd name="connsiteY15-2426" fmla="*/ 327586 h 1611350"/>
                  <a:gd name="connsiteX16-2427" fmla="*/ 1369821 w 1661157"/>
                  <a:gd name="connsiteY16-2428" fmla="*/ 179283 h 1611350"/>
                  <a:gd name="connsiteX17-2429" fmla="*/ 1141754 w 1661157"/>
                  <a:gd name="connsiteY17-2430" fmla="*/ 34538 h 1611350"/>
                  <a:gd name="connsiteX18-2431" fmla="*/ 501675 w 1661157"/>
                  <a:gd name="connsiteY18-2432" fmla="*/ 15616 h 1611350"/>
                  <a:gd name="connsiteX19-2433" fmla="*/ 270246 w 1661157"/>
                  <a:gd name="connsiteY19-2434" fmla="*/ 135041 h 1611350"/>
                  <a:gd name="connsiteX20-2435" fmla="*/ 305986 w 1661157"/>
                  <a:gd name="connsiteY20-2436" fmla="*/ 332276 h 1611350"/>
                  <a:gd name="connsiteX0-2437" fmla="*/ 305986 w 1661157"/>
                  <a:gd name="connsiteY0-2438" fmla="*/ 332276 h 1611350"/>
                  <a:gd name="connsiteX1-2439" fmla="*/ 184604 w 1661157"/>
                  <a:gd name="connsiteY1-2440" fmla="*/ 275553 h 1611350"/>
                  <a:gd name="connsiteX2-2441" fmla="*/ 0 w 1661157"/>
                  <a:gd name="connsiteY2-2442" fmla="*/ 417668 h 1611350"/>
                  <a:gd name="connsiteX3-2443" fmla="*/ 3558 w 1661157"/>
                  <a:gd name="connsiteY3-2444" fmla="*/ 1061661 h 1611350"/>
                  <a:gd name="connsiteX4-2445" fmla="*/ 174341 w 1661157"/>
                  <a:gd name="connsiteY4-2446" fmla="*/ 1346300 h 1611350"/>
                  <a:gd name="connsiteX5-2447" fmla="*/ 291754 w 1661157"/>
                  <a:gd name="connsiteY5-2448" fmla="*/ 1335626 h 1611350"/>
                  <a:gd name="connsiteX6-2449" fmla="*/ 259732 w 1661157"/>
                  <a:gd name="connsiteY6-2450" fmla="*/ 1453039 h 1611350"/>
                  <a:gd name="connsiteX7-2451" fmla="*/ 416283 w 1661157"/>
                  <a:gd name="connsiteY7-2452" fmla="*/ 1602474 h 1611350"/>
                  <a:gd name="connsiteX8-2453" fmla="*/ 941769 w 1661157"/>
                  <a:gd name="connsiteY8-2454" fmla="*/ 1591174 h 1611350"/>
                  <a:gd name="connsiteX9-2455" fmla="*/ 1348473 w 1661157"/>
                  <a:gd name="connsiteY9-2456" fmla="*/ 1428133 h 1611350"/>
                  <a:gd name="connsiteX10-2457" fmla="*/ 1318123 w 1661157"/>
                  <a:gd name="connsiteY10-2458" fmla="*/ 1264887 h 1611350"/>
                  <a:gd name="connsiteX11-2459" fmla="*/ 1483676 w 1661157"/>
                  <a:gd name="connsiteY11-2460" fmla="*/ 1282256 h 1611350"/>
                  <a:gd name="connsiteX12-2461" fmla="*/ 1615322 w 1661157"/>
                  <a:gd name="connsiteY12-2462" fmla="*/ 1150611 h 1611350"/>
                  <a:gd name="connsiteX13-2463" fmla="*/ 1625058 w 1661157"/>
                  <a:gd name="connsiteY13-2464" fmla="*/ 439015 h 1611350"/>
                  <a:gd name="connsiteX14-2465" fmla="*/ 1514178 w 1661157"/>
                  <a:gd name="connsiteY14-2466" fmla="*/ 289580 h 1611350"/>
                  <a:gd name="connsiteX15-2467" fmla="*/ 1344721 w 1661157"/>
                  <a:gd name="connsiteY15-2468" fmla="*/ 327586 h 1611350"/>
                  <a:gd name="connsiteX16-2469" fmla="*/ 1369821 w 1661157"/>
                  <a:gd name="connsiteY16-2470" fmla="*/ 179283 h 1611350"/>
                  <a:gd name="connsiteX17-2471" fmla="*/ 1141754 w 1661157"/>
                  <a:gd name="connsiteY17-2472" fmla="*/ 34538 h 1611350"/>
                  <a:gd name="connsiteX18-2473" fmla="*/ 481579 w 1661157"/>
                  <a:gd name="connsiteY18-2474" fmla="*/ 15616 h 1611350"/>
                  <a:gd name="connsiteX19-2475" fmla="*/ 270246 w 1661157"/>
                  <a:gd name="connsiteY19-2476" fmla="*/ 135041 h 1611350"/>
                  <a:gd name="connsiteX20-2477" fmla="*/ 305986 w 1661157"/>
                  <a:gd name="connsiteY20-2478" fmla="*/ 332276 h 1611350"/>
                  <a:gd name="connsiteX0-2479" fmla="*/ 331106 w 1686277"/>
                  <a:gd name="connsiteY0-2480" fmla="*/ 332276 h 1611350"/>
                  <a:gd name="connsiteX1-2481" fmla="*/ 209724 w 1686277"/>
                  <a:gd name="connsiteY1-2482" fmla="*/ 275553 h 1611350"/>
                  <a:gd name="connsiteX2-2483" fmla="*/ 0 w 1686277"/>
                  <a:gd name="connsiteY2-2484" fmla="*/ 452838 h 1611350"/>
                  <a:gd name="connsiteX3-2485" fmla="*/ 28678 w 1686277"/>
                  <a:gd name="connsiteY3-2486" fmla="*/ 1061661 h 1611350"/>
                  <a:gd name="connsiteX4-2487" fmla="*/ 199461 w 1686277"/>
                  <a:gd name="connsiteY4-2488" fmla="*/ 1346300 h 1611350"/>
                  <a:gd name="connsiteX5-2489" fmla="*/ 316874 w 1686277"/>
                  <a:gd name="connsiteY5-2490" fmla="*/ 1335626 h 1611350"/>
                  <a:gd name="connsiteX6-2491" fmla="*/ 284852 w 1686277"/>
                  <a:gd name="connsiteY6-2492" fmla="*/ 1453039 h 1611350"/>
                  <a:gd name="connsiteX7-2493" fmla="*/ 441403 w 1686277"/>
                  <a:gd name="connsiteY7-2494" fmla="*/ 1602474 h 1611350"/>
                  <a:gd name="connsiteX8-2495" fmla="*/ 966889 w 1686277"/>
                  <a:gd name="connsiteY8-2496" fmla="*/ 1591174 h 1611350"/>
                  <a:gd name="connsiteX9-2497" fmla="*/ 1373593 w 1686277"/>
                  <a:gd name="connsiteY9-2498" fmla="*/ 1428133 h 1611350"/>
                  <a:gd name="connsiteX10-2499" fmla="*/ 1343243 w 1686277"/>
                  <a:gd name="connsiteY10-2500" fmla="*/ 1264887 h 1611350"/>
                  <a:gd name="connsiteX11-2501" fmla="*/ 1508796 w 1686277"/>
                  <a:gd name="connsiteY11-2502" fmla="*/ 1282256 h 1611350"/>
                  <a:gd name="connsiteX12-2503" fmla="*/ 1640442 w 1686277"/>
                  <a:gd name="connsiteY12-2504" fmla="*/ 1150611 h 1611350"/>
                  <a:gd name="connsiteX13-2505" fmla="*/ 1650178 w 1686277"/>
                  <a:gd name="connsiteY13-2506" fmla="*/ 439015 h 1611350"/>
                  <a:gd name="connsiteX14-2507" fmla="*/ 1539298 w 1686277"/>
                  <a:gd name="connsiteY14-2508" fmla="*/ 289580 h 1611350"/>
                  <a:gd name="connsiteX15-2509" fmla="*/ 1369841 w 1686277"/>
                  <a:gd name="connsiteY15-2510" fmla="*/ 327586 h 1611350"/>
                  <a:gd name="connsiteX16-2511" fmla="*/ 1394941 w 1686277"/>
                  <a:gd name="connsiteY16-2512" fmla="*/ 179283 h 1611350"/>
                  <a:gd name="connsiteX17-2513" fmla="*/ 1166874 w 1686277"/>
                  <a:gd name="connsiteY17-2514" fmla="*/ 34538 h 1611350"/>
                  <a:gd name="connsiteX18-2515" fmla="*/ 506699 w 1686277"/>
                  <a:gd name="connsiteY18-2516" fmla="*/ 15616 h 1611350"/>
                  <a:gd name="connsiteX19-2517" fmla="*/ 295366 w 1686277"/>
                  <a:gd name="connsiteY19-2518" fmla="*/ 135041 h 1611350"/>
                  <a:gd name="connsiteX20-2519" fmla="*/ 331106 w 1686277"/>
                  <a:gd name="connsiteY20-2520" fmla="*/ 332276 h 1611350"/>
                  <a:gd name="connsiteX0-2521" fmla="*/ 331106 w 1686277"/>
                  <a:gd name="connsiteY0-2522" fmla="*/ 332276 h 1611350"/>
                  <a:gd name="connsiteX1-2523" fmla="*/ 209724 w 1686277"/>
                  <a:gd name="connsiteY1-2524" fmla="*/ 275553 h 1611350"/>
                  <a:gd name="connsiteX2-2525" fmla="*/ 0 w 1686277"/>
                  <a:gd name="connsiteY2-2526" fmla="*/ 452838 h 1611350"/>
                  <a:gd name="connsiteX3-2527" fmla="*/ 28678 w 1686277"/>
                  <a:gd name="connsiteY3-2528" fmla="*/ 1061661 h 1611350"/>
                  <a:gd name="connsiteX4-2529" fmla="*/ 199461 w 1686277"/>
                  <a:gd name="connsiteY4-2530" fmla="*/ 1346300 h 1611350"/>
                  <a:gd name="connsiteX5-2531" fmla="*/ 316874 w 1686277"/>
                  <a:gd name="connsiteY5-2532" fmla="*/ 1335626 h 1611350"/>
                  <a:gd name="connsiteX6-2533" fmla="*/ 284852 w 1686277"/>
                  <a:gd name="connsiteY6-2534" fmla="*/ 1453039 h 1611350"/>
                  <a:gd name="connsiteX7-2535" fmla="*/ 441403 w 1686277"/>
                  <a:gd name="connsiteY7-2536" fmla="*/ 1602474 h 1611350"/>
                  <a:gd name="connsiteX8-2537" fmla="*/ 966889 w 1686277"/>
                  <a:gd name="connsiteY8-2538" fmla="*/ 1591174 h 1611350"/>
                  <a:gd name="connsiteX9-2539" fmla="*/ 1373593 w 1686277"/>
                  <a:gd name="connsiteY9-2540" fmla="*/ 1428133 h 1611350"/>
                  <a:gd name="connsiteX10-2541" fmla="*/ 1343243 w 1686277"/>
                  <a:gd name="connsiteY10-2542" fmla="*/ 1264887 h 1611350"/>
                  <a:gd name="connsiteX11-2543" fmla="*/ 1508796 w 1686277"/>
                  <a:gd name="connsiteY11-2544" fmla="*/ 1282256 h 1611350"/>
                  <a:gd name="connsiteX12-2545" fmla="*/ 1640442 w 1686277"/>
                  <a:gd name="connsiteY12-2546" fmla="*/ 1150611 h 1611350"/>
                  <a:gd name="connsiteX13-2547" fmla="*/ 1650178 w 1686277"/>
                  <a:gd name="connsiteY13-2548" fmla="*/ 439015 h 1611350"/>
                  <a:gd name="connsiteX14-2549" fmla="*/ 1539298 w 1686277"/>
                  <a:gd name="connsiteY14-2550" fmla="*/ 289580 h 1611350"/>
                  <a:gd name="connsiteX15-2551" fmla="*/ 1369841 w 1686277"/>
                  <a:gd name="connsiteY15-2552" fmla="*/ 327586 h 1611350"/>
                  <a:gd name="connsiteX16-2553" fmla="*/ 1394941 w 1686277"/>
                  <a:gd name="connsiteY16-2554" fmla="*/ 179283 h 1611350"/>
                  <a:gd name="connsiteX17-2555" fmla="*/ 1166874 w 1686277"/>
                  <a:gd name="connsiteY17-2556" fmla="*/ 34538 h 1611350"/>
                  <a:gd name="connsiteX18-2557" fmla="*/ 506699 w 1686277"/>
                  <a:gd name="connsiteY18-2558" fmla="*/ 15616 h 1611350"/>
                  <a:gd name="connsiteX19-2559" fmla="*/ 295366 w 1686277"/>
                  <a:gd name="connsiteY19-2560" fmla="*/ 135041 h 1611350"/>
                  <a:gd name="connsiteX20-2561" fmla="*/ 331106 w 1686277"/>
                  <a:gd name="connsiteY20-2562" fmla="*/ 332276 h 1611350"/>
                  <a:gd name="connsiteX0-2563" fmla="*/ 311010 w 1666181"/>
                  <a:gd name="connsiteY0-2564" fmla="*/ 332276 h 1611350"/>
                  <a:gd name="connsiteX1-2565" fmla="*/ 189628 w 1666181"/>
                  <a:gd name="connsiteY1-2566" fmla="*/ 275553 h 1611350"/>
                  <a:gd name="connsiteX2-2567" fmla="*/ 0 w 1666181"/>
                  <a:gd name="connsiteY2-2568" fmla="*/ 445302 h 1611350"/>
                  <a:gd name="connsiteX3-2569" fmla="*/ 8582 w 1666181"/>
                  <a:gd name="connsiteY3-2570" fmla="*/ 1061661 h 1611350"/>
                  <a:gd name="connsiteX4-2571" fmla="*/ 179365 w 1666181"/>
                  <a:gd name="connsiteY4-2572" fmla="*/ 1346300 h 1611350"/>
                  <a:gd name="connsiteX5-2573" fmla="*/ 296778 w 1666181"/>
                  <a:gd name="connsiteY5-2574" fmla="*/ 1335626 h 1611350"/>
                  <a:gd name="connsiteX6-2575" fmla="*/ 264756 w 1666181"/>
                  <a:gd name="connsiteY6-2576" fmla="*/ 1453039 h 1611350"/>
                  <a:gd name="connsiteX7-2577" fmla="*/ 421307 w 1666181"/>
                  <a:gd name="connsiteY7-2578" fmla="*/ 1602474 h 1611350"/>
                  <a:gd name="connsiteX8-2579" fmla="*/ 946793 w 1666181"/>
                  <a:gd name="connsiteY8-2580" fmla="*/ 1591174 h 1611350"/>
                  <a:gd name="connsiteX9-2581" fmla="*/ 1353497 w 1666181"/>
                  <a:gd name="connsiteY9-2582" fmla="*/ 1428133 h 1611350"/>
                  <a:gd name="connsiteX10-2583" fmla="*/ 1323147 w 1666181"/>
                  <a:gd name="connsiteY10-2584" fmla="*/ 1264887 h 1611350"/>
                  <a:gd name="connsiteX11-2585" fmla="*/ 1488700 w 1666181"/>
                  <a:gd name="connsiteY11-2586" fmla="*/ 1282256 h 1611350"/>
                  <a:gd name="connsiteX12-2587" fmla="*/ 1620346 w 1666181"/>
                  <a:gd name="connsiteY12-2588" fmla="*/ 1150611 h 1611350"/>
                  <a:gd name="connsiteX13-2589" fmla="*/ 1630082 w 1666181"/>
                  <a:gd name="connsiteY13-2590" fmla="*/ 439015 h 1611350"/>
                  <a:gd name="connsiteX14-2591" fmla="*/ 1519202 w 1666181"/>
                  <a:gd name="connsiteY14-2592" fmla="*/ 289580 h 1611350"/>
                  <a:gd name="connsiteX15-2593" fmla="*/ 1349745 w 1666181"/>
                  <a:gd name="connsiteY15-2594" fmla="*/ 327586 h 1611350"/>
                  <a:gd name="connsiteX16-2595" fmla="*/ 1374845 w 1666181"/>
                  <a:gd name="connsiteY16-2596" fmla="*/ 179283 h 1611350"/>
                  <a:gd name="connsiteX17-2597" fmla="*/ 1146778 w 1666181"/>
                  <a:gd name="connsiteY17-2598" fmla="*/ 34538 h 1611350"/>
                  <a:gd name="connsiteX18-2599" fmla="*/ 486603 w 1666181"/>
                  <a:gd name="connsiteY18-2600" fmla="*/ 15616 h 1611350"/>
                  <a:gd name="connsiteX19-2601" fmla="*/ 275270 w 1666181"/>
                  <a:gd name="connsiteY19-2602" fmla="*/ 135041 h 1611350"/>
                  <a:gd name="connsiteX20-2603" fmla="*/ 311010 w 1666181"/>
                  <a:gd name="connsiteY20-2604" fmla="*/ 332276 h 1611350"/>
                  <a:gd name="connsiteX0-2605" fmla="*/ 311010 w 1666181"/>
                  <a:gd name="connsiteY0-2606" fmla="*/ 332276 h 1611350"/>
                  <a:gd name="connsiteX1-2607" fmla="*/ 189628 w 1666181"/>
                  <a:gd name="connsiteY1-2608" fmla="*/ 275553 h 1611350"/>
                  <a:gd name="connsiteX2-2609" fmla="*/ 0 w 1666181"/>
                  <a:gd name="connsiteY2-2610" fmla="*/ 445302 h 1611350"/>
                  <a:gd name="connsiteX3-2611" fmla="*/ 8582 w 1666181"/>
                  <a:gd name="connsiteY3-2612" fmla="*/ 1061661 h 1611350"/>
                  <a:gd name="connsiteX4-2613" fmla="*/ 179365 w 1666181"/>
                  <a:gd name="connsiteY4-2614" fmla="*/ 1346300 h 1611350"/>
                  <a:gd name="connsiteX5-2615" fmla="*/ 296778 w 1666181"/>
                  <a:gd name="connsiteY5-2616" fmla="*/ 1335626 h 1611350"/>
                  <a:gd name="connsiteX6-2617" fmla="*/ 264756 w 1666181"/>
                  <a:gd name="connsiteY6-2618" fmla="*/ 1453039 h 1611350"/>
                  <a:gd name="connsiteX7-2619" fmla="*/ 421307 w 1666181"/>
                  <a:gd name="connsiteY7-2620" fmla="*/ 1602474 h 1611350"/>
                  <a:gd name="connsiteX8-2621" fmla="*/ 946793 w 1666181"/>
                  <a:gd name="connsiteY8-2622" fmla="*/ 1591174 h 1611350"/>
                  <a:gd name="connsiteX9-2623" fmla="*/ 1353497 w 1666181"/>
                  <a:gd name="connsiteY9-2624" fmla="*/ 1428133 h 1611350"/>
                  <a:gd name="connsiteX10-2625" fmla="*/ 1323147 w 1666181"/>
                  <a:gd name="connsiteY10-2626" fmla="*/ 1264887 h 1611350"/>
                  <a:gd name="connsiteX11-2627" fmla="*/ 1488700 w 1666181"/>
                  <a:gd name="connsiteY11-2628" fmla="*/ 1282256 h 1611350"/>
                  <a:gd name="connsiteX12-2629" fmla="*/ 1620346 w 1666181"/>
                  <a:gd name="connsiteY12-2630" fmla="*/ 1150611 h 1611350"/>
                  <a:gd name="connsiteX13-2631" fmla="*/ 1630082 w 1666181"/>
                  <a:gd name="connsiteY13-2632" fmla="*/ 439015 h 1611350"/>
                  <a:gd name="connsiteX14-2633" fmla="*/ 1519202 w 1666181"/>
                  <a:gd name="connsiteY14-2634" fmla="*/ 289580 h 1611350"/>
                  <a:gd name="connsiteX15-2635" fmla="*/ 1349745 w 1666181"/>
                  <a:gd name="connsiteY15-2636" fmla="*/ 327586 h 1611350"/>
                  <a:gd name="connsiteX16-2637" fmla="*/ 1374845 w 1666181"/>
                  <a:gd name="connsiteY16-2638" fmla="*/ 179283 h 1611350"/>
                  <a:gd name="connsiteX17-2639" fmla="*/ 1146778 w 1666181"/>
                  <a:gd name="connsiteY17-2640" fmla="*/ 34538 h 1611350"/>
                  <a:gd name="connsiteX18-2641" fmla="*/ 486603 w 1666181"/>
                  <a:gd name="connsiteY18-2642" fmla="*/ 15616 h 1611350"/>
                  <a:gd name="connsiteX19-2643" fmla="*/ 275270 w 1666181"/>
                  <a:gd name="connsiteY19-2644" fmla="*/ 135041 h 1611350"/>
                  <a:gd name="connsiteX20-2645" fmla="*/ 311010 w 1666181"/>
                  <a:gd name="connsiteY20-2646" fmla="*/ 332276 h 1611350"/>
                  <a:gd name="connsiteX0-2647" fmla="*/ 303933 w 1659104"/>
                  <a:gd name="connsiteY0-2648" fmla="*/ 332276 h 1611350"/>
                  <a:gd name="connsiteX1-2649" fmla="*/ 182551 w 1659104"/>
                  <a:gd name="connsiteY1-2650" fmla="*/ 275553 h 1611350"/>
                  <a:gd name="connsiteX2-2651" fmla="*/ 459 w 1659104"/>
                  <a:gd name="connsiteY2-2652" fmla="*/ 462887 h 1611350"/>
                  <a:gd name="connsiteX3-2653" fmla="*/ 1505 w 1659104"/>
                  <a:gd name="connsiteY3-2654" fmla="*/ 1061661 h 1611350"/>
                  <a:gd name="connsiteX4-2655" fmla="*/ 172288 w 1659104"/>
                  <a:gd name="connsiteY4-2656" fmla="*/ 1346300 h 1611350"/>
                  <a:gd name="connsiteX5-2657" fmla="*/ 289701 w 1659104"/>
                  <a:gd name="connsiteY5-2658" fmla="*/ 1335626 h 1611350"/>
                  <a:gd name="connsiteX6-2659" fmla="*/ 257679 w 1659104"/>
                  <a:gd name="connsiteY6-2660" fmla="*/ 1453039 h 1611350"/>
                  <a:gd name="connsiteX7-2661" fmla="*/ 414230 w 1659104"/>
                  <a:gd name="connsiteY7-2662" fmla="*/ 1602474 h 1611350"/>
                  <a:gd name="connsiteX8-2663" fmla="*/ 939716 w 1659104"/>
                  <a:gd name="connsiteY8-2664" fmla="*/ 1591174 h 1611350"/>
                  <a:gd name="connsiteX9-2665" fmla="*/ 1346420 w 1659104"/>
                  <a:gd name="connsiteY9-2666" fmla="*/ 1428133 h 1611350"/>
                  <a:gd name="connsiteX10-2667" fmla="*/ 1316070 w 1659104"/>
                  <a:gd name="connsiteY10-2668" fmla="*/ 1264887 h 1611350"/>
                  <a:gd name="connsiteX11-2669" fmla="*/ 1481623 w 1659104"/>
                  <a:gd name="connsiteY11-2670" fmla="*/ 1282256 h 1611350"/>
                  <a:gd name="connsiteX12-2671" fmla="*/ 1613269 w 1659104"/>
                  <a:gd name="connsiteY12-2672" fmla="*/ 1150611 h 1611350"/>
                  <a:gd name="connsiteX13-2673" fmla="*/ 1623005 w 1659104"/>
                  <a:gd name="connsiteY13-2674" fmla="*/ 439015 h 1611350"/>
                  <a:gd name="connsiteX14-2675" fmla="*/ 1512125 w 1659104"/>
                  <a:gd name="connsiteY14-2676" fmla="*/ 289580 h 1611350"/>
                  <a:gd name="connsiteX15-2677" fmla="*/ 1342668 w 1659104"/>
                  <a:gd name="connsiteY15-2678" fmla="*/ 327586 h 1611350"/>
                  <a:gd name="connsiteX16-2679" fmla="*/ 1367768 w 1659104"/>
                  <a:gd name="connsiteY16-2680" fmla="*/ 179283 h 1611350"/>
                  <a:gd name="connsiteX17-2681" fmla="*/ 1139701 w 1659104"/>
                  <a:gd name="connsiteY17-2682" fmla="*/ 34538 h 1611350"/>
                  <a:gd name="connsiteX18-2683" fmla="*/ 479526 w 1659104"/>
                  <a:gd name="connsiteY18-2684" fmla="*/ 15616 h 1611350"/>
                  <a:gd name="connsiteX19-2685" fmla="*/ 268193 w 1659104"/>
                  <a:gd name="connsiteY19-2686" fmla="*/ 135041 h 1611350"/>
                  <a:gd name="connsiteX20-2687" fmla="*/ 303933 w 1659104"/>
                  <a:gd name="connsiteY20-2688" fmla="*/ 332276 h 1611350"/>
                  <a:gd name="connsiteX0-2689" fmla="*/ 303933 w 1659104"/>
                  <a:gd name="connsiteY0-2690" fmla="*/ 332276 h 1611350"/>
                  <a:gd name="connsiteX1-2691" fmla="*/ 182551 w 1659104"/>
                  <a:gd name="connsiteY1-2692" fmla="*/ 275553 h 1611350"/>
                  <a:gd name="connsiteX2-2693" fmla="*/ 459 w 1659104"/>
                  <a:gd name="connsiteY2-2694" fmla="*/ 462887 h 1611350"/>
                  <a:gd name="connsiteX3-2695" fmla="*/ 1505 w 1659104"/>
                  <a:gd name="connsiteY3-2696" fmla="*/ 1061661 h 1611350"/>
                  <a:gd name="connsiteX4-2697" fmla="*/ 172288 w 1659104"/>
                  <a:gd name="connsiteY4-2698" fmla="*/ 1346300 h 1611350"/>
                  <a:gd name="connsiteX5-2699" fmla="*/ 289701 w 1659104"/>
                  <a:gd name="connsiteY5-2700" fmla="*/ 1335626 h 1611350"/>
                  <a:gd name="connsiteX6-2701" fmla="*/ 257679 w 1659104"/>
                  <a:gd name="connsiteY6-2702" fmla="*/ 1453039 h 1611350"/>
                  <a:gd name="connsiteX7-2703" fmla="*/ 414230 w 1659104"/>
                  <a:gd name="connsiteY7-2704" fmla="*/ 1602474 h 1611350"/>
                  <a:gd name="connsiteX8-2705" fmla="*/ 939716 w 1659104"/>
                  <a:gd name="connsiteY8-2706" fmla="*/ 1591174 h 1611350"/>
                  <a:gd name="connsiteX9-2707" fmla="*/ 1346420 w 1659104"/>
                  <a:gd name="connsiteY9-2708" fmla="*/ 1428133 h 1611350"/>
                  <a:gd name="connsiteX10-2709" fmla="*/ 1316070 w 1659104"/>
                  <a:gd name="connsiteY10-2710" fmla="*/ 1264887 h 1611350"/>
                  <a:gd name="connsiteX11-2711" fmla="*/ 1481623 w 1659104"/>
                  <a:gd name="connsiteY11-2712" fmla="*/ 1282256 h 1611350"/>
                  <a:gd name="connsiteX12-2713" fmla="*/ 1613269 w 1659104"/>
                  <a:gd name="connsiteY12-2714" fmla="*/ 1150611 h 1611350"/>
                  <a:gd name="connsiteX13-2715" fmla="*/ 1623005 w 1659104"/>
                  <a:gd name="connsiteY13-2716" fmla="*/ 439015 h 1611350"/>
                  <a:gd name="connsiteX14-2717" fmla="*/ 1512125 w 1659104"/>
                  <a:gd name="connsiteY14-2718" fmla="*/ 289580 h 1611350"/>
                  <a:gd name="connsiteX15-2719" fmla="*/ 1342668 w 1659104"/>
                  <a:gd name="connsiteY15-2720" fmla="*/ 327586 h 1611350"/>
                  <a:gd name="connsiteX16-2721" fmla="*/ 1367768 w 1659104"/>
                  <a:gd name="connsiteY16-2722" fmla="*/ 179283 h 1611350"/>
                  <a:gd name="connsiteX17-2723" fmla="*/ 1139701 w 1659104"/>
                  <a:gd name="connsiteY17-2724" fmla="*/ 34538 h 1611350"/>
                  <a:gd name="connsiteX18-2725" fmla="*/ 479526 w 1659104"/>
                  <a:gd name="connsiteY18-2726" fmla="*/ 15616 h 1611350"/>
                  <a:gd name="connsiteX19-2727" fmla="*/ 268193 w 1659104"/>
                  <a:gd name="connsiteY19-2728" fmla="*/ 135041 h 1611350"/>
                  <a:gd name="connsiteX20-2729" fmla="*/ 303933 w 1659104"/>
                  <a:gd name="connsiteY20-2730" fmla="*/ 332276 h 1611350"/>
                  <a:gd name="connsiteX0-2731" fmla="*/ 303933 w 1659104"/>
                  <a:gd name="connsiteY0-2732" fmla="*/ 332276 h 1611350"/>
                  <a:gd name="connsiteX1-2733" fmla="*/ 167478 w 1659104"/>
                  <a:gd name="connsiteY1-2734" fmla="*/ 283089 h 1611350"/>
                  <a:gd name="connsiteX2-2735" fmla="*/ 459 w 1659104"/>
                  <a:gd name="connsiteY2-2736" fmla="*/ 462887 h 1611350"/>
                  <a:gd name="connsiteX3-2737" fmla="*/ 1505 w 1659104"/>
                  <a:gd name="connsiteY3-2738" fmla="*/ 1061661 h 1611350"/>
                  <a:gd name="connsiteX4-2739" fmla="*/ 172288 w 1659104"/>
                  <a:gd name="connsiteY4-2740" fmla="*/ 1346300 h 1611350"/>
                  <a:gd name="connsiteX5-2741" fmla="*/ 289701 w 1659104"/>
                  <a:gd name="connsiteY5-2742" fmla="*/ 1335626 h 1611350"/>
                  <a:gd name="connsiteX6-2743" fmla="*/ 257679 w 1659104"/>
                  <a:gd name="connsiteY6-2744" fmla="*/ 1453039 h 1611350"/>
                  <a:gd name="connsiteX7-2745" fmla="*/ 414230 w 1659104"/>
                  <a:gd name="connsiteY7-2746" fmla="*/ 1602474 h 1611350"/>
                  <a:gd name="connsiteX8-2747" fmla="*/ 939716 w 1659104"/>
                  <a:gd name="connsiteY8-2748" fmla="*/ 1591174 h 1611350"/>
                  <a:gd name="connsiteX9-2749" fmla="*/ 1346420 w 1659104"/>
                  <a:gd name="connsiteY9-2750" fmla="*/ 1428133 h 1611350"/>
                  <a:gd name="connsiteX10-2751" fmla="*/ 1316070 w 1659104"/>
                  <a:gd name="connsiteY10-2752" fmla="*/ 1264887 h 1611350"/>
                  <a:gd name="connsiteX11-2753" fmla="*/ 1481623 w 1659104"/>
                  <a:gd name="connsiteY11-2754" fmla="*/ 1282256 h 1611350"/>
                  <a:gd name="connsiteX12-2755" fmla="*/ 1613269 w 1659104"/>
                  <a:gd name="connsiteY12-2756" fmla="*/ 1150611 h 1611350"/>
                  <a:gd name="connsiteX13-2757" fmla="*/ 1623005 w 1659104"/>
                  <a:gd name="connsiteY13-2758" fmla="*/ 439015 h 1611350"/>
                  <a:gd name="connsiteX14-2759" fmla="*/ 1512125 w 1659104"/>
                  <a:gd name="connsiteY14-2760" fmla="*/ 289580 h 1611350"/>
                  <a:gd name="connsiteX15-2761" fmla="*/ 1342668 w 1659104"/>
                  <a:gd name="connsiteY15-2762" fmla="*/ 327586 h 1611350"/>
                  <a:gd name="connsiteX16-2763" fmla="*/ 1367768 w 1659104"/>
                  <a:gd name="connsiteY16-2764" fmla="*/ 179283 h 1611350"/>
                  <a:gd name="connsiteX17-2765" fmla="*/ 1139701 w 1659104"/>
                  <a:gd name="connsiteY17-2766" fmla="*/ 34538 h 1611350"/>
                  <a:gd name="connsiteX18-2767" fmla="*/ 479526 w 1659104"/>
                  <a:gd name="connsiteY18-2768" fmla="*/ 15616 h 1611350"/>
                  <a:gd name="connsiteX19-2769" fmla="*/ 268193 w 1659104"/>
                  <a:gd name="connsiteY19-2770" fmla="*/ 135041 h 1611350"/>
                  <a:gd name="connsiteX20-2771" fmla="*/ 303933 w 1659104"/>
                  <a:gd name="connsiteY20-2772" fmla="*/ 332276 h 1611350"/>
                  <a:gd name="connsiteX0-2773" fmla="*/ 303933 w 1659104"/>
                  <a:gd name="connsiteY0-2774" fmla="*/ 332276 h 1611350"/>
                  <a:gd name="connsiteX1-2775" fmla="*/ 167478 w 1659104"/>
                  <a:gd name="connsiteY1-2776" fmla="*/ 283089 h 1611350"/>
                  <a:gd name="connsiteX2-2777" fmla="*/ 459 w 1659104"/>
                  <a:gd name="connsiteY2-2778" fmla="*/ 462887 h 1611350"/>
                  <a:gd name="connsiteX3-2779" fmla="*/ 1505 w 1659104"/>
                  <a:gd name="connsiteY3-2780" fmla="*/ 1061661 h 1611350"/>
                  <a:gd name="connsiteX4-2781" fmla="*/ 172288 w 1659104"/>
                  <a:gd name="connsiteY4-2782" fmla="*/ 1346300 h 1611350"/>
                  <a:gd name="connsiteX5-2783" fmla="*/ 289701 w 1659104"/>
                  <a:gd name="connsiteY5-2784" fmla="*/ 1335626 h 1611350"/>
                  <a:gd name="connsiteX6-2785" fmla="*/ 257679 w 1659104"/>
                  <a:gd name="connsiteY6-2786" fmla="*/ 1453039 h 1611350"/>
                  <a:gd name="connsiteX7-2787" fmla="*/ 414230 w 1659104"/>
                  <a:gd name="connsiteY7-2788" fmla="*/ 1602474 h 1611350"/>
                  <a:gd name="connsiteX8-2789" fmla="*/ 939716 w 1659104"/>
                  <a:gd name="connsiteY8-2790" fmla="*/ 1591174 h 1611350"/>
                  <a:gd name="connsiteX9-2791" fmla="*/ 1346420 w 1659104"/>
                  <a:gd name="connsiteY9-2792" fmla="*/ 1428133 h 1611350"/>
                  <a:gd name="connsiteX10-2793" fmla="*/ 1316070 w 1659104"/>
                  <a:gd name="connsiteY10-2794" fmla="*/ 1264887 h 1611350"/>
                  <a:gd name="connsiteX11-2795" fmla="*/ 1481623 w 1659104"/>
                  <a:gd name="connsiteY11-2796" fmla="*/ 1282256 h 1611350"/>
                  <a:gd name="connsiteX12-2797" fmla="*/ 1613269 w 1659104"/>
                  <a:gd name="connsiteY12-2798" fmla="*/ 1150611 h 1611350"/>
                  <a:gd name="connsiteX13-2799" fmla="*/ 1623005 w 1659104"/>
                  <a:gd name="connsiteY13-2800" fmla="*/ 439015 h 1611350"/>
                  <a:gd name="connsiteX14-2801" fmla="*/ 1512125 w 1659104"/>
                  <a:gd name="connsiteY14-2802" fmla="*/ 289580 h 1611350"/>
                  <a:gd name="connsiteX15-2803" fmla="*/ 1342668 w 1659104"/>
                  <a:gd name="connsiteY15-2804" fmla="*/ 327586 h 1611350"/>
                  <a:gd name="connsiteX16-2805" fmla="*/ 1367768 w 1659104"/>
                  <a:gd name="connsiteY16-2806" fmla="*/ 179283 h 1611350"/>
                  <a:gd name="connsiteX17-2807" fmla="*/ 1139701 w 1659104"/>
                  <a:gd name="connsiteY17-2808" fmla="*/ 34538 h 1611350"/>
                  <a:gd name="connsiteX18-2809" fmla="*/ 479526 w 1659104"/>
                  <a:gd name="connsiteY18-2810" fmla="*/ 15616 h 1611350"/>
                  <a:gd name="connsiteX19-2811" fmla="*/ 268193 w 1659104"/>
                  <a:gd name="connsiteY19-2812" fmla="*/ 135041 h 1611350"/>
                  <a:gd name="connsiteX20-2813" fmla="*/ 303933 w 1659104"/>
                  <a:gd name="connsiteY20-2814" fmla="*/ 332276 h 1611350"/>
                  <a:gd name="connsiteX0-2815" fmla="*/ 303933 w 1659104"/>
                  <a:gd name="connsiteY0-2816" fmla="*/ 332276 h 1611350"/>
                  <a:gd name="connsiteX1-2817" fmla="*/ 167478 w 1659104"/>
                  <a:gd name="connsiteY1-2818" fmla="*/ 283089 h 1611350"/>
                  <a:gd name="connsiteX2-2819" fmla="*/ 459 w 1659104"/>
                  <a:gd name="connsiteY2-2820" fmla="*/ 462887 h 1611350"/>
                  <a:gd name="connsiteX3-2821" fmla="*/ 1505 w 1659104"/>
                  <a:gd name="connsiteY3-2822" fmla="*/ 1061661 h 1611350"/>
                  <a:gd name="connsiteX4-2823" fmla="*/ 172288 w 1659104"/>
                  <a:gd name="connsiteY4-2824" fmla="*/ 1346300 h 1611350"/>
                  <a:gd name="connsiteX5-2825" fmla="*/ 289701 w 1659104"/>
                  <a:gd name="connsiteY5-2826" fmla="*/ 1335626 h 1611350"/>
                  <a:gd name="connsiteX6-2827" fmla="*/ 257679 w 1659104"/>
                  <a:gd name="connsiteY6-2828" fmla="*/ 1453039 h 1611350"/>
                  <a:gd name="connsiteX7-2829" fmla="*/ 414230 w 1659104"/>
                  <a:gd name="connsiteY7-2830" fmla="*/ 1602474 h 1611350"/>
                  <a:gd name="connsiteX8-2831" fmla="*/ 939716 w 1659104"/>
                  <a:gd name="connsiteY8-2832" fmla="*/ 1591174 h 1611350"/>
                  <a:gd name="connsiteX9-2833" fmla="*/ 1346420 w 1659104"/>
                  <a:gd name="connsiteY9-2834" fmla="*/ 1428133 h 1611350"/>
                  <a:gd name="connsiteX10-2835" fmla="*/ 1316070 w 1659104"/>
                  <a:gd name="connsiteY10-2836" fmla="*/ 1264887 h 1611350"/>
                  <a:gd name="connsiteX11-2837" fmla="*/ 1481623 w 1659104"/>
                  <a:gd name="connsiteY11-2838" fmla="*/ 1282256 h 1611350"/>
                  <a:gd name="connsiteX12-2839" fmla="*/ 1613269 w 1659104"/>
                  <a:gd name="connsiteY12-2840" fmla="*/ 1150611 h 1611350"/>
                  <a:gd name="connsiteX13-2841" fmla="*/ 1623005 w 1659104"/>
                  <a:gd name="connsiteY13-2842" fmla="*/ 439015 h 1611350"/>
                  <a:gd name="connsiteX14-2843" fmla="*/ 1512125 w 1659104"/>
                  <a:gd name="connsiteY14-2844" fmla="*/ 289580 h 1611350"/>
                  <a:gd name="connsiteX15-2845" fmla="*/ 1342668 w 1659104"/>
                  <a:gd name="connsiteY15-2846" fmla="*/ 327586 h 1611350"/>
                  <a:gd name="connsiteX16-2847" fmla="*/ 1367768 w 1659104"/>
                  <a:gd name="connsiteY16-2848" fmla="*/ 179283 h 1611350"/>
                  <a:gd name="connsiteX17-2849" fmla="*/ 1139701 w 1659104"/>
                  <a:gd name="connsiteY17-2850" fmla="*/ 34538 h 1611350"/>
                  <a:gd name="connsiteX18-2851" fmla="*/ 479526 w 1659104"/>
                  <a:gd name="connsiteY18-2852" fmla="*/ 15616 h 1611350"/>
                  <a:gd name="connsiteX19-2853" fmla="*/ 268193 w 1659104"/>
                  <a:gd name="connsiteY19-2854" fmla="*/ 135041 h 1611350"/>
                  <a:gd name="connsiteX20-2855" fmla="*/ 303933 w 1659104"/>
                  <a:gd name="connsiteY20-2856" fmla="*/ 332276 h 1611350"/>
                  <a:gd name="connsiteX0-2857" fmla="*/ 303933 w 1659104"/>
                  <a:gd name="connsiteY0-2858" fmla="*/ 332276 h 1611350"/>
                  <a:gd name="connsiteX1-2859" fmla="*/ 167478 w 1659104"/>
                  <a:gd name="connsiteY1-2860" fmla="*/ 283089 h 1611350"/>
                  <a:gd name="connsiteX2-2861" fmla="*/ 459 w 1659104"/>
                  <a:gd name="connsiteY2-2862" fmla="*/ 462887 h 1611350"/>
                  <a:gd name="connsiteX3-2863" fmla="*/ 1505 w 1659104"/>
                  <a:gd name="connsiteY3-2864" fmla="*/ 1061661 h 1611350"/>
                  <a:gd name="connsiteX4-2865" fmla="*/ 172288 w 1659104"/>
                  <a:gd name="connsiteY4-2866" fmla="*/ 1346300 h 1611350"/>
                  <a:gd name="connsiteX5-2867" fmla="*/ 289701 w 1659104"/>
                  <a:gd name="connsiteY5-2868" fmla="*/ 1335626 h 1611350"/>
                  <a:gd name="connsiteX6-2869" fmla="*/ 257679 w 1659104"/>
                  <a:gd name="connsiteY6-2870" fmla="*/ 1453039 h 1611350"/>
                  <a:gd name="connsiteX7-2871" fmla="*/ 414230 w 1659104"/>
                  <a:gd name="connsiteY7-2872" fmla="*/ 1602474 h 1611350"/>
                  <a:gd name="connsiteX8-2873" fmla="*/ 939716 w 1659104"/>
                  <a:gd name="connsiteY8-2874" fmla="*/ 1591174 h 1611350"/>
                  <a:gd name="connsiteX9-2875" fmla="*/ 1346420 w 1659104"/>
                  <a:gd name="connsiteY9-2876" fmla="*/ 1428133 h 1611350"/>
                  <a:gd name="connsiteX10-2877" fmla="*/ 1316070 w 1659104"/>
                  <a:gd name="connsiteY10-2878" fmla="*/ 1264887 h 1611350"/>
                  <a:gd name="connsiteX11-2879" fmla="*/ 1481623 w 1659104"/>
                  <a:gd name="connsiteY11-2880" fmla="*/ 1282256 h 1611350"/>
                  <a:gd name="connsiteX12-2881" fmla="*/ 1613269 w 1659104"/>
                  <a:gd name="connsiteY12-2882" fmla="*/ 1150611 h 1611350"/>
                  <a:gd name="connsiteX13-2883" fmla="*/ 1623005 w 1659104"/>
                  <a:gd name="connsiteY13-2884" fmla="*/ 439015 h 1611350"/>
                  <a:gd name="connsiteX14-2885" fmla="*/ 1512125 w 1659104"/>
                  <a:gd name="connsiteY14-2886" fmla="*/ 289580 h 1611350"/>
                  <a:gd name="connsiteX15-2887" fmla="*/ 1342668 w 1659104"/>
                  <a:gd name="connsiteY15-2888" fmla="*/ 327586 h 1611350"/>
                  <a:gd name="connsiteX16-2889" fmla="*/ 1367768 w 1659104"/>
                  <a:gd name="connsiteY16-2890" fmla="*/ 179283 h 1611350"/>
                  <a:gd name="connsiteX17-2891" fmla="*/ 1139701 w 1659104"/>
                  <a:gd name="connsiteY17-2892" fmla="*/ 34538 h 1611350"/>
                  <a:gd name="connsiteX18-2893" fmla="*/ 479526 w 1659104"/>
                  <a:gd name="connsiteY18-2894" fmla="*/ 15616 h 1611350"/>
                  <a:gd name="connsiteX19-2895" fmla="*/ 268193 w 1659104"/>
                  <a:gd name="connsiteY19-2896" fmla="*/ 135041 h 1611350"/>
                  <a:gd name="connsiteX20-2897" fmla="*/ 303933 w 1659104"/>
                  <a:gd name="connsiteY20-2898" fmla="*/ 332276 h 1611350"/>
                  <a:gd name="connsiteX0-2899" fmla="*/ 303933 w 1659104"/>
                  <a:gd name="connsiteY0-2900" fmla="*/ 332276 h 1611350"/>
                  <a:gd name="connsiteX1-2901" fmla="*/ 167478 w 1659104"/>
                  <a:gd name="connsiteY1-2902" fmla="*/ 283089 h 1611350"/>
                  <a:gd name="connsiteX2-2903" fmla="*/ 459 w 1659104"/>
                  <a:gd name="connsiteY2-2904" fmla="*/ 462887 h 1611350"/>
                  <a:gd name="connsiteX3-2905" fmla="*/ 1505 w 1659104"/>
                  <a:gd name="connsiteY3-2906" fmla="*/ 1061661 h 1611350"/>
                  <a:gd name="connsiteX4-2907" fmla="*/ 172288 w 1659104"/>
                  <a:gd name="connsiteY4-2908" fmla="*/ 1346300 h 1611350"/>
                  <a:gd name="connsiteX5-2909" fmla="*/ 289701 w 1659104"/>
                  <a:gd name="connsiteY5-2910" fmla="*/ 1335626 h 1611350"/>
                  <a:gd name="connsiteX6-2911" fmla="*/ 257679 w 1659104"/>
                  <a:gd name="connsiteY6-2912" fmla="*/ 1453039 h 1611350"/>
                  <a:gd name="connsiteX7-2913" fmla="*/ 414230 w 1659104"/>
                  <a:gd name="connsiteY7-2914" fmla="*/ 1602474 h 1611350"/>
                  <a:gd name="connsiteX8-2915" fmla="*/ 939716 w 1659104"/>
                  <a:gd name="connsiteY8-2916" fmla="*/ 1591174 h 1611350"/>
                  <a:gd name="connsiteX9-2917" fmla="*/ 1346420 w 1659104"/>
                  <a:gd name="connsiteY9-2918" fmla="*/ 1428133 h 1611350"/>
                  <a:gd name="connsiteX10-2919" fmla="*/ 1316070 w 1659104"/>
                  <a:gd name="connsiteY10-2920" fmla="*/ 1264887 h 1611350"/>
                  <a:gd name="connsiteX11-2921" fmla="*/ 1481623 w 1659104"/>
                  <a:gd name="connsiteY11-2922" fmla="*/ 1282256 h 1611350"/>
                  <a:gd name="connsiteX12-2923" fmla="*/ 1613269 w 1659104"/>
                  <a:gd name="connsiteY12-2924" fmla="*/ 1150611 h 1611350"/>
                  <a:gd name="connsiteX13-2925" fmla="*/ 1623005 w 1659104"/>
                  <a:gd name="connsiteY13-2926" fmla="*/ 439015 h 1611350"/>
                  <a:gd name="connsiteX14-2927" fmla="*/ 1512125 w 1659104"/>
                  <a:gd name="connsiteY14-2928" fmla="*/ 289580 h 1611350"/>
                  <a:gd name="connsiteX15-2929" fmla="*/ 1342668 w 1659104"/>
                  <a:gd name="connsiteY15-2930" fmla="*/ 327586 h 1611350"/>
                  <a:gd name="connsiteX16-2931" fmla="*/ 1367768 w 1659104"/>
                  <a:gd name="connsiteY16-2932" fmla="*/ 179283 h 1611350"/>
                  <a:gd name="connsiteX17-2933" fmla="*/ 1139701 w 1659104"/>
                  <a:gd name="connsiteY17-2934" fmla="*/ 34538 h 1611350"/>
                  <a:gd name="connsiteX18-2935" fmla="*/ 479526 w 1659104"/>
                  <a:gd name="connsiteY18-2936" fmla="*/ 15616 h 1611350"/>
                  <a:gd name="connsiteX19-2937" fmla="*/ 268193 w 1659104"/>
                  <a:gd name="connsiteY19-2938" fmla="*/ 135041 h 1611350"/>
                  <a:gd name="connsiteX20-2939" fmla="*/ 303933 w 1659104"/>
                  <a:gd name="connsiteY20-2940" fmla="*/ 332276 h 1611350"/>
                  <a:gd name="connsiteX0-2941" fmla="*/ 303933 w 1659104"/>
                  <a:gd name="connsiteY0-2942" fmla="*/ 332276 h 1611350"/>
                  <a:gd name="connsiteX1-2943" fmla="*/ 167478 w 1659104"/>
                  <a:gd name="connsiteY1-2944" fmla="*/ 283089 h 1611350"/>
                  <a:gd name="connsiteX2-2945" fmla="*/ 459 w 1659104"/>
                  <a:gd name="connsiteY2-2946" fmla="*/ 462887 h 1611350"/>
                  <a:gd name="connsiteX3-2947" fmla="*/ 1505 w 1659104"/>
                  <a:gd name="connsiteY3-2948" fmla="*/ 1061661 h 1611350"/>
                  <a:gd name="connsiteX4-2949" fmla="*/ 172288 w 1659104"/>
                  <a:gd name="connsiteY4-2950" fmla="*/ 1346300 h 1611350"/>
                  <a:gd name="connsiteX5-2951" fmla="*/ 289701 w 1659104"/>
                  <a:gd name="connsiteY5-2952" fmla="*/ 1335626 h 1611350"/>
                  <a:gd name="connsiteX6-2953" fmla="*/ 257679 w 1659104"/>
                  <a:gd name="connsiteY6-2954" fmla="*/ 1453039 h 1611350"/>
                  <a:gd name="connsiteX7-2955" fmla="*/ 414230 w 1659104"/>
                  <a:gd name="connsiteY7-2956" fmla="*/ 1602474 h 1611350"/>
                  <a:gd name="connsiteX8-2957" fmla="*/ 939716 w 1659104"/>
                  <a:gd name="connsiteY8-2958" fmla="*/ 1591174 h 1611350"/>
                  <a:gd name="connsiteX9-2959" fmla="*/ 1346420 w 1659104"/>
                  <a:gd name="connsiteY9-2960" fmla="*/ 1428133 h 1611350"/>
                  <a:gd name="connsiteX10-2961" fmla="*/ 1316070 w 1659104"/>
                  <a:gd name="connsiteY10-2962" fmla="*/ 1264887 h 1611350"/>
                  <a:gd name="connsiteX11-2963" fmla="*/ 1481623 w 1659104"/>
                  <a:gd name="connsiteY11-2964" fmla="*/ 1282256 h 1611350"/>
                  <a:gd name="connsiteX12-2965" fmla="*/ 1613269 w 1659104"/>
                  <a:gd name="connsiteY12-2966" fmla="*/ 1150611 h 1611350"/>
                  <a:gd name="connsiteX13-2967" fmla="*/ 1623005 w 1659104"/>
                  <a:gd name="connsiteY13-2968" fmla="*/ 439015 h 1611350"/>
                  <a:gd name="connsiteX14-2969" fmla="*/ 1512125 w 1659104"/>
                  <a:gd name="connsiteY14-2970" fmla="*/ 289580 h 1611350"/>
                  <a:gd name="connsiteX15-2971" fmla="*/ 1342668 w 1659104"/>
                  <a:gd name="connsiteY15-2972" fmla="*/ 327586 h 1611350"/>
                  <a:gd name="connsiteX16-2973" fmla="*/ 1367768 w 1659104"/>
                  <a:gd name="connsiteY16-2974" fmla="*/ 179283 h 1611350"/>
                  <a:gd name="connsiteX17-2975" fmla="*/ 1139701 w 1659104"/>
                  <a:gd name="connsiteY17-2976" fmla="*/ 34538 h 1611350"/>
                  <a:gd name="connsiteX18-2977" fmla="*/ 479526 w 1659104"/>
                  <a:gd name="connsiteY18-2978" fmla="*/ 15616 h 1611350"/>
                  <a:gd name="connsiteX19-2979" fmla="*/ 268193 w 1659104"/>
                  <a:gd name="connsiteY19-2980" fmla="*/ 135041 h 1611350"/>
                  <a:gd name="connsiteX20-2981" fmla="*/ 303933 w 1659104"/>
                  <a:gd name="connsiteY20-2982" fmla="*/ 332276 h 1611350"/>
                  <a:gd name="connsiteX0-2983" fmla="*/ 303933 w 1659104"/>
                  <a:gd name="connsiteY0-2984" fmla="*/ 332276 h 1611350"/>
                  <a:gd name="connsiteX1-2985" fmla="*/ 167478 w 1659104"/>
                  <a:gd name="connsiteY1-2986" fmla="*/ 283089 h 1611350"/>
                  <a:gd name="connsiteX2-2987" fmla="*/ 459 w 1659104"/>
                  <a:gd name="connsiteY2-2988" fmla="*/ 462887 h 1611350"/>
                  <a:gd name="connsiteX3-2989" fmla="*/ 1505 w 1659104"/>
                  <a:gd name="connsiteY3-2990" fmla="*/ 1061661 h 1611350"/>
                  <a:gd name="connsiteX4-2991" fmla="*/ 172288 w 1659104"/>
                  <a:gd name="connsiteY4-2992" fmla="*/ 1346300 h 1611350"/>
                  <a:gd name="connsiteX5-2993" fmla="*/ 289701 w 1659104"/>
                  <a:gd name="connsiteY5-2994" fmla="*/ 1335626 h 1611350"/>
                  <a:gd name="connsiteX6-2995" fmla="*/ 257679 w 1659104"/>
                  <a:gd name="connsiteY6-2996" fmla="*/ 1453039 h 1611350"/>
                  <a:gd name="connsiteX7-2997" fmla="*/ 414230 w 1659104"/>
                  <a:gd name="connsiteY7-2998" fmla="*/ 1602474 h 1611350"/>
                  <a:gd name="connsiteX8-2999" fmla="*/ 939716 w 1659104"/>
                  <a:gd name="connsiteY8-3000" fmla="*/ 1591174 h 1611350"/>
                  <a:gd name="connsiteX9-3001" fmla="*/ 1346420 w 1659104"/>
                  <a:gd name="connsiteY9-3002" fmla="*/ 1428133 h 1611350"/>
                  <a:gd name="connsiteX10-3003" fmla="*/ 1316070 w 1659104"/>
                  <a:gd name="connsiteY10-3004" fmla="*/ 1264887 h 1611350"/>
                  <a:gd name="connsiteX11-3005" fmla="*/ 1481623 w 1659104"/>
                  <a:gd name="connsiteY11-3006" fmla="*/ 1282256 h 1611350"/>
                  <a:gd name="connsiteX12-3007" fmla="*/ 1613269 w 1659104"/>
                  <a:gd name="connsiteY12-3008" fmla="*/ 1150611 h 1611350"/>
                  <a:gd name="connsiteX13-3009" fmla="*/ 1623005 w 1659104"/>
                  <a:gd name="connsiteY13-3010" fmla="*/ 439015 h 1611350"/>
                  <a:gd name="connsiteX14-3011" fmla="*/ 1512125 w 1659104"/>
                  <a:gd name="connsiteY14-3012" fmla="*/ 289580 h 1611350"/>
                  <a:gd name="connsiteX15-3013" fmla="*/ 1342668 w 1659104"/>
                  <a:gd name="connsiteY15-3014" fmla="*/ 327586 h 1611350"/>
                  <a:gd name="connsiteX16-3015" fmla="*/ 1367768 w 1659104"/>
                  <a:gd name="connsiteY16-3016" fmla="*/ 179283 h 1611350"/>
                  <a:gd name="connsiteX17-3017" fmla="*/ 1139701 w 1659104"/>
                  <a:gd name="connsiteY17-3018" fmla="*/ 34538 h 1611350"/>
                  <a:gd name="connsiteX18-3019" fmla="*/ 479526 w 1659104"/>
                  <a:gd name="connsiteY18-3020" fmla="*/ 15616 h 1611350"/>
                  <a:gd name="connsiteX19-3021" fmla="*/ 268193 w 1659104"/>
                  <a:gd name="connsiteY19-3022" fmla="*/ 135041 h 1611350"/>
                  <a:gd name="connsiteX20-3023" fmla="*/ 303933 w 1659104"/>
                  <a:gd name="connsiteY20-3024" fmla="*/ 332276 h 1611350"/>
                  <a:gd name="connsiteX0-3025" fmla="*/ 303933 w 1659104"/>
                  <a:gd name="connsiteY0-3026" fmla="*/ 332276 h 1611350"/>
                  <a:gd name="connsiteX1-3027" fmla="*/ 167478 w 1659104"/>
                  <a:gd name="connsiteY1-3028" fmla="*/ 283089 h 1611350"/>
                  <a:gd name="connsiteX2-3029" fmla="*/ 459 w 1659104"/>
                  <a:gd name="connsiteY2-3030" fmla="*/ 462887 h 1611350"/>
                  <a:gd name="connsiteX3-3031" fmla="*/ 1505 w 1659104"/>
                  <a:gd name="connsiteY3-3032" fmla="*/ 1061661 h 1611350"/>
                  <a:gd name="connsiteX4-3033" fmla="*/ 172288 w 1659104"/>
                  <a:gd name="connsiteY4-3034" fmla="*/ 1346300 h 1611350"/>
                  <a:gd name="connsiteX5-3035" fmla="*/ 289701 w 1659104"/>
                  <a:gd name="connsiteY5-3036" fmla="*/ 1335626 h 1611350"/>
                  <a:gd name="connsiteX6-3037" fmla="*/ 257679 w 1659104"/>
                  <a:gd name="connsiteY6-3038" fmla="*/ 1453039 h 1611350"/>
                  <a:gd name="connsiteX7-3039" fmla="*/ 414230 w 1659104"/>
                  <a:gd name="connsiteY7-3040" fmla="*/ 1602474 h 1611350"/>
                  <a:gd name="connsiteX8-3041" fmla="*/ 939716 w 1659104"/>
                  <a:gd name="connsiteY8-3042" fmla="*/ 1591174 h 1611350"/>
                  <a:gd name="connsiteX9-3043" fmla="*/ 1346420 w 1659104"/>
                  <a:gd name="connsiteY9-3044" fmla="*/ 1428133 h 1611350"/>
                  <a:gd name="connsiteX10-3045" fmla="*/ 1316070 w 1659104"/>
                  <a:gd name="connsiteY10-3046" fmla="*/ 1264887 h 1611350"/>
                  <a:gd name="connsiteX11-3047" fmla="*/ 1481623 w 1659104"/>
                  <a:gd name="connsiteY11-3048" fmla="*/ 1282256 h 1611350"/>
                  <a:gd name="connsiteX12-3049" fmla="*/ 1613269 w 1659104"/>
                  <a:gd name="connsiteY12-3050" fmla="*/ 1150611 h 1611350"/>
                  <a:gd name="connsiteX13-3051" fmla="*/ 1623005 w 1659104"/>
                  <a:gd name="connsiteY13-3052" fmla="*/ 439015 h 1611350"/>
                  <a:gd name="connsiteX14-3053" fmla="*/ 1512125 w 1659104"/>
                  <a:gd name="connsiteY14-3054" fmla="*/ 289580 h 1611350"/>
                  <a:gd name="connsiteX15-3055" fmla="*/ 1342668 w 1659104"/>
                  <a:gd name="connsiteY15-3056" fmla="*/ 327586 h 1611350"/>
                  <a:gd name="connsiteX16-3057" fmla="*/ 1367768 w 1659104"/>
                  <a:gd name="connsiteY16-3058" fmla="*/ 179283 h 1611350"/>
                  <a:gd name="connsiteX17-3059" fmla="*/ 1139701 w 1659104"/>
                  <a:gd name="connsiteY17-3060" fmla="*/ 34538 h 1611350"/>
                  <a:gd name="connsiteX18-3061" fmla="*/ 479526 w 1659104"/>
                  <a:gd name="connsiteY18-3062" fmla="*/ 15616 h 1611350"/>
                  <a:gd name="connsiteX19-3063" fmla="*/ 268193 w 1659104"/>
                  <a:gd name="connsiteY19-3064" fmla="*/ 135041 h 1611350"/>
                  <a:gd name="connsiteX20-3065" fmla="*/ 303933 w 1659104"/>
                  <a:gd name="connsiteY20-3066" fmla="*/ 332276 h 1611350"/>
                  <a:gd name="connsiteX0-3067" fmla="*/ 303933 w 1659104"/>
                  <a:gd name="connsiteY0-3068" fmla="*/ 332276 h 1611350"/>
                  <a:gd name="connsiteX1-3069" fmla="*/ 167478 w 1659104"/>
                  <a:gd name="connsiteY1-3070" fmla="*/ 283089 h 1611350"/>
                  <a:gd name="connsiteX2-3071" fmla="*/ 459 w 1659104"/>
                  <a:gd name="connsiteY2-3072" fmla="*/ 462887 h 1611350"/>
                  <a:gd name="connsiteX3-3073" fmla="*/ 1505 w 1659104"/>
                  <a:gd name="connsiteY3-3074" fmla="*/ 1061661 h 1611350"/>
                  <a:gd name="connsiteX4-3075" fmla="*/ 172288 w 1659104"/>
                  <a:gd name="connsiteY4-3076" fmla="*/ 1346300 h 1611350"/>
                  <a:gd name="connsiteX5-3077" fmla="*/ 289701 w 1659104"/>
                  <a:gd name="connsiteY5-3078" fmla="*/ 1335626 h 1611350"/>
                  <a:gd name="connsiteX6-3079" fmla="*/ 257679 w 1659104"/>
                  <a:gd name="connsiteY6-3080" fmla="*/ 1453039 h 1611350"/>
                  <a:gd name="connsiteX7-3081" fmla="*/ 414230 w 1659104"/>
                  <a:gd name="connsiteY7-3082" fmla="*/ 1602474 h 1611350"/>
                  <a:gd name="connsiteX8-3083" fmla="*/ 939716 w 1659104"/>
                  <a:gd name="connsiteY8-3084" fmla="*/ 1591174 h 1611350"/>
                  <a:gd name="connsiteX9-3085" fmla="*/ 1346420 w 1659104"/>
                  <a:gd name="connsiteY9-3086" fmla="*/ 1428133 h 1611350"/>
                  <a:gd name="connsiteX10-3087" fmla="*/ 1316070 w 1659104"/>
                  <a:gd name="connsiteY10-3088" fmla="*/ 1264887 h 1611350"/>
                  <a:gd name="connsiteX11-3089" fmla="*/ 1481623 w 1659104"/>
                  <a:gd name="connsiteY11-3090" fmla="*/ 1282256 h 1611350"/>
                  <a:gd name="connsiteX12-3091" fmla="*/ 1613269 w 1659104"/>
                  <a:gd name="connsiteY12-3092" fmla="*/ 1150611 h 1611350"/>
                  <a:gd name="connsiteX13-3093" fmla="*/ 1623005 w 1659104"/>
                  <a:gd name="connsiteY13-3094" fmla="*/ 439015 h 1611350"/>
                  <a:gd name="connsiteX14-3095" fmla="*/ 1512125 w 1659104"/>
                  <a:gd name="connsiteY14-3096" fmla="*/ 289580 h 1611350"/>
                  <a:gd name="connsiteX15-3097" fmla="*/ 1342668 w 1659104"/>
                  <a:gd name="connsiteY15-3098" fmla="*/ 327586 h 1611350"/>
                  <a:gd name="connsiteX16-3099" fmla="*/ 1367768 w 1659104"/>
                  <a:gd name="connsiteY16-3100" fmla="*/ 179283 h 1611350"/>
                  <a:gd name="connsiteX17-3101" fmla="*/ 1139701 w 1659104"/>
                  <a:gd name="connsiteY17-3102" fmla="*/ 34538 h 1611350"/>
                  <a:gd name="connsiteX18-3103" fmla="*/ 479526 w 1659104"/>
                  <a:gd name="connsiteY18-3104" fmla="*/ 15616 h 1611350"/>
                  <a:gd name="connsiteX19-3105" fmla="*/ 268193 w 1659104"/>
                  <a:gd name="connsiteY19-3106" fmla="*/ 135041 h 1611350"/>
                  <a:gd name="connsiteX20-3107" fmla="*/ 303933 w 1659104"/>
                  <a:gd name="connsiteY20-3108" fmla="*/ 332276 h 1611350"/>
                  <a:gd name="connsiteX0-3109" fmla="*/ 303474 w 1658645"/>
                  <a:gd name="connsiteY0-3110" fmla="*/ 332276 h 1611350"/>
                  <a:gd name="connsiteX1-3111" fmla="*/ 167019 w 1658645"/>
                  <a:gd name="connsiteY1-3112" fmla="*/ 283089 h 1611350"/>
                  <a:gd name="connsiteX2-3113" fmla="*/ 0 w 1658645"/>
                  <a:gd name="connsiteY2-3114" fmla="*/ 462887 h 1611350"/>
                  <a:gd name="connsiteX3-3115" fmla="*/ 8582 w 1658645"/>
                  <a:gd name="connsiteY3-3116" fmla="*/ 1049100 h 1611350"/>
                  <a:gd name="connsiteX4-3117" fmla="*/ 171829 w 1658645"/>
                  <a:gd name="connsiteY4-3118" fmla="*/ 1346300 h 1611350"/>
                  <a:gd name="connsiteX5-3119" fmla="*/ 289242 w 1658645"/>
                  <a:gd name="connsiteY5-3120" fmla="*/ 1335626 h 1611350"/>
                  <a:gd name="connsiteX6-3121" fmla="*/ 257220 w 1658645"/>
                  <a:gd name="connsiteY6-3122" fmla="*/ 1453039 h 1611350"/>
                  <a:gd name="connsiteX7-3123" fmla="*/ 413771 w 1658645"/>
                  <a:gd name="connsiteY7-3124" fmla="*/ 1602474 h 1611350"/>
                  <a:gd name="connsiteX8-3125" fmla="*/ 939257 w 1658645"/>
                  <a:gd name="connsiteY8-3126" fmla="*/ 1591174 h 1611350"/>
                  <a:gd name="connsiteX9-3127" fmla="*/ 1345961 w 1658645"/>
                  <a:gd name="connsiteY9-3128" fmla="*/ 1428133 h 1611350"/>
                  <a:gd name="connsiteX10-3129" fmla="*/ 1315611 w 1658645"/>
                  <a:gd name="connsiteY10-3130" fmla="*/ 1264887 h 1611350"/>
                  <a:gd name="connsiteX11-3131" fmla="*/ 1481164 w 1658645"/>
                  <a:gd name="connsiteY11-3132" fmla="*/ 1282256 h 1611350"/>
                  <a:gd name="connsiteX12-3133" fmla="*/ 1612810 w 1658645"/>
                  <a:gd name="connsiteY12-3134" fmla="*/ 1150611 h 1611350"/>
                  <a:gd name="connsiteX13-3135" fmla="*/ 1622546 w 1658645"/>
                  <a:gd name="connsiteY13-3136" fmla="*/ 439015 h 1611350"/>
                  <a:gd name="connsiteX14-3137" fmla="*/ 1511666 w 1658645"/>
                  <a:gd name="connsiteY14-3138" fmla="*/ 289580 h 1611350"/>
                  <a:gd name="connsiteX15-3139" fmla="*/ 1342209 w 1658645"/>
                  <a:gd name="connsiteY15-3140" fmla="*/ 327586 h 1611350"/>
                  <a:gd name="connsiteX16-3141" fmla="*/ 1367309 w 1658645"/>
                  <a:gd name="connsiteY16-3142" fmla="*/ 179283 h 1611350"/>
                  <a:gd name="connsiteX17-3143" fmla="*/ 1139242 w 1658645"/>
                  <a:gd name="connsiteY17-3144" fmla="*/ 34538 h 1611350"/>
                  <a:gd name="connsiteX18-3145" fmla="*/ 479067 w 1658645"/>
                  <a:gd name="connsiteY18-3146" fmla="*/ 15616 h 1611350"/>
                  <a:gd name="connsiteX19-3147" fmla="*/ 267734 w 1658645"/>
                  <a:gd name="connsiteY19-3148" fmla="*/ 135041 h 1611350"/>
                  <a:gd name="connsiteX20-3149" fmla="*/ 303474 w 1658645"/>
                  <a:gd name="connsiteY20-3150" fmla="*/ 332276 h 1611350"/>
                  <a:gd name="connsiteX0-3151" fmla="*/ 303474 w 1658645"/>
                  <a:gd name="connsiteY0-3152" fmla="*/ 332276 h 1611350"/>
                  <a:gd name="connsiteX1-3153" fmla="*/ 167019 w 1658645"/>
                  <a:gd name="connsiteY1-3154" fmla="*/ 283089 h 1611350"/>
                  <a:gd name="connsiteX2-3155" fmla="*/ 0 w 1658645"/>
                  <a:gd name="connsiteY2-3156" fmla="*/ 462887 h 1611350"/>
                  <a:gd name="connsiteX3-3157" fmla="*/ 8582 w 1658645"/>
                  <a:gd name="connsiteY3-3158" fmla="*/ 1049100 h 1611350"/>
                  <a:gd name="connsiteX4-3159" fmla="*/ 171829 w 1658645"/>
                  <a:gd name="connsiteY4-3160" fmla="*/ 1346300 h 1611350"/>
                  <a:gd name="connsiteX5-3161" fmla="*/ 289242 w 1658645"/>
                  <a:gd name="connsiteY5-3162" fmla="*/ 1335626 h 1611350"/>
                  <a:gd name="connsiteX6-3163" fmla="*/ 257220 w 1658645"/>
                  <a:gd name="connsiteY6-3164" fmla="*/ 1453039 h 1611350"/>
                  <a:gd name="connsiteX7-3165" fmla="*/ 413771 w 1658645"/>
                  <a:gd name="connsiteY7-3166" fmla="*/ 1602474 h 1611350"/>
                  <a:gd name="connsiteX8-3167" fmla="*/ 939257 w 1658645"/>
                  <a:gd name="connsiteY8-3168" fmla="*/ 1591174 h 1611350"/>
                  <a:gd name="connsiteX9-3169" fmla="*/ 1345961 w 1658645"/>
                  <a:gd name="connsiteY9-3170" fmla="*/ 1428133 h 1611350"/>
                  <a:gd name="connsiteX10-3171" fmla="*/ 1315611 w 1658645"/>
                  <a:gd name="connsiteY10-3172" fmla="*/ 1264887 h 1611350"/>
                  <a:gd name="connsiteX11-3173" fmla="*/ 1481164 w 1658645"/>
                  <a:gd name="connsiteY11-3174" fmla="*/ 1282256 h 1611350"/>
                  <a:gd name="connsiteX12-3175" fmla="*/ 1612810 w 1658645"/>
                  <a:gd name="connsiteY12-3176" fmla="*/ 1150611 h 1611350"/>
                  <a:gd name="connsiteX13-3177" fmla="*/ 1622546 w 1658645"/>
                  <a:gd name="connsiteY13-3178" fmla="*/ 439015 h 1611350"/>
                  <a:gd name="connsiteX14-3179" fmla="*/ 1511666 w 1658645"/>
                  <a:gd name="connsiteY14-3180" fmla="*/ 289580 h 1611350"/>
                  <a:gd name="connsiteX15-3181" fmla="*/ 1342209 w 1658645"/>
                  <a:gd name="connsiteY15-3182" fmla="*/ 327586 h 1611350"/>
                  <a:gd name="connsiteX16-3183" fmla="*/ 1367309 w 1658645"/>
                  <a:gd name="connsiteY16-3184" fmla="*/ 179283 h 1611350"/>
                  <a:gd name="connsiteX17-3185" fmla="*/ 1139242 w 1658645"/>
                  <a:gd name="connsiteY17-3186" fmla="*/ 34538 h 1611350"/>
                  <a:gd name="connsiteX18-3187" fmla="*/ 479067 w 1658645"/>
                  <a:gd name="connsiteY18-3188" fmla="*/ 15616 h 1611350"/>
                  <a:gd name="connsiteX19-3189" fmla="*/ 267734 w 1658645"/>
                  <a:gd name="connsiteY19-3190" fmla="*/ 135041 h 1611350"/>
                  <a:gd name="connsiteX20-3191" fmla="*/ 303474 w 1658645"/>
                  <a:gd name="connsiteY20-3192" fmla="*/ 332276 h 1611350"/>
                  <a:gd name="connsiteX0-3193" fmla="*/ 303474 w 1658645"/>
                  <a:gd name="connsiteY0-3194" fmla="*/ 332276 h 1611350"/>
                  <a:gd name="connsiteX1-3195" fmla="*/ 167019 w 1658645"/>
                  <a:gd name="connsiteY1-3196" fmla="*/ 283089 h 1611350"/>
                  <a:gd name="connsiteX2-3197" fmla="*/ 0 w 1658645"/>
                  <a:gd name="connsiteY2-3198" fmla="*/ 462887 h 1611350"/>
                  <a:gd name="connsiteX3-3199" fmla="*/ 8582 w 1658645"/>
                  <a:gd name="connsiteY3-3200" fmla="*/ 1049100 h 1611350"/>
                  <a:gd name="connsiteX4-3201" fmla="*/ 171829 w 1658645"/>
                  <a:gd name="connsiteY4-3202" fmla="*/ 1346300 h 1611350"/>
                  <a:gd name="connsiteX5-3203" fmla="*/ 289242 w 1658645"/>
                  <a:gd name="connsiteY5-3204" fmla="*/ 1335626 h 1611350"/>
                  <a:gd name="connsiteX6-3205" fmla="*/ 257220 w 1658645"/>
                  <a:gd name="connsiteY6-3206" fmla="*/ 1453039 h 1611350"/>
                  <a:gd name="connsiteX7-3207" fmla="*/ 413771 w 1658645"/>
                  <a:gd name="connsiteY7-3208" fmla="*/ 1602474 h 1611350"/>
                  <a:gd name="connsiteX8-3209" fmla="*/ 939257 w 1658645"/>
                  <a:gd name="connsiteY8-3210" fmla="*/ 1591174 h 1611350"/>
                  <a:gd name="connsiteX9-3211" fmla="*/ 1345961 w 1658645"/>
                  <a:gd name="connsiteY9-3212" fmla="*/ 1428133 h 1611350"/>
                  <a:gd name="connsiteX10-3213" fmla="*/ 1315611 w 1658645"/>
                  <a:gd name="connsiteY10-3214" fmla="*/ 1264887 h 1611350"/>
                  <a:gd name="connsiteX11-3215" fmla="*/ 1481164 w 1658645"/>
                  <a:gd name="connsiteY11-3216" fmla="*/ 1282256 h 1611350"/>
                  <a:gd name="connsiteX12-3217" fmla="*/ 1612810 w 1658645"/>
                  <a:gd name="connsiteY12-3218" fmla="*/ 1150611 h 1611350"/>
                  <a:gd name="connsiteX13-3219" fmla="*/ 1622546 w 1658645"/>
                  <a:gd name="connsiteY13-3220" fmla="*/ 439015 h 1611350"/>
                  <a:gd name="connsiteX14-3221" fmla="*/ 1511666 w 1658645"/>
                  <a:gd name="connsiteY14-3222" fmla="*/ 289580 h 1611350"/>
                  <a:gd name="connsiteX15-3223" fmla="*/ 1342209 w 1658645"/>
                  <a:gd name="connsiteY15-3224" fmla="*/ 327586 h 1611350"/>
                  <a:gd name="connsiteX16-3225" fmla="*/ 1367309 w 1658645"/>
                  <a:gd name="connsiteY16-3226" fmla="*/ 179283 h 1611350"/>
                  <a:gd name="connsiteX17-3227" fmla="*/ 1139242 w 1658645"/>
                  <a:gd name="connsiteY17-3228" fmla="*/ 34538 h 1611350"/>
                  <a:gd name="connsiteX18-3229" fmla="*/ 479067 w 1658645"/>
                  <a:gd name="connsiteY18-3230" fmla="*/ 15616 h 1611350"/>
                  <a:gd name="connsiteX19-3231" fmla="*/ 267734 w 1658645"/>
                  <a:gd name="connsiteY19-3232" fmla="*/ 135041 h 1611350"/>
                  <a:gd name="connsiteX20-3233" fmla="*/ 303474 w 1658645"/>
                  <a:gd name="connsiteY20-3234" fmla="*/ 332276 h 1611350"/>
                  <a:gd name="connsiteX0-3235" fmla="*/ 303474 w 1658645"/>
                  <a:gd name="connsiteY0-3236" fmla="*/ 332276 h 1608761"/>
                  <a:gd name="connsiteX1-3237" fmla="*/ 167019 w 1658645"/>
                  <a:gd name="connsiteY1-3238" fmla="*/ 283089 h 1608761"/>
                  <a:gd name="connsiteX2-3239" fmla="*/ 0 w 1658645"/>
                  <a:gd name="connsiteY2-3240" fmla="*/ 462887 h 1608761"/>
                  <a:gd name="connsiteX3-3241" fmla="*/ 8582 w 1658645"/>
                  <a:gd name="connsiteY3-3242" fmla="*/ 1049100 h 1608761"/>
                  <a:gd name="connsiteX4-3243" fmla="*/ 171829 w 1658645"/>
                  <a:gd name="connsiteY4-3244" fmla="*/ 1346300 h 1608761"/>
                  <a:gd name="connsiteX5-3245" fmla="*/ 289242 w 1658645"/>
                  <a:gd name="connsiteY5-3246" fmla="*/ 1335626 h 1608761"/>
                  <a:gd name="connsiteX6-3247" fmla="*/ 257220 w 1658645"/>
                  <a:gd name="connsiteY6-3248" fmla="*/ 1453039 h 1608761"/>
                  <a:gd name="connsiteX7-3249" fmla="*/ 413771 w 1658645"/>
                  <a:gd name="connsiteY7-3250" fmla="*/ 1602474 h 1608761"/>
                  <a:gd name="connsiteX8-3251" fmla="*/ 934232 w 1658645"/>
                  <a:gd name="connsiteY8-3252" fmla="*/ 1571077 h 1608761"/>
                  <a:gd name="connsiteX9-3253" fmla="*/ 1345961 w 1658645"/>
                  <a:gd name="connsiteY9-3254" fmla="*/ 1428133 h 1608761"/>
                  <a:gd name="connsiteX10-3255" fmla="*/ 1315611 w 1658645"/>
                  <a:gd name="connsiteY10-3256" fmla="*/ 1264887 h 1608761"/>
                  <a:gd name="connsiteX11-3257" fmla="*/ 1481164 w 1658645"/>
                  <a:gd name="connsiteY11-3258" fmla="*/ 1282256 h 1608761"/>
                  <a:gd name="connsiteX12-3259" fmla="*/ 1612810 w 1658645"/>
                  <a:gd name="connsiteY12-3260" fmla="*/ 1150611 h 1608761"/>
                  <a:gd name="connsiteX13-3261" fmla="*/ 1622546 w 1658645"/>
                  <a:gd name="connsiteY13-3262" fmla="*/ 439015 h 1608761"/>
                  <a:gd name="connsiteX14-3263" fmla="*/ 1511666 w 1658645"/>
                  <a:gd name="connsiteY14-3264" fmla="*/ 289580 h 1608761"/>
                  <a:gd name="connsiteX15-3265" fmla="*/ 1342209 w 1658645"/>
                  <a:gd name="connsiteY15-3266" fmla="*/ 327586 h 1608761"/>
                  <a:gd name="connsiteX16-3267" fmla="*/ 1367309 w 1658645"/>
                  <a:gd name="connsiteY16-3268" fmla="*/ 179283 h 1608761"/>
                  <a:gd name="connsiteX17-3269" fmla="*/ 1139242 w 1658645"/>
                  <a:gd name="connsiteY17-3270" fmla="*/ 34538 h 1608761"/>
                  <a:gd name="connsiteX18-3271" fmla="*/ 479067 w 1658645"/>
                  <a:gd name="connsiteY18-3272" fmla="*/ 15616 h 1608761"/>
                  <a:gd name="connsiteX19-3273" fmla="*/ 267734 w 1658645"/>
                  <a:gd name="connsiteY19-3274" fmla="*/ 135041 h 1608761"/>
                  <a:gd name="connsiteX20-3275" fmla="*/ 303474 w 1658645"/>
                  <a:gd name="connsiteY20-3276" fmla="*/ 332276 h 1608761"/>
                  <a:gd name="connsiteX0-3277" fmla="*/ 303474 w 1658645"/>
                  <a:gd name="connsiteY0-3278" fmla="*/ 332276 h 1608761"/>
                  <a:gd name="connsiteX1-3279" fmla="*/ 167019 w 1658645"/>
                  <a:gd name="connsiteY1-3280" fmla="*/ 283089 h 1608761"/>
                  <a:gd name="connsiteX2-3281" fmla="*/ 0 w 1658645"/>
                  <a:gd name="connsiteY2-3282" fmla="*/ 462887 h 1608761"/>
                  <a:gd name="connsiteX3-3283" fmla="*/ 8582 w 1658645"/>
                  <a:gd name="connsiteY3-3284" fmla="*/ 1049100 h 1608761"/>
                  <a:gd name="connsiteX4-3285" fmla="*/ 171829 w 1658645"/>
                  <a:gd name="connsiteY4-3286" fmla="*/ 1346300 h 1608761"/>
                  <a:gd name="connsiteX5-3287" fmla="*/ 289242 w 1658645"/>
                  <a:gd name="connsiteY5-3288" fmla="*/ 1335626 h 1608761"/>
                  <a:gd name="connsiteX6-3289" fmla="*/ 257220 w 1658645"/>
                  <a:gd name="connsiteY6-3290" fmla="*/ 1453039 h 1608761"/>
                  <a:gd name="connsiteX7-3291" fmla="*/ 413771 w 1658645"/>
                  <a:gd name="connsiteY7-3292" fmla="*/ 1602474 h 1608761"/>
                  <a:gd name="connsiteX8-3293" fmla="*/ 934232 w 1658645"/>
                  <a:gd name="connsiteY8-3294" fmla="*/ 1571077 h 1608761"/>
                  <a:gd name="connsiteX9-3295" fmla="*/ 1345961 w 1658645"/>
                  <a:gd name="connsiteY9-3296" fmla="*/ 1428133 h 1608761"/>
                  <a:gd name="connsiteX10-3297" fmla="*/ 1315611 w 1658645"/>
                  <a:gd name="connsiteY10-3298" fmla="*/ 1264887 h 1608761"/>
                  <a:gd name="connsiteX11-3299" fmla="*/ 1481164 w 1658645"/>
                  <a:gd name="connsiteY11-3300" fmla="*/ 1282256 h 1608761"/>
                  <a:gd name="connsiteX12-3301" fmla="*/ 1612810 w 1658645"/>
                  <a:gd name="connsiteY12-3302" fmla="*/ 1150611 h 1608761"/>
                  <a:gd name="connsiteX13-3303" fmla="*/ 1622546 w 1658645"/>
                  <a:gd name="connsiteY13-3304" fmla="*/ 439015 h 1608761"/>
                  <a:gd name="connsiteX14-3305" fmla="*/ 1511666 w 1658645"/>
                  <a:gd name="connsiteY14-3306" fmla="*/ 289580 h 1608761"/>
                  <a:gd name="connsiteX15-3307" fmla="*/ 1342209 w 1658645"/>
                  <a:gd name="connsiteY15-3308" fmla="*/ 327586 h 1608761"/>
                  <a:gd name="connsiteX16-3309" fmla="*/ 1367309 w 1658645"/>
                  <a:gd name="connsiteY16-3310" fmla="*/ 179283 h 1608761"/>
                  <a:gd name="connsiteX17-3311" fmla="*/ 1139242 w 1658645"/>
                  <a:gd name="connsiteY17-3312" fmla="*/ 34538 h 1608761"/>
                  <a:gd name="connsiteX18-3313" fmla="*/ 479067 w 1658645"/>
                  <a:gd name="connsiteY18-3314" fmla="*/ 15616 h 1608761"/>
                  <a:gd name="connsiteX19-3315" fmla="*/ 267734 w 1658645"/>
                  <a:gd name="connsiteY19-3316" fmla="*/ 135041 h 1608761"/>
                  <a:gd name="connsiteX20-3317" fmla="*/ 303474 w 1658645"/>
                  <a:gd name="connsiteY20-3318" fmla="*/ 332276 h 1608761"/>
                  <a:gd name="connsiteX0-3319" fmla="*/ 303474 w 1658645"/>
                  <a:gd name="connsiteY0-3320" fmla="*/ 332276 h 1608761"/>
                  <a:gd name="connsiteX1-3321" fmla="*/ 167019 w 1658645"/>
                  <a:gd name="connsiteY1-3322" fmla="*/ 283089 h 1608761"/>
                  <a:gd name="connsiteX2-3323" fmla="*/ 0 w 1658645"/>
                  <a:gd name="connsiteY2-3324" fmla="*/ 462887 h 1608761"/>
                  <a:gd name="connsiteX3-3325" fmla="*/ 8582 w 1658645"/>
                  <a:gd name="connsiteY3-3326" fmla="*/ 1049100 h 1608761"/>
                  <a:gd name="connsiteX4-3327" fmla="*/ 171829 w 1658645"/>
                  <a:gd name="connsiteY4-3328" fmla="*/ 1346300 h 1608761"/>
                  <a:gd name="connsiteX5-3329" fmla="*/ 289242 w 1658645"/>
                  <a:gd name="connsiteY5-3330" fmla="*/ 1335626 h 1608761"/>
                  <a:gd name="connsiteX6-3331" fmla="*/ 257220 w 1658645"/>
                  <a:gd name="connsiteY6-3332" fmla="*/ 1453039 h 1608761"/>
                  <a:gd name="connsiteX7-3333" fmla="*/ 413771 w 1658645"/>
                  <a:gd name="connsiteY7-3334" fmla="*/ 1602474 h 1608761"/>
                  <a:gd name="connsiteX8-3335" fmla="*/ 934232 w 1658645"/>
                  <a:gd name="connsiteY8-3336" fmla="*/ 1571077 h 1608761"/>
                  <a:gd name="connsiteX9-3337" fmla="*/ 1345961 w 1658645"/>
                  <a:gd name="connsiteY9-3338" fmla="*/ 1428133 h 1608761"/>
                  <a:gd name="connsiteX10-3339" fmla="*/ 1315611 w 1658645"/>
                  <a:gd name="connsiteY10-3340" fmla="*/ 1264887 h 1608761"/>
                  <a:gd name="connsiteX11-3341" fmla="*/ 1481164 w 1658645"/>
                  <a:gd name="connsiteY11-3342" fmla="*/ 1282256 h 1608761"/>
                  <a:gd name="connsiteX12-3343" fmla="*/ 1612810 w 1658645"/>
                  <a:gd name="connsiteY12-3344" fmla="*/ 1150611 h 1608761"/>
                  <a:gd name="connsiteX13-3345" fmla="*/ 1622546 w 1658645"/>
                  <a:gd name="connsiteY13-3346" fmla="*/ 439015 h 1608761"/>
                  <a:gd name="connsiteX14-3347" fmla="*/ 1511666 w 1658645"/>
                  <a:gd name="connsiteY14-3348" fmla="*/ 289580 h 1608761"/>
                  <a:gd name="connsiteX15-3349" fmla="*/ 1342209 w 1658645"/>
                  <a:gd name="connsiteY15-3350" fmla="*/ 327586 h 1608761"/>
                  <a:gd name="connsiteX16-3351" fmla="*/ 1367309 w 1658645"/>
                  <a:gd name="connsiteY16-3352" fmla="*/ 179283 h 1608761"/>
                  <a:gd name="connsiteX17-3353" fmla="*/ 1139242 w 1658645"/>
                  <a:gd name="connsiteY17-3354" fmla="*/ 34538 h 1608761"/>
                  <a:gd name="connsiteX18-3355" fmla="*/ 479067 w 1658645"/>
                  <a:gd name="connsiteY18-3356" fmla="*/ 15616 h 1608761"/>
                  <a:gd name="connsiteX19-3357" fmla="*/ 267734 w 1658645"/>
                  <a:gd name="connsiteY19-3358" fmla="*/ 135041 h 1608761"/>
                  <a:gd name="connsiteX20-3359" fmla="*/ 303474 w 1658645"/>
                  <a:gd name="connsiteY20-3360" fmla="*/ 332276 h 1608761"/>
                  <a:gd name="connsiteX0-3361" fmla="*/ 303474 w 1658645"/>
                  <a:gd name="connsiteY0-3362" fmla="*/ 332276 h 1608761"/>
                  <a:gd name="connsiteX1-3363" fmla="*/ 167019 w 1658645"/>
                  <a:gd name="connsiteY1-3364" fmla="*/ 283089 h 1608761"/>
                  <a:gd name="connsiteX2-3365" fmla="*/ 0 w 1658645"/>
                  <a:gd name="connsiteY2-3366" fmla="*/ 462887 h 1608761"/>
                  <a:gd name="connsiteX3-3367" fmla="*/ 8582 w 1658645"/>
                  <a:gd name="connsiteY3-3368" fmla="*/ 1049100 h 1608761"/>
                  <a:gd name="connsiteX4-3369" fmla="*/ 171829 w 1658645"/>
                  <a:gd name="connsiteY4-3370" fmla="*/ 1346300 h 1608761"/>
                  <a:gd name="connsiteX5-3371" fmla="*/ 289242 w 1658645"/>
                  <a:gd name="connsiteY5-3372" fmla="*/ 1335626 h 1608761"/>
                  <a:gd name="connsiteX6-3373" fmla="*/ 257220 w 1658645"/>
                  <a:gd name="connsiteY6-3374" fmla="*/ 1453039 h 1608761"/>
                  <a:gd name="connsiteX7-3375" fmla="*/ 413771 w 1658645"/>
                  <a:gd name="connsiteY7-3376" fmla="*/ 1602474 h 1608761"/>
                  <a:gd name="connsiteX8-3377" fmla="*/ 934232 w 1658645"/>
                  <a:gd name="connsiteY8-3378" fmla="*/ 1571077 h 1608761"/>
                  <a:gd name="connsiteX9-3379" fmla="*/ 1345961 w 1658645"/>
                  <a:gd name="connsiteY9-3380" fmla="*/ 1428133 h 1608761"/>
                  <a:gd name="connsiteX10-3381" fmla="*/ 1315611 w 1658645"/>
                  <a:gd name="connsiteY10-3382" fmla="*/ 1264887 h 1608761"/>
                  <a:gd name="connsiteX11-3383" fmla="*/ 1481164 w 1658645"/>
                  <a:gd name="connsiteY11-3384" fmla="*/ 1282256 h 1608761"/>
                  <a:gd name="connsiteX12-3385" fmla="*/ 1612810 w 1658645"/>
                  <a:gd name="connsiteY12-3386" fmla="*/ 1150611 h 1608761"/>
                  <a:gd name="connsiteX13-3387" fmla="*/ 1622546 w 1658645"/>
                  <a:gd name="connsiteY13-3388" fmla="*/ 439015 h 1608761"/>
                  <a:gd name="connsiteX14-3389" fmla="*/ 1511666 w 1658645"/>
                  <a:gd name="connsiteY14-3390" fmla="*/ 289580 h 1608761"/>
                  <a:gd name="connsiteX15-3391" fmla="*/ 1342209 w 1658645"/>
                  <a:gd name="connsiteY15-3392" fmla="*/ 327586 h 1608761"/>
                  <a:gd name="connsiteX16-3393" fmla="*/ 1367309 w 1658645"/>
                  <a:gd name="connsiteY16-3394" fmla="*/ 179283 h 1608761"/>
                  <a:gd name="connsiteX17-3395" fmla="*/ 1139242 w 1658645"/>
                  <a:gd name="connsiteY17-3396" fmla="*/ 34538 h 1608761"/>
                  <a:gd name="connsiteX18-3397" fmla="*/ 479067 w 1658645"/>
                  <a:gd name="connsiteY18-3398" fmla="*/ 15616 h 1608761"/>
                  <a:gd name="connsiteX19-3399" fmla="*/ 267734 w 1658645"/>
                  <a:gd name="connsiteY19-3400" fmla="*/ 135041 h 1608761"/>
                  <a:gd name="connsiteX20-3401" fmla="*/ 303474 w 1658645"/>
                  <a:gd name="connsiteY20-3402" fmla="*/ 332276 h 1608761"/>
                  <a:gd name="connsiteX0-3403" fmla="*/ 303474 w 1658645"/>
                  <a:gd name="connsiteY0-3404" fmla="*/ 332276 h 1608761"/>
                  <a:gd name="connsiteX1-3405" fmla="*/ 167019 w 1658645"/>
                  <a:gd name="connsiteY1-3406" fmla="*/ 283089 h 1608761"/>
                  <a:gd name="connsiteX2-3407" fmla="*/ 0 w 1658645"/>
                  <a:gd name="connsiteY2-3408" fmla="*/ 462887 h 1608761"/>
                  <a:gd name="connsiteX3-3409" fmla="*/ 8582 w 1658645"/>
                  <a:gd name="connsiteY3-3410" fmla="*/ 1049100 h 1608761"/>
                  <a:gd name="connsiteX4-3411" fmla="*/ 171829 w 1658645"/>
                  <a:gd name="connsiteY4-3412" fmla="*/ 1346300 h 1608761"/>
                  <a:gd name="connsiteX5-3413" fmla="*/ 289242 w 1658645"/>
                  <a:gd name="connsiteY5-3414" fmla="*/ 1335626 h 1608761"/>
                  <a:gd name="connsiteX6-3415" fmla="*/ 257220 w 1658645"/>
                  <a:gd name="connsiteY6-3416" fmla="*/ 1453039 h 1608761"/>
                  <a:gd name="connsiteX7-3417" fmla="*/ 413771 w 1658645"/>
                  <a:gd name="connsiteY7-3418" fmla="*/ 1602474 h 1608761"/>
                  <a:gd name="connsiteX8-3419" fmla="*/ 934232 w 1658645"/>
                  <a:gd name="connsiteY8-3420" fmla="*/ 1571077 h 1608761"/>
                  <a:gd name="connsiteX9-3421" fmla="*/ 1345961 w 1658645"/>
                  <a:gd name="connsiteY9-3422" fmla="*/ 1428133 h 1608761"/>
                  <a:gd name="connsiteX10-3423" fmla="*/ 1315611 w 1658645"/>
                  <a:gd name="connsiteY10-3424" fmla="*/ 1264887 h 1608761"/>
                  <a:gd name="connsiteX11-3425" fmla="*/ 1481164 w 1658645"/>
                  <a:gd name="connsiteY11-3426" fmla="*/ 1282256 h 1608761"/>
                  <a:gd name="connsiteX12-3427" fmla="*/ 1612810 w 1658645"/>
                  <a:gd name="connsiteY12-3428" fmla="*/ 1150611 h 1608761"/>
                  <a:gd name="connsiteX13-3429" fmla="*/ 1622546 w 1658645"/>
                  <a:gd name="connsiteY13-3430" fmla="*/ 439015 h 1608761"/>
                  <a:gd name="connsiteX14-3431" fmla="*/ 1511666 w 1658645"/>
                  <a:gd name="connsiteY14-3432" fmla="*/ 289580 h 1608761"/>
                  <a:gd name="connsiteX15-3433" fmla="*/ 1342209 w 1658645"/>
                  <a:gd name="connsiteY15-3434" fmla="*/ 327586 h 1608761"/>
                  <a:gd name="connsiteX16-3435" fmla="*/ 1367309 w 1658645"/>
                  <a:gd name="connsiteY16-3436" fmla="*/ 179283 h 1608761"/>
                  <a:gd name="connsiteX17-3437" fmla="*/ 1139242 w 1658645"/>
                  <a:gd name="connsiteY17-3438" fmla="*/ 34538 h 1608761"/>
                  <a:gd name="connsiteX18-3439" fmla="*/ 479067 w 1658645"/>
                  <a:gd name="connsiteY18-3440" fmla="*/ 15616 h 1608761"/>
                  <a:gd name="connsiteX19-3441" fmla="*/ 267734 w 1658645"/>
                  <a:gd name="connsiteY19-3442" fmla="*/ 135041 h 1608761"/>
                  <a:gd name="connsiteX20-3443" fmla="*/ 303474 w 1658645"/>
                  <a:gd name="connsiteY20-3444" fmla="*/ 332276 h 1608761"/>
                  <a:gd name="connsiteX0-3445" fmla="*/ 303474 w 1658645"/>
                  <a:gd name="connsiteY0-3446" fmla="*/ 332276 h 1608761"/>
                  <a:gd name="connsiteX1-3447" fmla="*/ 167019 w 1658645"/>
                  <a:gd name="connsiteY1-3448" fmla="*/ 283089 h 1608761"/>
                  <a:gd name="connsiteX2-3449" fmla="*/ 0 w 1658645"/>
                  <a:gd name="connsiteY2-3450" fmla="*/ 462887 h 1608761"/>
                  <a:gd name="connsiteX3-3451" fmla="*/ 8582 w 1658645"/>
                  <a:gd name="connsiteY3-3452" fmla="*/ 1049100 h 1608761"/>
                  <a:gd name="connsiteX4-3453" fmla="*/ 171829 w 1658645"/>
                  <a:gd name="connsiteY4-3454" fmla="*/ 1346300 h 1608761"/>
                  <a:gd name="connsiteX5-3455" fmla="*/ 289242 w 1658645"/>
                  <a:gd name="connsiteY5-3456" fmla="*/ 1335626 h 1608761"/>
                  <a:gd name="connsiteX6-3457" fmla="*/ 257220 w 1658645"/>
                  <a:gd name="connsiteY6-3458" fmla="*/ 1453039 h 1608761"/>
                  <a:gd name="connsiteX7-3459" fmla="*/ 413771 w 1658645"/>
                  <a:gd name="connsiteY7-3460" fmla="*/ 1602474 h 1608761"/>
                  <a:gd name="connsiteX8-3461" fmla="*/ 934232 w 1658645"/>
                  <a:gd name="connsiteY8-3462" fmla="*/ 1571077 h 1608761"/>
                  <a:gd name="connsiteX9-3463" fmla="*/ 1345961 w 1658645"/>
                  <a:gd name="connsiteY9-3464" fmla="*/ 1428133 h 1608761"/>
                  <a:gd name="connsiteX10-3465" fmla="*/ 1315611 w 1658645"/>
                  <a:gd name="connsiteY10-3466" fmla="*/ 1264887 h 1608761"/>
                  <a:gd name="connsiteX11-3467" fmla="*/ 1481164 w 1658645"/>
                  <a:gd name="connsiteY11-3468" fmla="*/ 1282256 h 1608761"/>
                  <a:gd name="connsiteX12-3469" fmla="*/ 1612810 w 1658645"/>
                  <a:gd name="connsiteY12-3470" fmla="*/ 1150611 h 1608761"/>
                  <a:gd name="connsiteX13-3471" fmla="*/ 1622546 w 1658645"/>
                  <a:gd name="connsiteY13-3472" fmla="*/ 439015 h 1608761"/>
                  <a:gd name="connsiteX14-3473" fmla="*/ 1511666 w 1658645"/>
                  <a:gd name="connsiteY14-3474" fmla="*/ 289580 h 1608761"/>
                  <a:gd name="connsiteX15-3475" fmla="*/ 1342209 w 1658645"/>
                  <a:gd name="connsiteY15-3476" fmla="*/ 327586 h 1608761"/>
                  <a:gd name="connsiteX16-3477" fmla="*/ 1367309 w 1658645"/>
                  <a:gd name="connsiteY16-3478" fmla="*/ 179283 h 1608761"/>
                  <a:gd name="connsiteX17-3479" fmla="*/ 1139242 w 1658645"/>
                  <a:gd name="connsiteY17-3480" fmla="*/ 34538 h 1608761"/>
                  <a:gd name="connsiteX18-3481" fmla="*/ 479067 w 1658645"/>
                  <a:gd name="connsiteY18-3482" fmla="*/ 15616 h 1608761"/>
                  <a:gd name="connsiteX19-3483" fmla="*/ 267734 w 1658645"/>
                  <a:gd name="connsiteY19-3484" fmla="*/ 135041 h 1608761"/>
                  <a:gd name="connsiteX20-3485" fmla="*/ 303474 w 1658645"/>
                  <a:gd name="connsiteY20-3486" fmla="*/ 332276 h 1608761"/>
                  <a:gd name="connsiteX0-3487" fmla="*/ 303474 w 1658645"/>
                  <a:gd name="connsiteY0-3488" fmla="*/ 332276 h 1608761"/>
                  <a:gd name="connsiteX1-3489" fmla="*/ 167019 w 1658645"/>
                  <a:gd name="connsiteY1-3490" fmla="*/ 283089 h 1608761"/>
                  <a:gd name="connsiteX2-3491" fmla="*/ 0 w 1658645"/>
                  <a:gd name="connsiteY2-3492" fmla="*/ 462887 h 1608761"/>
                  <a:gd name="connsiteX3-3493" fmla="*/ 8582 w 1658645"/>
                  <a:gd name="connsiteY3-3494" fmla="*/ 1049100 h 1608761"/>
                  <a:gd name="connsiteX4-3495" fmla="*/ 171829 w 1658645"/>
                  <a:gd name="connsiteY4-3496" fmla="*/ 1346300 h 1608761"/>
                  <a:gd name="connsiteX5-3497" fmla="*/ 289242 w 1658645"/>
                  <a:gd name="connsiteY5-3498" fmla="*/ 1335626 h 1608761"/>
                  <a:gd name="connsiteX6-3499" fmla="*/ 257220 w 1658645"/>
                  <a:gd name="connsiteY6-3500" fmla="*/ 1453039 h 1608761"/>
                  <a:gd name="connsiteX7-3501" fmla="*/ 413771 w 1658645"/>
                  <a:gd name="connsiteY7-3502" fmla="*/ 1602474 h 1608761"/>
                  <a:gd name="connsiteX8-3503" fmla="*/ 934232 w 1658645"/>
                  <a:gd name="connsiteY8-3504" fmla="*/ 1571077 h 1608761"/>
                  <a:gd name="connsiteX9-3505" fmla="*/ 1345961 w 1658645"/>
                  <a:gd name="connsiteY9-3506" fmla="*/ 1428133 h 1608761"/>
                  <a:gd name="connsiteX10-3507" fmla="*/ 1315611 w 1658645"/>
                  <a:gd name="connsiteY10-3508" fmla="*/ 1264887 h 1608761"/>
                  <a:gd name="connsiteX11-3509" fmla="*/ 1481164 w 1658645"/>
                  <a:gd name="connsiteY11-3510" fmla="*/ 1282256 h 1608761"/>
                  <a:gd name="connsiteX12-3511" fmla="*/ 1612810 w 1658645"/>
                  <a:gd name="connsiteY12-3512" fmla="*/ 1150611 h 1608761"/>
                  <a:gd name="connsiteX13-3513" fmla="*/ 1622546 w 1658645"/>
                  <a:gd name="connsiteY13-3514" fmla="*/ 439015 h 1608761"/>
                  <a:gd name="connsiteX14-3515" fmla="*/ 1511666 w 1658645"/>
                  <a:gd name="connsiteY14-3516" fmla="*/ 289580 h 1608761"/>
                  <a:gd name="connsiteX15-3517" fmla="*/ 1342209 w 1658645"/>
                  <a:gd name="connsiteY15-3518" fmla="*/ 327586 h 1608761"/>
                  <a:gd name="connsiteX16-3519" fmla="*/ 1367309 w 1658645"/>
                  <a:gd name="connsiteY16-3520" fmla="*/ 179283 h 1608761"/>
                  <a:gd name="connsiteX17-3521" fmla="*/ 1139242 w 1658645"/>
                  <a:gd name="connsiteY17-3522" fmla="*/ 34538 h 1608761"/>
                  <a:gd name="connsiteX18-3523" fmla="*/ 479067 w 1658645"/>
                  <a:gd name="connsiteY18-3524" fmla="*/ 15616 h 1608761"/>
                  <a:gd name="connsiteX19-3525" fmla="*/ 267734 w 1658645"/>
                  <a:gd name="connsiteY19-3526" fmla="*/ 135041 h 1608761"/>
                  <a:gd name="connsiteX20-3527" fmla="*/ 303474 w 1658645"/>
                  <a:gd name="connsiteY20-3528" fmla="*/ 332276 h 1608761"/>
                  <a:gd name="connsiteX0-3529" fmla="*/ 303474 w 1658645"/>
                  <a:gd name="connsiteY0-3530" fmla="*/ 332276 h 1608761"/>
                  <a:gd name="connsiteX1-3531" fmla="*/ 167019 w 1658645"/>
                  <a:gd name="connsiteY1-3532" fmla="*/ 283089 h 1608761"/>
                  <a:gd name="connsiteX2-3533" fmla="*/ 0 w 1658645"/>
                  <a:gd name="connsiteY2-3534" fmla="*/ 462887 h 1608761"/>
                  <a:gd name="connsiteX3-3535" fmla="*/ 8582 w 1658645"/>
                  <a:gd name="connsiteY3-3536" fmla="*/ 1049100 h 1608761"/>
                  <a:gd name="connsiteX4-3537" fmla="*/ 171829 w 1658645"/>
                  <a:gd name="connsiteY4-3538" fmla="*/ 1346300 h 1608761"/>
                  <a:gd name="connsiteX5-3539" fmla="*/ 289242 w 1658645"/>
                  <a:gd name="connsiteY5-3540" fmla="*/ 1335626 h 1608761"/>
                  <a:gd name="connsiteX6-3541" fmla="*/ 257220 w 1658645"/>
                  <a:gd name="connsiteY6-3542" fmla="*/ 1453039 h 1608761"/>
                  <a:gd name="connsiteX7-3543" fmla="*/ 413771 w 1658645"/>
                  <a:gd name="connsiteY7-3544" fmla="*/ 1602474 h 1608761"/>
                  <a:gd name="connsiteX8-3545" fmla="*/ 934232 w 1658645"/>
                  <a:gd name="connsiteY8-3546" fmla="*/ 1571077 h 1608761"/>
                  <a:gd name="connsiteX9-3547" fmla="*/ 1345961 w 1658645"/>
                  <a:gd name="connsiteY9-3548" fmla="*/ 1428133 h 1608761"/>
                  <a:gd name="connsiteX10-3549" fmla="*/ 1315611 w 1658645"/>
                  <a:gd name="connsiteY10-3550" fmla="*/ 1264887 h 1608761"/>
                  <a:gd name="connsiteX11-3551" fmla="*/ 1481164 w 1658645"/>
                  <a:gd name="connsiteY11-3552" fmla="*/ 1282256 h 1608761"/>
                  <a:gd name="connsiteX12-3553" fmla="*/ 1612810 w 1658645"/>
                  <a:gd name="connsiteY12-3554" fmla="*/ 1150611 h 1608761"/>
                  <a:gd name="connsiteX13-3555" fmla="*/ 1622546 w 1658645"/>
                  <a:gd name="connsiteY13-3556" fmla="*/ 439015 h 1608761"/>
                  <a:gd name="connsiteX14-3557" fmla="*/ 1511666 w 1658645"/>
                  <a:gd name="connsiteY14-3558" fmla="*/ 289580 h 1608761"/>
                  <a:gd name="connsiteX15-3559" fmla="*/ 1342209 w 1658645"/>
                  <a:gd name="connsiteY15-3560" fmla="*/ 327586 h 1608761"/>
                  <a:gd name="connsiteX16-3561" fmla="*/ 1367309 w 1658645"/>
                  <a:gd name="connsiteY16-3562" fmla="*/ 179283 h 1608761"/>
                  <a:gd name="connsiteX17-3563" fmla="*/ 1139242 w 1658645"/>
                  <a:gd name="connsiteY17-3564" fmla="*/ 34538 h 1608761"/>
                  <a:gd name="connsiteX18-3565" fmla="*/ 479067 w 1658645"/>
                  <a:gd name="connsiteY18-3566" fmla="*/ 15616 h 1608761"/>
                  <a:gd name="connsiteX19-3567" fmla="*/ 267734 w 1658645"/>
                  <a:gd name="connsiteY19-3568" fmla="*/ 135041 h 1608761"/>
                  <a:gd name="connsiteX20-3569" fmla="*/ 303474 w 1658645"/>
                  <a:gd name="connsiteY20-3570" fmla="*/ 332276 h 1608761"/>
                  <a:gd name="connsiteX0-3571" fmla="*/ 303474 w 1658645"/>
                  <a:gd name="connsiteY0-3572" fmla="*/ 332276 h 1608761"/>
                  <a:gd name="connsiteX1-3573" fmla="*/ 167019 w 1658645"/>
                  <a:gd name="connsiteY1-3574" fmla="*/ 283089 h 1608761"/>
                  <a:gd name="connsiteX2-3575" fmla="*/ 0 w 1658645"/>
                  <a:gd name="connsiteY2-3576" fmla="*/ 462887 h 1608761"/>
                  <a:gd name="connsiteX3-3577" fmla="*/ 8582 w 1658645"/>
                  <a:gd name="connsiteY3-3578" fmla="*/ 1049100 h 1608761"/>
                  <a:gd name="connsiteX4-3579" fmla="*/ 171829 w 1658645"/>
                  <a:gd name="connsiteY4-3580" fmla="*/ 1346300 h 1608761"/>
                  <a:gd name="connsiteX5-3581" fmla="*/ 289242 w 1658645"/>
                  <a:gd name="connsiteY5-3582" fmla="*/ 1335626 h 1608761"/>
                  <a:gd name="connsiteX6-3583" fmla="*/ 257220 w 1658645"/>
                  <a:gd name="connsiteY6-3584" fmla="*/ 1453039 h 1608761"/>
                  <a:gd name="connsiteX7-3585" fmla="*/ 413771 w 1658645"/>
                  <a:gd name="connsiteY7-3586" fmla="*/ 1602474 h 1608761"/>
                  <a:gd name="connsiteX8-3587" fmla="*/ 934232 w 1658645"/>
                  <a:gd name="connsiteY8-3588" fmla="*/ 1571077 h 1608761"/>
                  <a:gd name="connsiteX9-3589" fmla="*/ 1345961 w 1658645"/>
                  <a:gd name="connsiteY9-3590" fmla="*/ 1428133 h 1608761"/>
                  <a:gd name="connsiteX10-3591" fmla="*/ 1315611 w 1658645"/>
                  <a:gd name="connsiteY10-3592" fmla="*/ 1264887 h 1608761"/>
                  <a:gd name="connsiteX11-3593" fmla="*/ 1481164 w 1658645"/>
                  <a:gd name="connsiteY11-3594" fmla="*/ 1282256 h 1608761"/>
                  <a:gd name="connsiteX12-3595" fmla="*/ 1612810 w 1658645"/>
                  <a:gd name="connsiteY12-3596" fmla="*/ 1150611 h 1608761"/>
                  <a:gd name="connsiteX13-3597" fmla="*/ 1622546 w 1658645"/>
                  <a:gd name="connsiteY13-3598" fmla="*/ 439015 h 1608761"/>
                  <a:gd name="connsiteX14-3599" fmla="*/ 1511666 w 1658645"/>
                  <a:gd name="connsiteY14-3600" fmla="*/ 289580 h 1608761"/>
                  <a:gd name="connsiteX15-3601" fmla="*/ 1342209 w 1658645"/>
                  <a:gd name="connsiteY15-3602" fmla="*/ 327586 h 1608761"/>
                  <a:gd name="connsiteX16-3603" fmla="*/ 1367309 w 1658645"/>
                  <a:gd name="connsiteY16-3604" fmla="*/ 179283 h 1608761"/>
                  <a:gd name="connsiteX17-3605" fmla="*/ 1139242 w 1658645"/>
                  <a:gd name="connsiteY17-3606" fmla="*/ 34538 h 1608761"/>
                  <a:gd name="connsiteX18-3607" fmla="*/ 479067 w 1658645"/>
                  <a:gd name="connsiteY18-3608" fmla="*/ 15616 h 1608761"/>
                  <a:gd name="connsiteX19-3609" fmla="*/ 267734 w 1658645"/>
                  <a:gd name="connsiteY19-3610" fmla="*/ 135041 h 1608761"/>
                  <a:gd name="connsiteX20-3611" fmla="*/ 303474 w 1658645"/>
                  <a:gd name="connsiteY20-3612" fmla="*/ 332276 h 1608761"/>
                  <a:gd name="connsiteX0-3613" fmla="*/ 303474 w 1658645"/>
                  <a:gd name="connsiteY0-3614" fmla="*/ 332276 h 1608761"/>
                  <a:gd name="connsiteX1-3615" fmla="*/ 167019 w 1658645"/>
                  <a:gd name="connsiteY1-3616" fmla="*/ 283089 h 1608761"/>
                  <a:gd name="connsiteX2-3617" fmla="*/ 0 w 1658645"/>
                  <a:gd name="connsiteY2-3618" fmla="*/ 462887 h 1608761"/>
                  <a:gd name="connsiteX3-3619" fmla="*/ 8582 w 1658645"/>
                  <a:gd name="connsiteY3-3620" fmla="*/ 1049100 h 1608761"/>
                  <a:gd name="connsiteX4-3621" fmla="*/ 171829 w 1658645"/>
                  <a:gd name="connsiteY4-3622" fmla="*/ 1346300 h 1608761"/>
                  <a:gd name="connsiteX5-3623" fmla="*/ 289242 w 1658645"/>
                  <a:gd name="connsiteY5-3624" fmla="*/ 1335626 h 1608761"/>
                  <a:gd name="connsiteX6-3625" fmla="*/ 257220 w 1658645"/>
                  <a:gd name="connsiteY6-3626" fmla="*/ 1453039 h 1608761"/>
                  <a:gd name="connsiteX7-3627" fmla="*/ 413771 w 1658645"/>
                  <a:gd name="connsiteY7-3628" fmla="*/ 1602474 h 1608761"/>
                  <a:gd name="connsiteX8-3629" fmla="*/ 934232 w 1658645"/>
                  <a:gd name="connsiteY8-3630" fmla="*/ 1571077 h 1608761"/>
                  <a:gd name="connsiteX9-3631" fmla="*/ 1345961 w 1658645"/>
                  <a:gd name="connsiteY9-3632" fmla="*/ 1428133 h 1608761"/>
                  <a:gd name="connsiteX10-3633" fmla="*/ 1315611 w 1658645"/>
                  <a:gd name="connsiteY10-3634" fmla="*/ 1264887 h 1608761"/>
                  <a:gd name="connsiteX11-3635" fmla="*/ 1481164 w 1658645"/>
                  <a:gd name="connsiteY11-3636" fmla="*/ 1282256 h 1608761"/>
                  <a:gd name="connsiteX12-3637" fmla="*/ 1612810 w 1658645"/>
                  <a:gd name="connsiteY12-3638" fmla="*/ 1150611 h 1608761"/>
                  <a:gd name="connsiteX13-3639" fmla="*/ 1622546 w 1658645"/>
                  <a:gd name="connsiteY13-3640" fmla="*/ 439015 h 1608761"/>
                  <a:gd name="connsiteX14-3641" fmla="*/ 1511666 w 1658645"/>
                  <a:gd name="connsiteY14-3642" fmla="*/ 289580 h 1608761"/>
                  <a:gd name="connsiteX15-3643" fmla="*/ 1342209 w 1658645"/>
                  <a:gd name="connsiteY15-3644" fmla="*/ 327586 h 1608761"/>
                  <a:gd name="connsiteX16-3645" fmla="*/ 1367309 w 1658645"/>
                  <a:gd name="connsiteY16-3646" fmla="*/ 179283 h 1608761"/>
                  <a:gd name="connsiteX17-3647" fmla="*/ 1139242 w 1658645"/>
                  <a:gd name="connsiteY17-3648" fmla="*/ 34538 h 1608761"/>
                  <a:gd name="connsiteX18-3649" fmla="*/ 479067 w 1658645"/>
                  <a:gd name="connsiteY18-3650" fmla="*/ 15616 h 1608761"/>
                  <a:gd name="connsiteX19-3651" fmla="*/ 267734 w 1658645"/>
                  <a:gd name="connsiteY19-3652" fmla="*/ 135041 h 1608761"/>
                  <a:gd name="connsiteX20-3653" fmla="*/ 303474 w 1658645"/>
                  <a:gd name="connsiteY20-3654" fmla="*/ 332276 h 1608761"/>
                  <a:gd name="connsiteX0-3655" fmla="*/ 303474 w 1658645"/>
                  <a:gd name="connsiteY0-3656" fmla="*/ 332276 h 1608761"/>
                  <a:gd name="connsiteX1-3657" fmla="*/ 167019 w 1658645"/>
                  <a:gd name="connsiteY1-3658" fmla="*/ 283089 h 1608761"/>
                  <a:gd name="connsiteX2-3659" fmla="*/ 0 w 1658645"/>
                  <a:gd name="connsiteY2-3660" fmla="*/ 462887 h 1608761"/>
                  <a:gd name="connsiteX3-3661" fmla="*/ 8582 w 1658645"/>
                  <a:gd name="connsiteY3-3662" fmla="*/ 1049100 h 1608761"/>
                  <a:gd name="connsiteX4-3663" fmla="*/ 171829 w 1658645"/>
                  <a:gd name="connsiteY4-3664" fmla="*/ 1346300 h 1608761"/>
                  <a:gd name="connsiteX5-3665" fmla="*/ 289242 w 1658645"/>
                  <a:gd name="connsiteY5-3666" fmla="*/ 1335626 h 1608761"/>
                  <a:gd name="connsiteX6-3667" fmla="*/ 257220 w 1658645"/>
                  <a:gd name="connsiteY6-3668" fmla="*/ 1453039 h 1608761"/>
                  <a:gd name="connsiteX7-3669" fmla="*/ 413771 w 1658645"/>
                  <a:gd name="connsiteY7-3670" fmla="*/ 1602474 h 1608761"/>
                  <a:gd name="connsiteX8-3671" fmla="*/ 934232 w 1658645"/>
                  <a:gd name="connsiteY8-3672" fmla="*/ 1571077 h 1608761"/>
                  <a:gd name="connsiteX9-3673" fmla="*/ 1335912 w 1658645"/>
                  <a:gd name="connsiteY9-3674" fmla="*/ 1418085 h 1608761"/>
                  <a:gd name="connsiteX10-3675" fmla="*/ 1315611 w 1658645"/>
                  <a:gd name="connsiteY10-3676" fmla="*/ 1264887 h 1608761"/>
                  <a:gd name="connsiteX11-3677" fmla="*/ 1481164 w 1658645"/>
                  <a:gd name="connsiteY11-3678" fmla="*/ 1282256 h 1608761"/>
                  <a:gd name="connsiteX12-3679" fmla="*/ 1612810 w 1658645"/>
                  <a:gd name="connsiteY12-3680" fmla="*/ 1150611 h 1608761"/>
                  <a:gd name="connsiteX13-3681" fmla="*/ 1622546 w 1658645"/>
                  <a:gd name="connsiteY13-3682" fmla="*/ 439015 h 1608761"/>
                  <a:gd name="connsiteX14-3683" fmla="*/ 1511666 w 1658645"/>
                  <a:gd name="connsiteY14-3684" fmla="*/ 289580 h 1608761"/>
                  <a:gd name="connsiteX15-3685" fmla="*/ 1342209 w 1658645"/>
                  <a:gd name="connsiteY15-3686" fmla="*/ 327586 h 1608761"/>
                  <a:gd name="connsiteX16-3687" fmla="*/ 1367309 w 1658645"/>
                  <a:gd name="connsiteY16-3688" fmla="*/ 179283 h 1608761"/>
                  <a:gd name="connsiteX17-3689" fmla="*/ 1139242 w 1658645"/>
                  <a:gd name="connsiteY17-3690" fmla="*/ 34538 h 1608761"/>
                  <a:gd name="connsiteX18-3691" fmla="*/ 479067 w 1658645"/>
                  <a:gd name="connsiteY18-3692" fmla="*/ 15616 h 1608761"/>
                  <a:gd name="connsiteX19-3693" fmla="*/ 267734 w 1658645"/>
                  <a:gd name="connsiteY19-3694" fmla="*/ 135041 h 1608761"/>
                  <a:gd name="connsiteX20-3695" fmla="*/ 303474 w 1658645"/>
                  <a:gd name="connsiteY20-3696" fmla="*/ 332276 h 1608761"/>
                  <a:gd name="connsiteX0-3697" fmla="*/ 303474 w 1658645"/>
                  <a:gd name="connsiteY0-3698" fmla="*/ 332276 h 1608761"/>
                  <a:gd name="connsiteX1-3699" fmla="*/ 167019 w 1658645"/>
                  <a:gd name="connsiteY1-3700" fmla="*/ 283089 h 1608761"/>
                  <a:gd name="connsiteX2-3701" fmla="*/ 0 w 1658645"/>
                  <a:gd name="connsiteY2-3702" fmla="*/ 462887 h 1608761"/>
                  <a:gd name="connsiteX3-3703" fmla="*/ 8582 w 1658645"/>
                  <a:gd name="connsiteY3-3704" fmla="*/ 1049100 h 1608761"/>
                  <a:gd name="connsiteX4-3705" fmla="*/ 171829 w 1658645"/>
                  <a:gd name="connsiteY4-3706" fmla="*/ 1346300 h 1608761"/>
                  <a:gd name="connsiteX5-3707" fmla="*/ 289242 w 1658645"/>
                  <a:gd name="connsiteY5-3708" fmla="*/ 1335626 h 1608761"/>
                  <a:gd name="connsiteX6-3709" fmla="*/ 257220 w 1658645"/>
                  <a:gd name="connsiteY6-3710" fmla="*/ 1453039 h 1608761"/>
                  <a:gd name="connsiteX7-3711" fmla="*/ 413771 w 1658645"/>
                  <a:gd name="connsiteY7-3712" fmla="*/ 1602474 h 1608761"/>
                  <a:gd name="connsiteX8-3713" fmla="*/ 934232 w 1658645"/>
                  <a:gd name="connsiteY8-3714" fmla="*/ 1571077 h 1608761"/>
                  <a:gd name="connsiteX9-3715" fmla="*/ 1335912 w 1658645"/>
                  <a:gd name="connsiteY9-3716" fmla="*/ 1418085 h 1608761"/>
                  <a:gd name="connsiteX10-3717" fmla="*/ 1315611 w 1658645"/>
                  <a:gd name="connsiteY10-3718" fmla="*/ 1264887 h 1608761"/>
                  <a:gd name="connsiteX11-3719" fmla="*/ 1481164 w 1658645"/>
                  <a:gd name="connsiteY11-3720" fmla="*/ 1282256 h 1608761"/>
                  <a:gd name="connsiteX12-3721" fmla="*/ 1612810 w 1658645"/>
                  <a:gd name="connsiteY12-3722" fmla="*/ 1150611 h 1608761"/>
                  <a:gd name="connsiteX13-3723" fmla="*/ 1622546 w 1658645"/>
                  <a:gd name="connsiteY13-3724" fmla="*/ 439015 h 1608761"/>
                  <a:gd name="connsiteX14-3725" fmla="*/ 1511666 w 1658645"/>
                  <a:gd name="connsiteY14-3726" fmla="*/ 289580 h 1608761"/>
                  <a:gd name="connsiteX15-3727" fmla="*/ 1342209 w 1658645"/>
                  <a:gd name="connsiteY15-3728" fmla="*/ 327586 h 1608761"/>
                  <a:gd name="connsiteX16-3729" fmla="*/ 1367309 w 1658645"/>
                  <a:gd name="connsiteY16-3730" fmla="*/ 179283 h 1608761"/>
                  <a:gd name="connsiteX17-3731" fmla="*/ 1139242 w 1658645"/>
                  <a:gd name="connsiteY17-3732" fmla="*/ 34538 h 1608761"/>
                  <a:gd name="connsiteX18-3733" fmla="*/ 479067 w 1658645"/>
                  <a:gd name="connsiteY18-3734" fmla="*/ 15616 h 1608761"/>
                  <a:gd name="connsiteX19-3735" fmla="*/ 267734 w 1658645"/>
                  <a:gd name="connsiteY19-3736" fmla="*/ 135041 h 1608761"/>
                  <a:gd name="connsiteX20-3737" fmla="*/ 303474 w 1658645"/>
                  <a:gd name="connsiteY20-3738" fmla="*/ 332276 h 1608761"/>
                  <a:gd name="connsiteX0-3739" fmla="*/ 303474 w 1658645"/>
                  <a:gd name="connsiteY0-3740" fmla="*/ 332276 h 1608761"/>
                  <a:gd name="connsiteX1-3741" fmla="*/ 167019 w 1658645"/>
                  <a:gd name="connsiteY1-3742" fmla="*/ 283089 h 1608761"/>
                  <a:gd name="connsiteX2-3743" fmla="*/ 0 w 1658645"/>
                  <a:gd name="connsiteY2-3744" fmla="*/ 462887 h 1608761"/>
                  <a:gd name="connsiteX3-3745" fmla="*/ 8582 w 1658645"/>
                  <a:gd name="connsiteY3-3746" fmla="*/ 1049100 h 1608761"/>
                  <a:gd name="connsiteX4-3747" fmla="*/ 171829 w 1658645"/>
                  <a:gd name="connsiteY4-3748" fmla="*/ 1346300 h 1608761"/>
                  <a:gd name="connsiteX5-3749" fmla="*/ 289242 w 1658645"/>
                  <a:gd name="connsiteY5-3750" fmla="*/ 1335626 h 1608761"/>
                  <a:gd name="connsiteX6-3751" fmla="*/ 257220 w 1658645"/>
                  <a:gd name="connsiteY6-3752" fmla="*/ 1453039 h 1608761"/>
                  <a:gd name="connsiteX7-3753" fmla="*/ 413771 w 1658645"/>
                  <a:gd name="connsiteY7-3754" fmla="*/ 1602474 h 1608761"/>
                  <a:gd name="connsiteX8-3755" fmla="*/ 934232 w 1658645"/>
                  <a:gd name="connsiteY8-3756" fmla="*/ 1571077 h 1608761"/>
                  <a:gd name="connsiteX9-3757" fmla="*/ 1335912 w 1658645"/>
                  <a:gd name="connsiteY9-3758" fmla="*/ 1418085 h 1608761"/>
                  <a:gd name="connsiteX10-3759" fmla="*/ 1315611 w 1658645"/>
                  <a:gd name="connsiteY10-3760" fmla="*/ 1264887 h 1608761"/>
                  <a:gd name="connsiteX11-3761" fmla="*/ 1481164 w 1658645"/>
                  <a:gd name="connsiteY11-3762" fmla="*/ 1282256 h 1608761"/>
                  <a:gd name="connsiteX12-3763" fmla="*/ 1612810 w 1658645"/>
                  <a:gd name="connsiteY12-3764" fmla="*/ 1150611 h 1608761"/>
                  <a:gd name="connsiteX13-3765" fmla="*/ 1622546 w 1658645"/>
                  <a:gd name="connsiteY13-3766" fmla="*/ 439015 h 1608761"/>
                  <a:gd name="connsiteX14-3767" fmla="*/ 1511666 w 1658645"/>
                  <a:gd name="connsiteY14-3768" fmla="*/ 289580 h 1608761"/>
                  <a:gd name="connsiteX15-3769" fmla="*/ 1342209 w 1658645"/>
                  <a:gd name="connsiteY15-3770" fmla="*/ 327586 h 1608761"/>
                  <a:gd name="connsiteX16-3771" fmla="*/ 1367309 w 1658645"/>
                  <a:gd name="connsiteY16-3772" fmla="*/ 179283 h 1608761"/>
                  <a:gd name="connsiteX17-3773" fmla="*/ 1139242 w 1658645"/>
                  <a:gd name="connsiteY17-3774" fmla="*/ 34538 h 1608761"/>
                  <a:gd name="connsiteX18-3775" fmla="*/ 479067 w 1658645"/>
                  <a:gd name="connsiteY18-3776" fmla="*/ 15616 h 1608761"/>
                  <a:gd name="connsiteX19-3777" fmla="*/ 267734 w 1658645"/>
                  <a:gd name="connsiteY19-3778" fmla="*/ 135041 h 1608761"/>
                  <a:gd name="connsiteX20-3779" fmla="*/ 303474 w 1658645"/>
                  <a:gd name="connsiteY20-3780" fmla="*/ 332276 h 1608761"/>
                  <a:gd name="connsiteX0-3781" fmla="*/ 303474 w 1658645"/>
                  <a:gd name="connsiteY0-3782" fmla="*/ 332276 h 1608761"/>
                  <a:gd name="connsiteX1-3783" fmla="*/ 167019 w 1658645"/>
                  <a:gd name="connsiteY1-3784" fmla="*/ 283089 h 1608761"/>
                  <a:gd name="connsiteX2-3785" fmla="*/ 0 w 1658645"/>
                  <a:gd name="connsiteY2-3786" fmla="*/ 462887 h 1608761"/>
                  <a:gd name="connsiteX3-3787" fmla="*/ 8582 w 1658645"/>
                  <a:gd name="connsiteY3-3788" fmla="*/ 1049100 h 1608761"/>
                  <a:gd name="connsiteX4-3789" fmla="*/ 171829 w 1658645"/>
                  <a:gd name="connsiteY4-3790" fmla="*/ 1346300 h 1608761"/>
                  <a:gd name="connsiteX5-3791" fmla="*/ 289242 w 1658645"/>
                  <a:gd name="connsiteY5-3792" fmla="*/ 1335626 h 1608761"/>
                  <a:gd name="connsiteX6-3793" fmla="*/ 257220 w 1658645"/>
                  <a:gd name="connsiteY6-3794" fmla="*/ 1453039 h 1608761"/>
                  <a:gd name="connsiteX7-3795" fmla="*/ 413771 w 1658645"/>
                  <a:gd name="connsiteY7-3796" fmla="*/ 1602474 h 1608761"/>
                  <a:gd name="connsiteX8-3797" fmla="*/ 934232 w 1658645"/>
                  <a:gd name="connsiteY8-3798" fmla="*/ 1571077 h 1608761"/>
                  <a:gd name="connsiteX9-3799" fmla="*/ 1335912 w 1658645"/>
                  <a:gd name="connsiteY9-3800" fmla="*/ 1418085 h 1608761"/>
                  <a:gd name="connsiteX10-3801" fmla="*/ 1315611 w 1658645"/>
                  <a:gd name="connsiteY10-3802" fmla="*/ 1264887 h 1608761"/>
                  <a:gd name="connsiteX11-3803" fmla="*/ 1481164 w 1658645"/>
                  <a:gd name="connsiteY11-3804" fmla="*/ 1282256 h 1608761"/>
                  <a:gd name="connsiteX12-3805" fmla="*/ 1612810 w 1658645"/>
                  <a:gd name="connsiteY12-3806" fmla="*/ 1150611 h 1608761"/>
                  <a:gd name="connsiteX13-3807" fmla="*/ 1622546 w 1658645"/>
                  <a:gd name="connsiteY13-3808" fmla="*/ 439015 h 1608761"/>
                  <a:gd name="connsiteX14-3809" fmla="*/ 1511666 w 1658645"/>
                  <a:gd name="connsiteY14-3810" fmla="*/ 289580 h 1608761"/>
                  <a:gd name="connsiteX15-3811" fmla="*/ 1342209 w 1658645"/>
                  <a:gd name="connsiteY15-3812" fmla="*/ 327586 h 1608761"/>
                  <a:gd name="connsiteX16-3813" fmla="*/ 1367309 w 1658645"/>
                  <a:gd name="connsiteY16-3814" fmla="*/ 179283 h 1608761"/>
                  <a:gd name="connsiteX17-3815" fmla="*/ 1139242 w 1658645"/>
                  <a:gd name="connsiteY17-3816" fmla="*/ 34538 h 1608761"/>
                  <a:gd name="connsiteX18-3817" fmla="*/ 479067 w 1658645"/>
                  <a:gd name="connsiteY18-3818" fmla="*/ 15616 h 1608761"/>
                  <a:gd name="connsiteX19-3819" fmla="*/ 267734 w 1658645"/>
                  <a:gd name="connsiteY19-3820" fmla="*/ 135041 h 1608761"/>
                  <a:gd name="connsiteX20-3821" fmla="*/ 303474 w 1658645"/>
                  <a:gd name="connsiteY20-3822" fmla="*/ 332276 h 1608761"/>
                  <a:gd name="connsiteX0-3823" fmla="*/ 303474 w 1658645"/>
                  <a:gd name="connsiteY0-3824" fmla="*/ 332276 h 1608761"/>
                  <a:gd name="connsiteX1-3825" fmla="*/ 167019 w 1658645"/>
                  <a:gd name="connsiteY1-3826" fmla="*/ 283089 h 1608761"/>
                  <a:gd name="connsiteX2-3827" fmla="*/ 0 w 1658645"/>
                  <a:gd name="connsiteY2-3828" fmla="*/ 462887 h 1608761"/>
                  <a:gd name="connsiteX3-3829" fmla="*/ 8582 w 1658645"/>
                  <a:gd name="connsiteY3-3830" fmla="*/ 1049100 h 1608761"/>
                  <a:gd name="connsiteX4-3831" fmla="*/ 171829 w 1658645"/>
                  <a:gd name="connsiteY4-3832" fmla="*/ 1346300 h 1608761"/>
                  <a:gd name="connsiteX5-3833" fmla="*/ 289242 w 1658645"/>
                  <a:gd name="connsiteY5-3834" fmla="*/ 1335626 h 1608761"/>
                  <a:gd name="connsiteX6-3835" fmla="*/ 257220 w 1658645"/>
                  <a:gd name="connsiteY6-3836" fmla="*/ 1453039 h 1608761"/>
                  <a:gd name="connsiteX7-3837" fmla="*/ 413771 w 1658645"/>
                  <a:gd name="connsiteY7-3838" fmla="*/ 1602474 h 1608761"/>
                  <a:gd name="connsiteX8-3839" fmla="*/ 934232 w 1658645"/>
                  <a:gd name="connsiteY8-3840" fmla="*/ 1571077 h 1608761"/>
                  <a:gd name="connsiteX9-3841" fmla="*/ 1335912 w 1658645"/>
                  <a:gd name="connsiteY9-3842" fmla="*/ 1418085 h 1608761"/>
                  <a:gd name="connsiteX10-3843" fmla="*/ 1315611 w 1658645"/>
                  <a:gd name="connsiteY10-3844" fmla="*/ 1264887 h 1608761"/>
                  <a:gd name="connsiteX11-3845" fmla="*/ 1481164 w 1658645"/>
                  <a:gd name="connsiteY11-3846" fmla="*/ 1282256 h 1608761"/>
                  <a:gd name="connsiteX12-3847" fmla="*/ 1612810 w 1658645"/>
                  <a:gd name="connsiteY12-3848" fmla="*/ 1150611 h 1608761"/>
                  <a:gd name="connsiteX13-3849" fmla="*/ 1622546 w 1658645"/>
                  <a:gd name="connsiteY13-3850" fmla="*/ 439015 h 1608761"/>
                  <a:gd name="connsiteX14-3851" fmla="*/ 1511666 w 1658645"/>
                  <a:gd name="connsiteY14-3852" fmla="*/ 289580 h 1608761"/>
                  <a:gd name="connsiteX15-3853" fmla="*/ 1342209 w 1658645"/>
                  <a:gd name="connsiteY15-3854" fmla="*/ 327586 h 1608761"/>
                  <a:gd name="connsiteX16-3855" fmla="*/ 1367309 w 1658645"/>
                  <a:gd name="connsiteY16-3856" fmla="*/ 179283 h 1608761"/>
                  <a:gd name="connsiteX17-3857" fmla="*/ 1139242 w 1658645"/>
                  <a:gd name="connsiteY17-3858" fmla="*/ 34538 h 1608761"/>
                  <a:gd name="connsiteX18-3859" fmla="*/ 479067 w 1658645"/>
                  <a:gd name="connsiteY18-3860" fmla="*/ 15616 h 1608761"/>
                  <a:gd name="connsiteX19-3861" fmla="*/ 267734 w 1658645"/>
                  <a:gd name="connsiteY19-3862" fmla="*/ 135041 h 1608761"/>
                  <a:gd name="connsiteX20-3863" fmla="*/ 303474 w 1658645"/>
                  <a:gd name="connsiteY20-3864" fmla="*/ 332276 h 1608761"/>
                  <a:gd name="connsiteX0-3865" fmla="*/ 303474 w 1658645"/>
                  <a:gd name="connsiteY0-3866" fmla="*/ 332276 h 1609488"/>
                  <a:gd name="connsiteX1-3867" fmla="*/ 167019 w 1658645"/>
                  <a:gd name="connsiteY1-3868" fmla="*/ 283089 h 1609488"/>
                  <a:gd name="connsiteX2-3869" fmla="*/ 0 w 1658645"/>
                  <a:gd name="connsiteY2-3870" fmla="*/ 462887 h 1609488"/>
                  <a:gd name="connsiteX3-3871" fmla="*/ 8582 w 1658645"/>
                  <a:gd name="connsiteY3-3872" fmla="*/ 1049100 h 1609488"/>
                  <a:gd name="connsiteX4-3873" fmla="*/ 171829 w 1658645"/>
                  <a:gd name="connsiteY4-3874" fmla="*/ 1346300 h 1609488"/>
                  <a:gd name="connsiteX5-3875" fmla="*/ 289242 w 1658645"/>
                  <a:gd name="connsiteY5-3876" fmla="*/ 1335626 h 1609488"/>
                  <a:gd name="connsiteX6-3877" fmla="*/ 257220 w 1658645"/>
                  <a:gd name="connsiteY6-3878" fmla="*/ 1453039 h 1609488"/>
                  <a:gd name="connsiteX7-3879" fmla="*/ 413771 w 1658645"/>
                  <a:gd name="connsiteY7-3880" fmla="*/ 1602474 h 1609488"/>
                  <a:gd name="connsiteX8-3881" fmla="*/ 866630 w 1658645"/>
                  <a:gd name="connsiteY8-3882" fmla="*/ 1578193 h 1609488"/>
                  <a:gd name="connsiteX9-3883" fmla="*/ 1335912 w 1658645"/>
                  <a:gd name="connsiteY9-3884" fmla="*/ 1418085 h 1609488"/>
                  <a:gd name="connsiteX10-3885" fmla="*/ 1315611 w 1658645"/>
                  <a:gd name="connsiteY10-3886" fmla="*/ 1264887 h 1609488"/>
                  <a:gd name="connsiteX11-3887" fmla="*/ 1481164 w 1658645"/>
                  <a:gd name="connsiteY11-3888" fmla="*/ 1282256 h 1609488"/>
                  <a:gd name="connsiteX12-3889" fmla="*/ 1612810 w 1658645"/>
                  <a:gd name="connsiteY12-3890" fmla="*/ 1150611 h 1609488"/>
                  <a:gd name="connsiteX13-3891" fmla="*/ 1622546 w 1658645"/>
                  <a:gd name="connsiteY13-3892" fmla="*/ 439015 h 1609488"/>
                  <a:gd name="connsiteX14-3893" fmla="*/ 1511666 w 1658645"/>
                  <a:gd name="connsiteY14-3894" fmla="*/ 289580 h 1609488"/>
                  <a:gd name="connsiteX15-3895" fmla="*/ 1342209 w 1658645"/>
                  <a:gd name="connsiteY15-3896" fmla="*/ 327586 h 1609488"/>
                  <a:gd name="connsiteX16-3897" fmla="*/ 1367309 w 1658645"/>
                  <a:gd name="connsiteY16-3898" fmla="*/ 179283 h 1609488"/>
                  <a:gd name="connsiteX17-3899" fmla="*/ 1139242 w 1658645"/>
                  <a:gd name="connsiteY17-3900" fmla="*/ 34538 h 1609488"/>
                  <a:gd name="connsiteX18-3901" fmla="*/ 479067 w 1658645"/>
                  <a:gd name="connsiteY18-3902" fmla="*/ 15616 h 1609488"/>
                  <a:gd name="connsiteX19-3903" fmla="*/ 267734 w 1658645"/>
                  <a:gd name="connsiteY19-3904" fmla="*/ 135041 h 1609488"/>
                  <a:gd name="connsiteX20-3905" fmla="*/ 303474 w 1658645"/>
                  <a:gd name="connsiteY20-3906" fmla="*/ 332276 h 1609488"/>
                  <a:gd name="connsiteX0-3907" fmla="*/ 303474 w 1658645"/>
                  <a:gd name="connsiteY0-3908" fmla="*/ 332276 h 1609488"/>
                  <a:gd name="connsiteX1-3909" fmla="*/ 167019 w 1658645"/>
                  <a:gd name="connsiteY1-3910" fmla="*/ 283089 h 1609488"/>
                  <a:gd name="connsiteX2-3911" fmla="*/ 0 w 1658645"/>
                  <a:gd name="connsiteY2-3912" fmla="*/ 462887 h 1609488"/>
                  <a:gd name="connsiteX3-3913" fmla="*/ 8582 w 1658645"/>
                  <a:gd name="connsiteY3-3914" fmla="*/ 1049100 h 1609488"/>
                  <a:gd name="connsiteX4-3915" fmla="*/ 171829 w 1658645"/>
                  <a:gd name="connsiteY4-3916" fmla="*/ 1346300 h 1609488"/>
                  <a:gd name="connsiteX5-3917" fmla="*/ 289242 w 1658645"/>
                  <a:gd name="connsiteY5-3918" fmla="*/ 1335626 h 1609488"/>
                  <a:gd name="connsiteX6-3919" fmla="*/ 257220 w 1658645"/>
                  <a:gd name="connsiteY6-3920" fmla="*/ 1453039 h 1609488"/>
                  <a:gd name="connsiteX7-3921" fmla="*/ 413771 w 1658645"/>
                  <a:gd name="connsiteY7-3922" fmla="*/ 1602474 h 1609488"/>
                  <a:gd name="connsiteX8-3923" fmla="*/ 866630 w 1658645"/>
                  <a:gd name="connsiteY8-3924" fmla="*/ 1578193 h 1609488"/>
                  <a:gd name="connsiteX9-3925" fmla="*/ 1335912 w 1658645"/>
                  <a:gd name="connsiteY9-3926" fmla="*/ 1418085 h 1609488"/>
                  <a:gd name="connsiteX10-3927" fmla="*/ 1315611 w 1658645"/>
                  <a:gd name="connsiteY10-3928" fmla="*/ 1264887 h 1609488"/>
                  <a:gd name="connsiteX11-3929" fmla="*/ 1481164 w 1658645"/>
                  <a:gd name="connsiteY11-3930" fmla="*/ 1282256 h 1609488"/>
                  <a:gd name="connsiteX12-3931" fmla="*/ 1612810 w 1658645"/>
                  <a:gd name="connsiteY12-3932" fmla="*/ 1150611 h 1609488"/>
                  <a:gd name="connsiteX13-3933" fmla="*/ 1622546 w 1658645"/>
                  <a:gd name="connsiteY13-3934" fmla="*/ 439015 h 1609488"/>
                  <a:gd name="connsiteX14-3935" fmla="*/ 1511666 w 1658645"/>
                  <a:gd name="connsiteY14-3936" fmla="*/ 289580 h 1609488"/>
                  <a:gd name="connsiteX15-3937" fmla="*/ 1342209 w 1658645"/>
                  <a:gd name="connsiteY15-3938" fmla="*/ 327586 h 1609488"/>
                  <a:gd name="connsiteX16-3939" fmla="*/ 1367309 w 1658645"/>
                  <a:gd name="connsiteY16-3940" fmla="*/ 179283 h 1609488"/>
                  <a:gd name="connsiteX17-3941" fmla="*/ 1139242 w 1658645"/>
                  <a:gd name="connsiteY17-3942" fmla="*/ 34538 h 1609488"/>
                  <a:gd name="connsiteX18-3943" fmla="*/ 479067 w 1658645"/>
                  <a:gd name="connsiteY18-3944" fmla="*/ 15616 h 1609488"/>
                  <a:gd name="connsiteX19-3945" fmla="*/ 267734 w 1658645"/>
                  <a:gd name="connsiteY19-3946" fmla="*/ 135041 h 1609488"/>
                  <a:gd name="connsiteX20-3947" fmla="*/ 303474 w 1658645"/>
                  <a:gd name="connsiteY20-3948" fmla="*/ 332276 h 1609488"/>
                  <a:gd name="connsiteX0-3949" fmla="*/ 303474 w 1658645"/>
                  <a:gd name="connsiteY0-3950" fmla="*/ 332276 h 1613157"/>
                  <a:gd name="connsiteX1-3951" fmla="*/ 167019 w 1658645"/>
                  <a:gd name="connsiteY1-3952" fmla="*/ 283089 h 1613157"/>
                  <a:gd name="connsiteX2-3953" fmla="*/ 0 w 1658645"/>
                  <a:gd name="connsiteY2-3954" fmla="*/ 462887 h 1613157"/>
                  <a:gd name="connsiteX3-3955" fmla="*/ 8582 w 1658645"/>
                  <a:gd name="connsiteY3-3956" fmla="*/ 1049100 h 1613157"/>
                  <a:gd name="connsiteX4-3957" fmla="*/ 171829 w 1658645"/>
                  <a:gd name="connsiteY4-3958" fmla="*/ 1346300 h 1613157"/>
                  <a:gd name="connsiteX5-3959" fmla="*/ 289242 w 1658645"/>
                  <a:gd name="connsiteY5-3960" fmla="*/ 1335626 h 1613157"/>
                  <a:gd name="connsiteX6-3961" fmla="*/ 257220 w 1658645"/>
                  <a:gd name="connsiteY6-3962" fmla="*/ 1453039 h 1613157"/>
                  <a:gd name="connsiteX7-3963" fmla="*/ 413771 w 1658645"/>
                  <a:gd name="connsiteY7-3964" fmla="*/ 1602474 h 1613157"/>
                  <a:gd name="connsiteX8-3965" fmla="*/ 848841 w 1658645"/>
                  <a:gd name="connsiteY8-3966" fmla="*/ 1599541 h 1613157"/>
                  <a:gd name="connsiteX9-3967" fmla="*/ 1335912 w 1658645"/>
                  <a:gd name="connsiteY9-3968" fmla="*/ 1418085 h 1613157"/>
                  <a:gd name="connsiteX10-3969" fmla="*/ 1315611 w 1658645"/>
                  <a:gd name="connsiteY10-3970" fmla="*/ 1264887 h 1613157"/>
                  <a:gd name="connsiteX11-3971" fmla="*/ 1481164 w 1658645"/>
                  <a:gd name="connsiteY11-3972" fmla="*/ 1282256 h 1613157"/>
                  <a:gd name="connsiteX12-3973" fmla="*/ 1612810 w 1658645"/>
                  <a:gd name="connsiteY12-3974" fmla="*/ 1150611 h 1613157"/>
                  <a:gd name="connsiteX13-3975" fmla="*/ 1622546 w 1658645"/>
                  <a:gd name="connsiteY13-3976" fmla="*/ 439015 h 1613157"/>
                  <a:gd name="connsiteX14-3977" fmla="*/ 1511666 w 1658645"/>
                  <a:gd name="connsiteY14-3978" fmla="*/ 289580 h 1613157"/>
                  <a:gd name="connsiteX15-3979" fmla="*/ 1342209 w 1658645"/>
                  <a:gd name="connsiteY15-3980" fmla="*/ 327586 h 1613157"/>
                  <a:gd name="connsiteX16-3981" fmla="*/ 1367309 w 1658645"/>
                  <a:gd name="connsiteY16-3982" fmla="*/ 179283 h 1613157"/>
                  <a:gd name="connsiteX17-3983" fmla="*/ 1139242 w 1658645"/>
                  <a:gd name="connsiteY17-3984" fmla="*/ 34538 h 1613157"/>
                  <a:gd name="connsiteX18-3985" fmla="*/ 479067 w 1658645"/>
                  <a:gd name="connsiteY18-3986" fmla="*/ 15616 h 1613157"/>
                  <a:gd name="connsiteX19-3987" fmla="*/ 267734 w 1658645"/>
                  <a:gd name="connsiteY19-3988" fmla="*/ 135041 h 1613157"/>
                  <a:gd name="connsiteX20-3989" fmla="*/ 303474 w 1658645"/>
                  <a:gd name="connsiteY20-3990" fmla="*/ 332276 h 1613157"/>
                  <a:gd name="connsiteX0-3991" fmla="*/ 303474 w 1658645"/>
                  <a:gd name="connsiteY0-3992" fmla="*/ 332276 h 1613157"/>
                  <a:gd name="connsiteX1-3993" fmla="*/ 167019 w 1658645"/>
                  <a:gd name="connsiteY1-3994" fmla="*/ 283089 h 1613157"/>
                  <a:gd name="connsiteX2-3995" fmla="*/ 0 w 1658645"/>
                  <a:gd name="connsiteY2-3996" fmla="*/ 462887 h 1613157"/>
                  <a:gd name="connsiteX3-3997" fmla="*/ 8582 w 1658645"/>
                  <a:gd name="connsiteY3-3998" fmla="*/ 1049100 h 1613157"/>
                  <a:gd name="connsiteX4-3999" fmla="*/ 171829 w 1658645"/>
                  <a:gd name="connsiteY4-4000" fmla="*/ 1346300 h 1613157"/>
                  <a:gd name="connsiteX5-4001" fmla="*/ 289242 w 1658645"/>
                  <a:gd name="connsiteY5-4002" fmla="*/ 1335626 h 1613157"/>
                  <a:gd name="connsiteX6-4003" fmla="*/ 257220 w 1658645"/>
                  <a:gd name="connsiteY6-4004" fmla="*/ 1453039 h 1613157"/>
                  <a:gd name="connsiteX7-4005" fmla="*/ 413771 w 1658645"/>
                  <a:gd name="connsiteY7-4006" fmla="*/ 1602474 h 1613157"/>
                  <a:gd name="connsiteX8-4007" fmla="*/ 848841 w 1658645"/>
                  <a:gd name="connsiteY8-4008" fmla="*/ 1599541 h 1613157"/>
                  <a:gd name="connsiteX9-4009" fmla="*/ 1335912 w 1658645"/>
                  <a:gd name="connsiteY9-4010" fmla="*/ 1418085 h 1613157"/>
                  <a:gd name="connsiteX10-4011" fmla="*/ 1315611 w 1658645"/>
                  <a:gd name="connsiteY10-4012" fmla="*/ 1264887 h 1613157"/>
                  <a:gd name="connsiteX11-4013" fmla="*/ 1481164 w 1658645"/>
                  <a:gd name="connsiteY11-4014" fmla="*/ 1282256 h 1613157"/>
                  <a:gd name="connsiteX12-4015" fmla="*/ 1612810 w 1658645"/>
                  <a:gd name="connsiteY12-4016" fmla="*/ 1150611 h 1613157"/>
                  <a:gd name="connsiteX13-4017" fmla="*/ 1622546 w 1658645"/>
                  <a:gd name="connsiteY13-4018" fmla="*/ 439015 h 1613157"/>
                  <a:gd name="connsiteX14-4019" fmla="*/ 1511666 w 1658645"/>
                  <a:gd name="connsiteY14-4020" fmla="*/ 289580 h 1613157"/>
                  <a:gd name="connsiteX15-4021" fmla="*/ 1342209 w 1658645"/>
                  <a:gd name="connsiteY15-4022" fmla="*/ 327586 h 1613157"/>
                  <a:gd name="connsiteX16-4023" fmla="*/ 1367309 w 1658645"/>
                  <a:gd name="connsiteY16-4024" fmla="*/ 179283 h 1613157"/>
                  <a:gd name="connsiteX17-4025" fmla="*/ 1139242 w 1658645"/>
                  <a:gd name="connsiteY17-4026" fmla="*/ 34538 h 1613157"/>
                  <a:gd name="connsiteX18-4027" fmla="*/ 479067 w 1658645"/>
                  <a:gd name="connsiteY18-4028" fmla="*/ 15616 h 1613157"/>
                  <a:gd name="connsiteX19-4029" fmla="*/ 267734 w 1658645"/>
                  <a:gd name="connsiteY19-4030" fmla="*/ 135041 h 1613157"/>
                  <a:gd name="connsiteX20-4031" fmla="*/ 303474 w 1658645"/>
                  <a:gd name="connsiteY20-4032" fmla="*/ 332276 h 1613157"/>
                  <a:gd name="connsiteX0-4033" fmla="*/ 303474 w 1658645"/>
                  <a:gd name="connsiteY0-4034" fmla="*/ 332276 h 1613157"/>
                  <a:gd name="connsiteX1-4035" fmla="*/ 167019 w 1658645"/>
                  <a:gd name="connsiteY1-4036" fmla="*/ 283089 h 1613157"/>
                  <a:gd name="connsiteX2-4037" fmla="*/ 0 w 1658645"/>
                  <a:gd name="connsiteY2-4038" fmla="*/ 462887 h 1613157"/>
                  <a:gd name="connsiteX3-4039" fmla="*/ 8582 w 1658645"/>
                  <a:gd name="connsiteY3-4040" fmla="*/ 1049100 h 1613157"/>
                  <a:gd name="connsiteX4-4041" fmla="*/ 171829 w 1658645"/>
                  <a:gd name="connsiteY4-4042" fmla="*/ 1346300 h 1613157"/>
                  <a:gd name="connsiteX5-4043" fmla="*/ 289242 w 1658645"/>
                  <a:gd name="connsiteY5-4044" fmla="*/ 1335626 h 1613157"/>
                  <a:gd name="connsiteX6-4045" fmla="*/ 257220 w 1658645"/>
                  <a:gd name="connsiteY6-4046" fmla="*/ 1453039 h 1613157"/>
                  <a:gd name="connsiteX7-4047" fmla="*/ 413771 w 1658645"/>
                  <a:gd name="connsiteY7-4048" fmla="*/ 1602474 h 1613157"/>
                  <a:gd name="connsiteX8-4049" fmla="*/ 848841 w 1658645"/>
                  <a:gd name="connsiteY8-4050" fmla="*/ 1599541 h 1613157"/>
                  <a:gd name="connsiteX9-4051" fmla="*/ 1328796 w 1658645"/>
                  <a:gd name="connsiteY9-4052" fmla="*/ 1442991 h 1613157"/>
                  <a:gd name="connsiteX10-4053" fmla="*/ 1315611 w 1658645"/>
                  <a:gd name="connsiteY10-4054" fmla="*/ 1264887 h 1613157"/>
                  <a:gd name="connsiteX11-4055" fmla="*/ 1481164 w 1658645"/>
                  <a:gd name="connsiteY11-4056" fmla="*/ 1282256 h 1613157"/>
                  <a:gd name="connsiteX12-4057" fmla="*/ 1612810 w 1658645"/>
                  <a:gd name="connsiteY12-4058" fmla="*/ 1150611 h 1613157"/>
                  <a:gd name="connsiteX13-4059" fmla="*/ 1622546 w 1658645"/>
                  <a:gd name="connsiteY13-4060" fmla="*/ 439015 h 1613157"/>
                  <a:gd name="connsiteX14-4061" fmla="*/ 1511666 w 1658645"/>
                  <a:gd name="connsiteY14-4062" fmla="*/ 289580 h 1613157"/>
                  <a:gd name="connsiteX15-4063" fmla="*/ 1342209 w 1658645"/>
                  <a:gd name="connsiteY15-4064" fmla="*/ 327586 h 1613157"/>
                  <a:gd name="connsiteX16-4065" fmla="*/ 1367309 w 1658645"/>
                  <a:gd name="connsiteY16-4066" fmla="*/ 179283 h 1613157"/>
                  <a:gd name="connsiteX17-4067" fmla="*/ 1139242 w 1658645"/>
                  <a:gd name="connsiteY17-4068" fmla="*/ 34538 h 1613157"/>
                  <a:gd name="connsiteX18-4069" fmla="*/ 479067 w 1658645"/>
                  <a:gd name="connsiteY18-4070" fmla="*/ 15616 h 1613157"/>
                  <a:gd name="connsiteX19-4071" fmla="*/ 267734 w 1658645"/>
                  <a:gd name="connsiteY19-4072" fmla="*/ 135041 h 1613157"/>
                  <a:gd name="connsiteX20-4073" fmla="*/ 303474 w 1658645"/>
                  <a:gd name="connsiteY20-4074" fmla="*/ 332276 h 1613157"/>
                  <a:gd name="connsiteX0-4075" fmla="*/ 303474 w 1658645"/>
                  <a:gd name="connsiteY0-4076" fmla="*/ 332276 h 1613157"/>
                  <a:gd name="connsiteX1-4077" fmla="*/ 167019 w 1658645"/>
                  <a:gd name="connsiteY1-4078" fmla="*/ 283089 h 1613157"/>
                  <a:gd name="connsiteX2-4079" fmla="*/ 0 w 1658645"/>
                  <a:gd name="connsiteY2-4080" fmla="*/ 462887 h 1613157"/>
                  <a:gd name="connsiteX3-4081" fmla="*/ 8582 w 1658645"/>
                  <a:gd name="connsiteY3-4082" fmla="*/ 1049100 h 1613157"/>
                  <a:gd name="connsiteX4-4083" fmla="*/ 171829 w 1658645"/>
                  <a:gd name="connsiteY4-4084" fmla="*/ 1346300 h 1613157"/>
                  <a:gd name="connsiteX5-4085" fmla="*/ 289242 w 1658645"/>
                  <a:gd name="connsiteY5-4086" fmla="*/ 1335626 h 1613157"/>
                  <a:gd name="connsiteX6-4087" fmla="*/ 257220 w 1658645"/>
                  <a:gd name="connsiteY6-4088" fmla="*/ 1453039 h 1613157"/>
                  <a:gd name="connsiteX7-4089" fmla="*/ 413771 w 1658645"/>
                  <a:gd name="connsiteY7-4090" fmla="*/ 1602474 h 1613157"/>
                  <a:gd name="connsiteX8-4091" fmla="*/ 838167 w 1658645"/>
                  <a:gd name="connsiteY8-4092" fmla="*/ 1599541 h 1613157"/>
                  <a:gd name="connsiteX9-4093" fmla="*/ 1328796 w 1658645"/>
                  <a:gd name="connsiteY9-4094" fmla="*/ 1442991 h 1613157"/>
                  <a:gd name="connsiteX10-4095" fmla="*/ 1315611 w 1658645"/>
                  <a:gd name="connsiteY10-4096" fmla="*/ 1264887 h 1613157"/>
                  <a:gd name="connsiteX11-4097" fmla="*/ 1481164 w 1658645"/>
                  <a:gd name="connsiteY11-4098" fmla="*/ 1282256 h 1613157"/>
                  <a:gd name="connsiteX12-4099" fmla="*/ 1612810 w 1658645"/>
                  <a:gd name="connsiteY12-4100" fmla="*/ 1150611 h 1613157"/>
                  <a:gd name="connsiteX13-4101" fmla="*/ 1622546 w 1658645"/>
                  <a:gd name="connsiteY13-4102" fmla="*/ 439015 h 1613157"/>
                  <a:gd name="connsiteX14-4103" fmla="*/ 1511666 w 1658645"/>
                  <a:gd name="connsiteY14-4104" fmla="*/ 289580 h 1613157"/>
                  <a:gd name="connsiteX15-4105" fmla="*/ 1342209 w 1658645"/>
                  <a:gd name="connsiteY15-4106" fmla="*/ 327586 h 1613157"/>
                  <a:gd name="connsiteX16-4107" fmla="*/ 1367309 w 1658645"/>
                  <a:gd name="connsiteY16-4108" fmla="*/ 179283 h 1613157"/>
                  <a:gd name="connsiteX17-4109" fmla="*/ 1139242 w 1658645"/>
                  <a:gd name="connsiteY17-4110" fmla="*/ 34538 h 1613157"/>
                  <a:gd name="connsiteX18-4111" fmla="*/ 479067 w 1658645"/>
                  <a:gd name="connsiteY18-4112" fmla="*/ 15616 h 1613157"/>
                  <a:gd name="connsiteX19-4113" fmla="*/ 267734 w 1658645"/>
                  <a:gd name="connsiteY19-4114" fmla="*/ 135041 h 1613157"/>
                  <a:gd name="connsiteX20-4115" fmla="*/ 303474 w 1658645"/>
                  <a:gd name="connsiteY20-4116" fmla="*/ 332276 h 1613157"/>
                  <a:gd name="connsiteX0-4117" fmla="*/ 303474 w 1658645"/>
                  <a:gd name="connsiteY0-4118" fmla="*/ 332276 h 1613157"/>
                  <a:gd name="connsiteX1-4119" fmla="*/ 167019 w 1658645"/>
                  <a:gd name="connsiteY1-4120" fmla="*/ 283089 h 1613157"/>
                  <a:gd name="connsiteX2-4121" fmla="*/ 0 w 1658645"/>
                  <a:gd name="connsiteY2-4122" fmla="*/ 462887 h 1613157"/>
                  <a:gd name="connsiteX3-4123" fmla="*/ 8582 w 1658645"/>
                  <a:gd name="connsiteY3-4124" fmla="*/ 1049100 h 1613157"/>
                  <a:gd name="connsiteX4-4125" fmla="*/ 171829 w 1658645"/>
                  <a:gd name="connsiteY4-4126" fmla="*/ 1346300 h 1613157"/>
                  <a:gd name="connsiteX5-4127" fmla="*/ 289242 w 1658645"/>
                  <a:gd name="connsiteY5-4128" fmla="*/ 1335626 h 1613157"/>
                  <a:gd name="connsiteX6-4129" fmla="*/ 257220 w 1658645"/>
                  <a:gd name="connsiteY6-4130" fmla="*/ 1453039 h 1613157"/>
                  <a:gd name="connsiteX7-4131" fmla="*/ 413771 w 1658645"/>
                  <a:gd name="connsiteY7-4132" fmla="*/ 1602474 h 1613157"/>
                  <a:gd name="connsiteX8-4133" fmla="*/ 838167 w 1658645"/>
                  <a:gd name="connsiteY8-4134" fmla="*/ 1599541 h 1613157"/>
                  <a:gd name="connsiteX9-4135" fmla="*/ 1328796 w 1658645"/>
                  <a:gd name="connsiteY9-4136" fmla="*/ 1442991 h 1613157"/>
                  <a:gd name="connsiteX10-4137" fmla="*/ 1315611 w 1658645"/>
                  <a:gd name="connsiteY10-4138" fmla="*/ 1264887 h 1613157"/>
                  <a:gd name="connsiteX11-4139" fmla="*/ 1481164 w 1658645"/>
                  <a:gd name="connsiteY11-4140" fmla="*/ 1282256 h 1613157"/>
                  <a:gd name="connsiteX12-4141" fmla="*/ 1612810 w 1658645"/>
                  <a:gd name="connsiteY12-4142" fmla="*/ 1150611 h 1613157"/>
                  <a:gd name="connsiteX13-4143" fmla="*/ 1622546 w 1658645"/>
                  <a:gd name="connsiteY13-4144" fmla="*/ 439015 h 1613157"/>
                  <a:gd name="connsiteX14-4145" fmla="*/ 1511666 w 1658645"/>
                  <a:gd name="connsiteY14-4146" fmla="*/ 289580 h 1613157"/>
                  <a:gd name="connsiteX15-4147" fmla="*/ 1342209 w 1658645"/>
                  <a:gd name="connsiteY15-4148" fmla="*/ 327586 h 1613157"/>
                  <a:gd name="connsiteX16-4149" fmla="*/ 1367309 w 1658645"/>
                  <a:gd name="connsiteY16-4150" fmla="*/ 179283 h 1613157"/>
                  <a:gd name="connsiteX17-4151" fmla="*/ 1139242 w 1658645"/>
                  <a:gd name="connsiteY17-4152" fmla="*/ 34538 h 1613157"/>
                  <a:gd name="connsiteX18-4153" fmla="*/ 479067 w 1658645"/>
                  <a:gd name="connsiteY18-4154" fmla="*/ 15616 h 1613157"/>
                  <a:gd name="connsiteX19-4155" fmla="*/ 267734 w 1658645"/>
                  <a:gd name="connsiteY19-4156" fmla="*/ 135041 h 1613157"/>
                  <a:gd name="connsiteX20-4157" fmla="*/ 303474 w 1658645"/>
                  <a:gd name="connsiteY20-4158" fmla="*/ 332276 h 1613157"/>
                  <a:gd name="connsiteX0-4159" fmla="*/ 303474 w 1658645"/>
                  <a:gd name="connsiteY0-4160" fmla="*/ 332276 h 1623992"/>
                  <a:gd name="connsiteX1-4161" fmla="*/ 167019 w 1658645"/>
                  <a:gd name="connsiteY1-4162" fmla="*/ 283089 h 1623992"/>
                  <a:gd name="connsiteX2-4163" fmla="*/ 0 w 1658645"/>
                  <a:gd name="connsiteY2-4164" fmla="*/ 462887 h 1623992"/>
                  <a:gd name="connsiteX3-4165" fmla="*/ 8582 w 1658645"/>
                  <a:gd name="connsiteY3-4166" fmla="*/ 1049100 h 1623992"/>
                  <a:gd name="connsiteX4-4167" fmla="*/ 171829 w 1658645"/>
                  <a:gd name="connsiteY4-4168" fmla="*/ 1346300 h 1623992"/>
                  <a:gd name="connsiteX5-4169" fmla="*/ 289242 w 1658645"/>
                  <a:gd name="connsiteY5-4170" fmla="*/ 1335626 h 1623992"/>
                  <a:gd name="connsiteX6-4171" fmla="*/ 257220 w 1658645"/>
                  <a:gd name="connsiteY6-4172" fmla="*/ 1453039 h 1623992"/>
                  <a:gd name="connsiteX7-4173" fmla="*/ 413771 w 1658645"/>
                  <a:gd name="connsiteY7-4174" fmla="*/ 1602474 h 1623992"/>
                  <a:gd name="connsiteX8-4175" fmla="*/ 863072 w 1658645"/>
                  <a:gd name="connsiteY8-4176" fmla="*/ 1620889 h 1623992"/>
                  <a:gd name="connsiteX9-4177" fmla="*/ 1328796 w 1658645"/>
                  <a:gd name="connsiteY9-4178" fmla="*/ 1442991 h 1623992"/>
                  <a:gd name="connsiteX10-4179" fmla="*/ 1315611 w 1658645"/>
                  <a:gd name="connsiteY10-4180" fmla="*/ 1264887 h 1623992"/>
                  <a:gd name="connsiteX11-4181" fmla="*/ 1481164 w 1658645"/>
                  <a:gd name="connsiteY11-4182" fmla="*/ 1282256 h 1623992"/>
                  <a:gd name="connsiteX12-4183" fmla="*/ 1612810 w 1658645"/>
                  <a:gd name="connsiteY12-4184" fmla="*/ 1150611 h 1623992"/>
                  <a:gd name="connsiteX13-4185" fmla="*/ 1622546 w 1658645"/>
                  <a:gd name="connsiteY13-4186" fmla="*/ 439015 h 1623992"/>
                  <a:gd name="connsiteX14-4187" fmla="*/ 1511666 w 1658645"/>
                  <a:gd name="connsiteY14-4188" fmla="*/ 289580 h 1623992"/>
                  <a:gd name="connsiteX15-4189" fmla="*/ 1342209 w 1658645"/>
                  <a:gd name="connsiteY15-4190" fmla="*/ 327586 h 1623992"/>
                  <a:gd name="connsiteX16-4191" fmla="*/ 1367309 w 1658645"/>
                  <a:gd name="connsiteY16-4192" fmla="*/ 179283 h 1623992"/>
                  <a:gd name="connsiteX17-4193" fmla="*/ 1139242 w 1658645"/>
                  <a:gd name="connsiteY17-4194" fmla="*/ 34538 h 1623992"/>
                  <a:gd name="connsiteX18-4195" fmla="*/ 479067 w 1658645"/>
                  <a:gd name="connsiteY18-4196" fmla="*/ 15616 h 1623992"/>
                  <a:gd name="connsiteX19-4197" fmla="*/ 267734 w 1658645"/>
                  <a:gd name="connsiteY19-4198" fmla="*/ 135041 h 1623992"/>
                  <a:gd name="connsiteX20-4199" fmla="*/ 303474 w 1658645"/>
                  <a:gd name="connsiteY20-4200" fmla="*/ 332276 h 1623992"/>
                  <a:gd name="connsiteX0-4201" fmla="*/ 303474 w 1658645"/>
                  <a:gd name="connsiteY0-4202" fmla="*/ 332276 h 1626906"/>
                  <a:gd name="connsiteX1-4203" fmla="*/ 167019 w 1658645"/>
                  <a:gd name="connsiteY1-4204" fmla="*/ 283089 h 1626906"/>
                  <a:gd name="connsiteX2-4205" fmla="*/ 0 w 1658645"/>
                  <a:gd name="connsiteY2-4206" fmla="*/ 462887 h 1626906"/>
                  <a:gd name="connsiteX3-4207" fmla="*/ 8582 w 1658645"/>
                  <a:gd name="connsiteY3-4208" fmla="*/ 1049100 h 1626906"/>
                  <a:gd name="connsiteX4-4209" fmla="*/ 171829 w 1658645"/>
                  <a:gd name="connsiteY4-4210" fmla="*/ 1346300 h 1626906"/>
                  <a:gd name="connsiteX5-4211" fmla="*/ 289242 w 1658645"/>
                  <a:gd name="connsiteY5-4212" fmla="*/ 1335626 h 1626906"/>
                  <a:gd name="connsiteX6-4213" fmla="*/ 257220 w 1658645"/>
                  <a:gd name="connsiteY6-4214" fmla="*/ 1453039 h 1626906"/>
                  <a:gd name="connsiteX7-4215" fmla="*/ 413771 w 1658645"/>
                  <a:gd name="connsiteY7-4216" fmla="*/ 1602474 h 1626906"/>
                  <a:gd name="connsiteX8-4217" fmla="*/ 863072 w 1658645"/>
                  <a:gd name="connsiteY8-4218" fmla="*/ 1620889 h 1626906"/>
                  <a:gd name="connsiteX9-4219" fmla="*/ 1328796 w 1658645"/>
                  <a:gd name="connsiteY9-4220" fmla="*/ 1442991 h 1626906"/>
                  <a:gd name="connsiteX10-4221" fmla="*/ 1315611 w 1658645"/>
                  <a:gd name="connsiteY10-4222" fmla="*/ 1264887 h 1626906"/>
                  <a:gd name="connsiteX11-4223" fmla="*/ 1481164 w 1658645"/>
                  <a:gd name="connsiteY11-4224" fmla="*/ 1282256 h 1626906"/>
                  <a:gd name="connsiteX12-4225" fmla="*/ 1612810 w 1658645"/>
                  <a:gd name="connsiteY12-4226" fmla="*/ 1150611 h 1626906"/>
                  <a:gd name="connsiteX13-4227" fmla="*/ 1622546 w 1658645"/>
                  <a:gd name="connsiteY13-4228" fmla="*/ 439015 h 1626906"/>
                  <a:gd name="connsiteX14-4229" fmla="*/ 1511666 w 1658645"/>
                  <a:gd name="connsiteY14-4230" fmla="*/ 289580 h 1626906"/>
                  <a:gd name="connsiteX15-4231" fmla="*/ 1342209 w 1658645"/>
                  <a:gd name="connsiteY15-4232" fmla="*/ 327586 h 1626906"/>
                  <a:gd name="connsiteX16-4233" fmla="*/ 1367309 w 1658645"/>
                  <a:gd name="connsiteY16-4234" fmla="*/ 179283 h 1626906"/>
                  <a:gd name="connsiteX17-4235" fmla="*/ 1139242 w 1658645"/>
                  <a:gd name="connsiteY17-4236" fmla="*/ 34538 h 1626906"/>
                  <a:gd name="connsiteX18-4237" fmla="*/ 479067 w 1658645"/>
                  <a:gd name="connsiteY18-4238" fmla="*/ 15616 h 1626906"/>
                  <a:gd name="connsiteX19-4239" fmla="*/ 267734 w 1658645"/>
                  <a:gd name="connsiteY19-4240" fmla="*/ 135041 h 1626906"/>
                  <a:gd name="connsiteX20-4241" fmla="*/ 303474 w 1658645"/>
                  <a:gd name="connsiteY20-4242" fmla="*/ 332276 h 1626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9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32302" y="2671091"/>
                <a:ext cx="959939" cy="912417"/>
              </a:xfrm>
              <a:prstGeom prst="rect">
                <a:avLst/>
              </a:prstGeom>
            </p:spPr>
            <p:txBody>
              <a:bodyPr vert="horz" wrap="none">
                <a:spAutoFit/>
              </a:bodyPr>
              <a:lstStyle/>
              <a:p>
                <a:r>
                  <a:rPr lang="en-US" altLang="zh-CN" sz="2600" dirty="0">
                    <a:solidFill>
                      <a:schemeClr val="bg1"/>
                    </a:solidFill>
                    <a:latin typeface="汉仪太极体简" panose="02010604000101010101" pitchFamily="2" charset="-122"/>
                    <a:ea typeface="汉仪太极体简" panose="02010604000101010101" pitchFamily="2" charset="-122"/>
                  </a:rPr>
                  <a:t>01</a:t>
                </a:r>
                <a:endParaRPr lang="zh-CN" altLang="en-US" sz="2600" dirty="0">
                  <a:solidFill>
                    <a:schemeClr val="bg1"/>
                  </a:solidFill>
                  <a:latin typeface="汉仪太极体简" panose="02010604000101010101" pitchFamily="2" charset="-122"/>
                  <a:ea typeface="汉仪太极体简" panose="02010604000101010101" pitchFamily="2" charset="-122"/>
                </a:endParaRPr>
              </a:p>
            </p:txBody>
          </p:sp>
        </p:grpSp>
        <p:sp>
          <p:nvSpPr>
            <p:cNvPr id="2" name="矩形 1"/>
            <p:cNvSpPr/>
            <p:nvPr/>
          </p:nvSpPr>
          <p:spPr>
            <a:xfrm>
              <a:off x="2701766" y="2028981"/>
              <a:ext cx="2031325" cy="369332"/>
            </a:xfrm>
            <a:prstGeom prst="rect">
              <a:avLst/>
            </a:prstGeom>
          </p:spPr>
          <p:txBody>
            <a:bodyPr wrap="none">
              <a:spAutoFit/>
            </a:bodyPr>
            <a:lstStyle/>
            <a:p>
              <a:r>
                <a:rPr lang="zh-CN" altLang="en-US" dirty="0">
                  <a:solidFill>
                    <a:schemeClr val="tx1">
                      <a:lumMod val="75000"/>
                      <a:lumOff val="25000"/>
                    </a:schemeClr>
                  </a:solidFill>
                  <a:cs typeface="+mn-ea"/>
                  <a:sym typeface="+mn-lt"/>
                </a:rPr>
                <a:t>专业儿童拓展训练</a:t>
              </a:r>
              <a:endParaRPr lang="zh-CN" altLang="en-US" dirty="0">
                <a:solidFill>
                  <a:schemeClr val="tx1">
                    <a:lumMod val="75000"/>
                    <a:lumOff val="25000"/>
                  </a:schemeClr>
                </a:solidFill>
              </a:endParaRPr>
            </a:p>
          </p:txBody>
        </p:sp>
      </p:grpSp>
      <p:grpSp>
        <p:nvGrpSpPr>
          <p:cNvPr id="5" name="组合 4"/>
          <p:cNvGrpSpPr/>
          <p:nvPr/>
        </p:nvGrpSpPr>
        <p:grpSpPr>
          <a:xfrm>
            <a:off x="2862845" y="2542715"/>
            <a:ext cx="3469194" cy="673038"/>
            <a:chOff x="2265674" y="2930112"/>
            <a:chExt cx="3469194" cy="673038"/>
          </a:xfrm>
        </p:grpSpPr>
        <p:grpSp>
          <p:nvGrpSpPr>
            <p:cNvPr id="21" name="组合 20"/>
            <p:cNvGrpSpPr/>
            <p:nvPr/>
          </p:nvGrpSpPr>
          <p:grpSpPr>
            <a:xfrm>
              <a:off x="2265674" y="2930112"/>
              <a:ext cx="686168" cy="673038"/>
              <a:chOff x="3040277" y="2457118"/>
              <a:chExt cx="1463476" cy="1435472"/>
            </a:xfrm>
          </p:grpSpPr>
          <p:sp>
            <p:nvSpPr>
              <p:cNvPr id="22" name="任意多边形 10"/>
              <p:cNvSpPr/>
              <p:nvPr/>
            </p:nvSpPr>
            <p:spPr>
              <a:xfrm>
                <a:off x="3040277"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1" fmla="*/ 305986 w 1622438"/>
                  <a:gd name="connsiteY0-2" fmla="*/ 328669 h 1598867"/>
                  <a:gd name="connsiteX1-3" fmla="*/ 149435 w 1622438"/>
                  <a:gd name="connsiteY1-4" fmla="*/ 289531 h 1598867"/>
                  <a:gd name="connsiteX2-5" fmla="*/ 0 w 1622438"/>
                  <a:gd name="connsiteY2-6" fmla="*/ 414061 h 1598867"/>
                  <a:gd name="connsiteX3-7" fmla="*/ 3558 w 1622438"/>
                  <a:gd name="connsiteY3-8" fmla="*/ 1058054 h 1598867"/>
                  <a:gd name="connsiteX4-9" fmla="*/ 174341 w 1622438"/>
                  <a:gd name="connsiteY4-10" fmla="*/ 1342693 h 1598867"/>
                  <a:gd name="connsiteX5-11" fmla="*/ 291754 w 1622438"/>
                  <a:gd name="connsiteY5-12" fmla="*/ 1332019 h 1598867"/>
                  <a:gd name="connsiteX6-13" fmla="*/ 259732 w 1622438"/>
                  <a:gd name="connsiteY6-14" fmla="*/ 1449432 h 1598867"/>
                  <a:gd name="connsiteX7-15" fmla="*/ 416283 w 1622438"/>
                  <a:gd name="connsiteY7-16" fmla="*/ 1598867 h 1598867"/>
                  <a:gd name="connsiteX8-17" fmla="*/ 1152785 w 1622438"/>
                  <a:gd name="connsiteY8-18" fmla="*/ 1577519 h 1598867"/>
                  <a:gd name="connsiteX9-19" fmla="*/ 1348473 w 1622438"/>
                  <a:gd name="connsiteY9-20" fmla="*/ 1424526 h 1598867"/>
                  <a:gd name="connsiteX10-21" fmla="*/ 1330683 w 1622438"/>
                  <a:gd name="connsiteY10-22" fmla="*/ 1253743 h 1598867"/>
                  <a:gd name="connsiteX11-23" fmla="*/ 1483676 w 1622438"/>
                  <a:gd name="connsiteY11-24" fmla="*/ 1278649 h 1598867"/>
                  <a:gd name="connsiteX12-25" fmla="*/ 1615322 w 1622438"/>
                  <a:gd name="connsiteY12-26" fmla="*/ 1147004 h 1598867"/>
                  <a:gd name="connsiteX13-27" fmla="*/ 1622438 w 1622438"/>
                  <a:gd name="connsiteY13-28" fmla="*/ 435408 h 1598867"/>
                  <a:gd name="connsiteX14-29" fmla="*/ 1480118 w 1622438"/>
                  <a:gd name="connsiteY14-30" fmla="*/ 285973 h 1598867"/>
                  <a:gd name="connsiteX15-31" fmla="*/ 1334241 w 1622438"/>
                  <a:gd name="connsiteY15-32" fmla="*/ 310879 h 1598867"/>
                  <a:gd name="connsiteX16-33" fmla="*/ 1369821 w 1622438"/>
                  <a:gd name="connsiteY16-34" fmla="*/ 175676 h 1598867"/>
                  <a:gd name="connsiteX17-35" fmla="*/ 1170574 w 1622438"/>
                  <a:gd name="connsiteY17-36" fmla="*/ 44031 h 1598867"/>
                  <a:gd name="connsiteX18-37" fmla="*/ 501675 w 1622438"/>
                  <a:gd name="connsiteY18-38" fmla="*/ 12009 h 1598867"/>
                  <a:gd name="connsiteX19-39" fmla="*/ 256174 w 1622438"/>
                  <a:gd name="connsiteY19-40" fmla="*/ 115191 h 1598867"/>
                  <a:gd name="connsiteX20-41" fmla="*/ 305986 w 1622438"/>
                  <a:gd name="connsiteY20-42" fmla="*/ 328669 h 1598867"/>
                  <a:gd name="connsiteX0-43" fmla="*/ 305986 w 1622438"/>
                  <a:gd name="connsiteY0-44" fmla="*/ 328669 h 1598867"/>
                  <a:gd name="connsiteX1-45" fmla="*/ 149435 w 1622438"/>
                  <a:gd name="connsiteY1-46" fmla="*/ 289531 h 1598867"/>
                  <a:gd name="connsiteX2-47" fmla="*/ 0 w 1622438"/>
                  <a:gd name="connsiteY2-48" fmla="*/ 414061 h 1598867"/>
                  <a:gd name="connsiteX3-49" fmla="*/ 3558 w 1622438"/>
                  <a:gd name="connsiteY3-50" fmla="*/ 1058054 h 1598867"/>
                  <a:gd name="connsiteX4-51" fmla="*/ 174341 w 1622438"/>
                  <a:gd name="connsiteY4-52" fmla="*/ 1342693 h 1598867"/>
                  <a:gd name="connsiteX5-53" fmla="*/ 291754 w 1622438"/>
                  <a:gd name="connsiteY5-54" fmla="*/ 1332019 h 1598867"/>
                  <a:gd name="connsiteX6-55" fmla="*/ 259732 w 1622438"/>
                  <a:gd name="connsiteY6-56" fmla="*/ 1449432 h 1598867"/>
                  <a:gd name="connsiteX7-57" fmla="*/ 416283 w 1622438"/>
                  <a:gd name="connsiteY7-58" fmla="*/ 1598867 h 1598867"/>
                  <a:gd name="connsiteX8-59" fmla="*/ 1152785 w 1622438"/>
                  <a:gd name="connsiteY8-60" fmla="*/ 1577519 h 1598867"/>
                  <a:gd name="connsiteX9-61" fmla="*/ 1348473 w 1622438"/>
                  <a:gd name="connsiteY9-62" fmla="*/ 1424526 h 1598867"/>
                  <a:gd name="connsiteX10-63" fmla="*/ 1330683 w 1622438"/>
                  <a:gd name="connsiteY10-64" fmla="*/ 1253743 h 1598867"/>
                  <a:gd name="connsiteX11-65" fmla="*/ 1483676 w 1622438"/>
                  <a:gd name="connsiteY11-66" fmla="*/ 1278649 h 1598867"/>
                  <a:gd name="connsiteX12-67" fmla="*/ 1615322 w 1622438"/>
                  <a:gd name="connsiteY12-68" fmla="*/ 1147004 h 1598867"/>
                  <a:gd name="connsiteX13-69" fmla="*/ 1622438 w 1622438"/>
                  <a:gd name="connsiteY13-70" fmla="*/ 435408 h 1598867"/>
                  <a:gd name="connsiteX14-71" fmla="*/ 1480118 w 1622438"/>
                  <a:gd name="connsiteY14-72" fmla="*/ 285973 h 1598867"/>
                  <a:gd name="connsiteX15-73" fmla="*/ 1334241 w 1622438"/>
                  <a:gd name="connsiteY15-74" fmla="*/ 310879 h 1598867"/>
                  <a:gd name="connsiteX16-75" fmla="*/ 1369821 w 1622438"/>
                  <a:gd name="connsiteY16-76" fmla="*/ 175676 h 1598867"/>
                  <a:gd name="connsiteX17-77" fmla="*/ 1170574 w 1622438"/>
                  <a:gd name="connsiteY17-78" fmla="*/ 44031 h 1598867"/>
                  <a:gd name="connsiteX18-79" fmla="*/ 501675 w 1622438"/>
                  <a:gd name="connsiteY18-80" fmla="*/ 12009 h 1598867"/>
                  <a:gd name="connsiteX19-81" fmla="*/ 256174 w 1622438"/>
                  <a:gd name="connsiteY19-82" fmla="*/ 115191 h 1598867"/>
                  <a:gd name="connsiteX20-83" fmla="*/ 305986 w 1622438"/>
                  <a:gd name="connsiteY20-84" fmla="*/ 328669 h 1598867"/>
                  <a:gd name="connsiteX0-85" fmla="*/ 305986 w 1622438"/>
                  <a:gd name="connsiteY0-86" fmla="*/ 328669 h 1598867"/>
                  <a:gd name="connsiteX1-87" fmla="*/ 149435 w 1622438"/>
                  <a:gd name="connsiteY1-88" fmla="*/ 289531 h 1598867"/>
                  <a:gd name="connsiteX2-89" fmla="*/ 0 w 1622438"/>
                  <a:gd name="connsiteY2-90" fmla="*/ 414061 h 1598867"/>
                  <a:gd name="connsiteX3-91" fmla="*/ 3558 w 1622438"/>
                  <a:gd name="connsiteY3-92" fmla="*/ 1058054 h 1598867"/>
                  <a:gd name="connsiteX4-93" fmla="*/ 174341 w 1622438"/>
                  <a:gd name="connsiteY4-94" fmla="*/ 1342693 h 1598867"/>
                  <a:gd name="connsiteX5-95" fmla="*/ 291754 w 1622438"/>
                  <a:gd name="connsiteY5-96" fmla="*/ 1332019 h 1598867"/>
                  <a:gd name="connsiteX6-97" fmla="*/ 259732 w 1622438"/>
                  <a:gd name="connsiteY6-98" fmla="*/ 1449432 h 1598867"/>
                  <a:gd name="connsiteX7-99" fmla="*/ 416283 w 1622438"/>
                  <a:gd name="connsiteY7-100" fmla="*/ 1598867 h 1598867"/>
                  <a:gd name="connsiteX8-101" fmla="*/ 1152785 w 1622438"/>
                  <a:gd name="connsiteY8-102" fmla="*/ 1577519 h 1598867"/>
                  <a:gd name="connsiteX9-103" fmla="*/ 1348473 w 1622438"/>
                  <a:gd name="connsiteY9-104" fmla="*/ 1424526 h 1598867"/>
                  <a:gd name="connsiteX10-105" fmla="*/ 1330683 w 1622438"/>
                  <a:gd name="connsiteY10-106" fmla="*/ 1253743 h 1598867"/>
                  <a:gd name="connsiteX11-107" fmla="*/ 1483676 w 1622438"/>
                  <a:gd name="connsiteY11-108" fmla="*/ 1278649 h 1598867"/>
                  <a:gd name="connsiteX12-109" fmla="*/ 1615322 w 1622438"/>
                  <a:gd name="connsiteY12-110" fmla="*/ 1147004 h 1598867"/>
                  <a:gd name="connsiteX13-111" fmla="*/ 1622438 w 1622438"/>
                  <a:gd name="connsiteY13-112" fmla="*/ 435408 h 1598867"/>
                  <a:gd name="connsiteX14-113" fmla="*/ 1480118 w 1622438"/>
                  <a:gd name="connsiteY14-114" fmla="*/ 285973 h 1598867"/>
                  <a:gd name="connsiteX15-115" fmla="*/ 1334241 w 1622438"/>
                  <a:gd name="connsiteY15-116" fmla="*/ 310879 h 1598867"/>
                  <a:gd name="connsiteX16-117" fmla="*/ 1369821 w 1622438"/>
                  <a:gd name="connsiteY16-118" fmla="*/ 175676 h 1598867"/>
                  <a:gd name="connsiteX17-119" fmla="*/ 1170574 w 1622438"/>
                  <a:gd name="connsiteY17-120" fmla="*/ 44031 h 1598867"/>
                  <a:gd name="connsiteX18-121" fmla="*/ 501675 w 1622438"/>
                  <a:gd name="connsiteY18-122" fmla="*/ 12009 h 1598867"/>
                  <a:gd name="connsiteX19-123" fmla="*/ 256174 w 1622438"/>
                  <a:gd name="connsiteY19-124" fmla="*/ 115191 h 1598867"/>
                  <a:gd name="connsiteX20-125" fmla="*/ 305986 w 1622438"/>
                  <a:gd name="connsiteY20-126" fmla="*/ 328669 h 1598867"/>
                  <a:gd name="connsiteX0-127" fmla="*/ 305986 w 1622438"/>
                  <a:gd name="connsiteY0-128" fmla="*/ 328669 h 1598867"/>
                  <a:gd name="connsiteX1-129" fmla="*/ 149435 w 1622438"/>
                  <a:gd name="connsiteY1-130" fmla="*/ 289531 h 1598867"/>
                  <a:gd name="connsiteX2-131" fmla="*/ 0 w 1622438"/>
                  <a:gd name="connsiteY2-132" fmla="*/ 414061 h 1598867"/>
                  <a:gd name="connsiteX3-133" fmla="*/ 3558 w 1622438"/>
                  <a:gd name="connsiteY3-134" fmla="*/ 1058054 h 1598867"/>
                  <a:gd name="connsiteX4-135" fmla="*/ 174341 w 1622438"/>
                  <a:gd name="connsiteY4-136" fmla="*/ 1342693 h 1598867"/>
                  <a:gd name="connsiteX5-137" fmla="*/ 291754 w 1622438"/>
                  <a:gd name="connsiteY5-138" fmla="*/ 1332019 h 1598867"/>
                  <a:gd name="connsiteX6-139" fmla="*/ 259732 w 1622438"/>
                  <a:gd name="connsiteY6-140" fmla="*/ 1449432 h 1598867"/>
                  <a:gd name="connsiteX7-141" fmla="*/ 416283 w 1622438"/>
                  <a:gd name="connsiteY7-142" fmla="*/ 1598867 h 1598867"/>
                  <a:gd name="connsiteX8-143" fmla="*/ 1152785 w 1622438"/>
                  <a:gd name="connsiteY8-144" fmla="*/ 1577519 h 1598867"/>
                  <a:gd name="connsiteX9-145" fmla="*/ 1348473 w 1622438"/>
                  <a:gd name="connsiteY9-146" fmla="*/ 1424526 h 1598867"/>
                  <a:gd name="connsiteX10-147" fmla="*/ 1330683 w 1622438"/>
                  <a:gd name="connsiteY10-148" fmla="*/ 1253743 h 1598867"/>
                  <a:gd name="connsiteX11-149" fmla="*/ 1483676 w 1622438"/>
                  <a:gd name="connsiteY11-150" fmla="*/ 1278649 h 1598867"/>
                  <a:gd name="connsiteX12-151" fmla="*/ 1615322 w 1622438"/>
                  <a:gd name="connsiteY12-152" fmla="*/ 1147004 h 1598867"/>
                  <a:gd name="connsiteX13-153" fmla="*/ 1622438 w 1622438"/>
                  <a:gd name="connsiteY13-154" fmla="*/ 435408 h 1598867"/>
                  <a:gd name="connsiteX14-155" fmla="*/ 1480118 w 1622438"/>
                  <a:gd name="connsiteY14-156" fmla="*/ 285973 h 1598867"/>
                  <a:gd name="connsiteX15-157" fmla="*/ 1334241 w 1622438"/>
                  <a:gd name="connsiteY15-158" fmla="*/ 310879 h 1598867"/>
                  <a:gd name="connsiteX16-159" fmla="*/ 1369821 w 1622438"/>
                  <a:gd name="connsiteY16-160" fmla="*/ 175676 h 1598867"/>
                  <a:gd name="connsiteX17-161" fmla="*/ 1170574 w 1622438"/>
                  <a:gd name="connsiteY17-162" fmla="*/ 44031 h 1598867"/>
                  <a:gd name="connsiteX18-163" fmla="*/ 501675 w 1622438"/>
                  <a:gd name="connsiteY18-164" fmla="*/ 12009 h 1598867"/>
                  <a:gd name="connsiteX19-165" fmla="*/ 256174 w 1622438"/>
                  <a:gd name="connsiteY19-166" fmla="*/ 115191 h 1598867"/>
                  <a:gd name="connsiteX20-167" fmla="*/ 305986 w 1622438"/>
                  <a:gd name="connsiteY20-168" fmla="*/ 328669 h 1598867"/>
                  <a:gd name="connsiteX0-169" fmla="*/ 305986 w 1622438"/>
                  <a:gd name="connsiteY0-170" fmla="*/ 328669 h 1598867"/>
                  <a:gd name="connsiteX1-171" fmla="*/ 149435 w 1622438"/>
                  <a:gd name="connsiteY1-172" fmla="*/ 289531 h 1598867"/>
                  <a:gd name="connsiteX2-173" fmla="*/ 0 w 1622438"/>
                  <a:gd name="connsiteY2-174" fmla="*/ 414061 h 1598867"/>
                  <a:gd name="connsiteX3-175" fmla="*/ 3558 w 1622438"/>
                  <a:gd name="connsiteY3-176" fmla="*/ 1058054 h 1598867"/>
                  <a:gd name="connsiteX4-177" fmla="*/ 174341 w 1622438"/>
                  <a:gd name="connsiteY4-178" fmla="*/ 1342693 h 1598867"/>
                  <a:gd name="connsiteX5-179" fmla="*/ 291754 w 1622438"/>
                  <a:gd name="connsiteY5-180" fmla="*/ 1332019 h 1598867"/>
                  <a:gd name="connsiteX6-181" fmla="*/ 259732 w 1622438"/>
                  <a:gd name="connsiteY6-182" fmla="*/ 1449432 h 1598867"/>
                  <a:gd name="connsiteX7-183" fmla="*/ 416283 w 1622438"/>
                  <a:gd name="connsiteY7-184" fmla="*/ 1598867 h 1598867"/>
                  <a:gd name="connsiteX8-185" fmla="*/ 1152785 w 1622438"/>
                  <a:gd name="connsiteY8-186" fmla="*/ 1577519 h 1598867"/>
                  <a:gd name="connsiteX9-187" fmla="*/ 1348473 w 1622438"/>
                  <a:gd name="connsiteY9-188" fmla="*/ 1424526 h 1598867"/>
                  <a:gd name="connsiteX10-189" fmla="*/ 1330683 w 1622438"/>
                  <a:gd name="connsiteY10-190" fmla="*/ 1253743 h 1598867"/>
                  <a:gd name="connsiteX11-191" fmla="*/ 1483676 w 1622438"/>
                  <a:gd name="connsiteY11-192" fmla="*/ 1278649 h 1598867"/>
                  <a:gd name="connsiteX12-193" fmla="*/ 1615322 w 1622438"/>
                  <a:gd name="connsiteY12-194" fmla="*/ 1147004 h 1598867"/>
                  <a:gd name="connsiteX13-195" fmla="*/ 1622438 w 1622438"/>
                  <a:gd name="connsiteY13-196" fmla="*/ 435408 h 1598867"/>
                  <a:gd name="connsiteX14-197" fmla="*/ 1480118 w 1622438"/>
                  <a:gd name="connsiteY14-198" fmla="*/ 285973 h 1598867"/>
                  <a:gd name="connsiteX15-199" fmla="*/ 1334241 w 1622438"/>
                  <a:gd name="connsiteY15-200" fmla="*/ 310879 h 1598867"/>
                  <a:gd name="connsiteX16-201" fmla="*/ 1369821 w 1622438"/>
                  <a:gd name="connsiteY16-202" fmla="*/ 175676 h 1598867"/>
                  <a:gd name="connsiteX17-203" fmla="*/ 1170574 w 1622438"/>
                  <a:gd name="connsiteY17-204" fmla="*/ 44031 h 1598867"/>
                  <a:gd name="connsiteX18-205" fmla="*/ 501675 w 1622438"/>
                  <a:gd name="connsiteY18-206" fmla="*/ 12009 h 1598867"/>
                  <a:gd name="connsiteX19-207" fmla="*/ 268011 w 1622438"/>
                  <a:gd name="connsiteY19-208" fmla="*/ 112231 h 1598867"/>
                  <a:gd name="connsiteX20-209" fmla="*/ 305986 w 1622438"/>
                  <a:gd name="connsiteY20-210" fmla="*/ 328669 h 1598867"/>
                  <a:gd name="connsiteX0-211" fmla="*/ 305986 w 1622438"/>
                  <a:gd name="connsiteY0-212" fmla="*/ 328669 h 1598867"/>
                  <a:gd name="connsiteX1-213" fmla="*/ 149435 w 1622438"/>
                  <a:gd name="connsiteY1-214" fmla="*/ 289531 h 1598867"/>
                  <a:gd name="connsiteX2-215" fmla="*/ 0 w 1622438"/>
                  <a:gd name="connsiteY2-216" fmla="*/ 414061 h 1598867"/>
                  <a:gd name="connsiteX3-217" fmla="*/ 3558 w 1622438"/>
                  <a:gd name="connsiteY3-218" fmla="*/ 1058054 h 1598867"/>
                  <a:gd name="connsiteX4-219" fmla="*/ 174341 w 1622438"/>
                  <a:gd name="connsiteY4-220" fmla="*/ 1342693 h 1598867"/>
                  <a:gd name="connsiteX5-221" fmla="*/ 291754 w 1622438"/>
                  <a:gd name="connsiteY5-222" fmla="*/ 1332019 h 1598867"/>
                  <a:gd name="connsiteX6-223" fmla="*/ 259732 w 1622438"/>
                  <a:gd name="connsiteY6-224" fmla="*/ 1449432 h 1598867"/>
                  <a:gd name="connsiteX7-225" fmla="*/ 416283 w 1622438"/>
                  <a:gd name="connsiteY7-226" fmla="*/ 1598867 h 1598867"/>
                  <a:gd name="connsiteX8-227" fmla="*/ 1152785 w 1622438"/>
                  <a:gd name="connsiteY8-228" fmla="*/ 1577519 h 1598867"/>
                  <a:gd name="connsiteX9-229" fmla="*/ 1348473 w 1622438"/>
                  <a:gd name="connsiteY9-230" fmla="*/ 1424526 h 1598867"/>
                  <a:gd name="connsiteX10-231" fmla="*/ 1330683 w 1622438"/>
                  <a:gd name="connsiteY10-232" fmla="*/ 1253743 h 1598867"/>
                  <a:gd name="connsiteX11-233" fmla="*/ 1483676 w 1622438"/>
                  <a:gd name="connsiteY11-234" fmla="*/ 1278649 h 1598867"/>
                  <a:gd name="connsiteX12-235" fmla="*/ 1615322 w 1622438"/>
                  <a:gd name="connsiteY12-236" fmla="*/ 1147004 h 1598867"/>
                  <a:gd name="connsiteX13-237" fmla="*/ 1622438 w 1622438"/>
                  <a:gd name="connsiteY13-238" fmla="*/ 435408 h 1598867"/>
                  <a:gd name="connsiteX14-239" fmla="*/ 1480118 w 1622438"/>
                  <a:gd name="connsiteY14-240" fmla="*/ 285973 h 1598867"/>
                  <a:gd name="connsiteX15-241" fmla="*/ 1334241 w 1622438"/>
                  <a:gd name="connsiteY15-242" fmla="*/ 310879 h 1598867"/>
                  <a:gd name="connsiteX16-243" fmla="*/ 1369821 w 1622438"/>
                  <a:gd name="connsiteY16-244" fmla="*/ 175676 h 1598867"/>
                  <a:gd name="connsiteX17-245" fmla="*/ 1170574 w 1622438"/>
                  <a:gd name="connsiteY17-246" fmla="*/ 44031 h 1598867"/>
                  <a:gd name="connsiteX18-247" fmla="*/ 501675 w 1622438"/>
                  <a:gd name="connsiteY18-248" fmla="*/ 12009 h 1598867"/>
                  <a:gd name="connsiteX19-249" fmla="*/ 268011 w 1622438"/>
                  <a:gd name="connsiteY19-250" fmla="*/ 112231 h 1598867"/>
                  <a:gd name="connsiteX20-251" fmla="*/ 305986 w 1622438"/>
                  <a:gd name="connsiteY20-252" fmla="*/ 328669 h 1598867"/>
                  <a:gd name="connsiteX0-253" fmla="*/ 305986 w 1622438"/>
                  <a:gd name="connsiteY0-254" fmla="*/ 328669 h 1598867"/>
                  <a:gd name="connsiteX1-255" fmla="*/ 149435 w 1622438"/>
                  <a:gd name="connsiteY1-256" fmla="*/ 289531 h 1598867"/>
                  <a:gd name="connsiteX2-257" fmla="*/ 0 w 1622438"/>
                  <a:gd name="connsiteY2-258" fmla="*/ 414061 h 1598867"/>
                  <a:gd name="connsiteX3-259" fmla="*/ 3558 w 1622438"/>
                  <a:gd name="connsiteY3-260" fmla="*/ 1058054 h 1598867"/>
                  <a:gd name="connsiteX4-261" fmla="*/ 174341 w 1622438"/>
                  <a:gd name="connsiteY4-262" fmla="*/ 1342693 h 1598867"/>
                  <a:gd name="connsiteX5-263" fmla="*/ 291754 w 1622438"/>
                  <a:gd name="connsiteY5-264" fmla="*/ 1332019 h 1598867"/>
                  <a:gd name="connsiteX6-265" fmla="*/ 259732 w 1622438"/>
                  <a:gd name="connsiteY6-266" fmla="*/ 1449432 h 1598867"/>
                  <a:gd name="connsiteX7-267" fmla="*/ 416283 w 1622438"/>
                  <a:gd name="connsiteY7-268" fmla="*/ 1598867 h 1598867"/>
                  <a:gd name="connsiteX8-269" fmla="*/ 1152785 w 1622438"/>
                  <a:gd name="connsiteY8-270" fmla="*/ 1577519 h 1598867"/>
                  <a:gd name="connsiteX9-271" fmla="*/ 1348473 w 1622438"/>
                  <a:gd name="connsiteY9-272" fmla="*/ 1424526 h 1598867"/>
                  <a:gd name="connsiteX10-273" fmla="*/ 1330683 w 1622438"/>
                  <a:gd name="connsiteY10-274" fmla="*/ 1253743 h 1598867"/>
                  <a:gd name="connsiteX11-275" fmla="*/ 1483676 w 1622438"/>
                  <a:gd name="connsiteY11-276" fmla="*/ 1278649 h 1598867"/>
                  <a:gd name="connsiteX12-277" fmla="*/ 1615322 w 1622438"/>
                  <a:gd name="connsiteY12-278" fmla="*/ 1147004 h 1598867"/>
                  <a:gd name="connsiteX13-279" fmla="*/ 1622438 w 1622438"/>
                  <a:gd name="connsiteY13-280" fmla="*/ 435408 h 1598867"/>
                  <a:gd name="connsiteX14-281" fmla="*/ 1480118 w 1622438"/>
                  <a:gd name="connsiteY14-282" fmla="*/ 285973 h 1598867"/>
                  <a:gd name="connsiteX15-283" fmla="*/ 1334241 w 1622438"/>
                  <a:gd name="connsiteY15-284" fmla="*/ 310879 h 1598867"/>
                  <a:gd name="connsiteX16-285" fmla="*/ 1369821 w 1622438"/>
                  <a:gd name="connsiteY16-286" fmla="*/ 175676 h 1598867"/>
                  <a:gd name="connsiteX17-287" fmla="*/ 1170574 w 1622438"/>
                  <a:gd name="connsiteY17-288" fmla="*/ 44031 h 1598867"/>
                  <a:gd name="connsiteX18-289" fmla="*/ 501675 w 1622438"/>
                  <a:gd name="connsiteY18-290" fmla="*/ 12009 h 1598867"/>
                  <a:gd name="connsiteX19-291" fmla="*/ 268011 w 1622438"/>
                  <a:gd name="connsiteY19-292" fmla="*/ 112231 h 1598867"/>
                  <a:gd name="connsiteX20-293" fmla="*/ 305986 w 1622438"/>
                  <a:gd name="connsiteY20-294" fmla="*/ 328669 h 1598867"/>
                  <a:gd name="connsiteX0-295" fmla="*/ 305986 w 1622438"/>
                  <a:gd name="connsiteY0-296" fmla="*/ 328669 h 1598867"/>
                  <a:gd name="connsiteX1-297" fmla="*/ 149435 w 1622438"/>
                  <a:gd name="connsiteY1-298" fmla="*/ 289531 h 1598867"/>
                  <a:gd name="connsiteX2-299" fmla="*/ 0 w 1622438"/>
                  <a:gd name="connsiteY2-300" fmla="*/ 414061 h 1598867"/>
                  <a:gd name="connsiteX3-301" fmla="*/ 3558 w 1622438"/>
                  <a:gd name="connsiteY3-302" fmla="*/ 1058054 h 1598867"/>
                  <a:gd name="connsiteX4-303" fmla="*/ 174341 w 1622438"/>
                  <a:gd name="connsiteY4-304" fmla="*/ 1342693 h 1598867"/>
                  <a:gd name="connsiteX5-305" fmla="*/ 291754 w 1622438"/>
                  <a:gd name="connsiteY5-306" fmla="*/ 1332019 h 1598867"/>
                  <a:gd name="connsiteX6-307" fmla="*/ 259732 w 1622438"/>
                  <a:gd name="connsiteY6-308" fmla="*/ 1449432 h 1598867"/>
                  <a:gd name="connsiteX7-309" fmla="*/ 416283 w 1622438"/>
                  <a:gd name="connsiteY7-310" fmla="*/ 1598867 h 1598867"/>
                  <a:gd name="connsiteX8-311" fmla="*/ 1152785 w 1622438"/>
                  <a:gd name="connsiteY8-312" fmla="*/ 1577519 h 1598867"/>
                  <a:gd name="connsiteX9-313" fmla="*/ 1348473 w 1622438"/>
                  <a:gd name="connsiteY9-314" fmla="*/ 1424526 h 1598867"/>
                  <a:gd name="connsiteX10-315" fmla="*/ 1330683 w 1622438"/>
                  <a:gd name="connsiteY10-316" fmla="*/ 1253743 h 1598867"/>
                  <a:gd name="connsiteX11-317" fmla="*/ 1483676 w 1622438"/>
                  <a:gd name="connsiteY11-318" fmla="*/ 1278649 h 1598867"/>
                  <a:gd name="connsiteX12-319" fmla="*/ 1615322 w 1622438"/>
                  <a:gd name="connsiteY12-320" fmla="*/ 1147004 h 1598867"/>
                  <a:gd name="connsiteX13-321" fmla="*/ 1622438 w 1622438"/>
                  <a:gd name="connsiteY13-322" fmla="*/ 435408 h 1598867"/>
                  <a:gd name="connsiteX14-323" fmla="*/ 1480118 w 1622438"/>
                  <a:gd name="connsiteY14-324" fmla="*/ 285973 h 1598867"/>
                  <a:gd name="connsiteX15-325" fmla="*/ 1334241 w 1622438"/>
                  <a:gd name="connsiteY15-326" fmla="*/ 310879 h 1598867"/>
                  <a:gd name="connsiteX16-327" fmla="*/ 1369821 w 1622438"/>
                  <a:gd name="connsiteY16-328" fmla="*/ 175676 h 1598867"/>
                  <a:gd name="connsiteX17-329" fmla="*/ 1170574 w 1622438"/>
                  <a:gd name="connsiteY17-330" fmla="*/ 44031 h 1598867"/>
                  <a:gd name="connsiteX18-331" fmla="*/ 501675 w 1622438"/>
                  <a:gd name="connsiteY18-332" fmla="*/ 12009 h 1598867"/>
                  <a:gd name="connsiteX19-333" fmla="*/ 282807 w 1622438"/>
                  <a:gd name="connsiteY19-334" fmla="*/ 106313 h 1598867"/>
                  <a:gd name="connsiteX20-335" fmla="*/ 305986 w 1622438"/>
                  <a:gd name="connsiteY20-336" fmla="*/ 328669 h 1598867"/>
                  <a:gd name="connsiteX0-337" fmla="*/ 305986 w 1622438"/>
                  <a:gd name="connsiteY0-338" fmla="*/ 328669 h 1598867"/>
                  <a:gd name="connsiteX1-339" fmla="*/ 149435 w 1622438"/>
                  <a:gd name="connsiteY1-340" fmla="*/ 289531 h 1598867"/>
                  <a:gd name="connsiteX2-341" fmla="*/ 0 w 1622438"/>
                  <a:gd name="connsiteY2-342" fmla="*/ 414061 h 1598867"/>
                  <a:gd name="connsiteX3-343" fmla="*/ 3558 w 1622438"/>
                  <a:gd name="connsiteY3-344" fmla="*/ 1058054 h 1598867"/>
                  <a:gd name="connsiteX4-345" fmla="*/ 174341 w 1622438"/>
                  <a:gd name="connsiteY4-346" fmla="*/ 1342693 h 1598867"/>
                  <a:gd name="connsiteX5-347" fmla="*/ 291754 w 1622438"/>
                  <a:gd name="connsiteY5-348" fmla="*/ 1332019 h 1598867"/>
                  <a:gd name="connsiteX6-349" fmla="*/ 259732 w 1622438"/>
                  <a:gd name="connsiteY6-350" fmla="*/ 1449432 h 1598867"/>
                  <a:gd name="connsiteX7-351" fmla="*/ 416283 w 1622438"/>
                  <a:gd name="connsiteY7-352" fmla="*/ 1598867 h 1598867"/>
                  <a:gd name="connsiteX8-353" fmla="*/ 1152785 w 1622438"/>
                  <a:gd name="connsiteY8-354" fmla="*/ 1577519 h 1598867"/>
                  <a:gd name="connsiteX9-355" fmla="*/ 1348473 w 1622438"/>
                  <a:gd name="connsiteY9-356" fmla="*/ 1424526 h 1598867"/>
                  <a:gd name="connsiteX10-357" fmla="*/ 1330683 w 1622438"/>
                  <a:gd name="connsiteY10-358" fmla="*/ 1253743 h 1598867"/>
                  <a:gd name="connsiteX11-359" fmla="*/ 1483676 w 1622438"/>
                  <a:gd name="connsiteY11-360" fmla="*/ 1278649 h 1598867"/>
                  <a:gd name="connsiteX12-361" fmla="*/ 1615322 w 1622438"/>
                  <a:gd name="connsiteY12-362" fmla="*/ 1147004 h 1598867"/>
                  <a:gd name="connsiteX13-363" fmla="*/ 1622438 w 1622438"/>
                  <a:gd name="connsiteY13-364" fmla="*/ 435408 h 1598867"/>
                  <a:gd name="connsiteX14-365" fmla="*/ 1480118 w 1622438"/>
                  <a:gd name="connsiteY14-366" fmla="*/ 285973 h 1598867"/>
                  <a:gd name="connsiteX15-367" fmla="*/ 1334241 w 1622438"/>
                  <a:gd name="connsiteY15-368" fmla="*/ 310879 h 1598867"/>
                  <a:gd name="connsiteX16-369" fmla="*/ 1369821 w 1622438"/>
                  <a:gd name="connsiteY16-370" fmla="*/ 175676 h 1598867"/>
                  <a:gd name="connsiteX17-371" fmla="*/ 1170574 w 1622438"/>
                  <a:gd name="connsiteY17-372" fmla="*/ 44031 h 1598867"/>
                  <a:gd name="connsiteX18-373" fmla="*/ 501675 w 1622438"/>
                  <a:gd name="connsiteY18-374" fmla="*/ 12009 h 1598867"/>
                  <a:gd name="connsiteX19-375" fmla="*/ 282807 w 1622438"/>
                  <a:gd name="connsiteY19-376" fmla="*/ 106313 h 1598867"/>
                  <a:gd name="connsiteX20-377" fmla="*/ 305986 w 1622438"/>
                  <a:gd name="connsiteY20-378" fmla="*/ 328669 h 1598867"/>
                  <a:gd name="connsiteX0-379" fmla="*/ 305986 w 1622438"/>
                  <a:gd name="connsiteY0-380" fmla="*/ 328669 h 1598867"/>
                  <a:gd name="connsiteX1-381" fmla="*/ 149435 w 1622438"/>
                  <a:gd name="connsiteY1-382" fmla="*/ 289531 h 1598867"/>
                  <a:gd name="connsiteX2-383" fmla="*/ 0 w 1622438"/>
                  <a:gd name="connsiteY2-384" fmla="*/ 414061 h 1598867"/>
                  <a:gd name="connsiteX3-385" fmla="*/ 3558 w 1622438"/>
                  <a:gd name="connsiteY3-386" fmla="*/ 1058054 h 1598867"/>
                  <a:gd name="connsiteX4-387" fmla="*/ 174341 w 1622438"/>
                  <a:gd name="connsiteY4-388" fmla="*/ 1342693 h 1598867"/>
                  <a:gd name="connsiteX5-389" fmla="*/ 291754 w 1622438"/>
                  <a:gd name="connsiteY5-390" fmla="*/ 1332019 h 1598867"/>
                  <a:gd name="connsiteX6-391" fmla="*/ 259732 w 1622438"/>
                  <a:gd name="connsiteY6-392" fmla="*/ 1449432 h 1598867"/>
                  <a:gd name="connsiteX7-393" fmla="*/ 416283 w 1622438"/>
                  <a:gd name="connsiteY7-394" fmla="*/ 1598867 h 1598867"/>
                  <a:gd name="connsiteX8-395" fmla="*/ 1152785 w 1622438"/>
                  <a:gd name="connsiteY8-396" fmla="*/ 1577519 h 1598867"/>
                  <a:gd name="connsiteX9-397" fmla="*/ 1348473 w 1622438"/>
                  <a:gd name="connsiteY9-398" fmla="*/ 1424526 h 1598867"/>
                  <a:gd name="connsiteX10-399" fmla="*/ 1330683 w 1622438"/>
                  <a:gd name="connsiteY10-400" fmla="*/ 1253743 h 1598867"/>
                  <a:gd name="connsiteX11-401" fmla="*/ 1483676 w 1622438"/>
                  <a:gd name="connsiteY11-402" fmla="*/ 1278649 h 1598867"/>
                  <a:gd name="connsiteX12-403" fmla="*/ 1615322 w 1622438"/>
                  <a:gd name="connsiteY12-404" fmla="*/ 1147004 h 1598867"/>
                  <a:gd name="connsiteX13-405" fmla="*/ 1622438 w 1622438"/>
                  <a:gd name="connsiteY13-406" fmla="*/ 435408 h 1598867"/>
                  <a:gd name="connsiteX14-407" fmla="*/ 1480118 w 1622438"/>
                  <a:gd name="connsiteY14-408" fmla="*/ 285973 h 1598867"/>
                  <a:gd name="connsiteX15-409" fmla="*/ 1334241 w 1622438"/>
                  <a:gd name="connsiteY15-410" fmla="*/ 310879 h 1598867"/>
                  <a:gd name="connsiteX16-411" fmla="*/ 1369821 w 1622438"/>
                  <a:gd name="connsiteY16-412" fmla="*/ 175676 h 1598867"/>
                  <a:gd name="connsiteX17-413" fmla="*/ 1170574 w 1622438"/>
                  <a:gd name="connsiteY17-414" fmla="*/ 44031 h 1598867"/>
                  <a:gd name="connsiteX18-415" fmla="*/ 501675 w 1622438"/>
                  <a:gd name="connsiteY18-416" fmla="*/ 12009 h 1598867"/>
                  <a:gd name="connsiteX19-417" fmla="*/ 282807 w 1622438"/>
                  <a:gd name="connsiteY19-418" fmla="*/ 106313 h 1598867"/>
                  <a:gd name="connsiteX20-419" fmla="*/ 305986 w 1622438"/>
                  <a:gd name="connsiteY20-420" fmla="*/ 328669 h 1598867"/>
                  <a:gd name="connsiteX0-421" fmla="*/ 305986 w 1622438"/>
                  <a:gd name="connsiteY0-422" fmla="*/ 332410 h 1602608"/>
                  <a:gd name="connsiteX1-423" fmla="*/ 149435 w 1622438"/>
                  <a:gd name="connsiteY1-424" fmla="*/ 293272 h 1602608"/>
                  <a:gd name="connsiteX2-425" fmla="*/ 0 w 1622438"/>
                  <a:gd name="connsiteY2-426" fmla="*/ 417802 h 1602608"/>
                  <a:gd name="connsiteX3-427" fmla="*/ 3558 w 1622438"/>
                  <a:gd name="connsiteY3-428" fmla="*/ 1061795 h 1602608"/>
                  <a:gd name="connsiteX4-429" fmla="*/ 174341 w 1622438"/>
                  <a:gd name="connsiteY4-430" fmla="*/ 1346434 h 1602608"/>
                  <a:gd name="connsiteX5-431" fmla="*/ 291754 w 1622438"/>
                  <a:gd name="connsiteY5-432" fmla="*/ 1335760 h 1602608"/>
                  <a:gd name="connsiteX6-433" fmla="*/ 259732 w 1622438"/>
                  <a:gd name="connsiteY6-434" fmla="*/ 1453173 h 1602608"/>
                  <a:gd name="connsiteX7-435" fmla="*/ 416283 w 1622438"/>
                  <a:gd name="connsiteY7-436" fmla="*/ 1602608 h 1602608"/>
                  <a:gd name="connsiteX8-437" fmla="*/ 1152785 w 1622438"/>
                  <a:gd name="connsiteY8-438" fmla="*/ 1581260 h 1602608"/>
                  <a:gd name="connsiteX9-439" fmla="*/ 1348473 w 1622438"/>
                  <a:gd name="connsiteY9-440" fmla="*/ 1428267 h 1602608"/>
                  <a:gd name="connsiteX10-441" fmla="*/ 1330683 w 1622438"/>
                  <a:gd name="connsiteY10-442" fmla="*/ 1257484 h 1602608"/>
                  <a:gd name="connsiteX11-443" fmla="*/ 1483676 w 1622438"/>
                  <a:gd name="connsiteY11-444" fmla="*/ 1282390 h 1602608"/>
                  <a:gd name="connsiteX12-445" fmla="*/ 1615322 w 1622438"/>
                  <a:gd name="connsiteY12-446" fmla="*/ 1150745 h 1602608"/>
                  <a:gd name="connsiteX13-447" fmla="*/ 1622438 w 1622438"/>
                  <a:gd name="connsiteY13-448" fmla="*/ 439149 h 1602608"/>
                  <a:gd name="connsiteX14-449" fmla="*/ 1480118 w 1622438"/>
                  <a:gd name="connsiteY14-450" fmla="*/ 289714 h 1602608"/>
                  <a:gd name="connsiteX15-451" fmla="*/ 1334241 w 1622438"/>
                  <a:gd name="connsiteY15-452" fmla="*/ 314620 h 1602608"/>
                  <a:gd name="connsiteX16-453" fmla="*/ 1369821 w 1622438"/>
                  <a:gd name="connsiteY16-454" fmla="*/ 179417 h 1602608"/>
                  <a:gd name="connsiteX17-455" fmla="*/ 1170574 w 1622438"/>
                  <a:gd name="connsiteY17-456" fmla="*/ 47772 h 1602608"/>
                  <a:gd name="connsiteX18-457" fmla="*/ 501675 w 1622438"/>
                  <a:gd name="connsiteY18-458" fmla="*/ 15750 h 1602608"/>
                  <a:gd name="connsiteX19-459" fmla="*/ 282807 w 1622438"/>
                  <a:gd name="connsiteY19-460" fmla="*/ 110054 h 1602608"/>
                  <a:gd name="connsiteX20-461" fmla="*/ 305986 w 1622438"/>
                  <a:gd name="connsiteY20-462" fmla="*/ 332410 h 1602608"/>
                  <a:gd name="connsiteX0-463" fmla="*/ 305986 w 1622438"/>
                  <a:gd name="connsiteY0-464" fmla="*/ 332410 h 1602608"/>
                  <a:gd name="connsiteX1-465" fmla="*/ 149435 w 1622438"/>
                  <a:gd name="connsiteY1-466" fmla="*/ 293272 h 1602608"/>
                  <a:gd name="connsiteX2-467" fmla="*/ 0 w 1622438"/>
                  <a:gd name="connsiteY2-468" fmla="*/ 417802 h 1602608"/>
                  <a:gd name="connsiteX3-469" fmla="*/ 3558 w 1622438"/>
                  <a:gd name="connsiteY3-470" fmla="*/ 1061795 h 1602608"/>
                  <a:gd name="connsiteX4-471" fmla="*/ 174341 w 1622438"/>
                  <a:gd name="connsiteY4-472" fmla="*/ 1346434 h 1602608"/>
                  <a:gd name="connsiteX5-473" fmla="*/ 291754 w 1622438"/>
                  <a:gd name="connsiteY5-474" fmla="*/ 1335760 h 1602608"/>
                  <a:gd name="connsiteX6-475" fmla="*/ 259732 w 1622438"/>
                  <a:gd name="connsiteY6-476" fmla="*/ 1453173 h 1602608"/>
                  <a:gd name="connsiteX7-477" fmla="*/ 416283 w 1622438"/>
                  <a:gd name="connsiteY7-478" fmla="*/ 1602608 h 1602608"/>
                  <a:gd name="connsiteX8-479" fmla="*/ 1152785 w 1622438"/>
                  <a:gd name="connsiteY8-480" fmla="*/ 1581260 h 1602608"/>
                  <a:gd name="connsiteX9-481" fmla="*/ 1348473 w 1622438"/>
                  <a:gd name="connsiteY9-482" fmla="*/ 1428267 h 1602608"/>
                  <a:gd name="connsiteX10-483" fmla="*/ 1330683 w 1622438"/>
                  <a:gd name="connsiteY10-484" fmla="*/ 1257484 h 1602608"/>
                  <a:gd name="connsiteX11-485" fmla="*/ 1483676 w 1622438"/>
                  <a:gd name="connsiteY11-486" fmla="*/ 1282390 h 1602608"/>
                  <a:gd name="connsiteX12-487" fmla="*/ 1615322 w 1622438"/>
                  <a:gd name="connsiteY12-488" fmla="*/ 1150745 h 1602608"/>
                  <a:gd name="connsiteX13-489" fmla="*/ 1622438 w 1622438"/>
                  <a:gd name="connsiteY13-490" fmla="*/ 439149 h 1602608"/>
                  <a:gd name="connsiteX14-491" fmla="*/ 1480118 w 1622438"/>
                  <a:gd name="connsiteY14-492" fmla="*/ 289714 h 1602608"/>
                  <a:gd name="connsiteX15-493" fmla="*/ 1334241 w 1622438"/>
                  <a:gd name="connsiteY15-494" fmla="*/ 314620 h 1602608"/>
                  <a:gd name="connsiteX16-495" fmla="*/ 1369821 w 1622438"/>
                  <a:gd name="connsiteY16-496" fmla="*/ 179417 h 1602608"/>
                  <a:gd name="connsiteX17-497" fmla="*/ 1170574 w 1622438"/>
                  <a:gd name="connsiteY17-498" fmla="*/ 47772 h 1602608"/>
                  <a:gd name="connsiteX18-499" fmla="*/ 501675 w 1622438"/>
                  <a:gd name="connsiteY18-500" fmla="*/ 15750 h 1602608"/>
                  <a:gd name="connsiteX19-501" fmla="*/ 282807 w 1622438"/>
                  <a:gd name="connsiteY19-502" fmla="*/ 110054 h 1602608"/>
                  <a:gd name="connsiteX20-503" fmla="*/ 305986 w 1622438"/>
                  <a:gd name="connsiteY20-504" fmla="*/ 332410 h 1602608"/>
                  <a:gd name="connsiteX0-505" fmla="*/ 305986 w 1622438"/>
                  <a:gd name="connsiteY0-506" fmla="*/ 332410 h 1602608"/>
                  <a:gd name="connsiteX1-507" fmla="*/ 149435 w 1622438"/>
                  <a:gd name="connsiteY1-508" fmla="*/ 293272 h 1602608"/>
                  <a:gd name="connsiteX2-509" fmla="*/ 0 w 1622438"/>
                  <a:gd name="connsiteY2-510" fmla="*/ 417802 h 1602608"/>
                  <a:gd name="connsiteX3-511" fmla="*/ 3558 w 1622438"/>
                  <a:gd name="connsiteY3-512" fmla="*/ 1061795 h 1602608"/>
                  <a:gd name="connsiteX4-513" fmla="*/ 174341 w 1622438"/>
                  <a:gd name="connsiteY4-514" fmla="*/ 1346434 h 1602608"/>
                  <a:gd name="connsiteX5-515" fmla="*/ 291754 w 1622438"/>
                  <a:gd name="connsiteY5-516" fmla="*/ 1335760 h 1602608"/>
                  <a:gd name="connsiteX6-517" fmla="*/ 259732 w 1622438"/>
                  <a:gd name="connsiteY6-518" fmla="*/ 1453173 h 1602608"/>
                  <a:gd name="connsiteX7-519" fmla="*/ 416283 w 1622438"/>
                  <a:gd name="connsiteY7-520" fmla="*/ 1602608 h 1602608"/>
                  <a:gd name="connsiteX8-521" fmla="*/ 1152785 w 1622438"/>
                  <a:gd name="connsiteY8-522" fmla="*/ 1581260 h 1602608"/>
                  <a:gd name="connsiteX9-523" fmla="*/ 1348473 w 1622438"/>
                  <a:gd name="connsiteY9-524" fmla="*/ 1428267 h 1602608"/>
                  <a:gd name="connsiteX10-525" fmla="*/ 1330683 w 1622438"/>
                  <a:gd name="connsiteY10-526" fmla="*/ 1257484 h 1602608"/>
                  <a:gd name="connsiteX11-527" fmla="*/ 1483676 w 1622438"/>
                  <a:gd name="connsiteY11-528" fmla="*/ 1282390 h 1602608"/>
                  <a:gd name="connsiteX12-529" fmla="*/ 1615322 w 1622438"/>
                  <a:gd name="connsiteY12-530" fmla="*/ 1150745 h 1602608"/>
                  <a:gd name="connsiteX13-531" fmla="*/ 1622438 w 1622438"/>
                  <a:gd name="connsiteY13-532" fmla="*/ 439149 h 1602608"/>
                  <a:gd name="connsiteX14-533" fmla="*/ 1480118 w 1622438"/>
                  <a:gd name="connsiteY14-534" fmla="*/ 289714 h 1602608"/>
                  <a:gd name="connsiteX15-535" fmla="*/ 1334241 w 1622438"/>
                  <a:gd name="connsiteY15-536" fmla="*/ 314620 h 1602608"/>
                  <a:gd name="connsiteX16-537" fmla="*/ 1369821 w 1622438"/>
                  <a:gd name="connsiteY16-538" fmla="*/ 179417 h 1602608"/>
                  <a:gd name="connsiteX17-539" fmla="*/ 1170574 w 1622438"/>
                  <a:gd name="connsiteY17-540" fmla="*/ 47772 h 1602608"/>
                  <a:gd name="connsiteX18-541" fmla="*/ 501675 w 1622438"/>
                  <a:gd name="connsiteY18-542" fmla="*/ 15750 h 1602608"/>
                  <a:gd name="connsiteX19-543" fmla="*/ 282807 w 1622438"/>
                  <a:gd name="connsiteY19-544" fmla="*/ 110054 h 1602608"/>
                  <a:gd name="connsiteX20-545" fmla="*/ 305986 w 1622438"/>
                  <a:gd name="connsiteY20-546" fmla="*/ 332410 h 1602608"/>
                  <a:gd name="connsiteX0-547" fmla="*/ 305986 w 1622438"/>
                  <a:gd name="connsiteY0-548" fmla="*/ 332410 h 1602608"/>
                  <a:gd name="connsiteX1-549" fmla="*/ 149435 w 1622438"/>
                  <a:gd name="connsiteY1-550" fmla="*/ 293272 h 1602608"/>
                  <a:gd name="connsiteX2-551" fmla="*/ 0 w 1622438"/>
                  <a:gd name="connsiteY2-552" fmla="*/ 417802 h 1602608"/>
                  <a:gd name="connsiteX3-553" fmla="*/ 3558 w 1622438"/>
                  <a:gd name="connsiteY3-554" fmla="*/ 1061795 h 1602608"/>
                  <a:gd name="connsiteX4-555" fmla="*/ 174341 w 1622438"/>
                  <a:gd name="connsiteY4-556" fmla="*/ 1346434 h 1602608"/>
                  <a:gd name="connsiteX5-557" fmla="*/ 291754 w 1622438"/>
                  <a:gd name="connsiteY5-558" fmla="*/ 1335760 h 1602608"/>
                  <a:gd name="connsiteX6-559" fmla="*/ 259732 w 1622438"/>
                  <a:gd name="connsiteY6-560" fmla="*/ 1453173 h 1602608"/>
                  <a:gd name="connsiteX7-561" fmla="*/ 416283 w 1622438"/>
                  <a:gd name="connsiteY7-562" fmla="*/ 1602608 h 1602608"/>
                  <a:gd name="connsiteX8-563" fmla="*/ 1152785 w 1622438"/>
                  <a:gd name="connsiteY8-564" fmla="*/ 1581260 h 1602608"/>
                  <a:gd name="connsiteX9-565" fmla="*/ 1348473 w 1622438"/>
                  <a:gd name="connsiteY9-566" fmla="*/ 1428267 h 1602608"/>
                  <a:gd name="connsiteX10-567" fmla="*/ 1330683 w 1622438"/>
                  <a:gd name="connsiteY10-568" fmla="*/ 1257484 h 1602608"/>
                  <a:gd name="connsiteX11-569" fmla="*/ 1483676 w 1622438"/>
                  <a:gd name="connsiteY11-570" fmla="*/ 1282390 h 1602608"/>
                  <a:gd name="connsiteX12-571" fmla="*/ 1615322 w 1622438"/>
                  <a:gd name="connsiteY12-572" fmla="*/ 1150745 h 1602608"/>
                  <a:gd name="connsiteX13-573" fmla="*/ 1622438 w 1622438"/>
                  <a:gd name="connsiteY13-574" fmla="*/ 439149 h 1602608"/>
                  <a:gd name="connsiteX14-575" fmla="*/ 1480118 w 1622438"/>
                  <a:gd name="connsiteY14-576" fmla="*/ 289714 h 1602608"/>
                  <a:gd name="connsiteX15-577" fmla="*/ 1334241 w 1622438"/>
                  <a:gd name="connsiteY15-578" fmla="*/ 314620 h 1602608"/>
                  <a:gd name="connsiteX16-579" fmla="*/ 1369821 w 1622438"/>
                  <a:gd name="connsiteY16-580" fmla="*/ 179417 h 1602608"/>
                  <a:gd name="connsiteX17-581" fmla="*/ 1170574 w 1622438"/>
                  <a:gd name="connsiteY17-582" fmla="*/ 47772 h 1602608"/>
                  <a:gd name="connsiteX18-583" fmla="*/ 501675 w 1622438"/>
                  <a:gd name="connsiteY18-584" fmla="*/ 15750 h 1602608"/>
                  <a:gd name="connsiteX19-585" fmla="*/ 282807 w 1622438"/>
                  <a:gd name="connsiteY19-586" fmla="*/ 110054 h 1602608"/>
                  <a:gd name="connsiteX20-587" fmla="*/ 305986 w 1622438"/>
                  <a:gd name="connsiteY20-588" fmla="*/ 332410 h 1602608"/>
                  <a:gd name="connsiteX0-589" fmla="*/ 305986 w 1622438"/>
                  <a:gd name="connsiteY0-590" fmla="*/ 332410 h 1602608"/>
                  <a:gd name="connsiteX1-591" fmla="*/ 149435 w 1622438"/>
                  <a:gd name="connsiteY1-592" fmla="*/ 293272 h 1602608"/>
                  <a:gd name="connsiteX2-593" fmla="*/ 0 w 1622438"/>
                  <a:gd name="connsiteY2-594" fmla="*/ 417802 h 1602608"/>
                  <a:gd name="connsiteX3-595" fmla="*/ 3558 w 1622438"/>
                  <a:gd name="connsiteY3-596" fmla="*/ 1061795 h 1602608"/>
                  <a:gd name="connsiteX4-597" fmla="*/ 174341 w 1622438"/>
                  <a:gd name="connsiteY4-598" fmla="*/ 1346434 h 1602608"/>
                  <a:gd name="connsiteX5-599" fmla="*/ 291754 w 1622438"/>
                  <a:gd name="connsiteY5-600" fmla="*/ 1335760 h 1602608"/>
                  <a:gd name="connsiteX6-601" fmla="*/ 259732 w 1622438"/>
                  <a:gd name="connsiteY6-602" fmla="*/ 1453173 h 1602608"/>
                  <a:gd name="connsiteX7-603" fmla="*/ 416283 w 1622438"/>
                  <a:gd name="connsiteY7-604" fmla="*/ 1602608 h 1602608"/>
                  <a:gd name="connsiteX8-605" fmla="*/ 1152785 w 1622438"/>
                  <a:gd name="connsiteY8-606" fmla="*/ 1581260 h 1602608"/>
                  <a:gd name="connsiteX9-607" fmla="*/ 1348473 w 1622438"/>
                  <a:gd name="connsiteY9-608" fmla="*/ 1428267 h 1602608"/>
                  <a:gd name="connsiteX10-609" fmla="*/ 1330683 w 1622438"/>
                  <a:gd name="connsiteY10-610" fmla="*/ 1257484 h 1602608"/>
                  <a:gd name="connsiteX11-611" fmla="*/ 1483676 w 1622438"/>
                  <a:gd name="connsiteY11-612" fmla="*/ 1282390 h 1602608"/>
                  <a:gd name="connsiteX12-613" fmla="*/ 1615322 w 1622438"/>
                  <a:gd name="connsiteY12-614" fmla="*/ 1150745 h 1602608"/>
                  <a:gd name="connsiteX13-615" fmla="*/ 1622438 w 1622438"/>
                  <a:gd name="connsiteY13-616" fmla="*/ 439149 h 1602608"/>
                  <a:gd name="connsiteX14-617" fmla="*/ 1480118 w 1622438"/>
                  <a:gd name="connsiteY14-618" fmla="*/ 289714 h 1602608"/>
                  <a:gd name="connsiteX15-619" fmla="*/ 1334241 w 1622438"/>
                  <a:gd name="connsiteY15-620" fmla="*/ 314620 h 1602608"/>
                  <a:gd name="connsiteX16-621" fmla="*/ 1369821 w 1622438"/>
                  <a:gd name="connsiteY16-622" fmla="*/ 179417 h 1602608"/>
                  <a:gd name="connsiteX17-623" fmla="*/ 1170574 w 1622438"/>
                  <a:gd name="connsiteY17-624" fmla="*/ 47772 h 1602608"/>
                  <a:gd name="connsiteX18-625" fmla="*/ 501675 w 1622438"/>
                  <a:gd name="connsiteY18-626" fmla="*/ 15750 h 1602608"/>
                  <a:gd name="connsiteX19-627" fmla="*/ 282807 w 1622438"/>
                  <a:gd name="connsiteY19-628" fmla="*/ 110054 h 1602608"/>
                  <a:gd name="connsiteX20-629" fmla="*/ 305986 w 1622438"/>
                  <a:gd name="connsiteY20-630" fmla="*/ 332410 h 1602608"/>
                  <a:gd name="connsiteX0-631" fmla="*/ 305986 w 1622438"/>
                  <a:gd name="connsiteY0-632" fmla="*/ 335849 h 1606047"/>
                  <a:gd name="connsiteX1-633" fmla="*/ 149435 w 1622438"/>
                  <a:gd name="connsiteY1-634" fmla="*/ 296711 h 1606047"/>
                  <a:gd name="connsiteX2-635" fmla="*/ 0 w 1622438"/>
                  <a:gd name="connsiteY2-636" fmla="*/ 421241 h 1606047"/>
                  <a:gd name="connsiteX3-637" fmla="*/ 3558 w 1622438"/>
                  <a:gd name="connsiteY3-638" fmla="*/ 1065234 h 1606047"/>
                  <a:gd name="connsiteX4-639" fmla="*/ 174341 w 1622438"/>
                  <a:gd name="connsiteY4-640" fmla="*/ 1349873 h 1606047"/>
                  <a:gd name="connsiteX5-641" fmla="*/ 291754 w 1622438"/>
                  <a:gd name="connsiteY5-642" fmla="*/ 1339199 h 1606047"/>
                  <a:gd name="connsiteX6-643" fmla="*/ 259732 w 1622438"/>
                  <a:gd name="connsiteY6-644" fmla="*/ 1456612 h 1606047"/>
                  <a:gd name="connsiteX7-645" fmla="*/ 416283 w 1622438"/>
                  <a:gd name="connsiteY7-646" fmla="*/ 1606047 h 1606047"/>
                  <a:gd name="connsiteX8-647" fmla="*/ 1152785 w 1622438"/>
                  <a:gd name="connsiteY8-648" fmla="*/ 1584699 h 1606047"/>
                  <a:gd name="connsiteX9-649" fmla="*/ 1348473 w 1622438"/>
                  <a:gd name="connsiteY9-650" fmla="*/ 1431706 h 1606047"/>
                  <a:gd name="connsiteX10-651" fmla="*/ 1330683 w 1622438"/>
                  <a:gd name="connsiteY10-652" fmla="*/ 1260923 h 1606047"/>
                  <a:gd name="connsiteX11-653" fmla="*/ 1483676 w 1622438"/>
                  <a:gd name="connsiteY11-654" fmla="*/ 1285829 h 1606047"/>
                  <a:gd name="connsiteX12-655" fmla="*/ 1615322 w 1622438"/>
                  <a:gd name="connsiteY12-656" fmla="*/ 1154184 h 1606047"/>
                  <a:gd name="connsiteX13-657" fmla="*/ 1622438 w 1622438"/>
                  <a:gd name="connsiteY13-658" fmla="*/ 442588 h 1606047"/>
                  <a:gd name="connsiteX14-659" fmla="*/ 1480118 w 1622438"/>
                  <a:gd name="connsiteY14-660" fmla="*/ 293153 h 1606047"/>
                  <a:gd name="connsiteX15-661" fmla="*/ 1334241 w 1622438"/>
                  <a:gd name="connsiteY15-662" fmla="*/ 318059 h 1606047"/>
                  <a:gd name="connsiteX16-663" fmla="*/ 1369821 w 1622438"/>
                  <a:gd name="connsiteY16-664" fmla="*/ 182856 h 1606047"/>
                  <a:gd name="connsiteX17-665" fmla="*/ 1141754 w 1622438"/>
                  <a:gd name="connsiteY17-666" fmla="*/ 38111 h 1606047"/>
                  <a:gd name="connsiteX18-667" fmla="*/ 501675 w 1622438"/>
                  <a:gd name="connsiteY18-668" fmla="*/ 19189 h 1606047"/>
                  <a:gd name="connsiteX19-669" fmla="*/ 282807 w 1622438"/>
                  <a:gd name="connsiteY19-670" fmla="*/ 113493 h 1606047"/>
                  <a:gd name="connsiteX20-671" fmla="*/ 305986 w 1622438"/>
                  <a:gd name="connsiteY20-672" fmla="*/ 335849 h 1606047"/>
                  <a:gd name="connsiteX0-673" fmla="*/ 305986 w 1622438"/>
                  <a:gd name="connsiteY0-674" fmla="*/ 335849 h 1606047"/>
                  <a:gd name="connsiteX1-675" fmla="*/ 149435 w 1622438"/>
                  <a:gd name="connsiteY1-676" fmla="*/ 296711 h 1606047"/>
                  <a:gd name="connsiteX2-677" fmla="*/ 0 w 1622438"/>
                  <a:gd name="connsiteY2-678" fmla="*/ 421241 h 1606047"/>
                  <a:gd name="connsiteX3-679" fmla="*/ 3558 w 1622438"/>
                  <a:gd name="connsiteY3-680" fmla="*/ 1065234 h 1606047"/>
                  <a:gd name="connsiteX4-681" fmla="*/ 174341 w 1622438"/>
                  <a:gd name="connsiteY4-682" fmla="*/ 1349873 h 1606047"/>
                  <a:gd name="connsiteX5-683" fmla="*/ 291754 w 1622438"/>
                  <a:gd name="connsiteY5-684" fmla="*/ 1339199 h 1606047"/>
                  <a:gd name="connsiteX6-685" fmla="*/ 259732 w 1622438"/>
                  <a:gd name="connsiteY6-686" fmla="*/ 1456612 h 1606047"/>
                  <a:gd name="connsiteX7-687" fmla="*/ 416283 w 1622438"/>
                  <a:gd name="connsiteY7-688" fmla="*/ 1606047 h 1606047"/>
                  <a:gd name="connsiteX8-689" fmla="*/ 1152785 w 1622438"/>
                  <a:gd name="connsiteY8-690" fmla="*/ 1584699 h 1606047"/>
                  <a:gd name="connsiteX9-691" fmla="*/ 1348473 w 1622438"/>
                  <a:gd name="connsiteY9-692" fmla="*/ 1431706 h 1606047"/>
                  <a:gd name="connsiteX10-693" fmla="*/ 1330683 w 1622438"/>
                  <a:gd name="connsiteY10-694" fmla="*/ 1260923 h 1606047"/>
                  <a:gd name="connsiteX11-695" fmla="*/ 1483676 w 1622438"/>
                  <a:gd name="connsiteY11-696" fmla="*/ 1285829 h 1606047"/>
                  <a:gd name="connsiteX12-697" fmla="*/ 1615322 w 1622438"/>
                  <a:gd name="connsiteY12-698" fmla="*/ 1154184 h 1606047"/>
                  <a:gd name="connsiteX13-699" fmla="*/ 1622438 w 1622438"/>
                  <a:gd name="connsiteY13-700" fmla="*/ 442588 h 1606047"/>
                  <a:gd name="connsiteX14-701" fmla="*/ 1480118 w 1622438"/>
                  <a:gd name="connsiteY14-702" fmla="*/ 293153 h 1606047"/>
                  <a:gd name="connsiteX15-703" fmla="*/ 1334241 w 1622438"/>
                  <a:gd name="connsiteY15-704" fmla="*/ 318059 h 1606047"/>
                  <a:gd name="connsiteX16-705" fmla="*/ 1369821 w 1622438"/>
                  <a:gd name="connsiteY16-706" fmla="*/ 182856 h 1606047"/>
                  <a:gd name="connsiteX17-707" fmla="*/ 1141754 w 1622438"/>
                  <a:gd name="connsiteY17-708" fmla="*/ 38111 h 1606047"/>
                  <a:gd name="connsiteX18-709" fmla="*/ 501675 w 1622438"/>
                  <a:gd name="connsiteY18-710" fmla="*/ 19189 h 1606047"/>
                  <a:gd name="connsiteX19-711" fmla="*/ 282807 w 1622438"/>
                  <a:gd name="connsiteY19-712" fmla="*/ 113493 h 1606047"/>
                  <a:gd name="connsiteX20-713" fmla="*/ 305986 w 1622438"/>
                  <a:gd name="connsiteY20-714" fmla="*/ 335849 h 1606047"/>
                  <a:gd name="connsiteX0-715" fmla="*/ 305986 w 1622438"/>
                  <a:gd name="connsiteY0-716" fmla="*/ 332276 h 1602474"/>
                  <a:gd name="connsiteX1-717" fmla="*/ 149435 w 1622438"/>
                  <a:gd name="connsiteY1-718" fmla="*/ 293138 h 1602474"/>
                  <a:gd name="connsiteX2-719" fmla="*/ 0 w 1622438"/>
                  <a:gd name="connsiteY2-720" fmla="*/ 417668 h 1602474"/>
                  <a:gd name="connsiteX3-721" fmla="*/ 3558 w 1622438"/>
                  <a:gd name="connsiteY3-722" fmla="*/ 1061661 h 1602474"/>
                  <a:gd name="connsiteX4-723" fmla="*/ 174341 w 1622438"/>
                  <a:gd name="connsiteY4-724" fmla="*/ 1346300 h 1602474"/>
                  <a:gd name="connsiteX5-725" fmla="*/ 291754 w 1622438"/>
                  <a:gd name="connsiteY5-726" fmla="*/ 1335626 h 1602474"/>
                  <a:gd name="connsiteX6-727" fmla="*/ 259732 w 1622438"/>
                  <a:gd name="connsiteY6-728" fmla="*/ 1453039 h 1602474"/>
                  <a:gd name="connsiteX7-729" fmla="*/ 416283 w 1622438"/>
                  <a:gd name="connsiteY7-730" fmla="*/ 1602474 h 1602474"/>
                  <a:gd name="connsiteX8-731" fmla="*/ 1152785 w 1622438"/>
                  <a:gd name="connsiteY8-732" fmla="*/ 1581126 h 1602474"/>
                  <a:gd name="connsiteX9-733" fmla="*/ 1348473 w 1622438"/>
                  <a:gd name="connsiteY9-734" fmla="*/ 1428133 h 1602474"/>
                  <a:gd name="connsiteX10-735" fmla="*/ 1330683 w 1622438"/>
                  <a:gd name="connsiteY10-736" fmla="*/ 1257350 h 1602474"/>
                  <a:gd name="connsiteX11-737" fmla="*/ 1483676 w 1622438"/>
                  <a:gd name="connsiteY11-738" fmla="*/ 1282256 h 1602474"/>
                  <a:gd name="connsiteX12-739" fmla="*/ 1615322 w 1622438"/>
                  <a:gd name="connsiteY12-740" fmla="*/ 1150611 h 1602474"/>
                  <a:gd name="connsiteX13-741" fmla="*/ 1622438 w 1622438"/>
                  <a:gd name="connsiteY13-742" fmla="*/ 439015 h 1602474"/>
                  <a:gd name="connsiteX14-743" fmla="*/ 1480118 w 1622438"/>
                  <a:gd name="connsiteY14-744" fmla="*/ 289580 h 1602474"/>
                  <a:gd name="connsiteX15-745" fmla="*/ 1334241 w 1622438"/>
                  <a:gd name="connsiteY15-746" fmla="*/ 314486 h 1602474"/>
                  <a:gd name="connsiteX16-747" fmla="*/ 1369821 w 1622438"/>
                  <a:gd name="connsiteY16-748" fmla="*/ 179283 h 1602474"/>
                  <a:gd name="connsiteX17-749" fmla="*/ 1141754 w 1622438"/>
                  <a:gd name="connsiteY17-750" fmla="*/ 34538 h 1602474"/>
                  <a:gd name="connsiteX18-751" fmla="*/ 501675 w 1622438"/>
                  <a:gd name="connsiteY18-752" fmla="*/ 15616 h 1602474"/>
                  <a:gd name="connsiteX19-753" fmla="*/ 282807 w 1622438"/>
                  <a:gd name="connsiteY19-754" fmla="*/ 109920 h 1602474"/>
                  <a:gd name="connsiteX20-755" fmla="*/ 305986 w 1622438"/>
                  <a:gd name="connsiteY20-756" fmla="*/ 332276 h 1602474"/>
                  <a:gd name="connsiteX0-757" fmla="*/ 305986 w 1622438"/>
                  <a:gd name="connsiteY0-758" fmla="*/ 332276 h 1602474"/>
                  <a:gd name="connsiteX1-759" fmla="*/ 149435 w 1622438"/>
                  <a:gd name="connsiteY1-760" fmla="*/ 293138 h 1602474"/>
                  <a:gd name="connsiteX2-761" fmla="*/ 0 w 1622438"/>
                  <a:gd name="connsiteY2-762" fmla="*/ 417668 h 1602474"/>
                  <a:gd name="connsiteX3-763" fmla="*/ 3558 w 1622438"/>
                  <a:gd name="connsiteY3-764" fmla="*/ 1061661 h 1602474"/>
                  <a:gd name="connsiteX4-765" fmla="*/ 174341 w 1622438"/>
                  <a:gd name="connsiteY4-766" fmla="*/ 1346300 h 1602474"/>
                  <a:gd name="connsiteX5-767" fmla="*/ 291754 w 1622438"/>
                  <a:gd name="connsiteY5-768" fmla="*/ 1335626 h 1602474"/>
                  <a:gd name="connsiteX6-769" fmla="*/ 259732 w 1622438"/>
                  <a:gd name="connsiteY6-770" fmla="*/ 1453039 h 1602474"/>
                  <a:gd name="connsiteX7-771" fmla="*/ 416283 w 1622438"/>
                  <a:gd name="connsiteY7-772" fmla="*/ 1602474 h 1602474"/>
                  <a:gd name="connsiteX8-773" fmla="*/ 1152785 w 1622438"/>
                  <a:gd name="connsiteY8-774" fmla="*/ 1581126 h 1602474"/>
                  <a:gd name="connsiteX9-775" fmla="*/ 1348473 w 1622438"/>
                  <a:gd name="connsiteY9-776" fmla="*/ 1428133 h 1602474"/>
                  <a:gd name="connsiteX10-777" fmla="*/ 1330683 w 1622438"/>
                  <a:gd name="connsiteY10-778" fmla="*/ 1257350 h 1602474"/>
                  <a:gd name="connsiteX11-779" fmla="*/ 1483676 w 1622438"/>
                  <a:gd name="connsiteY11-780" fmla="*/ 1282256 h 1602474"/>
                  <a:gd name="connsiteX12-781" fmla="*/ 1615322 w 1622438"/>
                  <a:gd name="connsiteY12-782" fmla="*/ 1150611 h 1602474"/>
                  <a:gd name="connsiteX13-783" fmla="*/ 1622438 w 1622438"/>
                  <a:gd name="connsiteY13-784" fmla="*/ 439015 h 1602474"/>
                  <a:gd name="connsiteX14-785" fmla="*/ 1480118 w 1622438"/>
                  <a:gd name="connsiteY14-786" fmla="*/ 289580 h 1602474"/>
                  <a:gd name="connsiteX15-787" fmla="*/ 1334241 w 1622438"/>
                  <a:gd name="connsiteY15-788" fmla="*/ 314486 h 1602474"/>
                  <a:gd name="connsiteX16-789" fmla="*/ 1369821 w 1622438"/>
                  <a:gd name="connsiteY16-790" fmla="*/ 179283 h 1602474"/>
                  <a:gd name="connsiteX17-791" fmla="*/ 1141754 w 1622438"/>
                  <a:gd name="connsiteY17-792" fmla="*/ 34538 h 1602474"/>
                  <a:gd name="connsiteX18-793" fmla="*/ 501675 w 1622438"/>
                  <a:gd name="connsiteY18-794" fmla="*/ 15616 h 1602474"/>
                  <a:gd name="connsiteX19-795" fmla="*/ 282807 w 1622438"/>
                  <a:gd name="connsiteY19-796" fmla="*/ 109920 h 1602474"/>
                  <a:gd name="connsiteX20-797" fmla="*/ 305986 w 1622438"/>
                  <a:gd name="connsiteY20-798" fmla="*/ 332276 h 1602474"/>
                  <a:gd name="connsiteX0-799" fmla="*/ 305986 w 1622438"/>
                  <a:gd name="connsiteY0-800" fmla="*/ 332276 h 1602474"/>
                  <a:gd name="connsiteX1-801" fmla="*/ 149435 w 1622438"/>
                  <a:gd name="connsiteY1-802" fmla="*/ 293138 h 1602474"/>
                  <a:gd name="connsiteX2-803" fmla="*/ 0 w 1622438"/>
                  <a:gd name="connsiteY2-804" fmla="*/ 417668 h 1602474"/>
                  <a:gd name="connsiteX3-805" fmla="*/ 3558 w 1622438"/>
                  <a:gd name="connsiteY3-806" fmla="*/ 1061661 h 1602474"/>
                  <a:gd name="connsiteX4-807" fmla="*/ 174341 w 1622438"/>
                  <a:gd name="connsiteY4-808" fmla="*/ 1346300 h 1602474"/>
                  <a:gd name="connsiteX5-809" fmla="*/ 291754 w 1622438"/>
                  <a:gd name="connsiteY5-810" fmla="*/ 1335626 h 1602474"/>
                  <a:gd name="connsiteX6-811" fmla="*/ 259732 w 1622438"/>
                  <a:gd name="connsiteY6-812" fmla="*/ 1453039 h 1602474"/>
                  <a:gd name="connsiteX7-813" fmla="*/ 416283 w 1622438"/>
                  <a:gd name="connsiteY7-814" fmla="*/ 1602474 h 1602474"/>
                  <a:gd name="connsiteX8-815" fmla="*/ 1152785 w 1622438"/>
                  <a:gd name="connsiteY8-816" fmla="*/ 1581126 h 1602474"/>
                  <a:gd name="connsiteX9-817" fmla="*/ 1348473 w 1622438"/>
                  <a:gd name="connsiteY9-818" fmla="*/ 1428133 h 1602474"/>
                  <a:gd name="connsiteX10-819" fmla="*/ 1330683 w 1622438"/>
                  <a:gd name="connsiteY10-820" fmla="*/ 1257350 h 1602474"/>
                  <a:gd name="connsiteX11-821" fmla="*/ 1483676 w 1622438"/>
                  <a:gd name="connsiteY11-822" fmla="*/ 1282256 h 1602474"/>
                  <a:gd name="connsiteX12-823" fmla="*/ 1615322 w 1622438"/>
                  <a:gd name="connsiteY12-824" fmla="*/ 1150611 h 1602474"/>
                  <a:gd name="connsiteX13-825" fmla="*/ 1622438 w 1622438"/>
                  <a:gd name="connsiteY13-826" fmla="*/ 439015 h 1602474"/>
                  <a:gd name="connsiteX14-827" fmla="*/ 1514178 w 1622438"/>
                  <a:gd name="connsiteY14-828" fmla="*/ 289580 h 1602474"/>
                  <a:gd name="connsiteX15-829" fmla="*/ 1334241 w 1622438"/>
                  <a:gd name="connsiteY15-830" fmla="*/ 314486 h 1602474"/>
                  <a:gd name="connsiteX16-831" fmla="*/ 1369821 w 1622438"/>
                  <a:gd name="connsiteY16-832" fmla="*/ 179283 h 1602474"/>
                  <a:gd name="connsiteX17-833" fmla="*/ 1141754 w 1622438"/>
                  <a:gd name="connsiteY17-834" fmla="*/ 34538 h 1602474"/>
                  <a:gd name="connsiteX18-835" fmla="*/ 501675 w 1622438"/>
                  <a:gd name="connsiteY18-836" fmla="*/ 15616 h 1602474"/>
                  <a:gd name="connsiteX19-837" fmla="*/ 282807 w 1622438"/>
                  <a:gd name="connsiteY19-838" fmla="*/ 109920 h 1602474"/>
                  <a:gd name="connsiteX20-839" fmla="*/ 305986 w 1622438"/>
                  <a:gd name="connsiteY20-840" fmla="*/ 332276 h 1602474"/>
                  <a:gd name="connsiteX0-841" fmla="*/ 305986 w 1622438"/>
                  <a:gd name="connsiteY0-842" fmla="*/ 332276 h 1602474"/>
                  <a:gd name="connsiteX1-843" fmla="*/ 149435 w 1622438"/>
                  <a:gd name="connsiteY1-844" fmla="*/ 293138 h 1602474"/>
                  <a:gd name="connsiteX2-845" fmla="*/ 0 w 1622438"/>
                  <a:gd name="connsiteY2-846" fmla="*/ 417668 h 1602474"/>
                  <a:gd name="connsiteX3-847" fmla="*/ 3558 w 1622438"/>
                  <a:gd name="connsiteY3-848" fmla="*/ 1061661 h 1602474"/>
                  <a:gd name="connsiteX4-849" fmla="*/ 174341 w 1622438"/>
                  <a:gd name="connsiteY4-850" fmla="*/ 1346300 h 1602474"/>
                  <a:gd name="connsiteX5-851" fmla="*/ 291754 w 1622438"/>
                  <a:gd name="connsiteY5-852" fmla="*/ 1335626 h 1602474"/>
                  <a:gd name="connsiteX6-853" fmla="*/ 259732 w 1622438"/>
                  <a:gd name="connsiteY6-854" fmla="*/ 1453039 h 1602474"/>
                  <a:gd name="connsiteX7-855" fmla="*/ 416283 w 1622438"/>
                  <a:gd name="connsiteY7-856" fmla="*/ 1602474 h 1602474"/>
                  <a:gd name="connsiteX8-857" fmla="*/ 1152785 w 1622438"/>
                  <a:gd name="connsiteY8-858" fmla="*/ 1581126 h 1602474"/>
                  <a:gd name="connsiteX9-859" fmla="*/ 1348473 w 1622438"/>
                  <a:gd name="connsiteY9-860" fmla="*/ 1428133 h 1602474"/>
                  <a:gd name="connsiteX10-861" fmla="*/ 1330683 w 1622438"/>
                  <a:gd name="connsiteY10-862" fmla="*/ 1257350 h 1602474"/>
                  <a:gd name="connsiteX11-863" fmla="*/ 1483676 w 1622438"/>
                  <a:gd name="connsiteY11-864" fmla="*/ 1282256 h 1602474"/>
                  <a:gd name="connsiteX12-865" fmla="*/ 1615322 w 1622438"/>
                  <a:gd name="connsiteY12-866" fmla="*/ 1150611 h 1602474"/>
                  <a:gd name="connsiteX13-867" fmla="*/ 1622438 w 1622438"/>
                  <a:gd name="connsiteY13-868" fmla="*/ 439015 h 1602474"/>
                  <a:gd name="connsiteX14-869" fmla="*/ 1514178 w 1622438"/>
                  <a:gd name="connsiteY14-870" fmla="*/ 289580 h 1602474"/>
                  <a:gd name="connsiteX15-871" fmla="*/ 1334241 w 1622438"/>
                  <a:gd name="connsiteY15-872" fmla="*/ 314486 h 1602474"/>
                  <a:gd name="connsiteX16-873" fmla="*/ 1369821 w 1622438"/>
                  <a:gd name="connsiteY16-874" fmla="*/ 179283 h 1602474"/>
                  <a:gd name="connsiteX17-875" fmla="*/ 1141754 w 1622438"/>
                  <a:gd name="connsiteY17-876" fmla="*/ 34538 h 1602474"/>
                  <a:gd name="connsiteX18-877" fmla="*/ 501675 w 1622438"/>
                  <a:gd name="connsiteY18-878" fmla="*/ 15616 h 1602474"/>
                  <a:gd name="connsiteX19-879" fmla="*/ 282807 w 1622438"/>
                  <a:gd name="connsiteY19-880" fmla="*/ 109920 h 1602474"/>
                  <a:gd name="connsiteX20-881" fmla="*/ 305986 w 1622438"/>
                  <a:gd name="connsiteY20-882" fmla="*/ 332276 h 1602474"/>
                  <a:gd name="connsiteX0-883" fmla="*/ 305986 w 1622438"/>
                  <a:gd name="connsiteY0-884" fmla="*/ 332276 h 1602474"/>
                  <a:gd name="connsiteX1-885" fmla="*/ 149435 w 1622438"/>
                  <a:gd name="connsiteY1-886" fmla="*/ 293138 h 1602474"/>
                  <a:gd name="connsiteX2-887" fmla="*/ 0 w 1622438"/>
                  <a:gd name="connsiteY2-888" fmla="*/ 417668 h 1602474"/>
                  <a:gd name="connsiteX3-889" fmla="*/ 3558 w 1622438"/>
                  <a:gd name="connsiteY3-890" fmla="*/ 1061661 h 1602474"/>
                  <a:gd name="connsiteX4-891" fmla="*/ 174341 w 1622438"/>
                  <a:gd name="connsiteY4-892" fmla="*/ 1346300 h 1602474"/>
                  <a:gd name="connsiteX5-893" fmla="*/ 291754 w 1622438"/>
                  <a:gd name="connsiteY5-894" fmla="*/ 1335626 h 1602474"/>
                  <a:gd name="connsiteX6-895" fmla="*/ 259732 w 1622438"/>
                  <a:gd name="connsiteY6-896" fmla="*/ 1453039 h 1602474"/>
                  <a:gd name="connsiteX7-897" fmla="*/ 416283 w 1622438"/>
                  <a:gd name="connsiteY7-898" fmla="*/ 1602474 h 1602474"/>
                  <a:gd name="connsiteX8-899" fmla="*/ 1152785 w 1622438"/>
                  <a:gd name="connsiteY8-900" fmla="*/ 1581126 h 1602474"/>
                  <a:gd name="connsiteX9-901" fmla="*/ 1348473 w 1622438"/>
                  <a:gd name="connsiteY9-902" fmla="*/ 1428133 h 1602474"/>
                  <a:gd name="connsiteX10-903" fmla="*/ 1330683 w 1622438"/>
                  <a:gd name="connsiteY10-904" fmla="*/ 1257350 h 1602474"/>
                  <a:gd name="connsiteX11-905" fmla="*/ 1483676 w 1622438"/>
                  <a:gd name="connsiteY11-906" fmla="*/ 1282256 h 1602474"/>
                  <a:gd name="connsiteX12-907" fmla="*/ 1615322 w 1622438"/>
                  <a:gd name="connsiteY12-908" fmla="*/ 1150611 h 1602474"/>
                  <a:gd name="connsiteX13-909" fmla="*/ 1622438 w 1622438"/>
                  <a:gd name="connsiteY13-910" fmla="*/ 439015 h 1602474"/>
                  <a:gd name="connsiteX14-911" fmla="*/ 1514178 w 1622438"/>
                  <a:gd name="connsiteY14-912" fmla="*/ 289580 h 1602474"/>
                  <a:gd name="connsiteX15-913" fmla="*/ 1334241 w 1622438"/>
                  <a:gd name="connsiteY15-914" fmla="*/ 314486 h 1602474"/>
                  <a:gd name="connsiteX16-915" fmla="*/ 1369821 w 1622438"/>
                  <a:gd name="connsiteY16-916" fmla="*/ 179283 h 1602474"/>
                  <a:gd name="connsiteX17-917" fmla="*/ 1141754 w 1622438"/>
                  <a:gd name="connsiteY17-918" fmla="*/ 34538 h 1602474"/>
                  <a:gd name="connsiteX18-919" fmla="*/ 501675 w 1622438"/>
                  <a:gd name="connsiteY18-920" fmla="*/ 15616 h 1602474"/>
                  <a:gd name="connsiteX19-921" fmla="*/ 282807 w 1622438"/>
                  <a:gd name="connsiteY19-922" fmla="*/ 109920 h 1602474"/>
                  <a:gd name="connsiteX20-923" fmla="*/ 305986 w 1622438"/>
                  <a:gd name="connsiteY20-924" fmla="*/ 332276 h 1602474"/>
                  <a:gd name="connsiteX0-925" fmla="*/ 305986 w 1622438"/>
                  <a:gd name="connsiteY0-926" fmla="*/ 332276 h 1602474"/>
                  <a:gd name="connsiteX1-927" fmla="*/ 149435 w 1622438"/>
                  <a:gd name="connsiteY1-928" fmla="*/ 293138 h 1602474"/>
                  <a:gd name="connsiteX2-929" fmla="*/ 0 w 1622438"/>
                  <a:gd name="connsiteY2-930" fmla="*/ 417668 h 1602474"/>
                  <a:gd name="connsiteX3-931" fmla="*/ 3558 w 1622438"/>
                  <a:gd name="connsiteY3-932" fmla="*/ 1061661 h 1602474"/>
                  <a:gd name="connsiteX4-933" fmla="*/ 174341 w 1622438"/>
                  <a:gd name="connsiteY4-934" fmla="*/ 1346300 h 1602474"/>
                  <a:gd name="connsiteX5-935" fmla="*/ 291754 w 1622438"/>
                  <a:gd name="connsiteY5-936" fmla="*/ 1335626 h 1602474"/>
                  <a:gd name="connsiteX6-937" fmla="*/ 259732 w 1622438"/>
                  <a:gd name="connsiteY6-938" fmla="*/ 1453039 h 1602474"/>
                  <a:gd name="connsiteX7-939" fmla="*/ 416283 w 1622438"/>
                  <a:gd name="connsiteY7-940" fmla="*/ 1602474 h 1602474"/>
                  <a:gd name="connsiteX8-941" fmla="*/ 1152785 w 1622438"/>
                  <a:gd name="connsiteY8-942" fmla="*/ 1581126 h 1602474"/>
                  <a:gd name="connsiteX9-943" fmla="*/ 1348473 w 1622438"/>
                  <a:gd name="connsiteY9-944" fmla="*/ 1428133 h 1602474"/>
                  <a:gd name="connsiteX10-945" fmla="*/ 1330683 w 1622438"/>
                  <a:gd name="connsiteY10-946" fmla="*/ 1257350 h 1602474"/>
                  <a:gd name="connsiteX11-947" fmla="*/ 1483676 w 1622438"/>
                  <a:gd name="connsiteY11-948" fmla="*/ 1282256 h 1602474"/>
                  <a:gd name="connsiteX12-949" fmla="*/ 1615322 w 1622438"/>
                  <a:gd name="connsiteY12-950" fmla="*/ 1150611 h 1602474"/>
                  <a:gd name="connsiteX13-951" fmla="*/ 1622438 w 1622438"/>
                  <a:gd name="connsiteY13-952" fmla="*/ 439015 h 1602474"/>
                  <a:gd name="connsiteX14-953" fmla="*/ 1514178 w 1622438"/>
                  <a:gd name="connsiteY14-954" fmla="*/ 289580 h 1602474"/>
                  <a:gd name="connsiteX15-955" fmla="*/ 1344721 w 1622438"/>
                  <a:gd name="connsiteY15-956" fmla="*/ 327586 h 1602474"/>
                  <a:gd name="connsiteX16-957" fmla="*/ 1369821 w 1622438"/>
                  <a:gd name="connsiteY16-958" fmla="*/ 179283 h 1602474"/>
                  <a:gd name="connsiteX17-959" fmla="*/ 1141754 w 1622438"/>
                  <a:gd name="connsiteY17-960" fmla="*/ 34538 h 1602474"/>
                  <a:gd name="connsiteX18-961" fmla="*/ 501675 w 1622438"/>
                  <a:gd name="connsiteY18-962" fmla="*/ 15616 h 1602474"/>
                  <a:gd name="connsiteX19-963" fmla="*/ 282807 w 1622438"/>
                  <a:gd name="connsiteY19-964" fmla="*/ 109920 h 1602474"/>
                  <a:gd name="connsiteX20-965" fmla="*/ 305986 w 1622438"/>
                  <a:gd name="connsiteY20-966" fmla="*/ 332276 h 1602474"/>
                  <a:gd name="connsiteX0-967" fmla="*/ 305986 w 1622438"/>
                  <a:gd name="connsiteY0-968" fmla="*/ 332276 h 1602474"/>
                  <a:gd name="connsiteX1-969" fmla="*/ 149435 w 1622438"/>
                  <a:gd name="connsiteY1-970" fmla="*/ 293138 h 1602474"/>
                  <a:gd name="connsiteX2-971" fmla="*/ 0 w 1622438"/>
                  <a:gd name="connsiteY2-972" fmla="*/ 417668 h 1602474"/>
                  <a:gd name="connsiteX3-973" fmla="*/ 3558 w 1622438"/>
                  <a:gd name="connsiteY3-974" fmla="*/ 1061661 h 1602474"/>
                  <a:gd name="connsiteX4-975" fmla="*/ 174341 w 1622438"/>
                  <a:gd name="connsiteY4-976" fmla="*/ 1346300 h 1602474"/>
                  <a:gd name="connsiteX5-977" fmla="*/ 291754 w 1622438"/>
                  <a:gd name="connsiteY5-978" fmla="*/ 1335626 h 1602474"/>
                  <a:gd name="connsiteX6-979" fmla="*/ 259732 w 1622438"/>
                  <a:gd name="connsiteY6-980" fmla="*/ 1453039 h 1602474"/>
                  <a:gd name="connsiteX7-981" fmla="*/ 416283 w 1622438"/>
                  <a:gd name="connsiteY7-982" fmla="*/ 1602474 h 1602474"/>
                  <a:gd name="connsiteX8-983" fmla="*/ 1152785 w 1622438"/>
                  <a:gd name="connsiteY8-984" fmla="*/ 1581126 h 1602474"/>
                  <a:gd name="connsiteX9-985" fmla="*/ 1348473 w 1622438"/>
                  <a:gd name="connsiteY9-986" fmla="*/ 1428133 h 1602474"/>
                  <a:gd name="connsiteX10-987" fmla="*/ 1330683 w 1622438"/>
                  <a:gd name="connsiteY10-988" fmla="*/ 1257350 h 1602474"/>
                  <a:gd name="connsiteX11-989" fmla="*/ 1483676 w 1622438"/>
                  <a:gd name="connsiteY11-990" fmla="*/ 1282256 h 1602474"/>
                  <a:gd name="connsiteX12-991" fmla="*/ 1615322 w 1622438"/>
                  <a:gd name="connsiteY12-992" fmla="*/ 1150611 h 1602474"/>
                  <a:gd name="connsiteX13-993" fmla="*/ 1622438 w 1622438"/>
                  <a:gd name="connsiteY13-994" fmla="*/ 439015 h 1602474"/>
                  <a:gd name="connsiteX14-995" fmla="*/ 1514178 w 1622438"/>
                  <a:gd name="connsiteY14-996" fmla="*/ 289580 h 1602474"/>
                  <a:gd name="connsiteX15-997" fmla="*/ 1344721 w 1622438"/>
                  <a:gd name="connsiteY15-998" fmla="*/ 327586 h 1602474"/>
                  <a:gd name="connsiteX16-999" fmla="*/ 1369821 w 1622438"/>
                  <a:gd name="connsiteY16-1000" fmla="*/ 179283 h 1602474"/>
                  <a:gd name="connsiteX17-1001" fmla="*/ 1141754 w 1622438"/>
                  <a:gd name="connsiteY17-1002" fmla="*/ 34538 h 1602474"/>
                  <a:gd name="connsiteX18-1003" fmla="*/ 501675 w 1622438"/>
                  <a:gd name="connsiteY18-1004" fmla="*/ 15616 h 1602474"/>
                  <a:gd name="connsiteX19-1005" fmla="*/ 282807 w 1622438"/>
                  <a:gd name="connsiteY19-1006" fmla="*/ 109920 h 1602474"/>
                  <a:gd name="connsiteX20-1007" fmla="*/ 305986 w 1622438"/>
                  <a:gd name="connsiteY20-1008" fmla="*/ 332276 h 1602474"/>
                  <a:gd name="connsiteX0-1009" fmla="*/ 305986 w 1622438"/>
                  <a:gd name="connsiteY0-1010" fmla="*/ 332276 h 1602474"/>
                  <a:gd name="connsiteX1-1011" fmla="*/ 149435 w 1622438"/>
                  <a:gd name="connsiteY1-1012" fmla="*/ 293138 h 1602474"/>
                  <a:gd name="connsiteX2-1013" fmla="*/ 0 w 1622438"/>
                  <a:gd name="connsiteY2-1014" fmla="*/ 417668 h 1602474"/>
                  <a:gd name="connsiteX3-1015" fmla="*/ 3558 w 1622438"/>
                  <a:gd name="connsiteY3-1016" fmla="*/ 1061661 h 1602474"/>
                  <a:gd name="connsiteX4-1017" fmla="*/ 174341 w 1622438"/>
                  <a:gd name="connsiteY4-1018" fmla="*/ 1346300 h 1602474"/>
                  <a:gd name="connsiteX5-1019" fmla="*/ 291754 w 1622438"/>
                  <a:gd name="connsiteY5-1020" fmla="*/ 1335626 h 1602474"/>
                  <a:gd name="connsiteX6-1021" fmla="*/ 259732 w 1622438"/>
                  <a:gd name="connsiteY6-1022" fmla="*/ 1453039 h 1602474"/>
                  <a:gd name="connsiteX7-1023" fmla="*/ 416283 w 1622438"/>
                  <a:gd name="connsiteY7-1024" fmla="*/ 1602474 h 1602474"/>
                  <a:gd name="connsiteX8-1025" fmla="*/ 1152785 w 1622438"/>
                  <a:gd name="connsiteY8-1026" fmla="*/ 1581126 h 1602474"/>
                  <a:gd name="connsiteX9-1027" fmla="*/ 1348473 w 1622438"/>
                  <a:gd name="connsiteY9-1028" fmla="*/ 1428133 h 1602474"/>
                  <a:gd name="connsiteX10-1029" fmla="*/ 1330683 w 1622438"/>
                  <a:gd name="connsiteY10-1030" fmla="*/ 1257350 h 1602474"/>
                  <a:gd name="connsiteX11-1031" fmla="*/ 1483676 w 1622438"/>
                  <a:gd name="connsiteY11-1032" fmla="*/ 1282256 h 1602474"/>
                  <a:gd name="connsiteX12-1033" fmla="*/ 1615322 w 1622438"/>
                  <a:gd name="connsiteY12-1034" fmla="*/ 1150611 h 1602474"/>
                  <a:gd name="connsiteX13-1035" fmla="*/ 1622438 w 1622438"/>
                  <a:gd name="connsiteY13-1036" fmla="*/ 439015 h 1602474"/>
                  <a:gd name="connsiteX14-1037" fmla="*/ 1514178 w 1622438"/>
                  <a:gd name="connsiteY14-1038" fmla="*/ 289580 h 1602474"/>
                  <a:gd name="connsiteX15-1039" fmla="*/ 1344721 w 1622438"/>
                  <a:gd name="connsiteY15-1040" fmla="*/ 327586 h 1602474"/>
                  <a:gd name="connsiteX16-1041" fmla="*/ 1369821 w 1622438"/>
                  <a:gd name="connsiteY16-1042" fmla="*/ 179283 h 1602474"/>
                  <a:gd name="connsiteX17-1043" fmla="*/ 1141754 w 1622438"/>
                  <a:gd name="connsiteY17-1044" fmla="*/ 34538 h 1602474"/>
                  <a:gd name="connsiteX18-1045" fmla="*/ 501675 w 1622438"/>
                  <a:gd name="connsiteY18-1046" fmla="*/ 15616 h 1602474"/>
                  <a:gd name="connsiteX19-1047" fmla="*/ 282807 w 1622438"/>
                  <a:gd name="connsiteY19-1048" fmla="*/ 109920 h 1602474"/>
                  <a:gd name="connsiteX20-1049" fmla="*/ 305986 w 1622438"/>
                  <a:gd name="connsiteY20-1050" fmla="*/ 332276 h 1602474"/>
                  <a:gd name="connsiteX0-1051" fmla="*/ 305986 w 1625058"/>
                  <a:gd name="connsiteY0-1052" fmla="*/ 332276 h 1602474"/>
                  <a:gd name="connsiteX1-1053" fmla="*/ 149435 w 1625058"/>
                  <a:gd name="connsiteY1-1054" fmla="*/ 293138 h 1602474"/>
                  <a:gd name="connsiteX2-1055" fmla="*/ 0 w 1625058"/>
                  <a:gd name="connsiteY2-1056" fmla="*/ 417668 h 1602474"/>
                  <a:gd name="connsiteX3-1057" fmla="*/ 3558 w 1625058"/>
                  <a:gd name="connsiteY3-1058" fmla="*/ 1061661 h 1602474"/>
                  <a:gd name="connsiteX4-1059" fmla="*/ 174341 w 1625058"/>
                  <a:gd name="connsiteY4-1060" fmla="*/ 1346300 h 1602474"/>
                  <a:gd name="connsiteX5-1061" fmla="*/ 291754 w 1625058"/>
                  <a:gd name="connsiteY5-1062" fmla="*/ 1335626 h 1602474"/>
                  <a:gd name="connsiteX6-1063" fmla="*/ 259732 w 1625058"/>
                  <a:gd name="connsiteY6-1064" fmla="*/ 1453039 h 1602474"/>
                  <a:gd name="connsiteX7-1065" fmla="*/ 416283 w 1625058"/>
                  <a:gd name="connsiteY7-1066" fmla="*/ 1602474 h 1602474"/>
                  <a:gd name="connsiteX8-1067" fmla="*/ 1152785 w 1625058"/>
                  <a:gd name="connsiteY8-1068" fmla="*/ 1581126 h 1602474"/>
                  <a:gd name="connsiteX9-1069" fmla="*/ 1348473 w 1625058"/>
                  <a:gd name="connsiteY9-1070" fmla="*/ 1428133 h 1602474"/>
                  <a:gd name="connsiteX10-1071" fmla="*/ 1330683 w 1625058"/>
                  <a:gd name="connsiteY10-1072" fmla="*/ 1257350 h 1602474"/>
                  <a:gd name="connsiteX11-1073" fmla="*/ 1483676 w 1625058"/>
                  <a:gd name="connsiteY11-1074" fmla="*/ 1282256 h 1602474"/>
                  <a:gd name="connsiteX12-1075" fmla="*/ 1615322 w 1625058"/>
                  <a:gd name="connsiteY12-1076" fmla="*/ 1150611 h 1602474"/>
                  <a:gd name="connsiteX13-1077" fmla="*/ 1625058 w 1625058"/>
                  <a:gd name="connsiteY13-1078" fmla="*/ 439015 h 1602474"/>
                  <a:gd name="connsiteX14-1079" fmla="*/ 1514178 w 1625058"/>
                  <a:gd name="connsiteY14-1080" fmla="*/ 289580 h 1602474"/>
                  <a:gd name="connsiteX15-1081" fmla="*/ 1344721 w 1625058"/>
                  <a:gd name="connsiteY15-1082" fmla="*/ 327586 h 1602474"/>
                  <a:gd name="connsiteX16-1083" fmla="*/ 1369821 w 1625058"/>
                  <a:gd name="connsiteY16-1084" fmla="*/ 179283 h 1602474"/>
                  <a:gd name="connsiteX17-1085" fmla="*/ 1141754 w 1625058"/>
                  <a:gd name="connsiteY17-1086" fmla="*/ 34538 h 1602474"/>
                  <a:gd name="connsiteX18-1087" fmla="*/ 501675 w 1625058"/>
                  <a:gd name="connsiteY18-1088" fmla="*/ 15616 h 1602474"/>
                  <a:gd name="connsiteX19-1089" fmla="*/ 282807 w 1625058"/>
                  <a:gd name="connsiteY19-1090" fmla="*/ 109920 h 1602474"/>
                  <a:gd name="connsiteX20-1091" fmla="*/ 305986 w 1625058"/>
                  <a:gd name="connsiteY20-1092" fmla="*/ 332276 h 1602474"/>
                  <a:gd name="connsiteX0-1093" fmla="*/ 305986 w 1625058"/>
                  <a:gd name="connsiteY0-1094" fmla="*/ 332276 h 1602474"/>
                  <a:gd name="connsiteX1-1095" fmla="*/ 149435 w 1625058"/>
                  <a:gd name="connsiteY1-1096" fmla="*/ 293138 h 1602474"/>
                  <a:gd name="connsiteX2-1097" fmla="*/ 0 w 1625058"/>
                  <a:gd name="connsiteY2-1098" fmla="*/ 417668 h 1602474"/>
                  <a:gd name="connsiteX3-1099" fmla="*/ 3558 w 1625058"/>
                  <a:gd name="connsiteY3-1100" fmla="*/ 1061661 h 1602474"/>
                  <a:gd name="connsiteX4-1101" fmla="*/ 174341 w 1625058"/>
                  <a:gd name="connsiteY4-1102" fmla="*/ 1346300 h 1602474"/>
                  <a:gd name="connsiteX5-1103" fmla="*/ 291754 w 1625058"/>
                  <a:gd name="connsiteY5-1104" fmla="*/ 1335626 h 1602474"/>
                  <a:gd name="connsiteX6-1105" fmla="*/ 259732 w 1625058"/>
                  <a:gd name="connsiteY6-1106" fmla="*/ 1453039 h 1602474"/>
                  <a:gd name="connsiteX7-1107" fmla="*/ 416283 w 1625058"/>
                  <a:gd name="connsiteY7-1108" fmla="*/ 1602474 h 1602474"/>
                  <a:gd name="connsiteX8-1109" fmla="*/ 1152785 w 1625058"/>
                  <a:gd name="connsiteY8-1110" fmla="*/ 1581126 h 1602474"/>
                  <a:gd name="connsiteX9-1111" fmla="*/ 1348473 w 1625058"/>
                  <a:gd name="connsiteY9-1112" fmla="*/ 1428133 h 1602474"/>
                  <a:gd name="connsiteX10-1113" fmla="*/ 1330683 w 1625058"/>
                  <a:gd name="connsiteY10-1114" fmla="*/ 1257350 h 1602474"/>
                  <a:gd name="connsiteX11-1115" fmla="*/ 1483676 w 1625058"/>
                  <a:gd name="connsiteY11-1116" fmla="*/ 1282256 h 1602474"/>
                  <a:gd name="connsiteX12-1117" fmla="*/ 1615322 w 1625058"/>
                  <a:gd name="connsiteY12-1118" fmla="*/ 1150611 h 1602474"/>
                  <a:gd name="connsiteX13-1119" fmla="*/ 1625058 w 1625058"/>
                  <a:gd name="connsiteY13-1120" fmla="*/ 439015 h 1602474"/>
                  <a:gd name="connsiteX14-1121" fmla="*/ 1514178 w 1625058"/>
                  <a:gd name="connsiteY14-1122" fmla="*/ 289580 h 1602474"/>
                  <a:gd name="connsiteX15-1123" fmla="*/ 1344721 w 1625058"/>
                  <a:gd name="connsiteY15-1124" fmla="*/ 327586 h 1602474"/>
                  <a:gd name="connsiteX16-1125" fmla="*/ 1369821 w 1625058"/>
                  <a:gd name="connsiteY16-1126" fmla="*/ 179283 h 1602474"/>
                  <a:gd name="connsiteX17-1127" fmla="*/ 1141754 w 1625058"/>
                  <a:gd name="connsiteY17-1128" fmla="*/ 34538 h 1602474"/>
                  <a:gd name="connsiteX18-1129" fmla="*/ 501675 w 1625058"/>
                  <a:gd name="connsiteY18-1130" fmla="*/ 15616 h 1602474"/>
                  <a:gd name="connsiteX19-1131" fmla="*/ 282807 w 1625058"/>
                  <a:gd name="connsiteY19-1132" fmla="*/ 109920 h 1602474"/>
                  <a:gd name="connsiteX20-1133" fmla="*/ 305986 w 1625058"/>
                  <a:gd name="connsiteY20-1134" fmla="*/ 332276 h 1602474"/>
                  <a:gd name="connsiteX0-1135" fmla="*/ 305986 w 1652202"/>
                  <a:gd name="connsiteY0-1136" fmla="*/ 332276 h 1602474"/>
                  <a:gd name="connsiteX1-1137" fmla="*/ 149435 w 1652202"/>
                  <a:gd name="connsiteY1-1138" fmla="*/ 293138 h 1602474"/>
                  <a:gd name="connsiteX2-1139" fmla="*/ 0 w 1652202"/>
                  <a:gd name="connsiteY2-1140" fmla="*/ 417668 h 1602474"/>
                  <a:gd name="connsiteX3-1141" fmla="*/ 3558 w 1652202"/>
                  <a:gd name="connsiteY3-1142" fmla="*/ 1061661 h 1602474"/>
                  <a:gd name="connsiteX4-1143" fmla="*/ 174341 w 1652202"/>
                  <a:gd name="connsiteY4-1144" fmla="*/ 1346300 h 1602474"/>
                  <a:gd name="connsiteX5-1145" fmla="*/ 291754 w 1652202"/>
                  <a:gd name="connsiteY5-1146" fmla="*/ 1335626 h 1602474"/>
                  <a:gd name="connsiteX6-1147" fmla="*/ 259732 w 1652202"/>
                  <a:gd name="connsiteY6-1148" fmla="*/ 1453039 h 1602474"/>
                  <a:gd name="connsiteX7-1149" fmla="*/ 416283 w 1652202"/>
                  <a:gd name="connsiteY7-1150" fmla="*/ 1602474 h 1602474"/>
                  <a:gd name="connsiteX8-1151" fmla="*/ 1152785 w 1652202"/>
                  <a:gd name="connsiteY8-1152" fmla="*/ 1581126 h 1602474"/>
                  <a:gd name="connsiteX9-1153" fmla="*/ 1348473 w 1652202"/>
                  <a:gd name="connsiteY9-1154" fmla="*/ 1428133 h 1602474"/>
                  <a:gd name="connsiteX10-1155" fmla="*/ 1330683 w 1652202"/>
                  <a:gd name="connsiteY10-1156" fmla="*/ 1257350 h 1602474"/>
                  <a:gd name="connsiteX11-1157" fmla="*/ 1483676 w 1652202"/>
                  <a:gd name="connsiteY11-1158" fmla="*/ 1282256 h 1602474"/>
                  <a:gd name="connsiteX12-1159" fmla="*/ 1615322 w 1652202"/>
                  <a:gd name="connsiteY12-1160" fmla="*/ 1150611 h 1602474"/>
                  <a:gd name="connsiteX13-1161" fmla="*/ 1625058 w 1652202"/>
                  <a:gd name="connsiteY13-1162" fmla="*/ 439015 h 1602474"/>
                  <a:gd name="connsiteX14-1163" fmla="*/ 1514178 w 1652202"/>
                  <a:gd name="connsiteY14-1164" fmla="*/ 289580 h 1602474"/>
                  <a:gd name="connsiteX15-1165" fmla="*/ 1344721 w 1652202"/>
                  <a:gd name="connsiteY15-1166" fmla="*/ 327586 h 1602474"/>
                  <a:gd name="connsiteX16-1167" fmla="*/ 1369821 w 1652202"/>
                  <a:gd name="connsiteY16-1168" fmla="*/ 179283 h 1602474"/>
                  <a:gd name="connsiteX17-1169" fmla="*/ 1141754 w 1652202"/>
                  <a:gd name="connsiteY17-1170" fmla="*/ 34538 h 1602474"/>
                  <a:gd name="connsiteX18-1171" fmla="*/ 501675 w 1652202"/>
                  <a:gd name="connsiteY18-1172" fmla="*/ 15616 h 1602474"/>
                  <a:gd name="connsiteX19-1173" fmla="*/ 282807 w 1652202"/>
                  <a:gd name="connsiteY19-1174" fmla="*/ 109920 h 1602474"/>
                  <a:gd name="connsiteX20-1175" fmla="*/ 305986 w 1652202"/>
                  <a:gd name="connsiteY20-1176" fmla="*/ 332276 h 1602474"/>
                  <a:gd name="connsiteX0-1177" fmla="*/ 305986 w 1661157"/>
                  <a:gd name="connsiteY0-1178" fmla="*/ 332276 h 1602474"/>
                  <a:gd name="connsiteX1-1179" fmla="*/ 149435 w 1661157"/>
                  <a:gd name="connsiteY1-1180" fmla="*/ 293138 h 1602474"/>
                  <a:gd name="connsiteX2-1181" fmla="*/ 0 w 1661157"/>
                  <a:gd name="connsiteY2-1182" fmla="*/ 417668 h 1602474"/>
                  <a:gd name="connsiteX3-1183" fmla="*/ 3558 w 1661157"/>
                  <a:gd name="connsiteY3-1184" fmla="*/ 1061661 h 1602474"/>
                  <a:gd name="connsiteX4-1185" fmla="*/ 174341 w 1661157"/>
                  <a:gd name="connsiteY4-1186" fmla="*/ 1346300 h 1602474"/>
                  <a:gd name="connsiteX5-1187" fmla="*/ 291754 w 1661157"/>
                  <a:gd name="connsiteY5-1188" fmla="*/ 1335626 h 1602474"/>
                  <a:gd name="connsiteX6-1189" fmla="*/ 259732 w 1661157"/>
                  <a:gd name="connsiteY6-1190" fmla="*/ 1453039 h 1602474"/>
                  <a:gd name="connsiteX7-1191" fmla="*/ 416283 w 1661157"/>
                  <a:gd name="connsiteY7-1192" fmla="*/ 1602474 h 1602474"/>
                  <a:gd name="connsiteX8-1193" fmla="*/ 1152785 w 1661157"/>
                  <a:gd name="connsiteY8-1194" fmla="*/ 1581126 h 1602474"/>
                  <a:gd name="connsiteX9-1195" fmla="*/ 1348473 w 1661157"/>
                  <a:gd name="connsiteY9-1196" fmla="*/ 1428133 h 1602474"/>
                  <a:gd name="connsiteX10-1197" fmla="*/ 1330683 w 1661157"/>
                  <a:gd name="connsiteY10-1198" fmla="*/ 1257350 h 1602474"/>
                  <a:gd name="connsiteX11-1199" fmla="*/ 1483676 w 1661157"/>
                  <a:gd name="connsiteY11-1200" fmla="*/ 1282256 h 1602474"/>
                  <a:gd name="connsiteX12-1201" fmla="*/ 1615322 w 1661157"/>
                  <a:gd name="connsiteY12-1202" fmla="*/ 1150611 h 1602474"/>
                  <a:gd name="connsiteX13-1203" fmla="*/ 1625058 w 1661157"/>
                  <a:gd name="connsiteY13-1204" fmla="*/ 439015 h 1602474"/>
                  <a:gd name="connsiteX14-1205" fmla="*/ 1514178 w 1661157"/>
                  <a:gd name="connsiteY14-1206" fmla="*/ 289580 h 1602474"/>
                  <a:gd name="connsiteX15-1207" fmla="*/ 1344721 w 1661157"/>
                  <a:gd name="connsiteY15-1208" fmla="*/ 327586 h 1602474"/>
                  <a:gd name="connsiteX16-1209" fmla="*/ 1369821 w 1661157"/>
                  <a:gd name="connsiteY16-1210" fmla="*/ 179283 h 1602474"/>
                  <a:gd name="connsiteX17-1211" fmla="*/ 1141754 w 1661157"/>
                  <a:gd name="connsiteY17-1212" fmla="*/ 34538 h 1602474"/>
                  <a:gd name="connsiteX18-1213" fmla="*/ 501675 w 1661157"/>
                  <a:gd name="connsiteY18-1214" fmla="*/ 15616 h 1602474"/>
                  <a:gd name="connsiteX19-1215" fmla="*/ 282807 w 1661157"/>
                  <a:gd name="connsiteY19-1216" fmla="*/ 109920 h 1602474"/>
                  <a:gd name="connsiteX20-1217" fmla="*/ 305986 w 1661157"/>
                  <a:gd name="connsiteY20-1218" fmla="*/ 332276 h 1602474"/>
                  <a:gd name="connsiteX0-1219" fmla="*/ 305986 w 1661157"/>
                  <a:gd name="connsiteY0-1220" fmla="*/ 332276 h 1602474"/>
                  <a:gd name="connsiteX1-1221" fmla="*/ 149435 w 1661157"/>
                  <a:gd name="connsiteY1-1222" fmla="*/ 293138 h 1602474"/>
                  <a:gd name="connsiteX2-1223" fmla="*/ 0 w 1661157"/>
                  <a:gd name="connsiteY2-1224" fmla="*/ 417668 h 1602474"/>
                  <a:gd name="connsiteX3-1225" fmla="*/ 3558 w 1661157"/>
                  <a:gd name="connsiteY3-1226" fmla="*/ 1061661 h 1602474"/>
                  <a:gd name="connsiteX4-1227" fmla="*/ 174341 w 1661157"/>
                  <a:gd name="connsiteY4-1228" fmla="*/ 1346300 h 1602474"/>
                  <a:gd name="connsiteX5-1229" fmla="*/ 291754 w 1661157"/>
                  <a:gd name="connsiteY5-1230" fmla="*/ 1335626 h 1602474"/>
                  <a:gd name="connsiteX6-1231" fmla="*/ 259732 w 1661157"/>
                  <a:gd name="connsiteY6-1232" fmla="*/ 1453039 h 1602474"/>
                  <a:gd name="connsiteX7-1233" fmla="*/ 416283 w 1661157"/>
                  <a:gd name="connsiteY7-1234" fmla="*/ 1602474 h 1602474"/>
                  <a:gd name="connsiteX8-1235" fmla="*/ 1152785 w 1661157"/>
                  <a:gd name="connsiteY8-1236" fmla="*/ 1581126 h 1602474"/>
                  <a:gd name="connsiteX9-1237" fmla="*/ 1348473 w 1661157"/>
                  <a:gd name="connsiteY9-1238" fmla="*/ 1428133 h 1602474"/>
                  <a:gd name="connsiteX10-1239" fmla="*/ 1330683 w 1661157"/>
                  <a:gd name="connsiteY10-1240" fmla="*/ 1257350 h 1602474"/>
                  <a:gd name="connsiteX11-1241" fmla="*/ 1483676 w 1661157"/>
                  <a:gd name="connsiteY11-1242" fmla="*/ 1282256 h 1602474"/>
                  <a:gd name="connsiteX12-1243" fmla="*/ 1615322 w 1661157"/>
                  <a:gd name="connsiteY12-1244" fmla="*/ 1150611 h 1602474"/>
                  <a:gd name="connsiteX13-1245" fmla="*/ 1625058 w 1661157"/>
                  <a:gd name="connsiteY13-1246" fmla="*/ 439015 h 1602474"/>
                  <a:gd name="connsiteX14-1247" fmla="*/ 1514178 w 1661157"/>
                  <a:gd name="connsiteY14-1248" fmla="*/ 289580 h 1602474"/>
                  <a:gd name="connsiteX15-1249" fmla="*/ 1344721 w 1661157"/>
                  <a:gd name="connsiteY15-1250" fmla="*/ 327586 h 1602474"/>
                  <a:gd name="connsiteX16-1251" fmla="*/ 1369821 w 1661157"/>
                  <a:gd name="connsiteY16-1252" fmla="*/ 179283 h 1602474"/>
                  <a:gd name="connsiteX17-1253" fmla="*/ 1141754 w 1661157"/>
                  <a:gd name="connsiteY17-1254" fmla="*/ 34538 h 1602474"/>
                  <a:gd name="connsiteX18-1255" fmla="*/ 501675 w 1661157"/>
                  <a:gd name="connsiteY18-1256" fmla="*/ 15616 h 1602474"/>
                  <a:gd name="connsiteX19-1257" fmla="*/ 282807 w 1661157"/>
                  <a:gd name="connsiteY19-1258" fmla="*/ 109920 h 1602474"/>
                  <a:gd name="connsiteX20-1259" fmla="*/ 305986 w 1661157"/>
                  <a:gd name="connsiteY20-1260" fmla="*/ 332276 h 1602474"/>
                  <a:gd name="connsiteX0-1261" fmla="*/ 305986 w 1661157"/>
                  <a:gd name="connsiteY0-1262" fmla="*/ 332276 h 1602474"/>
                  <a:gd name="connsiteX1-1263" fmla="*/ 149435 w 1661157"/>
                  <a:gd name="connsiteY1-1264" fmla="*/ 293138 h 1602474"/>
                  <a:gd name="connsiteX2-1265" fmla="*/ 0 w 1661157"/>
                  <a:gd name="connsiteY2-1266" fmla="*/ 417668 h 1602474"/>
                  <a:gd name="connsiteX3-1267" fmla="*/ 3558 w 1661157"/>
                  <a:gd name="connsiteY3-1268" fmla="*/ 1061661 h 1602474"/>
                  <a:gd name="connsiteX4-1269" fmla="*/ 174341 w 1661157"/>
                  <a:gd name="connsiteY4-1270" fmla="*/ 1346300 h 1602474"/>
                  <a:gd name="connsiteX5-1271" fmla="*/ 291754 w 1661157"/>
                  <a:gd name="connsiteY5-1272" fmla="*/ 1335626 h 1602474"/>
                  <a:gd name="connsiteX6-1273" fmla="*/ 259732 w 1661157"/>
                  <a:gd name="connsiteY6-1274" fmla="*/ 1453039 h 1602474"/>
                  <a:gd name="connsiteX7-1275" fmla="*/ 416283 w 1661157"/>
                  <a:gd name="connsiteY7-1276" fmla="*/ 1602474 h 1602474"/>
                  <a:gd name="connsiteX8-1277" fmla="*/ 1152785 w 1661157"/>
                  <a:gd name="connsiteY8-1278" fmla="*/ 1581126 h 1602474"/>
                  <a:gd name="connsiteX9-1279" fmla="*/ 1348473 w 1661157"/>
                  <a:gd name="connsiteY9-1280" fmla="*/ 1428133 h 1602474"/>
                  <a:gd name="connsiteX10-1281" fmla="*/ 1330683 w 1661157"/>
                  <a:gd name="connsiteY10-1282" fmla="*/ 1257350 h 1602474"/>
                  <a:gd name="connsiteX11-1283" fmla="*/ 1483676 w 1661157"/>
                  <a:gd name="connsiteY11-1284" fmla="*/ 1282256 h 1602474"/>
                  <a:gd name="connsiteX12-1285" fmla="*/ 1615322 w 1661157"/>
                  <a:gd name="connsiteY12-1286" fmla="*/ 1150611 h 1602474"/>
                  <a:gd name="connsiteX13-1287" fmla="*/ 1625058 w 1661157"/>
                  <a:gd name="connsiteY13-1288" fmla="*/ 439015 h 1602474"/>
                  <a:gd name="connsiteX14-1289" fmla="*/ 1514178 w 1661157"/>
                  <a:gd name="connsiteY14-1290" fmla="*/ 289580 h 1602474"/>
                  <a:gd name="connsiteX15-1291" fmla="*/ 1344721 w 1661157"/>
                  <a:gd name="connsiteY15-1292" fmla="*/ 327586 h 1602474"/>
                  <a:gd name="connsiteX16-1293" fmla="*/ 1369821 w 1661157"/>
                  <a:gd name="connsiteY16-1294" fmla="*/ 179283 h 1602474"/>
                  <a:gd name="connsiteX17-1295" fmla="*/ 1141754 w 1661157"/>
                  <a:gd name="connsiteY17-1296" fmla="*/ 34538 h 1602474"/>
                  <a:gd name="connsiteX18-1297" fmla="*/ 501675 w 1661157"/>
                  <a:gd name="connsiteY18-1298" fmla="*/ 15616 h 1602474"/>
                  <a:gd name="connsiteX19-1299" fmla="*/ 282807 w 1661157"/>
                  <a:gd name="connsiteY19-1300" fmla="*/ 109920 h 1602474"/>
                  <a:gd name="connsiteX20-1301" fmla="*/ 305986 w 1661157"/>
                  <a:gd name="connsiteY20-1302" fmla="*/ 332276 h 1602474"/>
                  <a:gd name="connsiteX0-1303" fmla="*/ 305986 w 1661157"/>
                  <a:gd name="connsiteY0-1304" fmla="*/ 332276 h 1602474"/>
                  <a:gd name="connsiteX1-1305" fmla="*/ 149435 w 1661157"/>
                  <a:gd name="connsiteY1-1306" fmla="*/ 293138 h 1602474"/>
                  <a:gd name="connsiteX2-1307" fmla="*/ 0 w 1661157"/>
                  <a:gd name="connsiteY2-1308" fmla="*/ 417668 h 1602474"/>
                  <a:gd name="connsiteX3-1309" fmla="*/ 3558 w 1661157"/>
                  <a:gd name="connsiteY3-1310" fmla="*/ 1061661 h 1602474"/>
                  <a:gd name="connsiteX4-1311" fmla="*/ 174341 w 1661157"/>
                  <a:gd name="connsiteY4-1312" fmla="*/ 1346300 h 1602474"/>
                  <a:gd name="connsiteX5-1313" fmla="*/ 291754 w 1661157"/>
                  <a:gd name="connsiteY5-1314" fmla="*/ 1335626 h 1602474"/>
                  <a:gd name="connsiteX6-1315" fmla="*/ 259732 w 1661157"/>
                  <a:gd name="connsiteY6-1316" fmla="*/ 1453039 h 1602474"/>
                  <a:gd name="connsiteX7-1317" fmla="*/ 416283 w 1661157"/>
                  <a:gd name="connsiteY7-1318" fmla="*/ 1602474 h 1602474"/>
                  <a:gd name="connsiteX8-1319" fmla="*/ 1152785 w 1661157"/>
                  <a:gd name="connsiteY8-1320" fmla="*/ 1581126 h 1602474"/>
                  <a:gd name="connsiteX9-1321" fmla="*/ 1348473 w 1661157"/>
                  <a:gd name="connsiteY9-1322" fmla="*/ 1428133 h 1602474"/>
                  <a:gd name="connsiteX10-1323" fmla="*/ 1330683 w 1661157"/>
                  <a:gd name="connsiteY10-1324" fmla="*/ 1257350 h 1602474"/>
                  <a:gd name="connsiteX11-1325" fmla="*/ 1483676 w 1661157"/>
                  <a:gd name="connsiteY11-1326" fmla="*/ 1282256 h 1602474"/>
                  <a:gd name="connsiteX12-1327" fmla="*/ 1615322 w 1661157"/>
                  <a:gd name="connsiteY12-1328" fmla="*/ 1150611 h 1602474"/>
                  <a:gd name="connsiteX13-1329" fmla="*/ 1625058 w 1661157"/>
                  <a:gd name="connsiteY13-1330" fmla="*/ 439015 h 1602474"/>
                  <a:gd name="connsiteX14-1331" fmla="*/ 1514178 w 1661157"/>
                  <a:gd name="connsiteY14-1332" fmla="*/ 289580 h 1602474"/>
                  <a:gd name="connsiteX15-1333" fmla="*/ 1344721 w 1661157"/>
                  <a:gd name="connsiteY15-1334" fmla="*/ 327586 h 1602474"/>
                  <a:gd name="connsiteX16-1335" fmla="*/ 1369821 w 1661157"/>
                  <a:gd name="connsiteY16-1336" fmla="*/ 179283 h 1602474"/>
                  <a:gd name="connsiteX17-1337" fmla="*/ 1141754 w 1661157"/>
                  <a:gd name="connsiteY17-1338" fmla="*/ 34538 h 1602474"/>
                  <a:gd name="connsiteX18-1339" fmla="*/ 501675 w 1661157"/>
                  <a:gd name="connsiteY18-1340" fmla="*/ 15616 h 1602474"/>
                  <a:gd name="connsiteX19-1341" fmla="*/ 282807 w 1661157"/>
                  <a:gd name="connsiteY19-1342" fmla="*/ 109920 h 1602474"/>
                  <a:gd name="connsiteX20-1343" fmla="*/ 305986 w 1661157"/>
                  <a:gd name="connsiteY20-1344" fmla="*/ 332276 h 1602474"/>
                  <a:gd name="connsiteX0-1345" fmla="*/ 305986 w 1661157"/>
                  <a:gd name="connsiteY0-1346" fmla="*/ 332276 h 1602474"/>
                  <a:gd name="connsiteX1-1347" fmla="*/ 149435 w 1661157"/>
                  <a:gd name="connsiteY1-1348" fmla="*/ 293138 h 1602474"/>
                  <a:gd name="connsiteX2-1349" fmla="*/ 0 w 1661157"/>
                  <a:gd name="connsiteY2-1350" fmla="*/ 417668 h 1602474"/>
                  <a:gd name="connsiteX3-1351" fmla="*/ 3558 w 1661157"/>
                  <a:gd name="connsiteY3-1352" fmla="*/ 1061661 h 1602474"/>
                  <a:gd name="connsiteX4-1353" fmla="*/ 174341 w 1661157"/>
                  <a:gd name="connsiteY4-1354" fmla="*/ 1346300 h 1602474"/>
                  <a:gd name="connsiteX5-1355" fmla="*/ 291754 w 1661157"/>
                  <a:gd name="connsiteY5-1356" fmla="*/ 1335626 h 1602474"/>
                  <a:gd name="connsiteX6-1357" fmla="*/ 259732 w 1661157"/>
                  <a:gd name="connsiteY6-1358" fmla="*/ 1453039 h 1602474"/>
                  <a:gd name="connsiteX7-1359" fmla="*/ 416283 w 1661157"/>
                  <a:gd name="connsiteY7-1360" fmla="*/ 1602474 h 1602474"/>
                  <a:gd name="connsiteX8-1361" fmla="*/ 1152785 w 1661157"/>
                  <a:gd name="connsiteY8-1362" fmla="*/ 1581126 h 1602474"/>
                  <a:gd name="connsiteX9-1363" fmla="*/ 1348473 w 1661157"/>
                  <a:gd name="connsiteY9-1364" fmla="*/ 1428133 h 1602474"/>
                  <a:gd name="connsiteX10-1365" fmla="*/ 1330683 w 1661157"/>
                  <a:gd name="connsiteY10-1366" fmla="*/ 1257350 h 1602474"/>
                  <a:gd name="connsiteX11-1367" fmla="*/ 1483676 w 1661157"/>
                  <a:gd name="connsiteY11-1368" fmla="*/ 1282256 h 1602474"/>
                  <a:gd name="connsiteX12-1369" fmla="*/ 1615322 w 1661157"/>
                  <a:gd name="connsiteY12-1370" fmla="*/ 1150611 h 1602474"/>
                  <a:gd name="connsiteX13-1371" fmla="*/ 1625058 w 1661157"/>
                  <a:gd name="connsiteY13-1372" fmla="*/ 439015 h 1602474"/>
                  <a:gd name="connsiteX14-1373" fmla="*/ 1514178 w 1661157"/>
                  <a:gd name="connsiteY14-1374" fmla="*/ 289580 h 1602474"/>
                  <a:gd name="connsiteX15-1375" fmla="*/ 1344721 w 1661157"/>
                  <a:gd name="connsiteY15-1376" fmla="*/ 327586 h 1602474"/>
                  <a:gd name="connsiteX16-1377" fmla="*/ 1369821 w 1661157"/>
                  <a:gd name="connsiteY16-1378" fmla="*/ 179283 h 1602474"/>
                  <a:gd name="connsiteX17-1379" fmla="*/ 1141754 w 1661157"/>
                  <a:gd name="connsiteY17-1380" fmla="*/ 34538 h 1602474"/>
                  <a:gd name="connsiteX18-1381" fmla="*/ 501675 w 1661157"/>
                  <a:gd name="connsiteY18-1382" fmla="*/ 15616 h 1602474"/>
                  <a:gd name="connsiteX19-1383" fmla="*/ 282807 w 1661157"/>
                  <a:gd name="connsiteY19-1384" fmla="*/ 109920 h 1602474"/>
                  <a:gd name="connsiteX20-1385" fmla="*/ 305986 w 1661157"/>
                  <a:gd name="connsiteY20-1386" fmla="*/ 332276 h 1602474"/>
                  <a:gd name="connsiteX0-1387" fmla="*/ 305986 w 1661157"/>
                  <a:gd name="connsiteY0-1388" fmla="*/ 332276 h 1602474"/>
                  <a:gd name="connsiteX1-1389" fmla="*/ 149435 w 1661157"/>
                  <a:gd name="connsiteY1-1390" fmla="*/ 293138 h 1602474"/>
                  <a:gd name="connsiteX2-1391" fmla="*/ 0 w 1661157"/>
                  <a:gd name="connsiteY2-1392" fmla="*/ 417668 h 1602474"/>
                  <a:gd name="connsiteX3-1393" fmla="*/ 3558 w 1661157"/>
                  <a:gd name="connsiteY3-1394" fmla="*/ 1061661 h 1602474"/>
                  <a:gd name="connsiteX4-1395" fmla="*/ 174341 w 1661157"/>
                  <a:gd name="connsiteY4-1396" fmla="*/ 1346300 h 1602474"/>
                  <a:gd name="connsiteX5-1397" fmla="*/ 291754 w 1661157"/>
                  <a:gd name="connsiteY5-1398" fmla="*/ 1335626 h 1602474"/>
                  <a:gd name="connsiteX6-1399" fmla="*/ 259732 w 1661157"/>
                  <a:gd name="connsiteY6-1400" fmla="*/ 1453039 h 1602474"/>
                  <a:gd name="connsiteX7-1401" fmla="*/ 416283 w 1661157"/>
                  <a:gd name="connsiteY7-1402" fmla="*/ 1602474 h 1602474"/>
                  <a:gd name="connsiteX8-1403" fmla="*/ 1152785 w 1661157"/>
                  <a:gd name="connsiteY8-1404" fmla="*/ 1581126 h 1602474"/>
                  <a:gd name="connsiteX9-1405" fmla="*/ 1348473 w 1661157"/>
                  <a:gd name="connsiteY9-1406" fmla="*/ 1428133 h 1602474"/>
                  <a:gd name="connsiteX10-1407" fmla="*/ 1330683 w 1661157"/>
                  <a:gd name="connsiteY10-1408" fmla="*/ 1257350 h 1602474"/>
                  <a:gd name="connsiteX11-1409" fmla="*/ 1483676 w 1661157"/>
                  <a:gd name="connsiteY11-1410" fmla="*/ 1282256 h 1602474"/>
                  <a:gd name="connsiteX12-1411" fmla="*/ 1615322 w 1661157"/>
                  <a:gd name="connsiteY12-1412" fmla="*/ 1150611 h 1602474"/>
                  <a:gd name="connsiteX13-1413" fmla="*/ 1625058 w 1661157"/>
                  <a:gd name="connsiteY13-1414" fmla="*/ 439015 h 1602474"/>
                  <a:gd name="connsiteX14-1415" fmla="*/ 1514178 w 1661157"/>
                  <a:gd name="connsiteY14-1416" fmla="*/ 289580 h 1602474"/>
                  <a:gd name="connsiteX15-1417" fmla="*/ 1344721 w 1661157"/>
                  <a:gd name="connsiteY15-1418" fmla="*/ 327586 h 1602474"/>
                  <a:gd name="connsiteX16-1419" fmla="*/ 1369821 w 1661157"/>
                  <a:gd name="connsiteY16-1420" fmla="*/ 179283 h 1602474"/>
                  <a:gd name="connsiteX17-1421" fmla="*/ 1141754 w 1661157"/>
                  <a:gd name="connsiteY17-1422" fmla="*/ 34538 h 1602474"/>
                  <a:gd name="connsiteX18-1423" fmla="*/ 501675 w 1661157"/>
                  <a:gd name="connsiteY18-1424" fmla="*/ 15616 h 1602474"/>
                  <a:gd name="connsiteX19-1425" fmla="*/ 282807 w 1661157"/>
                  <a:gd name="connsiteY19-1426" fmla="*/ 109920 h 1602474"/>
                  <a:gd name="connsiteX20-1427" fmla="*/ 305986 w 1661157"/>
                  <a:gd name="connsiteY20-1428" fmla="*/ 332276 h 1602474"/>
                  <a:gd name="connsiteX0-1429" fmla="*/ 305986 w 1661157"/>
                  <a:gd name="connsiteY0-1430" fmla="*/ 332276 h 1602474"/>
                  <a:gd name="connsiteX1-1431" fmla="*/ 149435 w 1661157"/>
                  <a:gd name="connsiteY1-1432" fmla="*/ 293138 h 1602474"/>
                  <a:gd name="connsiteX2-1433" fmla="*/ 0 w 1661157"/>
                  <a:gd name="connsiteY2-1434" fmla="*/ 417668 h 1602474"/>
                  <a:gd name="connsiteX3-1435" fmla="*/ 3558 w 1661157"/>
                  <a:gd name="connsiteY3-1436" fmla="*/ 1061661 h 1602474"/>
                  <a:gd name="connsiteX4-1437" fmla="*/ 174341 w 1661157"/>
                  <a:gd name="connsiteY4-1438" fmla="*/ 1346300 h 1602474"/>
                  <a:gd name="connsiteX5-1439" fmla="*/ 291754 w 1661157"/>
                  <a:gd name="connsiteY5-1440" fmla="*/ 1335626 h 1602474"/>
                  <a:gd name="connsiteX6-1441" fmla="*/ 259732 w 1661157"/>
                  <a:gd name="connsiteY6-1442" fmla="*/ 1453039 h 1602474"/>
                  <a:gd name="connsiteX7-1443" fmla="*/ 416283 w 1661157"/>
                  <a:gd name="connsiteY7-1444" fmla="*/ 1602474 h 1602474"/>
                  <a:gd name="connsiteX8-1445" fmla="*/ 1152785 w 1661157"/>
                  <a:gd name="connsiteY8-1446" fmla="*/ 1581126 h 1602474"/>
                  <a:gd name="connsiteX9-1447" fmla="*/ 1348473 w 1661157"/>
                  <a:gd name="connsiteY9-1448" fmla="*/ 1428133 h 1602474"/>
                  <a:gd name="connsiteX10-1449" fmla="*/ 1330683 w 1661157"/>
                  <a:gd name="connsiteY10-1450" fmla="*/ 1257350 h 1602474"/>
                  <a:gd name="connsiteX11-1451" fmla="*/ 1483676 w 1661157"/>
                  <a:gd name="connsiteY11-1452" fmla="*/ 1282256 h 1602474"/>
                  <a:gd name="connsiteX12-1453" fmla="*/ 1615322 w 1661157"/>
                  <a:gd name="connsiteY12-1454" fmla="*/ 1150611 h 1602474"/>
                  <a:gd name="connsiteX13-1455" fmla="*/ 1625058 w 1661157"/>
                  <a:gd name="connsiteY13-1456" fmla="*/ 439015 h 1602474"/>
                  <a:gd name="connsiteX14-1457" fmla="*/ 1514178 w 1661157"/>
                  <a:gd name="connsiteY14-1458" fmla="*/ 289580 h 1602474"/>
                  <a:gd name="connsiteX15-1459" fmla="*/ 1344721 w 1661157"/>
                  <a:gd name="connsiteY15-1460" fmla="*/ 327586 h 1602474"/>
                  <a:gd name="connsiteX16-1461" fmla="*/ 1369821 w 1661157"/>
                  <a:gd name="connsiteY16-1462" fmla="*/ 179283 h 1602474"/>
                  <a:gd name="connsiteX17-1463" fmla="*/ 1141754 w 1661157"/>
                  <a:gd name="connsiteY17-1464" fmla="*/ 34538 h 1602474"/>
                  <a:gd name="connsiteX18-1465" fmla="*/ 501675 w 1661157"/>
                  <a:gd name="connsiteY18-1466" fmla="*/ 15616 h 1602474"/>
                  <a:gd name="connsiteX19-1467" fmla="*/ 282807 w 1661157"/>
                  <a:gd name="connsiteY19-1468" fmla="*/ 109920 h 1602474"/>
                  <a:gd name="connsiteX20-1469" fmla="*/ 305986 w 1661157"/>
                  <a:gd name="connsiteY20-1470" fmla="*/ 332276 h 1602474"/>
                  <a:gd name="connsiteX0-1471" fmla="*/ 305986 w 1661157"/>
                  <a:gd name="connsiteY0-1472" fmla="*/ 332276 h 1602474"/>
                  <a:gd name="connsiteX1-1473" fmla="*/ 149435 w 1661157"/>
                  <a:gd name="connsiteY1-1474" fmla="*/ 293138 h 1602474"/>
                  <a:gd name="connsiteX2-1475" fmla="*/ 0 w 1661157"/>
                  <a:gd name="connsiteY2-1476" fmla="*/ 417668 h 1602474"/>
                  <a:gd name="connsiteX3-1477" fmla="*/ 3558 w 1661157"/>
                  <a:gd name="connsiteY3-1478" fmla="*/ 1061661 h 1602474"/>
                  <a:gd name="connsiteX4-1479" fmla="*/ 174341 w 1661157"/>
                  <a:gd name="connsiteY4-1480" fmla="*/ 1346300 h 1602474"/>
                  <a:gd name="connsiteX5-1481" fmla="*/ 291754 w 1661157"/>
                  <a:gd name="connsiteY5-1482" fmla="*/ 1335626 h 1602474"/>
                  <a:gd name="connsiteX6-1483" fmla="*/ 259732 w 1661157"/>
                  <a:gd name="connsiteY6-1484" fmla="*/ 1453039 h 1602474"/>
                  <a:gd name="connsiteX7-1485" fmla="*/ 416283 w 1661157"/>
                  <a:gd name="connsiteY7-1486" fmla="*/ 1602474 h 1602474"/>
                  <a:gd name="connsiteX8-1487" fmla="*/ 941769 w 1661157"/>
                  <a:gd name="connsiteY8-1488" fmla="*/ 1591174 h 1602474"/>
                  <a:gd name="connsiteX9-1489" fmla="*/ 1348473 w 1661157"/>
                  <a:gd name="connsiteY9-1490" fmla="*/ 1428133 h 1602474"/>
                  <a:gd name="connsiteX10-1491" fmla="*/ 1330683 w 1661157"/>
                  <a:gd name="connsiteY10-1492" fmla="*/ 1257350 h 1602474"/>
                  <a:gd name="connsiteX11-1493" fmla="*/ 1483676 w 1661157"/>
                  <a:gd name="connsiteY11-1494" fmla="*/ 1282256 h 1602474"/>
                  <a:gd name="connsiteX12-1495" fmla="*/ 1615322 w 1661157"/>
                  <a:gd name="connsiteY12-1496" fmla="*/ 1150611 h 1602474"/>
                  <a:gd name="connsiteX13-1497" fmla="*/ 1625058 w 1661157"/>
                  <a:gd name="connsiteY13-1498" fmla="*/ 439015 h 1602474"/>
                  <a:gd name="connsiteX14-1499" fmla="*/ 1514178 w 1661157"/>
                  <a:gd name="connsiteY14-1500" fmla="*/ 289580 h 1602474"/>
                  <a:gd name="connsiteX15-1501" fmla="*/ 1344721 w 1661157"/>
                  <a:gd name="connsiteY15-1502" fmla="*/ 327586 h 1602474"/>
                  <a:gd name="connsiteX16-1503" fmla="*/ 1369821 w 1661157"/>
                  <a:gd name="connsiteY16-1504" fmla="*/ 179283 h 1602474"/>
                  <a:gd name="connsiteX17-1505" fmla="*/ 1141754 w 1661157"/>
                  <a:gd name="connsiteY17-1506" fmla="*/ 34538 h 1602474"/>
                  <a:gd name="connsiteX18-1507" fmla="*/ 501675 w 1661157"/>
                  <a:gd name="connsiteY18-1508" fmla="*/ 15616 h 1602474"/>
                  <a:gd name="connsiteX19-1509" fmla="*/ 282807 w 1661157"/>
                  <a:gd name="connsiteY19-1510" fmla="*/ 109920 h 1602474"/>
                  <a:gd name="connsiteX20-1511" fmla="*/ 305986 w 1661157"/>
                  <a:gd name="connsiteY20-1512" fmla="*/ 332276 h 1602474"/>
                  <a:gd name="connsiteX0-1513" fmla="*/ 305986 w 1661157"/>
                  <a:gd name="connsiteY0-1514" fmla="*/ 332276 h 1602474"/>
                  <a:gd name="connsiteX1-1515" fmla="*/ 149435 w 1661157"/>
                  <a:gd name="connsiteY1-1516" fmla="*/ 293138 h 1602474"/>
                  <a:gd name="connsiteX2-1517" fmla="*/ 0 w 1661157"/>
                  <a:gd name="connsiteY2-1518" fmla="*/ 417668 h 1602474"/>
                  <a:gd name="connsiteX3-1519" fmla="*/ 3558 w 1661157"/>
                  <a:gd name="connsiteY3-1520" fmla="*/ 1061661 h 1602474"/>
                  <a:gd name="connsiteX4-1521" fmla="*/ 174341 w 1661157"/>
                  <a:gd name="connsiteY4-1522" fmla="*/ 1346300 h 1602474"/>
                  <a:gd name="connsiteX5-1523" fmla="*/ 291754 w 1661157"/>
                  <a:gd name="connsiteY5-1524" fmla="*/ 1335626 h 1602474"/>
                  <a:gd name="connsiteX6-1525" fmla="*/ 259732 w 1661157"/>
                  <a:gd name="connsiteY6-1526" fmla="*/ 1453039 h 1602474"/>
                  <a:gd name="connsiteX7-1527" fmla="*/ 416283 w 1661157"/>
                  <a:gd name="connsiteY7-1528" fmla="*/ 1602474 h 1602474"/>
                  <a:gd name="connsiteX8-1529" fmla="*/ 941769 w 1661157"/>
                  <a:gd name="connsiteY8-1530" fmla="*/ 1591174 h 1602474"/>
                  <a:gd name="connsiteX9-1531" fmla="*/ 1348473 w 1661157"/>
                  <a:gd name="connsiteY9-1532" fmla="*/ 1428133 h 1602474"/>
                  <a:gd name="connsiteX10-1533" fmla="*/ 1330683 w 1661157"/>
                  <a:gd name="connsiteY10-1534" fmla="*/ 1257350 h 1602474"/>
                  <a:gd name="connsiteX11-1535" fmla="*/ 1483676 w 1661157"/>
                  <a:gd name="connsiteY11-1536" fmla="*/ 1282256 h 1602474"/>
                  <a:gd name="connsiteX12-1537" fmla="*/ 1615322 w 1661157"/>
                  <a:gd name="connsiteY12-1538" fmla="*/ 1150611 h 1602474"/>
                  <a:gd name="connsiteX13-1539" fmla="*/ 1625058 w 1661157"/>
                  <a:gd name="connsiteY13-1540" fmla="*/ 439015 h 1602474"/>
                  <a:gd name="connsiteX14-1541" fmla="*/ 1514178 w 1661157"/>
                  <a:gd name="connsiteY14-1542" fmla="*/ 289580 h 1602474"/>
                  <a:gd name="connsiteX15-1543" fmla="*/ 1344721 w 1661157"/>
                  <a:gd name="connsiteY15-1544" fmla="*/ 327586 h 1602474"/>
                  <a:gd name="connsiteX16-1545" fmla="*/ 1369821 w 1661157"/>
                  <a:gd name="connsiteY16-1546" fmla="*/ 179283 h 1602474"/>
                  <a:gd name="connsiteX17-1547" fmla="*/ 1141754 w 1661157"/>
                  <a:gd name="connsiteY17-1548" fmla="*/ 34538 h 1602474"/>
                  <a:gd name="connsiteX18-1549" fmla="*/ 501675 w 1661157"/>
                  <a:gd name="connsiteY18-1550" fmla="*/ 15616 h 1602474"/>
                  <a:gd name="connsiteX19-1551" fmla="*/ 282807 w 1661157"/>
                  <a:gd name="connsiteY19-1552" fmla="*/ 109920 h 1602474"/>
                  <a:gd name="connsiteX20-1553" fmla="*/ 305986 w 1661157"/>
                  <a:gd name="connsiteY20-1554" fmla="*/ 332276 h 1602474"/>
                  <a:gd name="connsiteX0-1555" fmla="*/ 305986 w 1661157"/>
                  <a:gd name="connsiteY0-1556" fmla="*/ 332276 h 1602474"/>
                  <a:gd name="connsiteX1-1557" fmla="*/ 149435 w 1661157"/>
                  <a:gd name="connsiteY1-1558" fmla="*/ 293138 h 1602474"/>
                  <a:gd name="connsiteX2-1559" fmla="*/ 0 w 1661157"/>
                  <a:gd name="connsiteY2-1560" fmla="*/ 417668 h 1602474"/>
                  <a:gd name="connsiteX3-1561" fmla="*/ 3558 w 1661157"/>
                  <a:gd name="connsiteY3-1562" fmla="*/ 1061661 h 1602474"/>
                  <a:gd name="connsiteX4-1563" fmla="*/ 174341 w 1661157"/>
                  <a:gd name="connsiteY4-1564" fmla="*/ 1346300 h 1602474"/>
                  <a:gd name="connsiteX5-1565" fmla="*/ 291754 w 1661157"/>
                  <a:gd name="connsiteY5-1566" fmla="*/ 1335626 h 1602474"/>
                  <a:gd name="connsiteX6-1567" fmla="*/ 259732 w 1661157"/>
                  <a:gd name="connsiteY6-1568" fmla="*/ 1453039 h 1602474"/>
                  <a:gd name="connsiteX7-1569" fmla="*/ 416283 w 1661157"/>
                  <a:gd name="connsiteY7-1570" fmla="*/ 1602474 h 1602474"/>
                  <a:gd name="connsiteX8-1571" fmla="*/ 941769 w 1661157"/>
                  <a:gd name="connsiteY8-1572" fmla="*/ 1591174 h 1602474"/>
                  <a:gd name="connsiteX9-1573" fmla="*/ 1348473 w 1661157"/>
                  <a:gd name="connsiteY9-1574" fmla="*/ 1428133 h 1602474"/>
                  <a:gd name="connsiteX10-1575" fmla="*/ 1330683 w 1661157"/>
                  <a:gd name="connsiteY10-1576" fmla="*/ 1257350 h 1602474"/>
                  <a:gd name="connsiteX11-1577" fmla="*/ 1483676 w 1661157"/>
                  <a:gd name="connsiteY11-1578" fmla="*/ 1282256 h 1602474"/>
                  <a:gd name="connsiteX12-1579" fmla="*/ 1615322 w 1661157"/>
                  <a:gd name="connsiteY12-1580" fmla="*/ 1150611 h 1602474"/>
                  <a:gd name="connsiteX13-1581" fmla="*/ 1625058 w 1661157"/>
                  <a:gd name="connsiteY13-1582" fmla="*/ 439015 h 1602474"/>
                  <a:gd name="connsiteX14-1583" fmla="*/ 1514178 w 1661157"/>
                  <a:gd name="connsiteY14-1584" fmla="*/ 289580 h 1602474"/>
                  <a:gd name="connsiteX15-1585" fmla="*/ 1344721 w 1661157"/>
                  <a:gd name="connsiteY15-1586" fmla="*/ 327586 h 1602474"/>
                  <a:gd name="connsiteX16-1587" fmla="*/ 1369821 w 1661157"/>
                  <a:gd name="connsiteY16-1588" fmla="*/ 179283 h 1602474"/>
                  <a:gd name="connsiteX17-1589" fmla="*/ 1141754 w 1661157"/>
                  <a:gd name="connsiteY17-1590" fmla="*/ 34538 h 1602474"/>
                  <a:gd name="connsiteX18-1591" fmla="*/ 501675 w 1661157"/>
                  <a:gd name="connsiteY18-1592" fmla="*/ 15616 h 1602474"/>
                  <a:gd name="connsiteX19-1593" fmla="*/ 282807 w 1661157"/>
                  <a:gd name="connsiteY19-1594" fmla="*/ 109920 h 1602474"/>
                  <a:gd name="connsiteX20-1595" fmla="*/ 305986 w 1661157"/>
                  <a:gd name="connsiteY20-1596" fmla="*/ 332276 h 1602474"/>
                  <a:gd name="connsiteX0-1597" fmla="*/ 305986 w 1661157"/>
                  <a:gd name="connsiteY0-1598" fmla="*/ 332276 h 1602474"/>
                  <a:gd name="connsiteX1-1599" fmla="*/ 149435 w 1661157"/>
                  <a:gd name="connsiteY1-1600" fmla="*/ 293138 h 1602474"/>
                  <a:gd name="connsiteX2-1601" fmla="*/ 0 w 1661157"/>
                  <a:gd name="connsiteY2-1602" fmla="*/ 417668 h 1602474"/>
                  <a:gd name="connsiteX3-1603" fmla="*/ 3558 w 1661157"/>
                  <a:gd name="connsiteY3-1604" fmla="*/ 1061661 h 1602474"/>
                  <a:gd name="connsiteX4-1605" fmla="*/ 174341 w 1661157"/>
                  <a:gd name="connsiteY4-1606" fmla="*/ 1346300 h 1602474"/>
                  <a:gd name="connsiteX5-1607" fmla="*/ 291754 w 1661157"/>
                  <a:gd name="connsiteY5-1608" fmla="*/ 1335626 h 1602474"/>
                  <a:gd name="connsiteX6-1609" fmla="*/ 259732 w 1661157"/>
                  <a:gd name="connsiteY6-1610" fmla="*/ 1453039 h 1602474"/>
                  <a:gd name="connsiteX7-1611" fmla="*/ 416283 w 1661157"/>
                  <a:gd name="connsiteY7-1612" fmla="*/ 1602474 h 1602474"/>
                  <a:gd name="connsiteX8-1613" fmla="*/ 941769 w 1661157"/>
                  <a:gd name="connsiteY8-1614" fmla="*/ 1591174 h 1602474"/>
                  <a:gd name="connsiteX9-1615" fmla="*/ 1348473 w 1661157"/>
                  <a:gd name="connsiteY9-1616" fmla="*/ 1428133 h 1602474"/>
                  <a:gd name="connsiteX10-1617" fmla="*/ 1318123 w 1661157"/>
                  <a:gd name="connsiteY10-1618" fmla="*/ 1264887 h 1602474"/>
                  <a:gd name="connsiteX11-1619" fmla="*/ 1483676 w 1661157"/>
                  <a:gd name="connsiteY11-1620" fmla="*/ 1282256 h 1602474"/>
                  <a:gd name="connsiteX12-1621" fmla="*/ 1615322 w 1661157"/>
                  <a:gd name="connsiteY12-1622" fmla="*/ 1150611 h 1602474"/>
                  <a:gd name="connsiteX13-1623" fmla="*/ 1625058 w 1661157"/>
                  <a:gd name="connsiteY13-1624" fmla="*/ 439015 h 1602474"/>
                  <a:gd name="connsiteX14-1625" fmla="*/ 1514178 w 1661157"/>
                  <a:gd name="connsiteY14-1626" fmla="*/ 289580 h 1602474"/>
                  <a:gd name="connsiteX15-1627" fmla="*/ 1344721 w 1661157"/>
                  <a:gd name="connsiteY15-1628" fmla="*/ 327586 h 1602474"/>
                  <a:gd name="connsiteX16-1629" fmla="*/ 1369821 w 1661157"/>
                  <a:gd name="connsiteY16-1630" fmla="*/ 179283 h 1602474"/>
                  <a:gd name="connsiteX17-1631" fmla="*/ 1141754 w 1661157"/>
                  <a:gd name="connsiteY17-1632" fmla="*/ 34538 h 1602474"/>
                  <a:gd name="connsiteX18-1633" fmla="*/ 501675 w 1661157"/>
                  <a:gd name="connsiteY18-1634" fmla="*/ 15616 h 1602474"/>
                  <a:gd name="connsiteX19-1635" fmla="*/ 282807 w 1661157"/>
                  <a:gd name="connsiteY19-1636" fmla="*/ 109920 h 1602474"/>
                  <a:gd name="connsiteX20-1637" fmla="*/ 305986 w 1661157"/>
                  <a:gd name="connsiteY20-1638" fmla="*/ 332276 h 1602474"/>
                  <a:gd name="connsiteX0-1639" fmla="*/ 305986 w 1661157"/>
                  <a:gd name="connsiteY0-1640" fmla="*/ 332276 h 1602474"/>
                  <a:gd name="connsiteX1-1641" fmla="*/ 149435 w 1661157"/>
                  <a:gd name="connsiteY1-1642" fmla="*/ 293138 h 1602474"/>
                  <a:gd name="connsiteX2-1643" fmla="*/ 0 w 1661157"/>
                  <a:gd name="connsiteY2-1644" fmla="*/ 417668 h 1602474"/>
                  <a:gd name="connsiteX3-1645" fmla="*/ 3558 w 1661157"/>
                  <a:gd name="connsiteY3-1646" fmla="*/ 1061661 h 1602474"/>
                  <a:gd name="connsiteX4-1647" fmla="*/ 174341 w 1661157"/>
                  <a:gd name="connsiteY4-1648" fmla="*/ 1346300 h 1602474"/>
                  <a:gd name="connsiteX5-1649" fmla="*/ 291754 w 1661157"/>
                  <a:gd name="connsiteY5-1650" fmla="*/ 1335626 h 1602474"/>
                  <a:gd name="connsiteX6-1651" fmla="*/ 259732 w 1661157"/>
                  <a:gd name="connsiteY6-1652" fmla="*/ 1453039 h 1602474"/>
                  <a:gd name="connsiteX7-1653" fmla="*/ 416283 w 1661157"/>
                  <a:gd name="connsiteY7-1654" fmla="*/ 1602474 h 1602474"/>
                  <a:gd name="connsiteX8-1655" fmla="*/ 941769 w 1661157"/>
                  <a:gd name="connsiteY8-1656" fmla="*/ 1591174 h 1602474"/>
                  <a:gd name="connsiteX9-1657" fmla="*/ 1348473 w 1661157"/>
                  <a:gd name="connsiteY9-1658" fmla="*/ 1428133 h 1602474"/>
                  <a:gd name="connsiteX10-1659" fmla="*/ 1318123 w 1661157"/>
                  <a:gd name="connsiteY10-1660" fmla="*/ 1264887 h 1602474"/>
                  <a:gd name="connsiteX11-1661" fmla="*/ 1483676 w 1661157"/>
                  <a:gd name="connsiteY11-1662" fmla="*/ 1282256 h 1602474"/>
                  <a:gd name="connsiteX12-1663" fmla="*/ 1615322 w 1661157"/>
                  <a:gd name="connsiteY12-1664" fmla="*/ 1150611 h 1602474"/>
                  <a:gd name="connsiteX13-1665" fmla="*/ 1625058 w 1661157"/>
                  <a:gd name="connsiteY13-1666" fmla="*/ 439015 h 1602474"/>
                  <a:gd name="connsiteX14-1667" fmla="*/ 1514178 w 1661157"/>
                  <a:gd name="connsiteY14-1668" fmla="*/ 289580 h 1602474"/>
                  <a:gd name="connsiteX15-1669" fmla="*/ 1344721 w 1661157"/>
                  <a:gd name="connsiteY15-1670" fmla="*/ 327586 h 1602474"/>
                  <a:gd name="connsiteX16-1671" fmla="*/ 1369821 w 1661157"/>
                  <a:gd name="connsiteY16-1672" fmla="*/ 179283 h 1602474"/>
                  <a:gd name="connsiteX17-1673" fmla="*/ 1141754 w 1661157"/>
                  <a:gd name="connsiteY17-1674" fmla="*/ 34538 h 1602474"/>
                  <a:gd name="connsiteX18-1675" fmla="*/ 501675 w 1661157"/>
                  <a:gd name="connsiteY18-1676" fmla="*/ 15616 h 1602474"/>
                  <a:gd name="connsiteX19-1677" fmla="*/ 282807 w 1661157"/>
                  <a:gd name="connsiteY19-1678" fmla="*/ 109920 h 1602474"/>
                  <a:gd name="connsiteX20-1679" fmla="*/ 305986 w 1661157"/>
                  <a:gd name="connsiteY20-1680" fmla="*/ 332276 h 1602474"/>
                  <a:gd name="connsiteX0-1681" fmla="*/ 305986 w 1661157"/>
                  <a:gd name="connsiteY0-1682" fmla="*/ 332276 h 1602474"/>
                  <a:gd name="connsiteX1-1683" fmla="*/ 149435 w 1661157"/>
                  <a:gd name="connsiteY1-1684" fmla="*/ 293138 h 1602474"/>
                  <a:gd name="connsiteX2-1685" fmla="*/ 0 w 1661157"/>
                  <a:gd name="connsiteY2-1686" fmla="*/ 417668 h 1602474"/>
                  <a:gd name="connsiteX3-1687" fmla="*/ 3558 w 1661157"/>
                  <a:gd name="connsiteY3-1688" fmla="*/ 1061661 h 1602474"/>
                  <a:gd name="connsiteX4-1689" fmla="*/ 174341 w 1661157"/>
                  <a:gd name="connsiteY4-1690" fmla="*/ 1346300 h 1602474"/>
                  <a:gd name="connsiteX5-1691" fmla="*/ 291754 w 1661157"/>
                  <a:gd name="connsiteY5-1692" fmla="*/ 1335626 h 1602474"/>
                  <a:gd name="connsiteX6-1693" fmla="*/ 259732 w 1661157"/>
                  <a:gd name="connsiteY6-1694" fmla="*/ 1453039 h 1602474"/>
                  <a:gd name="connsiteX7-1695" fmla="*/ 416283 w 1661157"/>
                  <a:gd name="connsiteY7-1696" fmla="*/ 1602474 h 1602474"/>
                  <a:gd name="connsiteX8-1697" fmla="*/ 941769 w 1661157"/>
                  <a:gd name="connsiteY8-1698" fmla="*/ 1591174 h 1602474"/>
                  <a:gd name="connsiteX9-1699" fmla="*/ 1348473 w 1661157"/>
                  <a:gd name="connsiteY9-1700" fmla="*/ 1428133 h 1602474"/>
                  <a:gd name="connsiteX10-1701" fmla="*/ 1318123 w 1661157"/>
                  <a:gd name="connsiteY10-1702" fmla="*/ 1264887 h 1602474"/>
                  <a:gd name="connsiteX11-1703" fmla="*/ 1483676 w 1661157"/>
                  <a:gd name="connsiteY11-1704" fmla="*/ 1282256 h 1602474"/>
                  <a:gd name="connsiteX12-1705" fmla="*/ 1615322 w 1661157"/>
                  <a:gd name="connsiteY12-1706" fmla="*/ 1150611 h 1602474"/>
                  <a:gd name="connsiteX13-1707" fmla="*/ 1625058 w 1661157"/>
                  <a:gd name="connsiteY13-1708" fmla="*/ 439015 h 1602474"/>
                  <a:gd name="connsiteX14-1709" fmla="*/ 1514178 w 1661157"/>
                  <a:gd name="connsiteY14-1710" fmla="*/ 289580 h 1602474"/>
                  <a:gd name="connsiteX15-1711" fmla="*/ 1344721 w 1661157"/>
                  <a:gd name="connsiteY15-1712" fmla="*/ 327586 h 1602474"/>
                  <a:gd name="connsiteX16-1713" fmla="*/ 1369821 w 1661157"/>
                  <a:gd name="connsiteY16-1714" fmla="*/ 179283 h 1602474"/>
                  <a:gd name="connsiteX17-1715" fmla="*/ 1141754 w 1661157"/>
                  <a:gd name="connsiteY17-1716" fmla="*/ 34538 h 1602474"/>
                  <a:gd name="connsiteX18-1717" fmla="*/ 501675 w 1661157"/>
                  <a:gd name="connsiteY18-1718" fmla="*/ 15616 h 1602474"/>
                  <a:gd name="connsiteX19-1719" fmla="*/ 282807 w 1661157"/>
                  <a:gd name="connsiteY19-1720" fmla="*/ 109920 h 1602474"/>
                  <a:gd name="connsiteX20-1721" fmla="*/ 305986 w 1661157"/>
                  <a:gd name="connsiteY20-1722" fmla="*/ 332276 h 1602474"/>
                  <a:gd name="connsiteX0-1723" fmla="*/ 305986 w 1661157"/>
                  <a:gd name="connsiteY0-1724" fmla="*/ 332276 h 1602474"/>
                  <a:gd name="connsiteX1-1725" fmla="*/ 149435 w 1661157"/>
                  <a:gd name="connsiteY1-1726" fmla="*/ 293138 h 1602474"/>
                  <a:gd name="connsiteX2-1727" fmla="*/ 0 w 1661157"/>
                  <a:gd name="connsiteY2-1728" fmla="*/ 417668 h 1602474"/>
                  <a:gd name="connsiteX3-1729" fmla="*/ 3558 w 1661157"/>
                  <a:gd name="connsiteY3-1730" fmla="*/ 1061661 h 1602474"/>
                  <a:gd name="connsiteX4-1731" fmla="*/ 174341 w 1661157"/>
                  <a:gd name="connsiteY4-1732" fmla="*/ 1346300 h 1602474"/>
                  <a:gd name="connsiteX5-1733" fmla="*/ 291754 w 1661157"/>
                  <a:gd name="connsiteY5-1734" fmla="*/ 1335626 h 1602474"/>
                  <a:gd name="connsiteX6-1735" fmla="*/ 259732 w 1661157"/>
                  <a:gd name="connsiteY6-1736" fmla="*/ 1453039 h 1602474"/>
                  <a:gd name="connsiteX7-1737" fmla="*/ 416283 w 1661157"/>
                  <a:gd name="connsiteY7-1738" fmla="*/ 1602474 h 1602474"/>
                  <a:gd name="connsiteX8-1739" fmla="*/ 941769 w 1661157"/>
                  <a:gd name="connsiteY8-1740" fmla="*/ 1591174 h 1602474"/>
                  <a:gd name="connsiteX9-1741" fmla="*/ 1348473 w 1661157"/>
                  <a:gd name="connsiteY9-1742" fmla="*/ 1428133 h 1602474"/>
                  <a:gd name="connsiteX10-1743" fmla="*/ 1318123 w 1661157"/>
                  <a:gd name="connsiteY10-1744" fmla="*/ 1264887 h 1602474"/>
                  <a:gd name="connsiteX11-1745" fmla="*/ 1483676 w 1661157"/>
                  <a:gd name="connsiteY11-1746" fmla="*/ 1282256 h 1602474"/>
                  <a:gd name="connsiteX12-1747" fmla="*/ 1615322 w 1661157"/>
                  <a:gd name="connsiteY12-1748" fmla="*/ 1150611 h 1602474"/>
                  <a:gd name="connsiteX13-1749" fmla="*/ 1625058 w 1661157"/>
                  <a:gd name="connsiteY13-1750" fmla="*/ 439015 h 1602474"/>
                  <a:gd name="connsiteX14-1751" fmla="*/ 1514178 w 1661157"/>
                  <a:gd name="connsiteY14-1752" fmla="*/ 289580 h 1602474"/>
                  <a:gd name="connsiteX15-1753" fmla="*/ 1344721 w 1661157"/>
                  <a:gd name="connsiteY15-1754" fmla="*/ 327586 h 1602474"/>
                  <a:gd name="connsiteX16-1755" fmla="*/ 1369821 w 1661157"/>
                  <a:gd name="connsiteY16-1756" fmla="*/ 179283 h 1602474"/>
                  <a:gd name="connsiteX17-1757" fmla="*/ 1141754 w 1661157"/>
                  <a:gd name="connsiteY17-1758" fmla="*/ 34538 h 1602474"/>
                  <a:gd name="connsiteX18-1759" fmla="*/ 501675 w 1661157"/>
                  <a:gd name="connsiteY18-1760" fmla="*/ 15616 h 1602474"/>
                  <a:gd name="connsiteX19-1761" fmla="*/ 282807 w 1661157"/>
                  <a:gd name="connsiteY19-1762" fmla="*/ 109920 h 1602474"/>
                  <a:gd name="connsiteX20-1763" fmla="*/ 305986 w 1661157"/>
                  <a:gd name="connsiteY20-1764" fmla="*/ 332276 h 1602474"/>
                  <a:gd name="connsiteX0-1765" fmla="*/ 305986 w 1661157"/>
                  <a:gd name="connsiteY0-1766" fmla="*/ 332276 h 1602474"/>
                  <a:gd name="connsiteX1-1767" fmla="*/ 149435 w 1661157"/>
                  <a:gd name="connsiteY1-1768" fmla="*/ 293138 h 1602474"/>
                  <a:gd name="connsiteX2-1769" fmla="*/ 0 w 1661157"/>
                  <a:gd name="connsiteY2-1770" fmla="*/ 417668 h 1602474"/>
                  <a:gd name="connsiteX3-1771" fmla="*/ 3558 w 1661157"/>
                  <a:gd name="connsiteY3-1772" fmla="*/ 1061661 h 1602474"/>
                  <a:gd name="connsiteX4-1773" fmla="*/ 174341 w 1661157"/>
                  <a:gd name="connsiteY4-1774" fmla="*/ 1346300 h 1602474"/>
                  <a:gd name="connsiteX5-1775" fmla="*/ 291754 w 1661157"/>
                  <a:gd name="connsiteY5-1776" fmla="*/ 1335626 h 1602474"/>
                  <a:gd name="connsiteX6-1777" fmla="*/ 259732 w 1661157"/>
                  <a:gd name="connsiteY6-1778" fmla="*/ 1453039 h 1602474"/>
                  <a:gd name="connsiteX7-1779" fmla="*/ 416283 w 1661157"/>
                  <a:gd name="connsiteY7-1780" fmla="*/ 1602474 h 1602474"/>
                  <a:gd name="connsiteX8-1781" fmla="*/ 941769 w 1661157"/>
                  <a:gd name="connsiteY8-1782" fmla="*/ 1591174 h 1602474"/>
                  <a:gd name="connsiteX9-1783" fmla="*/ 1348473 w 1661157"/>
                  <a:gd name="connsiteY9-1784" fmla="*/ 1428133 h 1602474"/>
                  <a:gd name="connsiteX10-1785" fmla="*/ 1318123 w 1661157"/>
                  <a:gd name="connsiteY10-1786" fmla="*/ 1264887 h 1602474"/>
                  <a:gd name="connsiteX11-1787" fmla="*/ 1483676 w 1661157"/>
                  <a:gd name="connsiteY11-1788" fmla="*/ 1282256 h 1602474"/>
                  <a:gd name="connsiteX12-1789" fmla="*/ 1615322 w 1661157"/>
                  <a:gd name="connsiteY12-1790" fmla="*/ 1150611 h 1602474"/>
                  <a:gd name="connsiteX13-1791" fmla="*/ 1625058 w 1661157"/>
                  <a:gd name="connsiteY13-1792" fmla="*/ 439015 h 1602474"/>
                  <a:gd name="connsiteX14-1793" fmla="*/ 1514178 w 1661157"/>
                  <a:gd name="connsiteY14-1794" fmla="*/ 289580 h 1602474"/>
                  <a:gd name="connsiteX15-1795" fmla="*/ 1344721 w 1661157"/>
                  <a:gd name="connsiteY15-1796" fmla="*/ 327586 h 1602474"/>
                  <a:gd name="connsiteX16-1797" fmla="*/ 1369821 w 1661157"/>
                  <a:gd name="connsiteY16-1798" fmla="*/ 179283 h 1602474"/>
                  <a:gd name="connsiteX17-1799" fmla="*/ 1141754 w 1661157"/>
                  <a:gd name="connsiteY17-1800" fmla="*/ 34538 h 1602474"/>
                  <a:gd name="connsiteX18-1801" fmla="*/ 501675 w 1661157"/>
                  <a:gd name="connsiteY18-1802" fmla="*/ 15616 h 1602474"/>
                  <a:gd name="connsiteX19-1803" fmla="*/ 282807 w 1661157"/>
                  <a:gd name="connsiteY19-1804" fmla="*/ 109920 h 1602474"/>
                  <a:gd name="connsiteX20-1805" fmla="*/ 305986 w 1661157"/>
                  <a:gd name="connsiteY20-1806" fmla="*/ 332276 h 1602474"/>
                  <a:gd name="connsiteX0-1807" fmla="*/ 305986 w 1661157"/>
                  <a:gd name="connsiteY0-1808" fmla="*/ 332276 h 1602474"/>
                  <a:gd name="connsiteX1-1809" fmla="*/ 149435 w 1661157"/>
                  <a:gd name="connsiteY1-1810" fmla="*/ 293138 h 1602474"/>
                  <a:gd name="connsiteX2-1811" fmla="*/ 0 w 1661157"/>
                  <a:gd name="connsiteY2-1812" fmla="*/ 417668 h 1602474"/>
                  <a:gd name="connsiteX3-1813" fmla="*/ 3558 w 1661157"/>
                  <a:gd name="connsiteY3-1814" fmla="*/ 1061661 h 1602474"/>
                  <a:gd name="connsiteX4-1815" fmla="*/ 174341 w 1661157"/>
                  <a:gd name="connsiteY4-1816" fmla="*/ 1346300 h 1602474"/>
                  <a:gd name="connsiteX5-1817" fmla="*/ 291754 w 1661157"/>
                  <a:gd name="connsiteY5-1818" fmla="*/ 1335626 h 1602474"/>
                  <a:gd name="connsiteX6-1819" fmla="*/ 259732 w 1661157"/>
                  <a:gd name="connsiteY6-1820" fmla="*/ 1453039 h 1602474"/>
                  <a:gd name="connsiteX7-1821" fmla="*/ 416283 w 1661157"/>
                  <a:gd name="connsiteY7-1822" fmla="*/ 1602474 h 1602474"/>
                  <a:gd name="connsiteX8-1823" fmla="*/ 941769 w 1661157"/>
                  <a:gd name="connsiteY8-1824" fmla="*/ 1591174 h 1602474"/>
                  <a:gd name="connsiteX9-1825" fmla="*/ 1348473 w 1661157"/>
                  <a:gd name="connsiteY9-1826" fmla="*/ 1428133 h 1602474"/>
                  <a:gd name="connsiteX10-1827" fmla="*/ 1318123 w 1661157"/>
                  <a:gd name="connsiteY10-1828" fmla="*/ 1264887 h 1602474"/>
                  <a:gd name="connsiteX11-1829" fmla="*/ 1483676 w 1661157"/>
                  <a:gd name="connsiteY11-1830" fmla="*/ 1282256 h 1602474"/>
                  <a:gd name="connsiteX12-1831" fmla="*/ 1615322 w 1661157"/>
                  <a:gd name="connsiteY12-1832" fmla="*/ 1150611 h 1602474"/>
                  <a:gd name="connsiteX13-1833" fmla="*/ 1625058 w 1661157"/>
                  <a:gd name="connsiteY13-1834" fmla="*/ 439015 h 1602474"/>
                  <a:gd name="connsiteX14-1835" fmla="*/ 1514178 w 1661157"/>
                  <a:gd name="connsiteY14-1836" fmla="*/ 289580 h 1602474"/>
                  <a:gd name="connsiteX15-1837" fmla="*/ 1344721 w 1661157"/>
                  <a:gd name="connsiteY15-1838" fmla="*/ 327586 h 1602474"/>
                  <a:gd name="connsiteX16-1839" fmla="*/ 1369821 w 1661157"/>
                  <a:gd name="connsiteY16-1840" fmla="*/ 179283 h 1602474"/>
                  <a:gd name="connsiteX17-1841" fmla="*/ 1141754 w 1661157"/>
                  <a:gd name="connsiteY17-1842" fmla="*/ 34538 h 1602474"/>
                  <a:gd name="connsiteX18-1843" fmla="*/ 501675 w 1661157"/>
                  <a:gd name="connsiteY18-1844" fmla="*/ 15616 h 1602474"/>
                  <a:gd name="connsiteX19-1845" fmla="*/ 282807 w 1661157"/>
                  <a:gd name="connsiteY19-1846" fmla="*/ 109920 h 1602474"/>
                  <a:gd name="connsiteX20-1847" fmla="*/ 305986 w 1661157"/>
                  <a:gd name="connsiteY20-1848" fmla="*/ 332276 h 1602474"/>
                  <a:gd name="connsiteX0-1849" fmla="*/ 305986 w 1661157"/>
                  <a:gd name="connsiteY0-1850" fmla="*/ 332276 h 1602474"/>
                  <a:gd name="connsiteX1-1851" fmla="*/ 149435 w 1661157"/>
                  <a:gd name="connsiteY1-1852" fmla="*/ 293138 h 1602474"/>
                  <a:gd name="connsiteX2-1853" fmla="*/ 0 w 1661157"/>
                  <a:gd name="connsiteY2-1854" fmla="*/ 417668 h 1602474"/>
                  <a:gd name="connsiteX3-1855" fmla="*/ 3558 w 1661157"/>
                  <a:gd name="connsiteY3-1856" fmla="*/ 1061661 h 1602474"/>
                  <a:gd name="connsiteX4-1857" fmla="*/ 174341 w 1661157"/>
                  <a:gd name="connsiteY4-1858" fmla="*/ 1346300 h 1602474"/>
                  <a:gd name="connsiteX5-1859" fmla="*/ 291754 w 1661157"/>
                  <a:gd name="connsiteY5-1860" fmla="*/ 1335626 h 1602474"/>
                  <a:gd name="connsiteX6-1861" fmla="*/ 259732 w 1661157"/>
                  <a:gd name="connsiteY6-1862" fmla="*/ 1453039 h 1602474"/>
                  <a:gd name="connsiteX7-1863" fmla="*/ 416283 w 1661157"/>
                  <a:gd name="connsiteY7-1864" fmla="*/ 1602474 h 1602474"/>
                  <a:gd name="connsiteX8-1865" fmla="*/ 941769 w 1661157"/>
                  <a:gd name="connsiteY8-1866" fmla="*/ 1591174 h 1602474"/>
                  <a:gd name="connsiteX9-1867" fmla="*/ 1348473 w 1661157"/>
                  <a:gd name="connsiteY9-1868" fmla="*/ 1428133 h 1602474"/>
                  <a:gd name="connsiteX10-1869" fmla="*/ 1318123 w 1661157"/>
                  <a:gd name="connsiteY10-1870" fmla="*/ 1264887 h 1602474"/>
                  <a:gd name="connsiteX11-1871" fmla="*/ 1483676 w 1661157"/>
                  <a:gd name="connsiteY11-1872" fmla="*/ 1282256 h 1602474"/>
                  <a:gd name="connsiteX12-1873" fmla="*/ 1615322 w 1661157"/>
                  <a:gd name="connsiteY12-1874" fmla="*/ 1150611 h 1602474"/>
                  <a:gd name="connsiteX13-1875" fmla="*/ 1625058 w 1661157"/>
                  <a:gd name="connsiteY13-1876" fmla="*/ 439015 h 1602474"/>
                  <a:gd name="connsiteX14-1877" fmla="*/ 1514178 w 1661157"/>
                  <a:gd name="connsiteY14-1878" fmla="*/ 289580 h 1602474"/>
                  <a:gd name="connsiteX15-1879" fmla="*/ 1344721 w 1661157"/>
                  <a:gd name="connsiteY15-1880" fmla="*/ 327586 h 1602474"/>
                  <a:gd name="connsiteX16-1881" fmla="*/ 1369821 w 1661157"/>
                  <a:gd name="connsiteY16-1882" fmla="*/ 179283 h 1602474"/>
                  <a:gd name="connsiteX17-1883" fmla="*/ 1141754 w 1661157"/>
                  <a:gd name="connsiteY17-1884" fmla="*/ 34538 h 1602474"/>
                  <a:gd name="connsiteX18-1885" fmla="*/ 501675 w 1661157"/>
                  <a:gd name="connsiteY18-1886" fmla="*/ 15616 h 1602474"/>
                  <a:gd name="connsiteX19-1887" fmla="*/ 282807 w 1661157"/>
                  <a:gd name="connsiteY19-1888" fmla="*/ 109920 h 1602474"/>
                  <a:gd name="connsiteX20-1889" fmla="*/ 305986 w 1661157"/>
                  <a:gd name="connsiteY20-1890" fmla="*/ 332276 h 1602474"/>
                  <a:gd name="connsiteX0-1891" fmla="*/ 305986 w 1661157"/>
                  <a:gd name="connsiteY0-1892" fmla="*/ 332276 h 1611350"/>
                  <a:gd name="connsiteX1-1893" fmla="*/ 149435 w 1661157"/>
                  <a:gd name="connsiteY1-1894" fmla="*/ 293138 h 1611350"/>
                  <a:gd name="connsiteX2-1895" fmla="*/ 0 w 1661157"/>
                  <a:gd name="connsiteY2-1896" fmla="*/ 417668 h 1611350"/>
                  <a:gd name="connsiteX3-1897" fmla="*/ 3558 w 1661157"/>
                  <a:gd name="connsiteY3-1898" fmla="*/ 1061661 h 1611350"/>
                  <a:gd name="connsiteX4-1899" fmla="*/ 174341 w 1661157"/>
                  <a:gd name="connsiteY4-1900" fmla="*/ 1346300 h 1611350"/>
                  <a:gd name="connsiteX5-1901" fmla="*/ 291754 w 1661157"/>
                  <a:gd name="connsiteY5-1902" fmla="*/ 1335626 h 1611350"/>
                  <a:gd name="connsiteX6-1903" fmla="*/ 259732 w 1661157"/>
                  <a:gd name="connsiteY6-1904" fmla="*/ 1453039 h 1611350"/>
                  <a:gd name="connsiteX7-1905" fmla="*/ 416283 w 1661157"/>
                  <a:gd name="connsiteY7-1906" fmla="*/ 1602474 h 1611350"/>
                  <a:gd name="connsiteX8-1907" fmla="*/ 941769 w 1661157"/>
                  <a:gd name="connsiteY8-1908" fmla="*/ 1591174 h 1611350"/>
                  <a:gd name="connsiteX9-1909" fmla="*/ 1348473 w 1661157"/>
                  <a:gd name="connsiteY9-1910" fmla="*/ 1428133 h 1611350"/>
                  <a:gd name="connsiteX10-1911" fmla="*/ 1318123 w 1661157"/>
                  <a:gd name="connsiteY10-1912" fmla="*/ 1264887 h 1611350"/>
                  <a:gd name="connsiteX11-1913" fmla="*/ 1483676 w 1661157"/>
                  <a:gd name="connsiteY11-1914" fmla="*/ 1282256 h 1611350"/>
                  <a:gd name="connsiteX12-1915" fmla="*/ 1615322 w 1661157"/>
                  <a:gd name="connsiteY12-1916" fmla="*/ 1150611 h 1611350"/>
                  <a:gd name="connsiteX13-1917" fmla="*/ 1625058 w 1661157"/>
                  <a:gd name="connsiteY13-1918" fmla="*/ 439015 h 1611350"/>
                  <a:gd name="connsiteX14-1919" fmla="*/ 1514178 w 1661157"/>
                  <a:gd name="connsiteY14-1920" fmla="*/ 289580 h 1611350"/>
                  <a:gd name="connsiteX15-1921" fmla="*/ 1344721 w 1661157"/>
                  <a:gd name="connsiteY15-1922" fmla="*/ 327586 h 1611350"/>
                  <a:gd name="connsiteX16-1923" fmla="*/ 1369821 w 1661157"/>
                  <a:gd name="connsiteY16-1924" fmla="*/ 179283 h 1611350"/>
                  <a:gd name="connsiteX17-1925" fmla="*/ 1141754 w 1661157"/>
                  <a:gd name="connsiteY17-1926" fmla="*/ 34538 h 1611350"/>
                  <a:gd name="connsiteX18-1927" fmla="*/ 501675 w 1661157"/>
                  <a:gd name="connsiteY18-1928" fmla="*/ 15616 h 1611350"/>
                  <a:gd name="connsiteX19-1929" fmla="*/ 282807 w 1661157"/>
                  <a:gd name="connsiteY19-1930" fmla="*/ 109920 h 1611350"/>
                  <a:gd name="connsiteX20-1931" fmla="*/ 305986 w 1661157"/>
                  <a:gd name="connsiteY20-1932" fmla="*/ 332276 h 1611350"/>
                  <a:gd name="connsiteX0-1933" fmla="*/ 305986 w 1661157"/>
                  <a:gd name="connsiteY0-1934" fmla="*/ 332276 h 1611350"/>
                  <a:gd name="connsiteX1-1935" fmla="*/ 149435 w 1661157"/>
                  <a:gd name="connsiteY1-1936" fmla="*/ 293138 h 1611350"/>
                  <a:gd name="connsiteX2-1937" fmla="*/ 0 w 1661157"/>
                  <a:gd name="connsiteY2-1938" fmla="*/ 417668 h 1611350"/>
                  <a:gd name="connsiteX3-1939" fmla="*/ 3558 w 1661157"/>
                  <a:gd name="connsiteY3-1940" fmla="*/ 1061661 h 1611350"/>
                  <a:gd name="connsiteX4-1941" fmla="*/ 174341 w 1661157"/>
                  <a:gd name="connsiteY4-1942" fmla="*/ 1346300 h 1611350"/>
                  <a:gd name="connsiteX5-1943" fmla="*/ 291754 w 1661157"/>
                  <a:gd name="connsiteY5-1944" fmla="*/ 1335626 h 1611350"/>
                  <a:gd name="connsiteX6-1945" fmla="*/ 259732 w 1661157"/>
                  <a:gd name="connsiteY6-1946" fmla="*/ 1453039 h 1611350"/>
                  <a:gd name="connsiteX7-1947" fmla="*/ 416283 w 1661157"/>
                  <a:gd name="connsiteY7-1948" fmla="*/ 1602474 h 1611350"/>
                  <a:gd name="connsiteX8-1949" fmla="*/ 941769 w 1661157"/>
                  <a:gd name="connsiteY8-1950" fmla="*/ 1591174 h 1611350"/>
                  <a:gd name="connsiteX9-1951" fmla="*/ 1348473 w 1661157"/>
                  <a:gd name="connsiteY9-1952" fmla="*/ 1428133 h 1611350"/>
                  <a:gd name="connsiteX10-1953" fmla="*/ 1318123 w 1661157"/>
                  <a:gd name="connsiteY10-1954" fmla="*/ 1264887 h 1611350"/>
                  <a:gd name="connsiteX11-1955" fmla="*/ 1483676 w 1661157"/>
                  <a:gd name="connsiteY11-1956" fmla="*/ 1282256 h 1611350"/>
                  <a:gd name="connsiteX12-1957" fmla="*/ 1615322 w 1661157"/>
                  <a:gd name="connsiteY12-1958" fmla="*/ 1150611 h 1611350"/>
                  <a:gd name="connsiteX13-1959" fmla="*/ 1625058 w 1661157"/>
                  <a:gd name="connsiteY13-1960" fmla="*/ 439015 h 1611350"/>
                  <a:gd name="connsiteX14-1961" fmla="*/ 1514178 w 1661157"/>
                  <a:gd name="connsiteY14-1962" fmla="*/ 289580 h 1611350"/>
                  <a:gd name="connsiteX15-1963" fmla="*/ 1344721 w 1661157"/>
                  <a:gd name="connsiteY15-1964" fmla="*/ 327586 h 1611350"/>
                  <a:gd name="connsiteX16-1965" fmla="*/ 1369821 w 1661157"/>
                  <a:gd name="connsiteY16-1966" fmla="*/ 179283 h 1611350"/>
                  <a:gd name="connsiteX17-1967" fmla="*/ 1141754 w 1661157"/>
                  <a:gd name="connsiteY17-1968" fmla="*/ 34538 h 1611350"/>
                  <a:gd name="connsiteX18-1969" fmla="*/ 501675 w 1661157"/>
                  <a:gd name="connsiteY18-1970" fmla="*/ 15616 h 1611350"/>
                  <a:gd name="connsiteX19-1971" fmla="*/ 282807 w 1661157"/>
                  <a:gd name="connsiteY19-1972" fmla="*/ 109920 h 1611350"/>
                  <a:gd name="connsiteX20-1973" fmla="*/ 305986 w 1661157"/>
                  <a:gd name="connsiteY20-1974" fmla="*/ 332276 h 1611350"/>
                  <a:gd name="connsiteX0-1975" fmla="*/ 305986 w 1661157"/>
                  <a:gd name="connsiteY0-1976" fmla="*/ 332276 h 1611350"/>
                  <a:gd name="connsiteX1-1977" fmla="*/ 149435 w 1661157"/>
                  <a:gd name="connsiteY1-1978" fmla="*/ 293138 h 1611350"/>
                  <a:gd name="connsiteX2-1979" fmla="*/ 0 w 1661157"/>
                  <a:gd name="connsiteY2-1980" fmla="*/ 417668 h 1611350"/>
                  <a:gd name="connsiteX3-1981" fmla="*/ 3558 w 1661157"/>
                  <a:gd name="connsiteY3-1982" fmla="*/ 1061661 h 1611350"/>
                  <a:gd name="connsiteX4-1983" fmla="*/ 174341 w 1661157"/>
                  <a:gd name="connsiteY4-1984" fmla="*/ 1346300 h 1611350"/>
                  <a:gd name="connsiteX5-1985" fmla="*/ 291754 w 1661157"/>
                  <a:gd name="connsiteY5-1986" fmla="*/ 1335626 h 1611350"/>
                  <a:gd name="connsiteX6-1987" fmla="*/ 259732 w 1661157"/>
                  <a:gd name="connsiteY6-1988" fmla="*/ 1453039 h 1611350"/>
                  <a:gd name="connsiteX7-1989" fmla="*/ 416283 w 1661157"/>
                  <a:gd name="connsiteY7-1990" fmla="*/ 1602474 h 1611350"/>
                  <a:gd name="connsiteX8-1991" fmla="*/ 941769 w 1661157"/>
                  <a:gd name="connsiteY8-1992" fmla="*/ 1591174 h 1611350"/>
                  <a:gd name="connsiteX9-1993" fmla="*/ 1348473 w 1661157"/>
                  <a:gd name="connsiteY9-1994" fmla="*/ 1428133 h 1611350"/>
                  <a:gd name="connsiteX10-1995" fmla="*/ 1318123 w 1661157"/>
                  <a:gd name="connsiteY10-1996" fmla="*/ 1264887 h 1611350"/>
                  <a:gd name="connsiteX11-1997" fmla="*/ 1483676 w 1661157"/>
                  <a:gd name="connsiteY11-1998" fmla="*/ 1282256 h 1611350"/>
                  <a:gd name="connsiteX12-1999" fmla="*/ 1615322 w 1661157"/>
                  <a:gd name="connsiteY12-2000" fmla="*/ 1150611 h 1611350"/>
                  <a:gd name="connsiteX13-2001" fmla="*/ 1625058 w 1661157"/>
                  <a:gd name="connsiteY13-2002" fmla="*/ 439015 h 1611350"/>
                  <a:gd name="connsiteX14-2003" fmla="*/ 1514178 w 1661157"/>
                  <a:gd name="connsiteY14-2004" fmla="*/ 289580 h 1611350"/>
                  <a:gd name="connsiteX15-2005" fmla="*/ 1344721 w 1661157"/>
                  <a:gd name="connsiteY15-2006" fmla="*/ 327586 h 1611350"/>
                  <a:gd name="connsiteX16-2007" fmla="*/ 1369821 w 1661157"/>
                  <a:gd name="connsiteY16-2008" fmla="*/ 179283 h 1611350"/>
                  <a:gd name="connsiteX17-2009" fmla="*/ 1141754 w 1661157"/>
                  <a:gd name="connsiteY17-2010" fmla="*/ 34538 h 1611350"/>
                  <a:gd name="connsiteX18-2011" fmla="*/ 501675 w 1661157"/>
                  <a:gd name="connsiteY18-2012" fmla="*/ 15616 h 1611350"/>
                  <a:gd name="connsiteX19-2013" fmla="*/ 282807 w 1661157"/>
                  <a:gd name="connsiteY19-2014" fmla="*/ 109920 h 1611350"/>
                  <a:gd name="connsiteX20-2015" fmla="*/ 305986 w 1661157"/>
                  <a:gd name="connsiteY20-2016" fmla="*/ 332276 h 1611350"/>
                  <a:gd name="connsiteX0-2017" fmla="*/ 305986 w 1661157"/>
                  <a:gd name="connsiteY0-2018" fmla="*/ 332276 h 1611350"/>
                  <a:gd name="connsiteX1-2019" fmla="*/ 149435 w 1661157"/>
                  <a:gd name="connsiteY1-2020" fmla="*/ 293138 h 1611350"/>
                  <a:gd name="connsiteX2-2021" fmla="*/ 0 w 1661157"/>
                  <a:gd name="connsiteY2-2022" fmla="*/ 417668 h 1611350"/>
                  <a:gd name="connsiteX3-2023" fmla="*/ 3558 w 1661157"/>
                  <a:gd name="connsiteY3-2024" fmla="*/ 1061661 h 1611350"/>
                  <a:gd name="connsiteX4-2025" fmla="*/ 174341 w 1661157"/>
                  <a:gd name="connsiteY4-2026" fmla="*/ 1346300 h 1611350"/>
                  <a:gd name="connsiteX5-2027" fmla="*/ 291754 w 1661157"/>
                  <a:gd name="connsiteY5-2028" fmla="*/ 1335626 h 1611350"/>
                  <a:gd name="connsiteX6-2029" fmla="*/ 259732 w 1661157"/>
                  <a:gd name="connsiteY6-2030" fmla="*/ 1453039 h 1611350"/>
                  <a:gd name="connsiteX7-2031" fmla="*/ 416283 w 1661157"/>
                  <a:gd name="connsiteY7-2032" fmla="*/ 1602474 h 1611350"/>
                  <a:gd name="connsiteX8-2033" fmla="*/ 941769 w 1661157"/>
                  <a:gd name="connsiteY8-2034" fmla="*/ 1591174 h 1611350"/>
                  <a:gd name="connsiteX9-2035" fmla="*/ 1348473 w 1661157"/>
                  <a:gd name="connsiteY9-2036" fmla="*/ 1428133 h 1611350"/>
                  <a:gd name="connsiteX10-2037" fmla="*/ 1318123 w 1661157"/>
                  <a:gd name="connsiteY10-2038" fmla="*/ 1264887 h 1611350"/>
                  <a:gd name="connsiteX11-2039" fmla="*/ 1483676 w 1661157"/>
                  <a:gd name="connsiteY11-2040" fmla="*/ 1282256 h 1611350"/>
                  <a:gd name="connsiteX12-2041" fmla="*/ 1615322 w 1661157"/>
                  <a:gd name="connsiteY12-2042" fmla="*/ 1150611 h 1611350"/>
                  <a:gd name="connsiteX13-2043" fmla="*/ 1625058 w 1661157"/>
                  <a:gd name="connsiteY13-2044" fmla="*/ 439015 h 1611350"/>
                  <a:gd name="connsiteX14-2045" fmla="*/ 1514178 w 1661157"/>
                  <a:gd name="connsiteY14-2046" fmla="*/ 289580 h 1611350"/>
                  <a:gd name="connsiteX15-2047" fmla="*/ 1344721 w 1661157"/>
                  <a:gd name="connsiteY15-2048" fmla="*/ 327586 h 1611350"/>
                  <a:gd name="connsiteX16-2049" fmla="*/ 1369821 w 1661157"/>
                  <a:gd name="connsiteY16-2050" fmla="*/ 179283 h 1611350"/>
                  <a:gd name="connsiteX17-2051" fmla="*/ 1141754 w 1661157"/>
                  <a:gd name="connsiteY17-2052" fmla="*/ 34538 h 1611350"/>
                  <a:gd name="connsiteX18-2053" fmla="*/ 501675 w 1661157"/>
                  <a:gd name="connsiteY18-2054" fmla="*/ 15616 h 1611350"/>
                  <a:gd name="connsiteX19-2055" fmla="*/ 282807 w 1661157"/>
                  <a:gd name="connsiteY19-2056" fmla="*/ 109920 h 1611350"/>
                  <a:gd name="connsiteX20-2057" fmla="*/ 305986 w 1661157"/>
                  <a:gd name="connsiteY20-2058" fmla="*/ 332276 h 1611350"/>
                  <a:gd name="connsiteX0-2059" fmla="*/ 305986 w 1661157"/>
                  <a:gd name="connsiteY0-2060" fmla="*/ 332276 h 1611350"/>
                  <a:gd name="connsiteX1-2061" fmla="*/ 149435 w 1661157"/>
                  <a:gd name="connsiteY1-2062" fmla="*/ 293138 h 1611350"/>
                  <a:gd name="connsiteX2-2063" fmla="*/ 0 w 1661157"/>
                  <a:gd name="connsiteY2-2064" fmla="*/ 417668 h 1611350"/>
                  <a:gd name="connsiteX3-2065" fmla="*/ 3558 w 1661157"/>
                  <a:gd name="connsiteY3-2066" fmla="*/ 1061661 h 1611350"/>
                  <a:gd name="connsiteX4-2067" fmla="*/ 174341 w 1661157"/>
                  <a:gd name="connsiteY4-2068" fmla="*/ 1346300 h 1611350"/>
                  <a:gd name="connsiteX5-2069" fmla="*/ 291754 w 1661157"/>
                  <a:gd name="connsiteY5-2070" fmla="*/ 1335626 h 1611350"/>
                  <a:gd name="connsiteX6-2071" fmla="*/ 259732 w 1661157"/>
                  <a:gd name="connsiteY6-2072" fmla="*/ 1453039 h 1611350"/>
                  <a:gd name="connsiteX7-2073" fmla="*/ 416283 w 1661157"/>
                  <a:gd name="connsiteY7-2074" fmla="*/ 1602474 h 1611350"/>
                  <a:gd name="connsiteX8-2075" fmla="*/ 941769 w 1661157"/>
                  <a:gd name="connsiteY8-2076" fmla="*/ 1591174 h 1611350"/>
                  <a:gd name="connsiteX9-2077" fmla="*/ 1348473 w 1661157"/>
                  <a:gd name="connsiteY9-2078" fmla="*/ 1428133 h 1611350"/>
                  <a:gd name="connsiteX10-2079" fmla="*/ 1318123 w 1661157"/>
                  <a:gd name="connsiteY10-2080" fmla="*/ 1264887 h 1611350"/>
                  <a:gd name="connsiteX11-2081" fmla="*/ 1483676 w 1661157"/>
                  <a:gd name="connsiteY11-2082" fmla="*/ 1282256 h 1611350"/>
                  <a:gd name="connsiteX12-2083" fmla="*/ 1615322 w 1661157"/>
                  <a:gd name="connsiteY12-2084" fmla="*/ 1150611 h 1611350"/>
                  <a:gd name="connsiteX13-2085" fmla="*/ 1625058 w 1661157"/>
                  <a:gd name="connsiteY13-2086" fmla="*/ 439015 h 1611350"/>
                  <a:gd name="connsiteX14-2087" fmla="*/ 1514178 w 1661157"/>
                  <a:gd name="connsiteY14-2088" fmla="*/ 289580 h 1611350"/>
                  <a:gd name="connsiteX15-2089" fmla="*/ 1344721 w 1661157"/>
                  <a:gd name="connsiteY15-2090" fmla="*/ 327586 h 1611350"/>
                  <a:gd name="connsiteX16-2091" fmla="*/ 1369821 w 1661157"/>
                  <a:gd name="connsiteY16-2092" fmla="*/ 179283 h 1611350"/>
                  <a:gd name="connsiteX17-2093" fmla="*/ 1141754 w 1661157"/>
                  <a:gd name="connsiteY17-2094" fmla="*/ 34538 h 1611350"/>
                  <a:gd name="connsiteX18-2095" fmla="*/ 501675 w 1661157"/>
                  <a:gd name="connsiteY18-2096" fmla="*/ 15616 h 1611350"/>
                  <a:gd name="connsiteX19-2097" fmla="*/ 282807 w 1661157"/>
                  <a:gd name="connsiteY19-2098" fmla="*/ 109920 h 1611350"/>
                  <a:gd name="connsiteX20-2099" fmla="*/ 305986 w 1661157"/>
                  <a:gd name="connsiteY20-2100" fmla="*/ 332276 h 1611350"/>
                  <a:gd name="connsiteX0-2101" fmla="*/ 305986 w 1661157"/>
                  <a:gd name="connsiteY0-2102" fmla="*/ 332276 h 1611350"/>
                  <a:gd name="connsiteX1-2103" fmla="*/ 149435 w 1661157"/>
                  <a:gd name="connsiteY1-2104" fmla="*/ 293138 h 1611350"/>
                  <a:gd name="connsiteX2-2105" fmla="*/ 0 w 1661157"/>
                  <a:gd name="connsiteY2-2106" fmla="*/ 417668 h 1611350"/>
                  <a:gd name="connsiteX3-2107" fmla="*/ 3558 w 1661157"/>
                  <a:gd name="connsiteY3-2108" fmla="*/ 1061661 h 1611350"/>
                  <a:gd name="connsiteX4-2109" fmla="*/ 174341 w 1661157"/>
                  <a:gd name="connsiteY4-2110" fmla="*/ 1346300 h 1611350"/>
                  <a:gd name="connsiteX5-2111" fmla="*/ 291754 w 1661157"/>
                  <a:gd name="connsiteY5-2112" fmla="*/ 1335626 h 1611350"/>
                  <a:gd name="connsiteX6-2113" fmla="*/ 259732 w 1661157"/>
                  <a:gd name="connsiteY6-2114" fmla="*/ 1453039 h 1611350"/>
                  <a:gd name="connsiteX7-2115" fmla="*/ 416283 w 1661157"/>
                  <a:gd name="connsiteY7-2116" fmla="*/ 1602474 h 1611350"/>
                  <a:gd name="connsiteX8-2117" fmla="*/ 941769 w 1661157"/>
                  <a:gd name="connsiteY8-2118" fmla="*/ 1591174 h 1611350"/>
                  <a:gd name="connsiteX9-2119" fmla="*/ 1348473 w 1661157"/>
                  <a:gd name="connsiteY9-2120" fmla="*/ 1428133 h 1611350"/>
                  <a:gd name="connsiteX10-2121" fmla="*/ 1318123 w 1661157"/>
                  <a:gd name="connsiteY10-2122" fmla="*/ 1264887 h 1611350"/>
                  <a:gd name="connsiteX11-2123" fmla="*/ 1483676 w 1661157"/>
                  <a:gd name="connsiteY11-2124" fmla="*/ 1282256 h 1611350"/>
                  <a:gd name="connsiteX12-2125" fmla="*/ 1615322 w 1661157"/>
                  <a:gd name="connsiteY12-2126" fmla="*/ 1150611 h 1611350"/>
                  <a:gd name="connsiteX13-2127" fmla="*/ 1625058 w 1661157"/>
                  <a:gd name="connsiteY13-2128" fmla="*/ 439015 h 1611350"/>
                  <a:gd name="connsiteX14-2129" fmla="*/ 1514178 w 1661157"/>
                  <a:gd name="connsiteY14-2130" fmla="*/ 289580 h 1611350"/>
                  <a:gd name="connsiteX15-2131" fmla="*/ 1344721 w 1661157"/>
                  <a:gd name="connsiteY15-2132" fmla="*/ 327586 h 1611350"/>
                  <a:gd name="connsiteX16-2133" fmla="*/ 1369821 w 1661157"/>
                  <a:gd name="connsiteY16-2134" fmla="*/ 179283 h 1611350"/>
                  <a:gd name="connsiteX17-2135" fmla="*/ 1141754 w 1661157"/>
                  <a:gd name="connsiteY17-2136" fmla="*/ 34538 h 1611350"/>
                  <a:gd name="connsiteX18-2137" fmla="*/ 501675 w 1661157"/>
                  <a:gd name="connsiteY18-2138" fmla="*/ 15616 h 1611350"/>
                  <a:gd name="connsiteX19-2139" fmla="*/ 282807 w 1661157"/>
                  <a:gd name="connsiteY19-2140" fmla="*/ 109920 h 1611350"/>
                  <a:gd name="connsiteX20-2141" fmla="*/ 305986 w 1661157"/>
                  <a:gd name="connsiteY20-2142" fmla="*/ 332276 h 1611350"/>
                  <a:gd name="connsiteX0-2143" fmla="*/ 305986 w 1661157"/>
                  <a:gd name="connsiteY0-2144" fmla="*/ 332276 h 1611350"/>
                  <a:gd name="connsiteX1-2145" fmla="*/ 149435 w 1661157"/>
                  <a:gd name="connsiteY1-2146" fmla="*/ 293138 h 1611350"/>
                  <a:gd name="connsiteX2-2147" fmla="*/ 0 w 1661157"/>
                  <a:gd name="connsiteY2-2148" fmla="*/ 417668 h 1611350"/>
                  <a:gd name="connsiteX3-2149" fmla="*/ 3558 w 1661157"/>
                  <a:gd name="connsiteY3-2150" fmla="*/ 1061661 h 1611350"/>
                  <a:gd name="connsiteX4-2151" fmla="*/ 174341 w 1661157"/>
                  <a:gd name="connsiteY4-2152" fmla="*/ 1346300 h 1611350"/>
                  <a:gd name="connsiteX5-2153" fmla="*/ 291754 w 1661157"/>
                  <a:gd name="connsiteY5-2154" fmla="*/ 1335626 h 1611350"/>
                  <a:gd name="connsiteX6-2155" fmla="*/ 259732 w 1661157"/>
                  <a:gd name="connsiteY6-2156" fmla="*/ 1453039 h 1611350"/>
                  <a:gd name="connsiteX7-2157" fmla="*/ 416283 w 1661157"/>
                  <a:gd name="connsiteY7-2158" fmla="*/ 1602474 h 1611350"/>
                  <a:gd name="connsiteX8-2159" fmla="*/ 941769 w 1661157"/>
                  <a:gd name="connsiteY8-2160" fmla="*/ 1591174 h 1611350"/>
                  <a:gd name="connsiteX9-2161" fmla="*/ 1348473 w 1661157"/>
                  <a:gd name="connsiteY9-2162" fmla="*/ 1428133 h 1611350"/>
                  <a:gd name="connsiteX10-2163" fmla="*/ 1318123 w 1661157"/>
                  <a:gd name="connsiteY10-2164" fmla="*/ 1264887 h 1611350"/>
                  <a:gd name="connsiteX11-2165" fmla="*/ 1483676 w 1661157"/>
                  <a:gd name="connsiteY11-2166" fmla="*/ 1282256 h 1611350"/>
                  <a:gd name="connsiteX12-2167" fmla="*/ 1615322 w 1661157"/>
                  <a:gd name="connsiteY12-2168" fmla="*/ 1150611 h 1611350"/>
                  <a:gd name="connsiteX13-2169" fmla="*/ 1625058 w 1661157"/>
                  <a:gd name="connsiteY13-2170" fmla="*/ 439015 h 1611350"/>
                  <a:gd name="connsiteX14-2171" fmla="*/ 1514178 w 1661157"/>
                  <a:gd name="connsiteY14-2172" fmla="*/ 289580 h 1611350"/>
                  <a:gd name="connsiteX15-2173" fmla="*/ 1344721 w 1661157"/>
                  <a:gd name="connsiteY15-2174" fmla="*/ 327586 h 1611350"/>
                  <a:gd name="connsiteX16-2175" fmla="*/ 1369821 w 1661157"/>
                  <a:gd name="connsiteY16-2176" fmla="*/ 179283 h 1611350"/>
                  <a:gd name="connsiteX17-2177" fmla="*/ 1141754 w 1661157"/>
                  <a:gd name="connsiteY17-2178" fmla="*/ 34538 h 1611350"/>
                  <a:gd name="connsiteX18-2179" fmla="*/ 501675 w 1661157"/>
                  <a:gd name="connsiteY18-2180" fmla="*/ 15616 h 1611350"/>
                  <a:gd name="connsiteX19-2181" fmla="*/ 282807 w 1661157"/>
                  <a:gd name="connsiteY19-2182" fmla="*/ 109920 h 1611350"/>
                  <a:gd name="connsiteX20-2183" fmla="*/ 305986 w 1661157"/>
                  <a:gd name="connsiteY20-2184" fmla="*/ 332276 h 1611350"/>
                  <a:gd name="connsiteX0-2185" fmla="*/ 305986 w 1661157"/>
                  <a:gd name="connsiteY0-2186" fmla="*/ 332276 h 1611350"/>
                  <a:gd name="connsiteX1-2187" fmla="*/ 149435 w 1661157"/>
                  <a:gd name="connsiteY1-2188" fmla="*/ 293138 h 1611350"/>
                  <a:gd name="connsiteX2-2189" fmla="*/ 0 w 1661157"/>
                  <a:gd name="connsiteY2-2190" fmla="*/ 417668 h 1611350"/>
                  <a:gd name="connsiteX3-2191" fmla="*/ 3558 w 1661157"/>
                  <a:gd name="connsiteY3-2192" fmla="*/ 1061661 h 1611350"/>
                  <a:gd name="connsiteX4-2193" fmla="*/ 174341 w 1661157"/>
                  <a:gd name="connsiteY4-2194" fmla="*/ 1346300 h 1611350"/>
                  <a:gd name="connsiteX5-2195" fmla="*/ 291754 w 1661157"/>
                  <a:gd name="connsiteY5-2196" fmla="*/ 1335626 h 1611350"/>
                  <a:gd name="connsiteX6-2197" fmla="*/ 259732 w 1661157"/>
                  <a:gd name="connsiteY6-2198" fmla="*/ 1453039 h 1611350"/>
                  <a:gd name="connsiteX7-2199" fmla="*/ 416283 w 1661157"/>
                  <a:gd name="connsiteY7-2200" fmla="*/ 1602474 h 1611350"/>
                  <a:gd name="connsiteX8-2201" fmla="*/ 941769 w 1661157"/>
                  <a:gd name="connsiteY8-2202" fmla="*/ 1591174 h 1611350"/>
                  <a:gd name="connsiteX9-2203" fmla="*/ 1348473 w 1661157"/>
                  <a:gd name="connsiteY9-2204" fmla="*/ 1428133 h 1611350"/>
                  <a:gd name="connsiteX10-2205" fmla="*/ 1318123 w 1661157"/>
                  <a:gd name="connsiteY10-2206" fmla="*/ 1264887 h 1611350"/>
                  <a:gd name="connsiteX11-2207" fmla="*/ 1483676 w 1661157"/>
                  <a:gd name="connsiteY11-2208" fmla="*/ 1282256 h 1611350"/>
                  <a:gd name="connsiteX12-2209" fmla="*/ 1615322 w 1661157"/>
                  <a:gd name="connsiteY12-2210" fmla="*/ 1150611 h 1611350"/>
                  <a:gd name="connsiteX13-2211" fmla="*/ 1625058 w 1661157"/>
                  <a:gd name="connsiteY13-2212" fmla="*/ 439015 h 1611350"/>
                  <a:gd name="connsiteX14-2213" fmla="*/ 1514178 w 1661157"/>
                  <a:gd name="connsiteY14-2214" fmla="*/ 289580 h 1611350"/>
                  <a:gd name="connsiteX15-2215" fmla="*/ 1344721 w 1661157"/>
                  <a:gd name="connsiteY15-2216" fmla="*/ 327586 h 1611350"/>
                  <a:gd name="connsiteX16-2217" fmla="*/ 1369821 w 1661157"/>
                  <a:gd name="connsiteY16-2218" fmla="*/ 179283 h 1611350"/>
                  <a:gd name="connsiteX17-2219" fmla="*/ 1141754 w 1661157"/>
                  <a:gd name="connsiteY17-2220" fmla="*/ 34538 h 1611350"/>
                  <a:gd name="connsiteX18-2221" fmla="*/ 501675 w 1661157"/>
                  <a:gd name="connsiteY18-2222" fmla="*/ 15616 h 1611350"/>
                  <a:gd name="connsiteX19-2223" fmla="*/ 282807 w 1661157"/>
                  <a:gd name="connsiteY19-2224" fmla="*/ 109920 h 1611350"/>
                  <a:gd name="connsiteX20-2225" fmla="*/ 305986 w 1661157"/>
                  <a:gd name="connsiteY20-2226" fmla="*/ 332276 h 1611350"/>
                  <a:gd name="connsiteX0-2227" fmla="*/ 305986 w 1661157"/>
                  <a:gd name="connsiteY0-2228" fmla="*/ 332276 h 1611350"/>
                  <a:gd name="connsiteX1-2229" fmla="*/ 182092 w 1661157"/>
                  <a:gd name="connsiteY1-2230" fmla="*/ 288114 h 1611350"/>
                  <a:gd name="connsiteX2-2231" fmla="*/ 0 w 1661157"/>
                  <a:gd name="connsiteY2-2232" fmla="*/ 417668 h 1611350"/>
                  <a:gd name="connsiteX3-2233" fmla="*/ 3558 w 1661157"/>
                  <a:gd name="connsiteY3-2234" fmla="*/ 1061661 h 1611350"/>
                  <a:gd name="connsiteX4-2235" fmla="*/ 174341 w 1661157"/>
                  <a:gd name="connsiteY4-2236" fmla="*/ 1346300 h 1611350"/>
                  <a:gd name="connsiteX5-2237" fmla="*/ 291754 w 1661157"/>
                  <a:gd name="connsiteY5-2238" fmla="*/ 1335626 h 1611350"/>
                  <a:gd name="connsiteX6-2239" fmla="*/ 259732 w 1661157"/>
                  <a:gd name="connsiteY6-2240" fmla="*/ 1453039 h 1611350"/>
                  <a:gd name="connsiteX7-2241" fmla="*/ 416283 w 1661157"/>
                  <a:gd name="connsiteY7-2242" fmla="*/ 1602474 h 1611350"/>
                  <a:gd name="connsiteX8-2243" fmla="*/ 941769 w 1661157"/>
                  <a:gd name="connsiteY8-2244" fmla="*/ 1591174 h 1611350"/>
                  <a:gd name="connsiteX9-2245" fmla="*/ 1348473 w 1661157"/>
                  <a:gd name="connsiteY9-2246" fmla="*/ 1428133 h 1611350"/>
                  <a:gd name="connsiteX10-2247" fmla="*/ 1318123 w 1661157"/>
                  <a:gd name="connsiteY10-2248" fmla="*/ 1264887 h 1611350"/>
                  <a:gd name="connsiteX11-2249" fmla="*/ 1483676 w 1661157"/>
                  <a:gd name="connsiteY11-2250" fmla="*/ 1282256 h 1611350"/>
                  <a:gd name="connsiteX12-2251" fmla="*/ 1615322 w 1661157"/>
                  <a:gd name="connsiteY12-2252" fmla="*/ 1150611 h 1611350"/>
                  <a:gd name="connsiteX13-2253" fmla="*/ 1625058 w 1661157"/>
                  <a:gd name="connsiteY13-2254" fmla="*/ 439015 h 1611350"/>
                  <a:gd name="connsiteX14-2255" fmla="*/ 1514178 w 1661157"/>
                  <a:gd name="connsiteY14-2256" fmla="*/ 289580 h 1611350"/>
                  <a:gd name="connsiteX15-2257" fmla="*/ 1344721 w 1661157"/>
                  <a:gd name="connsiteY15-2258" fmla="*/ 327586 h 1611350"/>
                  <a:gd name="connsiteX16-2259" fmla="*/ 1369821 w 1661157"/>
                  <a:gd name="connsiteY16-2260" fmla="*/ 179283 h 1611350"/>
                  <a:gd name="connsiteX17-2261" fmla="*/ 1141754 w 1661157"/>
                  <a:gd name="connsiteY17-2262" fmla="*/ 34538 h 1611350"/>
                  <a:gd name="connsiteX18-2263" fmla="*/ 501675 w 1661157"/>
                  <a:gd name="connsiteY18-2264" fmla="*/ 15616 h 1611350"/>
                  <a:gd name="connsiteX19-2265" fmla="*/ 282807 w 1661157"/>
                  <a:gd name="connsiteY19-2266" fmla="*/ 109920 h 1611350"/>
                  <a:gd name="connsiteX20-2267" fmla="*/ 305986 w 1661157"/>
                  <a:gd name="connsiteY20-2268" fmla="*/ 332276 h 1611350"/>
                  <a:gd name="connsiteX0-2269" fmla="*/ 305986 w 1661157"/>
                  <a:gd name="connsiteY0-2270" fmla="*/ 332276 h 1611350"/>
                  <a:gd name="connsiteX1-2271" fmla="*/ 182092 w 1661157"/>
                  <a:gd name="connsiteY1-2272" fmla="*/ 288114 h 1611350"/>
                  <a:gd name="connsiteX2-2273" fmla="*/ 0 w 1661157"/>
                  <a:gd name="connsiteY2-2274" fmla="*/ 417668 h 1611350"/>
                  <a:gd name="connsiteX3-2275" fmla="*/ 3558 w 1661157"/>
                  <a:gd name="connsiteY3-2276" fmla="*/ 1061661 h 1611350"/>
                  <a:gd name="connsiteX4-2277" fmla="*/ 174341 w 1661157"/>
                  <a:gd name="connsiteY4-2278" fmla="*/ 1346300 h 1611350"/>
                  <a:gd name="connsiteX5-2279" fmla="*/ 291754 w 1661157"/>
                  <a:gd name="connsiteY5-2280" fmla="*/ 1335626 h 1611350"/>
                  <a:gd name="connsiteX6-2281" fmla="*/ 259732 w 1661157"/>
                  <a:gd name="connsiteY6-2282" fmla="*/ 1453039 h 1611350"/>
                  <a:gd name="connsiteX7-2283" fmla="*/ 416283 w 1661157"/>
                  <a:gd name="connsiteY7-2284" fmla="*/ 1602474 h 1611350"/>
                  <a:gd name="connsiteX8-2285" fmla="*/ 941769 w 1661157"/>
                  <a:gd name="connsiteY8-2286" fmla="*/ 1591174 h 1611350"/>
                  <a:gd name="connsiteX9-2287" fmla="*/ 1348473 w 1661157"/>
                  <a:gd name="connsiteY9-2288" fmla="*/ 1428133 h 1611350"/>
                  <a:gd name="connsiteX10-2289" fmla="*/ 1318123 w 1661157"/>
                  <a:gd name="connsiteY10-2290" fmla="*/ 1264887 h 1611350"/>
                  <a:gd name="connsiteX11-2291" fmla="*/ 1483676 w 1661157"/>
                  <a:gd name="connsiteY11-2292" fmla="*/ 1282256 h 1611350"/>
                  <a:gd name="connsiteX12-2293" fmla="*/ 1615322 w 1661157"/>
                  <a:gd name="connsiteY12-2294" fmla="*/ 1150611 h 1611350"/>
                  <a:gd name="connsiteX13-2295" fmla="*/ 1625058 w 1661157"/>
                  <a:gd name="connsiteY13-2296" fmla="*/ 439015 h 1611350"/>
                  <a:gd name="connsiteX14-2297" fmla="*/ 1514178 w 1661157"/>
                  <a:gd name="connsiteY14-2298" fmla="*/ 289580 h 1611350"/>
                  <a:gd name="connsiteX15-2299" fmla="*/ 1344721 w 1661157"/>
                  <a:gd name="connsiteY15-2300" fmla="*/ 327586 h 1611350"/>
                  <a:gd name="connsiteX16-2301" fmla="*/ 1369821 w 1661157"/>
                  <a:gd name="connsiteY16-2302" fmla="*/ 179283 h 1611350"/>
                  <a:gd name="connsiteX17-2303" fmla="*/ 1141754 w 1661157"/>
                  <a:gd name="connsiteY17-2304" fmla="*/ 34538 h 1611350"/>
                  <a:gd name="connsiteX18-2305" fmla="*/ 501675 w 1661157"/>
                  <a:gd name="connsiteY18-2306" fmla="*/ 15616 h 1611350"/>
                  <a:gd name="connsiteX19-2307" fmla="*/ 282807 w 1661157"/>
                  <a:gd name="connsiteY19-2308" fmla="*/ 109920 h 1611350"/>
                  <a:gd name="connsiteX20-2309" fmla="*/ 305986 w 1661157"/>
                  <a:gd name="connsiteY20-2310" fmla="*/ 332276 h 1611350"/>
                  <a:gd name="connsiteX0-2311" fmla="*/ 305986 w 1661157"/>
                  <a:gd name="connsiteY0-2312" fmla="*/ 332276 h 1611350"/>
                  <a:gd name="connsiteX1-2313" fmla="*/ 182092 w 1661157"/>
                  <a:gd name="connsiteY1-2314" fmla="*/ 288114 h 1611350"/>
                  <a:gd name="connsiteX2-2315" fmla="*/ 0 w 1661157"/>
                  <a:gd name="connsiteY2-2316" fmla="*/ 417668 h 1611350"/>
                  <a:gd name="connsiteX3-2317" fmla="*/ 3558 w 1661157"/>
                  <a:gd name="connsiteY3-2318" fmla="*/ 1061661 h 1611350"/>
                  <a:gd name="connsiteX4-2319" fmla="*/ 174341 w 1661157"/>
                  <a:gd name="connsiteY4-2320" fmla="*/ 1346300 h 1611350"/>
                  <a:gd name="connsiteX5-2321" fmla="*/ 291754 w 1661157"/>
                  <a:gd name="connsiteY5-2322" fmla="*/ 1335626 h 1611350"/>
                  <a:gd name="connsiteX6-2323" fmla="*/ 259732 w 1661157"/>
                  <a:gd name="connsiteY6-2324" fmla="*/ 1453039 h 1611350"/>
                  <a:gd name="connsiteX7-2325" fmla="*/ 416283 w 1661157"/>
                  <a:gd name="connsiteY7-2326" fmla="*/ 1602474 h 1611350"/>
                  <a:gd name="connsiteX8-2327" fmla="*/ 941769 w 1661157"/>
                  <a:gd name="connsiteY8-2328" fmla="*/ 1591174 h 1611350"/>
                  <a:gd name="connsiteX9-2329" fmla="*/ 1348473 w 1661157"/>
                  <a:gd name="connsiteY9-2330" fmla="*/ 1428133 h 1611350"/>
                  <a:gd name="connsiteX10-2331" fmla="*/ 1318123 w 1661157"/>
                  <a:gd name="connsiteY10-2332" fmla="*/ 1264887 h 1611350"/>
                  <a:gd name="connsiteX11-2333" fmla="*/ 1483676 w 1661157"/>
                  <a:gd name="connsiteY11-2334" fmla="*/ 1282256 h 1611350"/>
                  <a:gd name="connsiteX12-2335" fmla="*/ 1615322 w 1661157"/>
                  <a:gd name="connsiteY12-2336" fmla="*/ 1150611 h 1611350"/>
                  <a:gd name="connsiteX13-2337" fmla="*/ 1625058 w 1661157"/>
                  <a:gd name="connsiteY13-2338" fmla="*/ 439015 h 1611350"/>
                  <a:gd name="connsiteX14-2339" fmla="*/ 1514178 w 1661157"/>
                  <a:gd name="connsiteY14-2340" fmla="*/ 289580 h 1611350"/>
                  <a:gd name="connsiteX15-2341" fmla="*/ 1344721 w 1661157"/>
                  <a:gd name="connsiteY15-2342" fmla="*/ 327586 h 1611350"/>
                  <a:gd name="connsiteX16-2343" fmla="*/ 1369821 w 1661157"/>
                  <a:gd name="connsiteY16-2344" fmla="*/ 179283 h 1611350"/>
                  <a:gd name="connsiteX17-2345" fmla="*/ 1141754 w 1661157"/>
                  <a:gd name="connsiteY17-2346" fmla="*/ 34538 h 1611350"/>
                  <a:gd name="connsiteX18-2347" fmla="*/ 501675 w 1661157"/>
                  <a:gd name="connsiteY18-2348" fmla="*/ 15616 h 1611350"/>
                  <a:gd name="connsiteX19-2349" fmla="*/ 282807 w 1661157"/>
                  <a:gd name="connsiteY19-2350" fmla="*/ 109920 h 1611350"/>
                  <a:gd name="connsiteX20-2351" fmla="*/ 305986 w 1661157"/>
                  <a:gd name="connsiteY20-2352" fmla="*/ 332276 h 1611350"/>
                  <a:gd name="connsiteX0-2353" fmla="*/ 305986 w 1661157"/>
                  <a:gd name="connsiteY0-2354" fmla="*/ 332276 h 1611350"/>
                  <a:gd name="connsiteX1-2355" fmla="*/ 184604 w 1661157"/>
                  <a:gd name="connsiteY1-2356" fmla="*/ 275553 h 1611350"/>
                  <a:gd name="connsiteX2-2357" fmla="*/ 0 w 1661157"/>
                  <a:gd name="connsiteY2-2358" fmla="*/ 417668 h 1611350"/>
                  <a:gd name="connsiteX3-2359" fmla="*/ 3558 w 1661157"/>
                  <a:gd name="connsiteY3-2360" fmla="*/ 1061661 h 1611350"/>
                  <a:gd name="connsiteX4-2361" fmla="*/ 174341 w 1661157"/>
                  <a:gd name="connsiteY4-2362" fmla="*/ 1346300 h 1611350"/>
                  <a:gd name="connsiteX5-2363" fmla="*/ 291754 w 1661157"/>
                  <a:gd name="connsiteY5-2364" fmla="*/ 1335626 h 1611350"/>
                  <a:gd name="connsiteX6-2365" fmla="*/ 259732 w 1661157"/>
                  <a:gd name="connsiteY6-2366" fmla="*/ 1453039 h 1611350"/>
                  <a:gd name="connsiteX7-2367" fmla="*/ 416283 w 1661157"/>
                  <a:gd name="connsiteY7-2368" fmla="*/ 1602474 h 1611350"/>
                  <a:gd name="connsiteX8-2369" fmla="*/ 941769 w 1661157"/>
                  <a:gd name="connsiteY8-2370" fmla="*/ 1591174 h 1611350"/>
                  <a:gd name="connsiteX9-2371" fmla="*/ 1348473 w 1661157"/>
                  <a:gd name="connsiteY9-2372" fmla="*/ 1428133 h 1611350"/>
                  <a:gd name="connsiteX10-2373" fmla="*/ 1318123 w 1661157"/>
                  <a:gd name="connsiteY10-2374" fmla="*/ 1264887 h 1611350"/>
                  <a:gd name="connsiteX11-2375" fmla="*/ 1483676 w 1661157"/>
                  <a:gd name="connsiteY11-2376" fmla="*/ 1282256 h 1611350"/>
                  <a:gd name="connsiteX12-2377" fmla="*/ 1615322 w 1661157"/>
                  <a:gd name="connsiteY12-2378" fmla="*/ 1150611 h 1611350"/>
                  <a:gd name="connsiteX13-2379" fmla="*/ 1625058 w 1661157"/>
                  <a:gd name="connsiteY13-2380" fmla="*/ 439015 h 1611350"/>
                  <a:gd name="connsiteX14-2381" fmla="*/ 1514178 w 1661157"/>
                  <a:gd name="connsiteY14-2382" fmla="*/ 289580 h 1611350"/>
                  <a:gd name="connsiteX15-2383" fmla="*/ 1344721 w 1661157"/>
                  <a:gd name="connsiteY15-2384" fmla="*/ 327586 h 1611350"/>
                  <a:gd name="connsiteX16-2385" fmla="*/ 1369821 w 1661157"/>
                  <a:gd name="connsiteY16-2386" fmla="*/ 179283 h 1611350"/>
                  <a:gd name="connsiteX17-2387" fmla="*/ 1141754 w 1661157"/>
                  <a:gd name="connsiteY17-2388" fmla="*/ 34538 h 1611350"/>
                  <a:gd name="connsiteX18-2389" fmla="*/ 501675 w 1661157"/>
                  <a:gd name="connsiteY18-2390" fmla="*/ 15616 h 1611350"/>
                  <a:gd name="connsiteX19-2391" fmla="*/ 282807 w 1661157"/>
                  <a:gd name="connsiteY19-2392" fmla="*/ 109920 h 1611350"/>
                  <a:gd name="connsiteX20-2393" fmla="*/ 305986 w 1661157"/>
                  <a:gd name="connsiteY20-2394" fmla="*/ 332276 h 1611350"/>
                  <a:gd name="connsiteX0-2395" fmla="*/ 305986 w 1661157"/>
                  <a:gd name="connsiteY0-2396" fmla="*/ 332276 h 1611350"/>
                  <a:gd name="connsiteX1-2397" fmla="*/ 184604 w 1661157"/>
                  <a:gd name="connsiteY1-2398" fmla="*/ 275553 h 1611350"/>
                  <a:gd name="connsiteX2-2399" fmla="*/ 0 w 1661157"/>
                  <a:gd name="connsiteY2-2400" fmla="*/ 417668 h 1611350"/>
                  <a:gd name="connsiteX3-2401" fmla="*/ 3558 w 1661157"/>
                  <a:gd name="connsiteY3-2402" fmla="*/ 1061661 h 1611350"/>
                  <a:gd name="connsiteX4-2403" fmla="*/ 174341 w 1661157"/>
                  <a:gd name="connsiteY4-2404" fmla="*/ 1346300 h 1611350"/>
                  <a:gd name="connsiteX5-2405" fmla="*/ 291754 w 1661157"/>
                  <a:gd name="connsiteY5-2406" fmla="*/ 1335626 h 1611350"/>
                  <a:gd name="connsiteX6-2407" fmla="*/ 259732 w 1661157"/>
                  <a:gd name="connsiteY6-2408" fmla="*/ 1453039 h 1611350"/>
                  <a:gd name="connsiteX7-2409" fmla="*/ 416283 w 1661157"/>
                  <a:gd name="connsiteY7-2410" fmla="*/ 1602474 h 1611350"/>
                  <a:gd name="connsiteX8-2411" fmla="*/ 941769 w 1661157"/>
                  <a:gd name="connsiteY8-2412" fmla="*/ 1591174 h 1611350"/>
                  <a:gd name="connsiteX9-2413" fmla="*/ 1348473 w 1661157"/>
                  <a:gd name="connsiteY9-2414" fmla="*/ 1428133 h 1611350"/>
                  <a:gd name="connsiteX10-2415" fmla="*/ 1318123 w 1661157"/>
                  <a:gd name="connsiteY10-2416" fmla="*/ 1264887 h 1611350"/>
                  <a:gd name="connsiteX11-2417" fmla="*/ 1483676 w 1661157"/>
                  <a:gd name="connsiteY11-2418" fmla="*/ 1282256 h 1611350"/>
                  <a:gd name="connsiteX12-2419" fmla="*/ 1615322 w 1661157"/>
                  <a:gd name="connsiteY12-2420" fmla="*/ 1150611 h 1611350"/>
                  <a:gd name="connsiteX13-2421" fmla="*/ 1625058 w 1661157"/>
                  <a:gd name="connsiteY13-2422" fmla="*/ 439015 h 1611350"/>
                  <a:gd name="connsiteX14-2423" fmla="*/ 1514178 w 1661157"/>
                  <a:gd name="connsiteY14-2424" fmla="*/ 289580 h 1611350"/>
                  <a:gd name="connsiteX15-2425" fmla="*/ 1344721 w 1661157"/>
                  <a:gd name="connsiteY15-2426" fmla="*/ 327586 h 1611350"/>
                  <a:gd name="connsiteX16-2427" fmla="*/ 1369821 w 1661157"/>
                  <a:gd name="connsiteY16-2428" fmla="*/ 179283 h 1611350"/>
                  <a:gd name="connsiteX17-2429" fmla="*/ 1141754 w 1661157"/>
                  <a:gd name="connsiteY17-2430" fmla="*/ 34538 h 1611350"/>
                  <a:gd name="connsiteX18-2431" fmla="*/ 501675 w 1661157"/>
                  <a:gd name="connsiteY18-2432" fmla="*/ 15616 h 1611350"/>
                  <a:gd name="connsiteX19-2433" fmla="*/ 270246 w 1661157"/>
                  <a:gd name="connsiteY19-2434" fmla="*/ 135041 h 1611350"/>
                  <a:gd name="connsiteX20-2435" fmla="*/ 305986 w 1661157"/>
                  <a:gd name="connsiteY20-2436" fmla="*/ 332276 h 1611350"/>
                  <a:gd name="connsiteX0-2437" fmla="*/ 305986 w 1661157"/>
                  <a:gd name="connsiteY0-2438" fmla="*/ 332276 h 1611350"/>
                  <a:gd name="connsiteX1-2439" fmla="*/ 184604 w 1661157"/>
                  <a:gd name="connsiteY1-2440" fmla="*/ 275553 h 1611350"/>
                  <a:gd name="connsiteX2-2441" fmla="*/ 0 w 1661157"/>
                  <a:gd name="connsiteY2-2442" fmla="*/ 417668 h 1611350"/>
                  <a:gd name="connsiteX3-2443" fmla="*/ 3558 w 1661157"/>
                  <a:gd name="connsiteY3-2444" fmla="*/ 1061661 h 1611350"/>
                  <a:gd name="connsiteX4-2445" fmla="*/ 174341 w 1661157"/>
                  <a:gd name="connsiteY4-2446" fmla="*/ 1346300 h 1611350"/>
                  <a:gd name="connsiteX5-2447" fmla="*/ 291754 w 1661157"/>
                  <a:gd name="connsiteY5-2448" fmla="*/ 1335626 h 1611350"/>
                  <a:gd name="connsiteX6-2449" fmla="*/ 259732 w 1661157"/>
                  <a:gd name="connsiteY6-2450" fmla="*/ 1453039 h 1611350"/>
                  <a:gd name="connsiteX7-2451" fmla="*/ 416283 w 1661157"/>
                  <a:gd name="connsiteY7-2452" fmla="*/ 1602474 h 1611350"/>
                  <a:gd name="connsiteX8-2453" fmla="*/ 941769 w 1661157"/>
                  <a:gd name="connsiteY8-2454" fmla="*/ 1591174 h 1611350"/>
                  <a:gd name="connsiteX9-2455" fmla="*/ 1348473 w 1661157"/>
                  <a:gd name="connsiteY9-2456" fmla="*/ 1428133 h 1611350"/>
                  <a:gd name="connsiteX10-2457" fmla="*/ 1318123 w 1661157"/>
                  <a:gd name="connsiteY10-2458" fmla="*/ 1264887 h 1611350"/>
                  <a:gd name="connsiteX11-2459" fmla="*/ 1483676 w 1661157"/>
                  <a:gd name="connsiteY11-2460" fmla="*/ 1282256 h 1611350"/>
                  <a:gd name="connsiteX12-2461" fmla="*/ 1615322 w 1661157"/>
                  <a:gd name="connsiteY12-2462" fmla="*/ 1150611 h 1611350"/>
                  <a:gd name="connsiteX13-2463" fmla="*/ 1625058 w 1661157"/>
                  <a:gd name="connsiteY13-2464" fmla="*/ 439015 h 1611350"/>
                  <a:gd name="connsiteX14-2465" fmla="*/ 1514178 w 1661157"/>
                  <a:gd name="connsiteY14-2466" fmla="*/ 289580 h 1611350"/>
                  <a:gd name="connsiteX15-2467" fmla="*/ 1344721 w 1661157"/>
                  <a:gd name="connsiteY15-2468" fmla="*/ 327586 h 1611350"/>
                  <a:gd name="connsiteX16-2469" fmla="*/ 1369821 w 1661157"/>
                  <a:gd name="connsiteY16-2470" fmla="*/ 179283 h 1611350"/>
                  <a:gd name="connsiteX17-2471" fmla="*/ 1141754 w 1661157"/>
                  <a:gd name="connsiteY17-2472" fmla="*/ 34538 h 1611350"/>
                  <a:gd name="connsiteX18-2473" fmla="*/ 481579 w 1661157"/>
                  <a:gd name="connsiteY18-2474" fmla="*/ 15616 h 1611350"/>
                  <a:gd name="connsiteX19-2475" fmla="*/ 270246 w 1661157"/>
                  <a:gd name="connsiteY19-2476" fmla="*/ 135041 h 1611350"/>
                  <a:gd name="connsiteX20-2477" fmla="*/ 305986 w 1661157"/>
                  <a:gd name="connsiteY20-2478" fmla="*/ 332276 h 1611350"/>
                  <a:gd name="connsiteX0-2479" fmla="*/ 331106 w 1686277"/>
                  <a:gd name="connsiteY0-2480" fmla="*/ 332276 h 1611350"/>
                  <a:gd name="connsiteX1-2481" fmla="*/ 209724 w 1686277"/>
                  <a:gd name="connsiteY1-2482" fmla="*/ 275553 h 1611350"/>
                  <a:gd name="connsiteX2-2483" fmla="*/ 0 w 1686277"/>
                  <a:gd name="connsiteY2-2484" fmla="*/ 452838 h 1611350"/>
                  <a:gd name="connsiteX3-2485" fmla="*/ 28678 w 1686277"/>
                  <a:gd name="connsiteY3-2486" fmla="*/ 1061661 h 1611350"/>
                  <a:gd name="connsiteX4-2487" fmla="*/ 199461 w 1686277"/>
                  <a:gd name="connsiteY4-2488" fmla="*/ 1346300 h 1611350"/>
                  <a:gd name="connsiteX5-2489" fmla="*/ 316874 w 1686277"/>
                  <a:gd name="connsiteY5-2490" fmla="*/ 1335626 h 1611350"/>
                  <a:gd name="connsiteX6-2491" fmla="*/ 284852 w 1686277"/>
                  <a:gd name="connsiteY6-2492" fmla="*/ 1453039 h 1611350"/>
                  <a:gd name="connsiteX7-2493" fmla="*/ 441403 w 1686277"/>
                  <a:gd name="connsiteY7-2494" fmla="*/ 1602474 h 1611350"/>
                  <a:gd name="connsiteX8-2495" fmla="*/ 966889 w 1686277"/>
                  <a:gd name="connsiteY8-2496" fmla="*/ 1591174 h 1611350"/>
                  <a:gd name="connsiteX9-2497" fmla="*/ 1373593 w 1686277"/>
                  <a:gd name="connsiteY9-2498" fmla="*/ 1428133 h 1611350"/>
                  <a:gd name="connsiteX10-2499" fmla="*/ 1343243 w 1686277"/>
                  <a:gd name="connsiteY10-2500" fmla="*/ 1264887 h 1611350"/>
                  <a:gd name="connsiteX11-2501" fmla="*/ 1508796 w 1686277"/>
                  <a:gd name="connsiteY11-2502" fmla="*/ 1282256 h 1611350"/>
                  <a:gd name="connsiteX12-2503" fmla="*/ 1640442 w 1686277"/>
                  <a:gd name="connsiteY12-2504" fmla="*/ 1150611 h 1611350"/>
                  <a:gd name="connsiteX13-2505" fmla="*/ 1650178 w 1686277"/>
                  <a:gd name="connsiteY13-2506" fmla="*/ 439015 h 1611350"/>
                  <a:gd name="connsiteX14-2507" fmla="*/ 1539298 w 1686277"/>
                  <a:gd name="connsiteY14-2508" fmla="*/ 289580 h 1611350"/>
                  <a:gd name="connsiteX15-2509" fmla="*/ 1369841 w 1686277"/>
                  <a:gd name="connsiteY15-2510" fmla="*/ 327586 h 1611350"/>
                  <a:gd name="connsiteX16-2511" fmla="*/ 1394941 w 1686277"/>
                  <a:gd name="connsiteY16-2512" fmla="*/ 179283 h 1611350"/>
                  <a:gd name="connsiteX17-2513" fmla="*/ 1166874 w 1686277"/>
                  <a:gd name="connsiteY17-2514" fmla="*/ 34538 h 1611350"/>
                  <a:gd name="connsiteX18-2515" fmla="*/ 506699 w 1686277"/>
                  <a:gd name="connsiteY18-2516" fmla="*/ 15616 h 1611350"/>
                  <a:gd name="connsiteX19-2517" fmla="*/ 295366 w 1686277"/>
                  <a:gd name="connsiteY19-2518" fmla="*/ 135041 h 1611350"/>
                  <a:gd name="connsiteX20-2519" fmla="*/ 331106 w 1686277"/>
                  <a:gd name="connsiteY20-2520" fmla="*/ 332276 h 1611350"/>
                  <a:gd name="connsiteX0-2521" fmla="*/ 331106 w 1686277"/>
                  <a:gd name="connsiteY0-2522" fmla="*/ 332276 h 1611350"/>
                  <a:gd name="connsiteX1-2523" fmla="*/ 209724 w 1686277"/>
                  <a:gd name="connsiteY1-2524" fmla="*/ 275553 h 1611350"/>
                  <a:gd name="connsiteX2-2525" fmla="*/ 0 w 1686277"/>
                  <a:gd name="connsiteY2-2526" fmla="*/ 452838 h 1611350"/>
                  <a:gd name="connsiteX3-2527" fmla="*/ 28678 w 1686277"/>
                  <a:gd name="connsiteY3-2528" fmla="*/ 1061661 h 1611350"/>
                  <a:gd name="connsiteX4-2529" fmla="*/ 199461 w 1686277"/>
                  <a:gd name="connsiteY4-2530" fmla="*/ 1346300 h 1611350"/>
                  <a:gd name="connsiteX5-2531" fmla="*/ 316874 w 1686277"/>
                  <a:gd name="connsiteY5-2532" fmla="*/ 1335626 h 1611350"/>
                  <a:gd name="connsiteX6-2533" fmla="*/ 284852 w 1686277"/>
                  <a:gd name="connsiteY6-2534" fmla="*/ 1453039 h 1611350"/>
                  <a:gd name="connsiteX7-2535" fmla="*/ 441403 w 1686277"/>
                  <a:gd name="connsiteY7-2536" fmla="*/ 1602474 h 1611350"/>
                  <a:gd name="connsiteX8-2537" fmla="*/ 966889 w 1686277"/>
                  <a:gd name="connsiteY8-2538" fmla="*/ 1591174 h 1611350"/>
                  <a:gd name="connsiteX9-2539" fmla="*/ 1373593 w 1686277"/>
                  <a:gd name="connsiteY9-2540" fmla="*/ 1428133 h 1611350"/>
                  <a:gd name="connsiteX10-2541" fmla="*/ 1343243 w 1686277"/>
                  <a:gd name="connsiteY10-2542" fmla="*/ 1264887 h 1611350"/>
                  <a:gd name="connsiteX11-2543" fmla="*/ 1508796 w 1686277"/>
                  <a:gd name="connsiteY11-2544" fmla="*/ 1282256 h 1611350"/>
                  <a:gd name="connsiteX12-2545" fmla="*/ 1640442 w 1686277"/>
                  <a:gd name="connsiteY12-2546" fmla="*/ 1150611 h 1611350"/>
                  <a:gd name="connsiteX13-2547" fmla="*/ 1650178 w 1686277"/>
                  <a:gd name="connsiteY13-2548" fmla="*/ 439015 h 1611350"/>
                  <a:gd name="connsiteX14-2549" fmla="*/ 1539298 w 1686277"/>
                  <a:gd name="connsiteY14-2550" fmla="*/ 289580 h 1611350"/>
                  <a:gd name="connsiteX15-2551" fmla="*/ 1369841 w 1686277"/>
                  <a:gd name="connsiteY15-2552" fmla="*/ 327586 h 1611350"/>
                  <a:gd name="connsiteX16-2553" fmla="*/ 1394941 w 1686277"/>
                  <a:gd name="connsiteY16-2554" fmla="*/ 179283 h 1611350"/>
                  <a:gd name="connsiteX17-2555" fmla="*/ 1166874 w 1686277"/>
                  <a:gd name="connsiteY17-2556" fmla="*/ 34538 h 1611350"/>
                  <a:gd name="connsiteX18-2557" fmla="*/ 506699 w 1686277"/>
                  <a:gd name="connsiteY18-2558" fmla="*/ 15616 h 1611350"/>
                  <a:gd name="connsiteX19-2559" fmla="*/ 295366 w 1686277"/>
                  <a:gd name="connsiteY19-2560" fmla="*/ 135041 h 1611350"/>
                  <a:gd name="connsiteX20-2561" fmla="*/ 331106 w 1686277"/>
                  <a:gd name="connsiteY20-2562" fmla="*/ 332276 h 1611350"/>
                  <a:gd name="connsiteX0-2563" fmla="*/ 311010 w 1666181"/>
                  <a:gd name="connsiteY0-2564" fmla="*/ 332276 h 1611350"/>
                  <a:gd name="connsiteX1-2565" fmla="*/ 189628 w 1666181"/>
                  <a:gd name="connsiteY1-2566" fmla="*/ 275553 h 1611350"/>
                  <a:gd name="connsiteX2-2567" fmla="*/ 0 w 1666181"/>
                  <a:gd name="connsiteY2-2568" fmla="*/ 445302 h 1611350"/>
                  <a:gd name="connsiteX3-2569" fmla="*/ 8582 w 1666181"/>
                  <a:gd name="connsiteY3-2570" fmla="*/ 1061661 h 1611350"/>
                  <a:gd name="connsiteX4-2571" fmla="*/ 179365 w 1666181"/>
                  <a:gd name="connsiteY4-2572" fmla="*/ 1346300 h 1611350"/>
                  <a:gd name="connsiteX5-2573" fmla="*/ 296778 w 1666181"/>
                  <a:gd name="connsiteY5-2574" fmla="*/ 1335626 h 1611350"/>
                  <a:gd name="connsiteX6-2575" fmla="*/ 264756 w 1666181"/>
                  <a:gd name="connsiteY6-2576" fmla="*/ 1453039 h 1611350"/>
                  <a:gd name="connsiteX7-2577" fmla="*/ 421307 w 1666181"/>
                  <a:gd name="connsiteY7-2578" fmla="*/ 1602474 h 1611350"/>
                  <a:gd name="connsiteX8-2579" fmla="*/ 946793 w 1666181"/>
                  <a:gd name="connsiteY8-2580" fmla="*/ 1591174 h 1611350"/>
                  <a:gd name="connsiteX9-2581" fmla="*/ 1353497 w 1666181"/>
                  <a:gd name="connsiteY9-2582" fmla="*/ 1428133 h 1611350"/>
                  <a:gd name="connsiteX10-2583" fmla="*/ 1323147 w 1666181"/>
                  <a:gd name="connsiteY10-2584" fmla="*/ 1264887 h 1611350"/>
                  <a:gd name="connsiteX11-2585" fmla="*/ 1488700 w 1666181"/>
                  <a:gd name="connsiteY11-2586" fmla="*/ 1282256 h 1611350"/>
                  <a:gd name="connsiteX12-2587" fmla="*/ 1620346 w 1666181"/>
                  <a:gd name="connsiteY12-2588" fmla="*/ 1150611 h 1611350"/>
                  <a:gd name="connsiteX13-2589" fmla="*/ 1630082 w 1666181"/>
                  <a:gd name="connsiteY13-2590" fmla="*/ 439015 h 1611350"/>
                  <a:gd name="connsiteX14-2591" fmla="*/ 1519202 w 1666181"/>
                  <a:gd name="connsiteY14-2592" fmla="*/ 289580 h 1611350"/>
                  <a:gd name="connsiteX15-2593" fmla="*/ 1349745 w 1666181"/>
                  <a:gd name="connsiteY15-2594" fmla="*/ 327586 h 1611350"/>
                  <a:gd name="connsiteX16-2595" fmla="*/ 1374845 w 1666181"/>
                  <a:gd name="connsiteY16-2596" fmla="*/ 179283 h 1611350"/>
                  <a:gd name="connsiteX17-2597" fmla="*/ 1146778 w 1666181"/>
                  <a:gd name="connsiteY17-2598" fmla="*/ 34538 h 1611350"/>
                  <a:gd name="connsiteX18-2599" fmla="*/ 486603 w 1666181"/>
                  <a:gd name="connsiteY18-2600" fmla="*/ 15616 h 1611350"/>
                  <a:gd name="connsiteX19-2601" fmla="*/ 275270 w 1666181"/>
                  <a:gd name="connsiteY19-2602" fmla="*/ 135041 h 1611350"/>
                  <a:gd name="connsiteX20-2603" fmla="*/ 311010 w 1666181"/>
                  <a:gd name="connsiteY20-2604" fmla="*/ 332276 h 1611350"/>
                  <a:gd name="connsiteX0-2605" fmla="*/ 311010 w 1666181"/>
                  <a:gd name="connsiteY0-2606" fmla="*/ 332276 h 1611350"/>
                  <a:gd name="connsiteX1-2607" fmla="*/ 189628 w 1666181"/>
                  <a:gd name="connsiteY1-2608" fmla="*/ 275553 h 1611350"/>
                  <a:gd name="connsiteX2-2609" fmla="*/ 0 w 1666181"/>
                  <a:gd name="connsiteY2-2610" fmla="*/ 445302 h 1611350"/>
                  <a:gd name="connsiteX3-2611" fmla="*/ 8582 w 1666181"/>
                  <a:gd name="connsiteY3-2612" fmla="*/ 1061661 h 1611350"/>
                  <a:gd name="connsiteX4-2613" fmla="*/ 179365 w 1666181"/>
                  <a:gd name="connsiteY4-2614" fmla="*/ 1346300 h 1611350"/>
                  <a:gd name="connsiteX5-2615" fmla="*/ 296778 w 1666181"/>
                  <a:gd name="connsiteY5-2616" fmla="*/ 1335626 h 1611350"/>
                  <a:gd name="connsiteX6-2617" fmla="*/ 264756 w 1666181"/>
                  <a:gd name="connsiteY6-2618" fmla="*/ 1453039 h 1611350"/>
                  <a:gd name="connsiteX7-2619" fmla="*/ 421307 w 1666181"/>
                  <a:gd name="connsiteY7-2620" fmla="*/ 1602474 h 1611350"/>
                  <a:gd name="connsiteX8-2621" fmla="*/ 946793 w 1666181"/>
                  <a:gd name="connsiteY8-2622" fmla="*/ 1591174 h 1611350"/>
                  <a:gd name="connsiteX9-2623" fmla="*/ 1353497 w 1666181"/>
                  <a:gd name="connsiteY9-2624" fmla="*/ 1428133 h 1611350"/>
                  <a:gd name="connsiteX10-2625" fmla="*/ 1323147 w 1666181"/>
                  <a:gd name="connsiteY10-2626" fmla="*/ 1264887 h 1611350"/>
                  <a:gd name="connsiteX11-2627" fmla="*/ 1488700 w 1666181"/>
                  <a:gd name="connsiteY11-2628" fmla="*/ 1282256 h 1611350"/>
                  <a:gd name="connsiteX12-2629" fmla="*/ 1620346 w 1666181"/>
                  <a:gd name="connsiteY12-2630" fmla="*/ 1150611 h 1611350"/>
                  <a:gd name="connsiteX13-2631" fmla="*/ 1630082 w 1666181"/>
                  <a:gd name="connsiteY13-2632" fmla="*/ 439015 h 1611350"/>
                  <a:gd name="connsiteX14-2633" fmla="*/ 1519202 w 1666181"/>
                  <a:gd name="connsiteY14-2634" fmla="*/ 289580 h 1611350"/>
                  <a:gd name="connsiteX15-2635" fmla="*/ 1349745 w 1666181"/>
                  <a:gd name="connsiteY15-2636" fmla="*/ 327586 h 1611350"/>
                  <a:gd name="connsiteX16-2637" fmla="*/ 1374845 w 1666181"/>
                  <a:gd name="connsiteY16-2638" fmla="*/ 179283 h 1611350"/>
                  <a:gd name="connsiteX17-2639" fmla="*/ 1146778 w 1666181"/>
                  <a:gd name="connsiteY17-2640" fmla="*/ 34538 h 1611350"/>
                  <a:gd name="connsiteX18-2641" fmla="*/ 486603 w 1666181"/>
                  <a:gd name="connsiteY18-2642" fmla="*/ 15616 h 1611350"/>
                  <a:gd name="connsiteX19-2643" fmla="*/ 275270 w 1666181"/>
                  <a:gd name="connsiteY19-2644" fmla="*/ 135041 h 1611350"/>
                  <a:gd name="connsiteX20-2645" fmla="*/ 311010 w 1666181"/>
                  <a:gd name="connsiteY20-2646" fmla="*/ 332276 h 1611350"/>
                  <a:gd name="connsiteX0-2647" fmla="*/ 303933 w 1659104"/>
                  <a:gd name="connsiteY0-2648" fmla="*/ 332276 h 1611350"/>
                  <a:gd name="connsiteX1-2649" fmla="*/ 182551 w 1659104"/>
                  <a:gd name="connsiteY1-2650" fmla="*/ 275553 h 1611350"/>
                  <a:gd name="connsiteX2-2651" fmla="*/ 459 w 1659104"/>
                  <a:gd name="connsiteY2-2652" fmla="*/ 462887 h 1611350"/>
                  <a:gd name="connsiteX3-2653" fmla="*/ 1505 w 1659104"/>
                  <a:gd name="connsiteY3-2654" fmla="*/ 1061661 h 1611350"/>
                  <a:gd name="connsiteX4-2655" fmla="*/ 172288 w 1659104"/>
                  <a:gd name="connsiteY4-2656" fmla="*/ 1346300 h 1611350"/>
                  <a:gd name="connsiteX5-2657" fmla="*/ 289701 w 1659104"/>
                  <a:gd name="connsiteY5-2658" fmla="*/ 1335626 h 1611350"/>
                  <a:gd name="connsiteX6-2659" fmla="*/ 257679 w 1659104"/>
                  <a:gd name="connsiteY6-2660" fmla="*/ 1453039 h 1611350"/>
                  <a:gd name="connsiteX7-2661" fmla="*/ 414230 w 1659104"/>
                  <a:gd name="connsiteY7-2662" fmla="*/ 1602474 h 1611350"/>
                  <a:gd name="connsiteX8-2663" fmla="*/ 939716 w 1659104"/>
                  <a:gd name="connsiteY8-2664" fmla="*/ 1591174 h 1611350"/>
                  <a:gd name="connsiteX9-2665" fmla="*/ 1346420 w 1659104"/>
                  <a:gd name="connsiteY9-2666" fmla="*/ 1428133 h 1611350"/>
                  <a:gd name="connsiteX10-2667" fmla="*/ 1316070 w 1659104"/>
                  <a:gd name="connsiteY10-2668" fmla="*/ 1264887 h 1611350"/>
                  <a:gd name="connsiteX11-2669" fmla="*/ 1481623 w 1659104"/>
                  <a:gd name="connsiteY11-2670" fmla="*/ 1282256 h 1611350"/>
                  <a:gd name="connsiteX12-2671" fmla="*/ 1613269 w 1659104"/>
                  <a:gd name="connsiteY12-2672" fmla="*/ 1150611 h 1611350"/>
                  <a:gd name="connsiteX13-2673" fmla="*/ 1623005 w 1659104"/>
                  <a:gd name="connsiteY13-2674" fmla="*/ 439015 h 1611350"/>
                  <a:gd name="connsiteX14-2675" fmla="*/ 1512125 w 1659104"/>
                  <a:gd name="connsiteY14-2676" fmla="*/ 289580 h 1611350"/>
                  <a:gd name="connsiteX15-2677" fmla="*/ 1342668 w 1659104"/>
                  <a:gd name="connsiteY15-2678" fmla="*/ 327586 h 1611350"/>
                  <a:gd name="connsiteX16-2679" fmla="*/ 1367768 w 1659104"/>
                  <a:gd name="connsiteY16-2680" fmla="*/ 179283 h 1611350"/>
                  <a:gd name="connsiteX17-2681" fmla="*/ 1139701 w 1659104"/>
                  <a:gd name="connsiteY17-2682" fmla="*/ 34538 h 1611350"/>
                  <a:gd name="connsiteX18-2683" fmla="*/ 479526 w 1659104"/>
                  <a:gd name="connsiteY18-2684" fmla="*/ 15616 h 1611350"/>
                  <a:gd name="connsiteX19-2685" fmla="*/ 268193 w 1659104"/>
                  <a:gd name="connsiteY19-2686" fmla="*/ 135041 h 1611350"/>
                  <a:gd name="connsiteX20-2687" fmla="*/ 303933 w 1659104"/>
                  <a:gd name="connsiteY20-2688" fmla="*/ 332276 h 1611350"/>
                  <a:gd name="connsiteX0-2689" fmla="*/ 303933 w 1659104"/>
                  <a:gd name="connsiteY0-2690" fmla="*/ 332276 h 1611350"/>
                  <a:gd name="connsiteX1-2691" fmla="*/ 182551 w 1659104"/>
                  <a:gd name="connsiteY1-2692" fmla="*/ 275553 h 1611350"/>
                  <a:gd name="connsiteX2-2693" fmla="*/ 459 w 1659104"/>
                  <a:gd name="connsiteY2-2694" fmla="*/ 462887 h 1611350"/>
                  <a:gd name="connsiteX3-2695" fmla="*/ 1505 w 1659104"/>
                  <a:gd name="connsiteY3-2696" fmla="*/ 1061661 h 1611350"/>
                  <a:gd name="connsiteX4-2697" fmla="*/ 172288 w 1659104"/>
                  <a:gd name="connsiteY4-2698" fmla="*/ 1346300 h 1611350"/>
                  <a:gd name="connsiteX5-2699" fmla="*/ 289701 w 1659104"/>
                  <a:gd name="connsiteY5-2700" fmla="*/ 1335626 h 1611350"/>
                  <a:gd name="connsiteX6-2701" fmla="*/ 257679 w 1659104"/>
                  <a:gd name="connsiteY6-2702" fmla="*/ 1453039 h 1611350"/>
                  <a:gd name="connsiteX7-2703" fmla="*/ 414230 w 1659104"/>
                  <a:gd name="connsiteY7-2704" fmla="*/ 1602474 h 1611350"/>
                  <a:gd name="connsiteX8-2705" fmla="*/ 939716 w 1659104"/>
                  <a:gd name="connsiteY8-2706" fmla="*/ 1591174 h 1611350"/>
                  <a:gd name="connsiteX9-2707" fmla="*/ 1346420 w 1659104"/>
                  <a:gd name="connsiteY9-2708" fmla="*/ 1428133 h 1611350"/>
                  <a:gd name="connsiteX10-2709" fmla="*/ 1316070 w 1659104"/>
                  <a:gd name="connsiteY10-2710" fmla="*/ 1264887 h 1611350"/>
                  <a:gd name="connsiteX11-2711" fmla="*/ 1481623 w 1659104"/>
                  <a:gd name="connsiteY11-2712" fmla="*/ 1282256 h 1611350"/>
                  <a:gd name="connsiteX12-2713" fmla="*/ 1613269 w 1659104"/>
                  <a:gd name="connsiteY12-2714" fmla="*/ 1150611 h 1611350"/>
                  <a:gd name="connsiteX13-2715" fmla="*/ 1623005 w 1659104"/>
                  <a:gd name="connsiteY13-2716" fmla="*/ 439015 h 1611350"/>
                  <a:gd name="connsiteX14-2717" fmla="*/ 1512125 w 1659104"/>
                  <a:gd name="connsiteY14-2718" fmla="*/ 289580 h 1611350"/>
                  <a:gd name="connsiteX15-2719" fmla="*/ 1342668 w 1659104"/>
                  <a:gd name="connsiteY15-2720" fmla="*/ 327586 h 1611350"/>
                  <a:gd name="connsiteX16-2721" fmla="*/ 1367768 w 1659104"/>
                  <a:gd name="connsiteY16-2722" fmla="*/ 179283 h 1611350"/>
                  <a:gd name="connsiteX17-2723" fmla="*/ 1139701 w 1659104"/>
                  <a:gd name="connsiteY17-2724" fmla="*/ 34538 h 1611350"/>
                  <a:gd name="connsiteX18-2725" fmla="*/ 479526 w 1659104"/>
                  <a:gd name="connsiteY18-2726" fmla="*/ 15616 h 1611350"/>
                  <a:gd name="connsiteX19-2727" fmla="*/ 268193 w 1659104"/>
                  <a:gd name="connsiteY19-2728" fmla="*/ 135041 h 1611350"/>
                  <a:gd name="connsiteX20-2729" fmla="*/ 303933 w 1659104"/>
                  <a:gd name="connsiteY20-2730" fmla="*/ 332276 h 1611350"/>
                  <a:gd name="connsiteX0-2731" fmla="*/ 303933 w 1659104"/>
                  <a:gd name="connsiteY0-2732" fmla="*/ 332276 h 1611350"/>
                  <a:gd name="connsiteX1-2733" fmla="*/ 167478 w 1659104"/>
                  <a:gd name="connsiteY1-2734" fmla="*/ 283089 h 1611350"/>
                  <a:gd name="connsiteX2-2735" fmla="*/ 459 w 1659104"/>
                  <a:gd name="connsiteY2-2736" fmla="*/ 462887 h 1611350"/>
                  <a:gd name="connsiteX3-2737" fmla="*/ 1505 w 1659104"/>
                  <a:gd name="connsiteY3-2738" fmla="*/ 1061661 h 1611350"/>
                  <a:gd name="connsiteX4-2739" fmla="*/ 172288 w 1659104"/>
                  <a:gd name="connsiteY4-2740" fmla="*/ 1346300 h 1611350"/>
                  <a:gd name="connsiteX5-2741" fmla="*/ 289701 w 1659104"/>
                  <a:gd name="connsiteY5-2742" fmla="*/ 1335626 h 1611350"/>
                  <a:gd name="connsiteX6-2743" fmla="*/ 257679 w 1659104"/>
                  <a:gd name="connsiteY6-2744" fmla="*/ 1453039 h 1611350"/>
                  <a:gd name="connsiteX7-2745" fmla="*/ 414230 w 1659104"/>
                  <a:gd name="connsiteY7-2746" fmla="*/ 1602474 h 1611350"/>
                  <a:gd name="connsiteX8-2747" fmla="*/ 939716 w 1659104"/>
                  <a:gd name="connsiteY8-2748" fmla="*/ 1591174 h 1611350"/>
                  <a:gd name="connsiteX9-2749" fmla="*/ 1346420 w 1659104"/>
                  <a:gd name="connsiteY9-2750" fmla="*/ 1428133 h 1611350"/>
                  <a:gd name="connsiteX10-2751" fmla="*/ 1316070 w 1659104"/>
                  <a:gd name="connsiteY10-2752" fmla="*/ 1264887 h 1611350"/>
                  <a:gd name="connsiteX11-2753" fmla="*/ 1481623 w 1659104"/>
                  <a:gd name="connsiteY11-2754" fmla="*/ 1282256 h 1611350"/>
                  <a:gd name="connsiteX12-2755" fmla="*/ 1613269 w 1659104"/>
                  <a:gd name="connsiteY12-2756" fmla="*/ 1150611 h 1611350"/>
                  <a:gd name="connsiteX13-2757" fmla="*/ 1623005 w 1659104"/>
                  <a:gd name="connsiteY13-2758" fmla="*/ 439015 h 1611350"/>
                  <a:gd name="connsiteX14-2759" fmla="*/ 1512125 w 1659104"/>
                  <a:gd name="connsiteY14-2760" fmla="*/ 289580 h 1611350"/>
                  <a:gd name="connsiteX15-2761" fmla="*/ 1342668 w 1659104"/>
                  <a:gd name="connsiteY15-2762" fmla="*/ 327586 h 1611350"/>
                  <a:gd name="connsiteX16-2763" fmla="*/ 1367768 w 1659104"/>
                  <a:gd name="connsiteY16-2764" fmla="*/ 179283 h 1611350"/>
                  <a:gd name="connsiteX17-2765" fmla="*/ 1139701 w 1659104"/>
                  <a:gd name="connsiteY17-2766" fmla="*/ 34538 h 1611350"/>
                  <a:gd name="connsiteX18-2767" fmla="*/ 479526 w 1659104"/>
                  <a:gd name="connsiteY18-2768" fmla="*/ 15616 h 1611350"/>
                  <a:gd name="connsiteX19-2769" fmla="*/ 268193 w 1659104"/>
                  <a:gd name="connsiteY19-2770" fmla="*/ 135041 h 1611350"/>
                  <a:gd name="connsiteX20-2771" fmla="*/ 303933 w 1659104"/>
                  <a:gd name="connsiteY20-2772" fmla="*/ 332276 h 1611350"/>
                  <a:gd name="connsiteX0-2773" fmla="*/ 303933 w 1659104"/>
                  <a:gd name="connsiteY0-2774" fmla="*/ 332276 h 1611350"/>
                  <a:gd name="connsiteX1-2775" fmla="*/ 167478 w 1659104"/>
                  <a:gd name="connsiteY1-2776" fmla="*/ 283089 h 1611350"/>
                  <a:gd name="connsiteX2-2777" fmla="*/ 459 w 1659104"/>
                  <a:gd name="connsiteY2-2778" fmla="*/ 462887 h 1611350"/>
                  <a:gd name="connsiteX3-2779" fmla="*/ 1505 w 1659104"/>
                  <a:gd name="connsiteY3-2780" fmla="*/ 1061661 h 1611350"/>
                  <a:gd name="connsiteX4-2781" fmla="*/ 172288 w 1659104"/>
                  <a:gd name="connsiteY4-2782" fmla="*/ 1346300 h 1611350"/>
                  <a:gd name="connsiteX5-2783" fmla="*/ 289701 w 1659104"/>
                  <a:gd name="connsiteY5-2784" fmla="*/ 1335626 h 1611350"/>
                  <a:gd name="connsiteX6-2785" fmla="*/ 257679 w 1659104"/>
                  <a:gd name="connsiteY6-2786" fmla="*/ 1453039 h 1611350"/>
                  <a:gd name="connsiteX7-2787" fmla="*/ 414230 w 1659104"/>
                  <a:gd name="connsiteY7-2788" fmla="*/ 1602474 h 1611350"/>
                  <a:gd name="connsiteX8-2789" fmla="*/ 939716 w 1659104"/>
                  <a:gd name="connsiteY8-2790" fmla="*/ 1591174 h 1611350"/>
                  <a:gd name="connsiteX9-2791" fmla="*/ 1346420 w 1659104"/>
                  <a:gd name="connsiteY9-2792" fmla="*/ 1428133 h 1611350"/>
                  <a:gd name="connsiteX10-2793" fmla="*/ 1316070 w 1659104"/>
                  <a:gd name="connsiteY10-2794" fmla="*/ 1264887 h 1611350"/>
                  <a:gd name="connsiteX11-2795" fmla="*/ 1481623 w 1659104"/>
                  <a:gd name="connsiteY11-2796" fmla="*/ 1282256 h 1611350"/>
                  <a:gd name="connsiteX12-2797" fmla="*/ 1613269 w 1659104"/>
                  <a:gd name="connsiteY12-2798" fmla="*/ 1150611 h 1611350"/>
                  <a:gd name="connsiteX13-2799" fmla="*/ 1623005 w 1659104"/>
                  <a:gd name="connsiteY13-2800" fmla="*/ 439015 h 1611350"/>
                  <a:gd name="connsiteX14-2801" fmla="*/ 1512125 w 1659104"/>
                  <a:gd name="connsiteY14-2802" fmla="*/ 289580 h 1611350"/>
                  <a:gd name="connsiteX15-2803" fmla="*/ 1342668 w 1659104"/>
                  <a:gd name="connsiteY15-2804" fmla="*/ 327586 h 1611350"/>
                  <a:gd name="connsiteX16-2805" fmla="*/ 1367768 w 1659104"/>
                  <a:gd name="connsiteY16-2806" fmla="*/ 179283 h 1611350"/>
                  <a:gd name="connsiteX17-2807" fmla="*/ 1139701 w 1659104"/>
                  <a:gd name="connsiteY17-2808" fmla="*/ 34538 h 1611350"/>
                  <a:gd name="connsiteX18-2809" fmla="*/ 479526 w 1659104"/>
                  <a:gd name="connsiteY18-2810" fmla="*/ 15616 h 1611350"/>
                  <a:gd name="connsiteX19-2811" fmla="*/ 268193 w 1659104"/>
                  <a:gd name="connsiteY19-2812" fmla="*/ 135041 h 1611350"/>
                  <a:gd name="connsiteX20-2813" fmla="*/ 303933 w 1659104"/>
                  <a:gd name="connsiteY20-2814" fmla="*/ 332276 h 1611350"/>
                  <a:gd name="connsiteX0-2815" fmla="*/ 303933 w 1659104"/>
                  <a:gd name="connsiteY0-2816" fmla="*/ 332276 h 1611350"/>
                  <a:gd name="connsiteX1-2817" fmla="*/ 167478 w 1659104"/>
                  <a:gd name="connsiteY1-2818" fmla="*/ 283089 h 1611350"/>
                  <a:gd name="connsiteX2-2819" fmla="*/ 459 w 1659104"/>
                  <a:gd name="connsiteY2-2820" fmla="*/ 462887 h 1611350"/>
                  <a:gd name="connsiteX3-2821" fmla="*/ 1505 w 1659104"/>
                  <a:gd name="connsiteY3-2822" fmla="*/ 1061661 h 1611350"/>
                  <a:gd name="connsiteX4-2823" fmla="*/ 172288 w 1659104"/>
                  <a:gd name="connsiteY4-2824" fmla="*/ 1346300 h 1611350"/>
                  <a:gd name="connsiteX5-2825" fmla="*/ 289701 w 1659104"/>
                  <a:gd name="connsiteY5-2826" fmla="*/ 1335626 h 1611350"/>
                  <a:gd name="connsiteX6-2827" fmla="*/ 257679 w 1659104"/>
                  <a:gd name="connsiteY6-2828" fmla="*/ 1453039 h 1611350"/>
                  <a:gd name="connsiteX7-2829" fmla="*/ 414230 w 1659104"/>
                  <a:gd name="connsiteY7-2830" fmla="*/ 1602474 h 1611350"/>
                  <a:gd name="connsiteX8-2831" fmla="*/ 939716 w 1659104"/>
                  <a:gd name="connsiteY8-2832" fmla="*/ 1591174 h 1611350"/>
                  <a:gd name="connsiteX9-2833" fmla="*/ 1346420 w 1659104"/>
                  <a:gd name="connsiteY9-2834" fmla="*/ 1428133 h 1611350"/>
                  <a:gd name="connsiteX10-2835" fmla="*/ 1316070 w 1659104"/>
                  <a:gd name="connsiteY10-2836" fmla="*/ 1264887 h 1611350"/>
                  <a:gd name="connsiteX11-2837" fmla="*/ 1481623 w 1659104"/>
                  <a:gd name="connsiteY11-2838" fmla="*/ 1282256 h 1611350"/>
                  <a:gd name="connsiteX12-2839" fmla="*/ 1613269 w 1659104"/>
                  <a:gd name="connsiteY12-2840" fmla="*/ 1150611 h 1611350"/>
                  <a:gd name="connsiteX13-2841" fmla="*/ 1623005 w 1659104"/>
                  <a:gd name="connsiteY13-2842" fmla="*/ 439015 h 1611350"/>
                  <a:gd name="connsiteX14-2843" fmla="*/ 1512125 w 1659104"/>
                  <a:gd name="connsiteY14-2844" fmla="*/ 289580 h 1611350"/>
                  <a:gd name="connsiteX15-2845" fmla="*/ 1342668 w 1659104"/>
                  <a:gd name="connsiteY15-2846" fmla="*/ 327586 h 1611350"/>
                  <a:gd name="connsiteX16-2847" fmla="*/ 1367768 w 1659104"/>
                  <a:gd name="connsiteY16-2848" fmla="*/ 179283 h 1611350"/>
                  <a:gd name="connsiteX17-2849" fmla="*/ 1139701 w 1659104"/>
                  <a:gd name="connsiteY17-2850" fmla="*/ 34538 h 1611350"/>
                  <a:gd name="connsiteX18-2851" fmla="*/ 479526 w 1659104"/>
                  <a:gd name="connsiteY18-2852" fmla="*/ 15616 h 1611350"/>
                  <a:gd name="connsiteX19-2853" fmla="*/ 268193 w 1659104"/>
                  <a:gd name="connsiteY19-2854" fmla="*/ 135041 h 1611350"/>
                  <a:gd name="connsiteX20-2855" fmla="*/ 303933 w 1659104"/>
                  <a:gd name="connsiteY20-2856" fmla="*/ 332276 h 1611350"/>
                  <a:gd name="connsiteX0-2857" fmla="*/ 303933 w 1659104"/>
                  <a:gd name="connsiteY0-2858" fmla="*/ 332276 h 1611350"/>
                  <a:gd name="connsiteX1-2859" fmla="*/ 167478 w 1659104"/>
                  <a:gd name="connsiteY1-2860" fmla="*/ 283089 h 1611350"/>
                  <a:gd name="connsiteX2-2861" fmla="*/ 459 w 1659104"/>
                  <a:gd name="connsiteY2-2862" fmla="*/ 462887 h 1611350"/>
                  <a:gd name="connsiteX3-2863" fmla="*/ 1505 w 1659104"/>
                  <a:gd name="connsiteY3-2864" fmla="*/ 1061661 h 1611350"/>
                  <a:gd name="connsiteX4-2865" fmla="*/ 172288 w 1659104"/>
                  <a:gd name="connsiteY4-2866" fmla="*/ 1346300 h 1611350"/>
                  <a:gd name="connsiteX5-2867" fmla="*/ 289701 w 1659104"/>
                  <a:gd name="connsiteY5-2868" fmla="*/ 1335626 h 1611350"/>
                  <a:gd name="connsiteX6-2869" fmla="*/ 257679 w 1659104"/>
                  <a:gd name="connsiteY6-2870" fmla="*/ 1453039 h 1611350"/>
                  <a:gd name="connsiteX7-2871" fmla="*/ 414230 w 1659104"/>
                  <a:gd name="connsiteY7-2872" fmla="*/ 1602474 h 1611350"/>
                  <a:gd name="connsiteX8-2873" fmla="*/ 939716 w 1659104"/>
                  <a:gd name="connsiteY8-2874" fmla="*/ 1591174 h 1611350"/>
                  <a:gd name="connsiteX9-2875" fmla="*/ 1346420 w 1659104"/>
                  <a:gd name="connsiteY9-2876" fmla="*/ 1428133 h 1611350"/>
                  <a:gd name="connsiteX10-2877" fmla="*/ 1316070 w 1659104"/>
                  <a:gd name="connsiteY10-2878" fmla="*/ 1264887 h 1611350"/>
                  <a:gd name="connsiteX11-2879" fmla="*/ 1481623 w 1659104"/>
                  <a:gd name="connsiteY11-2880" fmla="*/ 1282256 h 1611350"/>
                  <a:gd name="connsiteX12-2881" fmla="*/ 1613269 w 1659104"/>
                  <a:gd name="connsiteY12-2882" fmla="*/ 1150611 h 1611350"/>
                  <a:gd name="connsiteX13-2883" fmla="*/ 1623005 w 1659104"/>
                  <a:gd name="connsiteY13-2884" fmla="*/ 439015 h 1611350"/>
                  <a:gd name="connsiteX14-2885" fmla="*/ 1512125 w 1659104"/>
                  <a:gd name="connsiteY14-2886" fmla="*/ 289580 h 1611350"/>
                  <a:gd name="connsiteX15-2887" fmla="*/ 1342668 w 1659104"/>
                  <a:gd name="connsiteY15-2888" fmla="*/ 327586 h 1611350"/>
                  <a:gd name="connsiteX16-2889" fmla="*/ 1367768 w 1659104"/>
                  <a:gd name="connsiteY16-2890" fmla="*/ 179283 h 1611350"/>
                  <a:gd name="connsiteX17-2891" fmla="*/ 1139701 w 1659104"/>
                  <a:gd name="connsiteY17-2892" fmla="*/ 34538 h 1611350"/>
                  <a:gd name="connsiteX18-2893" fmla="*/ 479526 w 1659104"/>
                  <a:gd name="connsiteY18-2894" fmla="*/ 15616 h 1611350"/>
                  <a:gd name="connsiteX19-2895" fmla="*/ 268193 w 1659104"/>
                  <a:gd name="connsiteY19-2896" fmla="*/ 135041 h 1611350"/>
                  <a:gd name="connsiteX20-2897" fmla="*/ 303933 w 1659104"/>
                  <a:gd name="connsiteY20-2898" fmla="*/ 332276 h 1611350"/>
                  <a:gd name="connsiteX0-2899" fmla="*/ 303933 w 1659104"/>
                  <a:gd name="connsiteY0-2900" fmla="*/ 332276 h 1611350"/>
                  <a:gd name="connsiteX1-2901" fmla="*/ 167478 w 1659104"/>
                  <a:gd name="connsiteY1-2902" fmla="*/ 283089 h 1611350"/>
                  <a:gd name="connsiteX2-2903" fmla="*/ 459 w 1659104"/>
                  <a:gd name="connsiteY2-2904" fmla="*/ 462887 h 1611350"/>
                  <a:gd name="connsiteX3-2905" fmla="*/ 1505 w 1659104"/>
                  <a:gd name="connsiteY3-2906" fmla="*/ 1061661 h 1611350"/>
                  <a:gd name="connsiteX4-2907" fmla="*/ 172288 w 1659104"/>
                  <a:gd name="connsiteY4-2908" fmla="*/ 1346300 h 1611350"/>
                  <a:gd name="connsiteX5-2909" fmla="*/ 289701 w 1659104"/>
                  <a:gd name="connsiteY5-2910" fmla="*/ 1335626 h 1611350"/>
                  <a:gd name="connsiteX6-2911" fmla="*/ 257679 w 1659104"/>
                  <a:gd name="connsiteY6-2912" fmla="*/ 1453039 h 1611350"/>
                  <a:gd name="connsiteX7-2913" fmla="*/ 414230 w 1659104"/>
                  <a:gd name="connsiteY7-2914" fmla="*/ 1602474 h 1611350"/>
                  <a:gd name="connsiteX8-2915" fmla="*/ 939716 w 1659104"/>
                  <a:gd name="connsiteY8-2916" fmla="*/ 1591174 h 1611350"/>
                  <a:gd name="connsiteX9-2917" fmla="*/ 1346420 w 1659104"/>
                  <a:gd name="connsiteY9-2918" fmla="*/ 1428133 h 1611350"/>
                  <a:gd name="connsiteX10-2919" fmla="*/ 1316070 w 1659104"/>
                  <a:gd name="connsiteY10-2920" fmla="*/ 1264887 h 1611350"/>
                  <a:gd name="connsiteX11-2921" fmla="*/ 1481623 w 1659104"/>
                  <a:gd name="connsiteY11-2922" fmla="*/ 1282256 h 1611350"/>
                  <a:gd name="connsiteX12-2923" fmla="*/ 1613269 w 1659104"/>
                  <a:gd name="connsiteY12-2924" fmla="*/ 1150611 h 1611350"/>
                  <a:gd name="connsiteX13-2925" fmla="*/ 1623005 w 1659104"/>
                  <a:gd name="connsiteY13-2926" fmla="*/ 439015 h 1611350"/>
                  <a:gd name="connsiteX14-2927" fmla="*/ 1512125 w 1659104"/>
                  <a:gd name="connsiteY14-2928" fmla="*/ 289580 h 1611350"/>
                  <a:gd name="connsiteX15-2929" fmla="*/ 1342668 w 1659104"/>
                  <a:gd name="connsiteY15-2930" fmla="*/ 327586 h 1611350"/>
                  <a:gd name="connsiteX16-2931" fmla="*/ 1367768 w 1659104"/>
                  <a:gd name="connsiteY16-2932" fmla="*/ 179283 h 1611350"/>
                  <a:gd name="connsiteX17-2933" fmla="*/ 1139701 w 1659104"/>
                  <a:gd name="connsiteY17-2934" fmla="*/ 34538 h 1611350"/>
                  <a:gd name="connsiteX18-2935" fmla="*/ 479526 w 1659104"/>
                  <a:gd name="connsiteY18-2936" fmla="*/ 15616 h 1611350"/>
                  <a:gd name="connsiteX19-2937" fmla="*/ 268193 w 1659104"/>
                  <a:gd name="connsiteY19-2938" fmla="*/ 135041 h 1611350"/>
                  <a:gd name="connsiteX20-2939" fmla="*/ 303933 w 1659104"/>
                  <a:gd name="connsiteY20-2940" fmla="*/ 332276 h 1611350"/>
                  <a:gd name="connsiteX0-2941" fmla="*/ 303933 w 1659104"/>
                  <a:gd name="connsiteY0-2942" fmla="*/ 332276 h 1611350"/>
                  <a:gd name="connsiteX1-2943" fmla="*/ 167478 w 1659104"/>
                  <a:gd name="connsiteY1-2944" fmla="*/ 283089 h 1611350"/>
                  <a:gd name="connsiteX2-2945" fmla="*/ 459 w 1659104"/>
                  <a:gd name="connsiteY2-2946" fmla="*/ 462887 h 1611350"/>
                  <a:gd name="connsiteX3-2947" fmla="*/ 1505 w 1659104"/>
                  <a:gd name="connsiteY3-2948" fmla="*/ 1061661 h 1611350"/>
                  <a:gd name="connsiteX4-2949" fmla="*/ 172288 w 1659104"/>
                  <a:gd name="connsiteY4-2950" fmla="*/ 1346300 h 1611350"/>
                  <a:gd name="connsiteX5-2951" fmla="*/ 289701 w 1659104"/>
                  <a:gd name="connsiteY5-2952" fmla="*/ 1335626 h 1611350"/>
                  <a:gd name="connsiteX6-2953" fmla="*/ 257679 w 1659104"/>
                  <a:gd name="connsiteY6-2954" fmla="*/ 1453039 h 1611350"/>
                  <a:gd name="connsiteX7-2955" fmla="*/ 414230 w 1659104"/>
                  <a:gd name="connsiteY7-2956" fmla="*/ 1602474 h 1611350"/>
                  <a:gd name="connsiteX8-2957" fmla="*/ 939716 w 1659104"/>
                  <a:gd name="connsiteY8-2958" fmla="*/ 1591174 h 1611350"/>
                  <a:gd name="connsiteX9-2959" fmla="*/ 1346420 w 1659104"/>
                  <a:gd name="connsiteY9-2960" fmla="*/ 1428133 h 1611350"/>
                  <a:gd name="connsiteX10-2961" fmla="*/ 1316070 w 1659104"/>
                  <a:gd name="connsiteY10-2962" fmla="*/ 1264887 h 1611350"/>
                  <a:gd name="connsiteX11-2963" fmla="*/ 1481623 w 1659104"/>
                  <a:gd name="connsiteY11-2964" fmla="*/ 1282256 h 1611350"/>
                  <a:gd name="connsiteX12-2965" fmla="*/ 1613269 w 1659104"/>
                  <a:gd name="connsiteY12-2966" fmla="*/ 1150611 h 1611350"/>
                  <a:gd name="connsiteX13-2967" fmla="*/ 1623005 w 1659104"/>
                  <a:gd name="connsiteY13-2968" fmla="*/ 439015 h 1611350"/>
                  <a:gd name="connsiteX14-2969" fmla="*/ 1512125 w 1659104"/>
                  <a:gd name="connsiteY14-2970" fmla="*/ 289580 h 1611350"/>
                  <a:gd name="connsiteX15-2971" fmla="*/ 1342668 w 1659104"/>
                  <a:gd name="connsiteY15-2972" fmla="*/ 327586 h 1611350"/>
                  <a:gd name="connsiteX16-2973" fmla="*/ 1367768 w 1659104"/>
                  <a:gd name="connsiteY16-2974" fmla="*/ 179283 h 1611350"/>
                  <a:gd name="connsiteX17-2975" fmla="*/ 1139701 w 1659104"/>
                  <a:gd name="connsiteY17-2976" fmla="*/ 34538 h 1611350"/>
                  <a:gd name="connsiteX18-2977" fmla="*/ 479526 w 1659104"/>
                  <a:gd name="connsiteY18-2978" fmla="*/ 15616 h 1611350"/>
                  <a:gd name="connsiteX19-2979" fmla="*/ 268193 w 1659104"/>
                  <a:gd name="connsiteY19-2980" fmla="*/ 135041 h 1611350"/>
                  <a:gd name="connsiteX20-2981" fmla="*/ 303933 w 1659104"/>
                  <a:gd name="connsiteY20-2982" fmla="*/ 332276 h 1611350"/>
                  <a:gd name="connsiteX0-2983" fmla="*/ 303933 w 1659104"/>
                  <a:gd name="connsiteY0-2984" fmla="*/ 332276 h 1611350"/>
                  <a:gd name="connsiteX1-2985" fmla="*/ 167478 w 1659104"/>
                  <a:gd name="connsiteY1-2986" fmla="*/ 283089 h 1611350"/>
                  <a:gd name="connsiteX2-2987" fmla="*/ 459 w 1659104"/>
                  <a:gd name="connsiteY2-2988" fmla="*/ 462887 h 1611350"/>
                  <a:gd name="connsiteX3-2989" fmla="*/ 1505 w 1659104"/>
                  <a:gd name="connsiteY3-2990" fmla="*/ 1061661 h 1611350"/>
                  <a:gd name="connsiteX4-2991" fmla="*/ 172288 w 1659104"/>
                  <a:gd name="connsiteY4-2992" fmla="*/ 1346300 h 1611350"/>
                  <a:gd name="connsiteX5-2993" fmla="*/ 289701 w 1659104"/>
                  <a:gd name="connsiteY5-2994" fmla="*/ 1335626 h 1611350"/>
                  <a:gd name="connsiteX6-2995" fmla="*/ 257679 w 1659104"/>
                  <a:gd name="connsiteY6-2996" fmla="*/ 1453039 h 1611350"/>
                  <a:gd name="connsiteX7-2997" fmla="*/ 414230 w 1659104"/>
                  <a:gd name="connsiteY7-2998" fmla="*/ 1602474 h 1611350"/>
                  <a:gd name="connsiteX8-2999" fmla="*/ 939716 w 1659104"/>
                  <a:gd name="connsiteY8-3000" fmla="*/ 1591174 h 1611350"/>
                  <a:gd name="connsiteX9-3001" fmla="*/ 1346420 w 1659104"/>
                  <a:gd name="connsiteY9-3002" fmla="*/ 1428133 h 1611350"/>
                  <a:gd name="connsiteX10-3003" fmla="*/ 1316070 w 1659104"/>
                  <a:gd name="connsiteY10-3004" fmla="*/ 1264887 h 1611350"/>
                  <a:gd name="connsiteX11-3005" fmla="*/ 1481623 w 1659104"/>
                  <a:gd name="connsiteY11-3006" fmla="*/ 1282256 h 1611350"/>
                  <a:gd name="connsiteX12-3007" fmla="*/ 1613269 w 1659104"/>
                  <a:gd name="connsiteY12-3008" fmla="*/ 1150611 h 1611350"/>
                  <a:gd name="connsiteX13-3009" fmla="*/ 1623005 w 1659104"/>
                  <a:gd name="connsiteY13-3010" fmla="*/ 439015 h 1611350"/>
                  <a:gd name="connsiteX14-3011" fmla="*/ 1512125 w 1659104"/>
                  <a:gd name="connsiteY14-3012" fmla="*/ 289580 h 1611350"/>
                  <a:gd name="connsiteX15-3013" fmla="*/ 1342668 w 1659104"/>
                  <a:gd name="connsiteY15-3014" fmla="*/ 327586 h 1611350"/>
                  <a:gd name="connsiteX16-3015" fmla="*/ 1367768 w 1659104"/>
                  <a:gd name="connsiteY16-3016" fmla="*/ 179283 h 1611350"/>
                  <a:gd name="connsiteX17-3017" fmla="*/ 1139701 w 1659104"/>
                  <a:gd name="connsiteY17-3018" fmla="*/ 34538 h 1611350"/>
                  <a:gd name="connsiteX18-3019" fmla="*/ 479526 w 1659104"/>
                  <a:gd name="connsiteY18-3020" fmla="*/ 15616 h 1611350"/>
                  <a:gd name="connsiteX19-3021" fmla="*/ 268193 w 1659104"/>
                  <a:gd name="connsiteY19-3022" fmla="*/ 135041 h 1611350"/>
                  <a:gd name="connsiteX20-3023" fmla="*/ 303933 w 1659104"/>
                  <a:gd name="connsiteY20-3024" fmla="*/ 332276 h 1611350"/>
                  <a:gd name="connsiteX0-3025" fmla="*/ 303933 w 1659104"/>
                  <a:gd name="connsiteY0-3026" fmla="*/ 332276 h 1611350"/>
                  <a:gd name="connsiteX1-3027" fmla="*/ 167478 w 1659104"/>
                  <a:gd name="connsiteY1-3028" fmla="*/ 283089 h 1611350"/>
                  <a:gd name="connsiteX2-3029" fmla="*/ 459 w 1659104"/>
                  <a:gd name="connsiteY2-3030" fmla="*/ 462887 h 1611350"/>
                  <a:gd name="connsiteX3-3031" fmla="*/ 1505 w 1659104"/>
                  <a:gd name="connsiteY3-3032" fmla="*/ 1061661 h 1611350"/>
                  <a:gd name="connsiteX4-3033" fmla="*/ 172288 w 1659104"/>
                  <a:gd name="connsiteY4-3034" fmla="*/ 1346300 h 1611350"/>
                  <a:gd name="connsiteX5-3035" fmla="*/ 289701 w 1659104"/>
                  <a:gd name="connsiteY5-3036" fmla="*/ 1335626 h 1611350"/>
                  <a:gd name="connsiteX6-3037" fmla="*/ 257679 w 1659104"/>
                  <a:gd name="connsiteY6-3038" fmla="*/ 1453039 h 1611350"/>
                  <a:gd name="connsiteX7-3039" fmla="*/ 414230 w 1659104"/>
                  <a:gd name="connsiteY7-3040" fmla="*/ 1602474 h 1611350"/>
                  <a:gd name="connsiteX8-3041" fmla="*/ 939716 w 1659104"/>
                  <a:gd name="connsiteY8-3042" fmla="*/ 1591174 h 1611350"/>
                  <a:gd name="connsiteX9-3043" fmla="*/ 1346420 w 1659104"/>
                  <a:gd name="connsiteY9-3044" fmla="*/ 1428133 h 1611350"/>
                  <a:gd name="connsiteX10-3045" fmla="*/ 1316070 w 1659104"/>
                  <a:gd name="connsiteY10-3046" fmla="*/ 1264887 h 1611350"/>
                  <a:gd name="connsiteX11-3047" fmla="*/ 1481623 w 1659104"/>
                  <a:gd name="connsiteY11-3048" fmla="*/ 1282256 h 1611350"/>
                  <a:gd name="connsiteX12-3049" fmla="*/ 1613269 w 1659104"/>
                  <a:gd name="connsiteY12-3050" fmla="*/ 1150611 h 1611350"/>
                  <a:gd name="connsiteX13-3051" fmla="*/ 1623005 w 1659104"/>
                  <a:gd name="connsiteY13-3052" fmla="*/ 439015 h 1611350"/>
                  <a:gd name="connsiteX14-3053" fmla="*/ 1512125 w 1659104"/>
                  <a:gd name="connsiteY14-3054" fmla="*/ 289580 h 1611350"/>
                  <a:gd name="connsiteX15-3055" fmla="*/ 1342668 w 1659104"/>
                  <a:gd name="connsiteY15-3056" fmla="*/ 327586 h 1611350"/>
                  <a:gd name="connsiteX16-3057" fmla="*/ 1367768 w 1659104"/>
                  <a:gd name="connsiteY16-3058" fmla="*/ 179283 h 1611350"/>
                  <a:gd name="connsiteX17-3059" fmla="*/ 1139701 w 1659104"/>
                  <a:gd name="connsiteY17-3060" fmla="*/ 34538 h 1611350"/>
                  <a:gd name="connsiteX18-3061" fmla="*/ 479526 w 1659104"/>
                  <a:gd name="connsiteY18-3062" fmla="*/ 15616 h 1611350"/>
                  <a:gd name="connsiteX19-3063" fmla="*/ 268193 w 1659104"/>
                  <a:gd name="connsiteY19-3064" fmla="*/ 135041 h 1611350"/>
                  <a:gd name="connsiteX20-3065" fmla="*/ 303933 w 1659104"/>
                  <a:gd name="connsiteY20-3066" fmla="*/ 332276 h 1611350"/>
                  <a:gd name="connsiteX0-3067" fmla="*/ 303933 w 1659104"/>
                  <a:gd name="connsiteY0-3068" fmla="*/ 332276 h 1611350"/>
                  <a:gd name="connsiteX1-3069" fmla="*/ 167478 w 1659104"/>
                  <a:gd name="connsiteY1-3070" fmla="*/ 283089 h 1611350"/>
                  <a:gd name="connsiteX2-3071" fmla="*/ 459 w 1659104"/>
                  <a:gd name="connsiteY2-3072" fmla="*/ 462887 h 1611350"/>
                  <a:gd name="connsiteX3-3073" fmla="*/ 1505 w 1659104"/>
                  <a:gd name="connsiteY3-3074" fmla="*/ 1061661 h 1611350"/>
                  <a:gd name="connsiteX4-3075" fmla="*/ 172288 w 1659104"/>
                  <a:gd name="connsiteY4-3076" fmla="*/ 1346300 h 1611350"/>
                  <a:gd name="connsiteX5-3077" fmla="*/ 289701 w 1659104"/>
                  <a:gd name="connsiteY5-3078" fmla="*/ 1335626 h 1611350"/>
                  <a:gd name="connsiteX6-3079" fmla="*/ 257679 w 1659104"/>
                  <a:gd name="connsiteY6-3080" fmla="*/ 1453039 h 1611350"/>
                  <a:gd name="connsiteX7-3081" fmla="*/ 414230 w 1659104"/>
                  <a:gd name="connsiteY7-3082" fmla="*/ 1602474 h 1611350"/>
                  <a:gd name="connsiteX8-3083" fmla="*/ 939716 w 1659104"/>
                  <a:gd name="connsiteY8-3084" fmla="*/ 1591174 h 1611350"/>
                  <a:gd name="connsiteX9-3085" fmla="*/ 1346420 w 1659104"/>
                  <a:gd name="connsiteY9-3086" fmla="*/ 1428133 h 1611350"/>
                  <a:gd name="connsiteX10-3087" fmla="*/ 1316070 w 1659104"/>
                  <a:gd name="connsiteY10-3088" fmla="*/ 1264887 h 1611350"/>
                  <a:gd name="connsiteX11-3089" fmla="*/ 1481623 w 1659104"/>
                  <a:gd name="connsiteY11-3090" fmla="*/ 1282256 h 1611350"/>
                  <a:gd name="connsiteX12-3091" fmla="*/ 1613269 w 1659104"/>
                  <a:gd name="connsiteY12-3092" fmla="*/ 1150611 h 1611350"/>
                  <a:gd name="connsiteX13-3093" fmla="*/ 1623005 w 1659104"/>
                  <a:gd name="connsiteY13-3094" fmla="*/ 439015 h 1611350"/>
                  <a:gd name="connsiteX14-3095" fmla="*/ 1512125 w 1659104"/>
                  <a:gd name="connsiteY14-3096" fmla="*/ 289580 h 1611350"/>
                  <a:gd name="connsiteX15-3097" fmla="*/ 1342668 w 1659104"/>
                  <a:gd name="connsiteY15-3098" fmla="*/ 327586 h 1611350"/>
                  <a:gd name="connsiteX16-3099" fmla="*/ 1367768 w 1659104"/>
                  <a:gd name="connsiteY16-3100" fmla="*/ 179283 h 1611350"/>
                  <a:gd name="connsiteX17-3101" fmla="*/ 1139701 w 1659104"/>
                  <a:gd name="connsiteY17-3102" fmla="*/ 34538 h 1611350"/>
                  <a:gd name="connsiteX18-3103" fmla="*/ 479526 w 1659104"/>
                  <a:gd name="connsiteY18-3104" fmla="*/ 15616 h 1611350"/>
                  <a:gd name="connsiteX19-3105" fmla="*/ 268193 w 1659104"/>
                  <a:gd name="connsiteY19-3106" fmla="*/ 135041 h 1611350"/>
                  <a:gd name="connsiteX20-3107" fmla="*/ 303933 w 1659104"/>
                  <a:gd name="connsiteY20-3108" fmla="*/ 332276 h 1611350"/>
                  <a:gd name="connsiteX0-3109" fmla="*/ 303474 w 1658645"/>
                  <a:gd name="connsiteY0-3110" fmla="*/ 332276 h 1611350"/>
                  <a:gd name="connsiteX1-3111" fmla="*/ 167019 w 1658645"/>
                  <a:gd name="connsiteY1-3112" fmla="*/ 283089 h 1611350"/>
                  <a:gd name="connsiteX2-3113" fmla="*/ 0 w 1658645"/>
                  <a:gd name="connsiteY2-3114" fmla="*/ 462887 h 1611350"/>
                  <a:gd name="connsiteX3-3115" fmla="*/ 8582 w 1658645"/>
                  <a:gd name="connsiteY3-3116" fmla="*/ 1049100 h 1611350"/>
                  <a:gd name="connsiteX4-3117" fmla="*/ 171829 w 1658645"/>
                  <a:gd name="connsiteY4-3118" fmla="*/ 1346300 h 1611350"/>
                  <a:gd name="connsiteX5-3119" fmla="*/ 289242 w 1658645"/>
                  <a:gd name="connsiteY5-3120" fmla="*/ 1335626 h 1611350"/>
                  <a:gd name="connsiteX6-3121" fmla="*/ 257220 w 1658645"/>
                  <a:gd name="connsiteY6-3122" fmla="*/ 1453039 h 1611350"/>
                  <a:gd name="connsiteX7-3123" fmla="*/ 413771 w 1658645"/>
                  <a:gd name="connsiteY7-3124" fmla="*/ 1602474 h 1611350"/>
                  <a:gd name="connsiteX8-3125" fmla="*/ 939257 w 1658645"/>
                  <a:gd name="connsiteY8-3126" fmla="*/ 1591174 h 1611350"/>
                  <a:gd name="connsiteX9-3127" fmla="*/ 1345961 w 1658645"/>
                  <a:gd name="connsiteY9-3128" fmla="*/ 1428133 h 1611350"/>
                  <a:gd name="connsiteX10-3129" fmla="*/ 1315611 w 1658645"/>
                  <a:gd name="connsiteY10-3130" fmla="*/ 1264887 h 1611350"/>
                  <a:gd name="connsiteX11-3131" fmla="*/ 1481164 w 1658645"/>
                  <a:gd name="connsiteY11-3132" fmla="*/ 1282256 h 1611350"/>
                  <a:gd name="connsiteX12-3133" fmla="*/ 1612810 w 1658645"/>
                  <a:gd name="connsiteY12-3134" fmla="*/ 1150611 h 1611350"/>
                  <a:gd name="connsiteX13-3135" fmla="*/ 1622546 w 1658645"/>
                  <a:gd name="connsiteY13-3136" fmla="*/ 439015 h 1611350"/>
                  <a:gd name="connsiteX14-3137" fmla="*/ 1511666 w 1658645"/>
                  <a:gd name="connsiteY14-3138" fmla="*/ 289580 h 1611350"/>
                  <a:gd name="connsiteX15-3139" fmla="*/ 1342209 w 1658645"/>
                  <a:gd name="connsiteY15-3140" fmla="*/ 327586 h 1611350"/>
                  <a:gd name="connsiteX16-3141" fmla="*/ 1367309 w 1658645"/>
                  <a:gd name="connsiteY16-3142" fmla="*/ 179283 h 1611350"/>
                  <a:gd name="connsiteX17-3143" fmla="*/ 1139242 w 1658645"/>
                  <a:gd name="connsiteY17-3144" fmla="*/ 34538 h 1611350"/>
                  <a:gd name="connsiteX18-3145" fmla="*/ 479067 w 1658645"/>
                  <a:gd name="connsiteY18-3146" fmla="*/ 15616 h 1611350"/>
                  <a:gd name="connsiteX19-3147" fmla="*/ 267734 w 1658645"/>
                  <a:gd name="connsiteY19-3148" fmla="*/ 135041 h 1611350"/>
                  <a:gd name="connsiteX20-3149" fmla="*/ 303474 w 1658645"/>
                  <a:gd name="connsiteY20-3150" fmla="*/ 332276 h 1611350"/>
                  <a:gd name="connsiteX0-3151" fmla="*/ 303474 w 1658645"/>
                  <a:gd name="connsiteY0-3152" fmla="*/ 332276 h 1611350"/>
                  <a:gd name="connsiteX1-3153" fmla="*/ 167019 w 1658645"/>
                  <a:gd name="connsiteY1-3154" fmla="*/ 283089 h 1611350"/>
                  <a:gd name="connsiteX2-3155" fmla="*/ 0 w 1658645"/>
                  <a:gd name="connsiteY2-3156" fmla="*/ 462887 h 1611350"/>
                  <a:gd name="connsiteX3-3157" fmla="*/ 8582 w 1658645"/>
                  <a:gd name="connsiteY3-3158" fmla="*/ 1049100 h 1611350"/>
                  <a:gd name="connsiteX4-3159" fmla="*/ 171829 w 1658645"/>
                  <a:gd name="connsiteY4-3160" fmla="*/ 1346300 h 1611350"/>
                  <a:gd name="connsiteX5-3161" fmla="*/ 289242 w 1658645"/>
                  <a:gd name="connsiteY5-3162" fmla="*/ 1335626 h 1611350"/>
                  <a:gd name="connsiteX6-3163" fmla="*/ 257220 w 1658645"/>
                  <a:gd name="connsiteY6-3164" fmla="*/ 1453039 h 1611350"/>
                  <a:gd name="connsiteX7-3165" fmla="*/ 413771 w 1658645"/>
                  <a:gd name="connsiteY7-3166" fmla="*/ 1602474 h 1611350"/>
                  <a:gd name="connsiteX8-3167" fmla="*/ 939257 w 1658645"/>
                  <a:gd name="connsiteY8-3168" fmla="*/ 1591174 h 1611350"/>
                  <a:gd name="connsiteX9-3169" fmla="*/ 1345961 w 1658645"/>
                  <a:gd name="connsiteY9-3170" fmla="*/ 1428133 h 1611350"/>
                  <a:gd name="connsiteX10-3171" fmla="*/ 1315611 w 1658645"/>
                  <a:gd name="connsiteY10-3172" fmla="*/ 1264887 h 1611350"/>
                  <a:gd name="connsiteX11-3173" fmla="*/ 1481164 w 1658645"/>
                  <a:gd name="connsiteY11-3174" fmla="*/ 1282256 h 1611350"/>
                  <a:gd name="connsiteX12-3175" fmla="*/ 1612810 w 1658645"/>
                  <a:gd name="connsiteY12-3176" fmla="*/ 1150611 h 1611350"/>
                  <a:gd name="connsiteX13-3177" fmla="*/ 1622546 w 1658645"/>
                  <a:gd name="connsiteY13-3178" fmla="*/ 439015 h 1611350"/>
                  <a:gd name="connsiteX14-3179" fmla="*/ 1511666 w 1658645"/>
                  <a:gd name="connsiteY14-3180" fmla="*/ 289580 h 1611350"/>
                  <a:gd name="connsiteX15-3181" fmla="*/ 1342209 w 1658645"/>
                  <a:gd name="connsiteY15-3182" fmla="*/ 327586 h 1611350"/>
                  <a:gd name="connsiteX16-3183" fmla="*/ 1367309 w 1658645"/>
                  <a:gd name="connsiteY16-3184" fmla="*/ 179283 h 1611350"/>
                  <a:gd name="connsiteX17-3185" fmla="*/ 1139242 w 1658645"/>
                  <a:gd name="connsiteY17-3186" fmla="*/ 34538 h 1611350"/>
                  <a:gd name="connsiteX18-3187" fmla="*/ 479067 w 1658645"/>
                  <a:gd name="connsiteY18-3188" fmla="*/ 15616 h 1611350"/>
                  <a:gd name="connsiteX19-3189" fmla="*/ 267734 w 1658645"/>
                  <a:gd name="connsiteY19-3190" fmla="*/ 135041 h 1611350"/>
                  <a:gd name="connsiteX20-3191" fmla="*/ 303474 w 1658645"/>
                  <a:gd name="connsiteY20-3192" fmla="*/ 332276 h 1611350"/>
                  <a:gd name="connsiteX0-3193" fmla="*/ 303474 w 1658645"/>
                  <a:gd name="connsiteY0-3194" fmla="*/ 332276 h 1611350"/>
                  <a:gd name="connsiteX1-3195" fmla="*/ 167019 w 1658645"/>
                  <a:gd name="connsiteY1-3196" fmla="*/ 283089 h 1611350"/>
                  <a:gd name="connsiteX2-3197" fmla="*/ 0 w 1658645"/>
                  <a:gd name="connsiteY2-3198" fmla="*/ 462887 h 1611350"/>
                  <a:gd name="connsiteX3-3199" fmla="*/ 8582 w 1658645"/>
                  <a:gd name="connsiteY3-3200" fmla="*/ 1049100 h 1611350"/>
                  <a:gd name="connsiteX4-3201" fmla="*/ 171829 w 1658645"/>
                  <a:gd name="connsiteY4-3202" fmla="*/ 1346300 h 1611350"/>
                  <a:gd name="connsiteX5-3203" fmla="*/ 289242 w 1658645"/>
                  <a:gd name="connsiteY5-3204" fmla="*/ 1335626 h 1611350"/>
                  <a:gd name="connsiteX6-3205" fmla="*/ 257220 w 1658645"/>
                  <a:gd name="connsiteY6-3206" fmla="*/ 1453039 h 1611350"/>
                  <a:gd name="connsiteX7-3207" fmla="*/ 413771 w 1658645"/>
                  <a:gd name="connsiteY7-3208" fmla="*/ 1602474 h 1611350"/>
                  <a:gd name="connsiteX8-3209" fmla="*/ 939257 w 1658645"/>
                  <a:gd name="connsiteY8-3210" fmla="*/ 1591174 h 1611350"/>
                  <a:gd name="connsiteX9-3211" fmla="*/ 1345961 w 1658645"/>
                  <a:gd name="connsiteY9-3212" fmla="*/ 1428133 h 1611350"/>
                  <a:gd name="connsiteX10-3213" fmla="*/ 1315611 w 1658645"/>
                  <a:gd name="connsiteY10-3214" fmla="*/ 1264887 h 1611350"/>
                  <a:gd name="connsiteX11-3215" fmla="*/ 1481164 w 1658645"/>
                  <a:gd name="connsiteY11-3216" fmla="*/ 1282256 h 1611350"/>
                  <a:gd name="connsiteX12-3217" fmla="*/ 1612810 w 1658645"/>
                  <a:gd name="connsiteY12-3218" fmla="*/ 1150611 h 1611350"/>
                  <a:gd name="connsiteX13-3219" fmla="*/ 1622546 w 1658645"/>
                  <a:gd name="connsiteY13-3220" fmla="*/ 439015 h 1611350"/>
                  <a:gd name="connsiteX14-3221" fmla="*/ 1511666 w 1658645"/>
                  <a:gd name="connsiteY14-3222" fmla="*/ 289580 h 1611350"/>
                  <a:gd name="connsiteX15-3223" fmla="*/ 1342209 w 1658645"/>
                  <a:gd name="connsiteY15-3224" fmla="*/ 327586 h 1611350"/>
                  <a:gd name="connsiteX16-3225" fmla="*/ 1367309 w 1658645"/>
                  <a:gd name="connsiteY16-3226" fmla="*/ 179283 h 1611350"/>
                  <a:gd name="connsiteX17-3227" fmla="*/ 1139242 w 1658645"/>
                  <a:gd name="connsiteY17-3228" fmla="*/ 34538 h 1611350"/>
                  <a:gd name="connsiteX18-3229" fmla="*/ 479067 w 1658645"/>
                  <a:gd name="connsiteY18-3230" fmla="*/ 15616 h 1611350"/>
                  <a:gd name="connsiteX19-3231" fmla="*/ 267734 w 1658645"/>
                  <a:gd name="connsiteY19-3232" fmla="*/ 135041 h 1611350"/>
                  <a:gd name="connsiteX20-3233" fmla="*/ 303474 w 1658645"/>
                  <a:gd name="connsiteY20-3234" fmla="*/ 332276 h 1611350"/>
                  <a:gd name="connsiteX0-3235" fmla="*/ 303474 w 1658645"/>
                  <a:gd name="connsiteY0-3236" fmla="*/ 332276 h 1608761"/>
                  <a:gd name="connsiteX1-3237" fmla="*/ 167019 w 1658645"/>
                  <a:gd name="connsiteY1-3238" fmla="*/ 283089 h 1608761"/>
                  <a:gd name="connsiteX2-3239" fmla="*/ 0 w 1658645"/>
                  <a:gd name="connsiteY2-3240" fmla="*/ 462887 h 1608761"/>
                  <a:gd name="connsiteX3-3241" fmla="*/ 8582 w 1658645"/>
                  <a:gd name="connsiteY3-3242" fmla="*/ 1049100 h 1608761"/>
                  <a:gd name="connsiteX4-3243" fmla="*/ 171829 w 1658645"/>
                  <a:gd name="connsiteY4-3244" fmla="*/ 1346300 h 1608761"/>
                  <a:gd name="connsiteX5-3245" fmla="*/ 289242 w 1658645"/>
                  <a:gd name="connsiteY5-3246" fmla="*/ 1335626 h 1608761"/>
                  <a:gd name="connsiteX6-3247" fmla="*/ 257220 w 1658645"/>
                  <a:gd name="connsiteY6-3248" fmla="*/ 1453039 h 1608761"/>
                  <a:gd name="connsiteX7-3249" fmla="*/ 413771 w 1658645"/>
                  <a:gd name="connsiteY7-3250" fmla="*/ 1602474 h 1608761"/>
                  <a:gd name="connsiteX8-3251" fmla="*/ 934232 w 1658645"/>
                  <a:gd name="connsiteY8-3252" fmla="*/ 1571077 h 1608761"/>
                  <a:gd name="connsiteX9-3253" fmla="*/ 1345961 w 1658645"/>
                  <a:gd name="connsiteY9-3254" fmla="*/ 1428133 h 1608761"/>
                  <a:gd name="connsiteX10-3255" fmla="*/ 1315611 w 1658645"/>
                  <a:gd name="connsiteY10-3256" fmla="*/ 1264887 h 1608761"/>
                  <a:gd name="connsiteX11-3257" fmla="*/ 1481164 w 1658645"/>
                  <a:gd name="connsiteY11-3258" fmla="*/ 1282256 h 1608761"/>
                  <a:gd name="connsiteX12-3259" fmla="*/ 1612810 w 1658645"/>
                  <a:gd name="connsiteY12-3260" fmla="*/ 1150611 h 1608761"/>
                  <a:gd name="connsiteX13-3261" fmla="*/ 1622546 w 1658645"/>
                  <a:gd name="connsiteY13-3262" fmla="*/ 439015 h 1608761"/>
                  <a:gd name="connsiteX14-3263" fmla="*/ 1511666 w 1658645"/>
                  <a:gd name="connsiteY14-3264" fmla="*/ 289580 h 1608761"/>
                  <a:gd name="connsiteX15-3265" fmla="*/ 1342209 w 1658645"/>
                  <a:gd name="connsiteY15-3266" fmla="*/ 327586 h 1608761"/>
                  <a:gd name="connsiteX16-3267" fmla="*/ 1367309 w 1658645"/>
                  <a:gd name="connsiteY16-3268" fmla="*/ 179283 h 1608761"/>
                  <a:gd name="connsiteX17-3269" fmla="*/ 1139242 w 1658645"/>
                  <a:gd name="connsiteY17-3270" fmla="*/ 34538 h 1608761"/>
                  <a:gd name="connsiteX18-3271" fmla="*/ 479067 w 1658645"/>
                  <a:gd name="connsiteY18-3272" fmla="*/ 15616 h 1608761"/>
                  <a:gd name="connsiteX19-3273" fmla="*/ 267734 w 1658645"/>
                  <a:gd name="connsiteY19-3274" fmla="*/ 135041 h 1608761"/>
                  <a:gd name="connsiteX20-3275" fmla="*/ 303474 w 1658645"/>
                  <a:gd name="connsiteY20-3276" fmla="*/ 332276 h 1608761"/>
                  <a:gd name="connsiteX0-3277" fmla="*/ 303474 w 1658645"/>
                  <a:gd name="connsiteY0-3278" fmla="*/ 332276 h 1608761"/>
                  <a:gd name="connsiteX1-3279" fmla="*/ 167019 w 1658645"/>
                  <a:gd name="connsiteY1-3280" fmla="*/ 283089 h 1608761"/>
                  <a:gd name="connsiteX2-3281" fmla="*/ 0 w 1658645"/>
                  <a:gd name="connsiteY2-3282" fmla="*/ 462887 h 1608761"/>
                  <a:gd name="connsiteX3-3283" fmla="*/ 8582 w 1658645"/>
                  <a:gd name="connsiteY3-3284" fmla="*/ 1049100 h 1608761"/>
                  <a:gd name="connsiteX4-3285" fmla="*/ 171829 w 1658645"/>
                  <a:gd name="connsiteY4-3286" fmla="*/ 1346300 h 1608761"/>
                  <a:gd name="connsiteX5-3287" fmla="*/ 289242 w 1658645"/>
                  <a:gd name="connsiteY5-3288" fmla="*/ 1335626 h 1608761"/>
                  <a:gd name="connsiteX6-3289" fmla="*/ 257220 w 1658645"/>
                  <a:gd name="connsiteY6-3290" fmla="*/ 1453039 h 1608761"/>
                  <a:gd name="connsiteX7-3291" fmla="*/ 413771 w 1658645"/>
                  <a:gd name="connsiteY7-3292" fmla="*/ 1602474 h 1608761"/>
                  <a:gd name="connsiteX8-3293" fmla="*/ 934232 w 1658645"/>
                  <a:gd name="connsiteY8-3294" fmla="*/ 1571077 h 1608761"/>
                  <a:gd name="connsiteX9-3295" fmla="*/ 1345961 w 1658645"/>
                  <a:gd name="connsiteY9-3296" fmla="*/ 1428133 h 1608761"/>
                  <a:gd name="connsiteX10-3297" fmla="*/ 1315611 w 1658645"/>
                  <a:gd name="connsiteY10-3298" fmla="*/ 1264887 h 1608761"/>
                  <a:gd name="connsiteX11-3299" fmla="*/ 1481164 w 1658645"/>
                  <a:gd name="connsiteY11-3300" fmla="*/ 1282256 h 1608761"/>
                  <a:gd name="connsiteX12-3301" fmla="*/ 1612810 w 1658645"/>
                  <a:gd name="connsiteY12-3302" fmla="*/ 1150611 h 1608761"/>
                  <a:gd name="connsiteX13-3303" fmla="*/ 1622546 w 1658645"/>
                  <a:gd name="connsiteY13-3304" fmla="*/ 439015 h 1608761"/>
                  <a:gd name="connsiteX14-3305" fmla="*/ 1511666 w 1658645"/>
                  <a:gd name="connsiteY14-3306" fmla="*/ 289580 h 1608761"/>
                  <a:gd name="connsiteX15-3307" fmla="*/ 1342209 w 1658645"/>
                  <a:gd name="connsiteY15-3308" fmla="*/ 327586 h 1608761"/>
                  <a:gd name="connsiteX16-3309" fmla="*/ 1367309 w 1658645"/>
                  <a:gd name="connsiteY16-3310" fmla="*/ 179283 h 1608761"/>
                  <a:gd name="connsiteX17-3311" fmla="*/ 1139242 w 1658645"/>
                  <a:gd name="connsiteY17-3312" fmla="*/ 34538 h 1608761"/>
                  <a:gd name="connsiteX18-3313" fmla="*/ 479067 w 1658645"/>
                  <a:gd name="connsiteY18-3314" fmla="*/ 15616 h 1608761"/>
                  <a:gd name="connsiteX19-3315" fmla="*/ 267734 w 1658645"/>
                  <a:gd name="connsiteY19-3316" fmla="*/ 135041 h 1608761"/>
                  <a:gd name="connsiteX20-3317" fmla="*/ 303474 w 1658645"/>
                  <a:gd name="connsiteY20-3318" fmla="*/ 332276 h 1608761"/>
                  <a:gd name="connsiteX0-3319" fmla="*/ 303474 w 1658645"/>
                  <a:gd name="connsiteY0-3320" fmla="*/ 332276 h 1608761"/>
                  <a:gd name="connsiteX1-3321" fmla="*/ 167019 w 1658645"/>
                  <a:gd name="connsiteY1-3322" fmla="*/ 283089 h 1608761"/>
                  <a:gd name="connsiteX2-3323" fmla="*/ 0 w 1658645"/>
                  <a:gd name="connsiteY2-3324" fmla="*/ 462887 h 1608761"/>
                  <a:gd name="connsiteX3-3325" fmla="*/ 8582 w 1658645"/>
                  <a:gd name="connsiteY3-3326" fmla="*/ 1049100 h 1608761"/>
                  <a:gd name="connsiteX4-3327" fmla="*/ 171829 w 1658645"/>
                  <a:gd name="connsiteY4-3328" fmla="*/ 1346300 h 1608761"/>
                  <a:gd name="connsiteX5-3329" fmla="*/ 289242 w 1658645"/>
                  <a:gd name="connsiteY5-3330" fmla="*/ 1335626 h 1608761"/>
                  <a:gd name="connsiteX6-3331" fmla="*/ 257220 w 1658645"/>
                  <a:gd name="connsiteY6-3332" fmla="*/ 1453039 h 1608761"/>
                  <a:gd name="connsiteX7-3333" fmla="*/ 413771 w 1658645"/>
                  <a:gd name="connsiteY7-3334" fmla="*/ 1602474 h 1608761"/>
                  <a:gd name="connsiteX8-3335" fmla="*/ 934232 w 1658645"/>
                  <a:gd name="connsiteY8-3336" fmla="*/ 1571077 h 1608761"/>
                  <a:gd name="connsiteX9-3337" fmla="*/ 1345961 w 1658645"/>
                  <a:gd name="connsiteY9-3338" fmla="*/ 1428133 h 1608761"/>
                  <a:gd name="connsiteX10-3339" fmla="*/ 1315611 w 1658645"/>
                  <a:gd name="connsiteY10-3340" fmla="*/ 1264887 h 1608761"/>
                  <a:gd name="connsiteX11-3341" fmla="*/ 1481164 w 1658645"/>
                  <a:gd name="connsiteY11-3342" fmla="*/ 1282256 h 1608761"/>
                  <a:gd name="connsiteX12-3343" fmla="*/ 1612810 w 1658645"/>
                  <a:gd name="connsiteY12-3344" fmla="*/ 1150611 h 1608761"/>
                  <a:gd name="connsiteX13-3345" fmla="*/ 1622546 w 1658645"/>
                  <a:gd name="connsiteY13-3346" fmla="*/ 439015 h 1608761"/>
                  <a:gd name="connsiteX14-3347" fmla="*/ 1511666 w 1658645"/>
                  <a:gd name="connsiteY14-3348" fmla="*/ 289580 h 1608761"/>
                  <a:gd name="connsiteX15-3349" fmla="*/ 1342209 w 1658645"/>
                  <a:gd name="connsiteY15-3350" fmla="*/ 327586 h 1608761"/>
                  <a:gd name="connsiteX16-3351" fmla="*/ 1367309 w 1658645"/>
                  <a:gd name="connsiteY16-3352" fmla="*/ 179283 h 1608761"/>
                  <a:gd name="connsiteX17-3353" fmla="*/ 1139242 w 1658645"/>
                  <a:gd name="connsiteY17-3354" fmla="*/ 34538 h 1608761"/>
                  <a:gd name="connsiteX18-3355" fmla="*/ 479067 w 1658645"/>
                  <a:gd name="connsiteY18-3356" fmla="*/ 15616 h 1608761"/>
                  <a:gd name="connsiteX19-3357" fmla="*/ 267734 w 1658645"/>
                  <a:gd name="connsiteY19-3358" fmla="*/ 135041 h 1608761"/>
                  <a:gd name="connsiteX20-3359" fmla="*/ 303474 w 1658645"/>
                  <a:gd name="connsiteY20-3360" fmla="*/ 332276 h 1608761"/>
                  <a:gd name="connsiteX0-3361" fmla="*/ 303474 w 1658645"/>
                  <a:gd name="connsiteY0-3362" fmla="*/ 332276 h 1608761"/>
                  <a:gd name="connsiteX1-3363" fmla="*/ 167019 w 1658645"/>
                  <a:gd name="connsiteY1-3364" fmla="*/ 283089 h 1608761"/>
                  <a:gd name="connsiteX2-3365" fmla="*/ 0 w 1658645"/>
                  <a:gd name="connsiteY2-3366" fmla="*/ 462887 h 1608761"/>
                  <a:gd name="connsiteX3-3367" fmla="*/ 8582 w 1658645"/>
                  <a:gd name="connsiteY3-3368" fmla="*/ 1049100 h 1608761"/>
                  <a:gd name="connsiteX4-3369" fmla="*/ 171829 w 1658645"/>
                  <a:gd name="connsiteY4-3370" fmla="*/ 1346300 h 1608761"/>
                  <a:gd name="connsiteX5-3371" fmla="*/ 289242 w 1658645"/>
                  <a:gd name="connsiteY5-3372" fmla="*/ 1335626 h 1608761"/>
                  <a:gd name="connsiteX6-3373" fmla="*/ 257220 w 1658645"/>
                  <a:gd name="connsiteY6-3374" fmla="*/ 1453039 h 1608761"/>
                  <a:gd name="connsiteX7-3375" fmla="*/ 413771 w 1658645"/>
                  <a:gd name="connsiteY7-3376" fmla="*/ 1602474 h 1608761"/>
                  <a:gd name="connsiteX8-3377" fmla="*/ 934232 w 1658645"/>
                  <a:gd name="connsiteY8-3378" fmla="*/ 1571077 h 1608761"/>
                  <a:gd name="connsiteX9-3379" fmla="*/ 1345961 w 1658645"/>
                  <a:gd name="connsiteY9-3380" fmla="*/ 1428133 h 1608761"/>
                  <a:gd name="connsiteX10-3381" fmla="*/ 1315611 w 1658645"/>
                  <a:gd name="connsiteY10-3382" fmla="*/ 1264887 h 1608761"/>
                  <a:gd name="connsiteX11-3383" fmla="*/ 1481164 w 1658645"/>
                  <a:gd name="connsiteY11-3384" fmla="*/ 1282256 h 1608761"/>
                  <a:gd name="connsiteX12-3385" fmla="*/ 1612810 w 1658645"/>
                  <a:gd name="connsiteY12-3386" fmla="*/ 1150611 h 1608761"/>
                  <a:gd name="connsiteX13-3387" fmla="*/ 1622546 w 1658645"/>
                  <a:gd name="connsiteY13-3388" fmla="*/ 439015 h 1608761"/>
                  <a:gd name="connsiteX14-3389" fmla="*/ 1511666 w 1658645"/>
                  <a:gd name="connsiteY14-3390" fmla="*/ 289580 h 1608761"/>
                  <a:gd name="connsiteX15-3391" fmla="*/ 1342209 w 1658645"/>
                  <a:gd name="connsiteY15-3392" fmla="*/ 327586 h 1608761"/>
                  <a:gd name="connsiteX16-3393" fmla="*/ 1367309 w 1658645"/>
                  <a:gd name="connsiteY16-3394" fmla="*/ 179283 h 1608761"/>
                  <a:gd name="connsiteX17-3395" fmla="*/ 1139242 w 1658645"/>
                  <a:gd name="connsiteY17-3396" fmla="*/ 34538 h 1608761"/>
                  <a:gd name="connsiteX18-3397" fmla="*/ 479067 w 1658645"/>
                  <a:gd name="connsiteY18-3398" fmla="*/ 15616 h 1608761"/>
                  <a:gd name="connsiteX19-3399" fmla="*/ 267734 w 1658645"/>
                  <a:gd name="connsiteY19-3400" fmla="*/ 135041 h 1608761"/>
                  <a:gd name="connsiteX20-3401" fmla="*/ 303474 w 1658645"/>
                  <a:gd name="connsiteY20-3402" fmla="*/ 332276 h 1608761"/>
                  <a:gd name="connsiteX0-3403" fmla="*/ 303474 w 1658645"/>
                  <a:gd name="connsiteY0-3404" fmla="*/ 332276 h 1608761"/>
                  <a:gd name="connsiteX1-3405" fmla="*/ 167019 w 1658645"/>
                  <a:gd name="connsiteY1-3406" fmla="*/ 283089 h 1608761"/>
                  <a:gd name="connsiteX2-3407" fmla="*/ 0 w 1658645"/>
                  <a:gd name="connsiteY2-3408" fmla="*/ 462887 h 1608761"/>
                  <a:gd name="connsiteX3-3409" fmla="*/ 8582 w 1658645"/>
                  <a:gd name="connsiteY3-3410" fmla="*/ 1049100 h 1608761"/>
                  <a:gd name="connsiteX4-3411" fmla="*/ 171829 w 1658645"/>
                  <a:gd name="connsiteY4-3412" fmla="*/ 1346300 h 1608761"/>
                  <a:gd name="connsiteX5-3413" fmla="*/ 289242 w 1658645"/>
                  <a:gd name="connsiteY5-3414" fmla="*/ 1335626 h 1608761"/>
                  <a:gd name="connsiteX6-3415" fmla="*/ 257220 w 1658645"/>
                  <a:gd name="connsiteY6-3416" fmla="*/ 1453039 h 1608761"/>
                  <a:gd name="connsiteX7-3417" fmla="*/ 413771 w 1658645"/>
                  <a:gd name="connsiteY7-3418" fmla="*/ 1602474 h 1608761"/>
                  <a:gd name="connsiteX8-3419" fmla="*/ 934232 w 1658645"/>
                  <a:gd name="connsiteY8-3420" fmla="*/ 1571077 h 1608761"/>
                  <a:gd name="connsiteX9-3421" fmla="*/ 1345961 w 1658645"/>
                  <a:gd name="connsiteY9-3422" fmla="*/ 1428133 h 1608761"/>
                  <a:gd name="connsiteX10-3423" fmla="*/ 1315611 w 1658645"/>
                  <a:gd name="connsiteY10-3424" fmla="*/ 1264887 h 1608761"/>
                  <a:gd name="connsiteX11-3425" fmla="*/ 1481164 w 1658645"/>
                  <a:gd name="connsiteY11-3426" fmla="*/ 1282256 h 1608761"/>
                  <a:gd name="connsiteX12-3427" fmla="*/ 1612810 w 1658645"/>
                  <a:gd name="connsiteY12-3428" fmla="*/ 1150611 h 1608761"/>
                  <a:gd name="connsiteX13-3429" fmla="*/ 1622546 w 1658645"/>
                  <a:gd name="connsiteY13-3430" fmla="*/ 439015 h 1608761"/>
                  <a:gd name="connsiteX14-3431" fmla="*/ 1511666 w 1658645"/>
                  <a:gd name="connsiteY14-3432" fmla="*/ 289580 h 1608761"/>
                  <a:gd name="connsiteX15-3433" fmla="*/ 1342209 w 1658645"/>
                  <a:gd name="connsiteY15-3434" fmla="*/ 327586 h 1608761"/>
                  <a:gd name="connsiteX16-3435" fmla="*/ 1367309 w 1658645"/>
                  <a:gd name="connsiteY16-3436" fmla="*/ 179283 h 1608761"/>
                  <a:gd name="connsiteX17-3437" fmla="*/ 1139242 w 1658645"/>
                  <a:gd name="connsiteY17-3438" fmla="*/ 34538 h 1608761"/>
                  <a:gd name="connsiteX18-3439" fmla="*/ 479067 w 1658645"/>
                  <a:gd name="connsiteY18-3440" fmla="*/ 15616 h 1608761"/>
                  <a:gd name="connsiteX19-3441" fmla="*/ 267734 w 1658645"/>
                  <a:gd name="connsiteY19-3442" fmla="*/ 135041 h 1608761"/>
                  <a:gd name="connsiteX20-3443" fmla="*/ 303474 w 1658645"/>
                  <a:gd name="connsiteY20-3444" fmla="*/ 332276 h 1608761"/>
                  <a:gd name="connsiteX0-3445" fmla="*/ 303474 w 1658645"/>
                  <a:gd name="connsiteY0-3446" fmla="*/ 332276 h 1608761"/>
                  <a:gd name="connsiteX1-3447" fmla="*/ 167019 w 1658645"/>
                  <a:gd name="connsiteY1-3448" fmla="*/ 283089 h 1608761"/>
                  <a:gd name="connsiteX2-3449" fmla="*/ 0 w 1658645"/>
                  <a:gd name="connsiteY2-3450" fmla="*/ 462887 h 1608761"/>
                  <a:gd name="connsiteX3-3451" fmla="*/ 8582 w 1658645"/>
                  <a:gd name="connsiteY3-3452" fmla="*/ 1049100 h 1608761"/>
                  <a:gd name="connsiteX4-3453" fmla="*/ 171829 w 1658645"/>
                  <a:gd name="connsiteY4-3454" fmla="*/ 1346300 h 1608761"/>
                  <a:gd name="connsiteX5-3455" fmla="*/ 289242 w 1658645"/>
                  <a:gd name="connsiteY5-3456" fmla="*/ 1335626 h 1608761"/>
                  <a:gd name="connsiteX6-3457" fmla="*/ 257220 w 1658645"/>
                  <a:gd name="connsiteY6-3458" fmla="*/ 1453039 h 1608761"/>
                  <a:gd name="connsiteX7-3459" fmla="*/ 413771 w 1658645"/>
                  <a:gd name="connsiteY7-3460" fmla="*/ 1602474 h 1608761"/>
                  <a:gd name="connsiteX8-3461" fmla="*/ 934232 w 1658645"/>
                  <a:gd name="connsiteY8-3462" fmla="*/ 1571077 h 1608761"/>
                  <a:gd name="connsiteX9-3463" fmla="*/ 1345961 w 1658645"/>
                  <a:gd name="connsiteY9-3464" fmla="*/ 1428133 h 1608761"/>
                  <a:gd name="connsiteX10-3465" fmla="*/ 1315611 w 1658645"/>
                  <a:gd name="connsiteY10-3466" fmla="*/ 1264887 h 1608761"/>
                  <a:gd name="connsiteX11-3467" fmla="*/ 1481164 w 1658645"/>
                  <a:gd name="connsiteY11-3468" fmla="*/ 1282256 h 1608761"/>
                  <a:gd name="connsiteX12-3469" fmla="*/ 1612810 w 1658645"/>
                  <a:gd name="connsiteY12-3470" fmla="*/ 1150611 h 1608761"/>
                  <a:gd name="connsiteX13-3471" fmla="*/ 1622546 w 1658645"/>
                  <a:gd name="connsiteY13-3472" fmla="*/ 439015 h 1608761"/>
                  <a:gd name="connsiteX14-3473" fmla="*/ 1511666 w 1658645"/>
                  <a:gd name="connsiteY14-3474" fmla="*/ 289580 h 1608761"/>
                  <a:gd name="connsiteX15-3475" fmla="*/ 1342209 w 1658645"/>
                  <a:gd name="connsiteY15-3476" fmla="*/ 327586 h 1608761"/>
                  <a:gd name="connsiteX16-3477" fmla="*/ 1367309 w 1658645"/>
                  <a:gd name="connsiteY16-3478" fmla="*/ 179283 h 1608761"/>
                  <a:gd name="connsiteX17-3479" fmla="*/ 1139242 w 1658645"/>
                  <a:gd name="connsiteY17-3480" fmla="*/ 34538 h 1608761"/>
                  <a:gd name="connsiteX18-3481" fmla="*/ 479067 w 1658645"/>
                  <a:gd name="connsiteY18-3482" fmla="*/ 15616 h 1608761"/>
                  <a:gd name="connsiteX19-3483" fmla="*/ 267734 w 1658645"/>
                  <a:gd name="connsiteY19-3484" fmla="*/ 135041 h 1608761"/>
                  <a:gd name="connsiteX20-3485" fmla="*/ 303474 w 1658645"/>
                  <a:gd name="connsiteY20-3486" fmla="*/ 332276 h 1608761"/>
                  <a:gd name="connsiteX0-3487" fmla="*/ 303474 w 1658645"/>
                  <a:gd name="connsiteY0-3488" fmla="*/ 332276 h 1608761"/>
                  <a:gd name="connsiteX1-3489" fmla="*/ 167019 w 1658645"/>
                  <a:gd name="connsiteY1-3490" fmla="*/ 283089 h 1608761"/>
                  <a:gd name="connsiteX2-3491" fmla="*/ 0 w 1658645"/>
                  <a:gd name="connsiteY2-3492" fmla="*/ 462887 h 1608761"/>
                  <a:gd name="connsiteX3-3493" fmla="*/ 8582 w 1658645"/>
                  <a:gd name="connsiteY3-3494" fmla="*/ 1049100 h 1608761"/>
                  <a:gd name="connsiteX4-3495" fmla="*/ 171829 w 1658645"/>
                  <a:gd name="connsiteY4-3496" fmla="*/ 1346300 h 1608761"/>
                  <a:gd name="connsiteX5-3497" fmla="*/ 289242 w 1658645"/>
                  <a:gd name="connsiteY5-3498" fmla="*/ 1335626 h 1608761"/>
                  <a:gd name="connsiteX6-3499" fmla="*/ 257220 w 1658645"/>
                  <a:gd name="connsiteY6-3500" fmla="*/ 1453039 h 1608761"/>
                  <a:gd name="connsiteX7-3501" fmla="*/ 413771 w 1658645"/>
                  <a:gd name="connsiteY7-3502" fmla="*/ 1602474 h 1608761"/>
                  <a:gd name="connsiteX8-3503" fmla="*/ 934232 w 1658645"/>
                  <a:gd name="connsiteY8-3504" fmla="*/ 1571077 h 1608761"/>
                  <a:gd name="connsiteX9-3505" fmla="*/ 1345961 w 1658645"/>
                  <a:gd name="connsiteY9-3506" fmla="*/ 1428133 h 1608761"/>
                  <a:gd name="connsiteX10-3507" fmla="*/ 1315611 w 1658645"/>
                  <a:gd name="connsiteY10-3508" fmla="*/ 1264887 h 1608761"/>
                  <a:gd name="connsiteX11-3509" fmla="*/ 1481164 w 1658645"/>
                  <a:gd name="connsiteY11-3510" fmla="*/ 1282256 h 1608761"/>
                  <a:gd name="connsiteX12-3511" fmla="*/ 1612810 w 1658645"/>
                  <a:gd name="connsiteY12-3512" fmla="*/ 1150611 h 1608761"/>
                  <a:gd name="connsiteX13-3513" fmla="*/ 1622546 w 1658645"/>
                  <a:gd name="connsiteY13-3514" fmla="*/ 439015 h 1608761"/>
                  <a:gd name="connsiteX14-3515" fmla="*/ 1511666 w 1658645"/>
                  <a:gd name="connsiteY14-3516" fmla="*/ 289580 h 1608761"/>
                  <a:gd name="connsiteX15-3517" fmla="*/ 1342209 w 1658645"/>
                  <a:gd name="connsiteY15-3518" fmla="*/ 327586 h 1608761"/>
                  <a:gd name="connsiteX16-3519" fmla="*/ 1367309 w 1658645"/>
                  <a:gd name="connsiteY16-3520" fmla="*/ 179283 h 1608761"/>
                  <a:gd name="connsiteX17-3521" fmla="*/ 1139242 w 1658645"/>
                  <a:gd name="connsiteY17-3522" fmla="*/ 34538 h 1608761"/>
                  <a:gd name="connsiteX18-3523" fmla="*/ 479067 w 1658645"/>
                  <a:gd name="connsiteY18-3524" fmla="*/ 15616 h 1608761"/>
                  <a:gd name="connsiteX19-3525" fmla="*/ 267734 w 1658645"/>
                  <a:gd name="connsiteY19-3526" fmla="*/ 135041 h 1608761"/>
                  <a:gd name="connsiteX20-3527" fmla="*/ 303474 w 1658645"/>
                  <a:gd name="connsiteY20-3528" fmla="*/ 332276 h 1608761"/>
                  <a:gd name="connsiteX0-3529" fmla="*/ 303474 w 1658645"/>
                  <a:gd name="connsiteY0-3530" fmla="*/ 332276 h 1608761"/>
                  <a:gd name="connsiteX1-3531" fmla="*/ 167019 w 1658645"/>
                  <a:gd name="connsiteY1-3532" fmla="*/ 283089 h 1608761"/>
                  <a:gd name="connsiteX2-3533" fmla="*/ 0 w 1658645"/>
                  <a:gd name="connsiteY2-3534" fmla="*/ 462887 h 1608761"/>
                  <a:gd name="connsiteX3-3535" fmla="*/ 8582 w 1658645"/>
                  <a:gd name="connsiteY3-3536" fmla="*/ 1049100 h 1608761"/>
                  <a:gd name="connsiteX4-3537" fmla="*/ 171829 w 1658645"/>
                  <a:gd name="connsiteY4-3538" fmla="*/ 1346300 h 1608761"/>
                  <a:gd name="connsiteX5-3539" fmla="*/ 289242 w 1658645"/>
                  <a:gd name="connsiteY5-3540" fmla="*/ 1335626 h 1608761"/>
                  <a:gd name="connsiteX6-3541" fmla="*/ 257220 w 1658645"/>
                  <a:gd name="connsiteY6-3542" fmla="*/ 1453039 h 1608761"/>
                  <a:gd name="connsiteX7-3543" fmla="*/ 413771 w 1658645"/>
                  <a:gd name="connsiteY7-3544" fmla="*/ 1602474 h 1608761"/>
                  <a:gd name="connsiteX8-3545" fmla="*/ 934232 w 1658645"/>
                  <a:gd name="connsiteY8-3546" fmla="*/ 1571077 h 1608761"/>
                  <a:gd name="connsiteX9-3547" fmla="*/ 1345961 w 1658645"/>
                  <a:gd name="connsiteY9-3548" fmla="*/ 1428133 h 1608761"/>
                  <a:gd name="connsiteX10-3549" fmla="*/ 1315611 w 1658645"/>
                  <a:gd name="connsiteY10-3550" fmla="*/ 1264887 h 1608761"/>
                  <a:gd name="connsiteX11-3551" fmla="*/ 1481164 w 1658645"/>
                  <a:gd name="connsiteY11-3552" fmla="*/ 1282256 h 1608761"/>
                  <a:gd name="connsiteX12-3553" fmla="*/ 1612810 w 1658645"/>
                  <a:gd name="connsiteY12-3554" fmla="*/ 1150611 h 1608761"/>
                  <a:gd name="connsiteX13-3555" fmla="*/ 1622546 w 1658645"/>
                  <a:gd name="connsiteY13-3556" fmla="*/ 439015 h 1608761"/>
                  <a:gd name="connsiteX14-3557" fmla="*/ 1511666 w 1658645"/>
                  <a:gd name="connsiteY14-3558" fmla="*/ 289580 h 1608761"/>
                  <a:gd name="connsiteX15-3559" fmla="*/ 1342209 w 1658645"/>
                  <a:gd name="connsiteY15-3560" fmla="*/ 327586 h 1608761"/>
                  <a:gd name="connsiteX16-3561" fmla="*/ 1367309 w 1658645"/>
                  <a:gd name="connsiteY16-3562" fmla="*/ 179283 h 1608761"/>
                  <a:gd name="connsiteX17-3563" fmla="*/ 1139242 w 1658645"/>
                  <a:gd name="connsiteY17-3564" fmla="*/ 34538 h 1608761"/>
                  <a:gd name="connsiteX18-3565" fmla="*/ 479067 w 1658645"/>
                  <a:gd name="connsiteY18-3566" fmla="*/ 15616 h 1608761"/>
                  <a:gd name="connsiteX19-3567" fmla="*/ 267734 w 1658645"/>
                  <a:gd name="connsiteY19-3568" fmla="*/ 135041 h 1608761"/>
                  <a:gd name="connsiteX20-3569" fmla="*/ 303474 w 1658645"/>
                  <a:gd name="connsiteY20-3570" fmla="*/ 332276 h 1608761"/>
                  <a:gd name="connsiteX0-3571" fmla="*/ 303474 w 1658645"/>
                  <a:gd name="connsiteY0-3572" fmla="*/ 332276 h 1608761"/>
                  <a:gd name="connsiteX1-3573" fmla="*/ 167019 w 1658645"/>
                  <a:gd name="connsiteY1-3574" fmla="*/ 283089 h 1608761"/>
                  <a:gd name="connsiteX2-3575" fmla="*/ 0 w 1658645"/>
                  <a:gd name="connsiteY2-3576" fmla="*/ 462887 h 1608761"/>
                  <a:gd name="connsiteX3-3577" fmla="*/ 8582 w 1658645"/>
                  <a:gd name="connsiteY3-3578" fmla="*/ 1049100 h 1608761"/>
                  <a:gd name="connsiteX4-3579" fmla="*/ 171829 w 1658645"/>
                  <a:gd name="connsiteY4-3580" fmla="*/ 1346300 h 1608761"/>
                  <a:gd name="connsiteX5-3581" fmla="*/ 289242 w 1658645"/>
                  <a:gd name="connsiteY5-3582" fmla="*/ 1335626 h 1608761"/>
                  <a:gd name="connsiteX6-3583" fmla="*/ 257220 w 1658645"/>
                  <a:gd name="connsiteY6-3584" fmla="*/ 1453039 h 1608761"/>
                  <a:gd name="connsiteX7-3585" fmla="*/ 413771 w 1658645"/>
                  <a:gd name="connsiteY7-3586" fmla="*/ 1602474 h 1608761"/>
                  <a:gd name="connsiteX8-3587" fmla="*/ 934232 w 1658645"/>
                  <a:gd name="connsiteY8-3588" fmla="*/ 1571077 h 1608761"/>
                  <a:gd name="connsiteX9-3589" fmla="*/ 1345961 w 1658645"/>
                  <a:gd name="connsiteY9-3590" fmla="*/ 1428133 h 1608761"/>
                  <a:gd name="connsiteX10-3591" fmla="*/ 1315611 w 1658645"/>
                  <a:gd name="connsiteY10-3592" fmla="*/ 1264887 h 1608761"/>
                  <a:gd name="connsiteX11-3593" fmla="*/ 1481164 w 1658645"/>
                  <a:gd name="connsiteY11-3594" fmla="*/ 1282256 h 1608761"/>
                  <a:gd name="connsiteX12-3595" fmla="*/ 1612810 w 1658645"/>
                  <a:gd name="connsiteY12-3596" fmla="*/ 1150611 h 1608761"/>
                  <a:gd name="connsiteX13-3597" fmla="*/ 1622546 w 1658645"/>
                  <a:gd name="connsiteY13-3598" fmla="*/ 439015 h 1608761"/>
                  <a:gd name="connsiteX14-3599" fmla="*/ 1511666 w 1658645"/>
                  <a:gd name="connsiteY14-3600" fmla="*/ 289580 h 1608761"/>
                  <a:gd name="connsiteX15-3601" fmla="*/ 1342209 w 1658645"/>
                  <a:gd name="connsiteY15-3602" fmla="*/ 327586 h 1608761"/>
                  <a:gd name="connsiteX16-3603" fmla="*/ 1367309 w 1658645"/>
                  <a:gd name="connsiteY16-3604" fmla="*/ 179283 h 1608761"/>
                  <a:gd name="connsiteX17-3605" fmla="*/ 1139242 w 1658645"/>
                  <a:gd name="connsiteY17-3606" fmla="*/ 34538 h 1608761"/>
                  <a:gd name="connsiteX18-3607" fmla="*/ 479067 w 1658645"/>
                  <a:gd name="connsiteY18-3608" fmla="*/ 15616 h 1608761"/>
                  <a:gd name="connsiteX19-3609" fmla="*/ 267734 w 1658645"/>
                  <a:gd name="connsiteY19-3610" fmla="*/ 135041 h 1608761"/>
                  <a:gd name="connsiteX20-3611" fmla="*/ 303474 w 1658645"/>
                  <a:gd name="connsiteY20-3612" fmla="*/ 332276 h 1608761"/>
                  <a:gd name="connsiteX0-3613" fmla="*/ 303474 w 1658645"/>
                  <a:gd name="connsiteY0-3614" fmla="*/ 332276 h 1608761"/>
                  <a:gd name="connsiteX1-3615" fmla="*/ 167019 w 1658645"/>
                  <a:gd name="connsiteY1-3616" fmla="*/ 283089 h 1608761"/>
                  <a:gd name="connsiteX2-3617" fmla="*/ 0 w 1658645"/>
                  <a:gd name="connsiteY2-3618" fmla="*/ 462887 h 1608761"/>
                  <a:gd name="connsiteX3-3619" fmla="*/ 8582 w 1658645"/>
                  <a:gd name="connsiteY3-3620" fmla="*/ 1049100 h 1608761"/>
                  <a:gd name="connsiteX4-3621" fmla="*/ 171829 w 1658645"/>
                  <a:gd name="connsiteY4-3622" fmla="*/ 1346300 h 1608761"/>
                  <a:gd name="connsiteX5-3623" fmla="*/ 289242 w 1658645"/>
                  <a:gd name="connsiteY5-3624" fmla="*/ 1335626 h 1608761"/>
                  <a:gd name="connsiteX6-3625" fmla="*/ 257220 w 1658645"/>
                  <a:gd name="connsiteY6-3626" fmla="*/ 1453039 h 1608761"/>
                  <a:gd name="connsiteX7-3627" fmla="*/ 413771 w 1658645"/>
                  <a:gd name="connsiteY7-3628" fmla="*/ 1602474 h 1608761"/>
                  <a:gd name="connsiteX8-3629" fmla="*/ 934232 w 1658645"/>
                  <a:gd name="connsiteY8-3630" fmla="*/ 1571077 h 1608761"/>
                  <a:gd name="connsiteX9-3631" fmla="*/ 1345961 w 1658645"/>
                  <a:gd name="connsiteY9-3632" fmla="*/ 1428133 h 1608761"/>
                  <a:gd name="connsiteX10-3633" fmla="*/ 1315611 w 1658645"/>
                  <a:gd name="connsiteY10-3634" fmla="*/ 1264887 h 1608761"/>
                  <a:gd name="connsiteX11-3635" fmla="*/ 1481164 w 1658645"/>
                  <a:gd name="connsiteY11-3636" fmla="*/ 1282256 h 1608761"/>
                  <a:gd name="connsiteX12-3637" fmla="*/ 1612810 w 1658645"/>
                  <a:gd name="connsiteY12-3638" fmla="*/ 1150611 h 1608761"/>
                  <a:gd name="connsiteX13-3639" fmla="*/ 1622546 w 1658645"/>
                  <a:gd name="connsiteY13-3640" fmla="*/ 439015 h 1608761"/>
                  <a:gd name="connsiteX14-3641" fmla="*/ 1511666 w 1658645"/>
                  <a:gd name="connsiteY14-3642" fmla="*/ 289580 h 1608761"/>
                  <a:gd name="connsiteX15-3643" fmla="*/ 1342209 w 1658645"/>
                  <a:gd name="connsiteY15-3644" fmla="*/ 327586 h 1608761"/>
                  <a:gd name="connsiteX16-3645" fmla="*/ 1367309 w 1658645"/>
                  <a:gd name="connsiteY16-3646" fmla="*/ 179283 h 1608761"/>
                  <a:gd name="connsiteX17-3647" fmla="*/ 1139242 w 1658645"/>
                  <a:gd name="connsiteY17-3648" fmla="*/ 34538 h 1608761"/>
                  <a:gd name="connsiteX18-3649" fmla="*/ 479067 w 1658645"/>
                  <a:gd name="connsiteY18-3650" fmla="*/ 15616 h 1608761"/>
                  <a:gd name="connsiteX19-3651" fmla="*/ 267734 w 1658645"/>
                  <a:gd name="connsiteY19-3652" fmla="*/ 135041 h 1608761"/>
                  <a:gd name="connsiteX20-3653" fmla="*/ 303474 w 1658645"/>
                  <a:gd name="connsiteY20-3654" fmla="*/ 332276 h 1608761"/>
                  <a:gd name="connsiteX0-3655" fmla="*/ 303474 w 1658645"/>
                  <a:gd name="connsiteY0-3656" fmla="*/ 332276 h 1608761"/>
                  <a:gd name="connsiteX1-3657" fmla="*/ 167019 w 1658645"/>
                  <a:gd name="connsiteY1-3658" fmla="*/ 283089 h 1608761"/>
                  <a:gd name="connsiteX2-3659" fmla="*/ 0 w 1658645"/>
                  <a:gd name="connsiteY2-3660" fmla="*/ 462887 h 1608761"/>
                  <a:gd name="connsiteX3-3661" fmla="*/ 8582 w 1658645"/>
                  <a:gd name="connsiteY3-3662" fmla="*/ 1049100 h 1608761"/>
                  <a:gd name="connsiteX4-3663" fmla="*/ 171829 w 1658645"/>
                  <a:gd name="connsiteY4-3664" fmla="*/ 1346300 h 1608761"/>
                  <a:gd name="connsiteX5-3665" fmla="*/ 289242 w 1658645"/>
                  <a:gd name="connsiteY5-3666" fmla="*/ 1335626 h 1608761"/>
                  <a:gd name="connsiteX6-3667" fmla="*/ 257220 w 1658645"/>
                  <a:gd name="connsiteY6-3668" fmla="*/ 1453039 h 1608761"/>
                  <a:gd name="connsiteX7-3669" fmla="*/ 413771 w 1658645"/>
                  <a:gd name="connsiteY7-3670" fmla="*/ 1602474 h 1608761"/>
                  <a:gd name="connsiteX8-3671" fmla="*/ 934232 w 1658645"/>
                  <a:gd name="connsiteY8-3672" fmla="*/ 1571077 h 1608761"/>
                  <a:gd name="connsiteX9-3673" fmla="*/ 1335912 w 1658645"/>
                  <a:gd name="connsiteY9-3674" fmla="*/ 1418085 h 1608761"/>
                  <a:gd name="connsiteX10-3675" fmla="*/ 1315611 w 1658645"/>
                  <a:gd name="connsiteY10-3676" fmla="*/ 1264887 h 1608761"/>
                  <a:gd name="connsiteX11-3677" fmla="*/ 1481164 w 1658645"/>
                  <a:gd name="connsiteY11-3678" fmla="*/ 1282256 h 1608761"/>
                  <a:gd name="connsiteX12-3679" fmla="*/ 1612810 w 1658645"/>
                  <a:gd name="connsiteY12-3680" fmla="*/ 1150611 h 1608761"/>
                  <a:gd name="connsiteX13-3681" fmla="*/ 1622546 w 1658645"/>
                  <a:gd name="connsiteY13-3682" fmla="*/ 439015 h 1608761"/>
                  <a:gd name="connsiteX14-3683" fmla="*/ 1511666 w 1658645"/>
                  <a:gd name="connsiteY14-3684" fmla="*/ 289580 h 1608761"/>
                  <a:gd name="connsiteX15-3685" fmla="*/ 1342209 w 1658645"/>
                  <a:gd name="connsiteY15-3686" fmla="*/ 327586 h 1608761"/>
                  <a:gd name="connsiteX16-3687" fmla="*/ 1367309 w 1658645"/>
                  <a:gd name="connsiteY16-3688" fmla="*/ 179283 h 1608761"/>
                  <a:gd name="connsiteX17-3689" fmla="*/ 1139242 w 1658645"/>
                  <a:gd name="connsiteY17-3690" fmla="*/ 34538 h 1608761"/>
                  <a:gd name="connsiteX18-3691" fmla="*/ 479067 w 1658645"/>
                  <a:gd name="connsiteY18-3692" fmla="*/ 15616 h 1608761"/>
                  <a:gd name="connsiteX19-3693" fmla="*/ 267734 w 1658645"/>
                  <a:gd name="connsiteY19-3694" fmla="*/ 135041 h 1608761"/>
                  <a:gd name="connsiteX20-3695" fmla="*/ 303474 w 1658645"/>
                  <a:gd name="connsiteY20-3696" fmla="*/ 332276 h 1608761"/>
                  <a:gd name="connsiteX0-3697" fmla="*/ 303474 w 1658645"/>
                  <a:gd name="connsiteY0-3698" fmla="*/ 332276 h 1608761"/>
                  <a:gd name="connsiteX1-3699" fmla="*/ 167019 w 1658645"/>
                  <a:gd name="connsiteY1-3700" fmla="*/ 283089 h 1608761"/>
                  <a:gd name="connsiteX2-3701" fmla="*/ 0 w 1658645"/>
                  <a:gd name="connsiteY2-3702" fmla="*/ 462887 h 1608761"/>
                  <a:gd name="connsiteX3-3703" fmla="*/ 8582 w 1658645"/>
                  <a:gd name="connsiteY3-3704" fmla="*/ 1049100 h 1608761"/>
                  <a:gd name="connsiteX4-3705" fmla="*/ 171829 w 1658645"/>
                  <a:gd name="connsiteY4-3706" fmla="*/ 1346300 h 1608761"/>
                  <a:gd name="connsiteX5-3707" fmla="*/ 289242 w 1658645"/>
                  <a:gd name="connsiteY5-3708" fmla="*/ 1335626 h 1608761"/>
                  <a:gd name="connsiteX6-3709" fmla="*/ 257220 w 1658645"/>
                  <a:gd name="connsiteY6-3710" fmla="*/ 1453039 h 1608761"/>
                  <a:gd name="connsiteX7-3711" fmla="*/ 413771 w 1658645"/>
                  <a:gd name="connsiteY7-3712" fmla="*/ 1602474 h 1608761"/>
                  <a:gd name="connsiteX8-3713" fmla="*/ 934232 w 1658645"/>
                  <a:gd name="connsiteY8-3714" fmla="*/ 1571077 h 1608761"/>
                  <a:gd name="connsiteX9-3715" fmla="*/ 1335912 w 1658645"/>
                  <a:gd name="connsiteY9-3716" fmla="*/ 1418085 h 1608761"/>
                  <a:gd name="connsiteX10-3717" fmla="*/ 1315611 w 1658645"/>
                  <a:gd name="connsiteY10-3718" fmla="*/ 1264887 h 1608761"/>
                  <a:gd name="connsiteX11-3719" fmla="*/ 1481164 w 1658645"/>
                  <a:gd name="connsiteY11-3720" fmla="*/ 1282256 h 1608761"/>
                  <a:gd name="connsiteX12-3721" fmla="*/ 1612810 w 1658645"/>
                  <a:gd name="connsiteY12-3722" fmla="*/ 1150611 h 1608761"/>
                  <a:gd name="connsiteX13-3723" fmla="*/ 1622546 w 1658645"/>
                  <a:gd name="connsiteY13-3724" fmla="*/ 439015 h 1608761"/>
                  <a:gd name="connsiteX14-3725" fmla="*/ 1511666 w 1658645"/>
                  <a:gd name="connsiteY14-3726" fmla="*/ 289580 h 1608761"/>
                  <a:gd name="connsiteX15-3727" fmla="*/ 1342209 w 1658645"/>
                  <a:gd name="connsiteY15-3728" fmla="*/ 327586 h 1608761"/>
                  <a:gd name="connsiteX16-3729" fmla="*/ 1367309 w 1658645"/>
                  <a:gd name="connsiteY16-3730" fmla="*/ 179283 h 1608761"/>
                  <a:gd name="connsiteX17-3731" fmla="*/ 1139242 w 1658645"/>
                  <a:gd name="connsiteY17-3732" fmla="*/ 34538 h 1608761"/>
                  <a:gd name="connsiteX18-3733" fmla="*/ 479067 w 1658645"/>
                  <a:gd name="connsiteY18-3734" fmla="*/ 15616 h 1608761"/>
                  <a:gd name="connsiteX19-3735" fmla="*/ 267734 w 1658645"/>
                  <a:gd name="connsiteY19-3736" fmla="*/ 135041 h 1608761"/>
                  <a:gd name="connsiteX20-3737" fmla="*/ 303474 w 1658645"/>
                  <a:gd name="connsiteY20-3738" fmla="*/ 332276 h 1608761"/>
                  <a:gd name="connsiteX0-3739" fmla="*/ 303474 w 1658645"/>
                  <a:gd name="connsiteY0-3740" fmla="*/ 332276 h 1608761"/>
                  <a:gd name="connsiteX1-3741" fmla="*/ 167019 w 1658645"/>
                  <a:gd name="connsiteY1-3742" fmla="*/ 283089 h 1608761"/>
                  <a:gd name="connsiteX2-3743" fmla="*/ 0 w 1658645"/>
                  <a:gd name="connsiteY2-3744" fmla="*/ 462887 h 1608761"/>
                  <a:gd name="connsiteX3-3745" fmla="*/ 8582 w 1658645"/>
                  <a:gd name="connsiteY3-3746" fmla="*/ 1049100 h 1608761"/>
                  <a:gd name="connsiteX4-3747" fmla="*/ 171829 w 1658645"/>
                  <a:gd name="connsiteY4-3748" fmla="*/ 1346300 h 1608761"/>
                  <a:gd name="connsiteX5-3749" fmla="*/ 289242 w 1658645"/>
                  <a:gd name="connsiteY5-3750" fmla="*/ 1335626 h 1608761"/>
                  <a:gd name="connsiteX6-3751" fmla="*/ 257220 w 1658645"/>
                  <a:gd name="connsiteY6-3752" fmla="*/ 1453039 h 1608761"/>
                  <a:gd name="connsiteX7-3753" fmla="*/ 413771 w 1658645"/>
                  <a:gd name="connsiteY7-3754" fmla="*/ 1602474 h 1608761"/>
                  <a:gd name="connsiteX8-3755" fmla="*/ 934232 w 1658645"/>
                  <a:gd name="connsiteY8-3756" fmla="*/ 1571077 h 1608761"/>
                  <a:gd name="connsiteX9-3757" fmla="*/ 1335912 w 1658645"/>
                  <a:gd name="connsiteY9-3758" fmla="*/ 1418085 h 1608761"/>
                  <a:gd name="connsiteX10-3759" fmla="*/ 1315611 w 1658645"/>
                  <a:gd name="connsiteY10-3760" fmla="*/ 1264887 h 1608761"/>
                  <a:gd name="connsiteX11-3761" fmla="*/ 1481164 w 1658645"/>
                  <a:gd name="connsiteY11-3762" fmla="*/ 1282256 h 1608761"/>
                  <a:gd name="connsiteX12-3763" fmla="*/ 1612810 w 1658645"/>
                  <a:gd name="connsiteY12-3764" fmla="*/ 1150611 h 1608761"/>
                  <a:gd name="connsiteX13-3765" fmla="*/ 1622546 w 1658645"/>
                  <a:gd name="connsiteY13-3766" fmla="*/ 439015 h 1608761"/>
                  <a:gd name="connsiteX14-3767" fmla="*/ 1511666 w 1658645"/>
                  <a:gd name="connsiteY14-3768" fmla="*/ 289580 h 1608761"/>
                  <a:gd name="connsiteX15-3769" fmla="*/ 1342209 w 1658645"/>
                  <a:gd name="connsiteY15-3770" fmla="*/ 327586 h 1608761"/>
                  <a:gd name="connsiteX16-3771" fmla="*/ 1367309 w 1658645"/>
                  <a:gd name="connsiteY16-3772" fmla="*/ 179283 h 1608761"/>
                  <a:gd name="connsiteX17-3773" fmla="*/ 1139242 w 1658645"/>
                  <a:gd name="connsiteY17-3774" fmla="*/ 34538 h 1608761"/>
                  <a:gd name="connsiteX18-3775" fmla="*/ 479067 w 1658645"/>
                  <a:gd name="connsiteY18-3776" fmla="*/ 15616 h 1608761"/>
                  <a:gd name="connsiteX19-3777" fmla="*/ 267734 w 1658645"/>
                  <a:gd name="connsiteY19-3778" fmla="*/ 135041 h 1608761"/>
                  <a:gd name="connsiteX20-3779" fmla="*/ 303474 w 1658645"/>
                  <a:gd name="connsiteY20-3780" fmla="*/ 332276 h 1608761"/>
                  <a:gd name="connsiteX0-3781" fmla="*/ 303474 w 1658645"/>
                  <a:gd name="connsiteY0-3782" fmla="*/ 332276 h 1608761"/>
                  <a:gd name="connsiteX1-3783" fmla="*/ 167019 w 1658645"/>
                  <a:gd name="connsiteY1-3784" fmla="*/ 283089 h 1608761"/>
                  <a:gd name="connsiteX2-3785" fmla="*/ 0 w 1658645"/>
                  <a:gd name="connsiteY2-3786" fmla="*/ 462887 h 1608761"/>
                  <a:gd name="connsiteX3-3787" fmla="*/ 8582 w 1658645"/>
                  <a:gd name="connsiteY3-3788" fmla="*/ 1049100 h 1608761"/>
                  <a:gd name="connsiteX4-3789" fmla="*/ 171829 w 1658645"/>
                  <a:gd name="connsiteY4-3790" fmla="*/ 1346300 h 1608761"/>
                  <a:gd name="connsiteX5-3791" fmla="*/ 289242 w 1658645"/>
                  <a:gd name="connsiteY5-3792" fmla="*/ 1335626 h 1608761"/>
                  <a:gd name="connsiteX6-3793" fmla="*/ 257220 w 1658645"/>
                  <a:gd name="connsiteY6-3794" fmla="*/ 1453039 h 1608761"/>
                  <a:gd name="connsiteX7-3795" fmla="*/ 413771 w 1658645"/>
                  <a:gd name="connsiteY7-3796" fmla="*/ 1602474 h 1608761"/>
                  <a:gd name="connsiteX8-3797" fmla="*/ 934232 w 1658645"/>
                  <a:gd name="connsiteY8-3798" fmla="*/ 1571077 h 1608761"/>
                  <a:gd name="connsiteX9-3799" fmla="*/ 1335912 w 1658645"/>
                  <a:gd name="connsiteY9-3800" fmla="*/ 1418085 h 1608761"/>
                  <a:gd name="connsiteX10-3801" fmla="*/ 1315611 w 1658645"/>
                  <a:gd name="connsiteY10-3802" fmla="*/ 1264887 h 1608761"/>
                  <a:gd name="connsiteX11-3803" fmla="*/ 1481164 w 1658645"/>
                  <a:gd name="connsiteY11-3804" fmla="*/ 1282256 h 1608761"/>
                  <a:gd name="connsiteX12-3805" fmla="*/ 1612810 w 1658645"/>
                  <a:gd name="connsiteY12-3806" fmla="*/ 1150611 h 1608761"/>
                  <a:gd name="connsiteX13-3807" fmla="*/ 1622546 w 1658645"/>
                  <a:gd name="connsiteY13-3808" fmla="*/ 439015 h 1608761"/>
                  <a:gd name="connsiteX14-3809" fmla="*/ 1511666 w 1658645"/>
                  <a:gd name="connsiteY14-3810" fmla="*/ 289580 h 1608761"/>
                  <a:gd name="connsiteX15-3811" fmla="*/ 1342209 w 1658645"/>
                  <a:gd name="connsiteY15-3812" fmla="*/ 327586 h 1608761"/>
                  <a:gd name="connsiteX16-3813" fmla="*/ 1367309 w 1658645"/>
                  <a:gd name="connsiteY16-3814" fmla="*/ 179283 h 1608761"/>
                  <a:gd name="connsiteX17-3815" fmla="*/ 1139242 w 1658645"/>
                  <a:gd name="connsiteY17-3816" fmla="*/ 34538 h 1608761"/>
                  <a:gd name="connsiteX18-3817" fmla="*/ 479067 w 1658645"/>
                  <a:gd name="connsiteY18-3818" fmla="*/ 15616 h 1608761"/>
                  <a:gd name="connsiteX19-3819" fmla="*/ 267734 w 1658645"/>
                  <a:gd name="connsiteY19-3820" fmla="*/ 135041 h 1608761"/>
                  <a:gd name="connsiteX20-3821" fmla="*/ 303474 w 1658645"/>
                  <a:gd name="connsiteY20-3822" fmla="*/ 332276 h 1608761"/>
                  <a:gd name="connsiteX0-3823" fmla="*/ 303474 w 1658645"/>
                  <a:gd name="connsiteY0-3824" fmla="*/ 332276 h 1608761"/>
                  <a:gd name="connsiteX1-3825" fmla="*/ 167019 w 1658645"/>
                  <a:gd name="connsiteY1-3826" fmla="*/ 283089 h 1608761"/>
                  <a:gd name="connsiteX2-3827" fmla="*/ 0 w 1658645"/>
                  <a:gd name="connsiteY2-3828" fmla="*/ 462887 h 1608761"/>
                  <a:gd name="connsiteX3-3829" fmla="*/ 8582 w 1658645"/>
                  <a:gd name="connsiteY3-3830" fmla="*/ 1049100 h 1608761"/>
                  <a:gd name="connsiteX4-3831" fmla="*/ 171829 w 1658645"/>
                  <a:gd name="connsiteY4-3832" fmla="*/ 1346300 h 1608761"/>
                  <a:gd name="connsiteX5-3833" fmla="*/ 289242 w 1658645"/>
                  <a:gd name="connsiteY5-3834" fmla="*/ 1335626 h 1608761"/>
                  <a:gd name="connsiteX6-3835" fmla="*/ 257220 w 1658645"/>
                  <a:gd name="connsiteY6-3836" fmla="*/ 1453039 h 1608761"/>
                  <a:gd name="connsiteX7-3837" fmla="*/ 413771 w 1658645"/>
                  <a:gd name="connsiteY7-3838" fmla="*/ 1602474 h 1608761"/>
                  <a:gd name="connsiteX8-3839" fmla="*/ 934232 w 1658645"/>
                  <a:gd name="connsiteY8-3840" fmla="*/ 1571077 h 1608761"/>
                  <a:gd name="connsiteX9-3841" fmla="*/ 1335912 w 1658645"/>
                  <a:gd name="connsiteY9-3842" fmla="*/ 1418085 h 1608761"/>
                  <a:gd name="connsiteX10-3843" fmla="*/ 1315611 w 1658645"/>
                  <a:gd name="connsiteY10-3844" fmla="*/ 1264887 h 1608761"/>
                  <a:gd name="connsiteX11-3845" fmla="*/ 1481164 w 1658645"/>
                  <a:gd name="connsiteY11-3846" fmla="*/ 1282256 h 1608761"/>
                  <a:gd name="connsiteX12-3847" fmla="*/ 1612810 w 1658645"/>
                  <a:gd name="connsiteY12-3848" fmla="*/ 1150611 h 1608761"/>
                  <a:gd name="connsiteX13-3849" fmla="*/ 1622546 w 1658645"/>
                  <a:gd name="connsiteY13-3850" fmla="*/ 439015 h 1608761"/>
                  <a:gd name="connsiteX14-3851" fmla="*/ 1511666 w 1658645"/>
                  <a:gd name="connsiteY14-3852" fmla="*/ 289580 h 1608761"/>
                  <a:gd name="connsiteX15-3853" fmla="*/ 1342209 w 1658645"/>
                  <a:gd name="connsiteY15-3854" fmla="*/ 327586 h 1608761"/>
                  <a:gd name="connsiteX16-3855" fmla="*/ 1367309 w 1658645"/>
                  <a:gd name="connsiteY16-3856" fmla="*/ 179283 h 1608761"/>
                  <a:gd name="connsiteX17-3857" fmla="*/ 1139242 w 1658645"/>
                  <a:gd name="connsiteY17-3858" fmla="*/ 34538 h 1608761"/>
                  <a:gd name="connsiteX18-3859" fmla="*/ 479067 w 1658645"/>
                  <a:gd name="connsiteY18-3860" fmla="*/ 15616 h 1608761"/>
                  <a:gd name="connsiteX19-3861" fmla="*/ 267734 w 1658645"/>
                  <a:gd name="connsiteY19-3862" fmla="*/ 135041 h 1608761"/>
                  <a:gd name="connsiteX20-3863" fmla="*/ 303474 w 1658645"/>
                  <a:gd name="connsiteY20-3864" fmla="*/ 332276 h 1608761"/>
                  <a:gd name="connsiteX0-3865" fmla="*/ 303474 w 1658645"/>
                  <a:gd name="connsiteY0-3866" fmla="*/ 332276 h 1609488"/>
                  <a:gd name="connsiteX1-3867" fmla="*/ 167019 w 1658645"/>
                  <a:gd name="connsiteY1-3868" fmla="*/ 283089 h 1609488"/>
                  <a:gd name="connsiteX2-3869" fmla="*/ 0 w 1658645"/>
                  <a:gd name="connsiteY2-3870" fmla="*/ 462887 h 1609488"/>
                  <a:gd name="connsiteX3-3871" fmla="*/ 8582 w 1658645"/>
                  <a:gd name="connsiteY3-3872" fmla="*/ 1049100 h 1609488"/>
                  <a:gd name="connsiteX4-3873" fmla="*/ 171829 w 1658645"/>
                  <a:gd name="connsiteY4-3874" fmla="*/ 1346300 h 1609488"/>
                  <a:gd name="connsiteX5-3875" fmla="*/ 289242 w 1658645"/>
                  <a:gd name="connsiteY5-3876" fmla="*/ 1335626 h 1609488"/>
                  <a:gd name="connsiteX6-3877" fmla="*/ 257220 w 1658645"/>
                  <a:gd name="connsiteY6-3878" fmla="*/ 1453039 h 1609488"/>
                  <a:gd name="connsiteX7-3879" fmla="*/ 413771 w 1658645"/>
                  <a:gd name="connsiteY7-3880" fmla="*/ 1602474 h 1609488"/>
                  <a:gd name="connsiteX8-3881" fmla="*/ 866630 w 1658645"/>
                  <a:gd name="connsiteY8-3882" fmla="*/ 1578193 h 1609488"/>
                  <a:gd name="connsiteX9-3883" fmla="*/ 1335912 w 1658645"/>
                  <a:gd name="connsiteY9-3884" fmla="*/ 1418085 h 1609488"/>
                  <a:gd name="connsiteX10-3885" fmla="*/ 1315611 w 1658645"/>
                  <a:gd name="connsiteY10-3886" fmla="*/ 1264887 h 1609488"/>
                  <a:gd name="connsiteX11-3887" fmla="*/ 1481164 w 1658645"/>
                  <a:gd name="connsiteY11-3888" fmla="*/ 1282256 h 1609488"/>
                  <a:gd name="connsiteX12-3889" fmla="*/ 1612810 w 1658645"/>
                  <a:gd name="connsiteY12-3890" fmla="*/ 1150611 h 1609488"/>
                  <a:gd name="connsiteX13-3891" fmla="*/ 1622546 w 1658645"/>
                  <a:gd name="connsiteY13-3892" fmla="*/ 439015 h 1609488"/>
                  <a:gd name="connsiteX14-3893" fmla="*/ 1511666 w 1658645"/>
                  <a:gd name="connsiteY14-3894" fmla="*/ 289580 h 1609488"/>
                  <a:gd name="connsiteX15-3895" fmla="*/ 1342209 w 1658645"/>
                  <a:gd name="connsiteY15-3896" fmla="*/ 327586 h 1609488"/>
                  <a:gd name="connsiteX16-3897" fmla="*/ 1367309 w 1658645"/>
                  <a:gd name="connsiteY16-3898" fmla="*/ 179283 h 1609488"/>
                  <a:gd name="connsiteX17-3899" fmla="*/ 1139242 w 1658645"/>
                  <a:gd name="connsiteY17-3900" fmla="*/ 34538 h 1609488"/>
                  <a:gd name="connsiteX18-3901" fmla="*/ 479067 w 1658645"/>
                  <a:gd name="connsiteY18-3902" fmla="*/ 15616 h 1609488"/>
                  <a:gd name="connsiteX19-3903" fmla="*/ 267734 w 1658645"/>
                  <a:gd name="connsiteY19-3904" fmla="*/ 135041 h 1609488"/>
                  <a:gd name="connsiteX20-3905" fmla="*/ 303474 w 1658645"/>
                  <a:gd name="connsiteY20-3906" fmla="*/ 332276 h 1609488"/>
                  <a:gd name="connsiteX0-3907" fmla="*/ 303474 w 1658645"/>
                  <a:gd name="connsiteY0-3908" fmla="*/ 332276 h 1609488"/>
                  <a:gd name="connsiteX1-3909" fmla="*/ 167019 w 1658645"/>
                  <a:gd name="connsiteY1-3910" fmla="*/ 283089 h 1609488"/>
                  <a:gd name="connsiteX2-3911" fmla="*/ 0 w 1658645"/>
                  <a:gd name="connsiteY2-3912" fmla="*/ 462887 h 1609488"/>
                  <a:gd name="connsiteX3-3913" fmla="*/ 8582 w 1658645"/>
                  <a:gd name="connsiteY3-3914" fmla="*/ 1049100 h 1609488"/>
                  <a:gd name="connsiteX4-3915" fmla="*/ 171829 w 1658645"/>
                  <a:gd name="connsiteY4-3916" fmla="*/ 1346300 h 1609488"/>
                  <a:gd name="connsiteX5-3917" fmla="*/ 289242 w 1658645"/>
                  <a:gd name="connsiteY5-3918" fmla="*/ 1335626 h 1609488"/>
                  <a:gd name="connsiteX6-3919" fmla="*/ 257220 w 1658645"/>
                  <a:gd name="connsiteY6-3920" fmla="*/ 1453039 h 1609488"/>
                  <a:gd name="connsiteX7-3921" fmla="*/ 413771 w 1658645"/>
                  <a:gd name="connsiteY7-3922" fmla="*/ 1602474 h 1609488"/>
                  <a:gd name="connsiteX8-3923" fmla="*/ 866630 w 1658645"/>
                  <a:gd name="connsiteY8-3924" fmla="*/ 1578193 h 1609488"/>
                  <a:gd name="connsiteX9-3925" fmla="*/ 1335912 w 1658645"/>
                  <a:gd name="connsiteY9-3926" fmla="*/ 1418085 h 1609488"/>
                  <a:gd name="connsiteX10-3927" fmla="*/ 1315611 w 1658645"/>
                  <a:gd name="connsiteY10-3928" fmla="*/ 1264887 h 1609488"/>
                  <a:gd name="connsiteX11-3929" fmla="*/ 1481164 w 1658645"/>
                  <a:gd name="connsiteY11-3930" fmla="*/ 1282256 h 1609488"/>
                  <a:gd name="connsiteX12-3931" fmla="*/ 1612810 w 1658645"/>
                  <a:gd name="connsiteY12-3932" fmla="*/ 1150611 h 1609488"/>
                  <a:gd name="connsiteX13-3933" fmla="*/ 1622546 w 1658645"/>
                  <a:gd name="connsiteY13-3934" fmla="*/ 439015 h 1609488"/>
                  <a:gd name="connsiteX14-3935" fmla="*/ 1511666 w 1658645"/>
                  <a:gd name="connsiteY14-3936" fmla="*/ 289580 h 1609488"/>
                  <a:gd name="connsiteX15-3937" fmla="*/ 1342209 w 1658645"/>
                  <a:gd name="connsiteY15-3938" fmla="*/ 327586 h 1609488"/>
                  <a:gd name="connsiteX16-3939" fmla="*/ 1367309 w 1658645"/>
                  <a:gd name="connsiteY16-3940" fmla="*/ 179283 h 1609488"/>
                  <a:gd name="connsiteX17-3941" fmla="*/ 1139242 w 1658645"/>
                  <a:gd name="connsiteY17-3942" fmla="*/ 34538 h 1609488"/>
                  <a:gd name="connsiteX18-3943" fmla="*/ 479067 w 1658645"/>
                  <a:gd name="connsiteY18-3944" fmla="*/ 15616 h 1609488"/>
                  <a:gd name="connsiteX19-3945" fmla="*/ 267734 w 1658645"/>
                  <a:gd name="connsiteY19-3946" fmla="*/ 135041 h 1609488"/>
                  <a:gd name="connsiteX20-3947" fmla="*/ 303474 w 1658645"/>
                  <a:gd name="connsiteY20-3948" fmla="*/ 332276 h 1609488"/>
                  <a:gd name="connsiteX0-3949" fmla="*/ 303474 w 1658645"/>
                  <a:gd name="connsiteY0-3950" fmla="*/ 332276 h 1613157"/>
                  <a:gd name="connsiteX1-3951" fmla="*/ 167019 w 1658645"/>
                  <a:gd name="connsiteY1-3952" fmla="*/ 283089 h 1613157"/>
                  <a:gd name="connsiteX2-3953" fmla="*/ 0 w 1658645"/>
                  <a:gd name="connsiteY2-3954" fmla="*/ 462887 h 1613157"/>
                  <a:gd name="connsiteX3-3955" fmla="*/ 8582 w 1658645"/>
                  <a:gd name="connsiteY3-3956" fmla="*/ 1049100 h 1613157"/>
                  <a:gd name="connsiteX4-3957" fmla="*/ 171829 w 1658645"/>
                  <a:gd name="connsiteY4-3958" fmla="*/ 1346300 h 1613157"/>
                  <a:gd name="connsiteX5-3959" fmla="*/ 289242 w 1658645"/>
                  <a:gd name="connsiteY5-3960" fmla="*/ 1335626 h 1613157"/>
                  <a:gd name="connsiteX6-3961" fmla="*/ 257220 w 1658645"/>
                  <a:gd name="connsiteY6-3962" fmla="*/ 1453039 h 1613157"/>
                  <a:gd name="connsiteX7-3963" fmla="*/ 413771 w 1658645"/>
                  <a:gd name="connsiteY7-3964" fmla="*/ 1602474 h 1613157"/>
                  <a:gd name="connsiteX8-3965" fmla="*/ 848841 w 1658645"/>
                  <a:gd name="connsiteY8-3966" fmla="*/ 1599541 h 1613157"/>
                  <a:gd name="connsiteX9-3967" fmla="*/ 1335912 w 1658645"/>
                  <a:gd name="connsiteY9-3968" fmla="*/ 1418085 h 1613157"/>
                  <a:gd name="connsiteX10-3969" fmla="*/ 1315611 w 1658645"/>
                  <a:gd name="connsiteY10-3970" fmla="*/ 1264887 h 1613157"/>
                  <a:gd name="connsiteX11-3971" fmla="*/ 1481164 w 1658645"/>
                  <a:gd name="connsiteY11-3972" fmla="*/ 1282256 h 1613157"/>
                  <a:gd name="connsiteX12-3973" fmla="*/ 1612810 w 1658645"/>
                  <a:gd name="connsiteY12-3974" fmla="*/ 1150611 h 1613157"/>
                  <a:gd name="connsiteX13-3975" fmla="*/ 1622546 w 1658645"/>
                  <a:gd name="connsiteY13-3976" fmla="*/ 439015 h 1613157"/>
                  <a:gd name="connsiteX14-3977" fmla="*/ 1511666 w 1658645"/>
                  <a:gd name="connsiteY14-3978" fmla="*/ 289580 h 1613157"/>
                  <a:gd name="connsiteX15-3979" fmla="*/ 1342209 w 1658645"/>
                  <a:gd name="connsiteY15-3980" fmla="*/ 327586 h 1613157"/>
                  <a:gd name="connsiteX16-3981" fmla="*/ 1367309 w 1658645"/>
                  <a:gd name="connsiteY16-3982" fmla="*/ 179283 h 1613157"/>
                  <a:gd name="connsiteX17-3983" fmla="*/ 1139242 w 1658645"/>
                  <a:gd name="connsiteY17-3984" fmla="*/ 34538 h 1613157"/>
                  <a:gd name="connsiteX18-3985" fmla="*/ 479067 w 1658645"/>
                  <a:gd name="connsiteY18-3986" fmla="*/ 15616 h 1613157"/>
                  <a:gd name="connsiteX19-3987" fmla="*/ 267734 w 1658645"/>
                  <a:gd name="connsiteY19-3988" fmla="*/ 135041 h 1613157"/>
                  <a:gd name="connsiteX20-3989" fmla="*/ 303474 w 1658645"/>
                  <a:gd name="connsiteY20-3990" fmla="*/ 332276 h 1613157"/>
                  <a:gd name="connsiteX0-3991" fmla="*/ 303474 w 1658645"/>
                  <a:gd name="connsiteY0-3992" fmla="*/ 332276 h 1613157"/>
                  <a:gd name="connsiteX1-3993" fmla="*/ 167019 w 1658645"/>
                  <a:gd name="connsiteY1-3994" fmla="*/ 283089 h 1613157"/>
                  <a:gd name="connsiteX2-3995" fmla="*/ 0 w 1658645"/>
                  <a:gd name="connsiteY2-3996" fmla="*/ 462887 h 1613157"/>
                  <a:gd name="connsiteX3-3997" fmla="*/ 8582 w 1658645"/>
                  <a:gd name="connsiteY3-3998" fmla="*/ 1049100 h 1613157"/>
                  <a:gd name="connsiteX4-3999" fmla="*/ 171829 w 1658645"/>
                  <a:gd name="connsiteY4-4000" fmla="*/ 1346300 h 1613157"/>
                  <a:gd name="connsiteX5-4001" fmla="*/ 289242 w 1658645"/>
                  <a:gd name="connsiteY5-4002" fmla="*/ 1335626 h 1613157"/>
                  <a:gd name="connsiteX6-4003" fmla="*/ 257220 w 1658645"/>
                  <a:gd name="connsiteY6-4004" fmla="*/ 1453039 h 1613157"/>
                  <a:gd name="connsiteX7-4005" fmla="*/ 413771 w 1658645"/>
                  <a:gd name="connsiteY7-4006" fmla="*/ 1602474 h 1613157"/>
                  <a:gd name="connsiteX8-4007" fmla="*/ 848841 w 1658645"/>
                  <a:gd name="connsiteY8-4008" fmla="*/ 1599541 h 1613157"/>
                  <a:gd name="connsiteX9-4009" fmla="*/ 1335912 w 1658645"/>
                  <a:gd name="connsiteY9-4010" fmla="*/ 1418085 h 1613157"/>
                  <a:gd name="connsiteX10-4011" fmla="*/ 1315611 w 1658645"/>
                  <a:gd name="connsiteY10-4012" fmla="*/ 1264887 h 1613157"/>
                  <a:gd name="connsiteX11-4013" fmla="*/ 1481164 w 1658645"/>
                  <a:gd name="connsiteY11-4014" fmla="*/ 1282256 h 1613157"/>
                  <a:gd name="connsiteX12-4015" fmla="*/ 1612810 w 1658645"/>
                  <a:gd name="connsiteY12-4016" fmla="*/ 1150611 h 1613157"/>
                  <a:gd name="connsiteX13-4017" fmla="*/ 1622546 w 1658645"/>
                  <a:gd name="connsiteY13-4018" fmla="*/ 439015 h 1613157"/>
                  <a:gd name="connsiteX14-4019" fmla="*/ 1511666 w 1658645"/>
                  <a:gd name="connsiteY14-4020" fmla="*/ 289580 h 1613157"/>
                  <a:gd name="connsiteX15-4021" fmla="*/ 1342209 w 1658645"/>
                  <a:gd name="connsiteY15-4022" fmla="*/ 327586 h 1613157"/>
                  <a:gd name="connsiteX16-4023" fmla="*/ 1367309 w 1658645"/>
                  <a:gd name="connsiteY16-4024" fmla="*/ 179283 h 1613157"/>
                  <a:gd name="connsiteX17-4025" fmla="*/ 1139242 w 1658645"/>
                  <a:gd name="connsiteY17-4026" fmla="*/ 34538 h 1613157"/>
                  <a:gd name="connsiteX18-4027" fmla="*/ 479067 w 1658645"/>
                  <a:gd name="connsiteY18-4028" fmla="*/ 15616 h 1613157"/>
                  <a:gd name="connsiteX19-4029" fmla="*/ 267734 w 1658645"/>
                  <a:gd name="connsiteY19-4030" fmla="*/ 135041 h 1613157"/>
                  <a:gd name="connsiteX20-4031" fmla="*/ 303474 w 1658645"/>
                  <a:gd name="connsiteY20-4032" fmla="*/ 332276 h 1613157"/>
                  <a:gd name="connsiteX0-4033" fmla="*/ 303474 w 1658645"/>
                  <a:gd name="connsiteY0-4034" fmla="*/ 332276 h 1613157"/>
                  <a:gd name="connsiteX1-4035" fmla="*/ 167019 w 1658645"/>
                  <a:gd name="connsiteY1-4036" fmla="*/ 283089 h 1613157"/>
                  <a:gd name="connsiteX2-4037" fmla="*/ 0 w 1658645"/>
                  <a:gd name="connsiteY2-4038" fmla="*/ 462887 h 1613157"/>
                  <a:gd name="connsiteX3-4039" fmla="*/ 8582 w 1658645"/>
                  <a:gd name="connsiteY3-4040" fmla="*/ 1049100 h 1613157"/>
                  <a:gd name="connsiteX4-4041" fmla="*/ 171829 w 1658645"/>
                  <a:gd name="connsiteY4-4042" fmla="*/ 1346300 h 1613157"/>
                  <a:gd name="connsiteX5-4043" fmla="*/ 289242 w 1658645"/>
                  <a:gd name="connsiteY5-4044" fmla="*/ 1335626 h 1613157"/>
                  <a:gd name="connsiteX6-4045" fmla="*/ 257220 w 1658645"/>
                  <a:gd name="connsiteY6-4046" fmla="*/ 1453039 h 1613157"/>
                  <a:gd name="connsiteX7-4047" fmla="*/ 413771 w 1658645"/>
                  <a:gd name="connsiteY7-4048" fmla="*/ 1602474 h 1613157"/>
                  <a:gd name="connsiteX8-4049" fmla="*/ 848841 w 1658645"/>
                  <a:gd name="connsiteY8-4050" fmla="*/ 1599541 h 1613157"/>
                  <a:gd name="connsiteX9-4051" fmla="*/ 1328796 w 1658645"/>
                  <a:gd name="connsiteY9-4052" fmla="*/ 1442991 h 1613157"/>
                  <a:gd name="connsiteX10-4053" fmla="*/ 1315611 w 1658645"/>
                  <a:gd name="connsiteY10-4054" fmla="*/ 1264887 h 1613157"/>
                  <a:gd name="connsiteX11-4055" fmla="*/ 1481164 w 1658645"/>
                  <a:gd name="connsiteY11-4056" fmla="*/ 1282256 h 1613157"/>
                  <a:gd name="connsiteX12-4057" fmla="*/ 1612810 w 1658645"/>
                  <a:gd name="connsiteY12-4058" fmla="*/ 1150611 h 1613157"/>
                  <a:gd name="connsiteX13-4059" fmla="*/ 1622546 w 1658645"/>
                  <a:gd name="connsiteY13-4060" fmla="*/ 439015 h 1613157"/>
                  <a:gd name="connsiteX14-4061" fmla="*/ 1511666 w 1658645"/>
                  <a:gd name="connsiteY14-4062" fmla="*/ 289580 h 1613157"/>
                  <a:gd name="connsiteX15-4063" fmla="*/ 1342209 w 1658645"/>
                  <a:gd name="connsiteY15-4064" fmla="*/ 327586 h 1613157"/>
                  <a:gd name="connsiteX16-4065" fmla="*/ 1367309 w 1658645"/>
                  <a:gd name="connsiteY16-4066" fmla="*/ 179283 h 1613157"/>
                  <a:gd name="connsiteX17-4067" fmla="*/ 1139242 w 1658645"/>
                  <a:gd name="connsiteY17-4068" fmla="*/ 34538 h 1613157"/>
                  <a:gd name="connsiteX18-4069" fmla="*/ 479067 w 1658645"/>
                  <a:gd name="connsiteY18-4070" fmla="*/ 15616 h 1613157"/>
                  <a:gd name="connsiteX19-4071" fmla="*/ 267734 w 1658645"/>
                  <a:gd name="connsiteY19-4072" fmla="*/ 135041 h 1613157"/>
                  <a:gd name="connsiteX20-4073" fmla="*/ 303474 w 1658645"/>
                  <a:gd name="connsiteY20-4074" fmla="*/ 332276 h 1613157"/>
                  <a:gd name="connsiteX0-4075" fmla="*/ 303474 w 1658645"/>
                  <a:gd name="connsiteY0-4076" fmla="*/ 332276 h 1613157"/>
                  <a:gd name="connsiteX1-4077" fmla="*/ 167019 w 1658645"/>
                  <a:gd name="connsiteY1-4078" fmla="*/ 283089 h 1613157"/>
                  <a:gd name="connsiteX2-4079" fmla="*/ 0 w 1658645"/>
                  <a:gd name="connsiteY2-4080" fmla="*/ 462887 h 1613157"/>
                  <a:gd name="connsiteX3-4081" fmla="*/ 8582 w 1658645"/>
                  <a:gd name="connsiteY3-4082" fmla="*/ 1049100 h 1613157"/>
                  <a:gd name="connsiteX4-4083" fmla="*/ 171829 w 1658645"/>
                  <a:gd name="connsiteY4-4084" fmla="*/ 1346300 h 1613157"/>
                  <a:gd name="connsiteX5-4085" fmla="*/ 289242 w 1658645"/>
                  <a:gd name="connsiteY5-4086" fmla="*/ 1335626 h 1613157"/>
                  <a:gd name="connsiteX6-4087" fmla="*/ 257220 w 1658645"/>
                  <a:gd name="connsiteY6-4088" fmla="*/ 1453039 h 1613157"/>
                  <a:gd name="connsiteX7-4089" fmla="*/ 413771 w 1658645"/>
                  <a:gd name="connsiteY7-4090" fmla="*/ 1602474 h 1613157"/>
                  <a:gd name="connsiteX8-4091" fmla="*/ 838167 w 1658645"/>
                  <a:gd name="connsiteY8-4092" fmla="*/ 1599541 h 1613157"/>
                  <a:gd name="connsiteX9-4093" fmla="*/ 1328796 w 1658645"/>
                  <a:gd name="connsiteY9-4094" fmla="*/ 1442991 h 1613157"/>
                  <a:gd name="connsiteX10-4095" fmla="*/ 1315611 w 1658645"/>
                  <a:gd name="connsiteY10-4096" fmla="*/ 1264887 h 1613157"/>
                  <a:gd name="connsiteX11-4097" fmla="*/ 1481164 w 1658645"/>
                  <a:gd name="connsiteY11-4098" fmla="*/ 1282256 h 1613157"/>
                  <a:gd name="connsiteX12-4099" fmla="*/ 1612810 w 1658645"/>
                  <a:gd name="connsiteY12-4100" fmla="*/ 1150611 h 1613157"/>
                  <a:gd name="connsiteX13-4101" fmla="*/ 1622546 w 1658645"/>
                  <a:gd name="connsiteY13-4102" fmla="*/ 439015 h 1613157"/>
                  <a:gd name="connsiteX14-4103" fmla="*/ 1511666 w 1658645"/>
                  <a:gd name="connsiteY14-4104" fmla="*/ 289580 h 1613157"/>
                  <a:gd name="connsiteX15-4105" fmla="*/ 1342209 w 1658645"/>
                  <a:gd name="connsiteY15-4106" fmla="*/ 327586 h 1613157"/>
                  <a:gd name="connsiteX16-4107" fmla="*/ 1367309 w 1658645"/>
                  <a:gd name="connsiteY16-4108" fmla="*/ 179283 h 1613157"/>
                  <a:gd name="connsiteX17-4109" fmla="*/ 1139242 w 1658645"/>
                  <a:gd name="connsiteY17-4110" fmla="*/ 34538 h 1613157"/>
                  <a:gd name="connsiteX18-4111" fmla="*/ 479067 w 1658645"/>
                  <a:gd name="connsiteY18-4112" fmla="*/ 15616 h 1613157"/>
                  <a:gd name="connsiteX19-4113" fmla="*/ 267734 w 1658645"/>
                  <a:gd name="connsiteY19-4114" fmla="*/ 135041 h 1613157"/>
                  <a:gd name="connsiteX20-4115" fmla="*/ 303474 w 1658645"/>
                  <a:gd name="connsiteY20-4116" fmla="*/ 332276 h 1613157"/>
                  <a:gd name="connsiteX0-4117" fmla="*/ 303474 w 1658645"/>
                  <a:gd name="connsiteY0-4118" fmla="*/ 332276 h 1613157"/>
                  <a:gd name="connsiteX1-4119" fmla="*/ 167019 w 1658645"/>
                  <a:gd name="connsiteY1-4120" fmla="*/ 283089 h 1613157"/>
                  <a:gd name="connsiteX2-4121" fmla="*/ 0 w 1658645"/>
                  <a:gd name="connsiteY2-4122" fmla="*/ 462887 h 1613157"/>
                  <a:gd name="connsiteX3-4123" fmla="*/ 8582 w 1658645"/>
                  <a:gd name="connsiteY3-4124" fmla="*/ 1049100 h 1613157"/>
                  <a:gd name="connsiteX4-4125" fmla="*/ 171829 w 1658645"/>
                  <a:gd name="connsiteY4-4126" fmla="*/ 1346300 h 1613157"/>
                  <a:gd name="connsiteX5-4127" fmla="*/ 289242 w 1658645"/>
                  <a:gd name="connsiteY5-4128" fmla="*/ 1335626 h 1613157"/>
                  <a:gd name="connsiteX6-4129" fmla="*/ 257220 w 1658645"/>
                  <a:gd name="connsiteY6-4130" fmla="*/ 1453039 h 1613157"/>
                  <a:gd name="connsiteX7-4131" fmla="*/ 413771 w 1658645"/>
                  <a:gd name="connsiteY7-4132" fmla="*/ 1602474 h 1613157"/>
                  <a:gd name="connsiteX8-4133" fmla="*/ 838167 w 1658645"/>
                  <a:gd name="connsiteY8-4134" fmla="*/ 1599541 h 1613157"/>
                  <a:gd name="connsiteX9-4135" fmla="*/ 1328796 w 1658645"/>
                  <a:gd name="connsiteY9-4136" fmla="*/ 1442991 h 1613157"/>
                  <a:gd name="connsiteX10-4137" fmla="*/ 1315611 w 1658645"/>
                  <a:gd name="connsiteY10-4138" fmla="*/ 1264887 h 1613157"/>
                  <a:gd name="connsiteX11-4139" fmla="*/ 1481164 w 1658645"/>
                  <a:gd name="connsiteY11-4140" fmla="*/ 1282256 h 1613157"/>
                  <a:gd name="connsiteX12-4141" fmla="*/ 1612810 w 1658645"/>
                  <a:gd name="connsiteY12-4142" fmla="*/ 1150611 h 1613157"/>
                  <a:gd name="connsiteX13-4143" fmla="*/ 1622546 w 1658645"/>
                  <a:gd name="connsiteY13-4144" fmla="*/ 439015 h 1613157"/>
                  <a:gd name="connsiteX14-4145" fmla="*/ 1511666 w 1658645"/>
                  <a:gd name="connsiteY14-4146" fmla="*/ 289580 h 1613157"/>
                  <a:gd name="connsiteX15-4147" fmla="*/ 1342209 w 1658645"/>
                  <a:gd name="connsiteY15-4148" fmla="*/ 327586 h 1613157"/>
                  <a:gd name="connsiteX16-4149" fmla="*/ 1367309 w 1658645"/>
                  <a:gd name="connsiteY16-4150" fmla="*/ 179283 h 1613157"/>
                  <a:gd name="connsiteX17-4151" fmla="*/ 1139242 w 1658645"/>
                  <a:gd name="connsiteY17-4152" fmla="*/ 34538 h 1613157"/>
                  <a:gd name="connsiteX18-4153" fmla="*/ 479067 w 1658645"/>
                  <a:gd name="connsiteY18-4154" fmla="*/ 15616 h 1613157"/>
                  <a:gd name="connsiteX19-4155" fmla="*/ 267734 w 1658645"/>
                  <a:gd name="connsiteY19-4156" fmla="*/ 135041 h 1613157"/>
                  <a:gd name="connsiteX20-4157" fmla="*/ 303474 w 1658645"/>
                  <a:gd name="connsiteY20-4158" fmla="*/ 332276 h 1613157"/>
                  <a:gd name="connsiteX0-4159" fmla="*/ 303474 w 1658645"/>
                  <a:gd name="connsiteY0-4160" fmla="*/ 332276 h 1623992"/>
                  <a:gd name="connsiteX1-4161" fmla="*/ 167019 w 1658645"/>
                  <a:gd name="connsiteY1-4162" fmla="*/ 283089 h 1623992"/>
                  <a:gd name="connsiteX2-4163" fmla="*/ 0 w 1658645"/>
                  <a:gd name="connsiteY2-4164" fmla="*/ 462887 h 1623992"/>
                  <a:gd name="connsiteX3-4165" fmla="*/ 8582 w 1658645"/>
                  <a:gd name="connsiteY3-4166" fmla="*/ 1049100 h 1623992"/>
                  <a:gd name="connsiteX4-4167" fmla="*/ 171829 w 1658645"/>
                  <a:gd name="connsiteY4-4168" fmla="*/ 1346300 h 1623992"/>
                  <a:gd name="connsiteX5-4169" fmla="*/ 289242 w 1658645"/>
                  <a:gd name="connsiteY5-4170" fmla="*/ 1335626 h 1623992"/>
                  <a:gd name="connsiteX6-4171" fmla="*/ 257220 w 1658645"/>
                  <a:gd name="connsiteY6-4172" fmla="*/ 1453039 h 1623992"/>
                  <a:gd name="connsiteX7-4173" fmla="*/ 413771 w 1658645"/>
                  <a:gd name="connsiteY7-4174" fmla="*/ 1602474 h 1623992"/>
                  <a:gd name="connsiteX8-4175" fmla="*/ 863072 w 1658645"/>
                  <a:gd name="connsiteY8-4176" fmla="*/ 1620889 h 1623992"/>
                  <a:gd name="connsiteX9-4177" fmla="*/ 1328796 w 1658645"/>
                  <a:gd name="connsiteY9-4178" fmla="*/ 1442991 h 1623992"/>
                  <a:gd name="connsiteX10-4179" fmla="*/ 1315611 w 1658645"/>
                  <a:gd name="connsiteY10-4180" fmla="*/ 1264887 h 1623992"/>
                  <a:gd name="connsiteX11-4181" fmla="*/ 1481164 w 1658645"/>
                  <a:gd name="connsiteY11-4182" fmla="*/ 1282256 h 1623992"/>
                  <a:gd name="connsiteX12-4183" fmla="*/ 1612810 w 1658645"/>
                  <a:gd name="connsiteY12-4184" fmla="*/ 1150611 h 1623992"/>
                  <a:gd name="connsiteX13-4185" fmla="*/ 1622546 w 1658645"/>
                  <a:gd name="connsiteY13-4186" fmla="*/ 439015 h 1623992"/>
                  <a:gd name="connsiteX14-4187" fmla="*/ 1511666 w 1658645"/>
                  <a:gd name="connsiteY14-4188" fmla="*/ 289580 h 1623992"/>
                  <a:gd name="connsiteX15-4189" fmla="*/ 1342209 w 1658645"/>
                  <a:gd name="connsiteY15-4190" fmla="*/ 327586 h 1623992"/>
                  <a:gd name="connsiteX16-4191" fmla="*/ 1367309 w 1658645"/>
                  <a:gd name="connsiteY16-4192" fmla="*/ 179283 h 1623992"/>
                  <a:gd name="connsiteX17-4193" fmla="*/ 1139242 w 1658645"/>
                  <a:gd name="connsiteY17-4194" fmla="*/ 34538 h 1623992"/>
                  <a:gd name="connsiteX18-4195" fmla="*/ 479067 w 1658645"/>
                  <a:gd name="connsiteY18-4196" fmla="*/ 15616 h 1623992"/>
                  <a:gd name="connsiteX19-4197" fmla="*/ 267734 w 1658645"/>
                  <a:gd name="connsiteY19-4198" fmla="*/ 135041 h 1623992"/>
                  <a:gd name="connsiteX20-4199" fmla="*/ 303474 w 1658645"/>
                  <a:gd name="connsiteY20-4200" fmla="*/ 332276 h 1623992"/>
                  <a:gd name="connsiteX0-4201" fmla="*/ 303474 w 1658645"/>
                  <a:gd name="connsiteY0-4202" fmla="*/ 332276 h 1626906"/>
                  <a:gd name="connsiteX1-4203" fmla="*/ 167019 w 1658645"/>
                  <a:gd name="connsiteY1-4204" fmla="*/ 283089 h 1626906"/>
                  <a:gd name="connsiteX2-4205" fmla="*/ 0 w 1658645"/>
                  <a:gd name="connsiteY2-4206" fmla="*/ 462887 h 1626906"/>
                  <a:gd name="connsiteX3-4207" fmla="*/ 8582 w 1658645"/>
                  <a:gd name="connsiteY3-4208" fmla="*/ 1049100 h 1626906"/>
                  <a:gd name="connsiteX4-4209" fmla="*/ 171829 w 1658645"/>
                  <a:gd name="connsiteY4-4210" fmla="*/ 1346300 h 1626906"/>
                  <a:gd name="connsiteX5-4211" fmla="*/ 289242 w 1658645"/>
                  <a:gd name="connsiteY5-4212" fmla="*/ 1335626 h 1626906"/>
                  <a:gd name="connsiteX6-4213" fmla="*/ 257220 w 1658645"/>
                  <a:gd name="connsiteY6-4214" fmla="*/ 1453039 h 1626906"/>
                  <a:gd name="connsiteX7-4215" fmla="*/ 413771 w 1658645"/>
                  <a:gd name="connsiteY7-4216" fmla="*/ 1602474 h 1626906"/>
                  <a:gd name="connsiteX8-4217" fmla="*/ 863072 w 1658645"/>
                  <a:gd name="connsiteY8-4218" fmla="*/ 1620889 h 1626906"/>
                  <a:gd name="connsiteX9-4219" fmla="*/ 1328796 w 1658645"/>
                  <a:gd name="connsiteY9-4220" fmla="*/ 1442991 h 1626906"/>
                  <a:gd name="connsiteX10-4221" fmla="*/ 1315611 w 1658645"/>
                  <a:gd name="connsiteY10-4222" fmla="*/ 1264887 h 1626906"/>
                  <a:gd name="connsiteX11-4223" fmla="*/ 1481164 w 1658645"/>
                  <a:gd name="connsiteY11-4224" fmla="*/ 1282256 h 1626906"/>
                  <a:gd name="connsiteX12-4225" fmla="*/ 1612810 w 1658645"/>
                  <a:gd name="connsiteY12-4226" fmla="*/ 1150611 h 1626906"/>
                  <a:gd name="connsiteX13-4227" fmla="*/ 1622546 w 1658645"/>
                  <a:gd name="connsiteY13-4228" fmla="*/ 439015 h 1626906"/>
                  <a:gd name="connsiteX14-4229" fmla="*/ 1511666 w 1658645"/>
                  <a:gd name="connsiteY14-4230" fmla="*/ 289580 h 1626906"/>
                  <a:gd name="connsiteX15-4231" fmla="*/ 1342209 w 1658645"/>
                  <a:gd name="connsiteY15-4232" fmla="*/ 327586 h 1626906"/>
                  <a:gd name="connsiteX16-4233" fmla="*/ 1367309 w 1658645"/>
                  <a:gd name="connsiteY16-4234" fmla="*/ 179283 h 1626906"/>
                  <a:gd name="connsiteX17-4235" fmla="*/ 1139242 w 1658645"/>
                  <a:gd name="connsiteY17-4236" fmla="*/ 34538 h 1626906"/>
                  <a:gd name="connsiteX18-4237" fmla="*/ 479067 w 1658645"/>
                  <a:gd name="connsiteY18-4238" fmla="*/ 15616 h 1626906"/>
                  <a:gd name="connsiteX19-4239" fmla="*/ 267734 w 1658645"/>
                  <a:gd name="connsiteY19-4240" fmla="*/ 135041 h 1626906"/>
                  <a:gd name="connsiteX20-4241" fmla="*/ 303474 w 1658645"/>
                  <a:gd name="connsiteY20-4242" fmla="*/ 332276 h 1626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9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3232302" y="2671091"/>
                <a:ext cx="1104997" cy="1050295"/>
              </a:xfrm>
              <a:prstGeom prst="rect">
                <a:avLst/>
              </a:prstGeom>
            </p:spPr>
            <p:txBody>
              <a:bodyPr vert="horz" wrap="none">
                <a:spAutoFit/>
              </a:bodyPr>
              <a:lstStyle/>
              <a:p>
                <a:r>
                  <a:rPr lang="en-US" altLang="zh-CN" sz="2600" dirty="0">
                    <a:solidFill>
                      <a:schemeClr val="bg1"/>
                    </a:solidFill>
                    <a:latin typeface="汉仪太极体简" panose="02010604000101010101" pitchFamily="2" charset="-122"/>
                    <a:ea typeface="汉仪太极体简" panose="02010604000101010101" pitchFamily="2" charset="-122"/>
                  </a:rPr>
                  <a:t>02</a:t>
                </a:r>
                <a:endParaRPr lang="zh-CN" altLang="en-US" sz="2600" dirty="0">
                  <a:solidFill>
                    <a:schemeClr val="bg1"/>
                  </a:solidFill>
                  <a:latin typeface="汉仪太极体简" panose="02010604000101010101" pitchFamily="2" charset="-122"/>
                  <a:ea typeface="汉仪太极体简" panose="02010604000101010101" pitchFamily="2" charset="-122"/>
                </a:endParaRPr>
              </a:p>
            </p:txBody>
          </p:sp>
        </p:grpSp>
        <p:sp>
          <p:nvSpPr>
            <p:cNvPr id="24" name="矩形 23"/>
            <p:cNvSpPr/>
            <p:nvPr/>
          </p:nvSpPr>
          <p:spPr>
            <a:xfrm>
              <a:off x="3241878" y="3059668"/>
              <a:ext cx="2492990" cy="369332"/>
            </a:xfrm>
            <a:prstGeom prst="rect">
              <a:avLst/>
            </a:prstGeom>
          </p:spPr>
          <p:txBody>
            <a:bodyPr wrap="none">
              <a:spAutoFit/>
            </a:bodyPr>
            <a:lstStyle/>
            <a:p>
              <a:r>
                <a:rPr lang="zh-CN" altLang="en-US" dirty="0">
                  <a:solidFill>
                    <a:schemeClr val="tx1">
                      <a:lumMod val="75000"/>
                      <a:lumOff val="25000"/>
                    </a:schemeClr>
                  </a:solidFill>
                  <a:cs typeface="+mn-ea"/>
                  <a:sym typeface="+mn-lt"/>
                </a:rPr>
                <a:t>专业野外生存技能培训</a:t>
              </a:r>
              <a:endParaRPr lang="zh-CN" altLang="en-US" dirty="0">
                <a:solidFill>
                  <a:schemeClr val="tx1">
                    <a:lumMod val="75000"/>
                    <a:lumOff val="25000"/>
                  </a:schemeClr>
                </a:solidFill>
              </a:endParaRPr>
            </a:p>
          </p:txBody>
        </p:sp>
      </p:grpSp>
      <p:grpSp>
        <p:nvGrpSpPr>
          <p:cNvPr id="4" name="组合 3"/>
          <p:cNvGrpSpPr/>
          <p:nvPr/>
        </p:nvGrpSpPr>
        <p:grpSpPr>
          <a:xfrm>
            <a:off x="2371131" y="3496229"/>
            <a:ext cx="2084200" cy="673038"/>
            <a:chOff x="1773960" y="4085798"/>
            <a:chExt cx="2084200" cy="673038"/>
          </a:xfrm>
        </p:grpSpPr>
        <p:grpSp>
          <p:nvGrpSpPr>
            <p:cNvPr id="25" name="组合 24"/>
            <p:cNvGrpSpPr/>
            <p:nvPr/>
          </p:nvGrpSpPr>
          <p:grpSpPr>
            <a:xfrm>
              <a:off x="1773960" y="4085798"/>
              <a:ext cx="686168" cy="673038"/>
              <a:chOff x="3040277" y="2457118"/>
              <a:chExt cx="1463476" cy="1435472"/>
            </a:xfrm>
          </p:grpSpPr>
          <p:sp>
            <p:nvSpPr>
              <p:cNvPr id="26" name="任意多边形 10"/>
              <p:cNvSpPr/>
              <p:nvPr/>
            </p:nvSpPr>
            <p:spPr>
              <a:xfrm>
                <a:off x="3040277"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1" fmla="*/ 305986 w 1622438"/>
                  <a:gd name="connsiteY0-2" fmla="*/ 328669 h 1598867"/>
                  <a:gd name="connsiteX1-3" fmla="*/ 149435 w 1622438"/>
                  <a:gd name="connsiteY1-4" fmla="*/ 289531 h 1598867"/>
                  <a:gd name="connsiteX2-5" fmla="*/ 0 w 1622438"/>
                  <a:gd name="connsiteY2-6" fmla="*/ 414061 h 1598867"/>
                  <a:gd name="connsiteX3-7" fmla="*/ 3558 w 1622438"/>
                  <a:gd name="connsiteY3-8" fmla="*/ 1058054 h 1598867"/>
                  <a:gd name="connsiteX4-9" fmla="*/ 174341 w 1622438"/>
                  <a:gd name="connsiteY4-10" fmla="*/ 1342693 h 1598867"/>
                  <a:gd name="connsiteX5-11" fmla="*/ 291754 w 1622438"/>
                  <a:gd name="connsiteY5-12" fmla="*/ 1332019 h 1598867"/>
                  <a:gd name="connsiteX6-13" fmla="*/ 259732 w 1622438"/>
                  <a:gd name="connsiteY6-14" fmla="*/ 1449432 h 1598867"/>
                  <a:gd name="connsiteX7-15" fmla="*/ 416283 w 1622438"/>
                  <a:gd name="connsiteY7-16" fmla="*/ 1598867 h 1598867"/>
                  <a:gd name="connsiteX8-17" fmla="*/ 1152785 w 1622438"/>
                  <a:gd name="connsiteY8-18" fmla="*/ 1577519 h 1598867"/>
                  <a:gd name="connsiteX9-19" fmla="*/ 1348473 w 1622438"/>
                  <a:gd name="connsiteY9-20" fmla="*/ 1424526 h 1598867"/>
                  <a:gd name="connsiteX10-21" fmla="*/ 1330683 w 1622438"/>
                  <a:gd name="connsiteY10-22" fmla="*/ 1253743 h 1598867"/>
                  <a:gd name="connsiteX11-23" fmla="*/ 1483676 w 1622438"/>
                  <a:gd name="connsiteY11-24" fmla="*/ 1278649 h 1598867"/>
                  <a:gd name="connsiteX12-25" fmla="*/ 1615322 w 1622438"/>
                  <a:gd name="connsiteY12-26" fmla="*/ 1147004 h 1598867"/>
                  <a:gd name="connsiteX13-27" fmla="*/ 1622438 w 1622438"/>
                  <a:gd name="connsiteY13-28" fmla="*/ 435408 h 1598867"/>
                  <a:gd name="connsiteX14-29" fmla="*/ 1480118 w 1622438"/>
                  <a:gd name="connsiteY14-30" fmla="*/ 285973 h 1598867"/>
                  <a:gd name="connsiteX15-31" fmla="*/ 1334241 w 1622438"/>
                  <a:gd name="connsiteY15-32" fmla="*/ 310879 h 1598867"/>
                  <a:gd name="connsiteX16-33" fmla="*/ 1369821 w 1622438"/>
                  <a:gd name="connsiteY16-34" fmla="*/ 175676 h 1598867"/>
                  <a:gd name="connsiteX17-35" fmla="*/ 1170574 w 1622438"/>
                  <a:gd name="connsiteY17-36" fmla="*/ 44031 h 1598867"/>
                  <a:gd name="connsiteX18-37" fmla="*/ 501675 w 1622438"/>
                  <a:gd name="connsiteY18-38" fmla="*/ 12009 h 1598867"/>
                  <a:gd name="connsiteX19-39" fmla="*/ 256174 w 1622438"/>
                  <a:gd name="connsiteY19-40" fmla="*/ 115191 h 1598867"/>
                  <a:gd name="connsiteX20-41" fmla="*/ 305986 w 1622438"/>
                  <a:gd name="connsiteY20-42" fmla="*/ 328669 h 1598867"/>
                  <a:gd name="connsiteX0-43" fmla="*/ 305986 w 1622438"/>
                  <a:gd name="connsiteY0-44" fmla="*/ 328669 h 1598867"/>
                  <a:gd name="connsiteX1-45" fmla="*/ 149435 w 1622438"/>
                  <a:gd name="connsiteY1-46" fmla="*/ 289531 h 1598867"/>
                  <a:gd name="connsiteX2-47" fmla="*/ 0 w 1622438"/>
                  <a:gd name="connsiteY2-48" fmla="*/ 414061 h 1598867"/>
                  <a:gd name="connsiteX3-49" fmla="*/ 3558 w 1622438"/>
                  <a:gd name="connsiteY3-50" fmla="*/ 1058054 h 1598867"/>
                  <a:gd name="connsiteX4-51" fmla="*/ 174341 w 1622438"/>
                  <a:gd name="connsiteY4-52" fmla="*/ 1342693 h 1598867"/>
                  <a:gd name="connsiteX5-53" fmla="*/ 291754 w 1622438"/>
                  <a:gd name="connsiteY5-54" fmla="*/ 1332019 h 1598867"/>
                  <a:gd name="connsiteX6-55" fmla="*/ 259732 w 1622438"/>
                  <a:gd name="connsiteY6-56" fmla="*/ 1449432 h 1598867"/>
                  <a:gd name="connsiteX7-57" fmla="*/ 416283 w 1622438"/>
                  <a:gd name="connsiteY7-58" fmla="*/ 1598867 h 1598867"/>
                  <a:gd name="connsiteX8-59" fmla="*/ 1152785 w 1622438"/>
                  <a:gd name="connsiteY8-60" fmla="*/ 1577519 h 1598867"/>
                  <a:gd name="connsiteX9-61" fmla="*/ 1348473 w 1622438"/>
                  <a:gd name="connsiteY9-62" fmla="*/ 1424526 h 1598867"/>
                  <a:gd name="connsiteX10-63" fmla="*/ 1330683 w 1622438"/>
                  <a:gd name="connsiteY10-64" fmla="*/ 1253743 h 1598867"/>
                  <a:gd name="connsiteX11-65" fmla="*/ 1483676 w 1622438"/>
                  <a:gd name="connsiteY11-66" fmla="*/ 1278649 h 1598867"/>
                  <a:gd name="connsiteX12-67" fmla="*/ 1615322 w 1622438"/>
                  <a:gd name="connsiteY12-68" fmla="*/ 1147004 h 1598867"/>
                  <a:gd name="connsiteX13-69" fmla="*/ 1622438 w 1622438"/>
                  <a:gd name="connsiteY13-70" fmla="*/ 435408 h 1598867"/>
                  <a:gd name="connsiteX14-71" fmla="*/ 1480118 w 1622438"/>
                  <a:gd name="connsiteY14-72" fmla="*/ 285973 h 1598867"/>
                  <a:gd name="connsiteX15-73" fmla="*/ 1334241 w 1622438"/>
                  <a:gd name="connsiteY15-74" fmla="*/ 310879 h 1598867"/>
                  <a:gd name="connsiteX16-75" fmla="*/ 1369821 w 1622438"/>
                  <a:gd name="connsiteY16-76" fmla="*/ 175676 h 1598867"/>
                  <a:gd name="connsiteX17-77" fmla="*/ 1170574 w 1622438"/>
                  <a:gd name="connsiteY17-78" fmla="*/ 44031 h 1598867"/>
                  <a:gd name="connsiteX18-79" fmla="*/ 501675 w 1622438"/>
                  <a:gd name="connsiteY18-80" fmla="*/ 12009 h 1598867"/>
                  <a:gd name="connsiteX19-81" fmla="*/ 256174 w 1622438"/>
                  <a:gd name="connsiteY19-82" fmla="*/ 115191 h 1598867"/>
                  <a:gd name="connsiteX20-83" fmla="*/ 305986 w 1622438"/>
                  <a:gd name="connsiteY20-84" fmla="*/ 328669 h 1598867"/>
                  <a:gd name="connsiteX0-85" fmla="*/ 305986 w 1622438"/>
                  <a:gd name="connsiteY0-86" fmla="*/ 328669 h 1598867"/>
                  <a:gd name="connsiteX1-87" fmla="*/ 149435 w 1622438"/>
                  <a:gd name="connsiteY1-88" fmla="*/ 289531 h 1598867"/>
                  <a:gd name="connsiteX2-89" fmla="*/ 0 w 1622438"/>
                  <a:gd name="connsiteY2-90" fmla="*/ 414061 h 1598867"/>
                  <a:gd name="connsiteX3-91" fmla="*/ 3558 w 1622438"/>
                  <a:gd name="connsiteY3-92" fmla="*/ 1058054 h 1598867"/>
                  <a:gd name="connsiteX4-93" fmla="*/ 174341 w 1622438"/>
                  <a:gd name="connsiteY4-94" fmla="*/ 1342693 h 1598867"/>
                  <a:gd name="connsiteX5-95" fmla="*/ 291754 w 1622438"/>
                  <a:gd name="connsiteY5-96" fmla="*/ 1332019 h 1598867"/>
                  <a:gd name="connsiteX6-97" fmla="*/ 259732 w 1622438"/>
                  <a:gd name="connsiteY6-98" fmla="*/ 1449432 h 1598867"/>
                  <a:gd name="connsiteX7-99" fmla="*/ 416283 w 1622438"/>
                  <a:gd name="connsiteY7-100" fmla="*/ 1598867 h 1598867"/>
                  <a:gd name="connsiteX8-101" fmla="*/ 1152785 w 1622438"/>
                  <a:gd name="connsiteY8-102" fmla="*/ 1577519 h 1598867"/>
                  <a:gd name="connsiteX9-103" fmla="*/ 1348473 w 1622438"/>
                  <a:gd name="connsiteY9-104" fmla="*/ 1424526 h 1598867"/>
                  <a:gd name="connsiteX10-105" fmla="*/ 1330683 w 1622438"/>
                  <a:gd name="connsiteY10-106" fmla="*/ 1253743 h 1598867"/>
                  <a:gd name="connsiteX11-107" fmla="*/ 1483676 w 1622438"/>
                  <a:gd name="connsiteY11-108" fmla="*/ 1278649 h 1598867"/>
                  <a:gd name="connsiteX12-109" fmla="*/ 1615322 w 1622438"/>
                  <a:gd name="connsiteY12-110" fmla="*/ 1147004 h 1598867"/>
                  <a:gd name="connsiteX13-111" fmla="*/ 1622438 w 1622438"/>
                  <a:gd name="connsiteY13-112" fmla="*/ 435408 h 1598867"/>
                  <a:gd name="connsiteX14-113" fmla="*/ 1480118 w 1622438"/>
                  <a:gd name="connsiteY14-114" fmla="*/ 285973 h 1598867"/>
                  <a:gd name="connsiteX15-115" fmla="*/ 1334241 w 1622438"/>
                  <a:gd name="connsiteY15-116" fmla="*/ 310879 h 1598867"/>
                  <a:gd name="connsiteX16-117" fmla="*/ 1369821 w 1622438"/>
                  <a:gd name="connsiteY16-118" fmla="*/ 175676 h 1598867"/>
                  <a:gd name="connsiteX17-119" fmla="*/ 1170574 w 1622438"/>
                  <a:gd name="connsiteY17-120" fmla="*/ 44031 h 1598867"/>
                  <a:gd name="connsiteX18-121" fmla="*/ 501675 w 1622438"/>
                  <a:gd name="connsiteY18-122" fmla="*/ 12009 h 1598867"/>
                  <a:gd name="connsiteX19-123" fmla="*/ 256174 w 1622438"/>
                  <a:gd name="connsiteY19-124" fmla="*/ 115191 h 1598867"/>
                  <a:gd name="connsiteX20-125" fmla="*/ 305986 w 1622438"/>
                  <a:gd name="connsiteY20-126" fmla="*/ 328669 h 1598867"/>
                  <a:gd name="connsiteX0-127" fmla="*/ 305986 w 1622438"/>
                  <a:gd name="connsiteY0-128" fmla="*/ 328669 h 1598867"/>
                  <a:gd name="connsiteX1-129" fmla="*/ 149435 w 1622438"/>
                  <a:gd name="connsiteY1-130" fmla="*/ 289531 h 1598867"/>
                  <a:gd name="connsiteX2-131" fmla="*/ 0 w 1622438"/>
                  <a:gd name="connsiteY2-132" fmla="*/ 414061 h 1598867"/>
                  <a:gd name="connsiteX3-133" fmla="*/ 3558 w 1622438"/>
                  <a:gd name="connsiteY3-134" fmla="*/ 1058054 h 1598867"/>
                  <a:gd name="connsiteX4-135" fmla="*/ 174341 w 1622438"/>
                  <a:gd name="connsiteY4-136" fmla="*/ 1342693 h 1598867"/>
                  <a:gd name="connsiteX5-137" fmla="*/ 291754 w 1622438"/>
                  <a:gd name="connsiteY5-138" fmla="*/ 1332019 h 1598867"/>
                  <a:gd name="connsiteX6-139" fmla="*/ 259732 w 1622438"/>
                  <a:gd name="connsiteY6-140" fmla="*/ 1449432 h 1598867"/>
                  <a:gd name="connsiteX7-141" fmla="*/ 416283 w 1622438"/>
                  <a:gd name="connsiteY7-142" fmla="*/ 1598867 h 1598867"/>
                  <a:gd name="connsiteX8-143" fmla="*/ 1152785 w 1622438"/>
                  <a:gd name="connsiteY8-144" fmla="*/ 1577519 h 1598867"/>
                  <a:gd name="connsiteX9-145" fmla="*/ 1348473 w 1622438"/>
                  <a:gd name="connsiteY9-146" fmla="*/ 1424526 h 1598867"/>
                  <a:gd name="connsiteX10-147" fmla="*/ 1330683 w 1622438"/>
                  <a:gd name="connsiteY10-148" fmla="*/ 1253743 h 1598867"/>
                  <a:gd name="connsiteX11-149" fmla="*/ 1483676 w 1622438"/>
                  <a:gd name="connsiteY11-150" fmla="*/ 1278649 h 1598867"/>
                  <a:gd name="connsiteX12-151" fmla="*/ 1615322 w 1622438"/>
                  <a:gd name="connsiteY12-152" fmla="*/ 1147004 h 1598867"/>
                  <a:gd name="connsiteX13-153" fmla="*/ 1622438 w 1622438"/>
                  <a:gd name="connsiteY13-154" fmla="*/ 435408 h 1598867"/>
                  <a:gd name="connsiteX14-155" fmla="*/ 1480118 w 1622438"/>
                  <a:gd name="connsiteY14-156" fmla="*/ 285973 h 1598867"/>
                  <a:gd name="connsiteX15-157" fmla="*/ 1334241 w 1622438"/>
                  <a:gd name="connsiteY15-158" fmla="*/ 310879 h 1598867"/>
                  <a:gd name="connsiteX16-159" fmla="*/ 1369821 w 1622438"/>
                  <a:gd name="connsiteY16-160" fmla="*/ 175676 h 1598867"/>
                  <a:gd name="connsiteX17-161" fmla="*/ 1170574 w 1622438"/>
                  <a:gd name="connsiteY17-162" fmla="*/ 44031 h 1598867"/>
                  <a:gd name="connsiteX18-163" fmla="*/ 501675 w 1622438"/>
                  <a:gd name="connsiteY18-164" fmla="*/ 12009 h 1598867"/>
                  <a:gd name="connsiteX19-165" fmla="*/ 256174 w 1622438"/>
                  <a:gd name="connsiteY19-166" fmla="*/ 115191 h 1598867"/>
                  <a:gd name="connsiteX20-167" fmla="*/ 305986 w 1622438"/>
                  <a:gd name="connsiteY20-168" fmla="*/ 328669 h 1598867"/>
                  <a:gd name="connsiteX0-169" fmla="*/ 305986 w 1622438"/>
                  <a:gd name="connsiteY0-170" fmla="*/ 328669 h 1598867"/>
                  <a:gd name="connsiteX1-171" fmla="*/ 149435 w 1622438"/>
                  <a:gd name="connsiteY1-172" fmla="*/ 289531 h 1598867"/>
                  <a:gd name="connsiteX2-173" fmla="*/ 0 w 1622438"/>
                  <a:gd name="connsiteY2-174" fmla="*/ 414061 h 1598867"/>
                  <a:gd name="connsiteX3-175" fmla="*/ 3558 w 1622438"/>
                  <a:gd name="connsiteY3-176" fmla="*/ 1058054 h 1598867"/>
                  <a:gd name="connsiteX4-177" fmla="*/ 174341 w 1622438"/>
                  <a:gd name="connsiteY4-178" fmla="*/ 1342693 h 1598867"/>
                  <a:gd name="connsiteX5-179" fmla="*/ 291754 w 1622438"/>
                  <a:gd name="connsiteY5-180" fmla="*/ 1332019 h 1598867"/>
                  <a:gd name="connsiteX6-181" fmla="*/ 259732 w 1622438"/>
                  <a:gd name="connsiteY6-182" fmla="*/ 1449432 h 1598867"/>
                  <a:gd name="connsiteX7-183" fmla="*/ 416283 w 1622438"/>
                  <a:gd name="connsiteY7-184" fmla="*/ 1598867 h 1598867"/>
                  <a:gd name="connsiteX8-185" fmla="*/ 1152785 w 1622438"/>
                  <a:gd name="connsiteY8-186" fmla="*/ 1577519 h 1598867"/>
                  <a:gd name="connsiteX9-187" fmla="*/ 1348473 w 1622438"/>
                  <a:gd name="connsiteY9-188" fmla="*/ 1424526 h 1598867"/>
                  <a:gd name="connsiteX10-189" fmla="*/ 1330683 w 1622438"/>
                  <a:gd name="connsiteY10-190" fmla="*/ 1253743 h 1598867"/>
                  <a:gd name="connsiteX11-191" fmla="*/ 1483676 w 1622438"/>
                  <a:gd name="connsiteY11-192" fmla="*/ 1278649 h 1598867"/>
                  <a:gd name="connsiteX12-193" fmla="*/ 1615322 w 1622438"/>
                  <a:gd name="connsiteY12-194" fmla="*/ 1147004 h 1598867"/>
                  <a:gd name="connsiteX13-195" fmla="*/ 1622438 w 1622438"/>
                  <a:gd name="connsiteY13-196" fmla="*/ 435408 h 1598867"/>
                  <a:gd name="connsiteX14-197" fmla="*/ 1480118 w 1622438"/>
                  <a:gd name="connsiteY14-198" fmla="*/ 285973 h 1598867"/>
                  <a:gd name="connsiteX15-199" fmla="*/ 1334241 w 1622438"/>
                  <a:gd name="connsiteY15-200" fmla="*/ 310879 h 1598867"/>
                  <a:gd name="connsiteX16-201" fmla="*/ 1369821 w 1622438"/>
                  <a:gd name="connsiteY16-202" fmla="*/ 175676 h 1598867"/>
                  <a:gd name="connsiteX17-203" fmla="*/ 1170574 w 1622438"/>
                  <a:gd name="connsiteY17-204" fmla="*/ 44031 h 1598867"/>
                  <a:gd name="connsiteX18-205" fmla="*/ 501675 w 1622438"/>
                  <a:gd name="connsiteY18-206" fmla="*/ 12009 h 1598867"/>
                  <a:gd name="connsiteX19-207" fmla="*/ 268011 w 1622438"/>
                  <a:gd name="connsiteY19-208" fmla="*/ 112231 h 1598867"/>
                  <a:gd name="connsiteX20-209" fmla="*/ 305986 w 1622438"/>
                  <a:gd name="connsiteY20-210" fmla="*/ 328669 h 1598867"/>
                  <a:gd name="connsiteX0-211" fmla="*/ 305986 w 1622438"/>
                  <a:gd name="connsiteY0-212" fmla="*/ 328669 h 1598867"/>
                  <a:gd name="connsiteX1-213" fmla="*/ 149435 w 1622438"/>
                  <a:gd name="connsiteY1-214" fmla="*/ 289531 h 1598867"/>
                  <a:gd name="connsiteX2-215" fmla="*/ 0 w 1622438"/>
                  <a:gd name="connsiteY2-216" fmla="*/ 414061 h 1598867"/>
                  <a:gd name="connsiteX3-217" fmla="*/ 3558 w 1622438"/>
                  <a:gd name="connsiteY3-218" fmla="*/ 1058054 h 1598867"/>
                  <a:gd name="connsiteX4-219" fmla="*/ 174341 w 1622438"/>
                  <a:gd name="connsiteY4-220" fmla="*/ 1342693 h 1598867"/>
                  <a:gd name="connsiteX5-221" fmla="*/ 291754 w 1622438"/>
                  <a:gd name="connsiteY5-222" fmla="*/ 1332019 h 1598867"/>
                  <a:gd name="connsiteX6-223" fmla="*/ 259732 w 1622438"/>
                  <a:gd name="connsiteY6-224" fmla="*/ 1449432 h 1598867"/>
                  <a:gd name="connsiteX7-225" fmla="*/ 416283 w 1622438"/>
                  <a:gd name="connsiteY7-226" fmla="*/ 1598867 h 1598867"/>
                  <a:gd name="connsiteX8-227" fmla="*/ 1152785 w 1622438"/>
                  <a:gd name="connsiteY8-228" fmla="*/ 1577519 h 1598867"/>
                  <a:gd name="connsiteX9-229" fmla="*/ 1348473 w 1622438"/>
                  <a:gd name="connsiteY9-230" fmla="*/ 1424526 h 1598867"/>
                  <a:gd name="connsiteX10-231" fmla="*/ 1330683 w 1622438"/>
                  <a:gd name="connsiteY10-232" fmla="*/ 1253743 h 1598867"/>
                  <a:gd name="connsiteX11-233" fmla="*/ 1483676 w 1622438"/>
                  <a:gd name="connsiteY11-234" fmla="*/ 1278649 h 1598867"/>
                  <a:gd name="connsiteX12-235" fmla="*/ 1615322 w 1622438"/>
                  <a:gd name="connsiteY12-236" fmla="*/ 1147004 h 1598867"/>
                  <a:gd name="connsiteX13-237" fmla="*/ 1622438 w 1622438"/>
                  <a:gd name="connsiteY13-238" fmla="*/ 435408 h 1598867"/>
                  <a:gd name="connsiteX14-239" fmla="*/ 1480118 w 1622438"/>
                  <a:gd name="connsiteY14-240" fmla="*/ 285973 h 1598867"/>
                  <a:gd name="connsiteX15-241" fmla="*/ 1334241 w 1622438"/>
                  <a:gd name="connsiteY15-242" fmla="*/ 310879 h 1598867"/>
                  <a:gd name="connsiteX16-243" fmla="*/ 1369821 w 1622438"/>
                  <a:gd name="connsiteY16-244" fmla="*/ 175676 h 1598867"/>
                  <a:gd name="connsiteX17-245" fmla="*/ 1170574 w 1622438"/>
                  <a:gd name="connsiteY17-246" fmla="*/ 44031 h 1598867"/>
                  <a:gd name="connsiteX18-247" fmla="*/ 501675 w 1622438"/>
                  <a:gd name="connsiteY18-248" fmla="*/ 12009 h 1598867"/>
                  <a:gd name="connsiteX19-249" fmla="*/ 268011 w 1622438"/>
                  <a:gd name="connsiteY19-250" fmla="*/ 112231 h 1598867"/>
                  <a:gd name="connsiteX20-251" fmla="*/ 305986 w 1622438"/>
                  <a:gd name="connsiteY20-252" fmla="*/ 328669 h 1598867"/>
                  <a:gd name="connsiteX0-253" fmla="*/ 305986 w 1622438"/>
                  <a:gd name="connsiteY0-254" fmla="*/ 328669 h 1598867"/>
                  <a:gd name="connsiteX1-255" fmla="*/ 149435 w 1622438"/>
                  <a:gd name="connsiteY1-256" fmla="*/ 289531 h 1598867"/>
                  <a:gd name="connsiteX2-257" fmla="*/ 0 w 1622438"/>
                  <a:gd name="connsiteY2-258" fmla="*/ 414061 h 1598867"/>
                  <a:gd name="connsiteX3-259" fmla="*/ 3558 w 1622438"/>
                  <a:gd name="connsiteY3-260" fmla="*/ 1058054 h 1598867"/>
                  <a:gd name="connsiteX4-261" fmla="*/ 174341 w 1622438"/>
                  <a:gd name="connsiteY4-262" fmla="*/ 1342693 h 1598867"/>
                  <a:gd name="connsiteX5-263" fmla="*/ 291754 w 1622438"/>
                  <a:gd name="connsiteY5-264" fmla="*/ 1332019 h 1598867"/>
                  <a:gd name="connsiteX6-265" fmla="*/ 259732 w 1622438"/>
                  <a:gd name="connsiteY6-266" fmla="*/ 1449432 h 1598867"/>
                  <a:gd name="connsiteX7-267" fmla="*/ 416283 w 1622438"/>
                  <a:gd name="connsiteY7-268" fmla="*/ 1598867 h 1598867"/>
                  <a:gd name="connsiteX8-269" fmla="*/ 1152785 w 1622438"/>
                  <a:gd name="connsiteY8-270" fmla="*/ 1577519 h 1598867"/>
                  <a:gd name="connsiteX9-271" fmla="*/ 1348473 w 1622438"/>
                  <a:gd name="connsiteY9-272" fmla="*/ 1424526 h 1598867"/>
                  <a:gd name="connsiteX10-273" fmla="*/ 1330683 w 1622438"/>
                  <a:gd name="connsiteY10-274" fmla="*/ 1253743 h 1598867"/>
                  <a:gd name="connsiteX11-275" fmla="*/ 1483676 w 1622438"/>
                  <a:gd name="connsiteY11-276" fmla="*/ 1278649 h 1598867"/>
                  <a:gd name="connsiteX12-277" fmla="*/ 1615322 w 1622438"/>
                  <a:gd name="connsiteY12-278" fmla="*/ 1147004 h 1598867"/>
                  <a:gd name="connsiteX13-279" fmla="*/ 1622438 w 1622438"/>
                  <a:gd name="connsiteY13-280" fmla="*/ 435408 h 1598867"/>
                  <a:gd name="connsiteX14-281" fmla="*/ 1480118 w 1622438"/>
                  <a:gd name="connsiteY14-282" fmla="*/ 285973 h 1598867"/>
                  <a:gd name="connsiteX15-283" fmla="*/ 1334241 w 1622438"/>
                  <a:gd name="connsiteY15-284" fmla="*/ 310879 h 1598867"/>
                  <a:gd name="connsiteX16-285" fmla="*/ 1369821 w 1622438"/>
                  <a:gd name="connsiteY16-286" fmla="*/ 175676 h 1598867"/>
                  <a:gd name="connsiteX17-287" fmla="*/ 1170574 w 1622438"/>
                  <a:gd name="connsiteY17-288" fmla="*/ 44031 h 1598867"/>
                  <a:gd name="connsiteX18-289" fmla="*/ 501675 w 1622438"/>
                  <a:gd name="connsiteY18-290" fmla="*/ 12009 h 1598867"/>
                  <a:gd name="connsiteX19-291" fmla="*/ 268011 w 1622438"/>
                  <a:gd name="connsiteY19-292" fmla="*/ 112231 h 1598867"/>
                  <a:gd name="connsiteX20-293" fmla="*/ 305986 w 1622438"/>
                  <a:gd name="connsiteY20-294" fmla="*/ 328669 h 1598867"/>
                  <a:gd name="connsiteX0-295" fmla="*/ 305986 w 1622438"/>
                  <a:gd name="connsiteY0-296" fmla="*/ 328669 h 1598867"/>
                  <a:gd name="connsiteX1-297" fmla="*/ 149435 w 1622438"/>
                  <a:gd name="connsiteY1-298" fmla="*/ 289531 h 1598867"/>
                  <a:gd name="connsiteX2-299" fmla="*/ 0 w 1622438"/>
                  <a:gd name="connsiteY2-300" fmla="*/ 414061 h 1598867"/>
                  <a:gd name="connsiteX3-301" fmla="*/ 3558 w 1622438"/>
                  <a:gd name="connsiteY3-302" fmla="*/ 1058054 h 1598867"/>
                  <a:gd name="connsiteX4-303" fmla="*/ 174341 w 1622438"/>
                  <a:gd name="connsiteY4-304" fmla="*/ 1342693 h 1598867"/>
                  <a:gd name="connsiteX5-305" fmla="*/ 291754 w 1622438"/>
                  <a:gd name="connsiteY5-306" fmla="*/ 1332019 h 1598867"/>
                  <a:gd name="connsiteX6-307" fmla="*/ 259732 w 1622438"/>
                  <a:gd name="connsiteY6-308" fmla="*/ 1449432 h 1598867"/>
                  <a:gd name="connsiteX7-309" fmla="*/ 416283 w 1622438"/>
                  <a:gd name="connsiteY7-310" fmla="*/ 1598867 h 1598867"/>
                  <a:gd name="connsiteX8-311" fmla="*/ 1152785 w 1622438"/>
                  <a:gd name="connsiteY8-312" fmla="*/ 1577519 h 1598867"/>
                  <a:gd name="connsiteX9-313" fmla="*/ 1348473 w 1622438"/>
                  <a:gd name="connsiteY9-314" fmla="*/ 1424526 h 1598867"/>
                  <a:gd name="connsiteX10-315" fmla="*/ 1330683 w 1622438"/>
                  <a:gd name="connsiteY10-316" fmla="*/ 1253743 h 1598867"/>
                  <a:gd name="connsiteX11-317" fmla="*/ 1483676 w 1622438"/>
                  <a:gd name="connsiteY11-318" fmla="*/ 1278649 h 1598867"/>
                  <a:gd name="connsiteX12-319" fmla="*/ 1615322 w 1622438"/>
                  <a:gd name="connsiteY12-320" fmla="*/ 1147004 h 1598867"/>
                  <a:gd name="connsiteX13-321" fmla="*/ 1622438 w 1622438"/>
                  <a:gd name="connsiteY13-322" fmla="*/ 435408 h 1598867"/>
                  <a:gd name="connsiteX14-323" fmla="*/ 1480118 w 1622438"/>
                  <a:gd name="connsiteY14-324" fmla="*/ 285973 h 1598867"/>
                  <a:gd name="connsiteX15-325" fmla="*/ 1334241 w 1622438"/>
                  <a:gd name="connsiteY15-326" fmla="*/ 310879 h 1598867"/>
                  <a:gd name="connsiteX16-327" fmla="*/ 1369821 w 1622438"/>
                  <a:gd name="connsiteY16-328" fmla="*/ 175676 h 1598867"/>
                  <a:gd name="connsiteX17-329" fmla="*/ 1170574 w 1622438"/>
                  <a:gd name="connsiteY17-330" fmla="*/ 44031 h 1598867"/>
                  <a:gd name="connsiteX18-331" fmla="*/ 501675 w 1622438"/>
                  <a:gd name="connsiteY18-332" fmla="*/ 12009 h 1598867"/>
                  <a:gd name="connsiteX19-333" fmla="*/ 282807 w 1622438"/>
                  <a:gd name="connsiteY19-334" fmla="*/ 106313 h 1598867"/>
                  <a:gd name="connsiteX20-335" fmla="*/ 305986 w 1622438"/>
                  <a:gd name="connsiteY20-336" fmla="*/ 328669 h 1598867"/>
                  <a:gd name="connsiteX0-337" fmla="*/ 305986 w 1622438"/>
                  <a:gd name="connsiteY0-338" fmla="*/ 328669 h 1598867"/>
                  <a:gd name="connsiteX1-339" fmla="*/ 149435 w 1622438"/>
                  <a:gd name="connsiteY1-340" fmla="*/ 289531 h 1598867"/>
                  <a:gd name="connsiteX2-341" fmla="*/ 0 w 1622438"/>
                  <a:gd name="connsiteY2-342" fmla="*/ 414061 h 1598867"/>
                  <a:gd name="connsiteX3-343" fmla="*/ 3558 w 1622438"/>
                  <a:gd name="connsiteY3-344" fmla="*/ 1058054 h 1598867"/>
                  <a:gd name="connsiteX4-345" fmla="*/ 174341 w 1622438"/>
                  <a:gd name="connsiteY4-346" fmla="*/ 1342693 h 1598867"/>
                  <a:gd name="connsiteX5-347" fmla="*/ 291754 w 1622438"/>
                  <a:gd name="connsiteY5-348" fmla="*/ 1332019 h 1598867"/>
                  <a:gd name="connsiteX6-349" fmla="*/ 259732 w 1622438"/>
                  <a:gd name="connsiteY6-350" fmla="*/ 1449432 h 1598867"/>
                  <a:gd name="connsiteX7-351" fmla="*/ 416283 w 1622438"/>
                  <a:gd name="connsiteY7-352" fmla="*/ 1598867 h 1598867"/>
                  <a:gd name="connsiteX8-353" fmla="*/ 1152785 w 1622438"/>
                  <a:gd name="connsiteY8-354" fmla="*/ 1577519 h 1598867"/>
                  <a:gd name="connsiteX9-355" fmla="*/ 1348473 w 1622438"/>
                  <a:gd name="connsiteY9-356" fmla="*/ 1424526 h 1598867"/>
                  <a:gd name="connsiteX10-357" fmla="*/ 1330683 w 1622438"/>
                  <a:gd name="connsiteY10-358" fmla="*/ 1253743 h 1598867"/>
                  <a:gd name="connsiteX11-359" fmla="*/ 1483676 w 1622438"/>
                  <a:gd name="connsiteY11-360" fmla="*/ 1278649 h 1598867"/>
                  <a:gd name="connsiteX12-361" fmla="*/ 1615322 w 1622438"/>
                  <a:gd name="connsiteY12-362" fmla="*/ 1147004 h 1598867"/>
                  <a:gd name="connsiteX13-363" fmla="*/ 1622438 w 1622438"/>
                  <a:gd name="connsiteY13-364" fmla="*/ 435408 h 1598867"/>
                  <a:gd name="connsiteX14-365" fmla="*/ 1480118 w 1622438"/>
                  <a:gd name="connsiteY14-366" fmla="*/ 285973 h 1598867"/>
                  <a:gd name="connsiteX15-367" fmla="*/ 1334241 w 1622438"/>
                  <a:gd name="connsiteY15-368" fmla="*/ 310879 h 1598867"/>
                  <a:gd name="connsiteX16-369" fmla="*/ 1369821 w 1622438"/>
                  <a:gd name="connsiteY16-370" fmla="*/ 175676 h 1598867"/>
                  <a:gd name="connsiteX17-371" fmla="*/ 1170574 w 1622438"/>
                  <a:gd name="connsiteY17-372" fmla="*/ 44031 h 1598867"/>
                  <a:gd name="connsiteX18-373" fmla="*/ 501675 w 1622438"/>
                  <a:gd name="connsiteY18-374" fmla="*/ 12009 h 1598867"/>
                  <a:gd name="connsiteX19-375" fmla="*/ 282807 w 1622438"/>
                  <a:gd name="connsiteY19-376" fmla="*/ 106313 h 1598867"/>
                  <a:gd name="connsiteX20-377" fmla="*/ 305986 w 1622438"/>
                  <a:gd name="connsiteY20-378" fmla="*/ 328669 h 1598867"/>
                  <a:gd name="connsiteX0-379" fmla="*/ 305986 w 1622438"/>
                  <a:gd name="connsiteY0-380" fmla="*/ 328669 h 1598867"/>
                  <a:gd name="connsiteX1-381" fmla="*/ 149435 w 1622438"/>
                  <a:gd name="connsiteY1-382" fmla="*/ 289531 h 1598867"/>
                  <a:gd name="connsiteX2-383" fmla="*/ 0 w 1622438"/>
                  <a:gd name="connsiteY2-384" fmla="*/ 414061 h 1598867"/>
                  <a:gd name="connsiteX3-385" fmla="*/ 3558 w 1622438"/>
                  <a:gd name="connsiteY3-386" fmla="*/ 1058054 h 1598867"/>
                  <a:gd name="connsiteX4-387" fmla="*/ 174341 w 1622438"/>
                  <a:gd name="connsiteY4-388" fmla="*/ 1342693 h 1598867"/>
                  <a:gd name="connsiteX5-389" fmla="*/ 291754 w 1622438"/>
                  <a:gd name="connsiteY5-390" fmla="*/ 1332019 h 1598867"/>
                  <a:gd name="connsiteX6-391" fmla="*/ 259732 w 1622438"/>
                  <a:gd name="connsiteY6-392" fmla="*/ 1449432 h 1598867"/>
                  <a:gd name="connsiteX7-393" fmla="*/ 416283 w 1622438"/>
                  <a:gd name="connsiteY7-394" fmla="*/ 1598867 h 1598867"/>
                  <a:gd name="connsiteX8-395" fmla="*/ 1152785 w 1622438"/>
                  <a:gd name="connsiteY8-396" fmla="*/ 1577519 h 1598867"/>
                  <a:gd name="connsiteX9-397" fmla="*/ 1348473 w 1622438"/>
                  <a:gd name="connsiteY9-398" fmla="*/ 1424526 h 1598867"/>
                  <a:gd name="connsiteX10-399" fmla="*/ 1330683 w 1622438"/>
                  <a:gd name="connsiteY10-400" fmla="*/ 1253743 h 1598867"/>
                  <a:gd name="connsiteX11-401" fmla="*/ 1483676 w 1622438"/>
                  <a:gd name="connsiteY11-402" fmla="*/ 1278649 h 1598867"/>
                  <a:gd name="connsiteX12-403" fmla="*/ 1615322 w 1622438"/>
                  <a:gd name="connsiteY12-404" fmla="*/ 1147004 h 1598867"/>
                  <a:gd name="connsiteX13-405" fmla="*/ 1622438 w 1622438"/>
                  <a:gd name="connsiteY13-406" fmla="*/ 435408 h 1598867"/>
                  <a:gd name="connsiteX14-407" fmla="*/ 1480118 w 1622438"/>
                  <a:gd name="connsiteY14-408" fmla="*/ 285973 h 1598867"/>
                  <a:gd name="connsiteX15-409" fmla="*/ 1334241 w 1622438"/>
                  <a:gd name="connsiteY15-410" fmla="*/ 310879 h 1598867"/>
                  <a:gd name="connsiteX16-411" fmla="*/ 1369821 w 1622438"/>
                  <a:gd name="connsiteY16-412" fmla="*/ 175676 h 1598867"/>
                  <a:gd name="connsiteX17-413" fmla="*/ 1170574 w 1622438"/>
                  <a:gd name="connsiteY17-414" fmla="*/ 44031 h 1598867"/>
                  <a:gd name="connsiteX18-415" fmla="*/ 501675 w 1622438"/>
                  <a:gd name="connsiteY18-416" fmla="*/ 12009 h 1598867"/>
                  <a:gd name="connsiteX19-417" fmla="*/ 282807 w 1622438"/>
                  <a:gd name="connsiteY19-418" fmla="*/ 106313 h 1598867"/>
                  <a:gd name="connsiteX20-419" fmla="*/ 305986 w 1622438"/>
                  <a:gd name="connsiteY20-420" fmla="*/ 328669 h 1598867"/>
                  <a:gd name="connsiteX0-421" fmla="*/ 305986 w 1622438"/>
                  <a:gd name="connsiteY0-422" fmla="*/ 332410 h 1602608"/>
                  <a:gd name="connsiteX1-423" fmla="*/ 149435 w 1622438"/>
                  <a:gd name="connsiteY1-424" fmla="*/ 293272 h 1602608"/>
                  <a:gd name="connsiteX2-425" fmla="*/ 0 w 1622438"/>
                  <a:gd name="connsiteY2-426" fmla="*/ 417802 h 1602608"/>
                  <a:gd name="connsiteX3-427" fmla="*/ 3558 w 1622438"/>
                  <a:gd name="connsiteY3-428" fmla="*/ 1061795 h 1602608"/>
                  <a:gd name="connsiteX4-429" fmla="*/ 174341 w 1622438"/>
                  <a:gd name="connsiteY4-430" fmla="*/ 1346434 h 1602608"/>
                  <a:gd name="connsiteX5-431" fmla="*/ 291754 w 1622438"/>
                  <a:gd name="connsiteY5-432" fmla="*/ 1335760 h 1602608"/>
                  <a:gd name="connsiteX6-433" fmla="*/ 259732 w 1622438"/>
                  <a:gd name="connsiteY6-434" fmla="*/ 1453173 h 1602608"/>
                  <a:gd name="connsiteX7-435" fmla="*/ 416283 w 1622438"/>
                  <a:gd name="connsiteY7-436" fmla="*/ 1602608 h 1602608"/>
                  <a:gd name="connsiteX8-437" fmla="*/ 1152785 w 1622438"/>
                  <a:gd name="connsiteY8-438" fmla="*/ 1581260 h 1602608"/>
                  <a:gd name="connsiteX9-439" fmla="*/ 1348473 w 1622438"/>
                  <a:gd name="connsiteY9-440" fmla="*/ 1428267 h 1602608"/>
                  <a:gd name="connsiteX10-441" fmla="*/ 1330683 w 1622438"/>
                  <a:gd name="connsiteY10-442" fmla="*/ 1257484 h 1602608"/>
                  <a:gd name="connsiteX11-443" fmla="*/ 1483676 w 1622438"/>
                  <a:gd name="connsiteY11-444" fmla="*/ 1282390 h 1602608"/>
                  <a:gd name="connsiteX12-445" fmla="*/ 1615322 w 1622438"/>
                  <a:gd name="connsiteY12-446" fmla="*/ 1150745 h 1602608"/>
                  <a:gd name="connsiteX13-447" fmla="*/ 1622438 w 1622438"/>
                  <a:gd name="connsiteY13-448" fmla="*/ 439149 h 1602608"/>
                  <a:gd name="connsiteX14-449" fmla="*/ 1480118 w 1622438"/>
                  <a:gd name="connsiteY14-450" fmla="*/ 289714 h 1602608"/>
                  <a:gd name="connsiteX15-451" fmla="*/ 1334241 w 1622438"/>
                  <a:gd name="connsiteY15-452" fmla="*/ 314620 h 1602608"/>
                  <a:gd name="connsiteX16-453" fmla="*/ 1369821 w 1622438"/>
                  <a:gd name="connsiteY16-454" fmla="*/ 179417 h 1602608"/>
                  <a:gd name="connsiteX17-455" fmla="*/ 1170574 w 1622438"/>
                  <a:gd name="connsiteY17-456" fmla="*/ 47772 h 1602608"/>
                  <a:gd name="connsiteX18-457" fmla="*/ 501675 w 1622438"/>
                  <a:gd name="connsiteY18-458" fmla="*/ 15750 h 1602608"/>
                  <a:gd name="connsiteX19-459" fmla="*/ 282807 w 1622438"/>
                  <a:gd name="connsiteY19-460" fmla="*/ 110054 h 1602608"/>
                  <a:gd name="connsiteX20-461" fmla="*/ 305986 w 1622438"/>
                  <a:gd name="connsiteY20-462" fmla="*/ 332410 h 1602608"/>
                  <a:gd name="connsiteX0-463" fmla="*/ 305986 w 1622438"/>
                  <a:gd name="connsiteY0-464" fmla="*/ 332410 h 1602608"/>
                  <a:gd name="connsiteX1-465" fmla="*/ 149435 w 1622438"/>
                  <a:gd name="connsiteY1-466" fmla="*/ 293272 h 1602608"/>
                  <a:gd name="connsiteX2-467" fmla="*/ 0 w 1622438"/>
                  <a:gd name="connsiteY2-468" fmla="*/ 417802 h 1602608"/>
                  <a:gd name="connsiteX3-469" fmla="*/ 3558 w 1622438"/>
                  <a:gd name="connsiteY3-470" fmla="*/ 1061795 h 1602608"/>
                  <a:gd name="connsiteX4-471" fmla="*/ 174341 w 1622438"/>
                  <a:gd name="connsiteY4-472" fmla="*/ 1346434 h 1602608"/>
                  <a:gd name="connsiteX5-473" fmla="*/ 291754 w 1622438"/>
                  <a:gd name="connsiteY5-474" fmla="*/ 1335760 h 1602608"/>
                  <a:gd name="connsiteX6-475" fmla="*/ 259732 w 1622438"/>
                  <a:gd name="connsiteY6-476" fmla="*/ 1453173 h 1602608"/>
                  <a:gd name="connsiteX7-477" fmla="*/ 416283 w 1622438"/>
                  <a:gd name="connsiteY7-478" fmla="*/ 1602608 h 1602608"/>
                  <a:gd name="connsiteX8-479" fmla="*/ 1152785 w 1622438"/>
                  <a:gd name="connsiteY8-480" fmla="*/ 1581260 h 1602608"/>
                  <a:gd name="connsiteX9-481" fmla="*/ 1348473 w 1622438"/>
                  <a:gd name="connsiteY9-482" fmla="*/ 1428267 h 1602608"/>
                  <a:gd name="connsiteX10-483" fmla="*/ 1330683 w 1622438"/>
                  <a:gd name="connsiteY10-484" fmla="*/ 1257484 h 1602608"/>
                  <a:gd name="connsiteX11-485" fmla="*/ 1483676 w 1622438"/>
                  <a:gd name="connsiteY11-486" fmla="*/ 1282390 h 1602608"/>
                  <a:gd name="connsiteX12-487" fmla="*/ 1615322 w 1622438"/>
                  <a:gd name="connsiteY12-488" fmla="*/ 1150745 h 1602608"/>
                  <a:gd name="connsiteX13-489" fmla="*/ 1622438 w 1622438"/>
                  <a:gd name="connsiteY13-490" fmla="*/ 439149 h 1602608"/>
                  <a:gd name="connsiteX14-491" fmla="*/ 1480118 w 1622438"/>
                  <a:gd name="connsiteY14-492" fmla="*/ 289714 h 1602608"/>
                  <a:gd name="connsiteX15-493" fmla="*/ 1334241 w 1622438"/>
                  <a:gd name="connsiteY15-494" fmla="*/ 314620 h 1602608"/>
                  <a:gd name="connsiteX16-495" fmla="*/ 1369821 w 1622438"/>
                  <a:gd name="connsiteY16-496" fmla="*/ 179417 h 1602608"/>
                  <a:gd name="connsiteX17-497" fmla="*/ 1170574 w 1622438"/>
                  <a:gd name="connsiteY17-498" fmla="*/ 47772 h 1602608"/>
                  <a:gd name="connsiteX18-499" fmla="*/ 501675 w 1622438"/>
                  <a:gd name="connsiteY18-500" fmla="*/ 15750 h 1602608"/>
                  <a:gd name="connsiteX19-501" fmla="*/ 282807 w 1622438"/>
                  <a:gd name="connsiteY19-502" fmla="*/ 110054 h 1602608"/>
                  <a:gd name="connsiteX20-503" fmla="*/ 305986 w 1622438"/>
                  <a:gd name="connsiteY20-504" fmla="*/ 332410 h 1602608"/>
                  <a:gd name="connsiteX0-505" fmla="*/ 305986 w 1622438"/>
                  <a:gd name="connsiteY0-506" fmla="*/ 332410 h 1602608"/>
                  <a:gd name="connsiteX1-507" fmla="*/ 149435 w 1622438"/>
                  <a:gd name="connsiteY1-508" fmla="*/ 293272 h 1602608"/>
                  <a:gd name="connsiteX2-509" fmla="*/ 0 w 1622438"/>
                  <a:gd name="connsiteY2-510" fmla="*/ 417802 h 1602608"/>
                  <a:gd name="connsiteX3-511" fmla="*/ 3558 w 1622438"/>
                  <a:gd name="connsiteY3-512" fmla="*/ 1061795 h 1602608"/>
                  <a:gd name="connsiteX4-513" fmla="*/ 174341 w 1622438"/>
                  <a:gd name="connsiteY4-514" fmla="*/ 1346434 h 1602608"/>
                  <a:gd name="connsiteX5-515" fmla="*/ 291754 w 1622438"/>
                  <a:gd name="connsiteY5-516" fmla="*/ 1335760 h 1602608"/>
                  <a:gd name="connsiteX6-517" fmla="*/ 259732 w 1622438"/>
                  <a:gd name="connsiteY6-518" fmla="*/ 1453173 h 1602608"/>
                  <a:gd name="connsiteX7-519" fmla="*/ 416283 w 1622438"/>
                  <a:gd name="connsiteY7-520" fmla="*/ 1602608 h 1602608"/>
                  <a:gd name="connsiteX8-521" fmla="*/ 1152785 w 1622438"/>
                  <a:gd name="connsiteY8-522" fmla="*/ 1581260 h 1602608"/>
                  <a:gd name="connsiteX9-523" fmla="*/ 1348473 w 1622438"/>
                  <a:gd name="connsiteY9-524" fmla="*/ 1428267 h 1602608"/>
                  <a:gd name="connsiteX10-525" fmla="*/ 1330683 w 1622438"/>
                  <a:gd name="connsiteY10-526" fmla="*/ 1257484 h 1602608"/>
                  <a:gd name="connsiteX11-527" fmla="*/ 1483676 w 1622438"/>
                  <a:gd name="connsiteY11-528" fmla="*/ 1282390 h 1602608"/>
                  <a:gd name="connsiteX12-529" fmla="*/ 1615322 w 1622438"/>
                  <a:gd name="connsiteY12-530" fmla="*/ 1150745 h 1602608"/>
                  <a:gd name="connsiteX13-531" fmla="*/ 1622438 w 1622438"/>
                  <a:gd name="connsiteY13-532" fmla="*/ 439149 h 1602608"/>
                  <a:gd name="connsiteX14-533" fmla="*/ 1480118 w 1622438"/>
                  <a:gd name="connsiteY14-534" fmla="*/ 289714 h 1602608"/>
                  <a:gd name="connsiteX15-535" fmla="*/ 1334241 w 1622438"/>
                  <a:gd name="connsiteY15-536" fmla="*/ 314620 h 1602608"/>
                  <a:gd name="connsiteX16-537" fmla="*/ 1369821 w 1622438"/>
                  <a:gd name="connsiteY16-538" fmla="*/ 179417 h 1602608"/>
                  <a:gd name="connsiteX17-539" fmla="*/ 1170574 w 1622438"/>
                  <a:gd name="connsiteY17-540" fmla="*/ 47772 h 1602608"/>
                  <a:gd name="connsiteX18-541" fmla="*/ 501675 w 1622438"/>
                  <a:gd name="connsiteY18-542" fmla="*/ 15750 h 1602608"/>
                  <a:gd name="connsiteX19-543" fmla="*/ 282807 w 1622438"/>
                  <a:gd name="connsiteY19-544" fmla="*/ 110054 h 1602608"/>
                  <a:gd name="connsiteX20-545" fmla="*/ 305986 w 1622438"/>
                  <a:gd name="connsiteY20-546" fmla="*/ 332410 h 1602608"/>
                  <a:gd name="connsiteX0-547" fmla="*/ 305986 w 1622438"/>
                  <a:gd name="connsiteY0-548" fmla="*/ 332410 h 1602608"/>
                  <a:gd name="connsiteX1-549" fmla="*/ 149435 w 1622438"/>
                  <a:gd name="connsiteY1-550" fmla="*/ 293272 h 1602608"/>
                  <a:gd name="connsiteX2-551" fmla="*/ 0 w 1622438"/>
                  <a:gd name="connsiteY2-552" fmla="*/ 417802 h 1602608"/>
                  <a:gd name="connsiteX3-553" fmla="*/ 3558 w 1622438"/>
                  <a:gd name="connsiteY3-554" fmla="*/ 1061795 h 1602608"/>
                  <a:gd name="connsiteX4-555" fmla="*/ 174341 w 1622438"/>
                  <a:gd name="connsiteY4-556" fmla="*/ 1346434 h 1602608"/>
                  <a:gd name="connsiteX5-557" fmla="*/ 291754 w 1622438"/>
                  <a:gd name="connsiteY5-558" fmla="*/ 1335760 h 1602608"/>
                  <a:gd name="connsiteX6-559" fmla="*/ 259732 w 1622438"/>
                  <a:gd name="connsiteY6-560" fmla="*/ 1453173 h 1602608"/>
                  <a:gd name="connsiteX7-561" fmla="*/ 416283 w 1622438"/>
                  <a:gd name="connsiteY7-562" fmla="*/ 1602608 h 1602608"/>
                  <a:gd name="connsiteX8-563" fmla="*/ 1152785 w 1622438"/>
                  <a:gd name="connsiteY8-564" fmla="*/ 1581260 h 1602608"/>
                  <a:gd name="connsiteX9-565" fmla="*/ 1348473 w 1622438"/>
                  <a:gd name="connsiteY9-566" fmla="*/ 1428267 h 1602608"/>
                  <a:gd name="connsiteX10-567" fmla="*/ 1330683 w 1622438"/>
                  <a:gd name="connsiteY10-568" fmla="*/ 1257484 h 1602608"/>
                  <a:gd name="connsiteX11-569" fmla="*/ 1483676 w 1622438"/>
                  <a:gd name="connsiteY11-570" fmla="*/ 1282390 h 1602608"/>
                  <a:gd name="connsiteX12-571" fmla="*/ 1615322 w 1622438"/>
                  <a:gd name="connsiteY12-572" fmla="*/ 1150745 h 1602608"/>
                  <a:gd name="connsiteX13-573" fmla="*/ 1622438 w 1622438"/>
                  <a:gd name="connsiteY13-574" fmla="*/ 439149 h 1602608"/>
                  <a:gd name="connsiteX14-575" fmla="*/ 1480118 w 1622438"/>
                  <a:gd name="connsiteY14-576" fmla="*/ 289714 h 1602608"/>
                  <a:gd name="connsiteX15-577" fmla="*/ 1334241 w 1622438"/>
                  <a:gd name="connsiteY15-578" fmla="*/ 314620 h 1602608"/>
                  <a:gd name="connsiteX16-579" fmla="*/ 1369821 w 1622438"/>
                  <a:gd name="connsiteY16-580" fmla="*/ 179417 h 1602608"/>
                  <a:gd name="connsiteX17-581" fmla="*/ 1170574 w 1622438"/>
                  <a:gd name="connsiteY17-582" fmla="*/ 47772 h 1602608"/>
                  <a:gd name="connsiteX18-583" fmla="*/ 501675 w 1622438"/>
                  <a:gd name="connsiteY18-584" fmla="*/ 15750 h 1602608"/>
                  <a:gd name="connsiteX19-585" fmla="*/ 282807 w 1622438"/>
                  <a:gd name="connsiteY19-586" fmla="*/ 110054 h 1602608"/>
                  <a:gd name="connsiteX20-587" fmla="*/ 305986 w 1622438"/>
                  <a:gd name="connsiteY20-588" fmla="*/ 332410 h 1602608"/>
                  <a:gd name="connsiteX0-589" fmla="*/ 305986 w 1622438"/>
                  <a:gd name="connsiteY0-590" fmla="*/ 332410 h 1602608"/>
                  <a:gd name="connsiteX1-591" fmla="*/ 149435 w 1622438"/>
                  <a:gd name="connsiteY1-592" fmla="*/ 293272 h 1602608"/>
                  <a:gd name="connsiteX2-593" fmla="*/ 0 w 1622438"/>
                  <a:gd name="connsiteY2-594" fmla="*/ 417802 h 1602608"/>
                  <a:gd name="connsiteX3-595" fmla="*/ 3558 w 1622438"/>
                  <a:gd name="connsiteY3-596" fmla="*/ 1061795 h 1602608"/>
                  <a:gd name="connsiteX4-597" fmla="*/ 174341 w 1622438"/>
                  <a:gd name="connsiteY4-598" fmla="*/ 1346434 h 1602608"/>
                  <a:gd name="connsiteX5-599" fmla="*/ 291754 w 1622438"/>
                  <a:gd name="connsiteY5-600" fmla="*/ 1335760 h 1602608"/>
                  <a:gd name="connsiteX6-601" fmla="*/ 259732 w 1622438"/>
                  <a:gd name="connsiteY6-602" fmla="*/ 1453173 h 1602608"/>
                  <a:gd name="connsiteX7-603" fmla="*/ 416283 w 1622438"/>
                  <a:gd name="connsiteY7-604" fmla="*/ 1602608 h 1602608"/>
                  <a:gd name="connsiteX8-605" fmla="*/ 1152785 w 1622438"/>
                  <a:gd name="connsiteY8-606" fmla="*/ 1581260 h 1602608"/>
                  <a:gd name="connsiteX9-607" fmla="*/ 1348473 w 1622438"/>
                  <a:gd name="connsiteY9-608" fmla="*/ 1428267 h 1602608"/>
                  <a:gd name="connsiteX10-609" fmla="*/ 1330683 w 1622438"/>
                  <a:gd name="connsiteY10-610" fmla="*/ 1257484 h 1602608"/>
                  <a:gd name="connsiteX11-611" fmla="*/ 1483676 w 1622438"/>
                  <a:gd name="connsiteY11-612" fmla="*/ 1282390 h 1602608"/>
                  <a:gd name="connsiteX12-613" fmla="*/ 1615322 w 1622438"/>
                  <a:gd name="connsiteY12-614" fmla="*/ 1150745 h 1602608"/>
                  <a:gd name="connsiteX13-615" fmla="*/ 1622438 w 1622438"/>
                  <a:gd name="connsiteY13-616" fmla="*/ 439149 h 1602608"/>
                  <a:gd name="connsiteX14-617" fmla="*/ 1480118 w 1622438"/>
                  <a:gd name="connsiteY14-618" fmla="*/ 289714 h 1602608"/>
                  <a:gd name="connsiteX15-619" fmla="*/ 1334241 w 1622438"/>
                  <a:gd name="connsiteY15-620" fmla="*/ 314620 h 1602608"/>
                  <a:gd name="connsiteX16-621" fmla="*/ 1369821 w 1622438"/>
                  <a:gd name="connsiteY16-622" fmla="*/ 179417 h 1602608"/>
                  <a:gd name="connsiteX17-623" fmla="*/ 1170574 w 1622438"/>
                  <a:gd name="connsiteY17-624" fmla="*/ 47772 h 1602608"/>
                  <a:gd name="connsiteX18-625" fmla="*/ 501675 w 1622438"/>
                  <a:gd name="connsiteY18-626" fmla="*/ 15750 h 1602608"/>
                  <a:gd name="connsiteX19-627" fmla="*/ 282807 w 1622438"/>
                  <a:gd name="connsiteY19-628" fmla="*/ 110054 h 1602608"/>
                  <a:gd name="connsiteX20-629" fmla="*/ 305986 w 1622438"/>
                  <a:gd name="connsiteY20-630" fmla="*/ 332410 h 1602608"/>
                  <a:gd name="connsiteX0-631" fmla="*/ 305986 w 1622438"/>
                  <a:gd name="connsiteY0-632" fmla="*/ 335849 h 1606047"/>
                  <a:gd name="connsiteX1-633" fmla="*/ 149435 w 1622438"/>
                  <a:gd name="connsiteY1-634" fmla="*/ 296711 h 1606047"/>
                  <a:gd name="connsiteX2-635" fmla="*/ 0 w 1622438"/>
                  <a:gd name="connsiteY2-636" fmla="*/ 421241 h 1606047"/>
                  <a:gd name="connsiteX3-637" fmla="*/ 3558 w 1622438"/>
                  <a:gd name="connsiteY3-638" fmla="*/ 1065234 h 1606047"/>
                  <a:gd name="connsiteX4-639" fmla="*/ 174341 w 1622438"/>
                  <a:gd name="connsiteY4-640" fmla="*/ 1349873 h 1606047"/>
                  <a:gd name="connsiteX5-641" fmla="*/ 291754 w 1622438"/>
                  <a:gd name="connsiteY5-642" fmla="*/ 1339199 h 1606047"/>
                  <a:gd name="connsiteX6-643" fmla="*/ 259732 w 1622438"/>
                  <a:gd name="connsiteY6-644" fmla="*/ 1456612 h 1606047"/>
                  <a:gd name="connsiteX7-645" fmla="*/ 416283 w 1622438"/>
                  <a:gd name="connsiteY7-646" fmla="*/ 1606047 h 1606047"/>
                  <a:gd name="connsiteX8-647" fmla="*/ 1152785 w 1622438"/>
                  <a:gd name="connsiteY8-648" fmla="*/ 1584699 h 1606047"/>
                  <a:gd name="connsiteX9-649" fmla="*/ 1348473 w 1622438"/>
                  <a:gd name="connsiteY9-650" fmla="*/ 1431706 h 1606047"/>
                  <a:gd name="connsiteX10-651" fmla="*/ 1330683 w 1622438"/>
                  <a:gd name="connsiteY10-652" fmla="*/ 1260923 h 1606047"/>
                  <a:gd name="connsiteX11-653" fmla="*/ 1483676 w 1622438"/>
                  <a:gd name="connsiteY11-654" fmla="*/ 1285829 h 1606047"/>
                  <a:gd name="connsiteX12-655" fmla="*/ 1615322 w 1622438"/>
                  <a:gd name="connsiteY12-656" fmla="*/ 1154184 h 1606047"/>
                  <a:gd name="connsiteX13-657" fmla="*/ 1622438 w 1622438"/>
                  <a:gd name="connsiteY13-658" fmla="*/ 442588 h 1606047"/>
                  <a:gd name="connsiteX14-659" fmla="*/ 1480118 w 1622438"/>
                  <a:gd name="connsiteY14-660" fmla="*/ 293153 h 1606047"/>
                  <a:gd name="connsiteX15-661" fmla="*/ 1334241 w 1622438"/>
                  <a:gd name="connsiteY15-662" fmla="*/ 318059 h 1606047"/>
                  <a:gd name="connsiteX16-663" fmla="*/ 1369821 w 1622438"/>
                  <a:gd name="connsiteY16-664" fmla="*/ 182856 h 1606047"/>
                  <a:gd name="connsiteX17-665" fmla="*/ 1141754 w 1622438"/>
                  <a:gd name="connsiteY17-666" fmla="*/ 38111 h 1606047"/>
                  <a:gd name="connsiteX18-667" fmla="*/ 501675 w 1622438"/>
                  <a:gd name="connsiteY18-668" fmla="*/ 19189 h 1606047"/>
                  <a:gd name="connsiteX19-669" fmla="*/ 282807 w 1622438"/>
                  <a:gd name="connsiteY19-670" fmla="*/ 113493 h 1606047"/>
                  <a:gd name="connsiteX20-671" fmla="*/ 305986 w 1622438"/>
                  <a:gd name="connsiteY20-672" fmla="*/ 335849 h 1606047"/>
                  <a:gd name="connsiteX0-673" fmla="*/ 305986 w 1622438"/>
                  <a:gd name="connsiteY0-674" fmla="*/ 335849 h 1606047"/>
                  <a:gd name="connsiteX1-675" fmla="*/ 149435 w 1622438"/>
                  <a:gd name="connsiteY1-676" fmla="*/ 296711 h 1606047"/>
                  <a:gd name="connsiteX2-677" fmla="*/ 0 w 1622438"/>
                  <a:gd name="connsiteY2-678" fmla="*/ 421241 h 1606047"/>
                  <a:gd name="connsiteX3-679" fmla="*/ 3558 w 1622438"/>
                  <a:gd name="connsiteY3-680" fmla="*/ 1065234 h 1606047"/>
                  <a:gd name="connsiteX4-681" fmla="*/ 174341 w 1622438"/>
                  <a:gd name="connsiteY4-682" fmla="*/ 1349873 h 1606047"/>
                  <a:gd name="connsiteX5-683" fmla="*/ 291754 w 1622438"/>
                  <a:gd name="connsiteY5-684" fmla="*/ 1339199 h 1606047"/>
                  <a:gd name="connsiteX6-685" fmla="*/ 259732 w 1622438"/>
                  <a:gd name="connsiteY6-686" fmla="*/ 1456612 h 1606047"/>
                  <a:gd name="connsiteX7-687" fmla="*/ 416283 w 1622438"/>
                  <a:gd name="connsiteY7-688" fmla="*/ 1606047 h 1606047"/>
                  <a:gd name="connsiteX8-689" fmla="*/ 1152785 w 1622438"/>
                  <a:gd name="connsiteY8-690" fmla="*/ 1584699 h 1606047"/>
                  <a:gd name="connsiteX9-691" fmla="*/ 1348473 w 1622438"/>
                  <a:gd name="connsiteY9-692" fmla="*/ 1431706 h 1606047"/>
                  <a:gd name="connsiteX10-693" fmla="*/ 1330683 w 1622438"/>
                  <a:gd name="connsiteY10-694" fmla="*/ 1260923 h 1606047"/>
                  <a:gd name="connsiteX11-695" fmla="*/ 1483676 w 1622438"/>
                  <a:gd name="connsiteY11-696" fmla="*/ 1285829 h 1606047"/>
                  <a:gd name="connsiteX12-697" fmla="*/ 1615322 w 1622438"/>
                  <a:gd name="connsiteY12-698" fmla="*/ 1154184 h 1606047"/>
                  <a:gd name="connsiteX13-699" fmla="*/ 1622438 w 1622438"/>
                  <a:gd name="connsiteY13-700" fmla="*/ 442588 h 1606047"/>
                  <a:gd name="connsiteX14-701" fmla="*/ 1480118 w 1622438"/>
                  <a:gd name="connsiteY14-702" fmla="*/ 293153 h 1606047"/>
                  <a:gd name="connsiteX15-703" fmla="*/ 1334241 w 1622438"/>
                  <a:gd name="connsiteY15-704" fmla="*/ 318059 h 1606047"/>
                  <a:gd name="connsiteX16-705" fmla="*/ 1369821 w 1622438"/>
                  <a:gd name="connsiteY16-706" fmla="*/ 182856 h 1606047"/>
                  <a:gd name="connsiteX17-707" fmla="*/ 1141754 w 1622438"/>
                  <a:gd name="connsiteY17-708" fmla="*/ 38111 h 1606047"/>
                  <a:gd name="connsiteX18-709" fmla="*/ 501675 w 1622438"/>
                  <a:gd name="connsiteY18-710" fmla="*/ 19189 h 1606047"/>
                  <a:gd name="connsiteX19-711" fmla="*/ 282807 w 1622438"/>
                  <a:gd name="connsiteY19-712" fmla="*/ 113493 h 1606047"/>
                  <a:gd name="connsiteX20-713" fmla="*/ 305986 w 1622438"/>
                  <a:gd name="connsiteY20-714" fmla="*/ 335849 h 1606047"/>
                  <a:gd name="connsiteX0-715" fmla="*/ 305986 w 1622438"/>
                  <a:gd name="connsiteY0-716" fmla="*/ 332276 h 1602474"/>
                  <a:gd name="connsiteX1-717" fmla="*/ 149435 w 1622438"/>
                  <a:gd name="connsiteY1-718" fmla="*/ 293138 h 1602474"/>
                  <a:gd name="connsiteX2-719" fmla="*/ 0 w 1622438"/>
                  <a:gd name="connsiteY2-720" fmla="*/ 417668 h 1602474"/>
                  <a:gd name="connsiteX3-721" fmla="*/ 3558 w 1622438"/>
                  <a:gd name="connsiteY3-722" fmla="*/ 1061661 h 1602474"/>
                  <a:gd name="connsiteX4-723" fmla="*/ 174341 w 1622438"/>
                  <a:gd name="connsiteY4-724" fmla="*/ 1346300 h 1602474"/>
                  <a:gd name="connsiteX5-725" fmla="*/ 291754 w 1622438"/>
                  <a:gd name="connsiteY5-726" fmla="*/ 1335626 h 1602474"/>
                  <a:gd name="connsiteX6-727" fmla="*/ 259732 w 1622438"/>
                  <a:gd name="connsiteY6-728" fmla="*/ 1453039 h 1602474"/>
                  <a:gd name="connsiteX7-729" fmla="*/ 416283 w 1622438"/>
                  <a:gd name="connsiteY7-730" fmla="*/ 1602474 h 1602474"/>
                  <a:gd name="connsiteX8-731" fmla="*/ 1152785 w 1622438"/>
                  <a:gd name="connsiteY8-732" fmla="*/ 1581126 h 1602474"/>
                  <a:gd name="connsiteX9-733" fmla="*/ 1348473 w 1622438"/>
                  <a:gd name="connsiteY9-734" fmla="*/ 1428133 h 1602474"/>
                  <a:gd name="connsiteX10-735" fmla="*/ 1330683 w 1622438"/>
                  <a:gd name="connsiteY10-736" fmla="*/ 1257350 h 1602474"/>
                  <a:gd name="connsiteX11-737" fmla="*/ 1483676 w 1622438"/>
                  <a:gd name="connsiteY11-738" fmla="*/ 1282256 h 1602474"/>
                  <a:gd name="connsiteX12-739" fmla="*/ 1615322 w 1622438"/>
                  <a:gd name="connsiteY12-740" fmla="*/ 1150611 h 1602474"/>
                  <a:gd name="connsiteX13-741" fmla="*/ 1622438 w 1622438"/>
                  <a:gd name="connsiteY13-742" fmla="*/ 439015 h 1602474"/>
                  <a:gd name="connsiteX14-743" fmla="*/ 1480118 w 1622438"/>
                  <a:gd name="connsiteY14-744" fmla="*/ 289580 h 1602474"/>
                  <a:gd name="connsiteX15-745" fmla="*/ 1334241 w 1622438"/>
                  <a:gd name="connsiteY15-746" fmla="*/ 314486 h 1602474"/>
                  <a:gd name="connsiteX16-747" fmla="*/ 1369821 w 1622438"/>
                  <a:gd name="connsiteY16-748" fmla="*/ 179283 h 1602474"/>
                  <a:gd name="connsiteX17-749" fmla="*/ 1141754 w 1622438"/>
                  <a:gd name="connsiteY17-750" fmla="*/ 34538 h 1602474"/>
                  <a:gd name="connsiteX18-751" fmla="*/ 501675 w 1622438"/>
                  <a:gd name="connsiteY18-752" fmla="*/ 15616 h 1602474"/>
                  <a:gd name="connsiteX19-753" fmla="*/ 282807 w 1622438"/>
                  <a:gd name="connsiteY19-754" fmla="*/ 109920 h 1602474"/>
                  <a:gd name="connsiteX20-755" fmla="*/ 305986 w 1622438"/>
                  <a:gd name="connsiteY20-756" fmla="*/ 332276 h 1602474"/>
                  <a:gd name="connsiteX0-757" fmla="*/ 305986 w 1622438"/>
                  <a:gd name="connsiteY0-758" fmla="*/ 332276 h 1602474"/>
                  <a:gd name="connsiteX1-759" fmla="*/ 149435 w 1622438"/>
                  <a:gd name="connsiteY1-760" fmla="*/ 293138 h 1602474"/>
                  <a:gd name="connsiteX2-761" fmla="*/ 0 w 1622438"/>
                  <a:gd name="connsiteY2-762" fmla="*/ 417668 h 1602474"/>
                  <a:gd name="connsiteX3-763" fmla="*/ 3558 w 1622438"/>
                  <a:gd name="connsiteY3-764" fmla="*/ 1061661 h 1602474"/>
                  <a:gd name="connsiteX4-765" fmla="*/ 174341 w 1622438"/>
                  <a:gd name="connsiteY4-766" fmla="*/ 1346300 h 1602474"/>
                  <a:gd name="connsiteX5-767" fmla="*/ 291754 w 1622438"/>
                  <a:gd name="connsiteY5-768" fmla="*/ 1335626 h 1602474"/>
                  <a:gd name="connsiteX6-769" fmla="*/ 259732 w 1622438"/>
                  <a:gd name="connsiteY6-770" fmla="*/ 1453039 h 1602474"/>
                  <a:gd name="connsiteX7-771" fmla="*/ 416283 w 1622438"/>
                  <a:gd name="connsiteY7-772" fmla="*/ 1602474 h 1602474"/>
                  <a:gd name="connsiteX8-773" fmla="*/ 1152785 w 1622438"/>
                  <a:gd name="connsiteY8-774" fmla="*/ 1581126 h 1602474"/>
                  <a:gd name="connsiteX9-775" fmla="*/ 1348473 w 1622438"/>
                  <a:gd name="connsiteY9-776" fmla="*/ 1428133 h 1602474"/>
                  <a:gd name="connsiteX10-777" fmla="*/ 1330683 w 1622438"/>
                  <a:gd name="connsiteY10-778" fmla="*/ 1257350 h 1602474"/>
                  <a:gd name="connsiteX11-779" fmla="*/ 1483676 w 1622438"/>
                  <a:gd name="connsiteY11-780" fmla="*/ 1282256 h 1602474"/>
                  <a:gd name="connsiteX12-781" fmla="*/ 1615322 w 1622438"/>
                  <a:gd name="connsiteY12-782" fmla="*/ 1150611 h 1602474"/>
                  <a:gd name="connsiteX13-783" fmla="*/ 1622438 w 1622438"/>
                  <a:gd name="connsiteY13-784" fmla="*/ 439015 h 1602474"/>
                  <a:gd name="connsiteX14-785" fmla="*/ 1480118 w 1622438"/>
                  <a:gd name="connsiteY14-786" fmla="*/ 289580 h 1602474"/>
                  <a:gd name="connsiteX15-787" fmla="*/ 1334241 w 1622438"/>
                  <a:gd name="connsiteY15-788" fmla="*/ 314486 h 1602474"/>
                  <a:gd name="connsiteX16-789" fmla="*/ 1369821 w 1622438"/>
                  <a:gd name="connsiteY16-790" fmla="*/ 179283 h 1602474"/>
                  <a:gd name="connsiteX17-791" fmla="*/ 1141754 w 1622438"/>
                  <a:gd name="connsiteY17-792" fmla="*/ 34538 h 1602474"/>
                  <a:gd name="connsiteX18-793" fmla="*/ 501675 w 1622438"/>
                  <a:gd name="connsiteY18-794" fmla="*/ 15616 h 1602474"/>
                  <a:gd name="connsiteX19-795" fmla="*/ 282807 w 1622438"/>
                  <a:gd name="connsiteY19-796" fmla="*/ 109920 h 1602474"/>
                  <a:gd name="connsiteX20-797" fmla="*/ 305986 w 1622438"/>
                  <a:gd name="connsiteY20-798" fmla="*/ 332276 h 1602474"/>
                  <a:gd name="connsiteX0-799" fmla="*/ 305986 w 1622438"/>
                  <a:gd name="connsiteY0-800" fmla="*/ 332276 h 1602474"/>
                  <a:gd name="connsiteX1-801" fmla="*/ 149435 w 1622438"/>
                  <a:gd name="connsiteY1-802" fmla="*/ 293138 h 1602474"/>
                  <a:gd name="connsiteX2-803" fmla="*/ 0 w 1622438"/>
                  <a:gd name="connsiteY2-804" fmla="*/ 417668 h 1602474"/>
                  <a:gd name="connsiteX3-805" fmla="*/ 3558 w 1622438"/>
                  <a:gd name="connsiteY3-806" fmla="*/ 1061661 h 1602474"/>
                  <a:gd name="connsiteX4-807" fmla="*/ 174341 w 1622438"/>
                  <a:gd name="connsiteY4-808" fmla="*/ 1346300 h 1602474"/>
                  <a:gd name="connsiteX5-809" fmla="*/ 291754 w 1622438"/>
                  <a:gd name="connsiteY5-810" fmla="*/ 1335626 h 1602474"/>
                  <a:gd name="connsiteX6-811" fmla="*/ 259732 w 1622438"/>
                  <a:gd name="connsiteY6-812" fmla="*/ 1453039 h 1602474"/>
                  <a:gd name="connsiteX7-813" fmla="*/ 416283 w 1622438"/>
                  <a:gd name="connsiteY7-814" fmla="*/ 1602474 h 1602474"/>
                  <a:gd name="connsiteX8-815" fmla="*/ 1152785 w 1622438"/>
                  <a:gd name="connsiteY8-816" fmla="*/ 1581126 h 1602474"/>
                  <a:gd name="connsiteX9-817" fmla="*/ 1348473 w 1622438"/>
                  <a:gd name="connsiteY9-818" fmla="*/ 1428133 h 1602474"/>
                  <a:gd name="connsiteX10-819" fmla="*/ 1330683 w 1622438"/>
                  <a:gd name="connsiteY10-820" fmla="*/ 1257350 h 1602474"/>
                  <a:gd name="connsiteX11-821" fmla="*/ 1483676 w 1622438"/>
                  <a:gd name="connsiteY11-822" fmla="*/ 1282256 h 1602474"/>
                  <a:gd name="connsiteX12-823" fmla="*/ 1615322 w 1622438"/>
                  <a:gd name="connsiteY12-824" fmla="*/ 1150611 h 1602474"/>
                  <a:gd name="connsiteX13-825" fmla="*/ 1622438 w 1622438"/>
                  <a:gd name="connsiteY13-826" fmla="*/ 439015 h 1602474"/>
                  <a:gd name="connsiteX14-827" fmla="*/ 1514178 w 1622438"/>
                  <a:gd name="connsiteY14-828" fmla="*/ 289580 h 1602474"/>
                  <a:gd name="connsiteX15-829" fmla="*/ 1334241 w 1622438"/>
                  <a:gd name="connsiteY15-830" fmla="*/ 314486 h 1602474"/>
                  <a:gd name="connsiteX16-831" fmla="*/ 1369821 w 1622438"/>
                  <a:gd name="connsiteY16-832" fmla="*/ 179283 h 1602474"/>
                  <a:gd name="connsiteX17-833" fmla="*/ 1141754 w 1622438"/>
                  <a:gd name="connsiteY17-834" fmla="*/ 34538 h 1602474"/>
                  <a:gd name="connsiteX18-835" fmla="*/ 501675 w 1622438"/>
                  <a:gd name="connsiteY18-836" fmla="*/ 15616 h 1602474"/>
                  <a:gd name="connsiteX19-837" fmla="*/ 282807 w 1622438"/>
                  <a:gd name="connsiteY19-838" fmla="*/ 109920 h 1602474"/>
                  <a:gd name="connsiteX20-839" fmla="*/ 305986 w 1622438"/>
                  <a:gd name="connsiteY20-840" fmla="*/ 332276 h 1602474"/>
                  <a:gd name="connsiteX0-841" fmla="*/ 305986 w 1622438"/>
                  <a:gd name="connsiteY0-842" fmla="*/ 332276 h 1602474"/>
                  <a:gd name="connsiteX1-843" fmla="*/ 149435 w 1622438"/>
                  <a:gd name="connsiteY1-844" fmla="*/ 293138 h 1602474"/>
                  <a:gd name="connsiteX2-845" fmla="*/ 0 w 1622438"/>
                  <a:gd name="connsiteY2-846" fmla="*/ 417668 h 1602474"/>
                  <a:gd name="connsiteX3-847" fmla="*/ 3558 w 1622438"/>
                  <a:gd name="connsiteY3-848" fmla="*/ 1061661 h 1602474"/>
                  <a:gd name="connsiteX4-849" fmla="*/ 174341 w 1622438"/>
                  <a:gd name="connsiteY4-850" fmla="*/ 1346300 h 1602474"/>
                  <a:gd name="connsiteX5-851" fmla="*/ 291754 w 1622438"/>
                  <a:gd name="connsiteY5-852" fmla="*/ 1335626 h 1602474"/>
                  <a:gd name="connsiteX6-853" fmla="*/ 259732 w 1622438"/>
                  <a:gd name="connsiteY6-854" fmla="*/ 1453039 h 1602474"/>
                  <a:gd name="connsiteX7-855" fmla="*/ 416283 w 1622438"/>
                  <a:gd name="connsiteY7-856" fmla="*/ 1602474 h 1602474"/>
                  <a:gd name="connsiteX8-857" fmla="*/ 1152785 w 1622438"/>
                  <a:gd name="connsiteY8-858" fmla="*/ 1581126 h 1602474"/>
                  <a:gd name="connsiteX9-859" fmla="*/ 1348473 w 1622438"/>
                  <a:gd name="connsiteY9-860" fmla="*/ 1428133 h 1602474"/>
                  <a:gd name="connsiteX10-861" fmla="*/ 1330683 w 1622438"/>
                  <a:gd name="connsiteY10-862" fmla="*/ 1257350 h 1602474"/>
                  <a:gd name="connsiteX11-863" fmla="*/ 1483676 w 1622438"/>
                  <a:gd name="connsiteY11-864" fmla="*/ 1282256 h 1602474"/>
                  <a:gd name="connsiteX12-865" fmla="*/ 1615322 w 1622438"/>
                  <a:gd name="connsiteY12-866" fmla="*/ 1150611 h 1602474"/>
                  <a:gd name="connsiteX13-867" fmla="*/ 1622438 w 1622438"/>
                  <a:gd name="connsiteY13-868" fmla="*/ 439015 h 1602474"/>
                  <a:gd name="connsiteX14-869" fmla="*/ 1514178 w 1622438"/>
                  <a:gd name="connsiteY14-870" fmla="*/ 289580 h 1602474"/>
                  <a:gd name="connsiteX15-871" fmla="*/ 1334241 w 1622438"/>
                  <a:gd name="connsiteY15-872" fmla="*/ 314486 h 1602474"/>
                  <a:gd name="connsiteX16-873" fmla="*/ 1369821 w 1622438"/>
                  <a:gd name="connsiteY16-874" fmla="*/ 179283 h 1602474"/>
                  <a:gd name="connsiteX17-875" fmla="*/ 1141754 w 1622438"/>
                  <a:gd name="connsiteY17-876" fmla="*/ 34538 h 1602474"/>
                  <a:gd name="connsiteX18-877" fmla="*/ 501675 w 1622438"/>
                  <a:gd name="connsiteY18-878" fmla="*/ 15616 h 1602474"/>
                  <a:gd name="connsiteX19-879" fmla="*/ 282807 w 1622438"/>
                  <a:gd name="connsiteY19-880" fmla="*/ 109920 h 1602474"/>
                  <a:gd name="connsiteX20-881" fmla="*/ 305986 w 1622438"/>
                  <a:gd name="connsiteY20-882" fmla="*/ 332276 h 1602474"/>
                  <a:gd name="connsiteX0-883" fmla="*/ 305986 w 1622438"/>
                  <a:gd name="connsiteY0-884" fmla="*/ 332276 h 1602474"/>
                  <a:gd name="connsiteX1-885" fmla="*/ 149435 w 1622438"/>
                  <a:gd name="connsiteY1-886" fmla="*/ 293138 h 1602474"/>
                  <a:gd name="connsiteX2-887" fmla="*/ 0 w 1622438"/>
                  <a:gd name="connsiteY2-888" fmla="*/ 417668 h 1602474"/>
                  <a:gd name="connsiteX3-889" fmla="*/ 3558 w 1622438"/>
                  <a:gd name="connsiteY3-890" fmla="*/ 1061661 h 1602474"/>
                  <a:gd name="connsiteX4-891" fmla="*/ 174341 w 1622438"/>
                  <a:gd name="connsiteY4-892" fmla="*/ 1346300 h 1602474"/>
                  <a:gd name="connsiteX5-893" fmla="*/ 291754 w 1622438"/>
                  <a:gd name="connsiteY5-894" fmla="*/ 1335626 h 1602474"/>
                  <a:gd name="connsiteX6-895" fmla="*/ 259732 w 1622438"/>
                  <a:gd name="connsiteY6-896" fmla="*/ 1453039 h 1602474"/>
                  <a:gd name="connsiteX7-897" fmla="*/ 416283 w 1622438"/>
                  <a:gd name="connsiteY7-898" fmla="*/ 1602474 h 1602474"/>
                  <a:gd name="connsiteX8-899" fmla="*/ 1152785 w 1622438"/>
                  <a:gd name="connsiteY8-900" fmla="*/ 1581126 h 1602474"/>
                  <a:gd name="connsiteX9-901" fmla="*/ 1348473 w 1622438"/>
                  <a:gd name="connsiteY9-902" fmla="*/ 1428133 h 1602474"/>
                  <a:gd name="connsiteX10-903" fmla="*/ 1330683 w 1622438"/>
                  <a:gd name="connsiteY10-904" fmla="*/ 1257350 h 1602474"/>
                  <a:gd name="connsiteX11-905" fmla="*/ 1483676 w 1622438"/>
                  <a:gd name="connsiteY11-906" fmla="*/ 1282256 h 1602474"/>
                  <a:gd name="connsiteX12-907" fmla="*/ 1615322 w 1622438"/>
                  <a:gd name="connsiteY12-908" fmla="*/ 1150611 h 1602474"/>
                  <a:gd name="connsiteX13-909" fmla="*/ 1622438 w 1622438"/>
                  <a:gd name="connsiteY13-910" fmla="*/ 439015 h 1602474"/>
                  <a:gd name="connsiteX14-911" fmla="*/ 1514178 w 1622438"/>
                  <a:gd name="connsiteY14-912" fmla="*/ 289580 h 1602474"/>
                  <a:gd name="connsiteX15-913" fmla="*/ 1334241 w 1622438"/>
                  <a:gd name="connsiteY15-914" fmla="*/ 314486 h 1602474"/>
                  <a:gd name="connsiteX16-915" fmla="*/ 1369821 w 1622438"/>
                  <a:gd name="connsiteY16-916" fmla="*/ 179283 h 1602474"/>
                  <a:gd name="connsiteX17-917" fmla="*/ 1141754 w 1622438"/>
                  <a:gd name="connsiteY17-918" fmla="*/ 34538 h 1602474"/>
                  <a:gd name="connsiteX18-919" fmla="*/ 501675 w 1622438"/>
                  <a:gd name="connsiteY18-920" fmla="*/ 15616 h 1602474"/>
                  <a:gd name="connsiteX19-921" fmla="*/ 282807 w 1622438"/>
                  <a:gd name="connsiteY19-922" fmla="*/ 109920 h 1602474"/>
                  <a:gd name="connsiteX20-923" fmla="*/ 305986 w 1622438"/>
                  <a:gd name="connsiteY20-924" fmla="*/ 332276 h 1602474"/>
                  <a:gd name="connsiteX0-925" fmla="*/ 305986 w 1622438"/>
                  <a:gd name="connsiteY0-926" fmla="*/ 332276 h 1602474"/>
                  <a:gd name="connsiteX1-927" fmla="*/ 149435 w 1622438"/>
                  <a:gd name="connsiteY1-928" fmla="*/ 293138 h 1602474"/>
                  <a:gd name="connsiteX2-929" fmla="*/ 0 w 1622438"/>
                  <a:gd name="connsiteY2-930" fmla="*/ 417668 h 1602474"/>
                  <a:gd name="connsiteX3-931" fmla="*/ 3558 w 1622438"/>
                  <a:gd name="connsiteY3-932" fmla="*/ 1061661 h 1602474"/>
                  <a:gd name="connsiteX4-933" fmla="*/ 174341 w 1622438"/>
                  <a:gd name="connsiteY4-934" fmla="*/ 1346300 h 1602474"/>
                  <a:gd name="connsiteX5-935" fmla="*/ 291754 w 1622438"/>
                  <a:gd name="connsiteY5-936" fmla="*/ 1335626 h 1602474"/>
                  <a:gd name="connsiteX6-937" fmla="*/ 259732 w 1622438"/>
                  <a:gd name="connsiteY6-938" fmla="*/ 1453039 h 1602474"/>
                  <a:gd name="connsiteX7-939" fmla="*/ 416283 w 1622438"/>
                  <a:gd name="connsiteY7-940" fmla="*/ 1602474 h 1602474"/>
                  <a:gd name="connsiteX8-941" fmla="*/ 1152785 w 1622438"/>
                  <a:gd name="connsiteY8-942" fmla="*/ 1581126 h 1602474"/>
                  <a:gd name="connsiteX9-943" fmla="*/ 1348473 w 1622438"/>
                  <a:gd name="connsiteY9-944" fmla="*/ 1428133 h 1602474"/>
                  <a:gd name="connsiteX10-945" fmla="*/ 1330683 w 1622438"/>
                  <a:gd name="connsiteY10-946" fmla="*/ 1257350 h 1602474"/>
                  <a:gd name="connsiteX11-947" fmla="*/ 1483676 w 1622438"/>
                  <a:gd name="connsiteY11-948" fmla="*/ 1282256 h 1602474"/>
                  <a:gd name="connsiteX12-949" fmla="*/ 1615322 w 1622438"/>
                  <a:gd name="connsiteY12-950" fmla="*/ 1150611 h 1602474"/>
                  <a:gd name="connsiteX13-951" fmla="*/ 1622438 w 1622438"/>
                  <a:gd name="connsiteY13-952" fmla="*/ 439015 h 1602474"/>
                  <a:gd name="connsiteX14-953" fmla="*/ 1514178 w 1622438"/>
                  <a:gd name="connsiteY14-954" fmla="*/ 289580 h 1602474"/>
                  <a:gd name="connsiteX15-955" fmla="*/ 1344721 w 1622438"/>
                  <a:gd name="connsiteY15-956" fmla="*/ 327586 h 1602474"/>
                  <a:gd name="connsiteX16-957" fmla="*/ 1369821 w 1622438"/>
                  <a:gd name="connsiteY16-958" fmla="*/ 179283 h 1602474"/>
                  <a:gd name="connsiteX17-959" fmla="*/ 1141754 w 1622438"/>
                  <a:gd name="connsiteY17-960" fmla="*/ 34538 h 1602474"/>
                  <a:gd name="connsiteX18-961" fmla="*/ 501675 w 1622438"/>
                  <a:gd name="connsiteY18-962" fmla="*/ 15616 h 1602474"/>
                  <a:gd name="connsiteX19-963" fmla="*/ 282807 w 1622438"/>
                  <a:gd name="connsiteY19-964" fmla="*/ 109920 h 1602474"/>
                  <a:gd name="connsiteX20-965" fmla="*/ 305986 w 1622438"/>
                  <a:gd name="connsiteY20-966" fmla="*/ 332276 h 1602474"/>
                  <a:gd name="connsiteX0-967" fmla="*/ 305986 w 1622438"/>
                  <a:gd name="connsiteY0-968" fmla="*/ 332276 h 1602474"/>
                  <a:gd name="connsiteX1-969" fmla="*/ 149435 w 1622438"/>
                  <a:gd name="connsiteY1-970" fmla="*/ 293138 h 1602474"/>
                  <a:gd name="connsiteX2-971" fmla="*/ 0 w 1622438"/>
                  <a:gd name="connsiteY2-972" fmla="*/ 417668 h 1602474"/>
                  <a:gd name="connsiteX3-973" fmla="*/ 3558 w 1622438"/>
                  <a:gd name="connsiteY3-974" fmla="*/ 1061661 h 1602474"/>
                  <a:gd name="connsiteX4-975" fmla="*/ 174341 w 1622438"/>
                  <a:gd name="connsiteY4-976" fmla="*/ 1346300 h 1602474"/>
                  <a:gd name="connsiteX5-977" fmla="*/ 291754 w 1622438"/>
                  <a:gd name="connsiteY5-978" fmla="*/ 1335626 h 1602474"/>
                  <a:gd name="connsiteX6-979" fmla="*/ 259732 w 1622438"/>
                  <a:gd name="connsiteY6-980" fmla="*/ 1453039 h 1602474"/>
                  <a:gd name="connsiteX7-981" fmla="*/ 416283 w 1622438"/>
                  <a:gd name="connsiteY7-982" fmla="*/ 1602474 h 1602474"/>
                  <a:gd name="connsiteX8-983" fmla="*/ 1152785 w 1622438"/>
                  <a:gd name="connsiteY8-984" fmla="*/ 1581126 h 1602474"/>
                  <a:gd name="connsiteX9-985" fmla="*/ 1348473 w 1622438"/>
                  <a:gd name="connsiteY9-986" fmla="*/ 1428133 h 1602474"/>
                  <a:gd name="connsiteX10-987" fmla="*/ 1330683 w 1622438"/>
                  <a:gd name="connsiteY10-988" fmla="*/ 1257350 h 1602474"/>
                  <a:gd name="connsiteX11-989" fmla="*/ 1483676 w 1622438"/>
                  <a:gd name="connsiteY11-990" fmla="*/ 1282256 h 1602474"/>
                  <a:gd name="connsiteX12-991" fmla="*/ 1615322 w 1622438"/>
                  <a:gd name="connsiteY12-992" fmla="*/ 1150611 h 1602474"/>
                  <a:gd name="connsiteX13-993" fmla="*/ 1622438 w 1622438"/>
                  <a:gd name="connsiteY13-994" fmla="*/ 439015 h 1602474"/>
                  <a:gd name="connsiteX14-995" fmla="*/ 1514178 w 1622438"/>
                  <a:gd name="connsiteY14-996" fmla="*/ 289580 h 1602474"/>
                  <a:gd name="connsiteX15-997" fmla="*/ 1344721 w 1622438"/>
                  <a:gd name="connsiteY15-998" fmla="*/ 327586 h 1602474"/>
                  <a:gd name="connsiteX16-999" fmla="*/ 1369821 w 1622438"/>
                  <a:gd name="connsiteY16-1000" fmla="*/ 179283 h 1602474"/>
                  <a:gd name="connsiteX17-1001" fmla="*/ 1141754 w 1622438"/>
                  <a:gd name="connsiteY17-1002" fmla="*/ 34538 h 1602474"/>
                  <a:gd name="connsiteX18-1003" fmla="*/ 501675 w 1622438"/>
                  <a:gd name="connsiteY18-1004" fmla="*/ 15616 h 1602474"/>
                  <a:gd name="connsiteX19-1005" fmla="*/ 282807 w 1622438"/>
                  <a:gd name="connsiteY19-1006" fmla="*/ 109920 h 1602474"/>
                  <a:gd name="connsiteX20-1007" fmla="*/ 305986 w 1622438"/>
                  <a:gd name="connsiteY20-1008" fmla="*/ 332276 h 1602474"/>
                  <a:gd name="connsiteX0-1009" fmla="*/ 305986 w 1622438"/>
                  <a:gd name="connsiteY0-1010" fmla="*/ 332276 h 1602474"/>
                  <a:gd name="connsiteX1-1011" fmla="*/ 149435 w 1622438"/>
                  <a:gd name="connsiteY1-1012" fmla="*/ 293138 h 1602474"/>
                  <a:gd name="connsiteX2-1013" fmla="*/ 0 w 1622438"/>
                  <a:gd name="connsiteY2-1014" fmla="*/ 417668 h 1602474"/>
                  <a:gd name="connsiteX3-1015" fmla="*/ 3558 w 1622438"/>
                  <a:gd name="connsiteY3-1016" fmla="*/ 1061661 h 1602474"/>
                  <a:gd name="connsiteX4-1017" fmla="*/ 174341 w 1622438"/>
                  <a:gd name="connsiteY4-1018" fmla="*/ 1346300 h 1602474"/>
                  <a:gd name="connsiteX5-1019" fmla="*/ 291754 w 1622438"/>
                  <a:gd name="connsiteY5-1020" fmla="*/ 1335626 h 1602474"/>
                  <a:gd name="connsiteX6-1021" fmla="*/ 259732 w 1622438"/>
                  <a:gd name="connsiteY6-1022" fmla="*/ 1453039 h 1602474"/>
                  <a:gd name="connsiteX7-1023" fmla="*/ 416283 w 1622438"/>
                  <a:gd name="connsiteY7-1024" fmla="*/ 1602474 h 1602474"/>
                  <a:gd name="connsiteX8-1025" fmla="*/ 1152785 w 1622438"/>
                  <a:gd name="connsiteY8-1026" fmla="*/ 1581126 h 1602474"/>
                  <a:gd name="connsiteX9-1027" fmla="*/ 1348473 w 1622438"/>
                  <a:gd name="connsiteY9-1028" fmla="*/ 1428133 h 1602474"/>
                  <a:gd name="connsiteX10-1029" fmla="*/ 1330683 w 1622438"/>
                  <a:gd name="connsiteY10-1030" fmla="*/ 1257350 h 1602474"/>
                  <a:gd name="connsiteX11-1031" fmla="*/ 1483676 w 1622438"/>
                  <a:gd name="connsiteY11-1032" fmla="*/ 1282256 h 1602474"/>
                  <a:gd name="connsiteX12-1033" fmla="*/ 1615322 w 1622438"/>
                  <a:gd name="connsiteY12-1034" fmla="*/ 1150611 h 1602474"/>
                  <a:gd name="connsiteX13-1035" fmla="*/ 1622438 w 1622438"/>
                  <a:gd name="connsiteY13-1036" fmla="*/ 439015 h 1602474"/>
                  <a:gd name="connsiteX14-1037" fmla="*/ 1514178 w 1622438"/>
                  <a:gd name="connsiteY14-1038" fmla="*/ 289580 h 1602474"/>
                  <a:gd name="connsiteX15-1039" fmla="*/ 1344721 w 1622438"/>
                  <a:gd name="connsiteY15-1040" fmla="*/ 327586 h 1602474"/>
                  <a:gd name="connsiteX16-1041" fmla="*/ 1369821 w 1622438"/>
                  <a:gd name="connsiteY16-1042" fmla="*/ 179283 h 1602474"/>
                  <a:gd name="connsiteX17-1043" fmla="*/ 1141754 w 1622438"/>
                  <a:gd name="connsiteY17-1044" fmla="*/ 34538 h 1602474"/>
                  <a:gd name="connsiteX18-1045" fmla="*/ 501675 w 1622438"/>
                  <a:gd name="connsiteY18-1046" fmla="*/ 15616 h 1602474"/>
                  <a:gd name="connsiteX19-1047" fmla="*/ 282807 w 1622438"/>
                  <a:gd name="connsiteY19-1048" fmla="*/ 109920 h 1602474"/>
                  <a:gd name="connsiteX20-1049" fmla="*/ 305986 w 1622438"/>
                  <a:gd name="connsiteY20-1050" fmla="*/ 332276 h 1602474"/>
                  <a:gd name="connsiteX0-1051" fmla="*/ 305986 w 1625058"/>
                  <a:gd name="connsiteY0-1052" fmla="*/ 332276 h 1602474"/>
                  <a:gd name="connsiteX1-1053" fmla="*/ 149435 w 1625058"/>
                  <a:gd name="connsiteY1-1054" fmla="*/ 293138 h 1602474"/>
                  <a:gd name="connsiteX2-1055" fmla="*/ 0 w 1625058"/>
                  <a:gd name="connsiteY2-1056" fmla="*/ 417668 h 1602474"/>
                  <a:gd name="connsiteX3-1057" fmla="*/ 3558 w 1625058"/>
                  <a:gd name="connsiteY3-1058" fmla="*/ 1061661 h 1602474"/>
                  <a:gd name="connsiteX4-1059" fmla="*/ 174341 w 1625058"/>
                  <a:gd name="connsiteY4-1060" fmla="*/ 1346300 h 1602474"/>
                  <a:gd name="connsiteX5-1061" fmla="*/ 291754 w 1625058"/>
                  <a:gd name="connsiteY5-1062" fmla="*/ 1335626 h 1602474"/>
                  <a:gd name="connsiteX6-1063" fmla="*/ 259732 w 1625058"/>
                  <a:gd name="connsiteY6-1064" fmla="*/ 1453039 h 1602474"/>
                  <a:gd name="connsiteX7-1065" fmla="*/ 416283 w 1625058"/>
                  <a:gd name="connsiteY7-1066" fmla="*/ 1602474 h 1602474"/>
                  <a:gd name="connsiteX8-1067" fmla="*/ 1152785 w 1625058"/>
                  <a:gd name="connsiteY8-1068" fmla="*/ 1581126 h 1602474"/>
                  <a:gd name="connsiteX9-1069" fmla="*/ 1348473 w 1625058"/>
                  <a:gd name="connsiteY9-1070" fmla="*/ 1428133 h 1602474"/>
                  <a:gd name="connsiteX10-1071" fmla="*/ 1330683 w 1625058"/>
                  <a:gd name="connsiteY10-1072" fmla="*/ 1257350 h 1602474"/>
                  <a:gd name="connsiteX11-1073" fmla="*/ 1483676 w 1625058"/>
                  <a:gd name="connsiteY11-1074" fmla="*/ 1282256 h 1602474"/>
                  <a:gd name="connsiteX12-1075" fmla="*/ 1615322 w 1625058"/>
                  <a:gd name="connsiteY12-1076" fmla="*/ 1150611 h 1602474"/>
                  <a:gd name="connsiteX13-1077" fmla="*/ 1625058 w 1625058"/>
                  <a:gd name="connsiteY13-1078" fmla="*/ 439015 h 1602474"/>
                  <a:gd name="connsiteX14-1079" fmla="*/ 1514178 w 1625058"/>
                  <a:gd name="connsiteY14-1080" fmla="*/ 289580 h 1602474"/>
                  <a:gd name="connsiteX15-1081" fmla="*/ 1344721 w 1625058"/>
                  <a:gd name="connsiteY15-1082" fmla="*/ 327586 h 1602474"/>
                  <a:gd name="connsiteX16-1083" fmla="*/ 1369821 w 1625058"/>
                  <a:gd name="connsiteY16-1084" fmla="*/ 179283 h 1602474"/>
                  <a:gd name="connsiteX17-1085" fmla="*/ 1141754 w 1625058"/>
                  <a:gd name="connsiteY17-1086" fmla="*/ 34538 h 1602474"/>
                  <a:gd name="connsiteX18-1087" fmla="*/ 501675 w 1625058"/>
                  <a:gd name="connsiteY18-1088" fmla="*/ 15616 h 1602474"/>
                  <a:gd name="connsiteX19-1089" fmla="*/ 282807 w 1625058"/>
                  <a:gd name="connsiteY19-1090" fmla="*/ 109920 h 1602474"/>
                  <a:gd name="connsiteX20-1091" fmla="*/ 305986 w 1625058"/>
                  <a:gd name="connsiteY20-1092" fmla="*/ 332276 h 1602474"/>
                  <a:gd name="connsiteX0-1093" fmla="*/ 305986 w 1625058"/>
                  <a:gd name="connsiteY0-1094" fmla="*/ 332276 h 1602474"/>
                  <a:gd name="connsiteX1-1095" fmla="*/ 149435 w 1625058"/>
                  <a:gd name="connsiteY1-1096" fmla="*/ 293138 h 1602474"/>
                  <a:gd name="connsiteX2-1097" fmla="*/ 0 w 1625058"/>
                  <a:gd name="connsiteY2-1098" fmla="*/ 417668 h 1602474"/>
                  <a:gd name="connsiteX3-1099" fmla="*/ 3558 w 1625058"/>
                  <a:gd name="connsiteY3-1100" fmla="*/ 1061661 h 1602474"/>
                  <a:gd name="connsiteX4-1101" fmla="*/ 174341 w 1625058"/>
                  <a:gd name="connsiteY4-1102" fmla="*/ 1346300 h 1602474"/>
                  <a:gd name="connsiteX5-1103" fmla="*/ 291754 w 1625058"/>
                  <a:gd name="connsiteY5-1104" fmla="*/ 1335626 h 1602474"/>
                  <a:gd name="connsiteX6-1105" fmla="*/ 259732 w 1625058"/>
                  <a:gd name="connsiteY6-1106" fmla="*/ 1453039 h 1602474"/>
                  <a:gd name="connsiteX7-1107" fmla="*/ 416283 w 1625058"/>
                  <a:gd name="connsiteY7-1108" fmla="*/ 1602474 h 1602474"/>
                  <a:gd name="connsiteX8-1109" fmla="*/ 1152785 w 1625058"/>
                  <a:gd name="connsiteY8-1110" fmla="*/ 1581126 h 1602474"/>
                  <a:gd name="connsiteX9-1111" fmla="*/ 1348473 w 1625058"/>
                  <a:gd name="connsiteY9-1112" fmla="*/ 1428133 h 1602474"/>
                  <a:gd name="connsiteX10-1113" fmla="*/ 1330683 w 1625058"/>
                  <a:gd name="connsiteY10-1114" fmla="*/ 1257350 h 1602474"/>
                  <a:gd name="connsiteX11-1115" fmla="*/ 1483676 w 1625058"/>
                  <a:gd name="connsiteY11-1116" fmla="*/ 1282256 h 1602474"/>
                  <a:gd name="connsiteX12-1117" fmla="*/ 1615322 w 1625058"/>
                  <a:gd name="connsiteY12-1118" fmla="*/ 1150611 h 1602474"/>
                  <a:gd name="connsiteX13-1119" fmla="*/ 1625058 w 1625058"/>
                  <a:gd name="connsiteY13-1120" fmla="*/ 439015 h 1602474"/>
                  <a:gd name="connsiteX14-1121" fmla="*/ 1514178 w 1625058"/>
                  <a:gd name="connsiteY14-1122" fmla="*/ 289580 h 1602474"/>
                  <a:gd name="connsiteX15-1123" fmla="*/ 1344721 w 1625058"/>
                  <a:gd name="connsiteY15-1124" fmla="*/ 327586 h 1602474"/>
                  <a:gd name="connsiteX16-1125" fmla="*/ 1369821 w 1625058"/>
                  <a:gd name="connsiteY16-1126" fmla="*/ 179283 h 1602474"/>
                  <a:gd name="connsiteX17-1127" fmla="*/ 1141754 w 1625058"/>
                  <a:gd name="connsiteY17-1128" fmla="*/ 34538 h 1602474"/>
                  <a:gd name="connsiteX18-1129" fmla="*/ 501675 w 1625058"/>
                  <a:gd name="connsiteY18-1130" fmla="*/ 15616 h 1602474"/>
                  <a:gd name="connsiteX19-1131" fmla="*/ 282807 w 1625058"/>
                  <a:gd name="connsiteY19-1132" fmla="*/ 109920 h 1602474"/>
                  <a:gd name="connsiteX20-1133" fmla="*/ 305986 w 1625058"/>
                  <a:gd name="connsiteY20-1134" fmla="*/ 332276 h 1602474"/>
                  <a:gd name="connsiteX0-1135" fmla="*/ 305986 w 1652202"/>
                  <a:gd name="connsiteY0-1136" fmla="*/ 332276 h 1602474"/>
                  <a:gd name="connsiteX1-1137" fmla="*/ 149435 w 1652202"/>
                  <a:gd name="connsiteY1-1138" fmla="*/ 293138 h 1602474"/>
                  <a:gd name="connsiteX2-1139" fmla="*/ 0 w 1652202"/>
                  <a:gd name="connsiteY2-1140" fmla="*/ 417668 h 1602474"/>
                  <a:gd name="connsiteX3-1141" fmla="*/ 3558 w 1652202"/>
                  <a:gd name="connsiteY3-1142" fmla="*/ 1061661 h 1602474"/>
                  <a:gd name="connsiteX4-1143" fmla="*/ 174341 w 1652202"/>
                  <a:gd name="connsiteY4-1144" fmla="*/ 1346300 h 1602474"/>
                  <a:gd name="connsiteX5-1145" fmla="*/ 291754 w 1652202"/>
                  <a:gd name="connsiteY5-1146" fmla="*/ 1335626 h 1602474"/>
                  <a:gd name="connsiteX6-1147" fmla="*/ 259732 w 1652202"/>
                  <a:gd name="connsiteY6-1148" fmla="*/ 1453039 h 1602474"/>
                  <a:gd name="connsiteX7-1149" fmla="*/ 416283 w 1652202"/>
                  <a:gd name="connsiteY7-1150" fmla="*/ 1602474 h 1602474"/>
                  <a:gd name="connsiteX8-1151" fmla="*/ 1152785 w 1652202"/>
                  <a:gd name="connsiteY8-1152" fmla="*/ 1581126 h 1602474"/>
                  <a:gd name="connsiteX9-1153" fmla="*/ 1348473 w 1652202"/>
                  <a:gd name="connsiteY9-1154" fmla="*/ 1428133 h 1602474"/>
                  <a:gd name="connsiteX10-1155" fmla="*/ 1330683 w 1652202"/>
                  <a:gd name="connsiteY10-1156" fmla="*/ 1257350 h 1602474"/>
                  <a:gd name="connsiteX11-1157" fmla="*/ 1483676 w 1652202"/>
                  <a:gd name="connsiteY11-1158" fmla="*/ 1282256 h 1602474"/>
                  <a:gd name="connsiteX12-1159" fmla="*/ 1615322 w 1652202"/>
                  <a:gd name="connsiteY12-1160" fmla="*/ 1150611 h 1602474"/>
                  <a:gd name="connsiteX13-1161" fmla="*/ 1625058 w 1652202"/>
                  <a:gd name="connsiteY13-1162" fmla="*/ 439015 h 1602474"/>
                  <a:gd name="connsiteX14-1163" fmla="*/ 1514178 w 1652202"/>
                  <a:gd name="connsiteY14-1164" fmla="*/ 289580 h 1602474"/>
                  <a:gd name="connsiteX15-1165" fmla="*/ 1344721 w 1652202"/>
                  <a:gd name="connsiteY15-1166" fmla="*/ 327586 h 1602474"/>
                  <a:gd name="connsiteX16-1167" fmla="*/ 1369821 w 1652202"/>
                  <a:gd name="connsiteY16-1168" fmla="*/ 179283 h 1602474"/>
                  <a:gd name="connsiteX17-1169" fmla="*/ 1141754 w 1652202"/>
                  <a:gd name="connsiteY17-1170" fmla="*/ 34538 h 1602474"/>
                  <a:gd name="connsiteX18-1171" fmla="*/ 501675 w 1652202"/>
                  <a:gd name="connsiteY18-1172" fmla="*/ 15616 h 1602474"/>
                  <a:gd name="connsiteX19-1173" fmla="*/ 282807 w 1652202"/>
                  <a:gd name="connsiteY19-1174" fmla="*/ 109920 h 1602474"/>
                  <a:gd name="connsiteX20-1175" fmla="*/ 305986 w 1652202"/>
                  <a:gd name="connsiteY20-1176" fmla="*/ 332276 h 1602474"/>
                  <a:gd name="connsiteX0-1177" fmla="*/ 305986 w 1661157"/>
                  <a:gd name="connsiteY0-1178" fmla="*/ 332276 h 1602474"/>
                  <a:gd name="connsiteX1-1179" fmla="*/ 149435 w 1661157"/>
                  <a:gd name="connsiteY1-1180" fmla="*/ 293138 h 1602474"/>
                  <a:gd name="connsiteX2-1181" fmla="*/ 0 w 1661157"/>
                  <a:gd name="connsiteY2-1182" fmla="*/ 417668 h 1602474"/>
                  <a:gd name="connsiteX3-1183" fmla="*/ 3558 w 1661157"/>
                  <a:gd name="connsiteY3-1184" fmla="*/ 1061661 h 1602474"/>
                  <a:gd name="connsiteX4-1185" fmla="*/ 174341 w 1661157"/>
                  <a:gd name="connsiteY4-1186" fmla="*/ 1346300 h 1602474"/>
                  <a:gd name="connsiteX5-1187" fmla="*/ 291754 w 1661157"/>
                  <a:gd name="connsiteY5-1188" fmla="*/ 1335626 h 1602474"/>
                  <a:gd name="connsiteX6-1189" fmla="*/ 259732 w 1661157"/>
                  <a:gd name="connsiteY6-1190" fmla="*/ 1453039 h 1602474"/>
                  <a:gd name="connsiteX7-1191" fmla="*/ 416283 w 1661157"/>
                  <a:gd name="connsiteY7-1192" fmla="*/ 1602474 h 1602474"/>
                  <a:gd name="connsiteX8-1193" fmla="*/ 1152785 w 1661157"/>
                  <a:gd name="connsiteY8-1194" fmla="*/ 1581126 h 1602474"/>
                  <a:gd name="connsiteX9-1195" fmla="*/ 1348473 w 1661157"/>
                  <a:gd name="connsiteY9-1196" fmla="*/ 1428133 h 1602474"/>
                  <a:gd name="connsiteX10-1197" fmla="*/ 1330683 w 1661157"/>
                  <a:gd name="connsiteY10-1198" fmla="*/ 1257350 h 1602474"/>
                  <a:gd name="connsiteX11-1199" fmla="*/ 1483676 w 1661157"/>
                  <a:gd name="connsiteY11-1200" fmla="*/ 1282256 h 1602474"/>
                  <a:gd name="connsiteX12-1201" fmla="*/ 1615322 w 1661157"/>
                  <a:gd name="connsiteY12-1202" fmla="*/ 1150611 h 1602474"/>
                  <a:gd name="connsiteX13-1203" fmla="*/ 1625058 w 1661157"/>
                  <a:gd name="connsiteY13-1204" fmla="*/ 439015 h 1602474"/>
                  <a:gd name="connsiteX14-1205" fmla="*/ 1514178 w 1661157"/>
                  <a:gd name="connsiteY14-1206" fmla="*/ 289580 h 1602474"/>
                  <a:gd name="connsiteX15-1207" fmla="*/ 1344721 w 1661157"/>
                  <a:gd name="connsiteY15-1208" fmla="*/ 327586 h 1602474"/>
                  <a:gd name="connsiteX16-1209" fmla="*/ 1369821 w 1661157"/>
                  <a:gd name="connsiteY16-1210" fmla="*/ 179283 h 1602474"/>
                  <a:gd name="connsiteX17-1211" fmla="*/ 1141754 w 1661157"/>
                  <a:gd name="connsiteY17-1212" fmla="*/ 34538 h 1602474"/>
                  <a:gd name="connsiteX18-1213" fmla="*/ 501675 w 1661157"/>
                  <a:gd name="connsiteY18-1214" fmla="*/ 15616 h 1602474"/>
                  <a:gd name="connsiteX19-1215" fmla="*/ 282807 w 1661157"/>
                  <a:gd name="connsiteY19-1216" fmla="*/ 109920 h 1602474"/>
                  <a:gd name="connsiteX20-1217" fmla="*/ 305986 w 1661157"/>
                  <a:gd name="connsiteY20-1218" fmla="*/ 332276 h 1602474"/>
                  <a:gd name="connsiteX0-1219" fmla="*/ 305986 w 1661157"/>
                  <a:gd name="connsiteY0-1220" fmla="*/ 332276 h 1602474"/>
                  <a:gd name="connsiteX1-1221" fmla="*/ 149435 w 1661157"/>
                  <a:gd name="connsiteY1-1222" fmla="*/ 293138 h 1602474"/>
                  <a:gd name="connsiteX2-1223" fmla="*/ 0 w 1661157"/>
                  <a:gd name="connsiteY2-1224" fmla="*/ 417668 h 1602474"/>
                  <a:gd name="connsiteX3-1225" fmla="*/ 3558 w 1661157"/>
                  <a:gd name="connsiteY3-1226" fmla="*/ 1061661 h 1602474"/>
                  <a:gd name="connsiteX4-1227" fmla="*/ 174341 w 1661157"/>
                  <a:gd name="connsiteY4-1228" fmla="*/ 1346300 h 1602474"/>
                  <a:gd name="connsiteX5-1229" fmla="*/ 291754 w 1661157"/>
                  <a:gd name="connsiteY5-1230" fmla="*/ 1335626 h 1602474"/>
                  <a:gd name="connsiteX6-1231" fmla="*/ 259732 w 1661157"/>
                  <a:gd name="connsiteY6-1232" fmla="*/ 1453039 h 1602474"/>
                  <a:gd name="connsiteX7-1233" fmla="*/ 416283 w 1661157"/>
                  <a:gd name="connsiteY7-1234" fmla="*/ 1602474 h 1602474"/>
                  <a:gd name="connsiteX8-1235" fmla="*/ 1152785 w 1661157"/>
                  <a:gd name="connsiteY8-1236" fmla="*/ 1581126 h 1602474"/>
                  <a:gd name="connsiteX9-1237" fmla="*/ 1348473 w 1661157"/>
                  <a:gd name="connsiteY9-1238" fmla="*/ 1428133 h 1602474"/>
                  <a:gd name="connsiteX10-1239" fmla="*/ 1330683 w 1661157"/>
                  <a:gd name="connsiteY10-1240" fmla="*/ 1257350 h 1602474"/>
                  <a:gd name="connsiteX11-1241" fmla="*/ 1483676 w 1661157"/>
                  <a:gd name="connsiteY11-1242" fmla="*/ 1282256 h 1602474"/>
                  <a:gd name="connsiteX12-1243" fmla="*/ 1615322 w 1661157"/>
                  <a:gd name="connsiteY12-1244" fmla="*/ 1150611 h 1602474"/>
                  <a:gd name="connsiteX13-1245" fmla="*/ 1625058 w 1661157"/>
                  <a:gd name="connsiteY13-1246" fmla="*/ 439015 h 1602474"/>
                  <a:gd name="connsiteX14-1247" fmla="*/ 1514178 w 1661157"/>
                  <a:gd name="connsiteY14-1248" fmla="*/ 289580 h 1602474"/>
                  <a:gd name="connsiteX15-1249" fmla="*/ 1344721 w 1661157"/>
                  <a:gd name="connsiteY15-1250" fmla="*/ 327586 h 1602474"/>
                  <a:gd name="connsiteX16-1251" fmla="*/ 1369821 w 1661157"/>
                  <a:gd name="connsiteY16-1252" fmla="*/ 179283 h 1602474"/>
                  <a:gd name="connsiteX17-1253" fmla="*/ 1141754 w 1661157"/>
                  <a:gd name="connsiteY17-1254" fmla="*/ 34538 h 1602474"/>
                  <a:gd name="connsiteX18-1255" fmla="*/ 501675 w 1661157"/>
                  <a:gd name="connsiteY18-1256" fmla="*/ 15616 h 1602474"/>
                  <a:gd name="connsiteX19-1257" fmla="*/ 282807 w 1661157"/>
                  <a:gd name="connsiteY19-1258" fmla="*/ 109920 h 1602474"/>
                  <a:gd name="connsiteX20-1259" fmla="*/ 305986 w 1661157"/>
                  <a:gd name="connsiteY20-1260" fmla="*/ 332276 h 1602474"/>
                  <a:gd name="connsiteX0-1261" fmla="*/ 305986 w 1661157"/>
                  <a:gd name="connsiteY0-1262" fmla="*/ 332276 h 1602474"/>
                  <a:gd name="connsiteX1-1263" fmla="*/ 149435 w 1661157"/>
                  <a:gd name="connsiteY1-1264" fmla="*/ 293138 h 1602474"/>
                  <a:gd name="connsiteX2-1265" fmla="*/ 0 w 1661157"/>
                  <a:gd name="connsiteY2-1266" fmla="*/ 417668 h 1602474"/>
                  <a:gd name="connsiteX3-1267" fmla="*/ 3558 w 1661157"/>
                  <a:gd name="connsiteY3-1268" fmla="*/ 1061661 h 1602474"/>
                  <a:gd name="connsiteX4-1269" fmla="*/ 174341 w 1661157"/>
                  <a:gd name="connsiteY4-1270" fmla="*/ 1346300 h 1602474"/>
                  <a:gd name="connsiteX5-1271" fmla="*/ 291754 w 1661157"/>
                  <a:gd name="connsiteY5-1272" fmla="*/ 1335626 h 1602474"/>
                  <a:gd name="connsiteX6-1273" fmla="*/ 259732 w 1661157"/>
                  <a:gd name="connsiteY6-1274" fmla="*/ 1453039 h 1602474"/>
                  <a:gd name="connsiteX7-1275" fmla="*/ 416283 w 1661157"/>
                  <a:gd name="connsiteY7-1276" fmla="*/ 1602474 h 1602474"/>
                  <a:gd name="connsiteX8-1277" fmla="*/ 1152785 w 1661157"/>
                  <a:gd name="connsiteY8-1278" fmla="*/ 1581126 h 1602474"/>
                  <a:gd name="connsiteX9-1279" fmla="*/ 1348473 w 1661157"/>
                  <a:gd name="connsiteY9-1280" fmla="*/ 1428133 h 1602474"/>
                  <a:gd name="connsiteX10-1281" fmla="*/ 1330683 w 1661157"/>
                  <a:gd name="connsiteY10-1282" fmla="*/ 1257350 h 1602474"/>
                  <a:gd name="connsiteX11-1283" fmla="*/ 1483676 w 1661157"/>
                  <a:gd name="connsiteY11-1284" fmla="*/ 1282256 h 1602474"/>
                  <a:gd name="connsiteX12-1285" fmla="*/ 1615322 w 1661157"/>
                  <a:gd name="connsiteY12-1286" fmla="*/ 1150611 h 1602474"/>
                  <a:gd name="connsiteX13-1287" fmla="*/ 1625058 w 1661157"/>
                  <a:gd name="connsiteY13-1288" fmla="*/ 439015 h 1602474"/>
                  <a:gd name="connsiteX14-1289" fmla="*/ 1514178 w 1661157"/>
                  <a:gd name="connsiteY14-1290" fmla="*/ 289580 h 1602474"/>
                  <a:gd name="connsiteX15-1291" fmla="*/ 1344721 w 1661157"/>
                  <a:gd name="connsiteY15-1292" fmla="*/ 327586 h 1602474"/>
                  <a:gd name="connsiteX16-1293" fmla="*/ 1369821 w 1661157"/>
                  <a:gd name="connsiteY16-1294" fmla="*/ 179283 h 1602474"/>
                  <a:gd name="connsiteX17-1295" fmla="*/ 1141754 w 1661157"/>
                  <a:gd name="connsiteY17-1296" fmla="*/ 34538 h 1602474"/>
                  <a:gd name="connsiteX18-1297" fmla="*/ 501675 w 1661157"/>
                  <a:gd name="connsiteY18-1298" fmla="*/ 15616 h 1602474"/>
                  <a:gd name="connsiteX19-1299" fmla="*/ 282807 w 1661157"/>
                  <a:gd name="connsiteY19-1300" fmla="*/ 109920 h 1602474"/>
                  <a:gd name="connsiteX20-1301" fmla="*/ 305986 w 1661157"/>
                  <a:gd name="connsiteY20-1302" fmla="*/ 332276 h 1602474"/>
                  <a:gd name="connsiteX0-1303" fmla="*/ 305986 w 1661157"/>
                  <a:gd name="connsiteY0-1304" fmla="*/ 332276 h 1602474"/>
                  <a:gd name="connsiteX1-1305" fmla="*/ 149435 w 1661157"/>
                  <a:gd name="connsiteY1-1306" fmla="*/ 293138 h 1602474"/>
                  <a:gd name="connsiteX2-1307" fmla="*/ 0 w 1661157"/>
                  <a:gd name="connsiteY2-1308" fmla="*/ 417668 h 1602474"/>
                  <a:gd name="connsiteX3-1309" fmla="*/ 3558 w 1661157"/>
                  <a:gd name="connsiteY3-1310" fmla="*/ 1061661 h 1602474"/>
                  <a:gd name="connsiteX4-1311" fmla="*/ 174341 w 1661157"/>
                  <a:gd name="connsiteY4-1312" fmla="*/ 1346300 h 1602474"/>
                  <a:gd name="connsiteX5-1313" fmla="*/ 291754 w 1661157"/>
                  <a:gd name="connsiteY5-1314" fmla="*/ 1335626 h 1602474"/>
                  <a:gd name="connsiteX6-1315" fmla="*/ 259732 w 1661157"/>
                  <a:gd name="connsiteY6-1316" fmla="*/ 1453039 h 1602474"/>
                  <a:gd name="connsiteX7-1317" fmla="*/ 416283 w 1661157"/>
                  <a:gd name="connsiteY7-1318" fmla="*/ 1602474 h 1602474"/>
                  <a:gd name="connsiteX8-1319" fmla="*/ 1152785 w 1661157"/>
                  <a:gd name="connsiteY8-1320" fmla="*/ 1581126 h 1602474"/>
                  <a:gd name="connsiteX9-1321" fmla="*/ 1348473 w 1661157"/>
                  <a:gd name="connsiteY9-1322" fmla="*/ 1428133 h 1602474"/>
                  <a:gd name="connsiteX10-1323" fmla="*/ 1330683 w 1661157"/>
                  <a:gd name="connsiteY10-1324" fmla="*/ 1257350 h 1602474"/>
                  <a:gd name="connsiteX11-1325" fmla="*/ 1483676 w 1661157"/>
                  <a:gd name="connsiteY11-1326" fmla="*/ 1282256 h 1602474"/>
                  <a:gd name="connsiteX12-1327" fmla="*/ 1615322 w 1661157"/>
                  <a:gd name="connsiteY12-1328" fmla="*/ 1150611 h 1602474"/>
                  <a:gd name="connsiteX13-1329" fmla="*/ 1625058 w 1661157"/>
                  <a:gd name="connsiteY13-1330" fmla="*/ 439015 h 1602474"/>
                  <a:gd name="connsiteX14-1331" fmla="*/ 1514178 w 1661157"/>
                  <a:gd name="connsiteY14-1332" fmla="*/ 289580 h 1602474"/>
                  <a:gd name="connsiteX15-1333" fmla="*/ 1344721 w 1661157"/>
                  <a:gd name="connsiteY15-1334" fmla="*/ 327586 h 1602474"/>
                  <a:gd name="connsiteX16-1335" fmla="*/ 1369821 w 1661157"/>
                  <a:gd name="connsiteY16-1336" fmla="*/ 179283 h 1602474"/>
                  <a:gd name="connsiteX17-1337" fmla="*/ 1141754 w 1661157"/>
                  <a:gd name="connsiteY17-1338" fmla="*/ 34538 h 1602474"/>
                  <a:gd name="connsiteX18-1339" fmla="*/ 501675 w 1661157"/>
                  <a:gd name="connsiteY18-1340" fmla="*/ 15616 h 1602474"/>
                  <a:gd name="connsiteX19-1341" fmla="*/ 282807 w 1661157"/>
                  <a:gd name="connsiteY19-1342" fmla="*/ 109920 h 1602474"/>
                  <a:gd name="connsiteX20-1343" fmla="*/ 305986 w 1661157"/>
                  <a:gd name="connsiteY20-1344" fmla="*/ 332276 h 1602474"/>
                  <a:gd name="connsiteX0-1345" fmla="*/ 305986 w 1661157"/>
                  <a:gd name="connsiteY0-1346" fmla="*/ 332276 h 1602474"/>
                  <a:gd name="connsiteX1-1347" fmla="*/ 149435 w 1661157"/>
                  <a:gd name="connsiteY1-1348" fmla="*/ 293138 h 1602474"/>
                  <a:gd name="connsiteX2-1349" fmla="*/ 0 w 1661157"/>
                  <a:gd name="connsiteY2-1350" fmla="*/ 417668 h 1602474"/>
                  <a:gd name="connsiteX3-1351" fmla="*/ 3558 w 1661157"/>
                  <a:gd name="connsiteY3-1352" fmla="*/ 1061661 h 1602474"/>
                  <a:gd name="connsiteX4-1353" fmla="*/ 174341 w 1661157"/>
                  <a:gd name="connsiteY4-1354" fmla="*/ 1346300 h 1602474"/>
                  <a:gd name="connsiteX5-1355" fmla="*/ 291754 w 1661157"/>
                  <a:gd name="connsiteY5-1356" fmla="*/ 1335626 h 1602474"/>
                  <a:gd name="connsiteX6-1357" fmla="*/ 259732 w 1661157"/>
                  <a:gd name="connsiteY6-1358" fmla="*/ 1453039 h 1602474"/>
                  <a:gd name="connsiteX7-1359" fmla="*/ 416283 w 1661157"/>
                  <a:gd name="connsiteY7-1360" fmla="*/ 1602474 h 1602474"/>
                  <a:gd name="connsiteX8-1361" fmla="*/ 1152785 w 1661157"/>
                  <a:gd name="connsiteY8-1362" fmla="*/ 1581126 h 1602474"/>
                  <a:gd name="connsiteX9-1363" fmla="*/ 1348473 w 1661157"/>
                  <a:gd name="connsiteY9-1364" fmla="*/ 1428133 h 1602474"/>
                  <a:gd name="connsiteX10-1365" fmla="*/ 1330683 w 1661157"/>
                  <a:gd name="connsiteY10-1366" fmla="*/ 1257350 h 1602474"/>
                  <a:gd name="connsiteX11-1367" fmla="*/ 1483676 w 1661157"/>
                  <a:gd name="connsiteY11-1368" fmla="*/ 1282256 h 1602474"/>
                  <a:gd name="connsiteX12-1369" fmla="*/ 1615322 w 1661157"/>
                  <a:gd name="connsiteY12-1370" fmla="*/ 1150611 h 1602474"/>
                  <a:gd name="connsiteX13-1371" fmla="*/ 1625058 w 1661157"/>
                  <a:gd name="connsiteY13-1372" fmla="*/ 439015 h 1602474"/>
                  <a:gd name="connsiteX14-1373" fmla="*/ 1514178 w 1661157"/>
                  <a:gd name="connsiteY14-1374" fmla="*/ 289580 h 1602474"/>
                  <a:gd name="connsiteX15-1375" fmla="*/ 1344721 w 1661157"/>
                  <a:gd name="connsiteY15-1376" fmla="*/ 327586 h 1602474"/>
                  <a:gd name="connsiteX16-1377" fmla="*/ 1369821 w 1661157"/>
                  <a:gd name="connsiteY16-1378" fmla="*/ 179283 h 1602474"/>
                  <a:gd name="connsiteX17-1379" fmla="*/ 1141754 w 1661157"/>
                  <a:gd name="connsiteY17-1380" fmla="*/ 34538 h 1602474"/>
                  <a:gd name="connsiteX18-1381" fmla="*/ 501675 w 1661157"/>
                  <a:gd name="connsiteY18-1382" fmla="*/ 15616 h 1602474"/>
                  <a:gd name="connsiteX19-1383" fmla="*/ 282807 w 1661157"/>
                  <a:gd name="connsiteY19-1384" fmla="*/ 109920 h 1602474"/>
                  <a:gd name="connsiteX20-1385" fmla="*/ 305986 w 1661157"/>
                  <a:gd name="connsiteY20-1386" fmla="*/ 332276 h 1602474"/>
                  <a:gd name="connsiteX0-1387" fmla="*/ 305986 w 1661157"/>
                  <a:gd name="connsiteY0-1388" fmla="*/ 332276 h 1602474"/>
                  <a:gd name="connsiteX1-1389" fmla="*/ 149435 w 1661157"/>
                  <a:gd name="connsiteY1-1390" fmla="*/ 293138 h 1602474"/>
                  <a:gd name="connsiteX2-1391" fmla="*/ 0 w 1661157"/>
                  <a:gd name="connsiteY2-1392" fmla="*/ 417668 h 1602474"/>
                  <a:gd name="connsiteX3-1393" fmla="*/ 3558 w 1661157"/>
                  <a:gd name="connsiteY3-1394" fmla="*/ 1061661 h 1602474"/>
                  <a:gd name="connsiteX4-1395" fmla="*/ 174341 w 1661157"/>
                  <a:gd name="connsiteY4-1396" fmla="*/ 1346300 h 1602474"/>
                  <a:gd name="connsiteX5-1397" fmla="*/ 291754 w 1661157"/>
                  <a:gd name="connsiteY5-1398" fmla="*/ 1335626 h 1602474"/>
                  <a:gd name="connsiteX6-1399" fmla="*/ 259732 w 1661157"/>
                  <a:gd name="connsiteY6-1400" fmla="*/ 1453039 h 1602474"/>
                  <a:gd name="connsiteX7-1401" fmla="*/ 416283 w 1661157"/>
                  <a:gd name="connsiteY7-1402" fmla="*/ 1602474 h 1602474"/>
                  <a:gd name="connsiteX8-1403" fmla="*/ 1152785 w 1661157"/>
                  <a:gd name="connsiteY8-1404" fmla="*/ 1581126 h 1602474"/>
                  <a:gd name="connsiteX9-1405" fmla="*/ 1348473 w 1661157"/>
                  <a:gd name="connsiteY9-1406" fmla="*/ 1428133 h 1602474"/>
                  <a:gd name="connsiteX10-1407" fmla="*/ 1330683 w 1661157"/>
                  <a:gd name="connsiteY10-1408" fmla="*/ 1257350 h 1602474"/>
                  <a:gd name="connsiteX11-1409" fmla="*/ 1483676 w 1661157"/>
                  <a:gd name="connsiteY11-1410" fmla="*/ 1282256 h 1602474"/>
                  <a:gd name="connsiteX12-1411" fmla="*/ 1615322 w 1661157"/>
                  <a:gd name="connsiteY12-1412" fmla="*/ 1150611 h 1602474"/>
                  <a:gd name="connsiteX13-1413" fmla="*/ 1625058 w 1661157"/>
                  <a:gd name="connsiteY13-1414" fmla="*/ 439015 h 1602474"/>
                  <a:gd name="connsiteX14-1415" fmla="*/ 1514178 w 1661157"/>
                  <a:gd name="connsiteY14-1416" fmla="*/ 289580 h 1602474"/>
                  <a:gd name="connsiteX15-1417" fmla="*/ 1344721 w 1661157"/>
                  <a:gd name="connsiteY15-1418" fmla="*/ 327586 h 1602474"/>
                  <a:gd name="connsiteX16-1419" fmla="*/ 1369821 w 1661157"/>
                  <a:gd name="connsiteY16-1420" fmla="*/ 179283 h 1602474"/>
                  <a:gd name="connsiteX17-1421" fmla="*/ 1141754 w 1661157"/>
                  <a:gd name="connsiteY17-1422" fmla="*/ 34538 h 1602474"/>
                  <a:gd name="connsiteX18-1423" fmla="*/ 501675 w 1661157"/>
                  <a:gd name="connsiteY18-1424" fmla="*/ 15616 h 1602474"/>
                  <a:gd name="connsiteX19-1425" fmla="*/ 282807 w 1661157"/>
                  <a:gd name="connsiteY19-1426" fmla="*/ 109920 h 1602474"/>
                  <a:gd name="connsiteX20-1427" fmla="*/ 305986 w 1661157"/>
                  <a:gd name="connsiteY20-1428" fmla="*/ 332276 h 1602474"/>
                  <a:gd name="connsiteX0-1429" fmla="*/ 305986 w 1661157"/>
                  <a:gd name="connsiteY0-1430" fmla="*/ 332276 h 1602474"/>
                  <a:gd name="connsiteX1-1431" fmla="*/ 149435 w 1661157"/>
                  <a:gd name="connsiteY1-1432" fmla="*/ 293138 h 1602474"/>
                  <a:gd name="connsiteX2-1433" fmla="*/ 0 w 1661157"/>
                  <a:gd name="connsiteY2-1434" fmla="*/ 417668 h 1602474"/>
                  <a:gd name="connsiteX3-1435" fmla="*/ 3558 w 1661157"/>
                  <a:gd name="connsiteY3-1436" fmla="*/ 1061661 h 1602474"/>
                  <a:gd name="connsiteX4-1437" fmla="*/ 174341 w 1661157"/>
                  <a:gd name="connsiteY4-1438" fmla="*/ 1346300 h 1602474"/>
                  <a:gd name="connsiteX5-1439" fmla="*/ 291754 w 1661157"/>
                  <a:gd name="connsiteY5-1440" fmla="*/ 1335626 h 1602474"/>
                  <a:gd name="connsiteX6-1441" fmla="*/ 259732 w 1661157"/>
                  <a:gd name="connsiteY6-1442" fmla="*/ 1453039 h 1602474"/>
                  <a:gd name="connsiteX7-1443" fmla="*/ 416283 w 1661157"/>
                  <a:gd name="connsiteY7-1444" fmla="*/ 1602474 h 1602474"/>
                  <a:gd name="connsiteX8-1445" fmla="*/ 1152785 w 1661157"/>
                  <a:gd name="connsiteY8-1446" fmla="*/ 1581126 h 1602474"/>
                  <a:gd name="connsiteX9-1447" fmla="*/ 1348473 w 1661157"/>
                  <a:gd name="connsiteY9-1448" fmla="*/ 1428133 h 1602474"/>
                  <a:gd name="connsiteX10-1449" fmla="*/ 1330683 w 1661157"/>
                  <a:gd name="connsiteY10-1450" fmla="*/ 1257350 h 1602474"/>
                  <a:gd name="connsiteX11-1451" fmla="*/ 1483676 w 1661157"/>
                  <a:gd name="connsiteY11-1452" fmla="*/ 1282256 h 1602474"/>
                  <a:gd name="connsiteX12-1453" fmla="*/ 1615322 w 1661157"/>
                  <a:gd name="connsiteY12-1454" fmla="*/ 1150611 h 1602474"/>
                  <a:gd name="connsiteX13-1455" fmla="*/ 1625058 w 1661157"/>
                  <a:gd name="connsiteY13-1456" fmla="*/ 439015 h 1602474"/>
                  <a:gd name="connsiteX14-1457" fmla="*/ 1514178 w 1661157"/>
                  <a:gd name="connsiteY14-1458" fmla="*/ 289580 h 1602474"/>
                  <a:gd name="connsiteX15-1459" fmla="*/ 1344721 w 1661157"/>
                  <a:gd name="connsiteY15-1460" fmla="*/ 327586 h 1602474"/>
                  <a:gd name="connsiteX16-1461" fmla="*/ 1369821 w 1661157"/>
                  <a:gd name="connsiteY16-1462" fmla="*/ 179283 h 1602474"/>
                  <a:gd name="connsiteX17-1463" fmla="*/ 1141754 w 1661157"/>
                  <a:gd name="connsiteY17-1464" fmla="*/ 34538 h 1602474"/>
                  <a:gd name="connsiteX18-1465" fmla="*/ 501675 w 1661157"/>
                  <a:gd name="connsiteY18-1466" fmla="*/ 15616 h 1602474"/>
                  <a:gd name="connsiteX19-1467" fmla="*/ 282807 w 1661157"/>
                  <a:gd name="connsiteY19-1468" fmla="*/ 109920 h 1602474"/>
                  <a:gd name="connsiteX20-1469" fmla="*/ 305986 w 1661157"/>
                  <a:gd name="connsiteY20-1470" fmla="*/ 332276 h 1602474"/>
                  <a:gd name="connsiteX0-1471" fmla="*/ 305986 w 1661157"/>
                  <a:gd name="connsiteY0-1472" fmla="*/ 332276 h 1602474"/>
                  <a:gd name="connsiteX1-1473" fmla="*/ 149435 w 1661157"/>
                  <a:gd name="connsiteY1-1474" fmla="*/ 293138 h 1602474"/>
                  <a:gd name="connsiteX2-1475" fmla="*/ 0 w 1661157"/>
                  <a:gd name="connsiteY2-1476" fmla="*/ 417668 h 1602474"/>
                  <a:gd name="connsiteX3-1477" fmla="*/ 3558 w 1661157"/>
                  <a:gd name="connsiteY3-1478" fmla="*/ 1061661 h 1602474"/>
                  <a:gd name="connsiteX4-1479" fmla="*/ 174341 w 1661157"/>
                  <a:gd name="connsiteY4-1480" fmla="*/ 1346300 h 1602474"/>
                  <a:gd name="connsiteX5-1481" fmla="*/ 291754 w 1661157"/>
                  <a:gd name="connsiteY5-1482" fmla="*/ 1335626 h 1602474"/>
                  <a:gd name="connsiteX6-1483" fmla="*/ 259732 w 1661157"/>
                  <a:gd name="connsiteY6-1484" fmla="*/ 1453039 h 1602474"/>
                  <a:gd name="connsiteX7-1485" fmla="*/ 416283 w 1661157"/>
                  <a:gd name="connsiteY7-1486" fmla="*/ 1602474 h 1602474"/>
                  <a:gd name="connsiteX8-1487" fmla="*/ 941769 w 1661157"/>
                  <a:gd name="connsiteY8-1488" fmla="*/ 1591174 h 1602474"/>
                  <a:gd name="connsiteX9-1489" fmla="*/ 1348473 w 1661157"/>
                  <a:gd name="connsiteY9-1490" fmla="*/ 1428133 h 1602474"/>
                  <a:gd name="connsiteX10-1491" fmla="*/ 1330683 w 1661157"/>
                  <a:gd name="connsiteY10-1492" fmla="*/ 1257350 h 1602474"/>
                  <a:gd name="connsiteX11-1493" fmla="*/ 1483676 w 1661157"/>
                  <a:gd name="connsiteY11-1494" fmla="*/ 1282256 h 1602474"/>
                  <a:gd name="connsiteX12-1495" fmla="*/ 1615322 w 1661157"/>
                  <a:gd name="connsiteY12-1496" fmla="*/ 1150611 h 1602474"/>
                  <a:gd name="connsiteX13-1497" fmla="*/ 1625058 w 1661157"/>
                  <a:gd name="connsiteY13-1498" fmla="*/ 439015 h 1602474"/>
                  <a:gd name="connsiteX14-1499" fmla="*/ 1514178 w 1661157"/>
                  <a:gd name="connsiteY14-1500" fmla="*/ 289580 h 1602474"/>
                  <a:gd name="connsiteX15-1501" fmla="*/ 1344721 w 1661157"/>
                  <a:gd name="connsiteY15-1502" fmla="*/ 327586 h 1602474"/>
                  <a:gd name="connsiteX16-1503" fmla="*/ 1369821 w 1661157"/>
                  <a:gd name="connsiteY16-1504" fmla="*/ 179283 h 1602474"/>
                  <a:gd name="connsiteX17-1505" fmla="*/ 1141754 w 1661157"/>
                  <a:gd name="connsiteY17-1506" fmla="*/ 34538 h 1602474"/>
                  <a:gd name="connsiteX18-1507" fmla="*/ 501675 w 1661157"/>
                  <a:gd name="connsiteY18-1508" fmla="*/ 15616 h 1602474"/>
                  <a:gd name="connsiteX19-1509" fmla="*/ 282807 w 1661157"/>
                  <a:gd name="connsiteY19-1510" fmla="*/ 109920 h 1602474"/>
                  <a:gd name="connsiteX20-1511" fmla="*/ 305986 w 1661157"/>
                  <a:gd name="connsiteY20-1512" fmla="*/ 332276 h 1602474"/>
                  <a:gd name="connsiteX0-1513" fmla="*/ 305986 w 1661157"/>
                  <a:gd name="connsiteY0-1514" fmla="*/ 332276 h 1602474"/>
                  <a:gd name="connsiteX1-1515" fmla="*/ 149435 w 1661157"/>
                  <a:gd name="connsiteY1-1516" fmla="*/ 293138 h 1602474"/>
                  <a:gd name="connsiteX2-1517" fmla="*/ 0 w 1661157"/>
                  <a:gd name="connsiteY2-1518" fmla="*/ 417668 h 1602474"/>
                  <a:gd name="connsiteX3-1519" fmla="*/ 3558 w 1661157"/>
                  <a:gd name="connsiteY3-1520" fmla="*/ 1061661 h 1602474"/>
                  <a:gd name="connsiteX4-1521" fmla="*/ 174341 w 1661157"/>
                  <a:gd name="connsiteY4-1522" fmla="*/ 1346300 h 1602474"/>
                  <a:gd name="connsiteX5-1523" fmla="*/ 291754 w 1661157"/>
                  <a:gd name="connsiteY5-1524" fmla="*/ 1335626 h 1602474"/>
                  <a:gd name="connsiteX6-1525" fmla="*/ 259732 w 1661157"/>
                  <a:gd name="connsiteY6-1526" fmla="*/ 1453039 h 1602474"/>
                  <a:gd name="connsiteX7-1527" fmla="*/ 416283 w 1661157"/>
                  <a:gd name="connsiteY7-1528" fmla="*/ 1602474 h 1602474"/>
                  <a:gd name="connsiteX8-1529" fmla="*/ 941769 w 1661157"/>
                  <a:gd name="connsiteY8-1530" fmla="*/ 1591174 h 1602474"/>
                  <a:gd name="connsiteX9-1531" fmla="*/ 1348473 w 1661157"/>
                  <a:gd name="connsiteY9-1532" fmla="*/ 1428133 h 1602474"/>
                  <a:gd name="connsiteX10-1533" fmla="*/ 1330683 w 1661157"/>
                  <a:gd name="connsiteY10-1534" fmla="*/ 1257350 h 1602474"/>
                  <a:gd name="connsiteX11-1535" fmla="*/ 1483676 w 1661157"/>
                  <a:gd name="connsiteY11-1536" fmla="*/ 1282256 h 1602474"/>
                  <a:gd name="connsiteX12-1537" fmla="*/ 1615322 w 1661157"/>
                  <a:gd name="connsiteY12-1538" fmla="*/ 1150611 h 1602474"/>
                  <a:gd name="connsiteX13-1539" fmla="*/ 1625058 w 1661157"/>
                  <a:gd name="connsiteY13-1540" fmla="*/ 439015 h 1602474"/>
                  <a:gd name="connsiteX14-1541" fmla="*/ 1514178 w 1661157"/>
                  <a:gd name="connsiteY14-1542" fmla="*/ 289580 h 1602474"/>
                  <a:gd name="connsiteX15-1543" fmla="*/ 1344721 w 1661157"/>
                  <a:gd name="connsiteY15-1544" fmla="*/ 327586 h 1602474"/>
                  <a:gd name="connsiteX16-1545" fmla="*/ 1369821 w 1661157"/>
                  <a:gd name="connsiteY16-1546" fmla="*/ 179283 h 1602474"/>
                  <a:gd name="connsiteX17-1547" fmla="*/ 1141754 w 1661157"/>
                  <a:gd name="connsiteY17-1548" fmla="*/ 34538 h 1602474"/>
                  <a:gd name="connsiteX18-1549" fmla="*/ 501675 w 1661157"/>
                  <a:gd name="connsiteY18-1550" fmla="*/ 15616 h 1602474"/>
                  <a:gd name="connsiteX19-1551" fmla="*/ 282807 w 1661157"/>
                  <a:gd name="connsiteY19-1552" fmla="*/ 109920 h 1602474"/>
                  <a:gd name="connsiteX20-1553" fmla="*/ 305986 w 1661157"/>
                  <a:gd name="connsiteY20-1554" fmla="*/ 332276 h 1602474"/>
                  <a:gd name="connsiteX0-1555" fmla="*/ 305986 w 1661157"/>
                  <a:gd name="connsiteY0-1556" fmla="*/ 332276 h 1602474"/>
                  <a:gd name="connsiteX1-1557" fmla="*/ 149435 w 1661157"/>
                  <a:gd name="connsiteY1-1558" fmla="*/ 293138 h 1602474"/>
                  <a:gd name="connsiteX2-1559" fmla="*/ 0 w 1661157"/>
                  <a:gd name="connsiteY2-1560" fmla="*/ 417668 h 1602474"/>
                  <a:gd name="connsiteX3-1561" fmla="*/ 3558 w 1661157"/>
                  <a:gd name="connsiteY3-1562" fmla="*/ 1061661 h 1602474"/>
                  <a:gd name="connsiteX4-1563" fmla="*/ 174341 w 1661157"/>
                  <a:gd name="connsiteY4-1564" fmla="*/ 1346300 h 1602474"/>
                  <a:gd name="connsiteX5-1565" fmla="*/ 291754 w 1661157"/>
                  <a:gd name="connsiteY5-1566" fmla="*/ 1335626 h 1602474"/>
                  <a:gd name="connsiteX6-1567" fmla="*/ 259732 w 1661157"/>
                  <a:gd name="connsiteY6-1568" fmla="*/ 1453039 h 1602474"/>
                  <a:gd name="connsiteX7-1569" fmla="*/ 416283 w 1661157"/>
                  <a:gd name="connsiteY7-1570" fmla="*/ 1602474 h 1602474"/>
                  <a:gd name="connsiteX8-1571" fmla="*/ 941769 w 1661157"/>
                  <a:gd name="connsiteY8-1572" fmla="*/ 1591174 h 1602474"/>
                  <a:gd name="connsiteX9-1573" fmla="*/ 1348473 w 1661157"/>
                  <a:gd name="connsiteY9-1574" fmla="*/ 1428133 h 1602474"/>
                  <a:gd name="connsiteX10-1575" fmla="*/ 1330683 w 1661157"/>
                  <a:gd name="connsiteY10-1576" fmla="*/ 1257350 h 1602474"/>
                  <a:gd name="connsiteX11-1577" fmla="*/ 1483676 w 1661157"/>
                  <a:gd name="connsiteY11-1578" fmla="*/ 1282256 h 1602474"/>
                  <a:gd name="connsiteX12-1579" fmla="*/ 1615322 w 1661157"/>
                  <a:gd name="connsiteY12-1580" fmla="*/ 1150611 h 1602474"/>
                  <a:gd name="connsiteX13-1581" fmla="*/ 1625058 w 1661157"/>
                  <a:gd name="connsiteY13-1582" fmla="*/ 439015 h 1602474"/>
                  <a:gd name="connsiteX14-1583" fmla="*/ 1514178 w 1661157"/>
                  <a:gd name="connsiteY14-1584" fmla="*/ 289580 h 1602474"/>
                  <a:gd name="connsiteX15-1585" fmla="*/ 1344721 w 1661157"/>
                  <a:gd name="connsiteY15-1586" fmla="*/ 327586 h 1602474"/>
                  <a:gd name="connsiteX16-1587" fmla="*/ 1369821 w 1661157"/>
                  <a:gd name="connsiteY16-1588" fmla="*/ 179283 h 1602474"/>
                  <a:gd name="connsiteX17-1589" fmla="*/ 1141754 w 1661157"/>
                  <a:gd name="connsiteY17-1590" fmla="*/ 34538 h 1602474"/>
                  <a:gd name="connsiteX18-1591" fmla="*/ 501675 w 1661157"/>
                  <a:gd name="connsiteY18-1592" fmla="*/ 15616 h 1602474"/>
                  <a:gd name="connsiteX19-1593" fmla="*/ 282807 w 1661157"/>
                  <a:gd name="connsiteY19-1594" fmla="*/ 109920 h 1602474"/>
                  <a:gd name="connsiteX20-1595" fmla="*/ 305986 w 1661157"/>
                  <a:gd name="connsiteY20-1596" fmla="*/ 332276 h 1602474"/>
                  <a:gd name="connsiteX0-1597" fmla="*/ 305986 w 1661157"/>
                  <a:gd name="connsiteY0-1598" fmla="*/ 332276 h 1602474"/>
                  <a:gd name="connsiteX1-1599" fmla="*/ 149435 w 1661157"/>
                  <a:gd name="connsiteY1-1600" fmla="*/ 293138 h 1602474"/>
                  <a:gd name="connsiteX2-1601" fmla="*/ 0 w 1661157"/>
                  <a:gd name="connsiteY2-1602" fmla="*/ 417668 h 1602474"/>
                  <a:gd name="connsiteX3-1603" fmla="*/ 3558 w 1661157"/>
                  <a:gd name="connsiteY3-1604" fmla="*/ 1061661 h 1602474"/>
                  <a:gd name="connsiteX4-1605" fmla="*/ 174341 w 1661157"/>
                  <a:gd name="connsiteY4-1606" fmla="*/ 1346300 h 1602474"/>
                  <a:gd name="connsiteX5-1607" fmla="*/ 291754 w 1661157"/>
                  <a:gd name="connsiteY5-1608" fmla="*/ 1335626 h 1602474"/>
                  <a:gd name="connsiteX6-1609" fmla="*/ 259732 w 1661157"/>
                  <a:gd name="connsiteY6-1610" fmla="*/ 1453039 h 1602474"/>
                  <a:gd name="connsiteX7-1611" fmla="*/ 416283 w 1661157"/>
                  <a:gd name="connsiteY7-1612" fmla="*/ 1602474 h 1602474"/>
                  <a:gd name="connsiteX8-1613" fmla="*/ 941769 w 1661157"/>
                  <a:gd name="connsiteY8-1614" fmla="*/ 1591174 h 1602474"/>
                  <a:gd name="connsiteX9-1615" fmla="*/ 1348473 w 1661157"/>
                  <a:gd name="connsiteY9-1616" fmla="*/ 1428133 h 1602474"/>
                  <a:gd name="connsiteX10-1617" fmla="*/ 1318123 w 1661157"/>
                  <a:gd name="connsiteY10-1618" fmla="*/ 1264887 h 1602474"/>
                  <a:gd name="connsiteX11-1619" fmla="*/ 1483676 w 1661157"/>
                  <a:gd name="connsiteY11-1620" fmla="*/ 1282256 h 1602474"/>
                  <a:gd name="connsiteX12-1621" fmla="*/ 1615322 w 1661157"/>
                  <a:gd name="connsiteY12-1622" fmla="*/ 1150611 h 1602474"/>
                  <a:gd name="connsiteX13-1623" fmla="*/ 1625058 w 1661157"/>
                  <a:gd name="connsiteY13-1624" fmla="*/ 439015 h 1602474"/>
                  <a:gd name="connsiteX14-1625" fmla="*/ 1514178 w 1661157"/>
                  <a:gd name="connsiteY14-1626" fmla="*/ 289580 h 1602474"/>
                  <a:gd name="connsiteX15-1627" fmla="*/ 1344721 w 1661157"/>
                  <a:gd name="connsiteY15-1628" fmla="*/ 327586 h 1602474"/>
                  <a:gd name="connsiteX16-1629" fmla="*/ 1369821 w 1661157"/>
                  <a:gd name="connsiteY16-1630" fmla="*/ 179283 h 1602474"/>
                  <a:gd name="connsiteX17-1631" fmla="*/ 1141754 w 1661157"/>
                  <a:gd name="connsiteY17-1632" fmla="*/ 34538 h 1602474"/>
                  <a:gd name="connsiteX18-1633" fmla="*/ 501675 w 1661157"/>
                  <a:gd name="connsiteY18-1634" fmla="*/ 15616 h 1602474"/>
                  <a:gd name="connsiteX19-1635" fmla="*/ 282807 w 1661157"/>
                  <a:gd name="connsiteY19-1636" fmla="*/ 109920 h 1602474"/>
                  <a:gd name="connsiteX20-1637" fmla="*/ 305986 w 1661157"/>
                  <a:gd name="connsiteY20-1638" fmla="*/ 332276 h 1602474"/>
                  <a:gd name="connsiteX0-1639" fmla="*/ 305986 w 1661157"/>
                  <a:gd name="connsiteY0-1640" fmla="*/ 332276 h 1602474"/>
                  <a:gd name="connsiteX1-1641" fmla="*/ 149435 w 1661157"/>
                  <a:gd name="connsiteY1-1642" fmla="*/ 293138 h 1602474"/>
                  <a:gd name="connsiteX2-1643" fmla="*/ 0 w 1661157"/>
                  <a:gd name="connsiteY2-1644" fmla="*/ 417668 h 1602474"/>
                  <a:gd name="connsiteX3-1645" fmla="*/ 3558 w 1661157"/>
                  <a:gd name="connsiteY3-1646" fmla="*/ 1061661 h 1602474"/>
                  <a:gd name="connsiteX4-1647" fmla="*/ 174341 w 1661157"/>
                  <a:gd name="connsiteY4-1648" fmla="*/ 1346300 h 1602474"/>
                  <a:gd name="connsiteX5-1649" fmla="*/ 291754 w 1661157"/>
                  <a:gd name="connsiteY5-1650" fmla="*/ 1335626 h 1602474"/>
                  <a:gd name="connsiteX6-1651" fmla="*/ 259732 w 1661157"/>
                  <a:gd name="connsiteY6-1652" fmla="*/ 1453039 h 1602474"/>
                  <a:gd name="connsiteX7-1653" fmla="*/ 416283 w 1661157"/>
                  <a:gd name="connsiteY7-1654" fmla="*/ 1602474 h 1602474"/>
                  <a:gd name="connsiteX8-1655" fmla="*/ 941769 w 1661157"/>
                  <a:gd name="connsiteY8-1656" fmla="*/ 1591174 h 1602474"/>
                  <a:gd name="connsiteX9-1657" fmla="*/ 1348473 w 1661157"/>
                  <a:gd name="connsiteY9-1658" fmla="*/ 1428133 h 1602474"/>
                  <a:gd name="connsiteX10-1659" fmla="*/ 1318123 w 1661157"/>
                  <a:gd name="connsiteY10-1660" fmla="*/ 1264887 h 1602474"/>
                  <a:gd name="connsiteX11-1661" fmla="*/ 1483676 w 1661157"/>
                  <a:gd name="connsiteY11-1662" fmla="*/ 1282256 h 1602474"/>
                  <a:gd name="connsiteX12-1663" fmla="*/ 1615322 w 1661157"/>
                  <a:gd name="connsiteY12-1664" fmla="*/ 1150611 h 1602474"/>
                  <a:gd name="connsiteX13-1665" fmla="*/ 1625058 w 1661157"/>
                  <a:gd name="connsiteY13-1666" fmla="*/ 439015 h 1602474"/>
                  <a:gd name="connsiteX14-1667" fmla="*/ 1514178 w 1661157"/>
                  <a:gd name="connsiteY14-1668" fmla="*/ 289580 h 1602474"/>
                  <a:gd name="connsiteX15-1669" fmla="*/ 1344721 w 1661157"/>
                  <a:gd name="connsiteY15-1670" fmla="*/ 327586 h 1602474"/>
                  <a:gd name="connsiteX16-1671" fmla="*/ 1369821 w 1661157"/>
                  <a:gd name="connsiteY16-1672" fmla="*/ 179283 h 1602474"/>
                  <a:gd name="connsiteX17-1673" fmla="*/ 1141754 w 1661157"/>
                  <a:gd name="connsiteY17-1674" fmla="*/ 34538 h 1602474"/>
                  <a:gd name="connsiteX18-1675" fmla="*/ 501675 w 1661157"/>
                  <a:gd name="connsiteY18-1676" fmla="*/ 15616 h 1602474"/>
                  <a:gd name="connsiteX19-1677" fmla="*/ 282807 w 1661157"/>
                  <a:gd name="connsiteY19-1678" fmla="*/ 109920 h 1602474"/>
                  <a:gd name="connsiteX20-1679" fmla="*/ 305986 w 1661157"/>
                  <a:gd name="connsiteY20-1680" fmla="*/ 332276 h 1602474"/>
                  <a:gd name="connsiteX0-1681" fmla="*/ 305986 w 1661157"/>
                  <a:gd name="connsiteY0-1682" fmla="*/ 332276 h 1602474"/>
                  <a:gd name="connsiteX1-1683" fmla="*/ 149435 w 1661157"/>
                  <a:gd name="connsiteY1-1684" fmla="*/ 293138 h 1602474"/>
                  <a:gd name="connsiteX2-1685" fmla="*/ 0 w 1661157"/>
                  <a:gd name="connsiteY2-1686" fmla="*/ 417668 h 1602474"/>
                  <a:gd name="connsiteX3-1687" fmla="*/ 3558 w 1661157"/>
                  <a:gd name="connsiteY3-1688" fmla="*/ 1061661 h 1602474"/>
                  <a:gd name="connsiteX4-1689" fmla="*/ 174341 w 1661157"/>
                  <a:gd name="connsiteY4-1690" fmla="*/ 1346300 h 1602474"/>
                  <a:gd name="connsiteX5-1691" fmla="*/ 291754 w 1661157"/>
                  <a:gd name="connsiteY5-1692" fmla="*/ 1335626 h 1602474"/>
                  <a:gd name="connsiteX6-1693" fmla="*/ 259732 w 1661157"/>
                  <a:gd name="connsiteY6-1694" fmla="*/ 1453039 h 1602474"/>
                  <a:gd name="connsiteX7-1695" fmla="*/ 416283 w 1661157"/>
                  <a:gd name="connsiteY7-1696" fmla="*/ 1602474 h 1602474"/>
                  <a:gd name="connsiteX8-1697" fmla="*/ 941769 w 1661157"/>
                  <a:gd name="connsiteY8-1698" fmla="*/ 1591174 h 1602474"/>
                  <a:gd name="connsiteX9-1699" fmla="*/ 1348473 w 1661157"/>
                  <a:gd name="connsiteY9-1700" fmla="*/ 1428133 h 1602474"/>
                  <a:gd name="connsiteX10-1701" fmla="*/ 1318123 w 1661157"/>
                  <a:gd name="connsiteY10-1702" fmla="*/ 1264887 h 1602474"/>
                  <a:gd name="connsiteX11-1703" fmla="*/ 1483676 w 1661157"/>
                  <a:gd name="connsiteY11-1704" fmla="*/ 1282256 h 1602474"/>
                  <a:gd name="connsiteX12-1705" fmla="*/ 1615322 w 1661157"/>
                  <a:gd name="connsiteY12-1706" fmla="*/ 1150611 h 1602474"/>
                  <a:gd name="connsiteX13-1707" fmla="*/ 1625058 w 1661157"/>
                  <a:gd name="connsiteY13-1708" fmla="*/ 439015 h 1602474"/>
                  <a:gd name="connsiteX14-1709" fmla="*/ 1514178 w 1661157"/>
                  <a:gd name="connsiteY14-1710" fmla="*/ 289580 h 1602474"/>
                  <a:gd name="connsiteX15-1711" fmla="*/ 1344721 w 1661157"/>
                  <a:gd name="connsiteY15-1712" fmla="*/ 327586 h 1602474"/>
                  <a:gd name="connsiteX16-1713" fmla="*/ 1369821 w 1661157"/>
                  <a:gd name="connsiteY16-1714" fmla="*/ 179283 h 1602474"/>
                  <a:gd name="connsiteX17-1715" fmla="*/ 1141754 w 1661157"/>
                  <a:gd name="connsiteY17-1716" fmla="*/ 34538 h 1602474"/>
                  <a:gd name="connsiteX18-1717" fmla="*/ 501675 w 1661157"/>
                  <a:gd name="connsiteY18-1718" fmla="*/ 15616 h 1602474"/>
                  <a:gd name="connsiteX19-1719" fmla="*/ 282807 w 1661157"/>
                  <a:gd name="connsiteY19-1720" fmla="*/ 109920 h 1602474"/>
                  <a:gd name="connsiteX20-1721" fmla="*/ 305986 w 1661157"/>
                  <a:gd name="connsiteY20-1722" fmla="*/ 332276 h 1602474"/>
                  <a:gd name="connsiteX0-1723" fmla="*/ 305986 w 1661157"/>
                  <a:gd name="connsiteY0-1724" fmla="*/ 332276 h 1602474"/>
                  <a:gd name="connsiteX1-1725" fmla="*/ 149435 w 1661157"/>
                  <a:gd name="connsiteY1-1726" fmla="*/ 293138 h 1602474"/>
                  <a:gd name="connsiteX2-1727" fmla="*/ 0 w 1661157"/>
                  <a:gd name="connsiteY2-1728" fmla="*/ 417668 h 1602474"/>
                  <a:gd name="connsiteX3-1729" fmla="*/ 3558 w 1661157"/>
                  <a:gd name="connsiteY3-1730" fmla="*/ 1061661 h 1602474"/>
                  <a:gd name="connsiteX4-1731" fmla="*/ 174341 w 1661157"/>
                  <a:gd name="connsiteY4-1732" fmla="*/ 1346300 h 1602474"/>
                  <a:gd name="connsiteX5-1733" fmla="*/ 291754 w 1661157"/>
                  <a:gd name="connsiteY5-1734" fmla="*/ 1335626 h 1602474"/>
                  <a:gd name="connsiteX6-1735" fmla="*/ 259732 w 1661157"/>
                  <a:gd name="connsiteY6-1736" fmla="*/ 1453039 h 1602474"/>
                  <a:gd name="connsiteX7-1737" fmla="*/ 416283 w 1661157"/>
                  <a:gd name="connsiteY7-1738" fmla="*/ 1602474 h 1602474"/>
                  <a:gd name="connsiteX8-1739" fmla="*/ 941769 w 1661157"/>
                  <a:gd name="connsiteY8-1740" fmla="*/ 1591174 h 1602474"/>
                  <a:gd name="connsiteX9-1741" fmla="*/ 1348473 w 1661157"/>
                  <a:gd name="connsiteY9-1742" fmla="*/ 1428133 h 1602474"/>
                  <a:gd name="connsiteX10-1743" fmla="*/ 1318123 w 1661157"/>
                  <a:gd name="connsiteY10-1744" fmla="*/ 1264887 h 1602474"/>
                  <a:gd name="connsiteX11-1745" fmla="*/ 1483676 w 1661157"/>
                  <a:gd name="connsiteY11-1746" fmla="*/ 1282256 h 1602474"/>
                  <a:gd name="connsiteX12-1747" fmla="*/ 1615322 w 1661157"/>
                  <a:gd name="connsiteY12-1748" fmla="*/ 1150611 h 1602474"/>
                  <a:gd name="connsiteX13-1749" fmla="*/ 1625058 w 1661157"/>
                  <a:gd name="connsiteY13-1750" fmla="*/ 439015 h 1602474"/>
                  <a:gd name="connsiteX14-1751" fmla="*/ 1514178 w 1661157"/>
                  <a:gd name="connsiteY14-1752" fmla="*/ 289580 h 1602474"/>
                  <a:gd name="connsiteX15-1753" fmla="*/ 1344721 w 1661157"/>
                  <a:gd name="connsiteY15-1754" fmla="*/ 327586 h 1602474"/>
                  <a:gd name="connsiteX16-1755" fmla="*/ 1369821 w 1661157"/>
                  <a:gd name="connsiteY16-1756" fmla="*/ 179283 h 1602474"/>
                  <a:gd name="connsiteX17-1757" fmla="*/ 1141754 w 1661157"/>
                  <a:gd name="connsiteY17-1758" fmla="*/ 34538 h 1602474"/>
                  <a:gd name="connsiteX18-1759" fmla="*/ 501675 w 1661157"/>
                  <a:gd name="connsiteY18-1760" fmla="*/ 15616 h 1602474"/>
                  <a:gd name="connsiteX19-1761" fmla="*/ 282807 w 1661157"/>
                  <a:gd name="connsiteY19-1762" fmla="*/ 109920 h 1602474"/>
                  <a:gd name="connsiteX20-1763" fmla="*/ 305986 w 1661157"/>
                  <a:gd name="connsiteY20-1764" fmla="*/ 332276 h 1602474"/>
                  <a:gd name="connsiteX0-1765" fmla="*/ 305986 w 1661157"/>
                  <a:gd name="connsiteY0-1766" fmla="*/ 332276 h 1602474"/>
                  <a:gd name="connsiteX1-1767" fmla="*/ 149435 w 1661157"/>
                  <a:gd name="connsiteY1-1768" fmla="*/ 293138 h 1602474"/>
                  <a:gd name="connsiteX2-1769" fmla="*/ 0 w 1661157"/>
                  <a:gd name="connsiteY2-1770" fmla="*/ 417668 h 1602474"/>
                  <a:gd name="connsiteX3-1771" fmla="*/ 3558 w 1661157"/>
                  <a:gd name="connsiteY3-1772" fmla="*/ 1061661 h 1602474"/>
                  <a:gd name="connsiteX4-1773" fmla="*/ 174341 w 1661157"/>
                  <a:gd name="connsiteY4-1774" fmla="*/ 1346300 h 1602474"/>
                  <a:gd name="connsiteX5-1775" fmla="*/ 291754 w 1661157"/>
                  <a:gd name="connsiteY5-1776" fmla="*/ 1335626 h 1602474"/>
                  <a:gd name="connsiteX6-1777" fmla="*/ 259732 w 1661157"/>
                  <a:gd name="connsiteY6-1778" fmla="*/ 1453039 h 1602474"/>
                  <a:gd name="connsiteX7-1779" fmla="*/ 416283 w 1661157"/>
                  <a:gd name="connsiteY7-1780" fmla="*/ 1602474 h 1602474"/>
                  <a:gd name="connsiteX8-1781" fmla="*/ 941769 w 1661157"/>
                  <a:gd name="connsiteY8-1782" fmla="*/ 1591174 h 1602474"/>
                  <a:gd name="connsiteX9-1783" fmla="*/ 1348473 w 1661157"/>
                  <a:gd name="connsiteY9-1784" fmla="*/ 1428133 h 1602474"/>
                  <a:gd name="connsiteX10-1785" fmla="*/ 1318123 w 1661157"/>
                  <a:gd name="connsiteY10-1786" fmla="*/ 1264887 h 1602474"/>
                  <a:gd name="connsiteX11-1787" fmla="*/ 1483676 w 1661157"/>
                  <a:gd name="connsiteY11-1788" fmla="*/ 1282256 h 1602474"/>
                  <a:gd name="connsiteX12-1789" fmla="*/ 1615322 w 1661157"/>
                  <a:gd name="connsiteY12-1790" fmla="*/ 1150611 h 1602474"/>
                  <a:gd name="connsiteX13-1791" fmla="*/ 1625058 w 1661157"/>
                  <a:gd name="connsiteY13-1792" fmla="*/ 439015 h 1602474"/>
                  <a:gd name="connsiteX14-1793" fmla="*/ 1514178 w 1661157"/>
                  <a:gd name="connsiteY14-1794" fmla="*/ 289580 h 1602474"/>
                  <a:gd name="connsiteX15-1795" fmla="*/ 1344721 w 1661157"/>
                  <a:gd name="connsiteY15-1796" fmla="*/ 327586 h 1602474"/>
                  <a:gd name="connsiteX16-1797" fmla="*/ 1369821 w 1661157"/>
                  <a:gd name="connsiteY16-1798" fmla="*/ 179283 h 1602474"/>
                  <a:gd name="connsiteX17-1799" fmla="*/ 1141754 w 1661157"/>
                  <a:gd name="connsiteY17-1800" fmla="*/ 34538 h 1602474"/>
                  <a:gd name="connsiteX18-1801" fmla="*/ 501675 w 1661157"/>
                  <a:gd name="connsiteY18-1802" fmla="*/ 15616 h 1602474"/>
                  <a:gd name="connsiteX19-1803" fmla="*/ 282807 w 1661157"/>
                  <a:gd name="connsiteY19-1804" fmla="*/ 109920 h 1602474"/>
                  <a:gd name="connsiteX20-1805" fmla="*/ 305986 w 1661157"/>
                  <a:gd name="connsiteY20-1806" fmla="*/ 332276 h 1602474"/>
                  <a:gd name="connsiteX0-1807" fmla="*/ 305986 w 1661157"/>
                  <a:gd name="connsiteY0-1808" fmla="*/ 332276 h 1602474"/>
                  <a:gd name="connsiteX1-1809" fmla="*/ 149435 w 1661157"/>
                  <a:gd name="connsiteY1-1810" fmla="*/ 293138 h 1602474"/>
                  <a:gd name="connsiteX2-1811" fmla="*/ 0 w 1661157"/>
                  <a:gd name="connsiteY2-1812" fmla="*/ 417668 h 1602474"/>
                  <a:gd name="connsiteX3-1813" fmla="*/ 3558 w 1661157"/>
                  <a:gd name="connsiteY3-1814" fmla="*/ 1061661 h 1602474"/>
                  <a:gd name="connsiteX4-1815" fmla="*/ 174341 w 1661157"/>
                  <a:gd name="connsiteY4-1816" fmla="*/ 1346300 h 1602474"/>
                  <a:gd name="connsiteX5-1817" fmla="*/ 291754 w 1661157"/>
                  <a:gd name="connsiteY5-1818" fmla="*/ 1335626 h 1602474"/>
                  <a:gd name="connsiteX6-1819" fmla="*/ 259732 w 1661157"/>
                  <a:gd name="connsiteY6-1820" fmla="*/ 1453039 h 1602474"/>
                  <a:gd name="connsiteX7-1821" fmla="*/ 416283 w 1661157"/>
                  <a:gd name="connsiteY7-1822" fmla="*/ 1602474 h 1602474"/>
                  <a:gd name="connsiteX8-1823" fmla="*/ 941769 w 1661157"/>
                  <a:gd name="connsiteY8-1824" fmla="*/ 1591174 h 1602474"/>
                  <a:gd name="connsiteX9-1825" fmla="*/ 1348473 w 1661157"/>
                  <a:gd name="connsiteY9-1826" fmla="*/ 1428133 h 1602474"/>
                  <a:gd name="connsiteX10-1827" fmla="*/ 1318123 w 1661157"/>
                  <a:gd name="connsiteY10-1828" fmla="*/ 1264887 h 1602474"/>
                  <a:gd name="connsiteX11-1829" fmla="*/ 1483676 w 1661157"/>
                  <a:gd name="connsiteY11-1830" fmla="*/ 1282256 h 1602474"/>
                  <a:gd name="connsiteX12-1831" fmla="*/ 1615322 w 1661157"/>
                  <a:gd name="connsiteY12-1832" fmla="*/ 1150611 h 1602474"/>
                  <a:gd name="connsiteX13-1833" fmla="*/ 1625058 w 1661157"/>
                  <a:gd name="connsiteY13-1834" fmla="*/ 439015 h 1602474"/>
                  <a:gd name="connsiteX14-1835" fmla="*/ 1514178 w 1661157"/>
                  <a:gd name="connsiteY14-1836" fmla="*/ 289580 h 1602474"/>
                  <a:gd name="connsiteX15-1837" fmla="*/ 1344721 w 1661157"/>
                  <a:gd name="connsiteY15-1838" fmla="*/ 327586 h 1602474"/>
                  <a:gd name="connsiteX16-1839" fmla="*/ 1369821 w 1661157"/>
                  <a:gd name="connsiteY16-1840" fmla="*/ 179283 h 1602474"/>
                  <a:gd name="connsiteX17-1841" fmla="*/ 1141754 w 1661157"/>
                  <a:gd name="connsiteY17-1842" fmla="*/ 34538 h 1602474"/>
                  <a:gd name="connsiteX18-1843" fmla="*/ 501675 w 1661157"/>
                  <a:gd name="connsiteY18-1844" fmla="*/ 15616 h 1602474"/>
                  <a:gd name="connsiteX19-1845" fmla="*/ 282807 w 1661157"/>
                  <a:gd name="connsiteY19-1846" fmla="*/ 109920 h 1602474"/>
                  <a:gd name="connsiteX20-1847" fmla="*/ 305986 w 1661157"/>
                  <a:gd name="connsiteY20-1848" fmla="*/ 332276 h 1602474"/>
                  <a:gd name="connsiteX0-1849" fmla="*/ 305986 w 1661157"/>
                  <a:gd name="connsiteY0-1850" fmla="*/ 332276 h 1602474"/>
                  <a:gd name="connsiteX1-1851" fmla="*/ 149435 w 1661157"/>
                  <a:gd name="connsiteY1-1852" fmla="*/ 293138 h 1602474"/>
                  <a:gd name="connsiteX2-1853" fmla="*/ 0 w 1661157"/>
                  <a:gd name="connsiteY2-1854" fmla="*/ 417668 h 1602474"/>
                  <a:gd name="connsiteX3-1855" fmla="*/ 3558 w 1661157"/>
                  <a:gd name="connsiteY3-1856" fmla="*/ 1061661 h 1602474"/>
                  <a:gd name="connsiteX4-1857" fmla="*/ 174341 w 1661157"/>
                  <a:gd name="connsiteY4-1858" fmla="*/ 1346300 h 1602474"/>
                  <a:gd name="connsiteX5-1859" fmla="*/ 291754 w 1661157"/>
                  <a:gd name="connsiteY5-1860" fmla="*/ 1335626 h 1602474"/>
                  <a:gd name="connsiteX6-1861" fmla="*/ 259732 w 1661157"/>
                  <a:gd name="connsiteY6-1862" fmla="*/ 1453039 h 1602474"/>
                  <a:gd name="connsiteX7-1863" fmla="*/ 416283 w 1661157"/>
                  <a:gd name="connsiteY7-1864" fmla="*/ 1602474 h 1602474"/>
                  <a:gd name="connsiteX8-1865" fmla="*/ 941769 w 1661157"/>
                  <a:gd name="connsiteY8-1866" fmla="*/ 1591174 h 1602474"/>
                  <a:gd name="connsiteX9-1867" fmla="*/ 1348473 w 1661157"/>
                  <a:gd name="connsiteY9-1868" fmla="*/ 1428133 h 1602474"/>
                  <a:gd name="connsiteX10-1869" fmla="*/ 1318123 w 1661157"/>
                  <a:gd name="connsiteY10-1870" fmla="*/ 1264887 h 1602474"/>
                  <a:gd name="connsiteX11-1871" fmla="*/ 1483676 w 1661157"/>
                  <a:gd name="connsiteY11-1872" fmla="*/ 1282256 h 1602474"/>
                  <a:gd name="connsiteX12-1873" fmla="*/ 1615322 w 1661157"/>
                  <a:gd name="connsiteY12-1874" fmla="*/ 1150611 h 1602474"/>
                  <a:gd name="connsiteX13-1875" fmla="*/ 1625058 w 1661157"/>
                  <a:gd name="connsiteY13-1876" fmla="*/ 439015 h 1602474"/>
                  <a:gd name="connsiteX14-1877" fmla="*/ 1514178 w 1661157"/>
                  <a:gd name="connsiteY14-1878" fmla="*/ 289580 h 1602474"/>
                  <a:gd name="connsiteX15-1879" fmla="*/ 1344721 w 1661157"/>
                  <a:gd name="connsiteY15-1880" fmla="*/ 327586 h 1602474"/>
                  <a:gd name="connsiteX16-1881" fmla="*/ 1369821 w 1661157"/>
                  <a:gd name="connsiteY16-1882" fmla="*/ 179283 h 1602474"/>
                  <a:gd name="connsiteX17-1883" fmla="*/ 1141754 w 1661157"/>
                  <a:gd name="connsiteY17-1884" fmla="*/ 34538 h 1602474"/>
                  <a:gd name="connsiteX18-1885" fmla="*/ 501675 w 1661157"/>
                  <a:gd name="connsiteY18-1886" fmla="*/ 15616 h 1602474"/>
                  <a:gd name="connsiteX19-1887" fmla="*/ 282807 w 1661157"/>
                  <a:gd name="connsiteY19-1888" fmla="*/ 109920 h 1602474"/>
                  <a:gd name="connsiteX20-1889" fmla="*/ 305986 w 1661157"/>
                  <a:gd name="connsiteY20-1890" fmla="*/ 332276 h 1602474"/>
                  <a:gd name="connsiteX0-1891" fmla="*/ 305986 w 1661157"/>
                  <a:gd name="connsiteY0-1892" fmla="*/ 332276 h 1611350"/>
                  <a:gd name="connsiteX1-1893" fmla="*/ 149435 w 1661157"/>
                  <a:gd name="connsiteY1-1894" fmla="*/ 293138 h 1611350"/>
                  <a:gd name="connsiteX2-1895" fmla="*/ 0 w 1661157"/>
                  <a:gd name="connsiteY2-1896" fmla="*/ 417668 h 1611350"/>
                  <a:gd name="connsiteX3-1897" fmla="*/ 3558 w 1661157"/>
                  <a:gd name="connsiteY3-1898" fmla="*/ 1061661 h 1611350"/>
                  <a:gd name="connsiteX4-1899" fmla="*/ 174341 w 1661157"/>
                  <a:gd name="connsiteY4-1900" fmla="*/ 1346300 h 1611350"/>
                  <a:gd name="connsiteX5-1901" fmla="*/ 291754 w 1661157"/>
                  <a:gd name="connsiteY5-1902" fmla="*/ 1335626 h 1611350"/>
                  <a:gd name="connsiteX6-1903" fmla="*/ 259732 w 1661157"/>
                  <a:gd name="connsiteY6-1904" fmla="*/ 1453039 h 1611350"/>
                  <a:gd name="connsiteX7-1905" fmla="*/ 416283 w 1661157"/>
                  <a:gd name="connsiteY7-1906" fmla="*/ 1602474 h 1611350"/>
                  <a:gd name="connsiteX8-1907" fmla="*/ 941769 w 1661157"/>
                  <a:gd name="connsiteY8-1908" fmla="*/ 1591174 h 1611350"/>
                  <a:gd name="connsiteX9-1909" fmla="*/ 1348473 w 1661157"/>
                  <a:gd name="connsiteY9-1910" fmla="*/ 1428133 h 1611350"/>
                  <a:gd name="connsiteX10-1911" fmla="*/ 1318123 w 1661157"/>
                  <a:gd name="connsiteY10-1912" fmla="*/ 1264887 h 1611350"/>
                  <a:gd name="connsiteX11-1913" fmla="*/ 1483676 w 1661157"/>
                  <a:gd name="connsiteY11-1914" fmla="*/ 1282256 h 1611350"/>
                  <a:gd name="connsiteX12-1915" fmla="*/ 1615322 w 1661157"/>
                  <a:gd name="connsiteY12-1916" fmla="*/ 1150611 h 1611350"/>
                  <a:gd name="connsiteX13-1917" fmla="*/ 1625058 w 1661157"/>
                  <a:gd name="connsiteY13-1918" fmla="*/ 439015 h 1611350"/>
                  <a:gd name="connsiteX14-1919" fmla="*/ 1514178 w 1661157"/>
                  <a:gd name="connsiteY14-1920" fmla="*/ 289580 h 1611350"/>
                  <a:gd name="connsiteX15-1921" fmla="*/ 1344721 w 1661157"/>
                  <a:gd name="connsiteY15-1922" fmla="*/ 327586 h 1611350"/>
                  <a:gd name="connsiteX16-1923" fmla="*/ 1369821 w 1661157"/>
                  <a:gd name="connsiteY16-1924" fmla="*/ 179283 h 1611350"/>
                  <a:gd name="connsiteX17-1925" fmla="*/ 1141754 w 1661157"/>
                  <a:gd name="connsiteY17-1926" fmla="*/ 34538 h 1611350"/>
                  <a:gd name="connsiteX18-1927" fmla="*/ 501675 w 1661157"/>
                  <a:gd name="connsiteY18-1928" fmla="*/ 15616 h 1611350"/>
                  <a:gd name="connsiteX19-1929" fmla="*/ 282807 w 1661157"/>
                  <a:gd name="connsiteY19-1930" fmla="*/ 109920 h 1611350"/>
                  <a:gd name="connsiteX20-1931" fmla="*/ 305986 w 1661157"/>
                  <a:gd name="connsiteY20-1932" fmla="*/ 332276 h 1611350"/>
                  <a:gd name="connsiteX0-1933" fmla="*/ 305986 w 1661157"/>
                  <a:gd name="connsiteY0-1934" fmla="*/ 332276 h 1611350"/>
                  <a:gd name="connsiteX1-1935" fmla="*/ 149435 w 1661157"/>
                  <a:gd name="connsiteY1-1936" fmla="*/ 293138 h 1611350"/>
                  <a:gd name="connsiteX2-1937" fmla="*/ 0 w 1661157"/>
                  <a:gd name="connsiteY2-1938" fmla="*/ 417668 h 1611350"/>
                  <a:gd name="connsiteX3-1939" fmla="*/ 3558 w 1661157"/>
                  <a:gd name="connsiteY3-1940" fmla="*/ 1061661 h 1611350"/>
                  <a:gd name="connsiteX4-1941" fmla="*/ 174341 w 1661157"/>
                  <a:gd name="connsiteY4-1942" fmla="*/ 1346300 h 1611350"/>
                  <a:gd name="connsiteX5-1943" fmla="*/ 291754 w 1661157"/>
                  <a:gd name="connsiteY5-1944" fmla="*/ 1335626 h 1611350"/>
                  <a:gd name="connsiteX6-1945" fmla="*/ 259732 w 1661157"/>
                  <a:gd name="connsiteY6-1946" fmla="*/ 1453039 h 1611350"/>
                  <a:gd name="connsiteX7-1947" fmla="*/ 416283 w 1661157"/>
                  <a:gd name="connsiteY7-1948" fmla="*/ 1602474 h 1611350"/>
                  <a:gd name="connsiteX8-1949" fmla="*/ 941769 w 1661157"/>
                  <a:gd name="connsiteY8-1950" fmla="*/ 1591174 h 1611350"/>
                  <a:gd name="connsiteX9-1951" fmla="*/ 1348473 w 1661157"/>
                  <a:gd name="connsiteY9-1952" fmla="*/ 1428133 h 1611350"/>
                  <a:gd name="connsiteX10-1953" fmla="*/ 1318123 w 1661157"/>
                  <a:gd name="connsiteY10-1954" fmla="*/ 1264887 h 1611350"/>
                  <a:gd name="connsiteX11-1955" fmla="*/ 1483676 w 1661157"/>
                  <a:gd name="connsiteY11-1956" fmla="*/ 1282256 h 1611350"/>
                  <a:gd name="connsiteX12-1957" fmla="*/ 1615322 w 1661157"/>
                  <a:gd name="connsiteY12-1958" fmla="*/ 1150611 h 1611350"/>
                  <a:gd name="connsiteX13-1959" fmla="*/ 1625058 w 1661157"/>
                  <a:gd name="connsiteY13-1960" fmla="*/ 439015 h 1611350"/>
                  <a:gd name="connsiteX14-1961" fmla="*/ 1514178 w 1661157"/>
                  <a:gd name="connsiteY14-1962" fmla="*/ 289580 h 1611350"/>
                  <a:gd name="connsiteX15-1963" fmla="*/ 1344721 w 1661157"/>
                  <a:gd name="connsiteY15-1964" fmla="*/ 327586 h 1611350"/>
                  <a:gd name="connsiteX16-1965" fmla="*/ 1369821 w 1661157"/>
                  <a:gd name="connsiteY16-1966" fmla="*/ 179283 h 1611350"/>
                  <a:gd name="connsiteX17-1967" fmla="*/ 1141754 w 1661157"/>
                  <a:gd name="connsiteY17-1968" fmla="*/ 34538 h 1611350"/>
                  <a:gd name="connsiteX18-1969" fmla="*/ 501675 w 1661157"/>
                  <a:gd name="connsiteY18-1970" fmla="*/ 15616 h 1611350"/>
                  <a:gd name="connsiteX19-1971" fmla="*/ 282807 w 1661157"/>
                  <a:gd name="connsiteY19-1972" fmla="*/ 109920 h 1611350"/>
                  <a:gd name="connsiteX20-1973" fmla="*/ 305986 w 1661157"/>
                  <a:gd name="connsiteY20-1974" fmla="*/ 332276 h 1611350"/>
                  <a:gd name="connsiteX0-1975" fmla="*/ 305986 w 1661157"/>
                  <a:gd name="connsiteY0-1976" fmla="*/ 332276 h 1611350"/>
                  <a:gd name="connsiteX1-1977" fmla="*/ 149435 w 1661157"/>
                  <a:gd name="connsiteY1-1978" fmla="*/ 293138 h 1611350"/>
                  <a:gd name="connsiteX2-1979" fmla="*/ 0 w 1661157"/>
                  <a:gd name="connsiteY2-1980" fmla="*/ 417668 h 1611350"/>
                  <a:gd name="connsiteX3-1981" fmla="*/ 3558 w 1661157"/>
                  <a:gd name="connsiteY3-1982" fmla="*/ 1061661 h 1611350"/>
                  <a:gd name="connsiteX4-1983" fmla="*/ 174341 w 1661157"/>
                  <a:gd name="connsiteY4-1984" fmla="*/ 1346300 h 1611350"/>
                  <a:gd name="connsiteX5-1985" fmla="*/ 291754 w 1661157"/>
                  <a:gd name="connsiteY5-1986" fmla="*/ 1335626 h 1611350"/>
                  <a:gd name="connsiteX6-1987" fmla="*/ 259732 w 1661157"/>
                  <a:gd name="connsiteY6-1988" fmla="*/ 1453039 h 1611350"/>
                  <a:gd name="connsiteX7-1989" fmla="*/ 416283 w 1661157"/>
                  <a:gd name="connsiteY7-1990" fmla="*/ 1602474 h 1611350"/>
                  <a:gd name="connsiteX8-1991" fmla="*/ 941769 w 1661157"/>
                  <a:gd name="connsiteY8-1992" fmla="*/ 1591174 h 1611350"/>
                  <a:gd name="connsiteX9-1993" fmla="*/ 1348473 w 1661157"/>
                  <a:gd name="connsiteY9-1994" fmla="*/ 1428133 h 1611350"/>
                  <a:gd name="connsiteX10-1995" fmla="*/ 1318123 w 1661157"/>
                  <a:gd name="connsiteY10-1996" fmla="*/ 1264887 h 1611350"/>
                  <a:gd name="connsiteX11-1997" fmla="*/ 1483676 w 1661157"/>
                  <a:gd name="connsiteY11-1998" fmla="*/ 1282256 h 1611350"/>
                  <a:gd name="connsiteX12-1999" fmla="*/ 1615322 w 1661157"/>
                  <a:gd name="connsiteY12-2000" fmla="*/ 1150611 h 1611350"/>
                  <a:gd name="connsiteX13-2001" fmla="*/ 1625058 w 1661157"/>
                  <a:gd name="connsiteY13-2002" fmla="*/ 439015 h 1611350"/>
                  <a:gd name="connsiteX14-2003" fmla="*/ 1514178 w 1661157"/>
                  <a:gd name="connsiteY14-2004" fmla="*/ 289580 h 1611350"/>
                  <a:gd name="connsiteX15-2005" fmla="*/ 1344721 w 1661157"/>
                  <a:gd name="connsiteY15-2006" fmla="*/ 327586 h 1611350"/>
                  <a:gd name="connsiteX16-2007" fmla="*/ 1369821 w 1661157"/>
                  <a:gd name="connsiteY16-2008" fmla="*/ 179283 h 1611350"/>
                  <a:gd name="connsiteX17-2009" fmla="*/ 1141754 w 1661157"/>
                  <a:gd name="connsiteY17-2010" fmla="*/ 34538 h 1611350"/>
                  <a:gd name="connsiteX18-2011" fmla="*/ 501675 w 1661157"/>
                  <a:gd name="connsiteY18-2012" fmla="*/ 15616 h 1611350"/>
                  <a:gd name="connsiteX19-2013" fmla="*/ 282807 w 1661157"/>
                  <a:gd name="connsiteY19-2014" fmla="*/ 109920 h 1611350"/>
                  <a:gd name="connsiteX20-2015" fmla="*/ 305986 w 1661157"/>
                  <a:gd name="connsiteY20-2016" fmla="*/ 332276 h 1611350"/>
                  <a:gd name="connsiteX0-2017" fmla="*/ 305986 w 1661157"/>
                  <a:gd name="connsiteY0-2018" fmla="*/ 332276 h 1611350"/>
                  <a:gd name="connsiteX1-2019" fmla="*/ 149435 w 1661157"/>
                  <a:gd name="connsiteY1-2020" fmla="*/ 293138 h 1611350"/>
                  <a:gd name="connsiteX2-2021" fmla="*/ 0 w 1661157"/>
                  <a:gd name="connsiteY2-2022" fmla="*/ 417668 h 1611350"/>
                  <a:gd name="connsiteX3-2023" fmla="*/ 3558 w 1661157"/>
                  <a:gd name="connsiteY3-2024" fmla="*/ 1061661 h 1611350"/>
                  <a:gd name="connsiteX4-2025" fmla="*/ 174341 w 1661157"/>
                  <a:gd name="connsiteY4-2026" fmla="*/ 1346300 h 1611350"/>
                  <a:gd name="connsiteX5-2027" fmla="*/ 291754 w 1661157"/>
                  <a:gd name="connsiteY5-2028" fmla="*/ 1335626 h 1611350"/>
                  <a:gd name="connsiteX6-2029" fmla="*/ 259732 w 1661157"/>
                  <a:gd name="connsiteY6-2030" fmla="*/ 1453039 h 1611350"/>
                  <a:gd name="connsiteX7-2031" fmla="*/ 416283 w 1661157"/>
                  <a:gd name="connsiteY7-2032" fmla="*/ 1602474 h 1611350"/>
                  <a:gd name="connsiteX8-2033" fmla="*/ 941769 w 1661157"/>
                  <a:gd name="connsiteY8-2034" fmla="*/ 1591174 h 1611350"/>
                  <a:gd name="connsiteX9-2035" fmla="*/ 1348473 w 1661157"/>
                  <a:gd name="connsiteY9-2036" fmla="*/ 1428133 h 1611350"/>
                  <a:gd name="connsiteX10-2037" fmla="*/ 1318123 w 1661157"/>
                  <a:gd name="connsiteY10-2038" fmla="*/ 1264887 h 1611350"/>
                  <a:gd name="connsiteX11-2039" fmla="*/ 1483676 w 1661157"/>
                  <a:gd name="connsiteY11-2040" fmla="*/ 1282256 h 1611350"/>
                  <a:gd name="connsiteX12-2041" fmla="*/ 1615322 w 1661157"/>
                  <a:gd name="connsiteY12-2042" fmla="*/ 1150611 h 1611350"/>
                  <a:gd name="connsiteX13-2043" fmla="*/ 1625058 w 1661157"/>
                  <a:gd name="connsiteY13-2044" fmla="*/ 439015 h 1611350"/>
                  <a:gd name="connsiteX14-2045" fmla="*/ 1514178 w 1661157"/>
                  <a:gd name="connsiteY14-2046" fmla="*/ 289580 h 1611350"/>
                  <a:gd name="connsiteX15-2047" fmla="*/ 1344721 w 1661157"/>
                  <a:gd name="connsiteY15-2048" fmla="*/ 327586 h 1611350"/>
                  <a:gd name="connsiteX16-2049" fmla="*/ 1369821 w 1661157"/>
                  <a:gd name="connsiteY16-2050" fmla="*/ 179283 h 1611350"/>
                  <a:gd name="connsiteX17-2051" fmla="*/ 1141754 w 1661157"/>
                  <a:gd name="connsiteY17-2052" fmla="*/ 34538 h 1611350"/>
                  <a:gd name="connsiteX18-2053" fmla="*/ 501675 w 1661157"/>
                  <a:gd name="connsiteY18-2054" fmla="*/ 15616 h 1611350"/>
                  <a:gd name="connsiteX19-2055" fmla="*/ 282807 w 1661157"/>
                  <a:gd name="connsiteY19-2056" fmla="*/ 109920 h 1611350"/>
                  <a:gd name="connsiteX20-2057" fmla="*/ 305986 w 1661157"/>
                  <a:gd name="connsiteY20-2058" fmla="*/ 332276 h 1611350"/>
                  <a:gd name="connsiteX0-2059" fmla="*/ 305986 w 1661157"/>
                  <a:gd name="connsiteY0-2060" fmla="*/ 332276 h 1611350"/>
                  <a:gd name="connsiteX1-2061" fmla="*/ 149435 w 1661157"/>
                  <a:gd name="connsiteY1-2062" fmla="*/ 293138 h 1611350"/>
                  <a:gd name="connsiteX2-2063" fmla="*/ 0 w 1661157"/>
                  <a:gd name="connsiteY2-2064" fmla="*/ 417668 h 1611350"/>
                  <a:gd name="connsiteX3-2065" fmla="*/ 3558 w 1661157"/>
                  <a:gd name="connsiteY3-2066" fmla="*/ 1061661 h 1611350"/>
                  <a:gd name="connsiteX4-2067" fmla="*/ 174341 w 1661157"/>
                  <a:gd name="connsiteY4-2068" fmla="*/ 1346300 h 1611350"/>
                  <a:gd name="connsiteX5-2069" fmla="*/ 291754 w 1661157"/>
                  <a:gd name="connsiteY5-2070" fmla="*/ 1335626 h 1611350"/>
                  <a:gd name="connsiteX6-2071" fmla="*/ 259732 w 1661157"/>
                  <a:gd name="connsiteY6-2072" fmla="*/ 1453039 h 1611350"/>
                  <a:gd name="connsiteX7-2073" fmla="*/ 416283 w 1661157"/>
                  <a:gd name="connsiteY7-2074" fmla="*/ 1602474 h 1611350"/>
                  <a:gd name="connsiteX8-2075" fmla="*/ 941769 w 1661157"/>
                  <a:gd name="connsiteY8-2076" fmla="*/ 1591174 h 1611350"/>
                  <a:gd name="connsiteX9-2077" fmla="*/ 1348473 w 1661157"/>
                  <a:gd name="connsiteY9-2078" fmla="*/ 1428133 h 1611350"/>
                  <a:gd name="connsiteX10-2079" fmla="*/ 1318123 w 1661157"/>
                  <a:gd name="connsiteY10-2080" fmla="*/ 1264887 h 1611350"/>
                  <a:gd name="connsiteX11-2081" fmla="*/ 1483676 w 1661157"/>
                  <a:gd name="connsiteY11-2082" fmla="*/ 1282256 h 1611350"/>
                  <a:gd name="connsiteX12-2083" fmla="*/ 1615322 w 1661157"/>
                  <a:gd name="connsiteY12-2084" fmla="*/ 1150611 h 1611350"/>
                  <a:gd name="connsiteX13-2085" fmla="*/ 1625058 w 1661157"/>
                  <a:gd name="connsiteY13-2086" fmla="*/ 439015 h 1611350"/>
                  <a:gd name="connsiteX14-2087" fmla="*/ 1514178 w 1661157"/>
                  <a:gd name="connsiteY14-2088" fmla="*/ 289580 h 1611350"/>
                  <a:gd name="connsiteX15-2089" fmla="*/ 1344721 w 1661157"/>
                  <a:gd name="connsiteY15-2090" fmla="*/ 327586 h 1611350"/>
                  <a:gd name="connsiteX16-2091" fmla="*/ 1369821 w 1661157"/>
                  <a:gd name="connsiteY16-2092" fmla="*/ 179283 h 1611350"/>
                  <a:gd name="connsiteX17-2093" fmla="*/ 1141754 w 1661157"/>
                  <a:gd name="connsiteY17-2094" fmla="*/ 34538 h 1611350"/>
                  <a:gd name="connsiteX18-2095" fmla="*/ 501675 w 1661157"/>
                  <a:gd name="connsiteY18-2096" fmla="*/ 15616 h 1611350"/>
                  <a:gd name="connsiteX19-2097" fmla="*/ 282807 w 1661157"/>
                  <a:gd name="connsiteY19-2098" fmla="*/ 109920 h 1611350"/>
                  <a:gd name="connsiteX20-2099" fmla="*/ 305986 w 1661157"/>
                  <a:gd name="connsiteY20-2100" fmla="*/ 332276 h 1611350"/>
                  <a:gd name="connsiteX0-2101" fmla="*/ 305986 w 1661157"/>
                  <a:gd name="connsiteY0-2102" fmla="*/ 332276 h 1611350"/>
                  <a:gd name="connsiteX1-2103" fmla="*/ 149435 w 1661157"/>
                  <a:gd name="connsiteY1-2104" fmla="*/ 293138 h 1611350"/>
                  <a:gd name="connsiteX2-2105" fmla="*/ 0 w 1661157"/>
                  <a:gd name="connsiteY2-2106" fmla="*/ 417668 h 1611350"/>
                  <a:gd name="connsiteX3-2107" fmla="*/ 3558 w 1661157"/>
                  <a:gd name="connsiteY3-2108" fmla="*/ 1061661 h 1611350"/>
                  <a:gd name="connsiteX4-2109" fmla="*/ 174341 w 1661157"/>
                  <a:gd name="connsiteY4-2110" fmla="*/ 1346300 h 1611350"/>
                  <a:gd name="connsiteX5-2111" fmla="*/ 291754 w 1661157"/>
                  <a:gd name="connsiteY5-2112" fmla="*/ 1335626 h 1611350"/>
                  <a:gd name="connsiteX6-2113" fmla="*/ 259732 w 1661157"/>
                  <a:gd name="connsiteY6-2114" fmla="*/ 1453039 h 1611350"/>
                  <a:gd name="connsiteX7-2115" fmla="*/ 416283 w 1661157"/>
                  <a:gd name="connsiteY7-2116" fmla="*/ 1602474 h 1611350"/>
                  <a:gd name="connsiteX8-2117" fmla="*/ 941769 w 1661157"/>
                  <a:gd name="connsiteY8-2118" fmla="*/ 1591174 h 1611350"/>
                  <a:gd name="connsiteX9-2119" fmla="*/ 1348473 w 1661157"/>
                  <a:gd name="connsiteY9-2120" fmla="*/ 1428133 h 1611350"/>
                  <a:gd name="connsiteX10-2121" fmla="*/ 1318123 w 1661157"/>
                  <a:gd name="connsiteY10-2122" fmla="*/ 1264887 h 1611350"/>
                  <a:gd name="connsiteX11-2123" fmla="*/ 1483676 w 1661157"/>
                  <a:gd name="connsiteY11-2124" fmla="*/ 1282256 h 1611350"/>
                  <a:gd name="connsiteX12-2125" fmla="*/ 1615322 w 1661157"/>
                  <a:gd name="connsiteY12-2126" fmla="*/ 1150611 h 1611350"/>
                  <a:gd name="connsiteX13-2127" fmla="*/ 1625058 w 1661157"/>
                  <a:gd name="connsiteY13-2128" fmla="*/ 439015 h 1611350"/>
                  <a:gd name="connsiteX14-2129" fmla="*/ 1514178 w 1661157"/>
                  <a:gd name="connsiteY14-2130" fmla="*/ 289580 h 1611350"/>
                  <a:gd name="connsiteX15-2131" fmla="*/ 1344721 w 1661157"/>
                  <a:gd name="connsiteY15-2132" fmla="*/ 327586 h 1611350"/>
                  <a:gd name="connsiteX16-2133" fmla="*/ 1369821 w 1661157"/>
                  <a:gd name="connsiteY16-2134" fmla="*/ 179283 h 1611350"/>
                  <a:gd name="connsiteX17-2135" fmla="*/ 1141754 w 1661157"/>
                  <a:gd name="connsiteY17-2136" fmla="*/ 34538 h 1611350"/>
                  <a:gd name="connsiteX18-2137" fmla="*/ 501675 w 1661157"/>
                  <a:gd name="connsiteY18-2138" fmla="*/ 15616 h 1611350"/>
                  <a:gd name="connsiteX19-2139" fmla="*/ 282807 w 1661157"/>
                  <a:gd name="connsiteY19-2140" fmla="*/ 109920 h 1611350"/>
                  <a:gd name="connsiteX20-2141" fmla="*/ 305986 w 1661157"/>
                  <a:gd name="connsiteY20-2142" fmla="*/ 332276 h 1611350"/>
                  <a:gd name="connsiteX0-2143" fmla="*/ 305986 w 1661157"/>
                  <a:gd name="connsiteY0-2144" fmla="*/ 332276 h 1611350"/>
                  <a:gd name="connsiteX1-2145" fmla="*/ 149435 w 1661157"/>
                  <a:gd name="connsiteY1-2146" fmla="*/ 293138 h 1611350"/>
                  <a:gd name="connsiteX2-2147" fmla="*/ 0 w 1661157"/>
                  <a:gd name="connsiteY2-2148" fmla="*/ 417668 h 1611350"/>
                  <a:gd name="connsiteX3-2149" fmla="*/ 3558 w 1661157"/>
                  <a:gd name="connsiteY3-2150" fmla="*/ 1061661 h 1611350"/>
                  <a:gd name="connsiteX4-2151" fmla="*/ 174341 w 1661157"/>
                  <a:gd name="connsiteY4-2152" fmla="*/ 1346300 h 1611350"/>
                  <a:gd name="connsiteX5-2153" fmla="*/ 291754 w 1661157"/>
                  <a:gd name="connsiteY5-2154" fmla="*/ 1335626 h 1611350"/>
                  <a:gd name="connsiteX6-2155" fmla="*/ 259732 w 1661157"/>
                  <a:gd name="connsiteY6-2156" fmla="*/ 1453039 h 1611350"/>
                  <a:gd name="connsiteX7-2157" fmla="*/ 416283 w 1661157"/>
                  <a:gd name="connsiteY7-2158" fmla="*/ 1602474 h 1611350"/>
                  <a:gd name="connsiteX8-2159" fmla="*/ 941769 w 1661157"/>
                  <a:gd name="connsiteY8-2160" fmla="*/ 1591174 h 1611350"/>
                  <a:gd name="connsiteX9-2161" fmla="*/ 1348473 w 1661157"/>
                  <a:gd name="connsiteY9-2162" fmla="*/ 1428133 h 1611350"/>
                  <a:gd name="connsiteX10-2163" fmla="*/ 1318123 w 1661157"/>
                  <a:gd name="connsiteY10-2164" fmla="*/ 1264887 h 1611350"/>
                  <a:gd name="connsiteX11-2165" fmla="*/ 1483676 w 1661157"/>
                  <a:gd name="connsiteY11-2166" fmla="*/ 1282256 h 1611350"/>
                  <a:gd name="connsiteX12-2167" fmla="*/ 1615322 w 1661157"/>
                  <a:gd name="connsiteY12-2168" fmla="*/ 1150611 h 1611350"/>
                  <a:gd name="connsiteX13-2169" fmla="*/ 1625058 w 1661157"/>
                  <a:gd name="connsiteY13-2170" fmla="*/ 439015 h 1611350"/>
                  <a:gd name="connsiteX14-2171" fmla="*/ 1514178 w 1661157"/>
                  <a:gd name="connsiteY14-2172" fmla="*/ 289580 h 1611350"/>
                  <a:gd name="connsiteX15-2173" fmla="*/ 1344721 w 1661157"/>
                  <a:gd name="connsiteY15-2174" fmla="*/ 327586 h 1611350"/>
                  <a:gd name="connsiteX16-2175" fmla="*/ 1369821 w 1661157"/>
                  <a:gd name="connsiteY16-2176" fmla="*/ 179283 h 1611350"/>
                  <a:gd name="connsiteX17-2177" fmla="*/ 1141754 w 1661157"/>
                  <a:gd name="connsiteY17-2178" fmla="*/ 34538 h 1611350"/>
                  <a:gd name="connsiteX18-2179" fmla="*/ 501675 w 1661157"/>
                  <a:gd name="connsiteY18-2180" fmla="*/ 15616 h 1611350"/>
                  <a:gd name="connsiteX19-2181" fmla="*/ 282807 w 1661157"/>
                  <a:gd name="connsiteY19-2182" fmla="*/ 109920 h 1611350"/>
                  <a:gd name="connsiteX20-2183" fmla="*/ 305986 w 1661157"/>
                  <a:gd name="connsiteY20-2184" fmla="*/ 332276 h 1611350"/>
                  <a:gd name="connsiteX0-2185" fmla="*/ 305986 w 1661157"/>
                  <a:gd name="connsiteY0-2186" fmla="*/ 332276 h 1611350"/>
                  <a:gd name="connsiteX1-2187" fmla="*/ 149435 w 1661157"/>
                  <a:gd name="connsiteY1-2188" fmla="*/ 293138 h 1611350"/>
                  <a:gd name="connsiteX2-2189" fmla="*/ 0 w 1661157"/>
                  <a:gd name="connsiteY2-2190" fmla="*/ 417668 h 1611350"/>
                  <a:gd name="connsiteX3-2191" fmla="*/ 3558 w 1661157"/>
                  <a:gd name="connsiteY3-2192" fmla="*/ 1061661 h 1611350"/>
                  <a:gd name="connsiteX4-2193" fmla="*/ 174341 w 1661157"/>
                  <a:gd name="connsiteY4-2194" fmla="*/ 1346300 h 1611350"/>
                  <a:gd name="connsiteX5-2195" fmla="*/ 291754 w 1661157"/>
                  <a:gd name="connsiteY5-2196" fmla="*/ 1335626 h 1611350"/>
                  <a:gd name="connsiteX6-2197" fmla="*/ 259732 w 1661157"/>
                  <a:gd name="connsiteY6-2198" fmla="*/ 1453039 h 1611350"/>
                  <a:gd name="connsiteX7-2199" fmla="*/ 416283 w 1661157"/>
                  <a:gd name="connsiteY7-2200" fmla="*/ 1602474 h 1611350"/>
                  <a:gd name="connsiteX8-2201" fmla="*/ 941769 w 1661157"/>
                  <a:gd name="connsiteY8-2202" fmla="*/ 1591174 h 1611350"/>
                  <a:gd name="connsiteX9-2203" fmla="*/ 1348473 w 1661157"/>
                  <a:gd name="connsiteY9-2204" fmla="*/ 1428133 h 1611350"/>
                  <a:gd name="connsiteX10-2205" fmla="*/ 1318123 w 1661157"/>
                  <a:gd name="connsiteY10-2206" fmla="*/ 1264887 h 1611350"/>
                  <a:gd name="connsiteX11-2207" fmla="*/ 1483676 w 1661157"/>
                  <a:gd name="connsiteY11-2208" fmla="*/ 1282256 h 1611350"/>
                  <a:gd name="connsiteX12-2209" fmla="*/ 1615322 w 1661157"/>
                  <a:gd name="connsiteY12-2210" fmla="*/ 1150611 h 1611350"/>
                  <a:gd name="connsiteX13-2211" fmla="*/ 1625058 w 1661157"/>
                  <a:gd name="connsiteY13-2212" fmla="*/ 439015 h 1611350"/>
                  <a:gd name="connsiteX14-2213" fmla="*/ 1514178 w 1661157"/>
                  <a:gd name="connsiteY14-2214" fmla="*/ 289580 h 1611350"/>
                  <a:gd name="connsiteX15-2215" fmla="*/ 1344721 w 1661157"/>
                  <a:gd name="connsiteY15-2216" fmla="*/ 327586 h 1611350"/>
                  <a:gd name="connsiteX16-2217" fmla="*/ 1369821 w 1661157"/>
                  <a:gd name="connsiteY16-2218" fmla="*/ 179283 h 1611350"/>
                  <a:gd name="connsiteX17-2219" fmla="*/ 1141754 w 1661157"/>
                  <a:gd name="connsiteY17-2220" fmla="*/ 34538 h 1611350"/>
                  <a:gd name="connsiteX18-2221" fmla="*/ 501675 w 1661157"/>
                  <a:gd name="connsiteY18-2222" fmla="*/ 15616 h 1611350"/>
                  <a:gd name="connsiteX19-2223" fmla="*/ 282807 w 1661157"/>
                  <a:gd name="connsiteY19-2224" fmla="*/ 109920 h 1611350"/>
                  <a:gd name="connsiteX20-2225" fmla="*/ 305986 w 1661157"/>
                  <a:gd name="connsiteY20-2226" fmla="*/ 332276 h 1611350"/>
                  <a:gd name="connsiteX0-2227" fmla="*/ 305986 w 1661157"/>
                  <a:gd name="connsiteY0-2228" fmla="*/ 332276 h 1611350"/>
                  <a:gd name="connsiteX1-2229" fmla="*/ 182092 w 1661157"/>
                  <a:gd name="connsiteY1-2230" fmla="*/ 288114 h 1611350"/>
                  <a:gd name="connsiteX2-2231" fmla="*/ 0 w 1661157"/>
                  <a:gd name="connsiteY2-2232" fmla="*/ 417668 h 1611350"/>
                  <a:gd name="connsiteX3-2233" fmla="*/ 3558 w 1661157"/>
                  <a:gd name="connsiteY3-2234" fmla="*/ 1061661 h 1611350"/>
                  <a:gd name="connsiteX4-2235" fmla="*/ 174341 w 1661157"/>
                  <a:gd name="connsiteY4-2236" fmla="*/ 1346300 h 1611350"/>
                  <a:gd name="connsiteX5-2237" fmla="*/ 291754 w 1661157"/>
                  <a:gd name="connsiteY5-2238" fmla="*/ 1335626 h 1611350"/>
                  <a:gd name="connsiteX6-2239" fmla="*/ 259732 w 1661157"/>
                  <a:gd name="connsiteY6-2240" fmla="*/ 1453039 h 1611350"/>
                  <a:gd name="connsiteX7-2241" fmla="*/ 416283 w 1661157"/>
                  <a:gd name="connsiteY7-2242" fmla="*/ 1602474 h 1611350"/>
                  <a:gd name="connsiteX8-2243" fmla="*/ 941769 w 1661157"/>
                  <a:gd name="connsiteY8-2244" fmla="*/ 1591174 h 1611350"/>
                  <a:gd name="connsiteX9-2245" fmla="*/ 1348473 w 1661157"/>
                  <a:gd name="connsiteY9-2246" fmla="*/ 1428133 h 1611350"/>
                  <a:gd name="connsiteX10-2247" fmla="*/ 1318123 w 1661157"/>
                  <a:gd name="connsiteY10-2248" fmla="*/ 1264887 h 1611350"/>
                  <a:gd name="connsiteX11-2249" fmla="*/ 1483676 w 1661157"/>
                  <a:gd name="connsiteY11-2250" fmla="*/ 1282256 h 1611350"/>
                  <a:gd name="connsiteX12-2251" fmla="*/ 1615322 w 1661157"/>
                  <a:gd name="connsiteY12-2252" fmla="*/ 1150611 h 1611350"/>
                  <a:gd name="connsiteX13-2253" fmla="*/ 1625058 w 1661157"/>
                  <a:gd name="connsiteY13-2254" fmla="*/ 439015 h 1611350"/>
                  <a:gd name="connsiteX14-2255" fmla="*/ 1514178 w 1661157"/>
                  <a:gd name="connsiteY14-2256" fmla="*/ 289580 h 1611350"/>
                  <a:gd name="connsiteX15-2257" fmla="*/ 1344721 w 1661157"/>
                  <a:gd name="connsiteY15-2258" fmla="*/ 327586 h 1611350"/>
                  <a:gd name="connsiteX16-2259" fmla="*/ 1369821 w 1661157"/>
                  <a:gd name="connsiteY16-2260" fmla="*/ 179283 h 1611350"/>
                  <a:gd name="connsiteX17-2261" fmla="*/ 1141754 w 1661157"/>
                  <a:gd name="connsiteY17-2262" fmla="*/ 34538 h 1611350"/>
                  <a:gd name="connsiteX18-2263" fmla="*/ 501675 w 1661157"/>
                  <a:gd name="connsiteY18-2264" fmla="*/ 15616 h 1611350"/>
                  <a:gd name="connsiteX19-2265" fmla="*/ 282807 w 1661157"/>
                  <a:gd name="connsiteY19-2266" fmla="*/ 109920 h 1611350"/>
                  <a:gd name="connsiteX20-2267" fmla="*/ 305986 w 1661157"/>
                  <a:gd name="connsiteY20-2268" fmla="*/ 332276 h 1611350"/>
                  <a:gd name="connsiteX0-2269" fmla="*/ 305986 w 1661157"/>
                  <a:gd name="connsiteY0-2270" fmla="*/ 332276 h 1611350"/>
                  <a:gd name="connsiteX1-2271" fmla="*/ 182092 w 1661157"/>
                  <a:gd name="connsiteY1-2272" fmla="*/ 288114 h 1611350"/>
                  <a:gd name="connsiteX2-2273" fmla="*/ 0 w 1661157"/>
                  <a:gd name="connsiteY2-2274" fmla="*/ 417668 h 1611350"/>
                  <a:gd name="connsiteX3-2275" fmla="*/ 3558 w 1661157"/>
                  <a:gd name="connsiteY3-2276" fmla="*/ 1061661 h 1611350"/>
                  <a:gd name="connsiteX4-2277" fmla="*/ 174341 w 1661157"/>
                  <a:gd name="connsiteY4-2278" fmla="*/ 1346300 h 1611350"/>
                  <a:gd name="connsiteX5-2279" fmla="*/ 291754 w 1661157"/>
                  <a:gd name="connsiteY5-2280" fmla="*/ 1335626 h 1611350"/>
                  <a:gd name="connsiteX6-2281" fmla="*/ 259732 w 1661157"/>
                  <a:gd name="connsiteY6-2282" fmla="*/ 1453039 h 1611350"/>
                  <a:gd name="connsiteX7-2283" fmla="*/ 416283 w 1661157"/>
                  <a:gd name="connsiteY7-2284" fmla="*/ 1602474 h 1611350"/>
                  <a:gd name="connsiteX8-2285" fmla="*/ 941769 w 1661157"/>
                  <a:gd name="connsiteY8-2286" fmla="*/ 1591174 h 1611350"/>
                  <a:gd name="connsiteX9-2287" fmla="*/ 1348473 w 1661157"/>
                  <a:gd name="connsiteY9-2288" fmla="*/ 1428133 h 1611350"/>
                  <a:gd name="connsiteX10-2289" fmla="*/ 1318123 w 1661157"/>
                  <a:gd name="connsiteY10-2290" fmla="*/ 1264887 h 1611350"/>
                  <a:gd name="connsiteX11-2291" fmla="*/ 1483676 w 1661157"/>
                  <a:gd name="connsiteY11-2292" fmla="*/ 1282256 h 1611350"/>
                  <a:gd name="connsiteX12-2293" fmla="*/ 1615322 w 1661157"/>
                  <a:gd name="connsiteY12-2294" fmla="*/ 1150611 h 1611350"/>
                  <a:gd name="connsiteX13-2295" fmla="*/ 1625058 w 1661157"/>
                  <a:gd name="connsiteY13-2296" fmla="*/ 439015 h 1611350"/>
                  <a:gd name="connsiteX14-2297" fmla="*/ 1514178 w 1661157"/>
                  <a:gd name="connsiteY14-2298" fmla="*/ 289580 h 1611350"/>
                  <a:gd name="connsiteX15-2299" fmla="*/ 1344721 w 1661157"/>
                  <a:gd name="connsiteY15-2300" fmla="*/ 327586 h 1611350"/>
                  <a:gd name="connsiteX16-2301" fmla="*/ 1369821 w 1661157"/>
                  <a:gd name="connsiteY16-2302" fmla="*/ 179283 h 1611350"/>
                  <a:gd name="connsiteX17-2303" fmla="*/ 1141754 w 1661157"/>
                  <a:gd name="connsiteY17-2304" fmla="*/ 34538 h 1611350"/>
                  <a:gd name="connsiteX18-2305" fmla="*/ 501675 w 1661157"/>
                  <a:gd name="connsiteY18-2306" fmla="*/ 15616 h 1611350"/>
                  <a:gd name="connsiteX19-2307" fmla="*/ 282807 w 1661157"/>
                  <a:gd name="connsiteY19-2308" fmla="*/ 109920 h 1611350"/>
                  <a:gd name="connsiteX20-2309" fmla="*/ 305986 w 1661157"/>
                  <a:gd name="connsiteY20-2310" fmla="*/ 332276 h 1611350"/>
                  <a:gd name="connsiteX0-2311" fmla="*/ 305986 w 1661157"/>
                  <a:gd name="connsiteY0-2312" fmla="*/ 332276 h 1611350"/>
                  <a:gd name="connsiteX1-2313" fmla="*/ 182092 w 1661157"/>
                  <a:gd name="connsiteY1-2314" fmla="*/ 288114 h 1611350"/>
                  <a:gd name="connsiteX2-2315" fmla="*/ 0 w 1661157"/>
                  <a:gd name="connsiteY2-2316" fmla="*/ 417668 h 1611350"/>
                  <a:gd name="connsiteX3-2317" fmla="*/ 3558 w 1661157"/>
                  <a:gd name="connsiteY3-2318" fmla="*/ 1061661 h 1611350"/>
                  <a:gd name="connsiteX4-2319" fmla="*/ 174341 w 1661157"/>
                  <a:gd name="connsiteY4-2320" fmla="*/ 1346300 h 1611350"/>
                  <a:gd name="connsiteX5-2321" fmla="*/ 291754 w 1661157"/>
                  <a:gd name="connsiteY5-2322" fmla="*/ 1335626 h 1611350"/>
                  <a:gd name="connsiteX6-2323" fmla="*/ 259732 w 1661157"/>
                  <a:gd name="connsiteY6-2324" fmla="*/ 1453039 h 1611350"/>
                  <a:gd name="connsiteX7-2325" fmla="*/ 416283 w 1661157"/>
                  <a:gd name="connsiteY7-2326" fmla="*/ 1602474 h 1611350"/>
                  <a:gd name="connsiteX8-2327" fmla="*/ 941769 w 1661157"/>
                  <a:gd name="connsiteY8-2328" fmla="*/ 1591174 h 1611350"/>
                  <a:gd name="connsiteX9-2329" fmla="*/ 1348473 w 1661157"/>
                  <a:gd name="connsiteY9-2330" fmla="*/ 1428133 h 1611350"/>
                  <a:gd name="connsiteX10-2331" fmla="*/ 1318123 w 1661157"/>
                  <a:gd name="connsiteY10-2332" fmla="*/ 1264887 h 1611350"/>
                  <a:gd name="connsiteX11-2333" fmla="*/ 1483676 w 1661157"/>
                  <a:gd name="connsiteY11-2334" fmla="*/ 1282256 h 1611350"/>
                  <a:gd name="connsiteX12-2335" fmla="*/ 1615322 w 1661157"/>
                  <a:gd name="connsiteY12-2336" fmla="*/ 1150611 h 1611350"/>
                  <a:gd name="connsiteX13-2337" fmla="*/ 1625058 w 1661157"/>
                  <a:gd name="connsiteY13-2338" fmla="*/ 439015 h 1611350"/>
                  <a:gd name="connsiteX14-2339" fmla="*/ 1514178 w 1661157"/>
                  <a:gd name="connsiteY14-2340" fmla="*/ 289580 h 1611350"/>
                  <a:gd name="connsiteX15-2341" fmla="*/ 1344721 w 1661157"/>
                  <a:gd name="connsiteY15-2342" fmla="*/ 327586 h 1611350"/>
                  <a:gd name="connsiteX16-2343" fmla="*/ 1369821 w 1661157"/>
                  <a:gd name="connsiteY16-2344" fmla="*/ 179283 h 1611350"/>
                  <a:gd name="connsiteX17-2345" fmla="*/ 1141754 w 1661157"/>
                  <a:gd name="connsiteY17-2346" fmla="*/ 34538 h 1611350"/>
                  <a:gd name="connsiteX18-2347" fmla="*/ 501675 w 1661157"/>
                  <a:gd name="connsiteY18-2348" fmla="*/ 15616 h 1611350"/>
                  <a:gd name="connsiteX19-2349" fmla="*/ 282807 w 1661157"/>
                  <a:gd name="connsiteY19-2350" fmla="*/ 109920 h 1611350"/>
                  <a:gd name="connsiteX20-2351" fmla="*/ 305986 w 1661157"/>
                  <a:gd name="connsiteY20-2352" fmla="*/ 332276 h 1611350"/>
                  <a:gd name="connsiteX0-2353" fmla="*/ 305986 w 1661157"/>
                  <a:gd name="connsiteY0-2354" fmla="*/ 332276 h 1611350"/>
                  <a:gd name="connsiteX1-2355" fmla="*/ 184604 w 1661157"/>
                  <a:gd name="connsiteY1-2356" fmla="*/ 275553 h 1611350"/>
                  <a:gd name="connsiteX2-2357" fmla="*/ 0 w 1661157"/>
                  <a:gd name="connsiteY2-2358" fmla="*/ 417668 h 1611350"/>
                  <a:gd name="connsiteX3-2359" fmla="*/ 3558 w 1661157"/>
                  <a:gd name="connsiteY3-2360" fmla="*/ 1061661 h 1611350"/>
                  <a:gd name="connsiteX4-2361" fmla="*/ 174341 w 1661157"/>
                  <a:gd name="connsiteY4-2362" fmla="*/ 1346300 h 1611350"/>
                  <a:gd name="connsiteX5-2363" fmla="*/ 291754 w 1661157"/>
                  <a:gd name="connsiteY5-2364" fmla="*/ 1335626 h 1611350"/>
                  <a:gd name="connsiteX6-2365" fmla="*/ 259732 w 1661157"/>
                  <a:gd name="connsiteY6-2366" fmla="*/ 1453039 h 1611350"/>
                  <a:gd name="connsiteX7-2367" fmla="*/ 416283 w 1661157"/>
                  <a:gd name="connsiteY7-2368" fmla="*/ 1602474 h 1611350"/>
                  <a:gd name="connsiteX8-2369" fmla="*/ 941769 w 1661157"/>
                  <a:gd name="connsiteY8-2370" fmla="*/ 1591174 h 1611350"/>
                  <a:gd name="connsiteX9-2371" fmla="*/ 1348473 w 1661157"/>
                  <a:gd name="connsiteY9-2372" fmla="*/ 1428133 h 1611350"/>
                  <a:gd name="connsiteX10-2373" fmla="*/ 1318123 w 1661157"/>
                  <a:gd name="connsiteY10-2374" fmla="*/ 1264887 h 1611350"/>
                  <a:gd name="connsiteX11-2375" fmla="*/ 1483676 w 1661157"/>
                  <a:gd name="connsiteY11-2376" fmla="*/ 1282256 h 1611350"/>
                  <a:gd name="connsiteX12-2377" fmla="*/ 1615322 w 1661157"/>
                  <a:gd name="connsiteY12-2378" fmla="*/ 1150611 h 1611350"/>
                  <a:gd name="connsiteX13-2379" fmla="*/ 1625058 w 1661157"/>
                  <a:gd name="connsiteY13-2380" fmla="*/ 439015 h 1611350"/>
                  <a:gd name="connsiteX14-2381" fmla="*/ 1514178 w 1661157"/>
                  <a:gd name="connsiteY14-2382" fmla="*/ 289580 h 1611350"/>
                  <a:gd name="connsiteX15-2383" fmla="*/ 1344721 w 1661157"/>
                  <a:gd name="connsiteY15-2384" fmla="*/ 327586 h 1611350"/>
                  <a:gd name="connsiteX16-2385" fmla="*/ 1369821 w 1661157"/>
                  <a:gd name="connsiteY16-2386" fmla="*/ 179283 h 1611350"/>
                  <a:gd name="connsiteX17-2387" fmla="*/ 1141754 w 1661157"/>
                  <a:gd name="connsiteY17-2388" fmla="*/ 34538 h 1611350"/>
                  <a:gd name="connsiteX18-2389" fmla="*/ 501675 w 1661157"/>
                  <a:gd name="connsiteY18-2390" fmla="*/ 15616 h 1611350"/>
                  <a:gd name="connsiteX19-2391" fmla="*/ 282807 w 1661157"/>
                  <a:gd name="connsiteY19-2392" fmla="*/ 109920 h 1611350"/>
                  <a:gd name="connsiteX20-2393" fmla="*/ 305986 w 1661157"/>
                  <a:gd name="connsiteY20-2394" fmla="*/ 332276 h 1611350"/>
                  <a:gd name="connsiteX0-2395" fmla="*/ 305986 w 1661157"/>
                  <a:gd name="connsiteY0-2396" fmla="*/ 332276 h 1611350"/>
                  <a:gd name="connsiteX1-2397" fmla="*/ 184604 w 1661157"/>
                  <a:gd name="connsiteY1-2398" fmla="*/ 275553 h 1611350"/>
                  <a:gd name="connsiteX2-2399" fmla="*/ 0 w 1661157"/>
                  <a:gd name="connsiteY2-2400" fmla="*/ 417668 h 1611350"/>
                  <a:gd name="connsiteX3-2401" fmla="*/ 3558 w 1661157"/>
                  <a:gd name="connsiteY3-2402" fmla="*/ 1061661 h 1611350"/>
                  <a:gd name="connsiteX4-2403" fmla="*/ 174341 w 1661157"/>
                  <a:gd name="connsiteY4-2404" fmla="*/ 1346300 h 1611350"/>
                  <a:gd name="connsiteX5-2405" fmla="*/ 291754 w 1661157"/>
                  <a:gd name="connsiteY5-2406" fmla="*/ 1335626 h 1611350"/>
                  <a:gd name="connsiteX6-2407" fmla="*/ 259732 w 1661157"/>
                  <a:gd name="connsiteY6-2408" fmla="*/ 1453039 h 1611350"/>
                  <a:gd name="connsiteX7-2409" fmla="*/ 416283 w 1661157"/>
                  <a:gd name="connsiteY7-2410" fmla="*/ 1602474 h 1611350"/>
                  <a:gd name="connsiteX8-2411" fmla="*/ 941769 w 1661157"/>
                  <a:gd name="connsiteY8-2412" fmla="*/ 1591174 h 1611350"/>
                  <a:gd name="connsiteX9-2413" fmla="*/ 1348473 w 1661157"/>
                  <a:gd name="connsiteY9-2414" fmla="*/ 1428133 h 1611350"/>
                  <a:gd name="connsiteX10-2415" fmla="*/ 1318123 w 1661157"/>
                  <a:gd name="connsiteY10-2416" fmla="*/ 1264887 h 1611350"/>
                  <a:gd name="connsiteX11-2417" fmla="*/ 1483676 w 1661157"/>
                  <a:gd name="connsiteY11-2418" fmla="*/ 1282256 h 1611350"/>
                  <a:gd name="connsiteX12-2419" fmla="*/ 1615322 w 1661157"/>
                  <a:gd name="connsiteY12-2420" fmla="*/ 1150611 h 1611350"/>
                  <a:gd name="connsiteX13-2421" fmla="*/ 1625058 w 1661157"/>
                  <a:gd name="connsiteY13-2422" fmla="*/ 439015 h 1611350"/>
                  <a:gd name="connsiteX14-2423" fmla="*/ 1514178 w 1661157"/>
                  <a:gd name="connsiteY14-2424" fmla="*/ 289580 h 1611350"/>
                  <a:gd name="connsiteX15-2425" fmla="*/ 1344721 w 1661157"/>
                  <a:gd name="connsiteY15-2426" fmla="*/ 327586 h 1611350"/>
                  <a:gd name="connsiteX16-2427" fmla="*/ 1369821 w 1661157"/>
                  <a:gd name="connsiteY16-2428" fmla="*/ 179283 h 1611350"/>
                  <a:gd name="connsiteX17-2429" fmla="*/ 1141754 w 1661157"/>
                  <a:gd name="connsiteY17-2430" fmla="*/ 34538 h 1611350"/>
                  <a:gd name="connsiteX18-2431" fmla="*/ 501675 w 1661157"/>
                  <a:gd name="connsiteY18-2432" fmla="*/ 15616 h 1611350"/>
                  <a:gd name="connsiteX19-2433" fmla="*/ 270246 w 1661157"/>
                  <a:gd name="connsiteY19-2434" fmla="*/ 135041 h 1611350"/>
                  <a:gd name="connsiteX20-2435" fmla="*/ 305986 w 1661157"/>
                  <a:gd name="connsiteY20-2436" fmla="*/ 332276 h 1611350"/>
                  <a:gd name="connsiteX0-2437" fmla="*/ 305986 w 1661157"/>
                  <a:gd name="connsiteY0-2438" fmla="*/ 332276 h 1611350"/>
                  <a:gd name="connsiteX1-2439" fmla="*/ 184604 w 1661157"/>
                  <a:gd name="connsiteY1-2440" fmla="*/ 275553 h 1611350"/>
                  <a:gd name="connsiteX2-2441" fmla="*/ 0 w 1661157"/>
                  <a:gd name="connsiteY2-2442" fmla="*/ 417668 h 1611350"/>
                  <a:gd name="connsiteX3-2443" fmla="*/ 3558 w 1661157"/>
                  <a:gd name="connsiteY3-2444" fmla="*/ 1061661 h 1611350"/>
                  <a:gd name="connsiteX4-2445" fmla="*/ 174341 w 1661157"/>
                  <a:gd name="connsiteY4-2446" fmla="*/ 1346300 h 1611350"/>
                  <a:gd name="connsiteX5-2447" fmla="*/ 291754 w 1661157"/>
                  <a:gd name="connsiteY5-2448" fmla="*/ 1335626 h 1611350"/>
                  <a:gd name="connsiteX6-2449" fmla="*/ 259732 w 1661157"/>
                  <a:gd name="connsiteY6-2450" fmla="*/ 1453039 h 1611350"/>
                  <a:gd name="connsiteX7-2451" fmla="*/ 416283 w 1661157"/>
                  <a:gd name="connsiteY7-2452" fmla="*/ 1602474 h 1611350"/>
                  <a:gd name="connsiteX8-2453" fmla="*/ 941769 w 1661157"/>
                  <a:gd name="connsiteY8-2454" fmla="*/ 1591174 h 1611350"/>
                  <a:gd name="connsiteX9-2455" fmla="*/ 1348473 w 1661157"/>
                  <a:gd name="connsiteY9-2456" fmla="*/ 1428133 h 1611350"/>
                  <a:gd name="connsiteX10-2457" fmla="*/ 1318123 w 1661157"/>
                  <a:gd name="connsiteY10-2458" fmla="*/ 1264887 h 1611350"/>
                  <a:gd name="connsiteX11-2459" fmla="*/ 1483676 w 1661157"/>
                  <a:gd name="connsiteY11-2460" fmla="*/ 1282256 h 1611350"/>
                  <a:gd name="connsiteX12-2461" fmla="*/ 1615322 w 1661157"/>
                  <a:gd name="connsiteY12-2462" fmla="*/ 1150611 h 1611350"/>
                  <a:gd name="connsiteX13-2463" fmla="*/ 1625058 w 1661157"/>
                  <a:gd name="connsiteY13-2464" fmla="*/ 439015 h 1611350"/>
                  <a:gd name="connsiteX14-2465" fmla="*/ 1514178 w 1661157"/>
                  <a:gd name="connsiteY14-2466" fmla="*/ 289580 h 1611350"/>
                  <a:gd name="connsiteX15-2467" fmla="*/ 1344721 w 1661157"/>
                  <a:gd name="connsiteY15-2468" fmla="*/ 327586 h 1611350"/>
                  <a:gd name="connsiteX16-2469" fmla="*/ 1369821 w 1661157"/>
                  <a:gd name="connsiteY16-2470" fmla="*/ 179283 h 1611350"/>
                  <a:gd name="connsiteX17-2471" fmla="*/ 1141754 w 1661157"/>
                  <a:gd name="connsiteY17-2472" fmla="*/ 34538 h 1611350"/>
                  <a:gd name="connsiteX18-2473" fmla="*/ 481579 w 1661157"/>
                  <a:gd name="connsiteY18-2474" fmla="*/ 15616 h 1611350"/>
                  <a:gd name="connsiteX19-2475" fmla="*/ 270246 w 1661157"/>
                  <a:gd name="connsiteY19-2476" fmla="*/ 135041 h 1611350"/>
                  <a:gd name="connsiteX20-2477" fmla="*/ 305986 w 1661157"/>
                  <a:gd name="connsiteY20-2478" fmla="*/ 332276 h 1611350"/>
                  <a:gd name="connsiteX0-2479" fmla="*/ 331106 w 1686277"/>
                  <a:gd name="connsiteY0-2480" fmla="*/ 332276 h 1611350"/>
                  <a:gd name="connsiteX1-2481" fmla="*/ 209724 w 1686277"/>
                  <a:gd name="connsiteY1-2482" fmla="*/ 275553 h 1611350"/>
                  <a:gd name="connsiteX2-2483" fmla="*/ 0 w 1686277"/>
                  <a:gd name="connsiteY2-2484" fmla="*/ 452838 h 1611350"/>
                  <a:gd name="connsiteX3-2485" fmla="*/ 28678 w 1686277"/>
                  <a:gd name="connsiteY3-2486" fmla="*/ 1061661 h 1611350"/>
                  <a:gd name="connsiteX4-2487" fmla="*/ 199461 w 1686277"/>
                  <a:gd name="connsiteY4-2488" fmla="*/ 1346300 h 1611350"/>
                  <a:gd name="connsiteX5-2489" fmla="*/ 316874 w 1686277"/>
                  <a:gd name="connsiteY5-2490" fmla="*/ 1335626 h 1611350"/>
                  <a:gd name="connsiteX6-2491" fmla="*/ 284852 w 1686277"/>
                  <a:gd name="connsiteY6-2492" fmla="*/ 1453039 h 1611350"/>
                  <a:gd name="connsiteX7-2493" fmla="*/ 441403 w 1686277"/>
                  <a:gd name="connsiteY7-2494" fmla="*/ 1602474 h 1611350"/>
                  <a:gd name="connsiteX8-2495" fmla="*/ 966889 w 1686277"/>
                  <a:gd name="connsiteY8-2496" fmla="*/ 1591174 h 1611350"/>
                  <a:gd name="connsiteX9-2497" fmla="*/ 1373593 w 1686277"/>
                  <a:gd name="connsiteY9-2498" fmla="*/ 1428133 h 1611350"/>
                  <a:gd name="connsiteX10-2499" fmla="*/ 1343243 w 1686277"/>
                  <a:gd name="connsiteY10-2500" fmla="*/ 1264887 h 1611350"/>
                  <a:gd name="connsiteX11-2501" fmla="*/ 1508796 w 1686277"/>
                  <a:gd name="connsiteY11-2502" fmla="*/ 1282256 h 1611350"/>
                  <a:gd name="connsiteX12-2503" fmla="*/ 1640442 w 1686277"/>
                  <a:gd name="connsiteY12-2504" fmla="*/ 1150611 h 1611350"/>
                  <a:gd name="connsiteX13-2505" fmla="*/ 1650178 w 1686277"/>
                  <a:gd name="connsiteY13-2506" fmla="*/ 439015 h 1611350"/>
                  <a:gd name="connsiteX14-2507" fmla="*/ 1539298 w 1686277"/>
                  <a:gd name="connsiteY14-2508" fmla="*/ 289580 h 1611350"/>
                  <a:gd name="connsiteX15-2509" fmla="*/ 1369841 w 1686277"/>
                  <a:gd name="connsiteY15-2510" fmla="*/ 327586 h 1611350"/>
                  <a:gd name="connsiteX16-2511" fmla="*/ 1394941 w 1686277"/>
                  <a:gd name="connsiteY16-2512" fmla="*/ 179283 h 1611350"/>
                  <a:gd name="connsiteX17-2513" fmla="*/ 1166874 w 1686277"/>
                  <a:gd name="connsiteY17-2514" fmla="*/ 34538 h 1611350"/>
                  <a:gd name="connsiteX18-2515" fmla="*/ 506699 w 1686277"/>
                  <a:gd name="connsiteY18-2516" fmla="*/ 15616 h 1611350"/>
                  <a:gd name="connsiteX19-2517" fmla="*/ 295366 w 1686277"/>
                  <a:gd name="connsiteY19-2518" fmla="*/ 135041 h 1611350"/>
                  <a:gd name="connsiteX20-2519" fmla="*/ 331106 w 1686277"/>
                  <a:gd name="connsiteY20-2520" fmla="*/ 332276 h 1611350"/>
                  <a:gd name="connsiteX0-2521" fmla="*/ 331106 w 1686277"/>
                  <a:gd name="connsiteY0-2522" fmla="*/ 332276 h 1611350"/>
                  <a:gd name="connsiteX1-2523" fmla="*/ 209724 w 1686277"/>
                  <a:gd name="connsiteY1-2524" fmla="*/ 275553 h 1611350"/>
                  <a:gd name="connsiteX2-2525" fmla="*/ 0 w 1686277"/>
                  <a:gd name="connsiteY2-2526" fmla="*/ 452838 h 1611350"/>
                  <a:gd name="connsiteX3-2527" fmla="*/ 28678 w 1686277"/>
                  <a:gd name="connsiteY3-2528" fmla="*/ 1061661 h 1611350"/>
                  <a:gd name="connsiteX4-2529" fmla="*/ 199461 w 1686277"/>
                  <a:gd name="connsiteY4-2530" fmla="*/ 1346300 h 1611350"/>
                  <a:gd name="connsiteX5-2531" fmla="*/ 316874 w 1686277"/>
                  <a:gd name="connsiteY5-2532" fmla="*/ 1335626 h 1611350"/>
                  <a:gd name="connsiteX6-2533" fmla="*/ 284852 w 1686277"/>
                  <a:gd name="connsiteY6-2534" fmla="*/ 1453039 h 1611350"/>
                  <a:gd name="connsiteX7-2535" fmla="*/ 441403 w 1686277"/>
                  <a:gd name="connsiteY7-2536" fmla="*/ 1602474 h 1611350"/>
                  <a:gd name="connsiteX8-2537" fmla="*/ 966889 w 1686277"/>
                  <a:gd name="connsiteY8-2538" fmla="*/ 1591174 h 1611350"/>
                  <a:gd name="connsiteX9-2539" fmla="*/ 1373593 w 1686277"/>
                  <a:gd name="connsiteY9-2540" fmla="*/ 1428133 h 1611350"/>
                  <a:gd name="connsiteX10-2541" fmla="*/ 1343243 w 1686277"/>
                  <a:gd name="connsiteY10-2542" fmla="*/ 1264887 h 1611350"/>
                  <a:gd name="connsiteX11-2543" fmla="*/ 1508796 w 1686277"/>
                  <a:gd name="connsiteY11-2544" fmla="*/ 1282256 h 1611350"/>
                  <a:gd name="connsiteX12-2545" fmla="*/ 1640442 w 1686277"/>
                  <a:gd name="connsiteY12-2546" fmla="*/ 1150611 h 1611350"/>
                  <a:gd name="connsiteX13-2547" fmla="*/ 1650178 w 1686277"/>
                  <a:gd name="connsiteY13-2548" fmla="*/ 439015 h 1611350"/>
                  <a:gd name="connsiteX14-2549" fmla="*/ 1539298 w 1686277"/>
                  <a:gd name="connsiteY14-2550" fmla="*/ 289580 h 1611350"/>
                  <a:gd name="connsiteX15-2551" fmla="*/ 1369841 w 1686277"/>
                  <a:gd name="connsiteY15-2552" fmla="*/ 327586 h 1611350"/>
                  <a:gd name="connsiteX16-2553" fmla="*/ 1394941 w 1686277"/>
                  <a:gd name="connsiteY16-2554" fmla="*/ 179283 h 1611350"/>
                  <a:gd name="connsiteX17-2555" fmla="*/ 1166874 w 1686277"/>
                  <a:gd name="connsiteY17-2556" fmla="*/ 34538 h 1611350"/>
                  <a:gd name="connsiteX18-2557" fmla="*/ 506699 w 1686277"/>
                  <a:gd name="connsiteY18-2558" fmla="*/ 15616 h 1611350"/>
                  <a:gd name="connsiteX19-2559" fmla="*/ 295366 w 1686277"/>
                  <a:gd name="connsiteY19-2560" fmla="*/ 135041 h 1611350"/>
                  <a:gd name="connsiteX20-2561" fmla="*/ 331106 w 1686277"/>
                  <a:gd name="connsiteY20-2562" fmla="*/ 332276 h 1611350"/>
                  <a:gd name="connsiteX0-2563" fmla="*/ 311010 w 1666181"/>
                  <a:gd name="connsiteY0-2564" fmla="*/ 332276 h 1611350"/>
                  <a:gd name="connsiteX1-2565" fmla="*/ 189628 w 1666181"/>
                  <a:gd name="connsiteY1-2566" fmla="*/ 275553 h 1611350"/>
                  <a:gd name="connsiteX2-2567" fmla="*/ 0 w 1666181"/>
                  <a:gd name="connsiteY2-2568" fmla="*/ 445302 h 1611350"/>
                  <a:gd name="connsiteX3-2569" fmla="*/ 8582 w 1666181"/>
                  <a:gd name="connsiteY3-2570" fmla="*/ 1061661 h 1611350"/>
                  <a:gd name="connsiteX4-2571" fmla="*/ 179365 w 1666181"/>
                  <a:gd name="connsiteY4-2572" fmla="*/ 1346300 h 1611350"/>
                  <a:gd name="connsiteX5-2573" fmla="*/ 296778 w 1666181"/>
                  <a:gd name="connsiteY5-2574" fmla="*/ 1335626 h 1611350"/>
                  <a:gd name="connsiteX6-2575" fmla="*/ 264756 w 1666181"/>
                  <a:gd name="connsiteY6-2576" fmla="*/ 1453039 h 1611350"/>
                  <a:gd name="connsiteX7-2577" fmla="*/ 421307 w 1666181"/>
                  <a:gd name="connsiteY7-2578" fmla="*/ 1602474 h 1611350"/>
                  <a:gd name="connsiteX8-2579" fmla="*/ 946793 w 1666181"/>
                  <a:gd name="connsiteY8-2580" fmla="*/ 1591174 h 1611350"/>
                  <a:gd name="connsiteX9-2581" fmla="*/ 1353497 w 1666181"/>
                  <a:gd name="connsiteY9-2582" fmla="*/ 1428133 h 1611350"/>
                  <a:gd name="connsiteX10-2583" fmla="*/ 1323147 w 1666181"/>
                  <a:gd name="connsiteY10-2584" fmla="*/ 1264887 h 1611350"/>
                  <a:gd name="connsiteX11-2585" fmla="*/ 1488700 w 1666181"/>
                  <a:gd name="connsiteY11-2586" fmla="*/ 1282256 h 1611350"/>
                  <a:gd name="connsiteX12-2587" fmla="*/ 1620346 w 1666181"/>
                  <a:gd name="connsiteY12-2588" fmla="*/ 1150611 h 1611350"/>
                  <a:gd name="connsiteX13-2589" fmla="*/ 1630082 w 1666181"/>
                  <a:gd name="connsiteY13-2590" fmla="*/ 439015 h 1611350"/>
                  <a:gd name="connsiteX14-2591" fmla="*/ 1519202 w 1666181"/>
                  <a:gd name="connsiteY14-2592" fmla="*/ 289580 h 1611350"/>
                  <a:gd name="connsiteX15-2593" fmla="*/ 1349745 w 1666181"/>
                  <a:gd name="connsiteY15-2594" fmla="*/ 327586 h 1611350"/>
                  <a:gd name="connsiteX16-2595" fmla="*/ 1374845 w 1666181"/>
                  <a:gd name="connsiteY16-2596" fmla="*/ 179283 h 1611350"/>
                  <a:gd name="connsiteX17-2597" fmla="*/ 1146778 w 1666181"/>
                  <a:gd name="connsiteY17-2598" fmla="*/ 34538 h 1611350"/>
                  <a:gd name="connsiteX18-2599" fmla="*/ 486603 w 1666181"/>
                  <a:gd name="connsiteY18-2600" fmla="*/ 15616 h 1611350"/>
                  <a:gd name="connsiteX19-2601" fmla="*/ 275270 w 1666181"/>
                  <a:gd name="connsiteY19-2602" fmla="*/ 135041 h 1611350"/>
                  <a:gd name="connsiteX20-2603" fmla="*/ 311010 w 1666181"/>
                  <a:gd name="connsiteY20-2604" fmla="*/ 332276 h 1611350"/>
                  <a:gd name="connsiteX0-2605" fmla="*/ 311010 w 1666181"/>
                  <a:gd name="connsiteY0-2606" fmla="*/ 332276 h 1611350"/>
                  <a:gd name="connsiteX1-2607" fmla="*/ 189628 w 1666181"/>
                  <a:gd name="connsiteY1-2608" fmla="*/ 275553 h 1611350"/>
                  <a:gd name="connsiteX2-2609" fmla="*/ 0 w 1666181"/>
                  <a:gd name="connsiteY2-2610" fmla="*/ 445302 h 1611350"/>
                  <a:gd name="connsiteX3-2611" fmla="*/ 8582 w 1666181"/>
                  <a:gd name="connsiteY3-2612" fmla="*/ 1061661 h 1611350"/>
                  <a:gd name="connsiteX4-2613" fmla="*/ 179365 w 1666181"/>
                  <a:gd name="connsiteY4-2614" fmla="*/ 1346300 h 1611350"/>
                  <a:gd name="connsiteX5-2615" fmla="*/ 296778 w 1666181"/>
                  <a:gd name="connsiteY5-2616" fmla="*/ 1335626 h 1611350"/>
                  <a:gd name="connsiteX6-2617" fmla="*/ 264756 w 1666181"/>
                  <a:gd name="connsiteY6-2618" fmla="*/ 1453039 h 1611350"/>
                  <a:gd name="connsiteX7-2619" fmla="*/ 421307 w 1666181"/>
                  <a:gd name="connsiteY7-2620" fmla="*/ 1602474 h 1611350"/>
                  <a:gd name="connsiteX8-2621" fmla="*/ 946793 w 1666181"/>
                  <a:gd name="connsiteY8-2622" fmla="*/ 1591174 h 1611350"/>
                  <a:gd name="connsiteX9-2623" fmla="*/ 1353497 w 1666181"/>
                  <a:gd name="connsiteY9-2624" fmla="*/ 1428133 h 1611350"/>
                  <a:gd name="connsiteX10-2625" fmla="*/ 1323147 w 1666181"/>
                  <a:gd name="connsiteY10-2626" fmla="*/ 1264887 h 1611350"/>
                  <a:gd name="connsiteX11-2627" fmla="*/ 1488700 w 1666181"/>
                  <a:gd name="connsiteY11-2628" fmla="*/ 1282256 h 1611350"/>
                  <a:gd name="connsiteX12-2629" fmla="*/ 1620346 w 1666181"/>
                  <a:gd name="connsiteY12-2630" fmla="*/ 1150611 h 1611350"/>
                  <a:gd name="connsiteX13-2631" fmla="*/ 1630082 w 1666181"/>
                  <a:gd name="connsiteY13-2632" fmla="*/ 439015 h 1611350"/>
                  <a:gd name="connsiteX14-2633" fmla="*/ 1519202 w 1666181"/>
                  <a:gd name="connsiteY14-2634" fmla="*/ 289580 h 1611350"/>
                  <a:gd name="connsiteX15-2635" fmla="*/ 1349745 w 1666181"/>
                  <a:gd name="connsiteY15-2636" fmla="*/ 327586 h 1611350"/>
                  <a:gd name="connsiteX16-2637" fmla="*/ 1374845 w 1666181"/>
                  <a:gd name="connsiteY16-2638" fmla="*/ 179283 h 1611350"/>
                  <a:gd name="connsiteX17-2639" fmla="*/ 1146778 w 1666181"/>
                  <a:gd name="connsiteY17-2640" fmla="*/ 34538 h 1611350"/>
                  <a:gd name="connsiteX18-2641" fmla="*/ 486603 w 1666181"/>
                  <a:gd name="connsiteY18-2642" fmla="*/ 15616 h 1611350"/>
                  <a:gd name="connsiteX19-2643" fmla="*/ 275270 w 1666181"/>
                  <a:gd name="connsiteY19-2644" fmla="*/ 135041 h 1611350"/>
                  <a:gd name="connsiteX20-2645" fmla="*/ 311010 w 1666181"/>
                  <a:gd name="connsiteY20-2646" fmla="*/ 332276 h 1611350"/>
                  <a:gd name="connsiteX0-2647" fmla="*/ 303933 w 1659104"/>
                  <a:gd name="connsiteY0-2648" fmla="*/ 332276 h 1611350"/>
                  <a:gd name="connsiteX1-2649" fmla="*/ 182551 w 1659104"/>
                  <a:gd name="connsiteY1-2650" fmla="*/ 275553 h 1611350"/>
                  <a:gd name="connsiteX2-2651" fmla="*/ 459 w 1659104"/>
                  <a:gd name="connsiteY2-2652" fmla="*/ 462887 h 1611350"/>
                  <a:gd name="connsiteX3-2653" fmla="*/ 1505 w 1659104"/>
                  <a:gd name="connsiteY3-2654" fmla="*/ 1061661 h 1611350"/>
                  <a:gd name="connsiteX4-2655" fmla="*/ 172288 w 1659104"/>
                  <a:gd name="connsiteY4-2656" fmla="*/ 1346300 h 1611350"/>
                  <a:gd name="connsiteX5-2657" fmla="*/ 289701 w 1659104"/>
                  <a:gd name="connsiteY5-2658" fmla="*/ 1335626 h 1611350"/>
                  <a:gd name="connsiteX6-2659" fmla="*/ 257679 w 1659104"/>
                  <a:gd name="connsiteY6-2660" fmla="*/ 1453039 h 1611350"/>
                  <a:gd name="connsiteX7-2661" fmla="*/ 414230 w 1659104"/>
                  <a:gd name="connsiteY7-2662" fmla="*/ 1602474 h 1611350"/>
                  <a:gd name="connsiteX8-2663" fmla="*/ 939716 w 1659104"/>
                  <a:gd name="connsiteY8-2664" fmla="*/ 1591174 h 1611350"/>
                  <a:gd name="connsiteX9-2665" fmla="*/ 1346420 w 1659104"/>
                  <a:gd name="connsiteY9-2666" fmla="*/ 1428133 h 1611350"/>
                  <a:gd name="connsiteX10-2667" fmla="*/ 1316070 w 1659104"/>
                  <a:gd name="connsiteY10-2668" fmla="*/ 1264887 h 1611350"/>
                  <a:gd name="connsiteX11-2669" fmla="*/ 1481623 w 1659104"/>
                  <a:gd name="connsiteY11-2670" fmla="*/ 1282256 h 1611350"/>
                  <a:gd name="connsiteX12-2671" fmla="*/ 1613269 w 1659104"/>
                  <a:gd name="connsiteY12-2672" fmla="*/ 1150611 h 1611350"/>
                  <a:gd name="connsiteX13-2673" fmla="*/ 1623005 w 1659104"/>
                  <a:gd name="connsiteY13-2674" fmla="*/ 439015 h 1611350"/>
                  <a:gd name="connsiteX14-2675" fmla="*/ 1512125 w 1659104"/>
                  <a:gd name="connsiteY14-2676" fmla="*/ 289580 h 1611350"/>
                  <a:gd name="connsiteX15-2677" fmla="*/ 1342668 w 1659104"/>
                  <a:gd name="connsiteY15-2678" fmla="*/ 327586 h 1611350"/>
                  <a:gd name="connsiteX16-2679" fmla="*/ 1367768 w 1659104"/>
                  <a:gd name="connsiteY16-2680" fmla="*/ 179283 h 1611350"/>
                  <a:gd name="connsiteX17-2681" fmla="*/ 1139701 w 1659104"/>
                  <a:gd name="connsiteY17-2682" fmla="*/ 34538 h 1611350"/>
                  <a:gd name="connsiteX18-2683" fmla="*/ 479526 w 1659104"/>
                  <a:gd name="connsiteY18-2684" fmla="*/ 15616 h 1611350"/>
                  <a:gd name="connsiteX19-2685" fmla="*/ 268193 w 1659104"/>
                  <a:gd name="connsiteY19-2686" fmla="*/ 135041 h 1611350"/>
                  <a:gd name="connsiteX20-2687" fmla="*/ 303933 w 1659104"/>
                  <a:gd name="connsiteY20-2688" fmla="*/ 332276 h 1611350"/>
                  <a:gd name="connsiteX0-2689" fmla="*/ 303933 w 1659104"/>
                  <a:gd name="connsiteY0-2690" fmla="*/ 332276 h 1611350"/>
                  <a:gd name="connsiteX1-2691" fmla="*/ 182551 w 1659104"/>
                  <a:gd name="connsiteY1-2692" fmla="*/ 275553 h 1611350"/>
                  <a:gd name="connsiteX2-2693" fmla="*/ 459 w 1659104"/>
                  <a:gd name="connsiteY2-2694" fmla="*/ 462887 h 1611350"/>
                  <a:gd name="connsiteX3-2695" fmla="*/ 1505 w 1659104"/>
                  <a:gd name="connsiteY3-2696" fmla="*/ 1061661 h 1611350"/>
                  <a:gd name="connsiteX4-2697" fmla="*/ 172288 w 1659104"/>
                  <a:gd name="connsiteY4-2698" fmla="*/ 1346300 h 1611350"/>
                  <a:gd name="connsiteX5-2699" fmla="*/ 289701 w 1659104"/>
                  <a:gd name="connsiteY5-2700" fmla="*/ 1335626 h 1611350"/>
                  <a:gd name="connsiteX6-2701" fmla="*/ 257679 w 1659104"/>
                  <a:gd name="connsiteY6-2702" fmla="*/ 1453039 h 1611350"/>
                  <a:gd name="connsiteX7-2703" fmla="*/ 414230 w 1659104"/>
                  <a:gd name="connsiteY7-2704" fmla="*/ 1602474 h 1611350"/>
                  <a:gd name="connsiteX8-2705" fmla="*/ 939716 w 1659104"/>
                  <a:gd name="connsiteY8-2706" fmla="*/ 1591174 h 1611350"/>
                  <a:gd name="connsiteX9-2707" fmla="*/ 1346420 w 1659104"/>
                  <a:gd name="connsiteY9-2708" fmla="*/ 1428133 h 1611350"/>
                  <a:gd name="connsiteX10-2709" fmla="*/ 1316070 w 1659104"/>
                  <a:gd name="connsiteY10-2710" fmla="*/ 1264887 h 1611350"/>
                  <a:gd name="connsiteX11-2711" fmla="*/ 1481623 w 1659104"/>
                  <a:gd name="connsiteY11-2712" fmla="*/ 1282256 h 1611350"/>
                  <a:gd name="connsiteX12-2713" fmla="*/ 1613269 w 1659104"/>
                  <a:gd name="connsiteY12-2714" fmla="*/ 1150611 h 1611350"/>
                  <a:gd name="connsiteX13-2715" fmla="*/ 1623005 w 1659104"/>
                  <a:gd name="connsiteY13-2716" fmla="*/ 439015 h 1611350"/>
                  <a:gd name="connsiteX14-2717" fmla="*/ 1512125 w 1659104"/>
                  <a:gd name="connsiteY14-2718" fmla="*/ 289580 h 1611350"/>
                  <a:gd name="connsiteX15-2719" fmla="*/ 1342668 w 1659104"/>
                  <a:gd name="connsiteY15-2720" fmla="*/ 327586 h 1611350"/>
                  <a:gd name="connsiteX16-2721" fmla="*/ 1367768 w 1659104"/>
                  <a:gd name="connsiteY16-2722" fmla="*/ 179283 h 1611350"/>
                  <a:gd name="connsiteX17-2723" fmla="*/ 1139701 w 1659104"/>
                  <a:gd name="connsiteY17-2724" fmla="*/ 34538 h 1611350"/>
                  <a:gd name="connsiteX18-2725" fmla="*/ 479526 w 1659104"/>
                  <a:gd name="connsiteY18-2726" fmla="*/ 15616 h 1611350"/>
                  <a:gd name="connsiteX19-2727" fmla="*/ 268193 w 1659104"/>
                  <a:gd name="connsiteY19-2728" fmla="*/ 135041 h 1611350"/>
                  <a:gd name="connsiteX20-2729" fmla="*/ 303933 w 1659104"/>
                  <a:gd name="connsiteY20-2730" fmla="*/ 332276 h 1611350"/>
                  <a:gd name="connsiteX0-2731" fmla="*/ 303933 w 1659104"/>
                  <a:gd name="connsiteY0-2732" fmla="*/ 332276 h 1611350"/>
                  <a:gd name="connsiteX1-2733" fmla="*/ 167478 w 1659104"/>
                  <a:gd name="connsiteY1-2734" fmla="*/ 283089 h 1611350"/>
                  <a:gd name="connsiteX2-2735" fmla="*/ 459 w 1659104"/>
                  <a:gd name="connsiteY2-2736" fmla="*/ 462887 h 1611350"/>
                  <a:gd name="connsiteX3-2737" fmla="*/ 1505 w 1659104"/>
                  <a:gd name="connsiteY3-2738" fmla="*/ 1061661 h 1611350"/>
                  <a:gd name="connsiteX4-2739" fmla="*/ 172288 w 1659104"/>
                  <a:gd name="connsiteY4-2740" fmla="*/ 1346300 h 1611350"/>
                  <a:gd name="connsiteX5-2741" fmla="*/ 289701 w 1659104"/>
                  <a:gd name="connsiteY5-2742" fmla="*/ 1335626 h 1611350"/>
                  <a:gd name="connsiteX6-2743" fmla="*/ 257679 w 1659104"/>
                  <a:gd name="connsiteY6-2744" fmla="*/ 1453039 h 1611350"/>
                  <a:gd name="connsiteX7-2745" fmla="*/ 414230 w 1659104"/>
                  <a:gd name="connsiteY7-2746" fmla="*/ 1602474 h 1611350"/>
                  <a:gd name="connsiteX8-2747" fmla="*/ 939716 w 1659104"/>
                  <a:gd name="connsiteY8-2748" fmla="*/ 1591174 h 1611350"/>
                  <a:gd name="connsiteX9-2749" fmla="*/ 1346420 w 1659104"/>
                  <a:gd name="connsiteY9-2750" fmla="*/ 1428133 h 1611350"/>
                  <a:gd name="connsiteX10-2751" fmla="*/ 1316070 w 1659104"/>
                  <a:gd name="connsiteY10-2752" fmla="*/ 1264887 h 1611350"/>
                  <a:gd name="connsiteX11-2753" fmla="*/ 1481623 w 1659104"/>
                  <a:gd name="connsiteY11-2754" fmla="*/ 1282256 h 1611350"/>
                  <a:gd name="connsiteX12-2755" fmla="*/ 1613269 w 1659104"/>
                  <a:gd name="connsiteY12-2756" fmla="*/ 1150611 h 1611350"/>
                  <a:gd name="connsiteX13-2757" fmla="*/ 1623005 w 1659104"/>
                  <a:gd name="connsiteY13-2758" fmla="*/ 439015 h 1611350"/>
                  <a:gd name="connsiteX14-2759" fmla="*/ 1512125 w 1659104"/>
                  <a:gd name="connsiteY14-2760" fmla="*/ 289580 h 1611350"/>
                  <a:gd name="connsiteX15-2761" fmla="*/ 1342668 w 1659104"/>
                  <a:gd name="connsiteY15-2762" fmla="*/ 327586 h 1611350"/>
                  <a:gd name="connsiteX16-2763" fmla="*/ 1367768 w 1659104"/>
                  <a:gd name="connsiteY16-2764" fmla="*/ 179283 h 1611350"/>
                  <a:gd name="connsiteX17-2765" fmla="*/ 1139701 w 1659104"/>
                  <a:gd name="connsiteY17-2766" fmla="*/ 34538 h 1611350"/>
                  <a:gd name="connsiteX18-2767" fmla="*/ 479526 w 1659104"/>
                  <a:gd name="connsiteY18-2768" fmla="*/ 15616 h 1611350"/>
                  <a:gd name="connsiteX19-2769" fmla="*/ 268193 w 1659104"/>
                  <a:gd name="connsiteY19-2770" fmla="*/ 135041 h 1611350"/>
                  <a:gd name="connsiteX20-2771" fmla="*/ 303933 w 1659104"/>
                  <a:gd name="connsiteY20-2772" fmla="*/ 332276 h 1611350"/>
                  <a:gd name="connsiteX0-2773" fmla="*/ 303933 w 1659104"/>
                  <a:gd name="connsiteY0-2774" fmla="*/ 332276 h 1611350"/>
                  <a:gd name="connsiteX1-2775" fmla="*/ 167478 w 1659104"/>
                  <a:gd name="connsiteY1-2776" fmla="*/ 283089 h 1611350"/>
                  <a:gd name="connsiteX2-2777" fmla="*/ 459 w 1659104"/>
                  <a:gd name="connsiteY2-2778" fmla="*/ 462887 h 1611350"/>
                  <a:gd name="connsiteX3-2779" fmla="*/ 1505 w 1659104"/>
                  <a:gd name="connsiteY3-2780" fmla="*/ 1061661 h 1611350"/>
                  <a:gd name="connsiteX4-2781" fmla="*/ 172288 w 1659104"/>
                  <a:gd name="connsiteY4-2782" fmla="*/ 1346300 h 1611350"/>
                  <a:gd name="connsiteX5-2783" fmla="*/ 289701 w 1659104"/>
                  <a:gd name="connsiteY5-2784" fmla="*/ 1335626 h 1611350"/>
                  <a:gd name="connsiteX6-2785" fmla="*/ 257679 w 1659104"/>
                  <a:gd name="connsiteY6-2786" fmla="*/ 1453039 h 1611350"/>
                  <a:gd name="connsiteX7-2787" fmla="*/ 414230 w 1659104"/>
                  <a:gd name="connsiteY7-2788" fmla="*/ 1602474 h 1611350"/>
                  <a:gd name="connsiteX8-2789" fmla="*/ 939716 w 1659104"/>
                  <a:gd name="connsiteY8-2790" fmla="*/ 1591174 h 1611350"/>
                  <a:gd name="connsiteX9-2791" fmla="*/ 1346420 w 1659104"/>
                  <a:gd name="connsiteY9-2792" fmla="*/ 1428133 h 1611350"/>
                  <a:gd name="connsiteX10-2793" fmla="*/ 1316070 w 1659104"/>
                  <a:gd name="connsiteY10-2794" fmla="*/ 1264887 h 1611350"/>
                  <a:gd name="connsiteX11-2795" fmla="*/ 1481623 w 1659104"/>
                  <a:gd name="connsiteY11-2796" fmla="*/ 1282256 h 1611350"/>
                  <a:gd name="connsiteX12-2797" fmla="*/ 1613269 w 1659104"/>
                  <a:gd name="connsiteY12-2798" fmla="*/ 1150611 h 1611350"/>
                  <a:gd name="connsiteX13-2799" fmla="*/ 1623005 w 1659104"/>
                  <a:gd name="connsiteY13-2800" fmla="*/ 439015 h 1611350"/>
                  <a:gd name="connsiteX14-2801" fmla="*/ 1512125 w 1659104"/>
                  <a:gd name="connsiteY14-2802" fmla="*/ 289580 h 1611350"/>
                  <a:gd name="connsiteX15-2803" fmla="*/ 1342668 w 1659104"/>
                  <a:gd name="connsiteY15-2804" fmla="*/ 327586 h 1611350"/>
                  <a:gd name="connsiteX16-2805" fmla="*/ 1367768 w 1659104"/>
                  <a:gd name="connsiteY16-2806" fmla="*/ 179283 h 1611350"/>
                  <a:gd name="connsiteX17-2807" fmla="*/ 1139701 w 1659104"/>
                  <a:gd name="connsiteY17-2808" fmla="*/ 34538 h 1611350"/>
                  <a:gd name="connsiteX18-2809" fmla="*/ 479526 w 1659104"/>
                  <a:gd name="connsiteY18-2810" fmla="*/ 15616 h 1611350"/>
                  <a:gd name="connsiteX19-2811" fmla="*/ 268193 w 1659104"/>
                  <a:gd name="connsiteY19-2812" fmla="*/ 135041 h 1611350"/>
                  <a:gd name="connsiteX20-2813" fmla="*/ 303933 w 1659104"/>
                  <a:gd name="connsiteY20-2814" fmla="*/ 332276 h 1611350"/>
                  <a:gd name="connsiteX0-2815" fmla="*/ 303933 w 1659104"/>
                  <a:gd name="connsiteY0-2816" fmla="*/ 332276 h 1611350"/>
                  <a:gd name="connsiteX1-2817" fmla="*/ 167478 w 1659104"/>
                  <a:gd name="connsiteY1-2818" fmla="*/ 283089 h 1611350"/>
                  <a:gd name="connsiteX2-2819" fmla="*/ 459 w 1659104"/>
                  <a:gd name="connsiteY2-2820" fmla="*/ 462887 h 1611350"/>
                  <a:gd name="connsiteX3-2821" fmla="*/ 1505 w 1659104"/>
                  <a:gd name="connsiteY3-2822" fmla="*/ 1061661 h 1611350"/>
                  <a:gd name="connsiteX4-2823" fmla="*/ 172288 w 1659104"/>
                  <a:gd name="connsiteY4-2824" fmla="*/ 1346300 h 1611350"/>
                  <a:gd name="connsiteX5-2825" fmla="*/ 289701 w 1659104"/>
                  <a:gd name="connsiteY5-2826" fmla="*/ 1335626 h 1611350"/>
                  <a:gd name="connsiteX6-2827" fmla="*/ 257679 w 1659104"/>
                  <a:gd name="connsiteY6-2828" fmla="*/ 1453039 h 1611350"/>
                  <a:gd name="connsiteX7-2829" fmla="*/ 414230 w 1659104"/>
                  <a:gd name="connsiteY7-2830" fmla="*/ 1602474 h 1611350"/>
                  <a:gd name="connsiteX8-2831" fmla="*/ 939716 w 1659104"/>
                  <a:gd name="connsiteY8-2832" fmla="*/ 1591174 h 1611350"/>
                  <a:gd name="connsiteX9-2833" fmla="*/ 1346420 w 1659104"/>
                  <a:gd name="connsiteY9-2834" fmla="*/ 1428133 h 1611350"/>
                  <a:gd name="connsiteX10-2835" fmla="*/ 1316070 w 1659104"/>
                  <a:gd name="connsiteY10-2836" fmla="*/ 1264887 h 1611350"/>
                  <a:gd name="connsiteX11-2837" fmla="*/ 1481623 w 1659104"/>
                  <a:gd name="connsiteY11-2838" fmla="*/ 1282256 h 1611350"/>
                  <a:gd name="connsiteX12-2839" fmla="*/ 1613269 w 1659104"/>
                  <a:gd name="connsiteY12-2840" fmla="*/ 1150611 h 1611350"/>
                  <a:gd name="connsiteX13-2841" fmla="*/ 1623005 w 1659104"/>
                  <a:gd name="connsiteY13-2842" fmla="*/ 439015 h 1611350"/>
                  <a:gd name="connsiteX14-2843" fmla="*/ 1512125 w 1659104"/>
                  <a:gd name="connsiteY14-2844" fmla="*/ 289580 h 1611350"/>
                  <a:gd name="connsiteX15-2845" fmla="*/ 1342668 w 1659104"/>
                  <a:gd name="connsiteY15-2846" fmla="*/ 327586 h 1611350"/>
                  <a:gd name="connsiteX16-2847" fmla="*/ 1367768 w 1659104"/>
                  <a:gd name="connsiteY16-2848" fmla="*/ 179283 h 1611350"/>
                  <a:gd name="connsiteX17-2849" fmla="*/ 1139701 w 1659104"/>
                  <a:gd name="connsiteY17-2850" fmla="*/ 34538 h 1611350"/>
                  <a:gd name="connsiteX18-2851" fmla="*/ 479526 w 1659104"/>
                  <a:gd name="connsiteY18-2852" fmla="*/ 15616 h 1611350"/>
                  <a:gd name="connsiteX19-2853" fmla="*/ 268193 w 1659104"/>
                  <a:gd name="connsiteY19-2854" fmla="*/ 135041 h 1611350"/>
                  <a:gd name="connsiteX20-2855" fmla="*/ 303933 w 1659104"/>
                  <a:gd name="connsiteY20-2856" fmla="*/ 332276 h 1611350"/>
                  <a:gd name="connsiteX0-2857" fmla="*/ 303933 w 1659104"/>
                  <a:gd name="connsiteY0-2858" fmla="*/ 332276 h 1611350"/>
                  <a:gd name="connsiteX1-2859" fmla="*/ 167478 w 1659104"/>
                  <a:gd name="connsiteY1-2860" fmla="*/ 283089 h 1611350"/>
                  <a:gd name="connsiteX2-2861" fmla="*/ 459 w 1659104"/>
                  <a:gd name="connsiteY2-2862" fmla="*/ 462887 h 1611350"/>
                  <a:gd name="connsiteX3-2863" fmla="*/ 1505 w 1659104"/>
                  <a:gd name="connsiteY3-2864" fmla="*/ 1061661 h 1611350"/>
                  <a:gd name="connsiteX4-2865" fmla="*/ 172288 w 1659104"/>
                  <a:gd name="connsiteY4-2866" fmla="*/ 1346300 h 1611350"/>
                  <a:gd name="connsiteX5-2867" fmla="*/ 289701 w 1659104"/>
                  <a:gd name="connsiteY5-2868" fmla="*/ 1335626 h 1611350"/>
                  <a:gd name="connsiteX6-2869" fmla="*/ 257679 w 1659104"/>
                  <a:gd name="connsiteY6-2870" fmla="*/ 1453039 h 1611350"/>
                  <a:gd name="connsiteX7-2871" fmla="*/ 414230 w 1659104"/>
                  <a:gd name="connsiteY7-2872" fmla="*/ 1602474 h 1611350"/>
                  <a:gd name="connsiteX8-2873" fmla="*/ 939716 w 1659104"/>
                  <a:gd name="connsiteY8-2874" fmla="*/ 1591174 h 1611350"/>
                  <a:gd name="connsiteX9-2875" fmla="*/ 1346420 w 1659104"/>
                  <a:gd name="connsiteY9-2876" fmla="*/ 1428133 h 1611350"/>
                  <a:gd name="connsiteX10-2877" fmla="*/ 1316070 w 1659104"/>
                  <a:gd name="connsiteY10-2878" fmla="*/ 1264887 h 1611350"/>
                  <a:gd name="connsiteX11-2879" fmla="*/ 1481623 w 1659104"/>
                  <a:gd name="connsiteY11-2880" fmla="*/ 1282256 h 1611350"/>
                  <a:gd name="connsiteX12-2881" fmla="*/ 1613269 w 1659104"/>
                  <a:gd name="connsiteY12-2882" fmla="*/ 1150611 h 1611350"/>
                  <a:gd name="connsiteX13-2883" fmla="*/ 1623005 w 1659104"/>
                  <a:gd name="connsiteY13-2884" fmla="*/ 439015 h 1611350"/>
                  <a:gd name="connsiteX14-2885" fmla="*/ 1512125 w 1659104"/>
                  <a:gd name="connsiteY14-2886" fmla="*/ 289580 h 1611350"/>
                  <a:gd name="connsiteX15-2887" fmla="*/ 1342668 w 1659104"/>
                  <a:gd name="connsiteY15-2888" fmla="*/ 327586 h 1611350"/>
                  <a:gd name="connsiteX16-2889" fmla="*/ 1367768 w 1659104"/>
                  <a:gd name="connsiteY16-2890" fmla="*/ 179283 h 1611350"/>
                  <a:gd name="connsiteX17-2891" fmla="*/ 1139701 w 1659104"/>
                  <a:gd name="connsiteY17-2892" fmla="*/ 34538 h 1611350"/>
                  <a:gd name="connsiteX18-2893" fmla="*/ 479526 w 1659104"/>
                  <a:gd name="connsiteY18-2894" fmla="*/ 15616 h 1611350"/>
                  <a:gd name="connsiteX19-2895" fmla="*/ 268193 w 1659104"/>
                  <a:gd name="connsiteY19-2896" fmla="*/ 135041 h 1611350"/>
                  <a:gd name="connsiteX20-2897" fmla="*/ 303933 w 1659104"/>
                  <a:gd name="connsiteY20-2898" fmla="*/ 332276 h 1611350"/>
                  <a:gd name="connsiteX0-2899" fmla="*/ 303933 w 1659104"/>
                  <a:gd name="connsiteY0-2900" fmla="*/ 332276 h 1611350"/>
                  <a:gd name="connsiteX1-2901" fmla="*/ 167478 w 1659104"/>
                  <a:gd name="connsiteY1-2902" fmla="*/ 283089 h 1611350"/>
                  <a:gd name="connsiteX2-2903" fmla="*/ 459 w 1659104"/>
                  <a:gd name="connsiteY2-2904" fmla="*/ 462887 h 1611350"/>
                  <a:gd name="connsiteX3-2905" fmla="*/ 1505 w 1659104"/>
                  <a:gd name="connsiteY3-2906" fmla="*/ 1061661 h 1611350"/>
                  <a:gd name="connsiteX4-2907" fmla="*/ 172288 w 1659104"/>
                  <a:gd name="connsiteY4-2908" fmla="*/ 1346300 h 1611350"/>
                  <a:gd name="connsiteX5-2909" fmla="*/ 289701 w 1659104"/>
                  <a:gd name="connsiteY5-2910" fmla="*/ 1335626 h 1611350"/>
                  <a:gd name="connsiteX6-2911" fmla="*/ 257679 w 1659104"/>
                  <a:gd name="connsiteY6-2912" fmla="*/ 1453039 h 1611350"/>
                  <a:gd name="connsiteX7-2913" fmla="*/ 414230 w 1659104"/>
                  <a:gd name="connsiteY7-2914" fmla="*/ 1602474 h 1611350"/>
                  <a:gd name="connsiteX8-2915" fmla="*/ 939716 w 1659104"/>
                  <a:gd name="connsiteY8-2916" fmla="*/ 1591174 h 1611350"/>
                  <a:gd name="connsiteX9-2917" fmla="*/ 1346420 w 1659104"/>
                  <a:gd name="connsiteY9-2918" fmla="*/ 1428133 h 1611350"/>
                  <a:gd name="connsiteX10-2919" fmla="*/ 1316070 w 1659104"/>
                  <a:gd name="connsiteY10-2920" fmla="*/ 1264887 h 1611350"/>
                  <a:gd name="connsiteX11-2921" fmla="*/ 1481623 w 1659104"/>
                  <a:gd name="connsiteY11-2922" fmla="*/ 1282256 h 1611350"/>
                  <a:gd name="connsiteX12-2923" fmla="*/ 1613269 w 1659104"/>
                  <a:gd name="connsiteY12-2924" fmla="*/ 1150611 h 1611350"/>
                  <a:gd name="connsiteX13-2925" fmla="*/ 1623005 w 1659104"/>
                  <a:gd name="connsiteY13-2926" fmla="*/ 439015 h 1611350"/>
                  <a:gd name="connsiteX14-2927" fmla="*/ 1512125 w 1659104"/>
                  <a:gd name="connsiteY14-2928" fmla="*/ 289580 h 1611350"/>
                  <a:gd name="connsiteX15-2929" fmla="*/ 1342668 w 1659104"/>
                  <a:gd name="connsiteY15-2930" fmla="*/ 327586 h 1611350"/>
                  <a:gd name="connsiteX16-2931" fmla="*/ 1367768 w 1659104"/>
                  <a:gd name="connsiteY16-2932" fmla="*/ 179283 h 1611350"/>
                  <a:gd name="connsiteX17-2933" fmla="*/ 1139701 w 1659104"/>
                  <a:gd name="connsiteY17-2934" fmla="*/ 34538 h 1611350"/>
                  <a:gd name="connsiteX18-2935" fmla="*/ 479526 w 1659104"/>
                  <a:gd name="connsiteY18-2936" fmla="*/ 15616 h 1611350"/>
                  <a:gd name="connsiteX19-2937" fmla="*/ 268193 w 1659104"/>
                  <a:gd name="connsiteY19-2938" fmla="*/ 135041 h 1611350"/>
                  <a:gd name="connsiteX20-2939" fmla="*/ 303933 w 1659104"/>
                  <a:gd name="connsiteY20-2940" fmla="*/ 332276 h 1611350"/>
                  <a:gd name="connsiteX0-2941" fmla="*/ 303933 w 1659104"/>
                  <a:gd name="connsiteY0-2942" fmla="*/ 332276 h 1611350"/>
                  <a:gd name="connsiteX1-2943" fmla="*/ 167478 w 1659104"/>
                  <a:gd name="connsiteY1-2944" fmla="*/ 283089 h 1611350"/>
                  <a:gd name="connsiteX2-2945" fmla="*/ 459 w 1659104"/>
                  <a:gd name="connsiteY2-2946" fmla="*/ 462887 h 1611350"/>
                  <a:gd name="connsiteX3-2947" fmla="*/ 1505 w 1659104"/>
                  <a:gd name="connsiteY3-2948" fmla="*/ 1061661 h 1611350"/>
                  <a:gd name="connsiteX4-2949" fmla="*/ 172288 w 1659104"/>
                  <a:gd name="connsiteY4-2950" fmla="*/ 1346300 h 1611350"/>
                  <a:gd name="connsiteX5-2951" fmla="*/ 289701 w 1659104"/>
                  <a:gd name="connsiteY5-2952" fmla="*/ 1335626 h 1611350"/>
                  <a:gd name="connsiteX6-2953" fmla="*/ 257679 w 1659104"/>
                  <a:gd name="connsiteY6-2954" fmla="*/ 1453039 h 1611350"/>
                  <a:gd name="connsiteX7-2955" fmla="*/ 414230 w 1659104"/>
                  <a:gd name="connsiteY7-2956" fmla="*/ 1602474 h 1611350"/>
                  <a:gd name="connsiteX8-2957" fmla="*/ 939716 w 1659104"/>
                  <a:gd name="connsiteY8-2958" fmla="*/ 1591174 h 1611350"/>
                  <a:gd name="connsiteX9-2959" fmla="*/ 1346420 w 1659104"/>
                  <a:gd name="connsiteY9-2960" fmla="*/ 1428133 h 1611350"/>
                  <a:gd name="connsiteX10-2961" fmla="*/ 1316070 w 1659104"/>
                  <a:gd name="connsiteY10-2962" fmla="*/ 1264887 h 1611350"/>
                  <a:gd name="connsiteX11-2963" fmla="*/ 1481623 w 1659104"/>
                  <a:gd name="connsiteY11-2964" fmla="*/ 1282256 h 1611350"/>
                  <a:gd name="connsiteX12-2965" fmla="*/ 1613269 w 1659104"/>
                  <a:gd name="connsiteY12-2966" fmla="*/ 1150611 h 1611350"/>
                  <a:gd name="connsiteX13-2967" fmla="*/ 1623005 w 1659104"/>
                  <a:gd name="connsiteY13-2968" fmla="*/ 439015 h 1611350"/>
                  <a:gd name="connsiteX14-2969" fmla="*/ 1512125 w 1659104"/>
                  <a:gd name="connsiteY14-2970" fmla="*/ 289580 h 1611350"/>
                  <a:gd name="connsiteX15-2971" fmla="*/ 1342668 w 1659104"/>
                  <a:gd name="connsiteY15-2972" fmla="*/ 327586 h 1611350"/>
                  <a:gd name="connsiteX16-2973" fmla="*/ 1367768 w 1659104"/>
                  <a:gd name="connsiteY16-2974" fmla="*/ 179283 h 1611350"/>
                  <a:gd name="connsiteX17-2975" fmla="*/ 1139701 w 1659104"/>
                  <a:gd name="connsiteY17-2976" fmla="*/ 34538 h 1611350"/>
                  <a:gd name="connsiteX18-2977" fmla="*/ 479526 w 1659104"/>
                  <a:gd name="connsiteY18-2978" fmla="*/ 15616 h 1611350"/>
                  <a:gd name="connsiteX19-2979" fmla="*/ 268193 w 1659104"/>
                  <a:gd name="connsiteY19-2980" fmla="*/ 135041 h 1611350"/>
                  <a:gd name="connsiteX20-2981" fmla="*/ 303933 w 1659104"/>
                  <a:gd name="connsiteY20-2982" fmla="*/ 332276 h 1611350"/>
                  <a:gd name="connsiteX0-2983" fmla="*/ 303933 w 1659104"/>
                  <a:gd name="connsiteY0-2984" fmla="*/ 332276 h 1611350"/>
                  <a:gd name="connsiteX1-2985" fmla="*/ 167478 w 1659104"/>
                  <a:gd name="connsiteY1-2986" fmla="*/ 283089 h 1611350"/>
                  <a:gd name="connsiteX2-2987" fmla="*/ 459 w 1659104"/>
                  <a:gd name="connsiteY2-2988" fmla="*/ 462887 h 1611350"/>
                  <a:gd name="connsiteX3-2989" fmla="*/ 1505 w 1659104"/>
                  <a:gd name="connsiteY3-2990" fmla="*/ 1061661 h 1611350"/>
                  <a:gd name="connsiteX4-2991" fmla="*/ 172288 w 1659104"/>
                  <a:gd name="connsiteY4-2992" fmla="*/ 1346300 h 1611350"/>
                  <a:gd name="connsiteX5-2993" fmla="*/ 289701 w 1659104"/>
                  <a:gd name="connsiteY5-2994" fmla="*/ 1335626 h 1611350"/>
                  <a:gd name="connsiteX6-2995" fmla="*/ 257679 w 1659104"/>
                  <a:gd name="connsiteY6-2996" fmla="*/ 1453039 h 1611350"/>
                  <a:gd name="connsiteX7-2997" fmla="*/ 414230 w 1659104"/>
                  <a:gd name="connsiteY7-2998" fmla="*/ 1602474 h 1611350"/>
                  <a:gd name="connsiteX8-2999" fmla="*/ 939716 w 1659104"/>
                  <a:gd name="connsiteY8-3000" fmla="*/ 1591174 h 1611350"/>
                  <a:gd name="connsiteX9-3001" fmla="*/ 1346420 w 1659104"/>
                  <a:gd name="connsiteY9-3002" fmla="*/ 1428133 h 1611350"/>
                  <a:gd name="connsiteX10-3003" fmla="*/ 1316070 w 1659104"/>
                  <a:gd name="connsiteY10-3004" fmla="*/ 1264887 h 1611350"/>
                  <a:gd name="connsiteX11-3005" fmla="*/ 1481623 w 1659104"/>
                  <a:gd name="connsiteY11-3006" fmla="*/ 1282256 h 1611350"/>
                  <a:gd name="connsiteX12-3007" fmla="*/ 1613269 w 1659104"/>
                  <a:gd name="connsiteY12-3008" fmla="*/ 1150611 h 1611350"/>
                  <a:gd name="connsiteX13-3009" fmla="*/ 1623005 w 1659104"/>
                  <a:gd name="connsiteY13-3010" fmla="*/ 439015 h 1611350"/>
                  <a:gd name="connsiteX14-3011" fmla="*/ 1512125 w 1659104"/>
                  <a:gd name="connsiteY14-3012" fmla="*/ 289580 h 1611350"/>
                  <a:gd name="connsiteX15-3013" fmla="*/ 1342668 w 1659104"/>
                  <a:gd name="connsiteY15-3014" fmla="*/ 327586 h 1611350"/>
                  <a:gd name="connsiteX16-3015" fmla="*/ 1367768 w 1659104"/>
                  <a:gd name="connsiteY16-3016" fmla="*/ 179283 h 1611350"/>
                  <a:gd name="connsiteX17-3017" fmla="*/ 1139701 w 1659104"/>
                  <a:gd name="connsiteY17-3018" fmla="*/ 34538 h 1611350"/>
                  <a:gd name="connsiteX18-3019" fmla="*/ 479526 w 1659104"/>
                  <a:gd name="connsiteY18-3020" fmla="*/ 15616 h 1611350"/>
                  <a:gd name="connsiteX19-3021" fmla="*/ 268193 w 1659104"/>
                  <a:gd name="connsiteY19-3022" fmla="*/ 135041 h 1611350"/>
                  <a:gd name="connsiteX20-3023" fmla="*/ 303933 w 1659104"/>
                  <a:gd name="connsiteY20-3024" fmla="*/ 332276 h 1611350"/>
                  <a:gd name="connsiteX0-3025" fmla="*/ 303933 w 1659104"/>
                  <a:gd name="connsiteY0-3026" fmla="*/ 332276 h 1611350"/>
                  <a:gd name="connsiteX1-3027" fmla="*/ 167478 w 1659104"/>
                  <a:gd name="connsiteY1-3028" fmla="*/ 283089 h 1611350"/>
                  <a:gd name="connsiteX2-3029" fmla="*/ 459 w 1659104"/>
                  <a:gd name="connsiteY2-3030" fmla="*/ 462887 h 1611350"/>
                  <a:gd name="connsiteX3-3031" fmla="*/ 1505 w 1659104"/>
                  <a:gd name="connsiteY3-3032" fmla="*/ 1061661 h 1611350"/>
                  <a:gd name="connsiteX4-3033" fmla="*/ 172288 w 1659104"/>
                  <a:gd name="connsiteY4-3034" fmla="*/ 1346300 h 1611350"/>
                  <a:gd name="connsiteX5-3035" fmla="*/ 289701 w 1659104"/>
                  <a:gd name="connsiteY5-3036" fmla="*/ 1335626 h 1611350"/>
                  <a:gd name="connsiteX6-3037" fmla="*/ 257679 w 1659104"/>
                  <a:gd name="connsiteY6-3038" fmla="*/ 1453039 h 1611350"/>
                  <a:gd name="connsiteX7-3039" fmla="*/ 414230 w 1659104"/>
                  <a:gd name="connsiteY7-3040" fmla="*/ 1602474 h 1611350"/>
                  <a:gd name="connsiteX8-3041" fmla="*/ 939716 w 1659104"/>
                  <a:gd name="connsiteY8-3042" fmla="*/ 1591174 h 1611350"/>
                  <a:gd name="connsiteX9-3043" fmla="*/ 1346420 w 1659104"/>
                  <a:gd name="connsiteY9-3044" fmla="*/ 1428133 h 1611350"/>
                  <a:gd name="connsiteX10-3045" fmla="*/ 1316070 w 1659104"/>
                  <a:gd name="connsiteY10-3046" fmla="*/ 1264887 h 1611350"/>
                  <a:gd name="connsiteX11-3047" fmla="*/ 1481623 w 1659104"/>
                  <a:gd name="connsiteY11-3048" fmla="*/ 1282256 h 1611350"/>
                  <a:gd name="connsiteX12-3049" fmla="*/ 1613269 w 1659104"/>
                  <a:gd name="connsiteY12-3050" fmla="*/ 1150611 h 1611350"/>
                  <a:gd name="connsiteX13-3051" fmla="*/ 1623005 w 1659104"/>
                  <a:gd name="connsiteY13-3052" fmla="*/ 439015 h 1611350"/>
                  <a:gd name="connsiteX14-3053" fmla="*/ 1512125 w 1659104"/>
                  <a:gd name="connsiteY14-3054" fmla="*/ 289580 h 1611350"/>
                  <a:gd name="connsiteX15-3055" fmla="*/ 1342668 w 1659104"/>
                  <a:gd name="connsiteY15-3056" fmla="*/ 327586 h 1611350"/>
                  <a:gd name="connsiteX16-3057" fmla="*/ 1367768 w 1659104"/>
                  <a:gd name="connsiteY16-3058" fmla="*/ 179283 h 1611350"/>
                  <a:gd name="connsiteX17-3059" fmla="*/ 1139701 w 1659104"/>
                  <a:gd name="connsiteY17-3060" fmla="*/ 34538 h 1611350"/>
                  <a:gd name="connsiteX18-3061" fmla="*/ 479526 w 1659104"/>
                  <a:gd name="connsiteY18-3062" fmla="*/ 15616 h 1611350"/>
                  <a:gd name="connsiteX19-3063" fmla="*/ 268193 w 1659104"/>
                  <a:gd name="connsiteY19-3064" fmla="*/ 135041 h 1611350"/>
                  <a:gd name="connsiteX20-3065" fmla="*/ 303933 w 1659104"/>
                  <a:gd name="connsiteY20-3066" fmla="*/ 332276 h 1611350"/>
                  <a:gd name="connsiteX0-3067" fmla="*/ 303933 w 1659104"/>
                  <a:gd name="connsiteY0-3068" fmla="*/ 332276 h 1611350"/>
                  <a:gd name="connsiteX1-3069" fmla="*/ 167478 w 1659104"/>
                  <a:gd name="connsiteY1-3070" fmla="*/ 283089 h 1611350"/>
                  <a:gd name="connsiteX2-3071" fmla="*/ 459 w 1659104"/>
                  <a:gd name="connsiteY2-3072" fmla="*/ 462887 h 1611350"/>
                  <a:gd name="connsiteX3-3073" fmla="*/ 1505 w 1659104"/>
                  <a:gd name="connsiteY3-3074" fmla="*/ 1061661 h 1611350"/>
                  <a:gd name="connsiteX4-3075" fmla="*/ 172288 w 1659104"/>
                  <a:gd name="connsiteY4-3076" fmla="*/ 1346300 h 1611350"/>
                  <a:gd name="connsiteX5-3077" fmla="*/ 289701 w 1659104"/>
                  <a:gd name="connsiteY5-3078" fmla="*/ 1335626 h 1611350"/>
                  <a:gd name="connsiteX6-3079" fmla="*/ 257679 w 1659104"/>
                  <a:gd name="connsiteY6-3080" fmla="*/ 1453039 h 1611350"/>
                  <a:gd name="connsiteX7-3081" fmla="*/ 414230 w 1659104"/>
                  <a:gd name="connsiteY7-3082" fmla="*/ 1602474 h 1611350"/>
                  <a:gd name="connsiteX8-3083" fmla="*/ 939716 w 1659104"/>
                  <a:gd name="connsiteY8-3084" fmla="*/ 1591174 h 1611350"/>
                  <a:gd name="connsiteX9-3085" fmla="*/ 1346420 w 1659104"/>
                  <a:gd name="connsiteY9-3086" fmla="*/ 1428133 h 1611350"/>
                  <a:gd name="connsiteX10-3087" fmla="*/ 1316070 w 1659104"/>
                  <a:gd name="connsiteY10-3088" fmla="*/ 1264887 h 1611350"/>
                  <a:gd name="connsiteX11-3089" fmla="*/ 1481623 w 1659104"/>
                  <a:gd name="connsiteY11-3090" fmla="*/ 1282256 h 1611350"/>
                  <a:gd name="connsiteX12-3091" fmla="*/ 1613269 w 1659104"/>
                  <a:gd name="connsiteY12-3092" fmla="*/ 1150611 h 1611350"/>
                  <a:gd name="connsiteX13-3093" fmla="*/ 1623005 w 1659104"/>
                  <a:gd name="connsiteY13-3094" fmla="*/ 439015 h 1611350"/>
                  <a:gd name="connsiteX14-3095" fmla="*/ 1512125 w 1659104"/>
                  <a:gd name="connsiteY14-3096" fmla="*/ 289580 h 1611350"/>
                  <a:gd name="connsiteX15-3097" fmla="*/ 1342668 w 1659104"/>
                  <a:gd name="connsiteY15-3098" fmla="*/ 327586 h 1611350"/>
                  <a:gd name="connsiteX16-3099" fmla="*/ 1367768 w 1659104"/>
                  <a:gd name="connsiteY16-3100" fmla="*/ 179283 h 1611350"/>
                  <a:gd name="connsiteX17-3101" fmla="*/ 1139701 w 1659104"/>
                  <a:gd name="connsiteY17-3102" fmla="*/ 34538 h 1611350"/>
                  <a:gd name="connsiteX18-3103" fmla="*/ 479526 w 1659104"/>
                  <a:gd name="connsiteY18-3104" fmla="*/ 15616 h 1611350"/>
                  <a:gd name="connsiteX19-3105" fmla="*/ 268193 w 1659104"/>
                  <a:gd name="connsiteY19-3106" fmla="*/ 135041 h 1611350"/>
                  <a:gd name="connsiteX20-3107" fmla="*/ 303933 w 1659104"/>
                  <a:gd name="connsiteY20-3108" fmla="*/ 332276 h 1611350"/>
                  <a:gd name="connsiteX0-3109" fmla="*/ 303474 w 1658645"/>
                  <a:gd name="connsiteY0-3110" fmla="*/ 332276 h 1611350"/>
                  <a:gd name="connsiteX1-3111" fmla="*/ 167019 w 1658645"/>
                  <a:gd name="connsiteY1-3112" fmla="*/ 283089 h 1611350"/>
                  <a:gd name="connsiteX2-3113" fmla="*/ 0 w 1658645"/>
                  <a:gd name="connsiteY2-3114" fmla="*/ 462887 h 1611350"/>
                  <a:gd name="connsiteX3-3115" fmla="*/ 8582 w 1658645"/>
                  <a:gd name="connsiteY3-3116" fmla="*/ 1049100 h 1611350"/>
                  <a:gd name="connsiteX4-3117" fmla="*/ 171829 w 1658645"/>
                  <a:gd name="connsiteY4-3118" fmla="*/ 1346300 h 1611350"/>
                  <a:gd name="connsiteX5-3119" fmla="*/ 289242 w 1658645"/>
                  <a:gd name="connsiteY5-3120" fmla="*/ 1335626 h 1611350"/>
                  <a:gd name="connsiteX6-3121" fmla="*/ 257220 w 1658645"/>
                  <a:gd name="connsiteY6-3122" fmla="*/ 1453039 h 1611350"/>
                  <a:gd name="connsiteX7-3123" fmla="*/ 413771 w 1658645"/>
                  <a:gd name="connsiteY7-3124" fmla="*/ 1602474 h 1611350"/>
                  <a:gd name="connsiteX8-3125" fmla="*/ 939257 w 1658645"/>
                  <a:gd name="connsiteY8-3126" fmla="*/ 1591174 h 1611350"/>
                  <a:gd name="connsiteX9-3127" fmla="*/ 1345961 w 1658645"/>
                  <a:gd name="connsiteY9-3128" fmla="*/ 1428133 h 1611350"/>
                  <a:gd name="connsiteX10-3129" fmla="*/ 1315611 w 1658645"/>
                  <a:gd name="connsiteY10-3130" fmla="*/ 1264887 h 1611350"/>
                  <a:gd name="connsiteX11-3131" fmla="*/ 1481164 w 1658645"/>
                  <a:gd name="connsiteY11-3132" fmla="*/ 1282256 h 1611350"/>
                  <a:gd name="connsiteX12-3133" fmla="*/ 1612810 w 1658645"/>
                  <a:gd name="connsiteY12-3134" fmla="*/ 1150611 h 1611350"/>
                  <a:gd name="connsiteX13-3135" fmla="*/ 1622546 w 1658645"/>
                  <a:gd name="connsiteY13-3136" fmla="*/ 439015 h 1611350"/>
                  <a:gd name="connsiteX14-3137" fmla="*/ 1511666 w 1658645"/>
                  <a:gd name="connsiteY14-3138" fmla="*/ 289580 h 1611350"/>
                  <a:gd name="connsiteX15-3139" fmla="*/ 1342209 w 1658645"/>
                  <a:gd name="connsiteY15-3140" fmla="*/ 327586 h 1611350"/>
                  <a:gd name="connsiteX16-3141" fmla="*/ 1367309 w 1658645"/>
                  <a:gd name="connsiteY16-3142" fmla="*/ 179283 h 1611350"/>
                  <a:gd name="connsiteX17-3143" fmla="*/ 1139242 w 1658645"/>
                  <a:gd name="connsiteY17-3144" fmla="*/ 34538 h 1611350"/>
                  <a:gd name="connsiteX18-3145" fmla="*/ 479067 w 1658645"/>
                  <a:gd name="connsiteY18-3146" fmla="*/ 15616 h 1611350"/>
                  <a:gd name="connsiteX19-3147" fmla="*/ 267734 w 1658645"/>
                  <a:gd name="connsiteY19-3148" fmla="*/ 135041 h 1611350"/>
                  <a:gd name="connsiteX20-3149" fmla="*/ 303474 w 1658645"/>
                  <a:gd name="connsiteY20-3150" fmla="*/ 332276 h 1611350"/>
                  <a:gd name="connsiteX0-3151" fmla="*/ 303474 w 1658645"/>
                  <a:gd name="connsiteY0-3152" fmla="*/ 332276 h 1611350"/>
                  <a:gd name="connsiteX1-3153" fmla="*/ 167019 w 1658645"/>
                  <a:gd name="connsiteY1-3154" fmla="*/ 283089 h 1611350"/>
                  <a:gd name="connsiteX2-3155" fmla="*/ 0 w 1658645"/>
                  <a:gd name="connsiteY2-3156" fmla="*/ 462887 h 1611350"/>
                  <a:gd name="connsiteX3-3157" fmla="*/ 8582 w 1658645"/>
                  <a:gd name="connsiteY3-3158" fmla="*/ 1049100 h 1611350"/>
                  <a:gd name="connsiteX4-3159" fmla="*/ 171829 w 1658645"/>
                  <a:gd name="connsiteY4-3160" fmla="*/ 1346300 h 1611350"/>
                  <a:gd name="connsiteX5-3161" fmla="*/ 289242 w 1658645"/>
                  <a:gd name="connsiteY5-3162" fmla="*/ 1335626 h 1611350"/>
                  <a:gd name="connsiteX6-3163" fmla="*/ 257220 w 1658645"/>
                  <a:gd name="connsiteY6-3164" fmla="*/ 1453039 h 1611350"/>
                  <a:gd name="connsiteX7-3165" fmla="*/ 413771 w 1658645"/>
                  <a:gd name="connsiteY7-3166" fmla="*/ 1602474 h 1611350"/>
                  <a:gd name="connsiteX8-3167" fmla="*/ 939257 w 1658645"/>
                  <a:gd name="connsiteY8-3168" fmla="*/ 1591174 h 1611350"/>
                  <a:gd name="connsiteX9-3169" fmla="*/ 1345961 w 1658645"/>
                  <a:gd name="connsiteY9-3170" fmla="*/ 1428133 h 1611350"/>
                  <a:gd name="connsiteX10-3171" fmla="*/ 1315611 w 1658645"/>
                  <a:gd name="connsiteY10-3172" fmla="*/ 1264887 h 1611350"/>
                  <a:gd name="connsiteX11-3173" fmla="*/ 1481164 w 1658645"/>
                  <a:gd name="connsiteY11-3174" fmla="*/ 1282256 h 1611350"/>
                  <a:gd name="connsiteX12-3175" fmla="*/ 1612810 w 1658645"/>
                  <a:gd name="connsiteY12-3176" fmla="*/ 1150611 h 1611350"/>
                  <a:gd name="connsiteX13-3177" fmla="*/ 1622546 w 1658645"/>
                  <a:gd name="connsiteY13-3178" fmla="*/ 439015 h 1611350"/>
                  <a:gd name="connsiteX14-3179" fmla="*/ 1511666 w 1658645"/>
                  <a:gd name="connsiteY14-3180" fmla="*/ 289580 h 1611350"/>
                  <a:gd name="connsiteX15-3181" fmla="*/ 1342209 w 1658645"/>
                  <a:gd name="connsiteY15-3182" fmla="*/ 327586 h 1611350"/>
                  <a:gd name="connsiteX16-3183" fmla="*/ 1367309 w 1658645"/>
                  <a:gd name="connsiteY16-3184" fmla="*/ 179283 h 1611350"/>
                  <a:gd name="connsiteX17-3185" fmla="*/ 1139242 w 1658645"/>
                  <a:gd name="connsiteY17-3186" fmla="*/ 34538 h 1611350"/>
                  <a:gd name="connsiteX18-3187" fmla="*/ 479067 w 1658645"/>
                  <a:gd name="connsiteY18-3188" fmla="*/ 15616 h 1611350"/>
                  <a:gd name="connsiteX19-3189" fmla="*/ 267734 w 1658645"/>
                  <a:gd name="connsiteY19-3190" fmla="*/ 135041 h 1611350"/>
                  <a:gd name="connsiteX20-3191" fmla="*/ 303474 w 1658645"/>
                  <a:gd name="connsiteY20-3192" fmla="*/ 332276 h 1611350"/>
                  <a:gd name="connsiteX0-3193" fmla="*/ 303474 w 1658645"/>
                  <a:gd name="connsiteY0-3194" fmla="*/ 332276 h 1611350"/>
                  <a:gd name="connsiteX1-3195" fmla="*/ 167019 w 1658645"/>
                  <a:gd name="connsiteY1-3196" fmla="*/ 283089 h 1611350"/>
                  <a:gd name="connsiteX2-3197" fmla="*/ 0 w 1658645"/>
                  <a:gd name="connsiteY2-3198" fmla="*/ 462887 h 1611350"/>
                  <a:gd name="connsiteX3-3199" fmla="*/ 8582 w 1658645"/>
                  <a:gd name="connsiteY3-3200" fmla="*/ 1049100 h 1611350"/>
                  <a:gd name="connsiteX4-3201" fmla="*/ 171829 w 1658645"/>
                  <a:gd name="connsiteY4-3202" fmla="*/ 1346300 h 1611350"/>
                  <a:gd name="connsiteX5-3203" fmla="*/ 289242 w 1658645"/>
                  <a:gd name="connsiteY5-3204" fmla="*/ 1335626 h 1611350"/>
                  <a:gd name="connsiteX6-3205" fmla="*/ 257220 w 1658645"/>
                  <a:gd name="connsiteY6-3206" fmla="*/ 1453039 h 1611350"/>
                  <a:gd name="connsiteX7-3207" fmla="*/ 413771 w 1658645"/>
                  <a:gd name="connsiteY7-3208" fmla="*/ 1602474 h 1611350"/>
                  <a:gd name="connsiteX8-3209" fmla="*/ 939257 w 1658645"/>
                  <a:gd name="connsiteY8-3210" fmla="*/ 1591174 h 1611350"/>
                  <a:gd name="connsiteX9-3211" fmla="*/ 1345961 w 1658645"/>
                  <a:gd name="connsiteY9-3212" fmla="*/ 1428133 h 1611350"/>
                  <a:gd name="connsiteX10-3213" fmla="*/ 1315611 w 1658645"/>
                  <a:gd name="connsiteY10-3214" fmla="*/ 1264887 h 1611350"/>
                  <a:gd name="connsiteX11-3215" fmla="*/ 1481164 w 1658645"/>
                  <a:gd name="connsiteY11-3216" fmla="*/ 1282256 h 1611350"/>
                  <a:gd name="connsiteX12-3217" fmla="*/ 1612810 w 1658645"/>
                  <a:gd name="connsiteY12-3218" fmla="*/ 1150611 h 1611350"/>
                  <a:gd name="connsiteX13-3219" fmla="*/ 1622546 w 1658645"/>
                  <a:gd name="connsiteY13-3220" fmla="*/ 439015 h 1611350"/>
                  <a:gd name="connsiteX14-3221" fmla="*/ 1511666 w 1658645"/>
                  <a:gd name="connsiteY14-3222" fmla="*/ 289580 h 1611350"/>
                  <a:gd name="connsiteX15-3223" fmla="*/ 1342209 w 1658645"/>
                  <a:gd name="connsiteY15-3224" fmla="*/ 327586 h 1611350"/>
                  <a:gd name="connsiteX16-3225" fmla="*/ 1367309 w 1658645"/>
                  <a:gd name="connsiteY16-3226" fmla="*/ 179283 h 1611350"/>
                  <a:gd name="connsiteX17-3227" fmla="*/ 1139242 w 1658645"/>
                  <a:gd name="connsiteY17-3228" fmla="*/ 34538 h 1611350"/>
                  <a:gd name="connsiteX18-3229" fmla="*/ 479067 w 1658645"/>
                  <a:gd name="connsiteY18-3230" fmla="*/ 15616 h 1611350"/>
                  <a:gd name="connsiteX19-3231" fmla="*/ 267734 w 1658645"/>
                  <a:gd name="connsiteY19-3232" fmla="*/ 135041 h 1611350"/>
                  <a:gd name="connsiteX20-3233" fmla="*/ 303474 w 1658645"/>
                  <a:gd name="connsiteY20-3234" fmla="*/ 332276 h 1611350"/>
                  <a:gd name="connsiteX0-3235" fmla="*/ 303474 w 1658645"/>
                  <a:gd name="connsiteY0-3236" fmla="*/ 332276 h 1608761"/>
                  <a:gd name="connsiteX1-3237" fmla="*/ 167019 w 1658645"/>
                  <a:gd name="connsiteY1-3238" fmla="*/ 283089 h 1608761"/>
                  <a:gd name="connsiteX2-3239" fmla="*/ 0 w 1658645"/>
                  <a:gd name="connsiteY2-3240" fmla="*/ 462887 h 1608761"/>
                  <a:gd name="connsiteX3-3241" fmla="*/ 8582 w 1658645"/>
                  <a:gd name="connsiteY3-3242" fmla="*/ 1049100 h 1608761"/>
                  <a:gd name="connsiteX4-3243" fmla="*/ 171829 w 1658645"/>
                  <a:gd name="connsiteY4-3244" fmla="*/ 1346300 h 1608761"/>
                  <a:gd name="connsiteX5-3245" fmla="*/ 289242 w 1658645"/>
                  <a:gd name="connsiteY5-3246" fmla="*/ 1335626 h 1608761"/>
                  <a:gd name="connsiteX6-3247" fmla="*/ 257220 w 1658645"/>
                  <a:gd name="connsiteY6-3248" fmla="*/ 1453039 h 1608761"/>
                  <a:gd name="connsiteX7-3249" fmla="*/ 413771 w 1658645"/>
                  <a:gd name="connsiteY7-3250" fmla="*/ 1602474 h 1608761"/>
                  <a:gd name="connsiteX8-3251" fmla="*/ 934232 w 1658645"/>
                  <a:gd name="connsiteY8-3252" fmla="*/ 1571077 h 1608761"/>
                  <a:gd name="connsiteX9-3253" fmla="*/ 1345961 w 1658645"/>
                  <a:gd name="connsiteY9-3254" fmla="*/ 1428133 h 1608761"/>
                  <a:gd name="connsiteX10-3255" fmla="*/ 1315611 w 1658645"/>
                  <a:gd name="connsiteY10-3256" fmla="*/ 1264887 h 1608761"/>
                  <a:gd name="connsiteX11-3257" fmla="*/ 1481164 w 1658645"/>
                  <a:gd name="connsiteY11-3258" fmla="*/ 1282256 h 1608761"/>
                  <a:gd name="connsiteX12-3259" fmla="*/ 1612810 w 1658645"/>
                  <a:gd name="connsiteY12-3260" fmla="*/ 1150611 h 1608761"/>
                  <a:gd name="connsiteX13-3261" fmla="*/ 1622546 w 1658645"/>
                  <a:gd name="connsiteY13-3262" fmla="*/ 439015 h 1608761"/>
                  <a:gd name="connsiteX14-3263" fmla="*/ 1511666 w 1658645"/>
                  <a:gd name="connsiteY14-3264" fmla="*/ 289580 h 1608761"/>
                  <a:gd name="connsiteX15-3265" fmla="*/ 1342209 w 1658645"/>
                  <a:gd name="connsiteY15-3266" fmla="*/ 327586 h 1608761"/>
                  <a:gd name="connsiteX16-3267" fmla="*/ 1367309 w 1658645"/>
                  <a:gd name="connsiteY16-3268" fmla="*/ 179283 h 1608761"/>
                  <a:gd name="connsiteX17-3269" fmla="*/ 1139242 w 1658645"/>
                  <a:gd name="connsiteY17-3270" fmla="*/ 34538 h 1608761"/>
                  <a:gd name="connsiteX18-3271" fmla="*/ 479067 w 1658645"/>
                  <a:gd name="connsiteY18-3272" fmla="*/ 15616 h 1608761"/>
                  <a:gd name="connsiteX19-3273" fmla="*/ 267734 w 1658645"/>
                  <a:gd name="connsiteY19-3274" fmla="*/ 135041 h 1608761"/>
                  <a:gd name="connsiteX20-3275" fmla="*/ 303474 w 1658645"/>
                  <a:gd name="connsiteY20-3276" fmla="*/ 332276 h 1608761"/>
                  <a:gd name="connsiteX0-3277" fmla="*/ 303474 w 1658645"/>
                  <a:gd name="connsiteY0-3278" fmla="*/ 332276 h 1608761"/>
                  <a:gd name="connsiteX1-3279" fmla="*/ 167019 w 1658645"/>
                  <a:gd name="connsiteY1-3280" fmla="*/ 283089 h 1608761"/>
                  <a:gd name="connsiteX2-3281" fmla="*/ 0 w 1658645"/>
                  <a:gd name="connsiteY2-3282" fmla="*/ 462887 h 1608761"/>
                  <a:gd name="connsiteX3-3283" fmla="*/ 8582 w 1658645"/>
                  <a:gd name="connsiteY3-3284" fmla="*/ 1049100 h 1608761"/>
                  <a:gd name="connsiteX4-3285" fmla="*/ 171829 w 1658645"/>
                  <a:gd name="connsiteY4-3286" fmla="*/ 1346300 h 1608761"/>
                  <a:gd name="connsiteX5-3287" fmla="*/ 289242 w 1658645"/>
                  <a:gd name="connsiteY5-3288" fmla="*/ 1335626 h 1608761"/>
                  <a:gd name="connsiteX6-3289" fmla="*/ 257220 w 1658645"/>
                  <a:gd name="connsiteY6-3290" fmla="*/ 1453039 h 1608761"/>
                  <a:gd name="connsiteX7-3291" fmla="*/ 413771 w 1658645"/>
                  <a:gd name="connsiteY7-3292" fmla="*/ 1602474 h 1608761"/>
                  <a:gd name="connsiteX8-3293" fmla="*/ 934232 w 1658645"/>
                  <a:gd name="connsiteY8-3294" fmla="*/ 1571077 h 1608761"/>
                  <a:gd name="connsiteX9-3295" fmla="*/ 1345961 w 1658645"/>
                  <a:gd name="connsiteY9-3296" fmla="*/ 1428133 h 1608761"/>
                  <a:gd name="connsiteX10-3297" fmla="*/ 1315611 w 1658645"/>
                  <a:gd name="connsiteY10-3298" fmla="*/ 1264887 h 1608761"/>
                  <a:gd name="connsiteX11-3299" fmla="*/ 1481164 w 1658645"/>
                  <a:gd name="connsiteY11-3300" fmla="*/ 1282256 h 1608761"/>
                  <a:gd name="connsiteX12-3301" fmla="*/ 1612810 w 1658645"/>
                  <a:gd name="connsiteY12-3302" fmla="*/ 1150611 h 1608761"/>
                  <a:gd name="connsiteX13-3303" fmla="*/ 1622546 w 1658645"/>
                  <a:gd name="connsiteY13-3304" fmla="*/ 439015 h 1608761"/>
                  <a:gd name="connsiteX14-3305" fmla="*/ 1511666 w 1658645"/>
                  <a:gd name="connsiteY14-3306" fmla="*/ 289580 h 1608761"/>
                  <a:gd name="connsiteX15-3307" fmla="*/ 1342209 w 1658645"/>
                  <a:gd name="connsiteY15-3308" fmla="*/ 327586 h 1608761"/>
                  <a:gd name="connsiteX16-3309" fmla="*/ 1367309 w 1658645"/>
                  <a:gd name="connsiteY16-3310" fmla="*/ 179283 h 1608761"/>
                  <a:gd name="connsiteX17-3311" fmla="*/ 1139242 w 1658645"/>
                  <a:gd name="connsiteY17-3312" fmla="*/ 34538 h 1608761"/>
                  <a:gd name="connsiteX18-3313" fmla="*/ 479067 w 1658645"/>
                  <a:gd name="connsiteY18-3314" fmla="*/ 15616 h 1608761"/>
                  <a:gd name="connsiteX19-3315" fmla="*/ 267734 w 1658645"/>
                  <a:gd name="connsiteY19-3316" fmla="*/ 135041 h 1608761"/>
                  <a:gd name="connsiteX20-3317" fmla="*/ 303474 w 1658645"/>
                  <a:gd name="connsiteY20-3318" fmla="*/ 332276 h 1608761"/>
                  <a:gd name="connsiteX0-3319" fmla="*/ 303474 w 1658645"/>
                  <a:gd name="connsiteY0-3320" fmla="*/ 332276 h 1608761"/>
                  <a:gd name="connsiteX1-3321" fmla="*/ 167019 w 1658645"/>
                  <a:gd name="connsiteY1-3322" fmla="*/ 283089 h 1608761"/>
                  <a:gd name="connsiteX2-3323" fmla="*/ 0 w 1658645"/>
                  <a:gd name="connsiteY2-3324" fmla="*/ 462887 h 1608761"/>
                  <a:gd name="connsiteX3-3325" fmla="*/ 8582 w 1658645"/>
                  <a:gd name="connsiteY3-3326" fmla="*/ 1049100 h 1608761"/>
                  <a:gd name="connsiteX4-3327" fmla="*/ 171829 w 1658645"/>
                  <a:gd name="connsiteY4-3328" fmla="*/ 1346300 h 1608761"/>
                  <a:gd name="connsiteX5-3329" fmla="*/ 289242 w 1658645"/>
                  <a:gd name="connsiteY5-3330" fmla="*/ 1335626 h 1608761"/>
                  <a:gd name="connsiteX6-3331" fmla="*/ 257220 w 1658645"/>
                  <a:gd name="connsiteY6-3332" fmla="*/ 1453039 h 1608761"/>
                  <a:gd name="connsiteX7-3333" fmla="*/ 413771 w 1658645"/>
                  <a:gd name="connsiteY7-3334" fmla="*/ 1602474 h 1608761"/>
                  <a:gd name="connsiteX8-3335" fmla="*/ 934232 w 1658645"/>
                  <a:gd name="connsiteY8-3336" fmla="*/ 1571077 h 1608761"/>
                  <a:gd name="connsiteX9-3337" fmla="*/ 1345961 w 1658645"/>
                  <a:gd name="connsiteY9-3338" fmla="*/ 1428133 h 1608761"/>
                  <a:gd name="connsiteX10-3339" fmla="*/ 1315611 w 1658645"/>
                  <a:gd name="connsiteY10-3340" fmla="*/ 1264887 h 1608761"/>
                  <a:gd name="connsiteX11-3341" fmla="*/ 1481164 w 1658645"/>
                  <a:gd name="connsiteY11-3342" fmla="*/ 1282256 h 1608761"/>
                  <a:gd name="connsiteX12-3343" fmla="*/ 1612810 w 1658645"/>
                  <a:gd name="connsiteY12-3344" fmla="*/ 1150611 h 1608761"/>
                  <a:gd name="connsiteX13-3345" fmla="*/ 1622546 w 1658645"/>
                  <a:gd name="connsiteY13-3346" fmla="*/ 439015 h 1608761"/>
                  <a:gd name="connsiteX14-3347" fmla="*/ 1511666 w 1658645"/>
                  <a:gd name="connsiteY14-3348" fmla="*/ 289580 h 1608761"/>
                  <a:gd name="connsiteX15-3349" fmla="*/ 1342209 w 1658645"/>
                  <a:gd name="connsiteY15-3350" fmla="*/ 327586 h 1608761"/>
                  <a:gd name="connsiteX16-3351" fmla="*/ 1367309 w 1658645"/>
                  <a:gd name="connsiteY16-3352" fmla="*/ 179283 h 1608761"/>
                  <a:gd name="connsiteX17-3353" fmla="*/ 1139242 w 1658645"/>
                  <a:gd name="connsiteY17-3354" fmla="*/ 34538 h 1608761"/>
                  <a:gd name="connsiteX18-3355" fmla="*/ 479067 w 1658645"/>
                  <a:gd name="connsiteY18-3356" fmla="*/ 15616 h 1608761"/>
                  <a:gd name="connsiteX19-3357" fmla="*/ 267734 w 1658645"/>
                  <a:gd name="connsiteY19-3358" fmla="*/ 135041 h 1608761"/>
                  <a:gd name="connsiteX20-3359" fmla="*/ 303474 w 1658645"/>
                  <a:gd name="connsiteY20-3360" fmla="*/ 332276 h 1608761"/>
                  <a:gd name="connsiteX0-3361" fmla="*/ 303474 w 1658645"/>
                  <a:gd name="connsiteY0-3362" fmla="*/ 332276 h 1608761"/>
                  <a:gd name="connsiteX1-3363" fmla="*/ 167019 w 1658645"/>
                  <a:gd name="connsiteY1-3364" fmla="*/ 283089 h 1608761"/>
                  <a:gd name="connsiteX2-3365" fmla="*/ 0 w 1658645"/>
                  <a:gd name="connsiteY2-3366" fmla="*/ 462887 h 1608761"/>
                  <a:gd name="connsiteX3-3367" fmla="*/ 8582 w 1658645"/>
                  <a:gd name="connsiteY3-3368" fmla="*/ 1049100 h 1608761"/>
                  <a:gd name="connsiteX4-3369" fmla="*/ 171829 w 1658645"/>
                  <a:gd name="connsiteY4-3370" fmla="*/ 1346300 h 1608761"/>
                  <a:gd name="connsiteX5-3371" fmla="*/ 289242 w 1658645"/>
                  <a:gd name="connsiteY5-3372" fmla="*/ 1335626 h 1608761"/>
                  <a:gd name="connsiteX6-3373" fmla="*/ 257220 w 1658645"/>
                  <a:gd name="connsiteY6-3374" fmla="*/ 1453039 h 1608761"/>
                  <a:gd name="connsiteX7-3375" fmla="*/ 413771 w 1658645"/>
                  <a:gd name="connsiteY7-3376" fmla="*/ 1602474 h 1608761"/>
                  <a:gd name="connsiteX8-3377" fmla="*/ 934232 w 1658645"/>
                  <a:gd name="connsiteY8-3378" fmla="*/ 1571077 h 1608761"/>
                  <a:gd name="connsiteX9-3379" fmla="*/ 1345961 w 1658645"/>
                  <a:gd name="connsiteY9-3380" fmla="*/ 1428133 h 1608761"/>
                  <a:gd name="connsiteX10-3381" fmla="*/ 1315611 w 1658645"/>
                  <a:gd name="connsiteY10-3382" fmla="*/ 1264887 h 1608761"/>
                  <a:gd name="connsiteX11-3383" fmla="*/ 1481164 w 1658645"/>
                  <a:gd name="connsiteY11-3384" fmla="*/ 1282256 h 1608761"/>
                  <a:gd name="connsiteX12-3385" fmla="*/ 1612810 w 1658645"/>
                  <a:gd name="connsiteY12-3386" fmla="*/ 1150611 h 1608761"/>
                  <a:gd name="connsiteX13-3387" fmla="*/ 1622546 w 1658645"/>
                  <a:gd name="connsiteY13-3388" fmla="*/ 439015 h 1608761"/>
                  <a:gd name="connsiteX14-3389" fmla="*/ 1511666 w 1658645"/>
                  <a:gd name="connsiteY14-3390" fmla="*/ 289580 h 1608761"/>
                  <a:gd name="connsiteX15-3391" fmla="*/ 1342209 w 1658645"/>
                  <a:gd name="connsiteY15-3392" fmla="*/ 327586 h 1608761"/>
                  <a:gd name="connsiteX16-3393" fmla="*/ 1367309 w 1658645"/>
                  <a:gd name="connsiteY16-3394" fmla="*/ 179283 h 1608761"/>
                  <a:gd name="connsiteX17-3395" fmla="*/ 1139242 w 1658645"/>
                  <a:gd name="connsiteY17-3396" fmla="*/ 34538 h 1608761"/>
                  <a:gd name="connsiteX18-3397" fmla="*/ 479067 w 1658645"/>
                  <a:gd name="connsiteY18-3398" fmla="*/ 15616 h 1608761"/>
                  <a:gd name="connsiteX19-3399" fmla="*/ 267734 w 1658645"/>
                  <a:gd name="connsiteY19-3400" fmla="*/ 135041 h 1608761"/>
                  <a:gd name="connsiteX20-3401" fmla="*/ 303474 w 1658645"/>
                  <a:gd name="connsiteY20-3402" fmla="*/ 332276 h 1608761"/>
                  <a:gd name="connsiteX0-3403" fmla="*/ 303474 w 1658645"/>
                  <a:gd name="connsiteY0-3404" fmla="*/ 332276 h 1608761"/>
                  <a:gd name="connsiteX1-3405" fmla="*/ 167019 w 1658645"/>
                  <a:gd name="connsiteY1-3406" fmla="*/ 283089 h 1608761"/>
                  <a:gd name="connsiteX2-3407" fmla="*/ 0 w 1658645"/>
                  <a:gd name="connsiteY2-3408" fmla="*/ 462887 h 1608761"/>
                  <a:gd name="connsiteX3-3409" fmla="*/ 8582 w 1658645"/>
                  <a:gd name="connsiteY3-3410" fmla="*/ 1049100 h 1608761"/>
                  <a:gd name="connsiteX4-3411" fmla="*/ 171829 w 1658645"/>
                  <a:gd name="connsiteY4-3412" fmla="*/ 1346300 h 1608761"/>
                  <a:gd name="connsiteX5-3413" fmla="*/ 289242 w 1658645"/>
                  <a:gd name="connsiteY5-3414" fmla="*/ 1335626 h 1608761"/>
                  <a:gd name="connsiteX6-3415" fmla="*/ 257220 w 1658645"/>
                  <a:gd name="connsiteY6-3416" fmla="*/ 1453039 h 1608761"/>
                  <a:gd name="connsiteX7-3417" fmla="*/ 413771 w 1658645"/>
                  <a:gd name="connsiteY7-3418" fmla="*/ 1602474 h 1608761"/>
                  <a:gd name="connsiteX8-3419" fmla="*/ 934232 w 1658645"/>
                  <a:gd name="connsiteY8-3420" fmla="*/ 1571077 h 1608761"/>
                  <a:gd name="connsiteX9-3421" fmla="*/ 1345961 w 1658645"/>
                  <a:gd name="connsiteY9-3422" fmla="*/ 1428133 h 1608761"/>
                  <a:gd name="connsiteX10-3423" fmla="*/ 1315611 w 1658645"/>
                  <a:gd name="connsiteY10-3424" fmla="*/ 1264887 h 1608761"/>
                  <a:gd name="connsiteX11-3425" fmla="*/ 1481164 w 1658645"/>
                  <a:gd name="connsiteY11-3426" fmla="*/ 1282256 h 1608761"/>
                  <a:gd name="connsiteX12-3427" fmla="*/ 1612810 w 1658645"/>
                  <a:gd name="connsiteY12-3428" fmla="*/ 1150611 h 1608761"/>
                  <a:gd name="connsiteX13-3429" fmla="*/ 1622546 w 1658645"/>
                  <a:gd name="connsiteY13-3430" fmla="*/ 439015 h 1608761"/>
                  <a:gd name="connsiteX14-3431" fmla="*/ 1511666 w 1658645"/>
                  <a:gd name="connsiteY14-3432" fmla="*/ 289580 h 1608761"/>
                  <a:gd name="connsiteX15-3433" fmla="*/ 1342209 w 1658645"/>
                  <a:gd name="connsiteY15-3434" fmla="*/ 327586 h 1608761"/>
                  <a:gd name="connsiteX16-3435" fmla="*/ 1367309 w 1658645"/>
                  <a:gd name="connsiteY16-3436" fmla="*/ 179283 h 1608761"/>
                  <a:gd name="connsiteX17-3437" fmla="*/ 1139242 w 1658645"/>
                  <a:gd name="connsiteY17-3438" fmla="*/ 34538 h 1608761"/>
                  <a:gd name="connsiteX18-3439" fmla="*/ 479067 w 1658645"/>
                  <a:gd name="connsiteY18-3440" fmla="*/ 15616 h 1608761"/>
                  <a:gd name="connsiteX19-3441" fmla="*/ 267734 w 1658645"/>
                  <a:gd name="connsiteY19-3442" fmla="*/ 135041 h 1608761"/>
                  <a:gd name="connsiteX20-3443" fmla="*/ 303474 w 1658645"/>
                  <a:gd name="connsiteY20-3444" fmla="*/ 332276 h 1608761"/>
                  <a:gd name="connsiteX0-3445" fmla="*/ 303474 w 1658645"/>
                  <a:gd name="connsiteY0-3446" fmla="*/ 332276 h 1608761"/>
                  <a:gd name="connsiteX1-3447" fmla="*/ 167019 w 1658645"/>
                  <a:gd name="connsiteY1-3448" fmla="*/ 283089 h 1608761"/>
                  <a:gd name="connsiteX2-3449" fmla="*/ 0 w 1658645"/>
                  <a:gd name="connsiteY2-3450" fmla="*/ 462887 h 1608761"/>
                  <a:gd name="connsiteX3-3451" fmla="*/ 8582 w 1658645"/>
                  <a:gd name="connsiteY3-3452" fmla="*/ 1049100 h 1608761"/>
                  <a:gd name="connsiteX4-3453" fmla="*/ 171829 w 1658645"/>
                  <a:gd name="connsiteY4-3454" fmla="*/ 1346300 h 1608761"/>
                  <a:gd name="connsiteX5-3455" fmla="*/ 289242 w 1658645"/>
                  <a:gd name="connsiteY5-3456" fmla="*/ 1335626 h 1608761"/>
                  <a:gd name="connsiteX6-3457" fmla="*/ 257220 w 1658645"/>
                  <a:gd name="connsiteY6-3458" fmla="*/ 1453039 h 1608761"/>
                  <a:gd name="connsiteX7-3459" fmla="*/ 413771 w 1658645"/>
                  <a:gd name="connsiteY7-3460" fmla="*/ 1602474 h 1608761"/>
                  <a:gd name="connsiteX8-3461" fmla="*/ 934232 w 1658645"/>
                  <a:gd name="connsiteY8-3462" fmla="*/ 1571077 h 1608761"/>
                  <a:gd name="connsiteX9-3463" fmla="*/ 1345961 w 1658645"/>
                  <a:gd name="connsiteY9-3464" fmla="*/ 1428133 h 1608761"/>
                  <a:gd name="connsiteX10-3465" fmla="*/ 1315611 w 1658645"/>
                  <a:gd name="connsiteY10-3466" fmla="*/ 1264887 h 1608761"/>
                  <a:gd name="connsiteX11-3467" fmla="*/ 1481164 w 1658645"/>
                  <a:gd name="connsiteY11-3468" fmla="*/ 1282256 h 1608761"/>
                  <a:gd name="connsiteX12-3469" fmla="*/ 1612810 w 1658645"/>
                  <a:gd name="connsiteY12-3470" fmla="*/ 1150611 h 1608761"/>
                  <a:gd name="connsiteX13-3471" fmla="*/ 1622546 w 1658645"/>
                  <a:gd name="connsiteY13-3472" fmla="*/ 439015 h 1608761"/>
                  <a:gd name="connsiteX14-3473" fmla="*/ 1511666 w 1658645"/>
                  <a:gd name="connsiteY14-3474" fmla="*/ 289580 h 1608761"/>
                  <a:gd name="connsiteX15-3475" fmla="*/ 1342209 w 1658645"/>
                  <a:gd name="connsiteY15-3476" fmla="*/ 327586 h 1608761"/>
                  <a:gd name="connsiteX16-3477" fmla="*/ 1367309 w 1658645"/>
                  <a:gd name="connsiteY16-3478" fmla="*/ 179283 h 1608761"/>
                  <a:gd name="connsiteX17-3479" fmla="*/ 1139242 w 1658645"/>
                  <a:gd name="connsiteY17-3480" fmla="*/ 34538 h 1608761"/>
                  <a:gd name="connsiteX18-3481" fmla="*/ 479067 w 1658645"/>
                  <a:gd name="connsiteY18-3482" fmla="*/ 15616 h 1608761"/>
                  <a:gd name="connsiteX19-3483" fmla="*/ 267734 w 1658645"/>
                  <a:gd name="connsiteY19-3484" fmla="*/ 135041 h 1608761"/>
                  <a:gd name="connsiteX20-3485" fmla="*/ 303474 w 1658645"/>
                  <a:gd name="connsiteY20-3486" fmla="*/ 332276 h 1608761"/>
                  <a:gd name="connsiteX0-3487" fmla="*/ 303474 w 1658645"/>
                  <a:gd name="connsiteY0-3488" fmla="*/ 332276 h 1608761"/>
                  <a:gd name="connsiteX1-3489" fmla="*/ 167019 w 1658645"/>
                  <a:gd name="connsiteY1-3490" fmla="*/ 283089 h 1608761"/>
                  <a:gd name="connsiteX2-3491" fmla="*/ 0 w 1658645"/>
                  <a:gd name="connsiteY2-3492" fmla="*/ 462887 h 1608761"/>
                  <a:gd name="connsiteX3-3493" fmla="*/ 8582 w 1658645"/>
                  <a:gd name="connsiteY3-3494" fmla="*/ 1049100 h 1608761"/>
                  <a:gd name="connsiteX4-3495" fmla="*/ 171829 w 1658645"/>
                  <a:gd name="connsiteY4-3496" fmla="*/ 1346300 h 1608761"/>
                  <a:gd name="connsiteX5-3497" fmla="*/ 289242 w 1658645"/>
                  <a:gd name="connsiteY5-3498" fmla="*/ 1335626 h 1608761"/>
                  <a:gd name="connsiteX6-3499" fmla="*/ 257220 w 1658645"/>
                  <a:gd name="connsiteY6-3500" fmla="*/ 1453039 h 1608761"/>
                  <a:gd name="connsiteX7-3501" fmla="*/ 413771 w 1658645"/>
                  <a:gd name="connsiteY7-3502" fmla="*/ 1602474 h 1608761"/>
                  <a:gd name="connsiteX8-3503" fmla="*/ 934232 w 1658645"/>
                  <a:gd name="connsiteY8-3504" fmla="*/ 1571077 h 1608761"/>
                  <a:gd name="connsiteX9-3505" fmla="*/ 1345961 w 1658645"/>
                  <a:gd name="connsiteY9-3506" fmla="*/ 1428133 h 1608761"/>
                  <a:gd name="connsiteX10-3507" fmla="*/ 1315611 w 1658645"/>
                  <a:gd name="connsiteY10-3508" fmla="*/ 1264887 h 1608761"/>
                  <a:gd name="connsiteX11-3509" fmla="*/ 1481164 w 1658645"/>
                  <a:gd name="connsiteY11-3510" fmla="*/ 1282256 h 1608761"/>
                  <a:gd name="connsiteX12-3511" fmla="*/ 1612810 w 1658645"/>
                  <a:gd name="connsiteY12-3512" fmla="*/ 1150611 h 1608761"/>
                  <a:gd name="connsiteX13-3513" fmla="*/ 1622546 w 1658645"/>
                  <a:gd name="connsiteY13-3514" fmla="*/ 439015 h 1608761"/>
                  <a:gd name="connsiteX14-3515" fmla="*/ 1511666 w 1658645"/>
                  <a:gd name="connsiteY14-3516" fmla="*/ 289580 h 1608761"/>
                  <a:gd name="connsiteX15-3517" fmla="*/ 1342209 w 1658645"/>
                  <a:gd name="connsiteY15-3518" fmla="*/ 327586 h 1608761"/>
                  <a:gd name="connsiteX16-3519" fmla="*/ 1367309 w 1658645"/>
                  <a:gd name="connsiteY16-3520" fmla="*/ 179283 h 1608761"/>
                  <a:gd name="connsiteX17-3521" fmla="*/ 1139242 w 1658645"/>
                  <a:gd name="connsiteY17-3522" fmla="*/ 34538 h 1608761"/>
                  <a:gd name="connsiteX18-3523" fmla="*/ 479067 w 1658645"/>
                  <a:gd name="connsiteY18-3524" fmla="*/ 15616 h 1608761"/>
                  <a:gd name="connsiteX19-3525" fmla="*/ 267734 w 1658645"/>
                  <a:gd name="connsiteY19-3526" fmla="*/ 135041 h 1608761"/>
                  <a:gd name="connsiteX20-3527" fmla="*/ 303474 w 1658645"/>
                  <a:gd name="connsiteY20-3528" fmla="*/ 332276 h 1608761"/>
                  <a:gd name="connsiteX0-3529" fmla="*/ 303474 w 1658645"/>
                  <a:gd name="connsiteY0-3530" fmla="*/ 332276 h 1608761"/>
                  <a:gd name="connsiteX1-3531" fmla="*/ 167019 w 1658645"/>
                  <a:gd name="connsiteY1-3532" fmla="*/ 283089 h 1608761"/>
                  <a:gd name="connsiteX2-3533" fmla="*/ 0 w 1658645"/>
                  <a:gd name="connsiteY2-3534" fmla="*/ 462887 h 1608761"/>
                  <a:gd name="connsiteX3-3535" fmla="*/ 8582 w 1658645"/>
                  <a:gd name="connsiteY3-3536" fmla="*/ 1049100 h 1608761"/>
                  <a:gd name="connsiteX4-3537" fmla="*/ 171829 w 1658645"/>
                  <a:gd name="connsiteY4-3538" fmla="*/ 1346300 h 1608761"/>
                  <a:gd name="connsiteX5-3539" fmla="*/ 289242 w 1658645"/>
                  <a:gd name="connsiteY5-3540" fmla="*/ 1335626 h 1608761"/>
                  <a:gd name="connsiteX6-3541" fmla="*/ 257220 w 1658645"/>
                  <a:gd name="connsiteY6-3542" fmla="*/ 1453039 h 1608761"/>
                  <a:gd name="connsiteX7-3543" fmla="*/ 413771 w 1658645"/>
                  <a:gd name="connsiteY7-3544" fmla="*/ 1602474 h 1608761"/>
                  <a:gd name="connsiteX8-3545" fmla="*/ 934232 w 1658645"/>
                  <a:gd name="connsiteY8-3546" fmla="*/ 1571077 h 1608761"/>
                  <a:gd name="connsiteX9-3547" fmla="*/ 1345961 w 1658645"/>
                  <a:gd name="connsiteY9-3548" fmla="*/ 1428133 h 1608761"/>
                  <a:gd name="connsiteX10-3549" fmla="*/ 1315611 w 1658645"/>
                  <a:gd name="connsiteY10-3550" fmla="*/ 1264887 h 1608761"/>
                  <a:gd name="connsiteX11-3551" fmla="*/ 1481164 w 1658645"/>
                  <a:gd name="connsiteY11-3552" fmla="*/ 1282256 h 1608761"/>
                  <a:gd name="connsiteX12-3553" fmla="*/ 1612810 w 1658645"/>
                  <a:gd name="connsiteY12-3554" fmla="*/ 1150611 h 1608761"/>
                  <a:gd name="connsiteX13-3555" fmla="*/ 1622546 w 1658645"/>
                  <a:gd name="connsiteY13-3556" fmla="*/ 439015 h 1608761"/>
                  <a:gd name="connsiteX14-3557" fmla="*/ 1511666 w 1658645"/>
                  <a:gd name="connsiteY14-3558" fmla="*/ 289580 h 1608761"/>
                  <a:gd name="connsiteX15-3559" fmla="*/ 1342209 w 1658645"/>
                  <a:gd name="connsiteY15-3560" fmla="*/ 327586 h 1608761"/>
                  <a:gd name="connsiteX16-3561" fmla="*/ 1367309 w 1658645"/>
                  <a:gd name="connsiteY16-3562" fmla="*/ 179283 h 1608761"/>
                  <a:gd name="connsiteX17-3563" fmla="*/ 1139242 w 1658645"/>
                  <a:gd name="connsiteY17-3564" fmla="*/ 34538 h 1608761"/>
                  <a:gd name="connsiteX18-3565" fmla="*/ 479067 w 1658645"/>
                  <a:gd name="connsiteY18-3566" fmla="*/ 15616 h 1608761"/>
                  <a:gd name="connsiteX19-3567" fmla="*/ 267734 w 1658645"/>
                  <a:gd name="connsiteY19-3568" fmla="*/ 135041 h 1608761"/>
                  <a:gd name="connsiteX20-3569" fmla="*/ 303474 w 1658645"/>
                  <a:gd name="connsiteY20-3570" fmla="*/ 332276 h 1608761"/>
                  <a:gd name="connsiteX0-3571" fmla="*/ 303474 w 1658645"/>
                  <a:gd name="connsiteY0-3572" fmla="*/ 332276 h 1608761"/>
                  <a:gd name="connsiteX1-3573" fmla="*/ 167019 w 1658645"/>
                  <a:gd name="connsiteY1-3574" fmla="*/ 283089 h 1608761"/>
                  <a:gd name="connsiteX2-3575" fmla="*/ 0 w 1658645"/>
                  <a:gd name="connsiteY2-3576" fmla="*/ 462887 h 1608761"/>
                  <a:gd name="connsiteX3-3577" fmla="*/ 8582 w 1658645"/>
                  <a:gd name="connsiteY3-3578" fmla="*/ 1049100 h 1608761"/>
                  <a:gd name="connsiteX4-3579" fmla="*/ 171829 w 1658645"/>
                  <a:gd name="connsiteY4-3580" fmla="*/ 1346300 h 1608761"/>
                  <a:gd name="connsiteX5-3581" fmla="*/ 289242 w 1658645"/>
                  <a:gd name="connsiteY5-3582" fmla="*/ 1335626 h 1608761"/>
                  <a:gd name="connsiteX6-3583" fmla="*/ 257220 w 1658645"/>
                  <a:gd name="connsiteY6-3584" fmla="*/ 1453039 h 1608761"/>
                  <a:gd name="connsiteX7-3585" fmla="*/ 413771 w 1658645"/>
                  <a:gd name="connsiteY7-3586" fmla="*/ 1602474 h 1608761"/>
                  <a:gd name="connsiteX8-3587" fmla="*/ 934232 w 1658645"/>
                  <a:gd name="connsiteY8-3588" fmla="*/ 1571077 h 1608761"/>
                  <a:gd name="connsiteX9-3589" fmla="*/ 1345961 w 1658645"/>
                  <a:gd name="connsiteY9-3590" fmla="*/ 1428133 h 1608761"/>
                  <a:gd name="connsiteX10-3591" fmla="*/ 1315611 w 1658645"/>
                  <a:gd name="connsiteY10-3592" fmla="*/ 1264887 h 1608761"/>
                  <a:gd name="connsiteX11-3593" fmla="*/ 1481164 w 1658645"/>
                  <a:gd name="connsiteY11-3594" fmla="*/ 1282256 h 1608761"/>
                  <a:gd name="connsiteX12-3595" fmla="*/ 1612810 w 1658645"/>
                  <a:gd name="connsiteY12-3596" fmla="*/ 1150611 h 1608761"/>
                  <a:gd name="connsiteX13-3597" fmla="*/ 1622546 w 1658645"/>
                  <a:gd name="connsiteY13-3598" fmla="*/ 439015 h 1608761"/>
                  <a:gd name="connsiteX14-3599" fmla="*/ 1511666 w 1658645"/>
                  <a:gd name="connsiteY14-3600" fmla="*/ 289580 h 1608761"/>
                  <a:gd name="connsiteX15-3601" fmla="*/ 1342209 w 1658645"/>
                  <a:gd name="connsiteY15-3602" fmla="*/ 327586 h 1608761"/>
                  <a:gd name="connsiteX16-3603" fmla="*/ 1367309 w 1658645"/>
                  <a:gd name="connsiteY16-3604" fmla="*/ 179283 h 1608761"/>
                  <a:gd name="connsiteX17-3605" fmla="*/ 1139242 w 1658645"/>
                  <a:gd name="connsiteY17-3606" fmla="*/ 34538 h 1608761"/>
                  <a:gd name="connsiteX18-3607" fmla="*/ 479067 w 1658645"/>
                  <a:gd name="connsiteY18-3608" fmla="*/ 15616 h 1608761"/>
                  <a:gd name="connsiteX19-3609" fmla="*/ 267734 w 1658645"/>
                  <a:gd name="connsiteY19-3610" fmla="*/ 135041 h 1608761"/>
                  <a:gd name="connsiteX20-3611" fmla="*/ 303474 w 1658645"/>
                  <a:gd name="connsiteY20-3612" fmla="*/ 332276 h 1608761"/>
                  <a:gd name="connsiteX0-3613" fmla="*/ 303474 w 1658645"/>
                  <a:gd name="connsiteY0-3614" fmla="*/ 332276 h 1608761"/>
                  <a:gd name="connsiteX1-3615" fmla="*/ 167019 w 1658645"/>
                  <a:gd name="connsiteY1-3616" fmla="*/ 283089 h 1608761"/>
                  <a:gd name="connsiteX2-3617" fmla="*/ 0 w 1658645"/>
                  <a:gd name="connsiteY2-3618" fmla="*/ 462887 h 1608761"/>
                  <a:gd name="connsiteX3-3619" fmla="*/ 8582 w 1658645"/>
                  <a:gd name="connsiteY3-3620" fmla="*/ 1049100 h 1608761"/>
                  <a:gd name="connsiteX4-3621" fmla="*/ 171829 w 1658645"/>
                  <a:gd name="connsiteY4-3622" fmla="*/ 1346300 h 1608761"/>
                  <a:gd name="connsiteX5-3623" fmla="*/ 289242 w 1658645"/>
                  <a:gd name="connsiteY5-3624" fmla="*/ 1335626 h 1608761"/>
                  <a:gd name="connsiteX6-3625" fmla="*/ 257220 w 1658645"/>
                  <a:gd name="connsiteY6-3626" fmla="*/ 1453039 h 1608761"/>
                  <a:gd name="connsiteX7-3627" fmla="*/ 413771 w 1658645"/>
                  <a:gd name="connsiteY7-3628" fmla="*/ 1602474 h 1608761"/>
                  <a:gd name="connsiteX8-3629" fmla="*/ 934232 w 1658645"/>
                  <a:gd name="connsiteY8-3630" fmla="*/ 1571077 h 1608761"/>
                  <a:gd name="connsiteX9-3631" fmla="*/ 1345961 w 1658645"/>
                  <a:gd name="connsiteY9-3632" fmla="*/ 1428133 h 1608761"/>
                  <a:gd name="connsiteX10-3633" fmla="*/ 1315611 w 1658645"/>
                  <a:gd name="connsiteY10-3634" fmla="*/ 1264887 h 1608761"/>
                  <a:gd name="connsiteX11-3635" fmla="*/ 1481164 w 1658645"/>
                  <a:gd name="connsiteY11-3636" fmla="*/ 1282256 h 1608761"/>
                  <a:gd name="connsiteX12-3637" fmla="*/ 1612810 w 1658645"/>
                  <a:gd name="connsiteY12-3638" fmla="*/ 1150611 h 1608761"/>
                  <a:gd name="connsiteX13-3639" fmla="*/ 1622546 w 1658645"/>
                  <a:gd name="connsiteY13-3640" fmla="*/ 439015 h 1608761"/>
                  <a:gd name="connsiteX14-3641" fmla="*/ 1511666 w 1658645"/>
                  <a:gd name="connsiteY14-3642" fmla="*/ 289580 h 1608761"/>
                  <a:gd name="connsiteX15-3643" fmla="*/ 1342209 w 1658645"/>
                  <a:gd name="connsiteY15-3644" fmla="*/ 327586 h 1608761"/>
                  <a:gd name="connsiteX16-3645" fmla="*/ 1367309 w 1658645"/>
                  <a:gd name="connsiteY16-3646" fmla="*/ 179283 h 1608761"/>
                  <a:gd name="connsiteX17-3647" fmla="*/ 1139242 w 1658645"/>
                  <a:gd name="connsiteY17-3648" fmla="*/ 34538 h 1608761"/>
                  <a:gd name="connsiteX18-3649" fmla="*/ 479067 w 1658645"/>
                  <a:gd name="connsiteY18-3650" fmla="*/ 15616 h 1608761"/>
                  <a:gd name="connsiteX19-3651" fmla="*/ 267734 w 1658645"/>
                  <a:gd name="connsiteY19-3652" fmla="*/ 135041 h 1608761"/>
                  <a:gd name="connsiteX20-3653" fmla="*/ 303474 w 1658645"/>
                  <a:gd name="connsiteY20-3654" fmla="*/ 332276 h 1608761"/>
                  <a:gd name="connsiteX0-3655" fmla="*/ 303474 w 1658645"/>
                  <a:gd name="connsiteY0-3656" fmla="*/ 332276 h 1608761"/>
                  <a:gd name="connsiteX1-3657" fmla="*/ 167019 w 1658645"/>
                  <a:gd name="connsiteY1-3658" fmla="*/ 283089 h 1608761"/>
                  <a:gd name="connsiteX2-3659" fmla="*/ 0 w 1658645"/>
                  <a:gd name="connsiteY2-3660" fmla="*/ 462887 h 1608761"/>
                  <a:gd name="connsiteX3-3661" fmla="*/ 8582 w 1658645"/>
                  <a:gd name="connsiteY3-3662" fmla="*/ 1049100 h 1608761"/>
                  <a:gd name="connsiteX4-3663" fmla="*/ 171829 w 1658645"/>
                  <a:gd name="connsiteY4-3664" fmla="*/ 1346300 h 1608761"/>
                  <a:gd name="connsiteX5-3665" fmla="*/ 289242 w 1658645"/>
                  <a:gd name="connsiteY5-3666" fmla="*/ 1335626 h 1608761"/>
                  <a:gd name="connsiteX6-3667" fmla="*/ 257220 w 1658645"/>
                  <a:gd name="connsiteY6-3668" fmla="*/ 1453039 h 1608761"/>
                  <a:gd name="connsiteX7-3669" fmla="*/ 413771 w 1658645"/>
                  <a:gd name="connsiteY7-3670" fmla="*/ 1602474 h 1608761"/>
                  <a:gd name="connsiteX8-3671" fmla="*/ 934232 w 1658645"/>
                  <a:gd name="connsiteY8-3672" fmla="*/ 1571077 h 1608761"/>
                  <a:gd name="connsiteX9-3673" fmla="*/ 1335912 w 1658645"/>
                  <a:gd name="connsiteY9-3674" fmla="*/ 1418085 h 1608761"/>
                  <a:gd name="connsiteX10-3675" fmla="*/ 1315611 w 1658645"/>
                  <a:gd name="connsiteY10-3676" fmla="*/ 1264887 h 1608761"/>
                  <a:gd name="connsiteX11-3677" fmla="*/ 1481164 w 1658645"/>
                  <a:gd name="connsiteY11-3678" fmla="*/ 1282256 h 1608761"/>
                  <a:gd name="connsiteX12-3679" fmla="*/ 1612810 w 1658645"/>
                  <a:gd name="connsiteY12-3680" fmla="*/ 1150611 h 1608761"/>
                  <a:gd name="connsiteX13-3681" fmla="*/ 1622546 w 1658645"/>
                  <a:gd name="connsiteY13-3682" fmla="*/ 439015 h 1608761"/>
                  <a:gd name="connsiteX14-3683" fmla="*/ 1511666 w 1658645"/>
                  <a:gd name="connsiteY14-3684" fmla="*/ 289580 h 1608761"/>
                  <a:gd name="connsiteX15-3685" fmla="*/ 1342209 w 1658645"/>
                  <a:gd name="connsiteY15-3686" fmla="*/ 327586 h 1608761"/>
                  <a:gd name="connsiteX16-3687" fmla="*/ 1367309 w 1658645"/>
                  <a:gd name="connsiteY16-3688" fmla="*/ 179283 h 1608761"/>
                  <a:gd name="connsiteX17-3689" fmla="*/ 1139242 w 1658645"/>
                  <a:gd name="connsiteY17-3690" fmla="*/ 34538 h 1608761"/>
                  <a:gd name="connsiteX18-3691" fmla="*/ 479067 w 1658645"/>
                  <a:gd name="connsiteY18-3692" fmla="*/ 15616 h 1608761"/>
                  <a:gd name="connsiteX19-3693" fmla="*/ 267734 w 1658645"/>
                  <a:gd name="connsiteY19-3694" fmla="*/ 135041 h 1608761"/>
                  <a:gd name="connsiteX20-3695" fmla="*/ 303474 w 1658645"/>
                  <a:gd name="connsiteY20-3696" fmla="*/ 332276 h 1608761"/>
                  <a:gd name="connsiteX0-3697" fmla="*/ 303474 w 1658645"/>
                  <a:gd name="connsiteY0-3698" fmla="*/ 332276 h 1608761"/>
                  <a:gd name="connsiteX1-3699" fmla="*/ 167019 w 1658645"/>
                  <a:gd name="connsiteY1-3700" fmla="*/ 283089 h 1608761"/>
                  <a:gd name="connsiteX2-3701" fmla="*/ 0 w 1658645"/>
                  <a:gd name="connsiteY2-3702" fmla="*/ 462887 h 1608761"/>
                  <a:gd name="connsiteX3-3703" fmla="*/ 8582 w 1658645"/>
                  <a:gd name="connsiteY3-3704" fmla="*/ 1049100 h 1608761"/>
                  <a:gd name="connsiteX4-3705" fmla="*/ 171829 w 1658645"/>
                  <a:gd name="connsiteY4-3706" fmla="*/ 1346300 h 1608761"/>
                  <a:gd name="connsiteX5-3707" fmla="*/ 289242 w 1658645"/>
                  <a:gd name="connsiteY5-3708" fmla="*/ 1335626 h 1608761"/>
                  <a:gd name="connsiteX6-3709" fmla="*/ 257220 w 1658645"/>
                  <a:gd name="connsiteY6-3710" fmla="*/ 1453039 h 1608761"/>
                  <a:gd name="connsiteX7-3711" fmla="*/ 413771 w 1658645"/>
                  <a:gd name="connsiteY7-3712" fmla="*/ 1602474 h 1608761"/>
                  <a:gd name="connsiteX8-3713" fmla="*/ 934232 w 1658645"/>
                  <a:gd name="connsiteY8-3714" fmla="*/ 1571077 h 1608761"/>
                  <a:gd name="connsiteX9-3715" fmla="*/ 1335912 w 1658645"/>
                  <a:gd name="connsiteY9-3716" fmla="*/ 1418085 h 1608761"/>
                  <a:gd name="connsiteX10-3717" fmla="*/ 1315611 w 1658645"/>
                  <a:gd name="connsiteY10-3718" fmla="*/ 1264887 h 1608761"/>
                  <a:gd name="connsiteX11-3719" fmla="*/ 1481164 w 1658645"/>
                  <a:gd name="connsiteY11-3720" fmla="*/ 1282256 h 1608761"/>
                  <a:gd name="connsiteX12-3721" fmla="*/ 1612810 w 1658645"/>
                  <a:gd name="connsiteY12-3722" fmla="*/ 1150611 h 1608761"/>
                  <a:gd name="connsiteX13-3723" fmla="*/ 1622546 w 1658645"/>
                  <a:gd name="connsiteY13-3724" fmla="*/ 439015 h 1608761"/>
                  <a:gd name="connsiteX14-3725" fmla="*/ 1511666 w 1658645"/>
                  <a:gd name="connsiteY14-3726" fmla="*/ 289580 h 1608761"/>
                  <a:gd name="connsiteX15-3727" fmla="*/ 1342209 w 1658645"/>
                  <a:gd name="connsiteY15-3728" fmla="*/ 327586 h 1608761"/>
                  <a:gd name="connsiteX16-3729" fmla="*/ 1367309 w 1658645"/>
                  <a:gd name="connsiteY16-3730" fmla="*/ 179283 h 1608761"/>
                  <a:gd name="connsiteX17-3731" fmla="*/ 1139242 w 1658645"/>
                  <a:gd name="connsiteY17-3732" fmla="*/ 34538 h 1608761"/>
                  <a:gd name="connsiteX18-3733" fmla="*/ 479067 w 1658645"/>
                  <a:gd name="connsiteY18-3734" fmla="*/ 15616 h 1608761"/>
                  <a:gd name="connsiteX19-3735" fmla="*/ 267734 w 1658645"/>
                  <a:gd name="connsiteY19-3736" fmla="*/ 135041 h 1608761"/>
                  <a:gd name="connsiteX20-3737" fmla="*/ 303474 w 1658645"/>
                  <a:gd name="connsiteY20-3738" fmla="*/ 332276 h 1608761"/>
                  <a:gd name="connsiteX0-3739" fmla="*/ 303474 w 1658645"/>
                  <a:gd name="connsiteY0-3740" fmla="*/ 332276 h 1608761"/>
                  <a:gd name="connsiteX1-3741" fmla="*/ 167019 w 1658645"/>
                  <a:gd name="connsiteY1-3742" fmla="*/ 283089 h 1608761"/>
                  <a:gd name="connsiteX2-3743" fmla="*/ 0 w 1658645"/>
                  <a:gd name="connsiteY2-3744" fmla="*/ 462887 h 1608761"/>
                  <a:gd name="connsiteX3-3745" fmla="*/ 8582 w 1658645"/>
                  <a:gd name="connsiteY3-3746" fmla="*/ 1049100 h 1608761"/>
                  <a:gd name="connsiteX4-3747" fmla="*/ 171829 w 1658645"/>
                  <a:gd name="connsiteY4-3748" fmla="*/ 1346300 h 1608761"/>
                  <a:gd name="connsiteX5-3749" fmla="*/ 289242 w 1658645"/>
                  <a:gd name="connsiteY5-3750" fmla="*/ 1335626 h 1608761"/>
                  <a:gd name="connsiteX6-3751" fmla="*/ 257220 w 1658645"/>
                  <a:gd name="connsiteY6-3752" fmla="*/ 1453039 h 1608761"/>
                  <a:gd name="connsiteX7-3753" fmla="*/ 413771 w 1658645"/>
                  <a:gd name="connsiteY7-3754" fmla="*/ 1602474 h 1608761"/>
                  <a:gd name="connsiteX8-3755" fmla="*/ 934232 w 1658645"/>
                  <a:gd name="connsiteY8-3756" fmla="*/ 1571077 h 1608761"/>
                  <a:gd name="connsiteX9-3757" fmla="*/ 1335912 w 1658645"/>
                  <a:gd name="connsiteY9-3758" fmla="*/ 1418085 h 1608761"/>
                  <a:gd name="connsiteX10-3759" fmla="*/ 1315611 w 1658645"/>
                  <a:gd name="connsiteY10-3760" fmla="*/ 1264887 h 1608761"/>
                  <a:gd name="connsiteX11-3761" fmla="*/ 1481164 w 1658645"/>
                  <a:gd name="connsiteY11-3762" fmla="*/ 1282256 h 1608761"/>
                  <a:gd name="connsiteX12-3763" fmla="*/ 1612810 w 1658645"/>
                  <a:gd name="connsiteY12-3764" fmla="*/ 1150611 h 1608761"/>
                  <a:gd name="connsiteX13-3765" fmla="*/ 1622546 w 1658645"/>
                  <a:gd name="connsiteY13-3766" fmla="*/ 439015 h 1608761"/>
                  <a:gd name="connsiteX14-3767" fmla="*/ 1511666 w 1658645"/>
                  <a:gd name="connsiteY14-3768" fmla="*/ 289580 h 1608761"/>
                  <a:gd name="connsiteX15-3769" fmla="*/ 1342209 w 1658645"/>
                  <a:gd name="connsiteY15-3770" fmla="*/ 327586 h 1608761"/>
                  <a:gd name="connsiteX16-3771" fmla="*/ 1367309 w 1658645"/>
                  <a:gd name="connsiteY16-3772" fmla="*/ 179283 h 1608761"/>
                  <a:gd name="connsiteX17-3773" fmla="*/ 1139242 w 1658645"/>
                  <a:gd name="connsiteY17-3774" fmla="*/ 34538 h 1608761"/>
                  <a:gd name="connsiteX18-3775" fmla="*/ 479067 w 1658645"/>
                  <a:gd name="connsiteY18-3776" fmla="*/ 15616 h 1608761"/>
                  <a:gd name="connsiteX19-3777" fmla="*/ 267734 w 1658645"/>
                  <a:gd name="connsiteY19-3778" fmla="*/ 135041 h 1608761"/>
                  <a:gd name="connsiteX20-3779" fmla="*/ 303474 w 1658645"/>
                  <a:gd name="connsiteY20-3780" fmla="*/ 332276 h 1608761"/>
                  <a:gd name="connsiteX0-3781" fmla="*/ 303474 w 1658645"/>
                  <a:gd name="connsiteY0-3782" fmla="*/ 332276 h 1608761"/>
                  <a:gd name="connsiteX1-3783" fmla="*/ 167019 w 1658645"/>
                  <a:gd name="connsiteY1-3784" fmla="*/ 283089 h 1608761"/>
                  <a:gd name="connsiteX2-3785" fmla="*/ 0 w 1658645"/>
                  <a:gd name="connsiteY2-3786" fmla="*/ 462887 h 1608761"/>
                  <a:gd name="connsiteX3-3787" fmla="*/ 8582 w 1658645"/>
                  <a:gd name="connsiteY3-3788" fmla="*/ 1049100 h 1608761"/>
                  <a:gd name="connsiteX4-3789" fmla="*/ 171829 w 1658645"/>
                  <a:gd name="connsiteY4-3790" fmla="*/ 1346300 h 1608761"/>
                  <a:gd name="connsiteX5-3791" fmla="*/ 289242 w 1658645"/>
                  <a:gd name="connsiteY5-3792" fmla="*/ 1335626 h 1608761"/>
                  <a:gd name="connsiteX6-3793" fmla="*/ 257220 w 1658645"/>
                  <a:gd name="connsiteY6-3794" fmla="*/ 1453039 h 1608761"/>
                  <a:gd name="connsiteX7-3795" fmla="*/ 413771 w 1658645"/>
                  <a:gd name="connsiteY7-3796" fmla="*/ 1602474 h 1608761"/>
                  <a:gd name="connsiteX8-3797" fmla="*/ 934232 w 1658645"/>
                  <a:gd name="connsiteY8-3798" fmla="*/ 1571077 h 1608761"/>
                  <a:gd name="connsiteX9-3799" fmla="*/ 1335912 w 1658645"/>
                  <a:gd name="connsiteY9-3800" fmla="*/ 1418085 h 1608761"/>
                  <a:gd name="connsiteX10-3801" fmla="*/ 1315611 w 1658645"/>
                  <a:gd name="connsiteY10-3802" fmla="*/ 1264887 h 1608761"/>
                  <a:gd name="connsiteX11-3803" fmla="*/ 1481164 w 1658645"/>
                  <a:gd name="connsiteY11-3804" fmla="*/ 1282256 h 1608761"/>
                  <a:gd name="connsiteX12-3805" fmla="*/ 1612810 w 1658645"/>
                  <a:gd name="connsiteY12-3806" fmla="*/ 1150611 h 1608761"/>
                  <a:gd name="connsiteX13-3807" fmla="*/ 1622546 w 1658645"/>
                  <a:gd name="connsiteY13-3808" fmla="*/ 439015 h 1608761"/>
                  <a:gd name="connsiteX14-3809" fmla="*/ 1511666 w 1658645"/>
                  <a:gd name="connsiteY14-3810" fmla="*/ 289580 h 1608761"/>
                  <a:gd name="connsiteX15-3811" fmla="*/ 1342209 w 1658645"/>
                  <a:gd name="connsiteY15-3812" fmla="*/ 327586 h 1608761"/>
                  <a:gd name="connsiteX16-3813" fmla="*/ 1367309 w 1658645"/>
                  <a:gd name="connsiteY16-3814" fmla="*/ 179283 h 1608761"/>
                  <a:gd name="connsiteX17-3815" fmla="*/ 1139242 w 1658645"/>
                  <a:gd name="connsiteY17-3816" fmla="*/ 34538 h 1608761"/>
                  <a:gd name="connsiteX18-3817" fmla="*/ 479067 w 1658645"/>
                  <a:gd name="connsiteY18-3818" fmla="*/ 15616 h 1608761"/>
                  <a:gd name="connsiteX19-3819" fmla="*/ 267734 w 1658645"/>
                  <a:gd name="connsiteY19-3820" fmla="*/ 135041 h 1608761"/>
                  <a:gd name="connsiteX20-3821" fmla="*/ 303474 w 1658645"/>
                  <a:gd name="connsiteY20-3822" fmla="*/ 332276 h 1608761"/>
                  <a:gd name="connsiteX0-3823" fmla="*/ 303474 w 1658645"/>
                  <a:gd name="connsiteY0-3824" fmla="*/ 332276 h 1608761"/>
                  <a:gd name="connsiteX1-3825" fmla="*/ 167019 w 1658645"/>
                  <a:gd name="connsiteY1-3826" fmla="*/ 283089 h 1608761"/>
                  <a:gd name="connsiteX2-3827" fmla="*/ 0 w 1658645"/>
                  <a:gd name="connsiteY2-3828" fmla="*/ 462887 h 1608761"/>
                  <a:gd name="connsiteX3-3829" fmla="*/ 8582 w 1658645"/>
                  <a:gd name="connsiteY3-3830" fmla="*/ 1049100 h 1608761"/>
                  <a:gd name="connsiteX4-3831" fmla="*/ 171829 w 1658645"/>
                  <a:gd name="connsiteY4-3832" fmla="*/ 1346300 h 1608761"/>
                  <a:gd name="connsiteX5-3833" fmla="*/ 289242 w 1658645"/>
                  <a:gd name="connsiteY5-3834" fmla="*/ 1335626 h 1608761"/>
                  <a:gd name="connsiteX6-3835" fmla="*/ 257220 w 1658645"/>
                  <a:gd name="connsiteY6-3836" fmla="*/ 1453039 h 1608761"/>
                  <a:gd name="connsiteX7-3837" fmla="*/ 413771 w 1658645"/>
                  <a:gd name="connsiteY7-3838" fmla="*/ 1602474 h 1608761"/>
                  <a:gd name="connsiteX8-3839" fmla="*/ 934232 w 1658645"/>
                  <a:gd name="connsiteY8-3840" fmla="*/ 1571077 h 1608761"/>
                  <a:gd name="connsiteX9-3841" fmla="*/ 1335912 w 1658645"/>
                  <a:gd name="connsiteY9-3842" fmla="*/ 1418085 h 1608761"/>
                  <a:gd name="connsiteX10-3843" fmla="*/ 1315611 w 1658645"/>
                  <a:gd name="connsiteY10-3844" fmla="*/ 1264887 h 1608761"/>
                  <a:gd name="connsiteX11-3845" fmla="*/ 1481164 w 1658645"/>
                  <a:gd name="connsiteY11-3846" fmla="*/ 1282256 h 1608761"/>
                  <a:gd name="connsiteX12-3847" fmla="*/ 1612810 w 1658645"/>
                  <a:gd name="connsiteY12-3848" fmla="*/ 1150611 h 1608761"/>
                  <a:gd name="connsiteX13-3849" fmla="*/ 1622546 w 1658645"/>
                  <a:gd name="connsiteY13-3850" fmla="*/ 439015 h 1608761"/>
                  <a:gd name="connsiteX14-3851" fmla="*/ 1511666 w 1658645"/>
                  <a:gd name="connsiteY14-3852" fmla="*/ 289580 h 1608761"/>
                  <a:gd name="connsiteX15-3853" fmla="*/ 1342209 w 1658645"/>
                  <a:gd name="connsiteY15-3854" fmla="*/ 327586 h 1608761"/>
                  <a:gd name="connsiteX16-3855" fmla="*/ 1367309 w 1658645"/>
                  <a:gd name="connsiteY16-3856" fmla="*/ 179283 h 1608761"/>
                  <a:gd name="connsiteX17-3857" fmla="*/ 1139242 w 1658645"/>
                  <a:gd name="connsiteY17-3858" fmla="*/ 34538 h 1608761"/>
                  <a:gd name="connsiteX18-3859" fmla="*/ 479067 w 1658645"/>
                  <a:gd name="connsiteY18-3860" fmla="*/ 15616 h 1608761"/>
                  <a:gd name="connsiteX19-3861" fmla="*/ 267734 w 1658645"/>
                  <a:gd name="connsiteY19-3862" fmla="*/ 135041 h 1608761"/>
                  <a:gd name="connsiteX20-3863" fmla="*/ 303474 w 1658645"/>
                  <a:gd name="connsiteY20-3864" fmla="*/ 332276 h 1608761"/>
                  <a:gd name="connsiteX0-3865" fmla="*/ 303474 w 1658645"/>
                  <a:gd name="connsiteY0-3866" fmla="*/ 332276 h 1609488"/>
                  <a:gd name="connsiteX1-3867" fmla="*/ 167019 w 1658645"/>
                  <a:gd name="connsiteY1-3868" fmla="*/ 283089 h 1609488"/>
                  <a:gd name="connsiteX2-3869" fmla="*/ 0 w 1658645"/>
                  <a:gd name="connsiteY2-3870" fmla="*/ 462887 h 1609488"/>
                  <a:gd name="connsiteX3-3871" fmla="*/ 8582 w 1658645"/>
                  <a:gd name="connsiteY3-3872" fmla="*/ 1049100 h 1609488"/>
                  <a:gd name="connsiteX4-3873" fmla="*/ 171829 w 1658645"/>
                  <a:gd name="connsiteY4-3874" fmla="*/ 1346300 h 1609488"/>
                  <a:gd name="connsiteX5-3875" fmla="*/ 289242 w 1658645"/>
                  <a:gd name="connsiteY5-3876" fmla="*/ 1335626 h 1609488"/>
                  <a:gd name="connsiteX6-3877" fmla="*/ 257220 w 1658645"/>
                  <a:gd name="connsiteY6-3878" fmla="*/ 1453039 h 1609488"/>
                  <a:gd name="connsiteX7-3879" fmla="*/ 413771 w 1658645"/>
                  <a:gd name="connsiteY7-3880" fmla="*/ 1602474 h 1609488"/>
                  <a:gd name="connsiteX8-3881" fmla="*/ 866630 w 1658645"/>
                  <a:gd name="connsiteY8-3882" fmla="*/ 1578193 h 1609488"/>
                  <a:gd name="connsiteX9-3883" fmla="*/ 1335912 w 1658645"/>
                  <a:gd name="connsiteY9-3884" fmla="*/ 1418085 h 1609488"/>
                  <a:gd name="connsiteX10-3885" fmla="*/ 1315611 w 1658645"/>
                  <a:gd name="connsiteY10-3886" fmla="*/ 1264887 h 1609488"/>
                  <a:gd name="connsiteX11-3887" fmla="*/ 1481164 w 1658645"/>
                  <a:gd name="connsiteY11-3888" fmla="*/ 1282256 h 1609488"/>
                  <a:gd name="connsiteX12-3889" fmla="*/ 1612810 w 1658645"/>
                  <a:gd name="connsiteY12-3890" fmla="*/ 1150611 h 1609488"/>
                  <a:gd name="connsiteX13-3891" fmla="*/ 1622546 w 1658645"/>
                  <a:gd name="connsiteY13-3892" fmla="*/ 439015 h 1609488"/>
                  <a:gd name="connsiteX14-3893" fmla="*/ 1511666 w 1658645"/>
                  <a:gd name="connsiteY14-3894" fmla="*/ 289580 h 1609488"/>
                  <a:gd name="connsiteX15-3895" fmla="*/ 1342209 w 1658645"/>
                  <a:gd name="connsiteY15-3896" fmla="*/ 327586 h 1609488"/>
                  <a:gd name="connsiteX16-3897" fmla="*/ 1367309 w 1658645"/>
                  <a:gd name="connsiteY16-3898" fmla="*/ 179283 h 1609488"/>
                  <a:gd name="connsiteX17-3899" fmla="*/ 1139242 w 1658645"/>
                  <a:gd name="connsiteY17-3900" fmla="*/ 34538 h 1609488"/>
                  <a:gd name="connsiteX18-3901" fmla="*/ 479067 w 1658645"/>
                  <a:gd name="connsiteY18-3902" fmla="*/ 15616 h 1609488"/>
                  <a:gd name="connsiteX19-3903" fmla="*/ 267734 w 1658645"/>
                  <a:gd name="connsiteY19-3904" fmla="*/ 135041 h 1609488"/>
                  <a:gd name="connsiteX20-3905" fmla="*/ 303474 w 1658645"/>
                  <a:gd name="connsiteY20-3906" fmla="*/ 332276 h 1609488"/>
                  <a:gd name="connsiteX0-3907" fmla="*/ 303474 w 1658645"/>
                  <a:gd name="connsiteY0-3908" fmla="*/ 332276 h 1609488"/>
                  <a:gd name="connsiteX1-3909" fmla="*/ 167019 w 1658645"/>
                  <a:gd name="connsiteY1-3910" fmla="*/ 283089 h 1609488"/>
                  <a:gd name="connsiteX2-3911" fmla="*/ 0 w 1658645"/>
                  <a:gd name="connsiteY2-3912" fmla="*/ 462887 h 1609488"/>
                  <a:gd name="connsiteX3-3913" fmla="*/ 8582 w 1658645"/>
                  <a:gd name="connsiteY3-3914" fmla="*/ 1049100 h 1609488"/>
                  <a:gd name="connsiteX4-3915" fmla="*/ 171829 w 1658645"/>
                  <a:gd name="connsiteY4-3916" fmla="*/ 1346300 h 1609488"/>
                  <a:gd name="connsiteX5-3917" fmla="*/ 289242 w 1658645"/>
                  <a:gd name="connsiteY5-3918" fmla="*/ 1335626 h 1609488"/>
                  <a:gd name="connsiteX6-3919" fmla="*/ 257220 w 1658645"/>
                  <a:gd name="connsiteY6-3920" fmla="*/ 1453039 h 1609488"/>
                  <a:gd name="connsiteX7-3921" fmla="*/ 413771 w 1658645"/>
                  <a:gd name="connsiteY7-3922" fmla="*/ 1602474 h 1609488"/>
                  <a:gd name="connsiteX8-3923" fmla="*/ 866630 w 1658645"/>
                  <a:gd name="connsiteY8-3924" fmla="*/ 1578193 h 1609488"/>
                  <a:gd name="connsiteX9-3925" fmla="*/ 1335912 w 1658645"/>
                  <a:gd name="connsiteY9-3926" fmla="*/ 1418085 h 1609488"/>
                  <a:gd name="connsiteX10-3927" fmla="*/ 1315611 w 1658645"/>
                  <a:gd name="connsiteY10-3928" fmla="*/ 1264887 h 1609488"/>
                  <a:gd name="connsiteX11-3929" fmla="*/ 1481164 w 1658645"/>
                  <a:gd name="connsiteY11-3930" fmla="*/ 1282256 h 1609488"/>
                  <a:gd name="connsiteX12-3931" fmla="*/ 1612810 w 1658645"/>
                  <a:gd name="connsiteY12-3932" fmla="*/ 1150611 h 1609488"/>
                  <a:gd name="connsiteX13-3933" fmla="*/ 1622546 w 1658645"/>
                  <a:gd name="connsiteY13-3934" fmla="*/ 439015 h 1609488"/>
                  <a:gd name="connsiteX14-3935" fmla="*/ 1511666 w 1658645"/>
                  <a:gd name="connsiteY14-3936" fmla="*/ 289580 h 1609488"/>
                  <a:gd name="connsiteX15-3937" fmla="*/ 1342209 w 1658645"/>
                  <a:gd name="connsiteY15-3938" fmla="*/ 327586 h 1609488"/>
                  <a:gd name="connsiteX16-3939" fmla="*/ 1367309 w 1658645"/>
                  <a:gd name="connsiteY16-3940" fmla="*/ 179283 h 1609488"/>
                  <a:gd name="connsiteX17-3941" fmla="*/ 1139242 w 1658645"/>
                  <a:gd name="connsiteY17-3942" fmla="*/ 34538 h 1609488"/>
                  <a:gd name="connsiteX18-3943" fmla="*/ 479067 w 1658645"/>
                  <a:gd name="connsiteY18-3944" fmla="*/ 15616 h 1609488"/>
                  <a:gd name="connsiteX19-3945" fmla="*/ 267734 w 1658645"/>
                  <a:gd name="connsiteY19-3946" fmla="*/ 135041 h 1609488"/>
                  <a:gd name="connsiteX20-3947" fmla="*/ 303474 w 1658645"/>
                  <a:gd name="connsiteY20-3948" fmla="*/ 332276 h 1609488"/>
                  <a:gd name="connsiteX0-3949" fmla="*/ 303474 w 1658645"/>
                  <a:gd name="connsiteY0-3950" fmla="*/ 332276 h 1613157"/>
                  <a:gd name="connsiteX1-3951" fmla="*/ 167019 w 1658645"/>
                  <a:gd name="connsiteY1-3952" fmla="*/ 283089 h 1613157"/>
                  <a:gd name="connsiteX2-3953" fmla="*/ 0 w 1658645"/>
                  <a:gd name="connsiteY2-3954" fmla="*/ 462887 h 1613157"/>
                  <a:gd name="connsiteX3-3955" fmla="*/ 8582 w 1658645"/>
                  <a:gd name="connsiteY3-3956" fmla="*/ 1049100 h 1613157"/>
                  <a:gd name="connsiteX4-3957" fmla="*/ 171829 w 1658645"/>
                  <a:gd name="connsiteY4-3958" fmla="*/ 1346300 h 1613157"/>
                  <a:gd name="connsiteX5-3959" fmla="*/ 289242 w 1658645"/>
                  <a:gd name="connsiteY5-3960" fmla="*/ 1335626 h 1613157"/>
                  <a:gd name="connsiteX6-3961" fmla="*/ 257220 w 1658645"/>
                  <a:gd name="connsiteY6-3962" fmla="*/ 1453039 h 1613157"/>
                  <a:gd name="connsiteX7-3963" fmla="*/ 413771 w 1658645"/>
                  <a:gd name="connsiteY7-3964" fmla="*/ 1602474 h 1613157"/>
                  <a:gd name="connsiteX8-3965" fmla="*/ 848841 w 1658645"/>
                  <a:gd name="connsiteY8-3966" fmla="*/ 1599541 h 1613157"/>
                  <a:gd name="connsiteX9-3967" fmla="*/ 1335912 w 1658645"/>
                  <a:gd name="connsiteY9-3968" fmla="*/ 1418085 h 1613157"/>
                  <a:gd name="connsiteX10-3969" fmla="*/ 1315611 w 1658645"/>
                  <a:gd name="connsiteY10-3970" fmla="*/ 1264887 h 1613157"/>
                  <a:gd name="connsiteX11-3971" fmla="*/ 1481164 w 1658645"/>
                  <a:gd name="connsiteY11-3972" fmla="*/ 1282256 h 1613157"/>
                  <a:gd name="connsiteX12-3973" fmla="*/ 1612810 w 1658645"/>
                  <a:gd name="connsiteY12-3974" fmla="*/ 1150611 h 1613157"/>
                  <a:gd name="connsiteX13-3975" fmla="*/ 1622546 w 1658645"/>
                  <a:gd name="connsiteY13-3976" fmla="*/ 439015 h 1613157"/>
                  <a:gd name="connsiteX14-3977" fmla="*/ 1511666 w 1658645"/>
                  <a:gd name="connsiteY14-3978" fmla="*/ 289580 h 1613157"/>
                  <a:gd name="connsiteX15-3979" fmla="*/ 1342209 w 1658645"/>
                  <a:gd name="connsiteY15-3980" fmla="*/ 327586 h 1613157"/>
                  <a:gd name="connsiteX16-3981" fmla="*/ 1367309 w 1658645"/>
                  <a:gd name="connsiteY16-3982" fmla="*/ 179283 h 1613157"/>
                  <a:gd name="connsiteX17-3983" fmla="*/ 1139242 w 1658645"/>
                  <a:gd name="connsiteY17-3984" fmla="*/ 34538 h 1613157"/>
                  <a:gd name="connsiteX18-3985" fmla="*/ 479067 w 1658645"/>
                  <a:gd name="connsiteY18-3986" fmla="*/ 15616 h 1613157"/>
                  <a:gd name="connsiteX19-3987" fmla="*/ 267734 w 1658645"/>
                  <a:gd name="connsiteY19-3988" fmla="*/ 135041 h 1613157"/>
                  <a:gd name="connsiteX20-3989" fmla="*/ 303474 w 1658645"/>
                  <a:gd name="connsiteY20-3990" fmla="*/ 332276 h 1613157"/>
                  <a:gd name="connsiteX0-3991" fmla="*/ 303474 w 1658645"/>
                  <a:gd name="connsiteY0-3992" fmla="*/ 332276 h 1613157"/>
                  <a:gd name="connsiteX1-3993" fmla="*/ 167019 w 1658645"/>
                  <a:gd name="connsiteY1-3994" fmla="*/ 283089 h 1613157"/>
                  <a:gd name="connsiteX2-3995" fmla="*/ 0 w 1658645"/>
                  <a:gd name="connsiteY2-3996" fmla="*/ 462887 h 1613157"/>
                  <a:gd name="connsiteX3-3997" fmla="*/ 8582 w 1658645"/>
                  <a:gd name="connsiteY3-3998" fmla="*/ 1049100 h 1613157"/>
                  <a:gd name="connsiteX4-3999" fmla="*/ 171829 w 1658645"/>
                  <a:gd name="connsiteY4-4000" fmla="*/ 1346300 h 1613157"/>
                  <a:gd name="connsiteX5-4001" fmla="*/ 289242 w 1658645"/>
                  <a:gd name="connsiteY5-4002" fmla="*/ 1335626 h 1613157"/>
                  <a:gd name="connsiteX6-4003" fmla="*/ 257220 w 1658645"/>
                  <a:gd name="connsiteY6-4004" fmla="*/ 1453039 h 1613157"/>
                  <a:gd name="connsiteX7-4005" fmla="*/ 413771 w 1658645"/>
                  <a:gd name="connsiteY7-4006" fmla="*/ 1602474 h 1613157"/>
                  <a:gd name="connsiteX8-4007" fmla="*/ 848841 w 1658645"/>
                  <a:gd name="connsiteY8-4008" fmla="*/ 1599541 h 1613157"/>
                  <a:gd name="connsiteX9-4009" fmla="*/ 1335912 w 1658645"/>
                  <a:gd name="connsiteY9-4010" fmla="*/ 1418085 h 1613157"/>
                  <a:gd name="connsiteX10-4011" fmla="*/ 1315611 w 1658645"/>
                  <a:gd name="connsiteY10-4012" fmla="*/ 1264887 h 1613157"/>
                  <a:gd name="connsiteX11-4013" fmla="*/ 1481164 w 1658645"/>
                  <a:gd name="connsiteY11-4014" fmla="*/ 1282256 h 1613157"/>
                  <a:gd name="connsiteX12-4015" fmla="*/ 1612810 w 1658645"/>
                  <a:gd name="connsiteY12-4016" fmla="*/ 1150611 h 1613157"/>
                  <a:gd name="connsiteX13-4017" fmla="*/ 1622546 w 1658645"/>
                  <a:gd name="connsiteY13-4018" fmla="*/ 439015 h 1613157"/>
                  <a:gd name="connsiteX14-4019" fmla="*/ 1511666 w 1658645"/>
                  <a:gd name="connsiteY14-4020" fmla="*/ 289580 h 1613157"/>
                  <a:gd name="connsiteX15-4021" fmla="*/ 1342209 w 1658645"/>
                  <a:gd name="connsiteY15-4022" fmla="*/ 327586 h 1613157"/>
                  <a:gd name="connsiteX16-4023" fmla="*/ 1367309 w 1658645"/>
                  <a:gd name="connsiteY16-4024" fmla="*/ 179283 h 1613157"/>
                  <a:gd name="connsiteX17-4025" fmla="*/ 1139242 w 1658645"/>
                  <a:gd name="connsiteY17-4026" fmla="*/ 34538 h 1613157"/>
                  <a:gd name="connsiteX18-4027" fmla="*/ 479067 w 1658645"/>
                  <a:gd name="connsiteY18-4028" fmla="*/ 15616 h 1613157"/>
                  <a:gd name="connsiteX19-4029" fmla="*/ 267734 w 1658645"/>
                  <a:gd name="connsiteY19-4030" fmla="*/ 135041 h 1613157"/>
                  <a:gd name="connsiteX20-4031" fmla="*/ 303474 w 1658645"/>
                  <a:gd name="connsiteY20-4032" fmla="*/ 332276 h 1613157"/>
                  <a:gd name="connsiteX0-4033" fmla="*/ 303474 w 1658645"/>
                  <a:gd name="connsiteY0-4034" fmla="*/ 332276 h 1613157"/>
                  <a:gd name="connsiteX1-4035" fmla="*/ 167019 w 1658645"/>
                  <a:gd name="connsiteY1-4036" fmla="*/ 283089 h 1613157"/>
                  <a:gd name="connsiteX2-4037" fmla="*/ 0 w 1658645"/>
                  <a:gd name="connsiteY2-4038" fmla="*/ 462887 h 1613157"/>
                  <a:gd name="connsiteX3-4039" fmla="*/ 8582 w 1658645"/>
                  <a:gd name="connsiteY3-4040" fmla="*/ 1049100 h 1613157"/>
                  <a:gd name="connsiteX4-4041" fmla="*/ 171829 w 1658645"/>
                  <a:gd name="connsiteY4-4042" fmla="*/ 1346300 h 1613157"/>
                  <a:gd name="connsiteX5-4043" fmla="*/ 289242 w 1658645"/>
                  <a:gd name="connsiteY5-4044" fmla="*/ 1335626 h 1613157"/>
                  <a:gd name="connsiteX6-4045" fmla="*/ 257220 w 1658645"/>
                  <a:gd name="connsiteY6-4046" fmla="*/ 1453039 h 1613157"/>
                  <a:gd name="connsiteX7-4047" fmla="*/ 413771 w 1658645"/>
                  <a:gd name="connsiteY7-4048" fmla="*/ 1602474 h 1613157"/>
                  <a:gd name="connsiteX8-4049" fmla="*/ 848841 w 1658645"/>
                  <a:gd name="connsiteY8-4050" fmla="*/ 1599541 h 1613157"/>
                  <a:gd name="connsiteX9-4051" fmla="*/ 1328796 w 1658645"/>
                  <a:gd name="connsiteY9-4052" fmla="*/ 1442991 h 1613157"/>
                  <a:gd name="connsiteX10-4053" fmla="*/ 1315611 w 1658645"/>
                  <a:gd name="connsiteY10-4054" fmla="*/ 1264887 h 1613157"/>
                  <a:gd name="connsiteX11-4055" fmla="*/ 1481164 w 1658645"/>
                  <a:gd name="connsiteY11-4056" fmla="*/ 1282256 h 1613157"/>
                  <a:gd name="connsiteX12-4057" fmla="*/ 1612810 w 1658645"/>
                  <a:gd name="connsiteY12-4058" fmla="*/ 1150611 h 1613157"/>
                  <a:gd name="connsiteX13-4059" fmla="*/ 1622546 w 1658645"/>
                  <a:gd name="connsiteY13-4060" fmla="*/ 439015 h 1613157"/>
                  <a:gd name="connsiteX14-4061" fmla="*/ 1511666 w 1658645"/>
                  <a:gd name="connsiteY14-4062" fmla="*/ 289580 h 1613157"/>
                  <a:gd name="connsiteX15-4063" fmla="*/ 1342209 w 1658645"/>
                  <a:gd name="connsiteY15-4064" fmla="*/ 327586 h 1613157"/>
                  <a:gd name="connsiteX16-4065" fmla="*/ 1367309 w 1658645"/>
                  <a:gd name="connsiteY16-4066" fmla="*/ 179283 h 1613157"/>
                  <a:gd name="connsiteX17-4067" fmla="*/ 1139242 w 1658645"/>
                  <a:gd name="connsiteY17-4068" fmla="*/ 34538 h 1613157"/>
                  <a:gd name="connsiteX18-4069" fmla="*/ 479067 w 1658645"/>
                  <a:gd name="connsiteY18-4070" fmla="*/ 15616 h 1613157"/>
                  <a:gd name="connsiteX19-4071" fmla="*/ 267734 w 1658645"/>
                  <a:gd name="connsiteY19-4072" fmla="*/ 135041 h 1613157"/>
                  <a:gd name="connsiteX20-4073" fmla="*/ 303474 w 1658645"/>
                  <a:gd name="connsiteY20-4074" fmla="*/ 332276 h 1613157"/>
                  <a:gd name="connsiteX0-4075" fmla="*/ 303474 w 1658645"/>
                  <a:gd name="connsiteY0-4076" fmla="*/ 332276 h 1613157"/>
                  <a:gd name="connsiteX1-4077" fmla="*/ 167019 w 1658645"/>
                  <a:gd name="connsiteY1-4078" fmla="*/ 283089 h 1613157"/>
                  <a:gd name="connsiteX2-4079" fmla="*/ 0 w 1658645"/>
                  <a:gd name="connsiteY2-4080" fmla="*/ 462887 h 1613157"/>
                  <a:gd name="connsiteX3-4081" fmla="*/ 8582 w 1658645"/>
                  <a:gd name="connsiteY3-4082" fmla="*/ 1049100 h 1613157"/>
                  <a:gd name="connsiteX4-4083" fmla="*/ 171829 w 1658645"/>
                  <a:gd name="connsiteY4-4084" fmla="*/ 1346300 h 1613157"/>
                  <a:gd name="connsiteX5-4085" fmla="*/ 289242 w 1658645"/>
                  <a:gd name="connsiteY5-4086" fmla="*/ 1335626 h 1613157"/>
                  <a:gd name="connsiteX6-4087" fmla="*/ 257220 w 1658645"/>
                  <a:gd name="connsiteY6-4088" fmla="*/ 1453039 h 1613157"/>
                  <a:gd name="connsiteX7-4089" fmla="*/ 413771 w 1658645"/>
                  <a:gd name="connsiteY7-4090" fmla="*/ 1602474 h 1613157"/>
                  <a:gd name="connsiteX8-4091" fmla="*/ 838167 w 1658645"/>
                  <a:gd name="connsiteY8-4092" fmla="*/ 1599541 h 1613157"/>
                  <a:gd name="connsiteX9-4093" fmla="*/ 1328796 w 1658645"/>
                  <a:gd name="connsiteY9-4094" fmla="*/ 1442991 h 1613157"/>
                  <a:gd name="connsiteX10-4095" fmla="*/ 1315611 w 1658645"/>
                  <a:gd name="connsiteY10-4096" fmla="*/ 1264887 h 1613157"/>
                  <a:gd name="connsiteX11-4097" fmla="*/ 1481164 w 1658645"/>
                  <a:gd name="connsiteY11-4098" fmla="*/ 1282256 h 1613157"/>
                  <a:gd name="connsiteX12-4099" fmla="*/ 1612810 w 1658645"/>
                  <a:gd name="connsiteY12-4100" fmla="*/ 1150611 h 1613157"/>
                  <a:gd name="connsiteX13-4101" fmla="*/ 1622546 w 1658645"/>
                  <a:gd name="connsiteY13-4102" fmla="*/ 439015 h 1613157"/>
                  <a:gd name="connsiteX14-4103" fmla="*/ 1511666 w 1658645"/>
                  <a:gd name="connsiteY14-4104" fmla="*/ 289580 h 1613157"/>
                  <a:gd name="connsiteX15-4105" fmla="*/ 1342209 w 1658645"/>
                  <a:gd name="connsiteY15-4106" fmla="*/ 327586 h 1613157"/>
                  <a:gd name="connsiteX16-4107" fmla="*/ 1367309 w 1658645"/>
                  <a:gd name="connsiteY16-4108" fmla="*/ 179283 h 1613157"/>
                  <a:gd name="connsiteX17-4109" fmla="*/ 1139242 w 1658645"/>
                  <a:gd name="connsiteY17-4110" fmla="*/ 34538 h 1613157"/>
                  <a:gd name="connsiteX18-4111" fmla="*/ 479067 w 1658645"/>
                  <a:gd name="connsiteY18-4112" fmla="*/ 15616 h 1613157"/>
                  <a:gd name="connsiteX19-4113" fmla="*/ 267734 w 1658645"/>
                  <a:gd name="connsiteY19-4114" fmla="*/ 135041 h 1613157"/>
                  <a:gd name="connsiteX20-4115" fmla="*/ 303474 w 1658645"/>
                  <a:gd name="connsiteY20-4116" fmla="*/ 332276 h 1613157"/>
                  <a:gd name="connsiteX0-4117" fmla="*/ 303474 w 1658645"/>
                  <a:gd name="connsiteY0-4118" fmla="*/ 332276 h 1613157"/>
                  <a:gd name="connsiteX1-4119" fmla="*/ 167019 w 1658645"/>
                  <a:gd name="connsiteY1-4120" fmla="*/ 283089 h 1613157"/>
                  <a:gd name="connsiteX2-4121" fmla="*/ 0 w 1658645"/>
                  <a:gd name="connsiteY2-4122" fmla="*/ 462887 h 1613157"/>
                  <a:gd name="connsiteX3-4123" fmla="*/ 8582 w 1658645"/>
                  <a:gd name="connsiteY3-4124" fmla="*/ 1049100 h 1613157"/>
                  <a:gd name="connsiteX4-4125" fmla="*/ 171829 w 1658645"/>
                  <a:gd name="connsiteY4-4126" fmla="*/ 1346300 h 1613157"/>
                  <a:gd name="connsiteX5-4127" fmla="*/ 289242 w 1658645"/>
                  <a:gd name="connsiteY5-4128" fmla="*/ 1335626 h 1613157"/>
                  <a:gd name="connsiteX6-4129" fmla="*/ 257220 w 1658645"/>
                  <a:gd name="connsiteY6-4130" fmla="*/ 1453039 h 1613157"/>
                  <a:gd name="connsiteX7-4131" fmla="*/ 413771 w 1658645"/>
                  <a:gd name="connsiteY7-4132" fmla="*/ 1602474 h 1613157"/>
                  <a:gd name="connsiteX8-4133" fmla="*/ 838167 w 1658645"/>
                  <a:gd name="connsiteY8-4134" fmla="*/ 1599541 h 1613157"/>
                  <a:gd name="connsiteX9-4135" fmla="*/ 1328796 w 1658645"/>
                  <a:gd name="connsiteY9-4136" fmla="*/ 1442991 h 1613157"/>
                  <a:gd name="connsiteX10-4137" fmla="*/ 1315611 w 1658645"/>
                  <a:gd name="connsiteY10-4138" fmla="*/ 1264887 h 1613157"/>
                  <a:gd name="connsiteX11-4139" fmla="*/ 1481164 w 1658645"/>
                  <a:gd name="connsiteY11-4140" fmla="*/ 1282256 h 1613157"/>
                  <a:gd name="connsiteX12-4141" fmla="*/ 1612810 w 1658645"/>
                  <a:gd name="connsiteY12-4142" fmla="*/ 1150611 h 1613157"/>
                  <a:gd name="connsiteX13-4143" fmla="*/ 1622546 w 1658645"/>
                  <a:gd name="connsiteY13-4144" fmla="*/ 439015 h 1613157"/>
                  <a:gd name="connsiteX14-4145" fmla="*/ 1511666 w 1658645"/>
                  <a:gd name="connsiteY14-4146" fmla="*/ 289580 h 1613157"/>
                  <a:gd name="connsiteX15-4147" fmla="*/ 1342209 w 1658645"/>
                  <a:gd name="connsiteY15-4148" fmla="*/ 327586 h 1613157"/>
                  <a:gd name="connsiteX16-4149" fmla="*/ 1367309 w 1658645"/>
                  <a:gd name="connsiteY16-4150" fmla="*/ 179283 h 1613157"/>
                  <a:gd name="connsiteX17-4151" fmla="*/ 1139242 w 1658645"/>
                  <a:gd name="connsiteY17-4152" fmla="*/ 34538 h 1613157"/>
                  <a:gd name="connsiteX18-4153" fmla="*/ 479067 w 1658645"/>
                  <a:gd name="connsiteY18-4154" fmla="*/ 15616 h 1613157"/>
                  <a:gd name="connsiteX19-4155" fmla="*/ 267734 w 1658645"/>
                  <a:gd name="connsiteY19-4156" fmla="*/ 135041 h 1613157"/>
                  <a:gd name="connsiteX20-4157" fmla="*/ 303474 w 1658645"/>
                  <a:gd name="connsiteY20-4158" fmla="*/ 332276 h 1613157"/>
                  <a:gd name="connsiteX0-4159" fmla="*/ 303474 w 1658645"/>
                  <a:gd name="connsiteY0-4160" fmla="*/ 332276 h 1623992"/>
                  <a:gd name="connsiteX1-4161" fmla="*/ 167019 w 1658645"/>
                  <a:gd name="connsiteY1-4162" fmla="*/ 283089 h 1623992"/>
                  <a:gd name="connsiteX2-4163" fmla="*/ 0 w 1658645"/>
                  <a:gd name="connsiteY2-4164" fmla="*/ 462887 h 1623992"/>
                  <a:gd name="connsiteX3-4165" fmla="*/ 8582 w 1658645"/>
                  <a:gd name="connsiteY3-4166" fmla="*/ 1049100 h 1623992"/>
                  <a:gd name="connsiteX4-4167" fmla="*/ 171829 w 1658645"/>
                  <a:gd name="connsiteY4-4168" fmla="*/ 1346300 h 1623992"/>
                  <a:gd name="connsiteX5-4169" fmla="*/ 289242 w 1658645"/>
                  <a:gd name="connsiteY5-4170" fmla="*/ 1335626 h 1623992"/>
                  <a:gd name="connsiteX6-4171" fmla="*/ 257220 w 1658645"/>
                  <a:gd name="connsiteY6-4172" fmla="*/ 1453039 h 1623992"/>
                  <a:gd name="connsiteX7-4173" fmla="*/ 413771 w 1658645"/>
                  <a:gd name="connsiteY7-4174" fmla="*/ 1602474 h 1623992"/>
                  <a:gd name="connsiteX8-4175" fmla="*/ 863072 w 1658645"/>
                  <a:gd name="connsiteY8-4176" fmla="*/ 1620889 h 1623992"/>
                  <a:gd name="connsiteX9-4177" fmla="*/ 1328796 w 1658645"/>
                  <a:gd name="connsiteY9-4178" fmla="*/ 1442991 h 1623992"/>
                  <a:gd name="connsiteX10-4179" fmla="*/ 1315611 w 1658645"/>
                  <a:gd name="connsiteY10-4180" fmla="*/ 1264887 h 1623992"/>
                  <a:gd name="connsiteX11-4181" fmla="*/ 1481164 w 1658645"/>
                  <a:gd name="connsiteY11-4182" fmla="*/ 1282256 h 1623992"/>
                  <a:gd name="connsiteX12-4183" fmla="*/ 1612810 w 1658645"/>
                  <a:gd name="connsiteY12-4184" fmla="*/ 1150611 h 1623992"/>
                  <a:gd name="connsiteX13-4185" fmla="*/ 1622546 w 1658645"/>
                  <a:gd name="connsiteY13-4186" fmla="*/ 439015 h 1623992"/>
                  <a:gd name="connsiteX14-4187" fmla="*/ 1511666 w 1658645"/>
                  <a:gd name="connsiteY14-4188" fmla="*/ 289580 h 1623992"/>
                  <a:gd name="connsiteX15-4189" fmla="*/ 1342209 w 1658645"/>
                  <a:gd name="connsiteY15-4190" fmla="*/ 327586 h 1623992"/>
                  <a:gd name="connsiteX16-4191" fmla="*/ 1367309 w 1658645"/>
                  <a:gd name="connsiteY16-4192" fmla="*/ 179283 h 1623992"/>
                  <a:gd name="connsiteX17-4193" fmla="*/ 1139242 w 1658645"/>
                  <a:gd name="connsiteY17-4194" fmla="*/ 34538 h 1623992"/>
                  <a:gd name="connsiteX18-4195" fmla="*/ 479067 w 1658645"/>
                  <a:gd name="connsiteY18-4196" fmla="*/ 15616 h 1623992"/>
                  <a:gd name="connsiteX19-4197" fmla="*/ 267734 w 1658645"/>
                  <a:gd name="connsiteY19-4198" fmla="*/ 135041 h 1623992"/>
                  <a:gd name="connsiteX20-4199" fmla="*/ 303474 w 1658645"/>
                  <a:gd name="connsiteY20-4200" fmla="*/ 332276 h 1623992"/>
                  <a:gd name="connsiteX0-4201" fmla="*/ 303474 w 1658645"/>
                  <a:gd name="connsiteY0-4202" fmla="*/ 332276 h 1626906"/>
                  <a:gd name="connsiteX1-4203" fmla="*/ 167019 w 1658645"/>
                  <a:gd name="connsiteY1-4204" fmla="*/ 283089 h 1626906"/>
                  <a:gd name="connsiteX2-4205" fmla="*/ 0 w 1658645"/>
                  <a:gd name="connsiteY2-4206" fmla="*/ 462887 h 1626906"/>
                  <a:gd name="connsiteX3-4207" fmla="*/ 8582 w 1658645"/>
                  <a:gd name="connsiteY3-4208" fmla="*/ 1049100 h 1626906"/>
                  <a:gd name="connsiteX4-4209" fmla="*/ 171829 w 1658645"/>
                  <a:gd name="connsiteY4-4210" fmla="*/ 1346300 h 1626906"/>
                  <a:gd name="connsiteX5-4211" fmla="*/ 289242 w 1658645"/>
                  <a:gd name="connsiteY5-4212" fmla="*/ 1335626 h 1626906"/>
                  <a:gd name="connsiteX6-4213" fmla="*/ 257220 w 1658645"/>
                  <a:gd name="connsiteY6-4214" fmla="*/ 1453039 h 1626906"/>
                  <a:gd name="connsiteX7-4215" fmla="*/ 413771 w 1658645"/>
                  <a:gd name="connsiteY7-4216" fmla="*/ 1602474 h 1626906"/>
                  <a:gd name="connsiteX8-4217" fmla="*/ 863072 w 1658645"/>
                  <a:gd name="connsiteY8-4218" fmla="*/ 1620889 h 1626906"/>
                  <a:gd name="connsiteX9-4219" fmla="*/ 1328796 w 1658645"/>
                  <a:gd name="connsiteY9-4220" fmla="*/ 1442991 h 1626906"/>
                  <a:gd name="connsiteX10-4221" fmla="*/ 1315611 w 1658645"/>
                  <a:gd name="connsiteY10-4222" fmla="*/ 1264887 h 1626906"/>
                  <a:gd name="connsiteX11-4223" fmla="*/ 1481164 w 1658645"/>
                  <a:gd name="connsiteY11-4224" fmla="*/ 1282256 h 1626906"/>
                  <a:gd name="connsiteX12-4225" fmla="*/ 1612810 w 1658645"/>
                  <a:gd name="connsiteY12-4226" fmla="*/ 1150611 h 1626906"/>
                  <a:gd name="connsiteX13-4227" fmla="*/ 1622546 w 1658645"/>
                  <a:gd name="connsiteY13-4228" fmla="*/ 439015 h 1626906"/>
                  <a:gd name="connsiteX14-4229" fmla="*/ 1511666 w 1658645"/>
                  <a:gd name="connsiteY14-4230" fmla="*/ 289580 h 1626906"/>
                  <a:gd name="connsiteX15-4231" fmla="*/ 1342209 w 1658645"/>
                  <a:gd name="connsiteY15-4232" fmla="*/ 327586 h 1626906"/>
                  <a:gd name="connsiteX16-4233" fmla="*/ 1367309 w 1658645"/>
                  <a:gd name="connsiteY16-4234" fmla="*/ 179283 h 1626906"/>
                  <a:gd name="connsiteX17-4235" fmla="*/ 1139242 w 1658645"/>
                  <a:gd name="connsiteY17-4236" fmla="*/ 34538 h 1626906"/>
                  <a:gd name="connsiteX18-4237" fmla="*/ 479067 w 1658645"/>
                  <a:gd name="connsiteY18-4238" fmla="*/ 15616 h 1626906"/>
                  <a:gd name="connsiteX19-4239" fmla="*/ 267734 w 1658645"/>
                  <a:gd name="connsiteY19-4240" fmla="*/ 135041 h 1626906"/>
                  <a:gd name="connsiteX20-4241" fmla="*/ 303474 w 1658645"/>
                  <a:gd name="connsiteY20-4242" fmla="*/ 332276 h 1626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9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3232302" y="2671091"/>
                <a:ext cx="1104997" cy="1050295"/>
              </a:xfrm>
              <a:prstGeom prst="rect">
                <a:avLst/>
              </a:prstGeom>
            </p:spPr>
            <p:txBody>
              <a:bodyPr vert="horz" wrap="none">
                <a:spAutoFit/>
              </a:bodyPr>
              <a:lstStyle/>
              <a:p>
                <a:r>
                  <a:rPr lang="en-US" altLang="zh-CN" sz="2600" dirty="0">
                    <a:solidFill>
                      <a:schemeClr val="bg1"/>
                    </a:solidFill>
                    <a:latin typeface="汉仪太极体简" panose="02010604000101010101" pitchFamily="2" charset="-122"/>
                    <a:ea typeface="汉仪太极体简" panose="02010604000101010101" pitchFamily="2" charset="-122"/>
                  </a:rPr>
                  <a:t>03</a:t>
                </a:r>
                <a:endParaRPr lang="zh-CN" altLang="en-US" sz="2600" dirty="0">
                  <a:solidFill>
                    <a:schemeClr val="bg1"/>
                  </a:solidFill>
                  <a:latin typeface="汉仪太极体简" panose="02010604000101010101" pitchFamily="2" charset="-122"/>
                  <a:ea typeface="汉仪太极体简" panose="02010604000101010101" pitchFamily="2" charset="-122"/>
                </a:endParaRPr>
              </a:p>
            </p:txBody>
          </p:sp>
        </p:grpSp>
        <p:sp>
          <p:nvSpPr>
            <p:cNvPr id="28" name="矩形 27"/>
            <p:cNvSpPr/>
            <p:nvPr/>
          </p:nvSpPr>
          <p:spPr>
            <a:xfrm>
              <a:off x="2750164" y="4215354"/>
              <a:ext cx="1107996" cy="369332"/>
            </a:xfrm>
            <a:prstGeom prst="rect">
              <a:avLst/>
            </a:prstGeom>
          </p:spPr>
          <p:txBody>
            <a:bodyPr wrap="none">
              <a:spAutoFit/>
            </a:bodyPr>
            <a:lstStyle/>
            <a:p>
              <a:r>
                <a:rPr lang="zh-CN" altLang="en-US" dirty="0">
                  <a:solidFill>
                    <a:schemeClr val="tx1">
                      <a:lumMod val="75000"/>
                      <a:lumOff val="25000"/>
                    </a:schemeClr>
                  </a:solidFill>
                  <a:cs typeface="+mn-ea"/>
                  <a:sym typeface="+mn-lt"/>
                </a:rPr>
                <a:t>情商训练</a:t>
              </a:r>
              <a:endParaRPr lang="zh-CN" altLang="en-US" dirty="0">
                <a:solidFill>
                  <a:schemeClr val="tx1">
                    <a:lumMod val="75000"/>
                    <a:lumOff val="25000"/>
                  </a:schemeClr>
                </a:solidFill>
              </a:endParaRPr>
            </a:p>
          </p:txBody>
        </p:sp>
      </p:grpSp>
      <p:grpSp>
        <p:nvGrpSpPr>
          <p:cNvPr id="3" name="组合 2"/>
          <p:cNvGrpSpPr/>
          <p:nvPr/>
        </p:nvGrpSpPr>
        <p:grpSpPr>
          <a:xfrm>
            <a:off x="2911243" y="4449742"/>
            <a:ext cx="3007529" cy="673038"/>
            <a:chOff x="2340158" y="4971568"/>
            <a:chExt cx="3007529" cy="673038"/>
          </a:xfrm>
        </p:grpSpPr>
        <p:grpSp>
          <p:nvGrpSpPr>
            <p:cNvPr id="29" name="组合 28"/>
            <p:cNvGrpSpPr/>
            <p:nvPr/>
          </p:nvGrpSpPr>
          <p:grpSpPr>
            <a:xfrm>
              <a:off x="2340158" y="4971568"/>
              <a:ext cx="686168" cy="673038"/>
              <a:chOff x="3040277" y="2457118"/>
              <a:chExt cx="1463476" cy="1435472"/>
            </a:xfrm>
          </p:grpSpPr>
          <p:sp>
            <p:nvSpPr>
              <p:cNvPr id="30" name="任意多边形 10"/>
              <p:cNvSpPr/>
              <p:nvPr/>
            </p:nvSpPr>
            <p:spPr>
              <a:xfrm>
                <a:off x="3040277" y="2457118"/>
                <a:ext cx="1463476" cy="1435472"/>
              </a:xfrm>
              <a:custGeom>
                <a:avLst/>
                <a:gdLst>
                  <a:gd name="connsiteX0" fmla="*/ 305986 w 1622438"/>
                  <a:gd name="connsiteY0" fmla="*/ 316660 h 1586858"/>
                  <a:gd name="connsiteX1" fmla="*/ 149435 w 1622438"/>
                  <a:gd name="connsiteY1" fmla="*/ 277522 h 1586858"/>
                  <a:gd name="connsiteX2" fmla="*/ 0 w 1622438"/>
                  <a:gd name="connsiteY2" fmla="*/ 402052 h 1586858"/>
                  <a:gd name="connsiteX3" fmla="*/ 3558 w 1622438"/>
                  <a:gd name="connsiteY3" fmla="*/ 1046045 h 1586858"/>
                  <a:gd name="connsiteX4" fmla="*/ 174341 w 1622438"/>
                  <a:gd name="connsiteY4" fmla="*/ 1330684 h 1586858"/>
                  <a:gd name="connsiteX5" fmla="*/ 291754 w 1622438"/>
                  <a:gd name="connsiteY5" fmla="*/ 1320010 h 1586858"/>
                  <a:gd name="connsiteX6" fmla="*/ 259732 w 1622438"/>
                  <a:gd name="connsiteY6" fmla="*/ 1437423 h 1586858"/>
                  <a:gd name="connsiteX7" fmla="*/ 416283 w 1622438"/>
                  <a:gd name="connsiteY7" fmla="*/ 1586858 h 1586858"/>
                  <a:gd name="connsiteX8" fmla="*/ 1152785 w 1622438"/>
                  <a:gd name="connsiteY8" fmla="*/ 1565510 h 1586858"/>
                  <a:gd name="connsiteX9" fmla="*/ 1348473 w 1622438"/>
                  <a:gd name="connsiteY9" fmla="*/ 1412517 h 1586858"/>
                  <a:gd name="connsiteX10" fmla="*/ 1330683 w 1622438"/>
                  <a:gd name="connsiteY10" fmla="*/ 1241734 h 1586858"/>
                  <a:gd name="connsiteX11" fmla="*/ 1483676 w 1622438"/>
                  <a:gd name="connsiteY11" fmla="*/ 1266640 h 1586858"/>
                  <a:gd name="connsiteX12" fmla="*/ 1615322 w 1622438"/>
                  <a:gd name="connsiteY12" fmla="*/ 1134995 h 1586858"/>
                  <a:gd name="connsiteX13" fmla="*/ 1622438 w 1622438"/>
                  <a:gd name="connsiteY13" fmla="*/ 423399 h 1586858"/>
                  <a:gd name="connsiteX14" fmla="*/ 1480118 w 1622438"/>
                  <a:gd name="connsiteY14" fmla="*/ 273964 h 1586858"/>
                  <a:gd name="connsiteX15" fmla="*/ 1334241 w 1622438"/>
                  <a:gd name="connsiteY15" fmla="*/ 298870 h 1586858"/>
                  <a:gd name="connsiteX16" fmla="*/ 1369821 w 1622438"/>
                  <a:gd name="connsiteY16" fmla="*/ 163667 h 1586858"/>
                  <a:gd name="connsiteX17" fmla="*/ 1170574 w 1622438"/>
                  <a:gd name="connsiteY17" fmla="*/ 32022 h 1586858"/>
                  <a:gd name="connsiteX18" fmla="*/ 501675 w 1622438"/>
                  <a:gd name="connsiteY18" fmla="*/ 0 h 1586858"/>
                  <a:gd name="connsiteX19" fmla="*/ 256174 w 1622438"/>
                  <a:gd name="connsiteY19" fmla="*/ 103182 h 1586858"/>
                  <a:gd name="connsiteX20" fmla="*/ 305986 w 1622438"/>
                  <a:gd name="connsiteY20" fmla="*/ 316660 h 1586858"/>
                  <a:gd name="connsiteX0-1" fmla="*/ 305986 w 1622438"/>
                  <a:gd name="connsiteY0-2" fmla="*/ 328669 h 1598867"/>
                  <a:gd name="connsiteX1-3" fmla="*/ 149435 w 1622438"/>
                  <a:gd name="connsiteY1-4" fmla="*/ 289531 h 1598867"/>
                  <a:gd name="connsiteX2-5" fmla="*/ 0 w 1622438"/>
                  <a:gd name="connsiteY2-6" fmla="*/ 414061 h 1598867"/>
                  <a:gd name="connsiteX3-7" fmla="*/ 3558 w 1622438"/>
                  <a:gd name="connsiteY3-8" fmla="*/ 1058054 h 1598867"/>
                  <a:gd name="connsiteX4-9" fmla="*/ 174341 w 1622438"/>
                  <a:gd name="connsiteY4-10" fmla="*/ 1342693 h 1598867"/>
                  <a:gd name="connsiteX5-11" fmla="*/ 291754 w 1622438"/>
                  <a:gd name="connsiteY5-12" fmla="*/ 1332019 h 1598867"/>
                  <a:gd name="connsiteX6-13" fmla="*/ 259732 w 1622438"/>
                  <a:gd name="connsiteY6-14" fmla="*/ 1449432 h 1598867"/>
                  <a:gd name="connsiteX7-15" fmla="*/ 416283 w 1622438"/>
                  <a:gd name="connsiteY7-16" fmla="*/ 1598867 h 1598867"/>
                  <a:gd name="connsiteX8-17" fmla="*/ 1152785 w 1622438"/>
                  <a:gd name="connsiteY8-18" fmla="*/ 1577519 h 1598867"/>
                  <a:gd name="connsiteX9-19" fmla="*/ 1348473 w 1622438"/>
                  <a:gd name="connsiteY9-20" fmla="*/ 1424526 h 1598867"/>
                  <a:gd name="connsiteX10-21" fmla="*/ 1330683 w 1622438"/>
                  <a:gd name="connsiteY10-22" fmla="*/ 1253743 h 1598867"/>
                  <a:gd name="connsiteX11-23" fmla="*/ 1483676 w 1622438"/>
                  <a:gd name="connsiteY11-24" fmla="*/ 1278649 h 1598867"/>
                  <a:gd name="connsiteX12-25" fmla="*/ 1615322 w 1622438"/>
                  <a:gd name="connsiteY12-26" fmla="*/ 1147004 h 1598867"/>
                  <a:gd name="connsiteX13-27" fmla="*/ 1622438 w 1622438"/>
                  <a:gd name="connsiteY13-28" fmla="*/ 435408 h 1598867"/>
                  <a:gd name="connsiteX14-29" fmla="*/ 1480118 w 1622438"/>
                  <a:gd name="connsiteY14-30" fmla="*/ 285973 h 1598867"/>
                  <a:gd name="connsiteX15-31" fmla="*/ 1334241 w 1622438"/>
                  <a:gd name="connsiteY15-32" fmla="*/ 310879 h 1598867"/>
                  <a:gd name="connsiteX16-33" fmla="*/ 1369821 w 1622438"/>
                  <a:gd name="connsiteY16-34" fmla="*/ 175676 h 1598867"/>
                  <a:gd name="connsiteX17-35" fmla="*/ 1170574 w 1622438"/>
                  <a:gd name="connsiteY17-36" fmla="*/ 44031 h 1598867"/>
                  <a:gd name="connsiteX18-37" fmla="*/ 501675 w 1622438"/>
                  <a:gd name="connsiteY18-38" fmla="*/ 12009 h 1598867"/>
                  <a:gd name="connsiteX19-39" fmla="*/ 256174 w 1622438"/>
                  <a:gd name="connsiteY19-40" fmla="*/ 115191 h 1598867"/>
                  <a:gd name="connsiteX20-41" fmla="*/ 305986 w 1622438"/>
                  <a:gd name="connsiteY20-42" fmla="*/ 328669 h 1598867"/>
                  <a:gd name="connsiteX0-43" fmla="*/ 305986 w 1622438"/>
                  <a:gd name="connsiteY0-44" fmla="*/ 328669 h 1598867"/>
                  <a:gd name="connsiteX1-45" fmla="*/ 149435 w 1622438"/>
                  <a:gd name="connsiteY1-46" fmla="*/ 289531 h 1598867"/>
                  <a:gd name="connsiteX2-47" fmla="*/ 0 w 1622438"/>
                  <a:gd name="connsiteY2-48" fmla="*/ 414061 h 1598867"/>
                  <a:gd name="connsiteX3-49" fmla="*/ 3558 w 1622438"/>
                  <a:gd name="connsiteY3-50" fmla="*/ 1058054 h 1598867"/>
                  <a:gd name="connsiteX4-51" fmla="*/ 174341 w 1622438"/>
                  <a:gd name="connsiteY4-52" fmla="*/ 1342693 h 1598867"/>
                  <a:gd name="connsiteX5-53" fmla="*/ 291754 w 1622438"/>
                  <a:gd name="connsiteY5-54" fmla="*/ 1332019 h 1598867"/>
                  <a:gd name="connsiteX6-55" fmla="*/ 259732 w 1622438"/>
                  <a:gd name="connsiteY6-56" fmla="*/ 1449432 h 1598867"/>
                  <a:gd name="connsiteX7-57" fmla="*/ 416283 w 1622438"/>
                  <a:gd name="connsiteY7-58" fmla="*/ 1598867 h 1598867"/>
                  <a:gd name="connsiteX8-59" fmla="*/ 1152785 w 1622438"/>
                  <a:gd name="connsiteY8-60" fmla="*/ 1577519 h 1598867"/>
                  <a:gd name="connsiteX9-61" fmla="*/ 1348473 w 1622438"/>
                  <a:gd name="connsiteY9-62" fmla="*/ 1424526 h 1598867"/>
                  <a:gd name="connsiteX10-63" fmla="*/ 1330683 w 1622438"/>
                  <a:gd name="connsiteY10-64" fmla="*/ 1253743 h 1598867"/>
                  <a:gd name="connsiteX11-65" fmla="*/ 1483676 w 1622438"/>
                  <a:gd name="connsiteY11-66" fmla="*/ 1278649 h 1598867"/>
                  <a:gd name="connsiteX12-67" fmla="*/ 1615322 w 1622438"/>
                  <a:gd name="connsiteY12-68" fmla="*/ 1147004 h 1598867"/>
                  <a:gd name="connsiteX13-69" fmla="*/ 1622438 w 1622438"/>
                  <a:gd name="connsiteY13-70" fmla="*/ 435408 h 1598867"/>
                  <a:gd name="connsiteX14-71" fmla="*/ 1480118 w 1622438"/>
                  <a:gd name="connsiteY14-72" fmla="*/ 285973 h 1598867"/>
                  <a:gd name="connsiteX15-73" fmla="*/ 1334241 w 1622438"/>
                  <a:gd name="connsiteY15-74" fmla="*/ 310879 h 1598867"/>
                  <a:gd name="connsiteX16-75" fmla="*/ 1369821 w 1622438"/>
                  <a:gd name="connsiteY16-76" fmla="*/ 175676 h 1598867"/>
                  <a:gd name="connsiteX17-77" fmla="*/ 1170574 w 1622438"/>
                  <a:gd name="connsiteY17-78" fmla="*/ 44031 h 1598867"/>
                  <a:gd name="connsiteX18-79" fmla="*/ 501675 w 1622438"/>
                  <a:gd name="connsiteY18-80" fmla="*/ 12009 h 1598867"/>
                  <a:gd name="connsiteX19-81" fmla="*/ 256174 w 1622438"/>
                  <a:gd name="connsiteY19-82" fmla="*/ 115191 h 1598867"/>
                  <a:gd name="connsiteX20-83" fmla="*/ 305986 w 1622438"/>
                  <a:gd name="connsiteY20-84" fmla="*/ 328669 h 1598867"/>
                  <a:gd name="connsiteX0-85" fmla="*/ 305986 w 1622438"/>
                  <a:gd name="connsiteY0-86" fmla="*/ 328669 h 1598867"/>
                  <a:gd name="connsiteX1-87" fmla="*/ 149435 w 1622438"/>
                  <a:gd name="connsiteY1-88" fmla="*/ 289531 h 1598867"/>
                  <a:gd name="connsiteX2-89" fmla="*/ 0 w 1622438"/>
                  <a:gd name="connsiteY2-90" fmla="*/ 414061 h 1598867"/>
                  <a:gd name="connsiteX3-91" fmla="*/ 3558 w 1622438"/>
                  <a:gd name="connsiteY3-92" fmla="*/ 1058054 h 1598867"/>
                  <a:gd name="connsiteX4-93" fmla="*/ 174341 w 1622438"/>
                  <a:gd name="connsiteY4-94" fmla="*/ 1342693 h 1598867"/>
                  <a:gd name="connsiteX5-95" fmla="*/ 291754 w 1622438"/>
                  <a:gd name="connsiteY5-96" fmla="*/ 1332019 h 1598867"/>
                  <a:gd name="connsiteX6-97" fmla="*/ 259732 w 1622438"/>
                  <a:gd name="connsiteY6-98" fmla="*/ 1449432 h 1598867"/>
                  <a:gd name="connsiteX7-99" fmla="*/ 416283 w 1622438"/>
                  <a:gd name="connsiteY7-100" fmla="*/ 1598867 h 1598867"/>
                  <a:gd name="connsiteX8-101" fmla="*/ 1152785 w 1622438"/>
                  <a:gd name="connsiteY8-102" fmla="*/ 1577519 h 1598867"/>
                  <a:gd name="connsiteX9-103" fmla="*/ 1348473 w 1622438"/>
                  <a:gd name="connsiteY9-104" fmla="*/ 1424526 h 1598867"/>
                  <a:gd name="connsiteX10-105" fmla="*/ 1330683 w 1622438"/>
                  <a:gd name="connsiteY10-106" fmla="*/ 1253743 h 1598867"/>
                  <a:gd name="connsiteX11-107" fmla="*/ 1483676 w 1622438"/>
                  <a:gd name="connsiteY11-108" fmla="*/ 1278649 h 1598867"/>
                  <a:gd name="connsiteX12-109" fmla="*/ 1615322 w 1622438"/>
                  <a:gd name="connsiteY12-110" fmla="*/ 1147004 h 1598867"/>
                  <a:gd name="connsiteX13-111" fmla="*/ 1622438 w 1622438"/>
                  <a:gd name="connsiteY13-112" fmla="*/ 435408 h 1598867"/>
                  <a:gd name="connsiteX14-113" fmla="*/ 1480118 w 1622438"/>
                  <a:gd name="connsiteY14-114" fmla="*/ 285973 h 1598867"/>
                  <a:gd name="connsiteX15-115" fmla="*/ 1334241 w 1622438"/>
                  <a:gd name="connsiteY15-116" fmla="*/ 310879 h 1598867"/>
                  <a:gd name="connsiteX16-117" fmla="*/ 1369821 w 1622438"/>
                  <a:gd name="connsiteY16-118" fmla="*/ 175676 h 1598867"/>
                  <a:gd name="connsiteX17-119" fmla="*/ 1170574 w 1622438"/>
                  <a:gd name="connsiteY17-120" fmla="*/ 44031 h 1598867"/>
                  <a:gd name="connsiteX18-121" fmla="*/ 501675 w 1622438"/>
                  <a:gd name="connsiteY18-122" fmla="*/ 12009 h 1598867"/>
                  <a:gd name="connsiteX19-123" fmla="*/ 256174 w 1622438"/>
                  <a:gd name="connsiteY19-124" fmla="*/ 115191 h 1598867"/>
                  <a:gd name="connsiteX20-125" fmla="*/ 305986 w 1622438"/>
                  <a:gd name="connsiteY20-126" fmla="*/ 328669 h 1598867"/>
                  <a:gd name="connsiteX0-127" fmla="*/ 305986 w 1622438"/>
                  <a:gd name="connsiteY0-128" fmla="*/ 328669 h 1598867"/>
                  <a:gd name="connsiteX1-129" fmla="*/ 149435 w 1622438"/>
                  <a:gd name="connsiteY1-130" fmla="*/ 289531 h 1598867"/>
                  <a:gd name="connsiteX2-131" fmla="*/ 0 w 1622438"/>
                  <a:gd name="connsiteY2-132" fmla="*/ 414061 h 1598867"/>
                  <a:gd name="connsiteX3-133" fmla="*/ 3558 w 1622438"/>
                  <a:gd name="connsiteY3-134" fmla="*/ 1058054 h 1598867"/>
                  <a:gd name="connsiteX4-135" fmla="*/ 174341 w 1622438"/>
                  <a:gd name="connsiteY4-136" fmla="*/ 1342693 h 1598867"/>
                  <a:gd name="connsiteX5-137" fmla="*/ 291754 w 1622438"/>
                  <a:gd name="connsiteY5-138" fmla="*/ 1332019 h 1598867"/>
                  <a:gd name="connsiteX6-139" fmla="*/ 259732 w 1622438"/>
                  <a:gd name="connsiteY6-140" fmla="*/ 1449432 h 1598867"/>
                  <a:gd name="connsiteX7-141" fmla="*/ 416283 w 1622438"/>
                  <a:gd name="connsiteY7-142" fmla="*/ 1598867 h 1598867"/>
                  <a:gd name="connsiteX8-143" fmla="*/ 1152785 w 1622438"/>
                  <a:gd name="connsiteY8-144" fmla="*/ 1577519 h 1598867"/>
                  <a:gd name="connsiteX9-145" fmla="*/ 1348473 w 1622438"/>
                  <a:gd name="connsiteY9-146" fmla="*/ 1424526 h 1598867"/>
                  <a:gd name="connsiteX10-147" fmla="*/ 1330683 w 1622438"/>
                  <a:gd name="connsiteY10-148" fmla="*/ 1253743 h 1598867"/>
                  <a:gd name="connsiteX11-149" fmla="*/ 1483676 w 1622438"/>
                  <a:gd name="connsiteY11-150" fmla="*/ 1278649 h 1598867"/>
                  <a:gd name="connsiteX12-151" fmla="*/ 1615322 w 1622438"/>
                  <a:gd name="connsiteY12-152" fmla="*/ 1147004 h 1598867"/>
                  <a:gd name="connsiteX13-153" fmla="*/ 1622438 w 1622438"/>
                  <a:gd name="connsiteY13-154" fmla="*/ 435408 h 1598867"/>
                  <a:gd name="connsiteX14-155" fmla="*/ 1480118 w 1622438"/>
                  <a:gd name="connsiteY14-156" fmla="*/ 285973 h 1598867"/>
                  <a:gd name="connsiteX15-157" fmla="*/ 1334241 w 1622438"/>
                  <a:gd name="connsiteY15-158" fmla="*/ 310879 h 1598867"/>
                  <a:gd name="connsiteX16-159" fmla="*/ 1369821 w 1622438"/>
                  <a:gd name="connsiteY16-160" fmla="*/ 175676 h 1598867"/>
                  <a:gd name="connsiteX17-161" fmla="*/ 1170574 w 1622438"/>
                  <a:gd name="connsiteY17-162" fmla="*/ 44031 h 1598867"/>
                  <a:gd name="connsiteX18-163" fmla="*/ 501675 w 1622438"/>
                  <a:gd name="connsiteY18-164" fmla="*/ 12009 h 1598867"/>
                  <a:gd name="connsiteX19-165" fmla="*/ 256174 w 1622438"/>
                  <a:gd name="connsiteY19-166" fmla="*/ 115191 h 1598867"/>
                  <a:gd name="connsiteX20-167" fmla="*/ 305986 w 1622438"/>
                  <a:gd name="connsiteY20-168" fmla="*/ 328669 h 1598867"/>
                  <a:gd name="connsiteX0-169" fmla="*/ 305986 w 1622438"/>
                  <a:gd name="connsiteY0-170" fmla="*/ 328669 h 1598867"/>
                  <a:gd name="connsiteX1-171" fmla="*/ 149435 w 1622438"/>
                  <a:gd name="connsiteY1-172" fmla="*/ 289531 h 1598867"/>
                  <a:gd name="connsiteX2-173" fmla="*/ 0 w 1622438"/>
                  <a:gd name="connsiteY2-174" fmla="*/ 414061 h 1598867"/>
                  <a:gd name="connsiteX3-175" fmla="*/ 3558 w 1622438"/>
                  <a:gd name="connsiteY3-176" fmla="*/ 1058054 h 1598867"/>
                  <a:gd name="connsiteX4-177" fmla="*/ 174341 w 1622438"/>
                  <a:gd name="connsiteY4-178" fmla="*/ 1342693 h 1598867"/>
                  <a:gd name="connsiteX5-179" fmla="*/ 291754 w 1622438"/>
                  <a:gd name="connsiteY5-180" fmla="*/ 1332019 h 1598867"/>
                  <a:gd name="connsiteX6-181" fmla="*/ 259732 w 1622438"/>
                  <a:gd name="connsiteY6-182" fmla="*/ 1449432 h 1598867"/>
                  <a:gd name="connsiteX7-183" fmla="*/ 416283 w 1622438"/>
                  <a:gd name="connsiteY7-184" fmla="*/ 1598867 h 1598867"/>
                  <a:gd name="connsiteX8-185" fmla="*/ 1152785 w 1622438"/>
                  <a:gd name="connsiteY8-186" fmla="*/ 1577519 h 1598867"/>
                  <a:gd name="connsiteX9-187" fmla="*/ 1348473 w 1622438"/>
                  <a:gd name="connsiteY9-188" fmla="*/ 1424526 h 1598867"/>
                  <a:gd name="connsiteX10-189" fmla="*/ 1330683 w 1622438"/>
                  <a:gd name="connsiteY10-190" fmla="*/ 1253743 h 1598867"/>
                  <a:gd name="connsiteX11-191" fmla="*/ 1483676 w 1622438"/>
                  <a:gd name="connsiteY11-192" fmla="*/ 1278649 h 1598867"/>
                  <a:gd name="connsiteX12-193" fmla="*/ 1615322 w 1622438"/>
                  <a:gd name="connsiteY12-194" fmla="*/ 1147004 h 1598867"/>
                  <a:gd name="connsiteX13-195" fmla="*/ 1622438 w 1622438"/>
                  <a:gd name="connsiteY13-196" fmla="*/ 435408 h 1598867"/>
                  <a:gd name="connsiteX14-197" fmla="*/ 1480118 w 1622438"/>
                  <a:gd name="connsiteY14-198" fmla="*/ 285973 h 1598867"/>
                  <a:gd name="connsiteX15-199" fmla="*/ 1334241 w 1622438"/>
                  <a:gd name="connsiteY15-200" fmla="*/ 310879 h 1598867"/>
                  <a:gd name="connsiteX16-201" fmla="*/ 1369821 w 1622438"/>
                  <a:gd name="connsiteY16-202" fmla="*/ 175676 h 1598867"/>
                  <a:gd name="connsiteX17-203" fmla="*/ 1170574 w 1622438"/>
                  <a:gd name="connsiteY17-204" fmla="*/ 44031 h 1598867"/>
                  <a:gd name="connsiteX18-205" fmla="*/ 501675 w 1622438"/>
                  <a:gd name="connsiteY18-206" fmla="*/ 12009 h 1598867"/>
                  <a:gd name="connsiteX19-207" fmla="*/ 268011 w 1622438"/>
                  <a:gd name="connsiteY19-208" fmla="*/ 112231 h 1598867"/>
                  <a:gd name="connsiteX20-209" fmla="*/ 305986 w 1622438"/>
                  <a:gd name="connsiteY20-210" fmla="*/ 328669 h 1598867"/>
                  <a:gd name="connsiteX0-211" fmla="*/ 305986 w 1622438"/>
                  <a:gd name="connsiteY0-212" fmla="*/ 328669 h 1598867"/>
                  <a:gd name="connsiteX1-213" fmla="*/ 149435 w 1622438"/>
                  <a:gd name="connsiteY1-214" fmla="*/ 289531 h 1598867"/>
                  <a:gd name="connsiteX2-215" fmla="*/ 0 w 1622438"/>
                  <a:gd name="connsiteY2-216" fmla="*/ 414061 h 1598867"/>
                  <a:gd name="connsiteX3-217" fmla="*/ 3558 w 1622438"/>
                  <a:gd name="connsiteY3-218" fmla="*/ 1058054 h 1598867"/>
                  <a:gd name="connsiteX4-219" fmla="*/ 174341 w 1622438"/>
                  <a:gd name="connsiteY4-220" fmla="*/ 1342693 h 1598867"/>
                  <a:gd name="connsiteX5-221" fmla="*/ 291754 w 1622438"/>
                  <a:gd name="connsiteY5-222" fmla="*/ 1332019 h 1598867"/>
                  <a:gd name="connsiteX6-223" fmla="*/ 259732 w 1622438"/>
                  <a:gd name="connsiteY6-224" fmla="*/ 1449432 h 1598867"/>
                  <a:gd name="connsiteX7-225" fmla="*/ 416283 w 1622438"/>
                  <a:gd name="connsiteY7-226" fmla="*/ 1598867 h 1598867"/>
                  <a:gd name="connsiteX8-227" fmla="*/ 1152785 w 1622438"/>
                  <a:gd name="connsiteY8-228" fmla="*/ 1577519 h 1598867"/>
                  <a:gd name="connsiteX9-229" fmla="*/ 1348473 w 1622438"/>
                  <a:gd name="connsiteY9-230" fmla="*/ 1424526 h 1598867"/>
                  <a:gd name="connsiteX10-231" fmla="*/ 1330683 w 1622438"/>
                  <a:gd name="connsiteY10-232" fmla="*/ 1253743 h 1598867"/>
                  <a:gd name="connsiteX11-233" fmla="*/ 1483676 w 1622438"/>
                  <a:gd name="connsiteY11-234" fmla="*/ 1278649 h 1598867"/>
                  <a:gd name="connsiteX12-235" fmla="*/ 1615322 w 1622438"/>
                  <a:gd name="connsiteY12-236" fmla="*/ 1147004 h 1598867"/>
                  <a:gd name="connsiteX13-237" fmla="*/ 1622438 w 1622438"/>
                  <a:gd name="connsiteY13-238" fmla="*/ 435408 h 1598867"/>
                  <a:gd name="connsiteX14-239" fmla="*/ 1480118 w 1622438"/>
                  <a:gd name="connsiteY14-240" fmla="*/ 285973 h 1598867"/>
                  <a:gd name="connsiteX15-241" fmla="*/ 1334241 w 1622438"/>
                  <a:gd name="connsiteY15-242" fmla="*/ 310879 h 1598867"/>
                  <a:gd name="connsiteX16-243" fmla="*/ 1369821 w 1622438"/>
                  <a:gd name="connsiteY16-244" fmla="*/ 175676 h 1598867"/>
                  <a:gd name="connsiteX17-245" fmla="*/ 1170574 w 1622438"/>
                  <a:gd name="connsiteY17-246" fmla="*/ 44031 h 1598867"/>
                  <a:gd name="connsiteX18-247" fmla="*/ 501675 w 1622438"/>
                  <a:gd name="connsiteY18-248" fmla="*/ 12009 h 1598867"/>
                  <a:gd name="connsiteX19-249" fmla="*/ 268011 w 1622438"/>
                  <a:gd name="connsiteY19-250" fmla="*/ 112231 h 1598867"/>
                  <a:gd name="connsiteX20-251" fmla="*/ 305986 w 1622438"/>
                  <a:gd name="connsiteY20-252" fmla="*/ 328669 h 1598867"/>
                  <a:gd name="connsiteX0-253" fmla="*/ 305986 w 1622438"/>
                  <a:gd name="connsiteY0-254" fmla="*/ 328669 h 1598867"/>
                  <a:gd name="connsiteX1-255" fmla="*/ 149435 w 1622438"/>
                  <a:gd name="connsiteY1-256" fmla="*/ 289531 h 1598867"/>
                  <a:gd name="connsiteX2-257" fmla="*/ 0 w 1622438"/>
                  <a:gd name="connsiteY2-258" fmla="*/ 414061 h 1598867"/>
                  <a:gd name="connsiteX3-259" fmla="*/ 3558 w 1622438"/>
                  <a:gd name="connsiteY3-260" fmla="*/ 1058054 h 1598867"/>
                  <a:gd name="connsiteX4-261" fmla="*/ 174341 w 1622438"/>
                  <a:gd name="connsiteY4-262" fmla="*/ 1342693 h 1598867"/>
                  <a:gd name="connsiteX5-263" fmla="*/ 291754 w 1622438"/>
                  <a:gd name="connsiteY5-264" fmla="*/ 1332019 h 1598867"/>
                  <a:gd name="connsiteX6-265" fmla="*/ 259732 w 1622438"/>
                  <a:gd name="connsiteY6-266" fmla="*/ 1449432 h 1598867"/>
                  <a:gd name="connsiteX7-267" fmla="*/ 416283 w 1622438"/>
                  <a:gd name="connsiteY7-268" fmla="*/ 1598867 h 1598867"/>
                  <a:gd name="connsiteX8-269" fmla="*/ 1152785 w 1622438"/>
                  <a:gd name="connsiteY8-270" fmla="*/ 1577519 h 1598867"/>
                  <a:gd name="connsiteX9-271" fmla="*/ 1348473 w 1622438"/>
                  <a:gd name="connsiteY9-272" fmla="*/ 1424526 h 1598867"/>
                  <a:gd name="connsiteX10-273" fmla="*/ 1330683 w 1622438"/>
                  <a:gd name="connsiteY10-274" fmla="*/ 1253743 h 1598867"/>
                  <a:gd name="connsiteX11-275" fmla="*/ 1483676 w 1622438"/>
                  <a:gd name="connsiteY11-276" fmla="*/ 1278649 h 1598867"/>
                  <a:gd name="connsiteX12-277" fmla="*/ 1615322 w 1622438"/>
                  <a:gd name="connsiteY12-278" fmla="*/ 1147004 h 1598867"/>
                  <a:gd name="connsiteX13-279" fmla="*/ 1622438 w 1622438"/>
                  <a:gd name="connsiteY13-280" fmla="*/ 435408 h 1598867"/>
                  <a:gd name="connsiteX14-281" fmla="*/ 1480118 w 1622438"/>
                  <a:gd name="connsiteY14-282" fmla="*/ 285973 h 1598867"/>
                  <a:gd name="connsiteX15-283" fmla="*/ 1334241 w 1622438"/>
                  <a:gd name="connsiteY15-284" fmla="*/ 310879 h 1598867"/>
                  <a:gd name="connsiteX16-285" fmla="*/ 1369821 w 1622438"/>
                  <a:gd name="connsiteY16-286" fmla="*/ 175676 h 1598867"/>
                  <a:gd name="connsiteX17-287" fmla="*/ 1170574 w 1622438"/>
                  <a:gd name="connsiteY17-288" fmla="*/ 44031 h 1598867"/>
                  <a:gd name="connsiteX18-289" fmla="*/ 501675 w 1622438"/>
                  <a:gd name="connsiteY18-290" fmla="*/ 12009 h 1598867"/>
                  <a:gd name="connsiteX19-291" fmla="*/ 268011 w 1622438"/>
                  <a:gd name="connsiteY19-292" fmla="*/ 112231 h 1598867"/>
                  <a:gd name="connsiteX20-293" fmla="*/ 305986 w 1622438"/>
                  <a:gd name="connsiteY20-294" fmla="*/ 328669 h 1598867"/>
                  <a:gd name="connsiteX0-295" fmla="*/ 305986 w 1622438"/>
                  <a:gd name="connsiteY0-296" fmla="*/ 328669 h 1598867"/>
                  <a:gd name="connsiteX1-297" fmla="*/ 149435 w 1622438"/>
                  <a:gd name="connsiteY1-298" fmla="*/ 289531 h 1598867"/>
                  <a:gd name="connsiteX2-299" fmla="*/ 0 w 1622438"/>
                  <a:gd name="connsiteY2-300" fmla="*/ 414061 h 1598867"/>
                  <a:gd name="connsiteX3-301" fmla="*/ 3558 w 1622438"/>
                  <a:gd name="connsiteY3-302" fmla="*/ 1058054 h 1598867"/>
                  <a:gd name="connsiteX4-303" fmla="*/ 174341 w 1622438"/>
                  <a:gd name="connsiteY4-304" fmla="*/ 1342693 h 1598867"/>
                  <a:gd name="connsiteX5-305" fmla="*/ 291754 w 1622438"/>
                  <a:gd name="connsiteY5-306" fmla="*/ 1332019 h 1598867"/>
                  <a:gd name="connsiteX6-307" fmla="*/ 259732 w 1622438"/>
                  <a:gd name="connsiteY6-308" fmla="*/ 1449432 h 1598867"/>
                  <a:gd name="connsiteX7-309" fmla="*/ 416283 w 1622438"/>
                  <a:gd name="connsiteY7-310" fmla="*/ 1598867 h 1598867"/>
                  <a:gd name="connsiteX8-311" fmla="*/ 1152785 w 1622438"/>
                  <a:gd name="connsiteY8-312" fmla="*/ 1577519 h 1598867"/>
                  <a:gd name="connsiteX9-313" fmla="*/ 1348473 w 1622438"/>
                  <a:gd name="connsiteY9-314" fmla="*/ 1424526 h 1598867"/>
                  <a:gd name="connsiteX10-315" fmla="*/ 1330683 w 1622438"/>
                  <a:gd name="connsiteY10-316" fmla="*/ 1253743 h 1598867"/>
                  <a:gd name="connsiteX11-317" fmla="*/ 1483676 w 1622438"/>
                  <a:gd name="connsiteY11-318" fmla="*/ 1278649 h 1598867"/>
                  <a:gd name="connsiteX12-319" fmla="*/ 1615322 w 1622438"/>
                  <a:gd name="connsiteY12-320" fmla="*/ 1147004 h 1598867"/>
                  <a:gd name="connsiteX13-321" fmla="*/ 1622438 w 1622438"/>
                  <a:gd name="connsiteY13-322" fmla="*/ 435408 h 1598867"/>
                  <a:gd name="connsiteX14-323" fmla="*/ 1480118 w 1622438"/>
                  <a:gd name="connsiteY14-324" fmla="*/ 285973 h 1598867"/>
                  <a:gd name="connsiteX15-325" fmla="*/ 1334241 w 1622438"/>
                  <a:gd name="connsiteY15-326" fmla="*/ 310879 h 1598867"/>
                  <a:gd name="connsiteX16-327" fmla="*/ 1369821 w 1622438"/>
                  <a:gd name="connsiteY16-328" fmla="*/ 175676 h 1598867"/>
                  <a:gd name="connsiteX17-329" fmla="*/ 1170574 w 1622438"/>
                  <a:gd name="connsiteY17-330" fmla="*/ 44031 h 1598867"/>
                  <a:gd name="connsiteX18-331" fmla="*/ 501675 w 1622438"/>
                  <a:gd name="connsiteY18-332" fmla="*/ 12009 h 1598867"/>
                  <a:gd name="connsiteX19-333" fmla="*/ 282807 w 1622438"/>
                  <a:gd name="connsiteY19-334" fmla="*/ 106313 h 1598867"/>
                  <a:gd name="connsiteX20-335" fmla="*/ 305986 w 1622438"/>
                  <a:gd name="connsiteY20-336" fmla="*/ 328669 h 1598867"/>
                  <a:gd name="connsiteX0-337" fmla="*/ 305986 w 1622438"/>
                  <a:gd name="connsiteY0-338" fmla="*/ 328669 h 1598867"/>
                  <a:gd name="connsiteX1-339" fmla="*/ 149435 w 1622438"/>
                  <a:gd name="connsiteY1-340" fmla="*/ 289531 h 1598867"/>
                  <a:gd name="connsiteX2-341" fmla="*/ 0 w 1622438"/>
                  <a:gd name="connsiteY2-342" fmla="*/ 414061 h 1598867"/>
                  <a:gd name="connsiteX3-343" fmla="*/ 3558 w 1622438"/>
                  <a:gd name="connsiteY3-344" fmla="*/ 1058054 h 1598867"/>
                  <a:gd name="connsiteX4-345" fmla="*/ 174341 w 1622438"/>
                  <a:gd name="connsiteY4-346" fmla="*/ 1342693 h 1598867"/>
                  <a:gd name="connsiteX5-347" fmla="*/ 291754 w 1622438"/>
                  <a:gd name="connsiteY5-348" fmla="*/ 1332019 h 1598867"/>
                  <a:gd name="connsiteX6-349" fmla="*/ 259732 w 1622438"/>
                  <a:gd name="connsiteY6-350" fmla="*/ 1449432 h 1598867"/>
                  <a:gd name="connsiteX7-351" fmla="*/ 416283 w 1622438"/>
                  <a:gd name="connsiteY7-352" fmla="*/ 1598867 h 1598867"/>
                  <a:gd name="connsiteX8-353" fmla="*/ 1152785 w 1622438"/>
                  <a:gd name="connsiteY8-354" fmla="*/ 1577519 h 1598867"/>
                  <a:gd name="connsiteX9-355" fmla="*/ 1348473 w 1622438"/>
                  <a:gd name="connsiteY9-356" fmla="*/ 1424526 h 1598867"/>
                  <a:gd name="connsiteX10-357" fmla="*/ 1330683 w 1622438"/>
                  <a:gd name="connsiteY10-358" fmla="*/ 1253743 h 1598867"/>
                  <a:gd name="connsiteX11-359" fmla="*/ 1483676 w 1622438"/>
                  <a:gd name="connsiteY11-360" fmla="*/ 1278649 h 1598867"/>
                  <a:gd name="connsiteX12-361" fmla="*/ 1615322 w 1622438"/>
                  <a:gd name="connsiteY12-362" fmla="*/ 1147004 h 1598867"/>
                  <a:gd name="connsiteX13-363" fmla="*/ 1622438 w 1622438"/>
                  <a:gd name="connsiteY13-364" fmla="*/ 435408 h 1598867"/>
                  <a:gd name="connsiteX14-365" fmla="*/ 1480118 w 1622438"/>
                  <a:gd name="connsiteY14-366" fmla="*/ 285973 h 1598867"/>
                  <a:gd name="connsiteX15-367" fmla="*/ 1334241 w 1622438"/>
                  <a:gd name="connsiteY15-368" fmla="*/ 310879 h 1598867"/>
                  <a:gd name="connsiteX16-369" fmla="*/ 1369821 w 1622438"/>
                  <a:gd name="connsiteY16-370" fmla="*/ 175676 h 1598867"/>
                  <a:gd name="connsiteX17-371" fmla="*/ 1170574 w 1622438"/>
                  <a:gd name="connsiteY17-372" fmla="*/ 44031 h 1598867"/>
                  <a:gd name="connsiteX18-373" fmla="*/ 501675 w 1622438"/>
                  <a:gd name="connsiteY18-374" fmla="*/ 12009 h 1598867"/>
                  <a:gd name="connsiteX19-375" fmla="*/ 282807 w 1622438"/>
                  <a:gd name="connsiteY19-376" fmla="*/ 106313 h 1598867"/>
                  <a:gd name="connsiteX20-377" fmla="*/ 305986 w 1622438"/>
                  <a:gd name="connsiteY20-378" fmla="*/ 328669 h 1598867"/>
                  <a:gd name="connsiteX0-379" fmla="*/ 305986 w 1622438"/>
                  <a:gd name="connsiteY0-380" fmla="*/ 328669 h 1598867"/>
                  <a:gd name="connsiteX1-381" fmla="*/ 149435 w 1622438"/>
                  <a:gd name="connsiteY1-382" fmla="*/ 289531 h 1598867"/>
                  <a:gd name="connsiteX2-383" fmla="*/ 0 w 1622438"/>
                  <a:gd name="connsiteY2-384" fmla="*/ 414061 h 1598867"/>
                  <a:gd name="connsiteX3-385" fmla="*/ 3558 w 1622438"/>
                  <a:gd name="connsiteY3-386" fmla="*/ 1058054 h 1598867"/>
                  <a:gd name="connsiteX4-387" fmla="*/ 174341 w 1622438"/>
                  <a:gd name="connsiteY4-388" fmla="*/ 1342693 h 1598867"/>
                  <a:gd name="connsiteX5-389" fmla="*/ 291754 w 1622438"/>
                  <a:gd name="connsiteY5-390" fmla="*/ 1332019 h 1598867"/>
                  <a:gd name="connsiteX6-391" fmla="*/ 259732 w 1622438"/>
                  <a:gd name="connsiteY6-392" fmla="*/ 1449432 h 1598867"/>
                  <a:gd name="connsiteX7-393" fmla="*/ 416283 w 1622438"/>
                  <a:gd name="connsiteY7-394" fmla="*/ 1598867 h 1598867"/>
                  <a:gd name="connsiteX8-395" fmla="*/ 1152785 w 1622438"/>
                  <a:gd name="connsiteY8-396" fmla="*/ 1577519 h 1598867"/>
                  <a:gd name="connsiteX9-397" fmla="*/ 1348473 w 1622438"/>
                  <a:gd name="connsiteY9-398" fmla="*/ 1424526 h 1598867"/>
                  <a:gd name="connsiteX10-399" fmla="*/ 1330683 w 1622438"/>
                  <a:gd name="connsiteY10-400" fmla="*/ 1253743 h 1598867"/>
                  <a:gd name="connsiteX11-401" fmla="*/ 1483676 w 1622438"/>
                  <a:gd name="connsiteY11-402" fmla="*/ 1278649 h 1598867"/>
                  <a:gd name="connsiteX12-403" fmla="*/ 1615322 w 1622438"/>
                  <a:gd name="connsiteY12-404" fmla="*/ 1147004 h 1598867"/>
                  <a:gd name="connsiteX13-405" fmla="*/ 1622438 w 1622438"/>
                  <a:gd name="connsiteY13-406" fmla="*/ 435408 h 1598867"/>
                  <a:gd name="connsiteX14-407" fmla="*/ 1480118 w 1622438"/>
                  <a:gd name="connsiteY14-408" fmla="*/ 285973 h 1598867"/>
                  <a:gd name="connsiteX15-409" fmla="*/ 1334241 w 1622438"/>
                  <a:gd name="connsiteY15-410" fmla="*/ 310879 h 1598867"/>
                  <a:gd name="connsiteX16-411" fmla="*/ 1369821 w 1622438"/>
                  <a:gd name="connsiteY16-412" fmla="*/ 175676 h 1598867"/>
                  <a:gd name="connsiteX17-413" fmla="*/ 1170574 w 1622438"/>
                  <a:gd name="connsiteY17-414" fmla="*/ 44031 h 1598867"/>
                  <a:gd name="connsiteX18-415" fmla="*/ 501675 w 1622438"/>
                  <a:gd name="connsiteY18-416" fmla="*/ 12009 h 1598867"/>
                  <a:gd name="connsiteX19-417" fmla="*/ 282807 w 1622438"/>
                  <a:gd name="connsiteY19-418" fmla="*/ 106313 h 1598867"/>
                  <a:gd name="connsiteX20-419" fmla="*/ 305986 w 1622438"/>
                  <a:gd name="connsiteY20-420" fmla="*/ 328669 h 1598867"/>
                  <a:gd name="connsiteX0-421" fmla="*/ 305986 w 1622438"/>
                  <a:gd name="connsiteY0-422" fmla="*/ 332410 h 1602608"/>
                  <a:gd name="connsiteX1-423" fmla="*/ 149435 w 1622438"/>
                  <a:gd name="connsiteY1-424" fmla="*/ 293272 h 1602608"/>
                  <a:gd name="connsiteX2-425" fmla="*/ 0 w 1622438"/>
                  <a:gd name="connsiteY2-426" fmla="*/ 417802 h 1602608"/>
                  <a:gd name="connsiteX3-427" fmla="*/ 3558 w 1622438"/>
                  <a:gd name="connsiteY3-428" fmla="*/ 1061795 h 1602608"/>
                  <a:gd name="connsiteX4-429" fmla="*/ 174341 w 1622438"/>
                  <a:gd name="connsiteY4-430" fmla="*/ 1346434 h 1602608"/>
                  <a:gd name="connsiteX5-431" fmla="*/ 291754 w 1622438"/>
                  <a:gd name="connsiteY5-432" fmla="*/ 1335760 h 1602608"/>
                  <a:gd name="connsiteX6-433" fmla="*/ 259732 w 1622438"/>
                  <a:gd name="connsiteY6-434" fmla="*/ 1453173 h 1602608"/>
                  <a:gd name="connsiteX7-435" fmla="*/ 416283 w 1622438"/>
                  <a:gd name="connsiteY7-436" fmla="*/ 1602608 h 1602608"/>
                  <a:gd name="connsiteX8-437" fmla="*/ 1152785 w 1622438"/>
                  <a:gd name="connsiteY8-438" fmla="*/ 1581260 h 1602608"/>
                  <a:gd name="connsiteX9-439" fmla="*/ 1348473 w 1622438"/>
                  <a:gd name="connsiteY9-440" fmla="*/ 1428267 h 1602608"/>
                  <a:gd name="connsiteX10-441" fmla="*/ 1330683 w 1622438"/>
                  <a:gd name="connsiteY10-442" fmla="*/ 1257484 h 1602608"/>
                  <a:gd name="connsiteX11-443" fmla="*/ 1483676 w 1622438"/>
                  <a:gd name="connsiteY11-444" fmla="*/ 1282390 h 1602608"/>
                  <a:gd name="connsiteX12-445" fmla="*/ 1615322 w 1622438"/>
                  <a:gd name="connsiteY12-446" fmla="*/ 1150745 h 1602608"/>
                  <a:gd name="connsiteX13-447" fmla="*/ 1622438 w 1622438"/>
                  <a:gd name="connsiteY13-448" fmla="*/ 439149 h 1602608"/>
                  <a:gd name="connsiteX14-449" fmla="*/ 1480118 w 1622438"/>
                  <a:gd name="connsiteY14-450" fmla="*/ 289714 h 1602608"/>
                  <a:gd name="connsiteX15-451" fmla="*/ 1334241 w 1622438"/>
                  <a:gd name="connsiteY15-452" fmla="*/ 314620 h 1602608"/>
                  <a:gd name="connsiteX16-453" fmla="*/ 1369821 w 1622438"/>
                  <a:gd name="connsiteY16-454" fmla="*/ 179417 h 1602608"/>
                  <a:gd name="connsiteX17-455" fmla="*/ 1170574 w 1622438"/>
                  <a:gd name="connsiteY17-456" fmla="*/ 47772 h 1602608"/>
                  <a:gd name="connsiteX18-457" fmla="*/ 501675 w 1622438"/>
                  <a:gd name="connsiteY18-458" fmla="*/ 15750 h 1602608"/>
                  <a:gd name="connsiteX19-459" fmla="*/ 282807 w 1622438"/>
                  <a:gd name="connsiteY19-460" fmla="*/ 110054 h 1602608"/>
                  <a:gd name="connsiteX20-461" fmla="*/ 305986 w 1622438"/>
                  <a:gd name="connsiteY20-462" fmla="*/ 332410 h 1602608"/>
                  <a:gd name="connsiteX0-463" fmla="*/ 305986 w 1622438"/>
                  <a:gd name="connsiteY0-464" fmla="*/ 332410 h 1602608"/>
                  <a:gd name="connsiteX1-465" fmla="*/ 149435 w 1622438"/>
                  <a:gd name="connsiteY1-466" fmla="*/ 293272 h 1602608"/>
                  <a:gd name="connsiteX2-467" fmla="*/ 0 w 1622438"/>
                  <a:gd name="connsiteY2-468" fmla="*/ 417802 h 1602608"/>
                  <a:gd name="connsiteX3-469" fmla="*/ 3558 w 1622438"/>
                  <a:gd name="connsiteY3-470" fmla="*/ 1061795 h 1602608"/>
                  <a:gd name="connsiteX4-471" fmla="*/ 174341 w 1622438"/>
                  <a:gd name="connsiteY4-472" fmla="*/ 1346434 h 1602608"/>
                  <a:gd name="connsiteX5-473" fmla="*/ 291754 w 1622438"/>
                  <a:gd name="connsiteY5-474" fmla="*/ 1335760 h 1602608"/>
                  <a:gd name="connsiteX6-475" fmla="*/ 259732 w 1622438"/>
                  <a:gd name="connsiteY6-476" fmla="*/ 1453173 h 1602608"/>
                  <a:gd name="connsiteX7-477" fmla="*/ 416283 w 1622438"/>
                  <a:gd name="connsiteY7-478" fmla="*/ 1602608 h 1602608"/>
                  <a:gd name="connsiteX8-479" fmla="*/ 1152785 w 1622438"/>
                  <a:gd name="connsiteY8-480" fmla="*/ 1581260 h 1602608"/>
                  <a:gd name="connsiteX9-481" fmla="*/ 1348473 w 1622438"/>
                  <a:gd name="connsiteY9-482" fmla="*/ 1428267 h 1602608"/>
                  <a:gd name="connsiteX10-483" fmla="*/ 1330683 w 1622438"/>
                  <a:gd name="connsiteY10-484" fmla="*/ 1257484 h 1602608"/>
                  <a:gd name="connsiteX11-485" fmla="*/ 1483676 w 1622438"/>
                  <a:gd name="connsiteY11-486" fmla="*/ 1282390 h 1602608"/>
                  <a:gd name="connsiteX12-487" fmla="*/ 1615322 w 1622438"/>
                  <a:gd name="connsiteY12-488" fmla="*/ 1150745 h 1602608"/>
                  <a:gd name="connsiteX13-489" fmla="*/ 1622438 w 1622438"/>
                  <a:gd name="connsiteY13-490" fmla="*/ 439149 h 1602608"/>
                  <a:gd name="connsiteX14-491" fmla="*/ 1480118 w 1622438"/>
                  <a:gd name="connsiteY14-492" fmla="*/ 289714 h 1602608"/>
                  <a:gd name="connsiteX15-493" fmla="*/ 1334241 w 1622438"/>
                  <a:gd name="connsiteY15-494" fmla="*/ 314620 h 1602608"/>
                  <a:gd name="connsiteX16-495" fmla="*/ 1369821 w 1622438"/>
                  <a:gd name="connsiteY16-496" fmla="*/ 179417 h 1602608"/>
                  <a:gd name="connsiteX17-497" fmla="*/ 1170574 w 1622438"/>
                  <a:gd name="connsiteY17-498" fmla="*/ 47772 h 1602608"/>
                  <a:gd name="connsiteX18-499" fmla="*/ 501675 w 1622438"/>
                  <a:gd name="connsiteY18-500" fmla="*/ 15750 h 1602608"/>
                  <a:gd name="connsiteX19-501" fmla="*/ 282807 w 1622438"/>
                  <a:gd name="connsiteY19-502" fmla="*/ 110054 h 1602608"/>
                  <a:gd name="connsiteX20-503" fmla="*/ 305986 w 1622438"/>
                  <a:gd name="connsiteY20-504" fmla="*/ 332410 h 1602608"/>
                  <a:gd name="connsiteX0-505" fmla="*/ 305986 w 1622438"/>
                  <a:gd name="connsiteY0-506" fmla="*/ 332410 h 1602608"/>
                  <a:gd name="connsiteX1-507" fmla="*/ 149435 w 1622438"/>
                  <a:gd name="connsiteY1-508" fmla="*/ 293272 h 1602608"/>
                  <a:gd name="connsiteX2-509" fmla="*/ 0 w 1622438"/>
                  <a:gd name="connsiteY2-510" fmla="*/ 417802 h 1602608"/>
                  <a:gd name="connsiteX3-511" fmla="*/ 3558 w 1622438"/>
                  <a:gd name="connsiteY3-512" fmla="*/ 1061795 h 1602608"/>
                  <a:gd name="connsiteX4-513" fmla="*/ 174341 w 1622438"/>
                  <a:gd name="connsiteY4-514" fmla="*/ 1346434 h 1602608"/>
                  <a:gd name="connsiteX5-515" fmla="*/ 291754 w 1622438"/>
                  <a:gd name="connsiteY5-516" fmla="*/ 1335760 h 1602608"/>
                  <a:gd name="connsiteX6-517" fmla="*/ 259732 w 1622438"/>
                  <a:gd name="connsiteY6-518" fmla="*/ 1453173 h 1602608"/>
                  <a:gd name="connsiteX7-519" fmla="*/ 416283 w 1622438"/>
                  <a:gd name="connsiteY7-520" fmla="*/ 1602608 h 1602608"/>
                  <a:gd name="connsiteX8-521" fmla="*/ 1152785 w 1622438"/>
                  <a:gd name="connsiteY8-522" fmla="*/ 1581260 h 1602608"/>
                  <a:gd name="connsiteX9-523" fmla="*/ 1348473 w 1622438"/>
                  <a:gd name="connsiteY9-524" fmla="*/ 1428267 h 1602608"/>
                  <a:gd name="connsiteX10-525" fmla="*/ 1330683 w 1622438"/>
                  <a:gd name="connsiteY10-526" fmla="*/ 1257484 h 1602608"/>
                  <a:gd name="connsiteX11-527" fmla="*/ 1483676 w 1622438"/>
                  <a:gd name="connsiteY11-528" fmla="*/ 1282390 h 1602608"/>
                  <a:gd name="connsiteX12-529" fmla="*/ 1615322 w 1622438"/>
                  <a:gd name="connsiteY12-530" fmla="*/ 1150745 h 1602608"/>
                  <a:gd name="connsiteX13-531" fmla="*/ 1622438 w 1622438"/>
                  <a:gd name="connsiteY13-532" fmla="*/ 439149 h 1602608"/>
                  <a:gd name="connsiteX14-533" fmla="*/ 1480118 w 1622438"/>
                  <a:gd name="connsiteY14-534" fmla="*/ 289714 h 1602608"/>
                  <a:gd name="connsiteX15-535" fmla="*/ 1334241 w 1622438"/>
                  <a:gd name="connsiteY15-536" fmla="*/ 314620 h 1602608"/>
                  <a:gd name="connsiteX16-537" fmla="*/ 1369821 w 1622438"/>
                  <a:gd name="connsiteY16-538" fmla="*/ 179417 h 1602608"/>
                  <a:gd name="connsiteX17-539" fmla="*/ 1170574 w 1622438"/>
                  <a:gd name="connsiteY17-540" fmla="*/ 47772 h 1602608"/>
                  <a:gd name="connsiteX18-541" fmla="*/ 501675 w 1622438"/>
                  <a:gd name="connsiteY18-542" fmla="*/ 15750 h 1602608"/>
                  <a:gd name="connsiteX19-543" fmla="*/ 282807 w 1622438"/>
                  <a:gd name="connsiteY19-544" fmla="*/ 110054 h 1602608"/>
                  <a:gd name="connsiteX20-545" fmla="*/ 305986 w 1622438"/>
                  <a:gd name="connsiteY20-546" fmla="*/ 332410 h 1602608"/>
                  <a:gd name="connsiteX0-547" fmla="*/ 305986 w 1622438"/>
                  <a:gd name="connsiteY0-548" fmla="*/ 332410 h 1602608"/>
                  <a:gd name="connsiteX1-549" fmla="*/ 149435 w 1622438"/>
                  <a:gd name="connsiteY1-550" fmla="*/ 293272 h 1602608"/>
                  <a:gd name="connsiteX2-551" fmla="*/ 0 w 1622438"/>
                  <a:gd name="connsiteY2-552" fmla="*/ 417802 h 1602608"/>
                  <a:gd name="connsiteX3-553" fmla="*/ 3558 w 1622438"/>
                  <a:gd name="connsiteY3-554" fmla="*/ 1061795 h 1602608"/>
                  <a:gd name="connsiteX4-555" fmla="*/ 174341 w 1622438"/>
                  <a:gd name="connsiteY4-556" fmla="*/ 1346434 h 1602608"/>
                  <a:gd name="connsiteX5-557" fmla="*/ 291754 w 1622438"/>
                  <a:gd name="connsiteY5-558" fmla="*/ 1335760 h 1602608"/>
                  <a:gd name="connsiteX6-559" fmla="*/ 259732 w 1622438"/>
                  <a:gd name="connsiteY6-560" fmla="*/ 1453173 h 1602608"/>
                  <a:gd name="connsiteX7-561" fmla="*/ 416283 w 1622438"/>
                  <a:gd name="connsiteY7-562" fmla="*/ 1602608 h 1602608"/>
                  <a:gd name="connsiteX8-563" fmla="*/ 1152785 w 1622438"/>
                  <a:gd name="connsiteY8-564" fmla="*/ 1581260 h 1602608"/>
                  <a:gd name="connsiteX9-565" fmla="*/ 1348473 w 1622438"/>
                  <a:gd name="connsiteY9-566" fmla="*/ 1428267 h 1602608"/>
                  <a:gd name="connsiteX10-567" fmla="*/ 1330683 w 1622438"/>
                  <a:gd name="connsiteY10-568" fmla="*/ 1257484 h 1602608"/>
                  <a:gd name="connsiteX11-569" fmla="*/ 1483676 w 1622438"/>
                  <a:gd name="connsiteY11-570" fmla="*/ 1282390 h 1602608"/>
                  <a:gd name="connsiteX12-571" fmla="*/ 1615322 w 1622438"/>
                  <a:gd name="connsiteY12-572" fmla="*/ 1150745 h 1602608"/>
                  <a:gd name="connsiteX13-573" fmla="*/ 1622438 w 1622438"/>
                  <a:gd name="connsiteY13-574" fmla="*/ 439149 h 1602608"/>
                  <a:gd name="connsiteX14-575" fmla="*/ 1480118 w 1622438"/>
                  <a:gd name="connsiteY14-576" fmla="*/ 289714 h 1602608"/>
                  <a:gd name="connsiteX15-577" fmla="*/ 1334241 w 1622438"/>
                  <a:gd name="connsiteY15-578" fmla="*/ 314620 h 1602608"/>
                  <a:gd name="connsiteX16-579" fmla="*/ 1369821 w 1622438"/>
                  <a:gd name="connsiteY16-580" fmla="*/ 179417 h 1602608"/>
                  <a:gd name="connsiteX17-581" fmla="*/ 1170574 w 1622438"/>
                  <a:gd name="connsiteY17-582" fmla="*/ 47772 h 1602608"/>
                  <a:gd name="connsiteX18-583" fmla="*/ 501675 w 1622438"/>
                  <a:gd name="connsiteY18-584" fmla="*/ 15750 h 1602608"/>
                  <a:gd name="connsiteX19-585" fmla="*/ 282807 w 1622438"/>
                  <a:gd name="connsiteY19-586" fmla="*/ 110054 h 1602608"/>
                  <a:gd name="connsiteX20-587" fmla="*/ 305986 w 1622438"/>
                  <a:gd name="connsiteY20-588" fmla="*/ 332410 h 1602608"/>
                  <a:gd name="connsiteX0-589" fmla="*/ 305986 w 1622438"/>
                  <a:gd name="connsiteY0-590" fmla="*/ 332410 h 1602608"/>
                  <a:gd name="connsiteX1-591" fmla="*/ 149435 w 1622438"/>
                  <a:gd name="connsiteY1-592" fmla="*/ 293272 h 1602608"/>
                  <a:gd name="connsiteX2-593" fmla="*/ 0 w 1622438"/>
                  <a:gd name="connsiteY2-594" fmla="*/ 417802 h 1602608"/>
                  <a:gd name="connsiteX3-595" fmla="*/ 3558 w 1622438"/>
                  <a:gd name="connsiteY3-596" fmla="*/ 1061795 h 1602608"/>
                  <a:gd name="connsiteX4-597" fmla="*/ 174341 w 1622438"/>
                  <a:gd name="connsiteY4-598" fmla="*/ 1346434 h 1602608"/>
                  <a:gd name="connsiteX5-599" fmla="*/ 291754 w 1622438"/>
                  <a:gd name="connsiteY5-600" fmla="*/ 1335760 h 1602608"/>
                  <a:gd name="connsiteX6-601" fmla="*/ 259732 w 1622438"/>
                  <a:gd name="connsiteY6-602" fmla="*/ 1453173 h 1602608"/>
                  <a:gd name="connsiteX7-603" fmla="*/ 416283 w 1622438"/>
                  <a:gd name="connsiteY7-604" fmla="*/ 1602608 h 1602608"/>
                  <a:gd name="connsiteX8-605" fmla="*/ 1152785 w 1622438"/>
                  <a:gd name="connsiteY8-606" fmla="*/ 1581260 h 1602608"/>
                  <a:gd name="connsiteX9-607" fmla="*/ 1348473 w 1622438"/>
                  <a:gd name="connsiteY9-608" fmla="*/ 1428267 h 1602608"/>
                  <a:gd name="connsiteX10-609" fmla="*/ 1330683 w 1622438"/>
                  <a:gd name="connsiteY10-610" fmla="*/ 1257484 h 1602608"/>
                  <a:gd name="connsiteX11-611" fmla="*/ 1483676 w 1622438"/>
                  <a:gd name="connsiteY11-612" fmla="*/ 1282390 h 1602608"/>
                  <a:gd name="connsiteX12-613" fmla="*/ 1615322 w 1622438"/>
                  <a:gd name="connsiteY12-614" fmla="*/ 1150745 h 1602608"/>
                  <a:gd name="connsiteX13-615" fmla="*/ 1622438 w 1622438"/>
                  <a:gd name="connsiteY13-616" fmla="*/ 439149 h 1602608"/>
                  <a:gd name="connsiteX14-617" fmla="*/ 1480118 w 1622438"/>
                  <a:gd name="connsiteY14-618" fmla="*/ 289714 h 1602608"/>
                  <a:gd name="connsiteX15-619" fmla="*/ 1334241 w 1622438"/>
                  <a:gd name="connsiteY15-620" fmla="*/ 314620 h 1602608"/>
                  <a:gd name="connsiteX16-621" fmla="*/ 1369821 w 1622438"/>
                  <a:gd name="connsiteY16-622" fmla="*/ 179417 h 1602608"/>
                  <a:gd name="connsiteX17-623" fmla="*/ 1170574 w 1622438"/>
                  <a:gd name="connsiteY17-624" fmla="*/ 47772 h 1602608"/>
                  <a:gd name="connsiteX18-625" fmla="*/ 501675 w 1622438"/>
                  <a:gd name="connsiteY18-626" fmla="*/ 15750 h 1602608"/>
                  <a:gd name="connsiteX19-627" fmla="*/ 282807 w 1622438"/>
                  <a:gd name="connsiteY19-628" fmla="*/ 110054 h 1602608"/>
                  <a:gd name="connsiteX20-629" fmla="*/ 305986 w 1622438"/>
                  <a:gd name="connsiteY20-630" fmla="*/ 332410 h 1602608"/>
                  <a:gd name="connsiteX0-631" fmla="*/ 305986 w 1622438"/>
                  <a:gd name="connsiteY0-632" fmla="*/ 335849 h 1606047"/>
                  <a:gd name="connsiteX1-633" fmla="*/ 149435 w 1622438"/>
                  <a:gd name="connsiteY1-634" fmla="*/ 296711 h 1606047"/>
                  <a:gd name="connsiteX2-635" fmla="*/ 0 w 1622438"/>
                  <a:gd name="connsiteY2-636" fmla="*/ 421241 h 1606047"/>
                  <a:gd name="connsiteX3-637" fmla="*/ 3558 w 1622438"/>
                  <a:gd name="connsiteY3-638" fmla="*/ 1065234 h 1606047"/>
                  <a:gd name="connsiteX4-639" fmla="*/ 174341 w 1622438"/>
                  <a:gd name="connsiteY4-640" fmla="*/ 1349873 h 1606047"/>
                  <a:gd name="connsiteX5-641" fmla="*/ 291754 w 1622438"/>
                  <a:gd name="connsiteY5-642" fmla="*/ 1339199 h 1606047"/>
                  <a:gd name="connsiteX6-643" fmla="*/ 259732 w 1622438"/>
                  <a:gd name="connsiteY6-644" fmla="*/ 1456612 h 1606047"/>
                  <a:gd name="connsiteX7-645" fmla="*/ 416283 w 1622438"/>
                  <a:gd name="connsiteY7-646" fmla="*/ 1606047 h 1606047"/>
                  <a:gd name="connsiteX8-647" fmla="*/ 1152785 w 1622438"/>
                  <a:gd name="connsiteY8-648" fmla="*/ 1584699 h 1606047"/>
                  <a:gd name="connsiteX9-649" fmla="*/ 1348473 w 1622438"/>
                  <a:gd name="connsiteY9-650" fmla="*/ 1431706 h 1606047"/>
                  <a:gd name="connsiteX10-651" fmla="*/ 1330683 w 1622438"/>
                  <a:gd name="connsiteY10-652" fmla="*/ 1260923 h 1606047"/>
                  <a:gd name="connsiteX11-653" fmla="*/ 1483676 w 1622438"/>
                  <a:gd name="connsiteY11-654" fmla="*/ 1285829 h 1606047"/>
                  <a:gd name="connsiteX12-655" fmla="*/ 1615322 w 1622438"/>
                  <a:gd name="connsiteY12-656" fmla="*/ 1154184 h 1606047"/>
                  <a:gd name="connsiteX13-657" fmla="*/ 1622438 w 1622438"/>
                  <a:gd name="connsiteY13-658" fmla="*/ 442588 h 1606047"/>
                  <a:gd name="connsiteX14-659" fmla="*/ 1480118 w 1622438"/>
                  <a:gd name="connsiteY14-660" fmla="*/ 293153 h 1606047"/>
                  <a:gd name="connsiteX15-661" fmla="*/ 1334241 w 1622438"/>
                  <a:gd name="connsiteY15-662" fmla="*/ 318059 h 1606047"/>
                  <a:gd name="connsiteX16-663" fmla="*/ 1369821 w 1622438"/>
                  <a:gd name="connsiteY16-664" fmla="*/ 182856 h 1606047"/>
                  <a:gd name="connsiteX17-665" fmla="*/ 1141754 w 1622438"/>
                  <a:gd name="connsiteY17-666" fmla="*/ 38111 h 1606047"/>
                  <a:gd name="connsiteX18-667" fmla="*/ 501675 w 1622438"/>
                  <a:gd name="connsiteY18-668" fmla="*/ 19189 h 1606047"/>
                  <a:gd name="connsiteX19-669" fmla="*/ 282807 w 1622438"/>
                  <a:gd name="connsiteY19-670" fmla="*/ 113493 h 1606047"/>
                  <a:gd name="connsiteX20-671" fmla="*/ 305986 w 1622438"/>
                  <a:gd name="connsiteY20-672" fmla="*/ 335849 h 1606047"/>
                  <a:gd name="connsiteX0-673" fmla="*/ 305986 w 1622438"/>
                  <a:gd name="connsiteY0-674" fmla="*/ 335849 h 1606047"/>
                  <a:gd name="connsiteX1-675" fmla="*/ 149435 w 1622438"/>
                  <a:gd name="connsiteY1-676" fmla="*/ 296711 h 1606047"/>
                  <a:gd name="connsiteX2-677" fmla="*/ 0 w 1622438"/>
                  <a:gd name="connsiteY2-678" fmla="*/ 421241 h 1606047"/>
                  <a:gd name="connsiteX3-679" fmla="*/ 3558 w 1622438"/>
                  <a:gd name="connsiteY3-680" fmla="*/ 1065234 h 1606047"/>
                  <a:gd name="connsiteX4-681" fmla="*/ 174341 w 1622438"/>
                  <a:gd name="connsiteY4-682" fmla="*/ 1349873 h 1606047"/>
                  <a:gd name="connsiteX5-683" fmla="*/ 291754 w 1622438"/>
                  <a:gd name="connsiteY5-684" fmla="*/ 1339199 h 1606047"/>
                  <a:gd name="connsiteX6-685" fmla="*/ 259732 w 1622438"/>
                  <a:gd name="connsiteY6-686" fmla="*/ 1456612 h 1606047"/>
                  <a:gd name="connsiteX7-687" fmla="*/ 416283 w 1622438"/>
                  <a:gd name="connsiteY7-688" fmla="*/ 1606047 h 1606047"/>
                  <a:gd name="connsiteX8-689" fmla="*/ 1152785 w 1622438"/>
                  <a:gd name="connsiteY8-690" fmla="*/ 1584699 h 1606047"/>
                  <a:gd name="connsiteX9-691" fmla="*/ 1348473 w 1622438"/>
                  <a:gd name="connsiteY9-692" fmla="*/ 1431706 h 1606047"/>
                  <a:gd name="connsiteX10-693" fmla="*/ 1330683 w 1622438"/>
                  <a:gd name="connsiteY10-694" fmla="*/ 1260923 h 1606047"/>
                  <a:gd name="connsiteX11-695" fmla="*/ 1483676 w 1622438"/>
                  <a:gd name="connsiteY11-696" fmla="*/ 1285829 h 1606047"/>
                  <a:gd name="connsiteX12-697" fmla="*/ 1615322 w 1622438"/>
                  <a:gd name="connsiteY12-698" fmla="*/ 1154184 h 1606047"/>
                  <a:gd name="connsiteX13-699" fmla="*/ 1622438 w 1622438"/>
                  <a:gd name="connsiteY13-700" fmla="*/ 442588 h 1606047"/>
                  <a:gd name="connsiteX14-701" fmla="*/ 1480118 w 1622438"/>
                  <a:gd name="connsiteY14-702" fmla="*/ 293153 h 1606047"/>
                  <a:gd name="connsiteX15-703" fmla="*/ 1334241 w 1622438"/>
                  <a:gd name="connsiteY15-704" fmla="*/ 318059 h 1606047"/>
                  <a:gd name="connsiteX16-705" fmla="*/ 1369821 w 1622438"/>
                  <a:gd name="connsiteY16-706" fmla="*/ 182856 h 1606047"/>
                  <a:gd name="connsiteX17-707" fmla="*/ 1141754 w 1622438"/>
                  <a:gd name="connsiteY17-708" fmla="*/ 38111 h 1606047"/>
                  <a:gd name="connsiteX18-709" fmla="*/ 501675 w 1622438"/>
                  <a:gd name="connsiteY18-710" fmla="*/ 19189 h 1606047"/>
                  <a:gd name="connsiteX19-711" fmla="*/ 282807 w 1622438"/>
                  <a:gd name="connsiteY19-712" fmla="*/ 113493 h 1606047"/>
                  <a:gd name="connsiteX20-713" fmla="*/ 305986 w 1622438"/>
                  <a:gd name="connsiteY20-714" fmla="*/ 335849 h 1606047"/>
                  <a:gd name="connsiteX0-715" fmla="*/ 305986 w 1622438"/>
                  <a:gd name="connsiteY0-716" fmla="*/ 332276 h 1602474"/>
                  <a:gd name="connsiteX1-717" fmla="*/ 149435 w 1622438"/>
                  <a:gd name="connsiteY1-718" fmla="*/ 293138 h 1602474"/>
                  <a:gd name="connsiteX2-719" fmla="*/ 0 w 1622438"/>
                  <a:gd name="connsiteY2-720" fmla="*/ 417668 h 1602474"/>
                  <a:gd name="connsiteX3-721" fmla="*/ 3558 w 1622438"/>
                  <a:gd name="connsiteY3-722" fmla="*/ 1061661 h 1602474"/>
                  <a:gd name="connsiteX4-723" fmla="*/ 174341 w 1622438"/>
                  <a:gd name="connsiteY4-724" fmla="*/ 1346300 h 1602474"/>
                  <a:gd name="connsiteX5-725" fmla="*/ 291754 w 1622438"/>
                  <a:gd name="connsiteY5-726" fmla="*/ 1335626 h 1602474"/>
                  <a:gd name="connsiteX6-727" fmla="*/ 259732 w 1622438"/>
                  <a:gd name="connsiteY6-728" fmla="*/ 1453039 h 1602474"/>
                  <a:gd name="connsiteX7-729" fmla="*/ 416283 w 1622438"/>
                  <a:gd name="connsiteY7-730" fmla="*/ 1602474 h 1602474"/>
                  <a:gd name="connsiteX8-731" fmla="*/ 1152785 w 1622438"/>
                  <a:gd name="connsiteY8-732" fmla="*/ 1581126 h 1602474"/>
                  <a:gd name="connsiteX9-733" fmla="*/ 1348473 w 1622438"/>
                  <a:gd name="connsiteY9-734" fmla="*/ 1428133 h 1602474"/>
                  <a:gd name="connsiteX10-735" fmla="*/ 1330683 w 1622438"/>
                  <a:gd name="connsiteY10-736" fmla="*/ 1257350 h 1602474"/>
                  <a:gd name="connsiteX11-737" fmla="*/ 1483676 w 1622438"/>
                  <a:gd name="connsiteY11-738" fmla="*/ 1282256 h 1602474"/>
                  <a:gd name="connsiteX12-739" fmla="*/ 1615322 w 1622438"/>
                  <a:gd name="connsiteY12-740" fmla="*/ 1150611 h 1602474"/>
                  <a:gd name="connsiteX13-741" fmla="*/ 1622438 w 1622438"/>
                  <a:gd name="connsiteY13-742" fmla="*/ 439015 h 1602474"/>
                  <a:gd name="connsiteX14-743" fmla="*/ 1480118 w 1622438"/>
                  <a:gd name="connsiteY14-744" fmla="*/ 289580 h 1602474"/>
                  <a:gd name="connsiteX15-745" fmla="*/ 1334241 w 1622438"/>
                  <a:gd name="connsiteY15-746" fmla="*/ 314486 h 1602474"/>
                  <a:gd name="connsiteX16-747" fmla="*/ 1369821 w 1622438"/>
                  <a:gd name="connsiteY16-748" fmla="*/ 179283 h 1602474"/>
                  <a:gd name="connsiteX17-749" fmla="*/ 1141754 w 1622438"/>
                  <a:gd name="connsiteY17-750" fmla="*/ 34538 h 1602474"/>
                  <a:gd name="connsiteX18-751" fmla="*/ 501675 w 1622438"/>
                  <a:gd name="connsiteY18-752" fmla="*/ 15616 h 1602474"/>
                  <a:gd name="connsiteX19-753" fmla="*/ 282807 w 1622438"/>
                  <a:gd name="connsiteY19-754" fmla="*/ 109920 h 1602474"/>
                  <a:gd name="connsiteX20-755" fmla="*/ 305986 w 1622438"/>
                  <a:gd name="connsiteY20-756" fmla="*/ 332276 h 1602474"/>
                  <a:gd name="connsiteX0-757" fmla="*/ 305986 w 1622438"/>
                  <a:gd name="connsiteY0-758" fmla="*/ 332276 h 1602474"/>
                  <a:gd name="connsiteX1-759" fmla="*/ 149435 w 1622438"/>
                  <a:gd name="connsiteY1-760" fmla="*/ 293138 h 1602474"/>
                  <a:gd name="connsiteX2-761" fmla="*/ 0 w 1622438"/>
                  <a:gd name="connsiteY2-762" fmla="*/ 417668 h 1602474"/>
                  <a:gd name="connsiteX3-763" fmla="*/ 3558 w 1622438"/>
                  <a:gd name="connsiteY3-764" fmla="*/ 1061661 h 1602474"/>
                  <a:gd name="connsiteX4-765" fmla="*/ 174341 w 1622438"/>
                  <a:gd name="connsiteY4-766" fmla="*/ 1346300 h 1602474"/>
                  <a:gd name="connsiteX5-767" fmla="*/ 291754 w 1622438"/>
                  <a:gd name="connsiteY5-768" fmla="*/ 1335626 h 1602474"/>
                  <a:gd name="connsiteX6-769" fmla="*/ 259732 w 1622438"/>
                  <a:gd name="connsiteY6-770" fmla="*/ 1453039 h 1602474"/>
                  <a:gd name="connsiteX7-771" fmla="*/ 416283 w 1622438"/>
                  <a:gd name="connsiteY7-772" fmla="*/ 1602474 h 1602474"/>
                  <a:gd name="connsiteX8-773" fmla="*/ 1152785 w 1622438"/>
                  <a:gd name="connsiteY8-774" fmla="*/ 1581126 h 1602474"/>
                  <a:gd name="connsiteX9-775" fmla="*/ 1348473 w 1622438"/>
                  <a:gd name="connsiteY9-776" fmla="*/ 1428133 h 1602474"/>
                  <a:gd name="connsiteX10-777" fmla="*/ 1330683 w 1622438"/>
                  <a:gd name="connsiteY10-778" fmla="*/ 1257350 h 1602474"/>
                  <a:gd name="connsiteX11-779" fmla="*/ 1483676 w 1622438"/>
                  <a:gd name="connsiteY11-780" fmla="*/ 1282256 h 1602474"/>
                  <a:gd name="connsiteX12-781" fmla="*/ 1615322 w 1622438"/>
                  <a:gd name="connsiteY12-782" fmla="*/ 1150611 h 1602474"/>
                  <a:gd name="connsiteX13-783" fmla="*/ 1622438 w 1622438"/>
                  <a:gd name="connsiteY13-784" fmla="*/ 439015 h 1602474"/>
                  <a:gd name="connsiteX14-785" fmla="*/ 1480118 w 1622438"/>
                  <a:gd name="connsiteY14-786" fmla="*/ 289580 h 1602474"/>
                  <a:gd name="connsiteX15-787" fmla="*/ 1334241 w 1622438"/>
                  <a:gd name="connsiteY15-788" fmla="*/ 314486 h 1602474"/>
                  <a:gd name="connsiteX16-789" fmla="*/ 1369821 w 1622438"/>
                  <a:gd name="connsiteY16-790" fmla="*/ 179283 h 1602474"/>
                  <a:gd name="connsiteX17-791" fmla="*/ 1141754 w 1622438"/>
                  <a:gd name="connsiteY17-792" fmla="*/ 34538 h 1602474"/>
                  <a:gd name="connsiteX18-793" fmla="*/ 501675 w 1622438"/>
                  <a:gd name="connsiteY18-794" fmla="*/ 15616 h 1602474"/>
                  <a:gd name="connsiteX19-795" fmla="*/ 282807 w 1622438"/>
                  <a:gd name="connsiteY19-796" fmla="*/ 109920 h 1602474"/>
                  <a:gd name="connsiteX20-797" fmla="*/ 305986 w 1622438"/>
                  <a:gd name="connsiteY20-798" fmla="*/ 332276 h 1602474"/>
                  <a:gd name="connsiteX0-799" fmla="*/ 305986 w 1622438"/>
                  <a:gd name="connsiteY0-800" fmla="*/ 332276 h 1602474"/>
                  <a:gd name="connsiteX1-801" fmla="*/ 149435 w 1622438"/>
                  <a:gd name="connsiteY1-802" fmla="*/ 293138 h 1602474"/>
                  <a:gd name="connsiteX2-803" fmla="*/ 0 w 1622438"/>
                  <a:gd name="connsiteY2-804" fmla="*/ 417668 h 1602474"/>
                  <a:gd name="connsiteX3-805" fmla="*/ 3558 w 1622438"/>
                  <a:gd name="connsiteY3-806" fmla="*/ 1061661 h 1602474"/>
                  <a:gd name="connsiteX4-807" fmla="*/ 174341 w 1622438"/>
                  <a:gd name="connsiteY4-808" fmla="*/ 1346300 h 1602474"/>
                  <a:gd name="connsiteX5-809" fmla="*/ 291754 w 1622438"/>
                  <a:gd name="connsiteY5-810" fmla="*/ 1335626 h 1602474"/>
                  <a:gd name="connsiteX6-811" fmla="*/ 259732 w 1622438"/>
                  <a:gd name="connsiteY6-812" fmla="*/ 1453039 h 1602474"/>
                  <a:gd name="connsiteX7-813" fmla="*/ 416283 w 1622438"/>
                  <a:gd name="connsiteY7-814" fmla="*/ 1602474 h 1602474"/>
                  <a:gd name="connsiteX8-815" fmla="*/ 1152785 w 1622438"/>
                  <a:gd name="connsiteY8-816" fmla="*/ 1581126 h 1602474"/>
                  <a:gd name="connsiteX9-817" fmla="*/ 1348473 w 1622438"/>
                  <a:gd name="connsiteY9-818" fmla="*/ 1428133 h 1602474"/>
                  <a:gd name="connsiteX10-819" fmla="*/ 1330683 w 1622438"/>
                  <a:gd name="connsiteY10-820" fmla="*/ 1257350 h 1602474"/>
                  <a:gd name="connsiteX11-821" fmla="*/ 1483676 w 1622438"/>
                  <a:gd name="connsiteY11-822" fmla="*/ 1282256 h 1602474"/>
                  <a:gd name="connsiteX12-823" fmla="*/ 1615322 w 1622438"/>
                  <a:gd name="connsiteY12-824" fmla="*/ 1150611 h 1602474"/>
                  <a:gd name="connsiteX13-825" fmla="*/ 1622438 w 1622438"/>
                  <a:gd name="connsiteY13-826" fmla="*/ 439015 h 1602474"/>
                  <a:gd name="connsiteX14-827" fmla="*/ 1514178 w 1622438"/>
                  <a:gd name="connsiteY14-828" fmla="*/ 289580 h 1602474"/>
                  <a:gd name="connsiteX15-829" fmla="*/ 1334241 w 1622438"/>
                  <a:gd name="connsiteY15-830" fmla="*/ 314486 h 1602474"/>
                  <a:gd name="connsiteX16-831" fmla="*/ 1369821 w 1622438"/>
                  <a:gd name="connsiteY16-832" fmla="*/ 179283 h 1602474"/>
                  <a:gd name="connsiteX17-833" fmla="*/ 1141754 w 1622438"/>
                  <a:gd name="connsiteY17-834" fmla="*/ 34538 h 1602474"/>
                  <a:gd name="connsiteX18-835" fmla="*/ 501675 w 1622438"/>
                  <a:gd name="connsiteY18-836" fmla="*/ 15616 h 1602474"/>
                  <a:gd name="connsiteX19-837" fmla="*/ 282807 w 1622438"/>
                  <a:gd name="connsiteY19-838" fmla="*/ 109920 h 1602474"/>
                  <a:gd name="connsiteX20-839" fmla="*/ 305986 w 1622438"/>
                  <a:gd name="connsiteY20-840" fmla="*/ 332276 h 1602474"/>
                  <a:gd name="connsiteX0-841" fmla="*/ 305986 w 1622438"/>
                  <a:gd name="connsiteY0-842" fmla="*/ 332276 h 1602474"/>
                  <a:gd name="connsiteX1-843" fmla="*/ 149435 w 1622438"/>
                  <a:gd name="connsiteY1-844" fmla="*/ 293138 h 1602474"/>
                  <a:gd name="connsiteX2-845" fmla="*/ 0 w 1622438"/>
                  <a:gd name="connsiteY2-846" fmla="*/ 417668 h 1602474"/>
                  <a:gd name="connsiteX3-847" fmla="*/ 3558 w 1622438"/>
                  <a:gd name="connsiteY3-848" fmla="*/ 1061661 h 1602474"/>
                  <a:gd name="connsiteX4-849" fmla="*/ 174341 w 1622438"/>
                  <a:gd name="connsiteY4-850" fmla="*/ 1346300 h 1602474"/>
                  <a:gd name="connsiteX5-851" fmla="*/ 291754 w 1622438"/>
                  <a:gd name="connsiteY5-852" fmla="*/ 1335626 h 1602474"/>
                  <a:gd name="connsiteX6-853" fmla="*/ 259732 w 1622438"/>
                  <a:gd name="connsiteY6-854" fmla="*/ 1453039 h 1602474"/>
                  <a:gd name="connsiteX7-855" fmla="*/ 416283 w 1622438"/>
                  <a:gd name="connsiteY7-856" fmla="*/ 1602474 h 1602474"/>
                  <a:gd name="connsiteX8-857" fmla="*/ 1152785 w 1622438"/>
                  <a:gd name="connsiteY8-858" fmla="*/ 1581126 h 1602474"/>
                  <a:gd name="connsiteX9-859" fmla="*/ 1348473 w 1622438"/>
                  <a:gd name="connsiteY9-860" fmla="*/ 1428133 h 1602474"/>
                  <a:gd name="connsiteX10-861" fmla="*/ 1330683 w 1622438"/>
                  <a:gd name="connsiteY10-862" fmla="*/ 1257350 h 1602474"/>
                  <a:gd name="connsiteX11-863" fmla="*/ 1483676 w 1622438"/>
                  <a:gd name="connsiteY11-864" fmla="*/ 1282256 h 1602474"/>
                  <a:gd name="connsiteX12-865" fmla="*/ 1615322 w 1622438"/>
                  <a:gd name="connsiteY12-866" fmla="*/ 1150611 h 1602474"/>
                  <a:gd name="connsiteX13-867" fmla="*/ 1622438 w 1622438"/>
                  <a:gd name="connsiteY13-868" fmla="*/ 439015 h 1602474"/>
                  <a:gd name="connsiteX14-869" fmla="*/ 1514178 w 1622438"/>
                  <a:gd name="connsiteY14-870" fmla="*/ 289580 h 1602474"/>
                  <a:gd name="connsiteX15-871" fmla="*/ 1334241 w 1622438"/>
                  <a:gd name="connsiteY15-872" fmla="*/ 314486 h 1602474"/>
                  <a:gd name="connsiteX16-873" fmla="*/ 1369821 w 1622438"/>
                  <a:gd name="connsiteY16-874" fmla="*/ 179283 h 1602474"/>
                  <a:gd name="connsiteX17-875" fmla="*/ 1141754 w 1622438"/>
                  <a:gd name="connsiteY17-876" fmla="*/ 34538 h 1602474"/>
                  <a:gd name="connsiteX18-877" fmla="*/ 501675 w 1622438"/>
                  <a:gd name="connsiteY18-878" fmla="*/ 15616 h 1602474"/>
                  <a:gd name="connsiteX19-879" fmla="*/ 282807 w 1622438"/>
                  <a:gd name="connsiteY19-880" fmla="*/ 109920 h 1602474"/>
                  <a:gd name="connsiteX20-881" fmla="*/ 305986 w 1622438"/>
                  <a:gd name="connsiteY20-882" fmla="*/ 332276 h 1602474"/>
                  <a:gd name="connsiteX0-883" fmla="*/ 305986 w 1622438"/>
                  <a:gd name="connsiteY0-884" fmla="*/ 332276 h 1602474"/>
                  <a:gd name="connsiteX1-885" fmla="*/ 149435 w 1622438"/>
                  <a:gd name="connsiteY1-886" fmla="*/ 293138 h 1602474"/>
                  <a:gd name="connsiteX2-887" fmla="*/ 0 w 1622438"/>
                  <a:gd name="connsiteY2-888" fmla="*/ 417668 h 1602474"/>
                  <a:gd name="connsiteX3-889" fmla="*/ 3558 w 1622438"/>
                  <a:gd name="connsiteY3-890" fmla="*/ 1061661 h 1602474"/>
                  <a:gd name="connsiteX4-891" fmla="*/ 174341 w 1622438"/>
                  <a:gd name="connsiteY4-892" fmla="*/ 1346300 h 1602474"/>
                  <a:gd name="connsiteX5-893" fmla="*/ 291754 w 1622438"/>
                  <a:gd name="connsiteY5-894" fmla="*/ 1335626 h 1602474"/>
                  <a:gd name="connsiteX6-895" fmla="*/ 259732 w 1622438"/>
                  <a:gd name="connsiteY6-896" fmla="*/ 1453039 h 1602474"/>
                  <a:gd name="connsiteX7-897" fmla="*/ 416283 w 1622438"/>
                  <a:gd name="connsiteY7-898" fmla="*/ 1602474 h 1602474"/>
                  <a:gd name="connsiteX8-899" fmla="*/ 1152785 w 1622438"/>
                  <a:gd name="connsiteY8-900" fmla="*/ 1581126 h 1602474"/>
                  <a:gd name="connsiteX9-901" fmla="*/ 1348473 w 1622438"/>
                  <a:gd name="connsiteY9-902" fmla="*/ 1428133 h 1602474"/>
                  <a:gd name="connsiteX10-903" fmla="*/ 1330683 w 1622438"/>
                  <a:gd name="connsiteY10-904" fmla="*/ 1257350 h 1602474"/>
                  <a:gd name="connsiteX11-905" fmla="*/ 1483676 w 1622438"/>
                  <a:gd name="connsiteY11-906" fmla="*/ 1282256 h 1602474"/>
                  <a:gd name="connsiteX12-907" fmla="*/ 1615322 w 1622438"/>
                  <a:gd name="connsiteY12-908" fmla="*/ 1150611 h 1602474"/>
                  <a:gd name="connsiteX13-909" fmla="*/ 1622438 w 1622438"/>
                  <a:gd name="connsiteY13-910" fmla="*/ 439015 h 1602474"/>
                  <a:gd name="connsiteX14-911" fmla="*/ 1514178 w 1622438"/>
                  <a:gd name="connsiteY14-912" fmla="*/ 289580 h 1602474"/>
                  <a:gd name="connsiteX15-913" fmla="*/ 1334241 w 1622438"/>
                  <a:gd name="connsiteY15-914" fmla="*/ 314486 h 1602474"/>
                  <a:gd name="connsiteX16-915" fmla="*/ 1369821 w 1622438"/>
                  <a:gd name="connsiteY16-916" fmla="*/ 179283 h 1602474"/>
                  <a:gd name="connsiteX17-917" fmla="*/ 1141754 w 1622438"/>
                  <a:gd name="connsiteY17-918" fmla="*/ 34538 h 1602474"/>
                  <a:gd name="connsiteX18-919" fmla="*/ 501675 w 1622438"/>
                  <a:gd name="connsiteY18-920" fmla="*/ 15616 h 1602474"/>
                  <a:gd name="connsiteX19-921" fmla="*/ 282807 w 1622438"/>
                  <a:gd name="connsiteY19-922" fmla="*/ 109920 h 1602474"/>
                  <a:gd name="connsiteX20-923" fmla="*/ 305986 w 1622438"/>
                  <a:gd name="connsiteY20-924" fmla="*/ 332276 h 1602474"/>
                  <a:gd name="connsiteX0-925" fmla="*/ 305986 w 1622438"/>
                  <a:gd name="connsiteY0-926" fmla="*/ 332276 h 1602474"/>
                  <a:gd name="connsiteX1-927" fmla="*/ 149435 w 1622438"/>
                  <a:gd name="connsiteY1-928" fmla="*/ 293138 h 1602474"/>
                  <a:gd name="connsiteX2-929" fmla="*/ 0 w 1622438"/>
                  <a:gd name="connsiteY2-930" fmla="*/ 417668 h 1602474"/>
                  <a:gd name="connsiteX3-931" fmla="*/ 3558 w 1622438"/>
                  <a:gd name="connsiteY3-932" fmla="*/ 1061661 h 1602474"/>
                  <a:gd name="connsiteX4-933" fmla="*/ 174341 w 1622438"/>
                  <a:gd name="connsiteY4-934" fmla="*/ 1346300 h 1602474"/>
                  <a:gd name="connsiteX5-935" fmla="*/ 291754 w 1622438"/>
                  <a:gd name="connsiteY5-936" fmla="*/ 1335626 h 1602474"/>
                  <a:gd name="connsiteX6-937" fmla="*/ 259732 w 1622438"/>
                  <a:gd name="connsiteY6-938" fmla="*/ 1453039 h 1602474"/>
                  <a:gd name="connsiteX7-939" fmla="*/ 416283 w 1622438"/>
                  <a:gd name="connsiteY7-940" fmla="*/ 1602474 h 1602474"/>
                  <a:gd name="connsiteX8-941" fmla="*/ 1152785 w 1622438"/>
                  <a:gd name="connsiteY8-942" fmla="*/ 1581126 h 1602474"/>
                  <a:gd name="connsiteX9-943" fmla="*/ 1348473 w 1622438"/>
                  <a:gd name="connsiteY9-944" fmla="*/ 1428133 h 1602474"/>
                  <a:gd name="connsiteX10-945" fmla="*/ 1330683 w 1622438"/>
                  <a:gd name="connsiteY10-946" fmla="*/ 1257350 h 1602474"/>
                  <a:gd name="connsiteX11-947" fmla="*/ 1483676 w 1622438"/>
                  <a:gd name="connsiteY11-948" fmla="*/ 1282256 h 1602474"/>
                  <a:gd name="connsiteX12-949" fmla="*/ 1615322 w 1622438"/>
                  <a:gd name="connsiteY12-950" fmla="*/ 1150611 h 1602474"/>
                  <a:gd name="connsiteX13-951" fmla="*/ 1622438 w 1622438"/>
                  <a:gd name="connsiteY13-952" fmla="*/ 439015 h 1602474"/>
                  <a:gd name="connsiteX14-953" fmla="*/ 1514178 w 1622438"/>
                  <a:gd name="connsiteY14-954" fmla="*/ 289580 h 1602474"/>
                  <a:gd name="connsiteX15-955" fmla="*/ 1344721 w 1622438"/>
                  <a:gd name="connsiteY15-956" fmla="*/ 327586 h 1602474"/>
                  <a:gd name="connsiteX16-957" fmla="*/ 1369821 w 1622438"/>
                  <a:gd name="connsiteY16-958" fmla="*/ 179283 h 1602474"/>
                  <a:gd name="connsiteX17-959" fmla="*/ 1141754 w 1622438"/>
                  <a:gd name="connsiteY17-960" fmla="*/ 34538 h 1602474"/>
                  <a:gd name="connsiteX18-961" fmla="*/ 501675 w 1622438"/>
                  <a:gd name="connsiteY18-962" fmla="*/ 15616 h 1602474"/>
                  <a:gd name="connsiteX19-963" fmla="*/ 282807 w 1622438"/>
                  <a:gd name="connsiteY19-964" fmla="*/ 109920 h 1602474"/>
                  <a:gd name="connsiteX20-965" fmla="*/ 305986 w 1622438"/>
                  <a:gd name="connsiteY20-966" fmla="*/ 332276 h 1602474"/>
                  <a:gd name="connsiteX0-967" fmla="*/ 305986 w 1622438"/>
                  <a:gd name="connsiteY0-968" fmla="*/ 332276 h 1602474"/>
                  <a:gd name="connsiteX1-969" fmla="*/ 149435 w 1622438"/>
                  <a:gd name="connsiteY1-970" fmla="*/ 293138 h 1602474"/>
                  <a:gd name="connsiteX2-971" fmla="*/ 0 w 1622438"/>
                  <a:gd name="connsiteY2-972" fmla="*/ 417668 h 1602474"/>
                  <a:gd name="connsiteX3-973" fmla="*/ 3558 w 1622438"/>
                  <a:gd name="connsiteY3-974" fmla="*/ 1061661 h 1602474"/>
                  <a:gd name="connsiteX4-975" fmla="*/ 174341 w 1622438"/>
                  <a:gd name="connsiteY4-976" fmla="*/ 1346300 h 1602474"/>
                  <a:gd name="connsiteX5-977" fmla="*/ 291754 w 1622438"/>
                  <a:gd name="connsiteY5-978" fmla="*/ 1335626 h 1602474"/>
                  <a:gd name="connsiteX6-979" fmla="*/ 259732 w 1622438"/>
                  <a:gd name="connsiteY6-980" fmla="*/ 1453039 h 1602474"/>
                  <a:gd name="connsiteX7-981" fmla="*/ 416283 w 1622438"/>
                  <a:gd name="connsiteY7-982" fmla="*/ 1602474 h 1602474"/>
                  <a:gd name="connsiteX8-983" fmla="*/ 1152785 w 1622438"/>
                  <a:gd name="connsiteY8-984" fmla="*/ 1581126 h 1602474"/>
                  <a:gd name="connsiteX9-985" fmla="*/ 1348473 w 1622438"/>
                  <a:gd name="connsiteY9-986" fmla="*/ 1428133 h 1602474"/>
                  <a:gd name="connsiteX10-987" fmla="*/ 1330683 w 1622438"/>
                  <a:gd name="connsiteY10-988" fmla="*/ 1257350 h 1602474"/>
                  <a:gd name="connsiteX11-989" fmla="*/ 1483676 w 1622438"/>
                  <a:gd name="connsiteY11-990" fmla="*/ 1282256 h 1602474"/>
                  <a:gd name="connsiteX12-991" fmla="*/ 1615322 w 1622438"/>
                  <a:gd name="connsiteY12-992" fmla="*/ 1150611 h 1602474"/>
                  <a:gd name="connsiteX13-993" fmla="*/ 1622438 w 1622438"/>
                  <a:gd name="connsiteY13-994" fmla="*/ 439015 h 1602474"/>
                  <a:gd name="connsiteX14-995" fmla="*/ 1514178 w 1622438"/>
                  <a:gd name="connsiteY14-996" fmla="*/ 289580 h 1602474"/>
                  <a:gd name="connsiteX15-997" fmla="*/ 1344721 w 1622438"/>
                  <a:gd name="connsiteY15-998" fmla="*/ 327586 h 1602474"/>
                  <a:gd name="connsiteX16-999" fmla="*/ 1369821 w 1622438"/>
                  <a:gd name="connsiteY16-1000" fmla="*/ 179283 h 1602474"/>
                  <a:gd name="connsiteX17-1001" fmla="*/ 1141754 w 1622438"/>
                  <a:gd name="connsiteY17-1002" fmla="*/ 34538 h 1602474"/>
                  <a:gd name="connsiteX18-1003" fmla="*/ 501675 w 1622438"/>
                  <a:gd name="connsiteY18-1004" fmla="*/ 15616 h 1602474"/>
                  <a:gd name="connsiteX19-1005" fmla="*/ 282807 w 1622438"/>
                  <a:gd name="connsiteY19-1006" fmla="*/ 109920 h 1602474"/>
                  <a:gd name="connsiteX20-1007" fmla="*/ 305986 w 1622438"/>
                  <a:gd name="connsiteY20-1008" fmla="*/ 332276 h 1602474"/>
                  <a:gd name="connsiteX0-1009" fmla="*/ 305986 w 1622438"/>
                  <a:gd name="connsiteY0-1010" fmla="*/ 332276 h 1602474"/>
                  <a:gd name="connsiteX1-1011" fmla="*/ 149435 w 1622438"/>
                  <a:gd name="connsiteY1-1012" fmla="*/ 293138 h 1602474"/>
                  <a:gd name="connsiteX2-1013" fmla="*/ 0 w 1622438"/>
                  <a:gd name="connsiteY2-1014" fmla="*/ 417668 h 1602474"/>
                  <a:gd name="connsiteX3-1015" fmla="*/ 3558 w 1622438"/>
                  <a:gd name="connsiteY3-1016" fmla="*/ 1061661 h 1602474"/>
                  <a:gd name="connsiteX4-1017" fmla="*/ 174341 w 1622438"/>
                  <a:gd name="connsiteY4-1018" fmla="*/ 1346300 h 1602474"/>
                  <a:gd name="connsiteX5-1019" fmla="*/ 291754 w 1622438"/>
                  <a:gd name="connsiteY5-1020" fmla="*/ 1335626 h 1602474"/>
                  <a:gd name="connsiteX6-1021" fmla="*/ 259732 w 1622438"/>
                  <a:gd name="connsiteY6-1022" fmla="*/ 1453039 h 1602474"/>
                  <a:gd name="connsiteX7-1023" fmla="*/ 416283 w 1622438"/>
                  <a:gd name="connsiteY7-1024" fmla="*/ 1602474 h 1602474"/>
                  <a:gd name="connsiteX8-1025" fmla="*/ 1152785 w 1622438"/>
                  <a:gd name="connsiteY8-1026" fmla="*/ 1581126 h 1602474"/>
                  <a:gd name="connsiteX9-1027" fmla="*/ 1348473 w 1622438"/>
                  <a:gd name="connsiteY9-1028" fmla="*/ 1428133 h 1602474"/>
                  <a:gd name="connsiteX10-1029" fmla="*/ 1330683 w 1622438"/>
                  <a:gd name="connsiteY10-1030" fmla="*/ 1257350 h 1602474"/>
                  <a:gd name="connsiteX11-1031" fmla="*/ 1483676 w 1622438"/>
                  <a:gd name="connsiteY11-1032" fmla="*/ 1282256 h 1602474"/>
                  <a:gd name="connsiteX12-1033" fmla="*/ 1615322 w 1622438"/>
                  <a:gd name="connsiteY12-1034" fmla="*/ 1150611 h 1602474"/>
                  <a:gd name="connsiteX13-1035" fmla="*/ 1622438 w 1622438"/>
                  <a:gd name="connsiteY13-1036" fmla="*/ 439015 h 1602474"/>
                  <a:gd name="connsiteX14-1037" fmla="*/ 1514178 w 1622438"/>
                  <a:gd name="connsiteY14-1038" fmla="*/ 289580 h 1602474"/>
                  <a:gd name="connsiteX15-1039" fmla="*/ 1344721 w 1622438"/>
                  <a:gd name="connsiteY15-1040" fmla="*/ 327586 h 1602474"/>
                  <a:gd name="connsiteX16-1041" fmla="*/ 1369821 w 1622438"/>
                  <a:gd name="connsiteY16-1042" fmla="*/ 179283 h 1602474"/>
                  <a:gd name="connsiteX17-1043" fmla="*/ 1141754 w 1622438"/>
                  <a:gd name="connsiteY17-1044" fmla="*/ 34538 h 1602474"/>
                  <a:gd name="connsiteX18-1045" fmla="*/ 501675 w 1622438"/>
                  <a:gd name="connsiteY18-1046" fmla="*/ 15616 h 1602474"/>
                  <a:gd name="connsiteX19-1047" fmla="*/ 282807 w 1622438"/>
                  <a:gd name="connsiteY19-1048" fmla="*/ 109920 h 1602474"/>
                  <a:gd name="connsiteX20-1049" fmla="*/ 305986 w 1622438"/>
                  <a:gd name="connsiteY20-1050" fmla="*/ 332276 h 1602474"/>
                  <a:gd name="connsiteX0-1051" fmla="*/ 305986 w 1625058"/>
                  <a:gd name="connsiteY0-1052" fmla="*/ 332276 h 1602474"/>
                  <a:gd name="connsiteX1-1053" fmla="*/ 149435 w 1625058"/>
                  <a:gd name="connsiteY1-1054" fmla="*/ 293138 h 1602474"/>
                  <a:gd name="connsiteX2-1055" fmla="*/ 0 w 1625058"/>
                  <a:gd name="connsiteY2-1056" fmla="*/ 417668 h 1602474"/>
                  <a:gd name="connsiteX3-1057" fmla="*/ 3558 w 1625058"/>
                  <a:gd name="connsiteY3-1058" fmla="*/ 1061661 h 1602474"/>
                  <a:gd name="connsiteX4-1059" fmla="*/ 174341 w 1625058"/>
                  <a:gd name="connsiteY4-1060" fmla="*/ 1346300 h 1602474"/>
                  <a:gd name="connsiteX5-1061" fmla="*/ 291754 w 1625058"/>
                  <a:gd name="connsiteY5-1062" fmla="*/ 1335626 h 1602474"/>
                  <a:gd name="connsiteX6-1063" fmla="*/ 259732 w 1625058"/>
                  <a:gd name="connsiteY6-1064" fmla="*/ 1453039 h 1602474"/>
                  <a:gd name="connsiteX7-1065" fmla="*/ 416283 w 1625058"/>
                  <a:gd name="connsiteY7-1066" fmla="*/ 1602474 h 1602474"/>
                  <a:gd name="connsiteX8-1067" fmla="*/ 1152785 w 1625058"/>
                  <a:gd name="connsiteY8-1068" fmla="*/ 1581126 h 1602474"/>
                  <a:gd name="connsiteX9-1069" fmla="*/ 1348473 w 1625058"/>
                  <a:gd name="connsiteY9-1070" fmla="*/ 1428133 h 1602474"/>
                  <a:gd name="connsiteX10-1071" fmla="*/ 1330683 w 1625058"/>
                  <a:gd name="connsiteY10-1072" fmla="*/ 1257350 h 1602474"/>
                  <a:gd name="connsiteX11-1073" fmla="*/ 1483676 w 1625058"/>
                  <a:gd name="connsiteY11-1074" fmla="*/ 1282256 h 1602474"/>
                  <a:gd name="connsiteX12-1075" fmla="*/ 1615322 w 1625058"/>
                  <a:gd name="connsiteY12-1076" fmla="*/ 1150611 h 1602474"/>
                  <a:gd name="connsiteX13-1077" fmla="*/ 1625058 w 1625058"/>
                  <a:gd name="connsiteY13-1078" fmla="*/ 439015 h 1602474"/>
                  <a:gd name="connsiteX14-1079" fmla="*/ 1514178 w 1625058"/>
                  <a:gd name="connsiteY14-1080" fmla="*/ 289580 h 1602474"/>
                  <a:gd name="connsiteX15-1081" fmla="*/ 1344721 w 1625058"/>
                  <a:gd name="connsiteY15-1082" fmla="*/ 327586 h 1602474"/>
                  <a:gd name="connsiteX16-1083" fmla="*/ 1369821 w 1625058"/>
                  <a:gd name="connsiteY16-1084" fmla="*/ 179283 h 1602474"/>
                  <a:gd name="connsiteX17-1085" fmla="*/ 1141754 w 1625058"/>
                  <a:gd name="connsiteY17-1086" fmla="*/ 34538 h 1602474"/>
                  <a:gd name="connsiteX18-1087" fmla="*/ 501675 w 1625058"/>
                  <a:gd name="connsiteY18-1088" fmla="*/ 15616 h 1602474"/>
                  <a:gd name="connsiteX19-1089" fmla="*/ 282807 w 1625058"/>
                  <a:gd name="connsiteY19-1090" fmla="*/ 109920 h 1602474"/>
                  <a:gd name="connsiteX20-1091" fmla="*/ 305986 w 1625058"/>
                  <a:gd name="connsiteY20-1092" fmla="*/ 332276 h 1602474"/>
                  <a:gd name="connsiteX0-1093" fmla="*/ 305986 w 1625058"/>
                  <a:gd name="connsiteY0-1094" fmla="*/ 332276 h 1602474"/>
                  <a:gd name="connsiteX1-1095" fmla="*/ 149435 w 1625058"/>
                  <a:gd name="connsiteY1-1096" fmla="*/ 293138 h 1602474"/>
                  <a:gd name="connsiteX2-1097" fmla="*/ 0 w 1625058"/>
                  <a:gd name="connsiteY2-1098" fmla="*/ 417668 h 1602474"/>
                  <a:gd name="connsiteX3-1099" fmla="*/ 3558 w 1625058"/>
                  <a:gd name="connsiteY3-1100" fmla="*/ 1061661 h 1602474"/>
                  <a:gd name="connsiteX4-1101" fmla="*/ 174341 w 1625058"/>
                  <a:gd name="connsiteY4-1102" fmla="*/ 1346300 h 1602474"/>
                  <a:gd name="connsiteX5-1103" fmla="*/ 291754 w 1625058"/>
                  <a:gd name="connsiteY5-1104" fmla="*/ 1335626 h 1602474"/>
                  <a:gd name="connsiteX6-1105" fmla="*/ 259732 w 1625058"/>
                  <a:gd name="connsiteY6-1106" fmla="*/ 1453039 h 1602474"/>
                  <a:gd name="connsiteX7-1107" fmla="*/ 416283 w 1625058"/>
                  <a:gd name="connsiteY7-1108" fmla="*/ 1602474 h 1602474"/>
                  <a:gd name="connsiteX8-1109" fmla="*/ 1152785 w 1625058"/>
                  <a:gd name="connsiteY8-1110" fmla="*/ 1581126 h 1602474"/>
                  <a:gd name="connsiteX9-1111" fmla="*/ 1348473 w 1625058"/>
                  <a:gd name="connsiteY9-1112" fmla="*/ 1428133 h 1602474"/>
                  <a:gd name="connsiteX10-1113" fmla="*/ 1330683 w 1625058"/>
                  <a:gd name="connsiteY10-1114" fmla="*/ 1257350 h 1602474"/>
                  <a:gd name="connsiteX11-1115" fmla="*/ 1483676 w 1625058"/>
                  <a:gd name="connsiteY11-1116" fmla="*/ 1282256 h 1602474"/>
                  <a:gd name="connsiteX12-1117" fmla="*/ 1615322 w 1625058"/>
                  <a:gd name="connsiteY12-1118" fmla="*/ 1150611 h 1602474"/>
                  <a:gd name="connsiteX13-1119" fmla="*/ 1625058 w 1625058"/>
                  <a:gd name="connsiteY13-1120" fmla="*/ 439015 h 1602474"/>
                  <a:gd name="connsiteX14-1121" fmla="*/ 1514178 w 1625058"/>
                  <a:gd name="connsiteY14-1122" fmla="*/ 289580 h 1602474"/>
                  <a:gd name="connsiteX15-1123" fmla="*/ 1344721 w 1625058"/>
                  <a:gd name="connsiteY15-1124" fmla="*/ 327586 h 1602474"/>
                  <a:gd name="connsiteX16-1125" fmla="*/ 1369821 w 1625058"/>
                  <a:gd name="connsiteY16-1126" fmla="*/ 179283 h 1602474"/>
                  <a:gd name="connsiteX17-1127" fmla="*/ 1141754 w 1625058"/>
                  <a:gd name="connsiteY17-1128" fmla="*/ 34538 h 1602474"/>
                  <a:gd name="connsiteX18-1129" fmla="*/ 501675 w 1625058"/>
                  <a:gd name="connsiteY18-1130" fmla="*/ 15616 h 1602474"/>
                  <a:gd name="connsiteX19-1131" fmla="*/ 282807 w 1625058"/>
                  <a:gd name="connsiteY19-1132" fmla="*/ 109920 h 1602474"/>
                  <a:gd name="connsiteX20-1133" fmla="*/ 305986 w 1625058"/>
                  <a:gd name="connsiteY20-1134" fmla="*/ 332276 h 1602474"/>
                  <a:gd name="connsiteX0-1135" fmla="*/ 305986 w 1652202"/>
                  <a:gd name="connsiteY0-1136" fmla="*/ 332276 h 1602474"/>
                  <a:gd name="connsiteX1-1137" fmla="*/ 149435 w 1652202"/>
                  <a:gd name="connsiteY1-1138" fmla="*/ 293138 h 1602474"/>
                  <a:gd name="connsiteX2-1139" fmla="*/ 0 w 1652202"/>
                  <a:gd name="connsiteY2-1140" fmla="*/ 417668 h 1602474"/>
                  <a:gd name="connsiteX3-1141" fmla="*/ 3558 w 1652202"/>
                  <a:gd name="connsiteY3-1142" fmla="*/ 1061661 h 1602474"/>
                  <a:gd name="connsiteX4-1143" fmla="*/ 174341 w 1652202"/>
                  <a:gd name="connsiteY4-1144" fmla="*/ 1346300 h 1602474"/>
                  <a:gd name="connsiteX5-1145" fmla="*/ 291754 w 1652202"/>
                  <a:gd name="connsiteY5-1146" fmla="*/ 1335626 h 1602474"/>
                  <a:gd name="connsiteX6-1147" fmla="*/ 259732 w 1652202"/>
                  <a:gd name="connsiteY6-1148" fmla="*/ 1453039 h 1602474"/>
                  <a:gd name="connsiteX7-1149" fmla="*/ 416283 w 1652202"/>
                  <a:gd name="connsiteY7-1150" fmla="*/ 1602474 h 1602474"/>
                  <a:gd name="connsiteX8-1151" fmla="*/ 1152785 w 1652202"/>
                  <a:gd name="connsiteY8-1152" fmla="*/ 1581126 h 1602474"/>
                  <a:gd name="connsiteX9-1153" fmla="*/ 1348473 w 1652202"/>
                  <a:gd name="connsiteY9-1154" fmla="*/ 1428133 h 1602474"/>
                  <a:gd name="connsiteX10-1155" fmla="*/ 1330683 w 1652202"/>
                  <a:gd name="connsiteY10-1156" fmla="*/ 1257350 h 1602474"/>
                  <a:gd name="connsiteX11-1157" fmla="*/ 1483676 w 1652202"/>
                  <a:gd name="connsiteY11-1158" fmla="*/ 1282256 h 1602474"/>
                  <a:gd name="connsiteX12-1159" fmla="*/ 1615322 w 1652202"/>
                  <a:gd name="connsiteY12-1160" fmla="*/ 1150611 h 1602474"/>
                  <a:gd name="connsiteX13-1161" fmla="*/ 1625058 w 1652202"/>
                  <a:gd name="connsiteY13-1162" fmla="*/ 439015 h 1602474"/>
                  <a:gd name="connsiteX14-1163" fmla="*/ 1514178 w 1652202"/>
                  <a:gd name="connsiteY14-1164" fmla="*/ 289580 h 1602474"/>
                  <a:gd name="connsiteX15-1165" fmla="*/ 1344721 w 1652202"/>
                  <a:gd name="connsiteY15-1166" fmla="*/ 327586 h 1602474"/>
                  <a:gd name="connsiteX16-1167" fmla="*/ 1369821 w 1652202"/>
                  <a:gd name="connsiteY16-1168" fmla="*/ 179283 h 1602474"/>
                  <a:gd name="connsiteX17-1169" fmla="*/ 1141754 w 1652202"/>
                  <a:gd name="connsiteY17-1170" fmla="*/ 34538 h 1602474"/>
                  <a:gd name="connsiteX18-1171" fmla="*/ 501675 w 1652202"/>
                  <a:gd name="connsiteY18-1172" fmla="*/ 15616 h 1602474"/>
                  <a:gd name="connsiteX19-1173" fmla="*/ 282807 w 1652202"/>
                  <a:gd name="connsiteY19-1174" fmla="*/ 109920 h 1602474"/>
                  <a:gd name="connsiteX20-1175" fmla="*/ 305986 w 1652202"/>
                  <a:gd name="connsiteY20-1176" fmla="*/ 332276 h 1602474"/>
                  <a:gd name="connsiteX0-1177" fmla="*/ 305986 w 1661157"/>
                  <a:gd name="connsiteY0-1178" fmla="*/ 332276 h 1602474"/>
                  <a:gd name="connsiteX1-1179" fmla="*/ 149435 w 1661157"/>
                  <a:gd name="connsiteY1-1180" fmla="*/ 293138 h 1602474"/>
                  <a:gd name="connsiteX2-1181" fmla="*/ 0 w 1661157"/>
                  <a:gd name="connsiteY2-1182" fmla="*/ 417668 h 1602474"/>
                  <a:gd name="connsiteX3-1183" fmla="*/ 3558 w 1661157"/>
                  <a:gd name="connsiteY3-1184" fmla="*/ 1061661 h 1602474"/>
                  <a:gd name="connsiteX4-1185" fmla="*/ 174341 w 1661157"/>
                  <a:gd name="connsiteY4-1186" fmla="*/ 1346300 h 1602474"/>
                  <a:gd name="connsiteX5-1187" fmla="*/ 291754 w 1661157"/>
                  <a:gd name="connsiteY5-1188" fmla="*/ 1335626 h 1602474"/>
                  <a:gd name="connsiteX6-1189" fmla="*/ 259732 w 1661157"/>
                  <a:gd name="connsiteY6-1190" fmla="*/ 1453039 h 1602474"/>
                  <a:gd name="connsiteX7-1191" fmla="*/ 416283 w 1661157"/>
                  <a:gd name="connsiteY7-1192" fmla="*/ 1602474 h 1602474"/>
                  <a:gd name="connsiteX8-1193" fmla="*/ 1152785 w 1661157"/>
                  <a:gd name="connsiteY8-1194" fmla="*/ 1581126 h 1602474"/>
                  <a:gd name="connsiteX9-1195" fmla="*/ 1348473 w 1661157"/>
                  <a:gd name="connsiteY9-1196" fmla="*/ 1428133 h 1602474"/>
                  <a:gd name="connsiteX10-1197" fmla="*/ 1330683 w 1661157"/>
                  <a:gd name="connsiteY10-1198" fmla="*/ 1257350 h 1602474"/>
                  <a:gd name="connsiteX11-1199" fmla="*/ 1483676 w 1661157"/>
                  <a:gd name="connsiteY11-1200" fmla="*/ 1282256 h 1602474"/>
                  <a:gd name="connsiteX12-1201" fmla="*/ 1615322 w 1661157"/>
                  <a:gd name="connsiteY12-1202" fmla="*/ 1150611 h 1602474"/>
                  <a:gd name="connsiteX13-1203" fmla="*/ 1625058 w 1661157"/>
                  <a:gd name="connsiteY13-1204" fmla="*/ 439015 h 1602474"/>
                  <a:gd name="connsiteX14-1205" fmla="*/ 1514178 w 1661157"/>
                  <a:gd name="connsiteY14-1206" fmla="*/ 289580 h 1602474"/>
                  <a:gd name="connsiteX15-1207" fmla="*/ 1344721 w 1661157"/>
                  <a:gd name="connsiteY15-1208" fmla="*/ 327586 h 1602474"/>
                  <a:gd name="connsiteX16-1209" fmla="*/ 1369821 w 1661157"/>
                  <a:gd name="connsiteY16-1210" fmla="*/ 179283 h 1602474"/>
                  <a:gd name="connsiteX17-1211" fmla="*/ 1141754 w 1661157"/>
                  <a:gd name="connsiteY17-1212" fmla="*/ 34538 h 1602474"/>
                  <a:gd name="connsiteX18-1213" fmla="*/ 501675 w 1661157"/>
                  <a:gd name="connsiteY18-1214" fmla="*/ 15616 h 1602474"/>
                  <a:gd name="connsiteX19-1215" fmla="*/ 282807 w 1661157"/>
                  <a:gd name="connsiteY19-1216" fmla="*/ 109920 h 1602474"/>
                  <a:gd name="connsiteX20-1217" fmla="*/ 305986 w 1661157"/>
                  <a:gd name="connsiteY20-1218" fmla="*/ 332276 h 1602474"/>
                  <a:gd name="connsiteX0-1219" fmla="*/ 305986 w 1661157"/>
                  <a:gd name="connsiteY0-1220" fmla="*/ 332276 h 1602474"/>
                  <a:gd name="connsiteX1-1221" fmla="*/ 149435 w 1661157"/>
                  <a:gd name="connsiteY1-1222" fmla="*/ 293138 h 1602474"/>
                  <a:gd name="connsiteX2-1223" fmla="*/ 0 w 1661157"/>
                  <a:gd name="connsiteY2-1224" fmla="*/ 417668 h 1602474"/>
                  <a:gd name="connsiteX3-1225" fmla="*/ 3558 w 1661157"/>
                  <a:gd name="connsiteY3-1226" fmla="*/ 1061661 h 1602474"/>
                  <a:gd name="connsiteX4-1227" fmla="*/ 174341 w 1661157"/>
                  <a:gd name="connsiteY4-1228" fmla="*/ 1346300 h 1602474"/>
                  <a:gd name="connsiteX5-1229" fmla="*/ 291754 w 1661157"/>
                  <a:gd name="connsiteY5-1230" fmla="*/ 1335626 h 1602474"/>
                  <a:gd name="connsiteX6-1231" fmla="*/ 259732 w 1661157"/>
                  <a:gd name="connsiteY6-1232" fmla="*/ 1453039 h 1602474"/>
                  <a:gd name="connsiteX7-1233" fmla="*/ 416283 w 1661157"/>
                  <a:gd name="connsiteY7-1234" fmla="*/ 1602474 h 1602474"/>
                  <a:gd name="connsiteX8-1235" fmla="*/ 1152785 w 1661157"/>
                  <a:gd name="connsiteY8-1236" fmla="*/ 1581126 h 1602474"/>
                  <a:gd name="connsiteX9-1237" fmla="*/ 1348473 w 1661157"/>
                  <a:gd name="connsiteY9-1238" fmla="*/ 1428133 h 1602474"/>
                  <a:gd name="connsiteX10-1239" fmla="*/ 1330683 w 1661157"/>
                  <a:gd name="connsiteY10-1240" fmla="*/ 1257350 h 1602474"/>
                  <a:gd name="connsiteX11-1241" fmla="*/ 1483676 w 1661157"/>
                  <a:gd name="connsiteY11-1242" fmla="*/ 1282256 h 1602474"/>
                  <a:gd name="connsiteX12-1243" fmla="*/ 1615322 w 1661157"/>
                  <a:gd name="connsiteY12-1244" fmla="*/ 1150611 h 1602474"/>
                  <a:gd name="connsiteX13-1245" fmla="*/ 1625058 w 1661157"/>
                  <a:gd name="connsiteY13-1246" fmla="*/ 439015 h 1602474"/>
                  <a:gd name="connsiteX14-1247" fmla="*/ 1514178 w 1661157"/>
                  <a:gd name="connsiteY14-1248" fmla="*/ 289580 h 1602474"/>
                  <a:gd name="connsiteX15-1249" fmla="*/ 1344721 w 1661157"/>
                  <a:gd name="connsiteY15-1250" fmla="*/ 327586 h 1602474"/>
                  <a:gd name="connsiteX16-1251" fmla="*/ 1369821 w 1661157"/>
                  <a:gd name="connsiteY16-1252" fmla="*/ 179283 h 1602474"/>
                  <a:gd name="connsiteX17-1253" fmla="*/ 1141754 w 1661157"/>
                  <a:gd name="connsiteY17-1254" fmla="*/ 34538 h 1602474"/>
                  <a:gd name="connsiteX18-1255" fmla="*/ 501675 w 1661157"/>
                  <a:gd name="connsiteY18-1256" fmla="*/ 15616 h 1602474"/>
                  <a:gd name="connsiteX19-1257" fmla="*/ 282807 w 1661157"/>
                  <a:gd name="connsiteY19-1258" fmla="*/ 109920 h 1602474"/>
                  <a:gd name="connsiteX20-1259" fmla="*/ 305986 w 1661157"/>
                  <a:gd name="connsiteY20-1260" fmla="*/ 332276 h 1602474"/>
                  <a:gd name="connsiteX0-1261" fmla="*/ 305986 w 1661157"/>
                  <a:gd name="connsiteY0-1262" fmla="*/ 332276 h 1602474"/>
                  <a:gd name="connsiteX1-1263" fmla="*/ 149435 w 1661157"/>
                  <a:gd name="connsiteY1-1264" fmla="*/ 293138 h 1602474"/>
                  <a:gd name="connsiteX2-1265" fmla="*/ 0 w 1661157"/>
                  <a:gd name="connsiteY2-1266" fmla="*/ 417668 h 1602474"/>
                  <a:gd name="connsiteX3-1267" fmla="*/ 3558 w 1661157"/>
                  <a:gd name="connsiteY3-1268" fmla="*/ 1061661 h 1602474"/>
                  <a:gd name="connsiteX4-1269" fmla="*/ 174341 w 1661157"/>
                  <a:gd name="connsiteY4-1270" fmla="*/ 1346300 h 1602474"/>
                  <a:gd name="connsiteX5-1271" fmla="*/ 291754 w 1661157"/>
                  <a:gd name="connsiteY5-1272" fmla="*/ 1335626 h 1602474"/>
                  <a:gd name="connsiteX6-1273" fmla="*/ 259732 w 1661157"/>
                  <a:gd name="connsiteY6-1274" fmla="*/ 1453039 h 1602474"/>
                  <a:gd name="connsiteX7-1275" fmla="*/ 416283 w 1661157"/>
                  <a:gd name="connsiteY7-1276" fmla="*/ 1602474 h 1602474"/>
                  <a:gd name="connsiteX8-1277" fmla="*/ 1152785 w 1661157"/>
                  <a:gd name="connsiteY8-1278" fmla="*/ 1581126 h 1602474"/>
                  <a:gd name="connsiteX9-1279" fmla="*/ 1348473 w 1661157"/>
                  <a:gd name="connsiteY9-1280" fmla="*/ 1428133 h 1602474"/>
                  <a:gd name="connsiteX10-1281" fmla="*/ 1330683 w 1661157"/>
                  <a:gd name="connsiteY10-1282" fmla="*/ 1257350 h 1602474"/>
                  <a:gd name="connsiteX11-1283" fmla="*/ 1483676 w 1661157"/>
                  <a:gd name="connsiteY11-1284" fmla="*/ 1282256 h 1602474"/>
                  <a:gd name="connsiteX12-1285" fmla="*/ 1615322 w 1661157"/>
                  <a:gd name="connsiteY12-1286" fmla="*/ 1150611 h 1602474"/>
                  <a:gd name="connsiteX13-1287" fmla="*/ 1625058 w 1661157"/>
                  <a:gd name="connsiteY13-1288" fmla="*/ 439015 h 1602474"/>
                  <a:gd name="connsiteX14-1289" fmla="*/ 1514178 w 1661157"/>
                  <a:gd name="connsiteY14-1290" fmla="*/ 289580 h 1602474"/>
                  <a:gd name="connsiteX15-1291" fmla="*/ 1344721 w 1661157"/>
                  <a:gd name="connsiteY15-1292" fmla="*/ 327586 h 1602474"/>
                  <a:gd name="connsiteX16-1293" fmla="*/ 1369821 w 1661157"/>
                  <a:gd name="connsiteY16-1294" fmla="*/ 179283 h 1602474"/>
                  <a:gd name="connsiteX17-1295" fmla="*/ 1141754 w 1661157"/>
                  <a:gd name="connsiteY17-1296" fmla="*/ 34538 h 1602474"/>
                  <a:gd name="connsiteX18-1297" fmla="*/ 501675 w 1661157"/>
                  <a:gd name="connsiteY18-1298" fmla="*/ 15616 h 1602474"/>
                  <a:gd name="connsiteX19-1299" fmla="*/ 282807 w 1661157"/>
                  <a:gd name="connsiteY19-1300" fmla="*/ 109920 h 1602474"/>
                  <a:gd name="connsiteX20-1301" fmla="*/ 305986 w 1661157"/>
                  <a:gd name="connsiteY20-1302" fmla="*/ 332276 h 1602474"/>
                  <a:gd name="connsiteX0-1303" fmla="*/ 305986 w 1661157"/>
                  <a:gd name="connsiteY0-1304" fmla="*/ 332276 h 1602474"/>
                  <a:gd name="connsiteX1-1305" fmla="*/ 149435 w 1661157"/>
                  <a:gd name="connsiteY1-1306" fmla="*/ 293138 h 1602474"/>
                  <a:gd name="connsiteX2-1307" fmla="*/ 0 w 1661157"/>
                  <a:gd name="connsiteY2-1308" fmla="*/ 417668 h 1602474"/>
                  <a:gd name="connsiteX3-1309" fmla="*/ 3558 w 1661157"/>
                  <a:gd name="connsiteY3-1310" fmla="*/ 1061661 h 1602474"/>
                  <a:gd name="connsiteX4-1311" fmla="*/ 174341 w 1661157"/>
                  <a:gd name="connsiteY4-1312" fmla="*/ 1346300 h 1602474"/>
                  <a:gd name="connsiteX5-1313" fmla="*/ 291754 w 1661157"/>
                  <a:gd name="connsiteY5-1314" fmla="*/ 1335626 h 1602474"/>
                  <a:gd name="connsiteX6-1315" fmla="*/ 259732 w 1661157"/>
                  <a:gd name="connsiteY6-1316" fmla="*/ 1453039 h 1602474"/>
                  <a:gd name="connsiteX7-1317" fmla="*/ 416283 w 1661157"/>
                  <a:gd name="connsiteY7-1318" fmla="*/ 1602474 h 1602474"/>
                  <a:gd name="connsiteX8-1319" fmla="*/ 1152785 w 1661157"/>
                  <a:gd name="connsiteY8-1320" fmla="*/ 1581126 h 1602474"/>
                  <a:gd name="connsiteX9-1321" fmla="*/ 1348473 w 1661157"/>
                  <a:gd name="connsiteY9-1322" fmla="*/ 1428133 h 1602474"/>
                  <a:gd name="connsiteX10-1323" fmla="*/ 1330683 w 1661157"/>
                  <a:gd name="connsiteY10-1324" fmla="*/ 1257350 h 1602474"/>
                  <a:gd name="connsiteX11-1325" fmla="*/ 1483676 w 1661157"/>
                  <a:gd name="connsiteY11-1326" fmla="*/ 1282256 h 1602474"/>
                  <a:gd name="connsiteX12-1327" fmla="*/ 1615322 w 1661157"/>
                  <a:gd name="connsiteY12-1328" fmla="*/ 1150611 h 1602474"/>
                  <a:gd name="connsiteX13-1329" fmla="*/ 1625058 w 1661157"/>
                  <a:gd name="connsiteY13-1330" fmla="*/ 439015 h 1602474"/>
                  <a:gd name="connsiteX14-1331" fmla="*/ 1514178 w 1661157"/>
                  <a:gd name="connsiteY14-1332" fmla="*/ 289580 h 1602474"/>
                  <a:gd name="connsiteX15-1333" fmla="*/ 1344721 w 1661157"/>
                  <a:gd name="connsiteY15-1334" fmla="*/ 327586 h 1602474"/>
                  <a:gd name="connsiteX16-1335" fmla="*/ 1369821 w 1661157"/>
                  <a:gd name="connsiteY16-1336" fmla="*/ 179283 h 1602474"/>
                  <a:gd name="connsiteX17-1337" fmla="*/ 1141754 w 1661157"/>
                  <a:gd name="connsiteY17-1338" fmla="*/ 34538 h 1602474"/>
                  <a:gd name="connsiteX18-1339" fmla="*/ 501675 w 1661157"/>
                  <a:gd name="connsiteY18-1340" fmla="*/ 15616 h 1602474"/>
                  <a:gd name="connsiteX19-1341" fmla="*/ 282807 w 1661157"/>
                  <a:gd name="connsiteY19-1342" fmla="*/ 109920 h 1602474"/>
                  <a:gd name="connsiteX20-1343" fmla="*/ 305986 w 1661157"/>
                  <a:gd name="connsiteY20-1344" fmla="*/ 332276 h 1602474"/>
                  <a:gd name="connsiteX0-1345" fmla="*/ 305986 w 1661157"/>
                  <a:gd name="connsiteY0-1346" fmla="*/ 332276 h 1602474"/>
                  <a:gd name="connsiteX1-1347" fmla="*/ 149435 w 1661157"/>
                  <a:gd name="connsiteY1-1348" fmla="*/ 293138 h 1602474"/>
                  <a:gd name="connsiteX2-1349" fmla="*/ 0 w 1661157"/>
                  <a:gd name="connsiteY2-1350" fmla="*/ 417668 h 1602474"/>
                  <a:gd name="connsiteX3-1351" fmla="*/ 3558 w 1661157"/>
                  <a:gd name="connsiteY3-1352" fmla="*/ 1061661 h 1602474"/>
                  <a:gd name="connsiteX4-1353" fmla="*/ 174341 w 1661157"/>
                  <a:gd name="connsiteY4-1354" fmla="*/ 1346300 h 1602474"/>
                  <a:gd name="connsiteX5-1355" fmla="*/ 291754 w 1661157"/>
                  <a:gd name="connsiteY5-1356" fmla="*/ 1335626 h 1602474"/>
                  <a:gd name="connsiteX6-1357" fmla="*/ 259732 w 1661157"/>
                  <a:gd name="connsiteY6-1358" fmla="*/ 1453039 h 1602474"/>
                  <a:gd name="connsiteX7-1359" fmla="*/ 416283 w 1661157"/>
                  <a:gd name="connsiteY7-1360" fmla="*/ 1602474 h 1602474"/>
                  <a:gd name="connsiteX8-1361" fmla="*/ 1152785 w 1661157"/>
                  <a:gd name="connsiteY8-1362" fmla="*/ 1581126 h 1602474"/>
                  <a:gd name="connsiteX9-1363" fmla="*/ 1348473 w 1661157"/>
                  <a:gd name="connsiteY9-1364" fmla="*/ 1428133 h 1602474"/>
                  <a:gd name="connsiteX10-1365" fmla="*/ 1330683 w 1661157"/>
                  <a:gd name="connsiteY10-1366" fmla="*/ 1257350 h 1602474"/>
                  <a:gd name="connsiteX11-1367" fmla="*/ 1483676 w 1661157"/>
                  <a:gd name="connsiteY11-1368" fmla="*/ 1282256 h 1602474"/>
                  <a:gd name="connsiteX12-1369" fmla="*/ 1615322 w 1661157"/>
                  <a:gd name="connsiteY12-1370" fmla="*/ 1150611 h 1602474"/>
                  <a:gd name="connsiteX13-1371" fmla="*/ 1625058 w 1661157"/>
                  <a:gd name="connsiteY13-1372" fmla="*/ 439015 h 1602474"/>
                  <a:gd name="connsiteX14-1373" fmla="*/ 1514178 w 1661157"/>
                  <a:gd name="connsiteY14-1374" fmla="*/ 289580 h 1602474"/>
                  <a:gd name="connsiteX15-1375" fmla="*/ 1344721 w 1661157"/>
                  <a:gd name="connsiteY15-1376" fmla="*/ 327586 h 1602474"/>
                  <a:gd name="connsiteX16-1377" fmla="*/ 1369821 w 1661157"/>
                  <a:gd name="connsiteY16-1378" fmla="*/ 179283 h 1602474"/>
                  <a:gd name="connsiteX17-1379" fmla="*/ 1141754 w 1661157"/>
                  <a:gd name="connsiteY17-1380" fmla="*/ 34538 h 1602474"/>
                  <a:gd name="connsiteX18-1381" fmla="*/ 501675 w 1661157"/>
                  <a:gd name="connsiteY18-1382" fmla="*/ 15616 h 1602474"/>
                  <a:gd name="connsiteX19-1383" fmla="*/ 282807 w 1661157"/>
                  <a:gd name="connsiteY19-1384" fmla="*/ 109920 h 1602474"/>
                  <a:gd name="connsiteX20-1385" fmla="*/ 305986 w 1661157"/>
                  <a:gd name="connsiteY20-1386" fmla="*/ 332276 h 1602474"/>
                  <a:gd name="connsiteX0-1387" fmla="*/ 305986 w 1661157"/>
                  <a:gd name="connsiteY0-1388" fmla="*/ 332276 h 1602474"/>
                  <a:gd name="connsiteX1-1389" fmla="*/ 149435 w 1661157"/>
                  <a:gd name="connsiteY1-1390" fmla="*/ 293138 h 1602474"/>
                  <a:gd name="connsiteX2-1391" fmla="*/ 0 w 1661157"/>
                  <a:gd name="connsiteY2-1392" fmla="*/ 417668 h 1602474"/>
                  <a:gd name="connsiteX3-1393" fmla="*/ 3558 w 1661157"/>
                  <a:gd name="connsiteY3-1394" fmla="*/ 1061661 h 1602474"/>
                  <a:gd name="connsiteX4-1395" fmla="*/ 174341 w 1661157"/>
                  <a:gd name="connsiteY4-1396" fmla="*/ 1346300 h 1602474"/>
                  <a:gd name="connsiteX5-1397" fmla="*/ 291754 w 1661157"/>
                  <a:gd name="connsiteY5-1398" fmla="*/ 1335626 h 1602474"/>
                  <a:gd name="connsiteX6-1399" fmla="*/ 259732 w 1661157"/>
                  <a:gd name="connsiteY6-1400" fmla="*/ 1453039 h 1602474"/>
                  <a:gd name="connsiteX7-1401" fmla="*/ 416283 w 1661157"/>
                  <a:gd name="connsiteY7-1402" fmla="*/ 1602474 h 1602474"/>
                  <a:gd name="connsiteX8-1403" fmla="*/ 1152785 w 1661157"/>
                  <a:gd name="connsiteY8-1404" fmla="*/ 1581126 h 1602474"/>
                  <a:gd name="connsiteX9-1405" fmla="*/ 1348473 w 1661157"/>
                  <a:gd name="connsiteY9-1406" fmla="*/ 1428133 h 1602474"/>
                  <a:gd name="connsiteX10-1407" fmla="*/ 1330683 w 1661157"/>
                  <a:gd name="connsiteY10-1408" fmla="*/ 1257350 h 1602474"/>
                  <a:gd name="connsiteX11-1409" fmla="*/ 1483676 w 1661157"/>
                  <a:gd name="connsiteY11-1410" fmla="*/ 1282256 h 1602474"/>
                  <a:gd name="connsiteX12-1411" fmla="*/ 1615322 w 1661157"/>
                  <a:gd name="connsiteY12-1412" fmla="*/ 1150611 h 1602474"/>
                  <a:gd name="connsiteX13-1413" fmla="*/ 1625058 w 1661157"/>
                  <a:gd name="connsiteY13-1414" fmla="*/ 439015 h 1602474"/>
                  <a:gd name="connsiteX14-1415" fmla="*/ 1514178 w 1661157"/>
                  <a:gd name="connsiteY14-1416" fmla="*/ 289580 h 1602474"/>
                  <a:gd name="connsiteX15-1417" fmla="*/ 1344721 w 1661157"/>
                  <a:gd name="connsiteY15-1418" fmla="*/ 327586 h 1602474"/>
                  <a:gd name="connsiteX16-1419" fmla="*/ 1369821 w 1661157"/>
                  <a:gd name="connsiteY16-1420" fmla="*/ 179283 h 1602474"/>
                  <a:gd name="connsiteX17-1421" fmla="*/ 1141754 w 1661157"/>
                  <a:gd name="connsiteY17-1422" fmla="*/ 34538 h 1602474"/>
                  <a:gd name="connsiteX18-1423" fmla="*/ 501675 w 1661157"/>
                  <a:gd name="connsiteY18-1424" fmla="*/ 15616 h 1602474"/>
                  <a:gd name="connsiteX19-1425" fmla="*/ 282807 w 1661157"/>
                  <a:gd name="connsiteY19-1426" fmla="*/ 109920 h 1602474"/>
                  <a:gd name="connsiteX20-1427" fmla="*/ 305986 w 1661157"/>
                  <a:gd name="connsiteY20-1428" fmla="*/ 332276 h 1602474"/>
                  <a:gd name="connsiteX0-1429" fmla="*/ 305986 w 1661157"/>
                  <a:gd name="connsiteY0-1430" fmla="*/ 332276 h 1602474"/>
                  <a:gd name="connsiteX1-1431" fmla="*/ 149435 w 1661157"/>
                  <a:gd name="connsiteY1-1432" fmla="*/ 293138 h 1602474"/>
                  <a:gd name="connsiteX2-1433" fmla="*/ 0 w 1661157"/>
                  <a:gd name="connsiteY2-1434" fmla="*/ 417668 h 1602474"/>
                  <a:gd name="connsiteX3-1435" fmla="*/ 3558 w 1661157"/>
                  <a:gd name="connsiteY3-1436" fmla="*/ 1061661 h 1602474"/>
                  <a:gd name="connsiteX4-1437" fmla="*/ 174341 w 1661157"/>
                  <a:gd name="connsiteY4-1438" fmla="*/ 1346300 h 1602474"/>
                  <a:gd name="connsiteX5-1439" fmla="*/ 291754 w 1661157"/>
                  <a:gd name="connsiteY5-1440" fmla="*/ 1335626 h 1602474"/>
                  <a:gd name="connsiteX6-1441" fmla="*/ 259732 w 1661157"/>
                  <a:gd name="connsiteY6-1442" fmla="*/ 1453039 h 1602474"/>
                  <a:gd name="connsiteX7-1443" fmla="*/ 416283 w 1661157"/>
                  <a:gd name="connsiteY7-1444" fmla="*/ 1602474 h 1602474"/>
                  <a:gd name="connsiteX8-1445" fmla="*/ 1152785 w 1661157"/>
                  <a:gd name="connsiteY8-1446" fmla="*/ 1581126 h 1602474"/>
                  <a:gd name="connsiteX9-1447" fmla="*/ 1348473 w 1661157"/>
                  <a:gd name="connsiteY9-1448" fmla="*/ 1428133 h 1602474"/>
                  <a:gd name="connsiteX10-1449" fmla="*/ 1330683 w 1661157"/>
                  <a:gd name="connsiteY10-1450" fmla="*/ 1257350 h 1602474"/>
                  <a:gd name="connsiteX11-1451" fmla="*/ 1483676 w 1661157"/>
                  <a:gd name="connsiteY11-1452" fmla="*/ 1282256 h 1602474"/>
                  <a:gd name="connsiteX12-1453" fmla="*/ 1615322 w 1661157"/>
                  <a:gd name="connsiteY12-1454" fmla="*/ 1150611 h 1602474"/>
                  <a:gd name="connsiteX13-1455" fmla="*/ 1625058 w 1661157"/>
                  <a:gd name="connsiteY13-1456" fmla="*/ 439015 h 1602474"/>
                  <a:gd name="connsiteX14-1457" fmla="*/ 1514178 w 1661157"/>
                  <a:gd name="connsiteY14-1458" fmla="*/ 289580 h 1602474"/>
                  <a:gd name="connsiteX15-1459" fmla="*/ 1344721 w 1661157"/>
                  <a:gd name="connsiteY15-1460" fmla="*/ 327586 h 1602474"/>
                  <a:gd name="connsiteX16-1461" fmla="*/ 1369821 w 1661157"/>
                  <a:gd name="connsiteY16-1462" fmla="*/ 179283 h 1602474"/>
                  <a:gd name="connsiteX17-1463" fmla="*/ 1141754 w 1661157"/>
                  <a:gd name="connsiteY17-1464" fmla="*/ 34538 h 1602474"/>
                  <a:gd name="connsiteX18-1465" fmla="*/ 501675 w 1661157"/>
                  <a:gd name="connsiteY18-1466" fmla="*/ 15616 h 1602474"/>
                  <a:gd name="connsiteX19-1467" fmla="*/ 282807 w 1661157"/>
                  <a:gd name="connsiteY19-1468" fmla="*/ 109920 h 1602474"/>
                  <a:gd name="connsiteX20-1469" fmla="*/ 305986 w 1661157"/>
                  <a:gd name="connsiteY20-1470" fmla="*/ 332276 h 1602474"/>
                  <a:gd name="connsiteX0-1471" fmla="*/ 305986 w 1661157"/>
                  <a:gd name="connsiteY0-1472" fmla="*/ 332276 h 1602474"/>
                  <a:gd name="connsiteX1-1473" fmla="*/ 149435 w 1661157"/>
                  <a:gd name="connsiteY1-1474" fmla="*/ 293138 h 1602474"/>
                  <a:gd name="connsiteX2-1475" fmla="*/ 0 w 1661157"/>
                  <a:gd name="connsiteY2-1476" fmla="*/ 417668 h 1602474"/>
                  <a:gd name="connsiteX3-1477" fmla="*/ 3558 w 1661157"/>
                  <a:gd name="connsiteY3-1478" fmla="*/ 1061661 h 1602474"/>
                  <a:gd name="connsiteX4-1479" fmla="*/ 174341 w 1661157"/>
                  <a:gd name="connsiteY4-1480" fmla="*/ 1346300 h 1602474"/>
                  <a:gd name="connsiteX5-1481" fmla="*/ 291754 w 1661157"/>
                  <a:gd name="connsiteY5-1482" fmla="*/ 1335626 h 1602474"/>
                  <a:gd name="connsiteX6-1483" fmla="*/ 259732 w 1661157"/>
                  <a:gd name="connsiteY6-1484" fmla="*/ 1453039 h 1602474"/>
                  <a:gd name="connsiteX7-1485" fmla="*/ 416283 w 1661157"/>
                  <a:gd name="connsiteY7-1486" fmla="*/ 1602474 h 1602474"/>
                  <a:gd name="connsiteX8-1487" fmla="*/ 941769 w 1661157"/>
                  <a:gd name="connsiteY8-1488" fmla="*/ 1591174 h 1602474"/>
                  <a:gd name="connsiteX9-1489" fmla="*/ 1348473 w 1661157"/>
                  <a:gd name="connsiteY9-1490" fmla="*/ 1428133 h 1602474"/>
                  <a:gd name="connsiteX10-1491" fmla="*/ 1330683 w 1661157"/>
                  <a:gd name="connsiteY10-1492" fmla="*/ 1257350 h 1602474"/>
                  <a:gd name="connsiteX11-1493" fmla="*/ 1483676 w 1661157"/>
                  <a:gd name="connsiteY11-1494" fmla="*/ 1282256 h 1602474"/>
                  <a:gd name="connsiteX12-1495" fmla="*/ 1615322 w 1661157"/>
                  <a:gd name="connsiteY12-1496" fmla="*/ 1150611 h 1602474"/>
                  <a:gd name="connsiteX13-1497" fmla="*/ 1625058 w 1661157"/>
                  <a:gd name="connsiteY13-1498" fmla="*/ 439015 h 1602474"/>
                  <a:gd name="connsiteX14-1499" fmla="*/ 1514178 w 1661157"/>
                  <a:gd name="connsiteY14-1500" fmla="*/ 289580 h 1602474"/>
                  <a:gd name="connsiteX15-1501" fmla="*/ 1344721 w 1661157"/>
                  <a:gd name="connsiteY15-1502" fmla="*/ 327586 h 1602474"/>
                  <a:gd name="connsiteX16-1503" fmla="*/ 1369821 w 1661157"/>
                  <a:gd name="connsiteY16-1504" fmla="*/ 179283 h 1602474"/>
                  <a:gd name="connsiteX17-1505" fmla="*/ 1141754 w 1661157"/>
                  <a:gd name="connsiteY17-1506" fmla="*/ 34538 h 1602474"/>
                  <a:gd name="connsiteX18-1507" fmla="*/ 501675 w 1661157"/>
                  <a:gd name="connsiteY18-1508" fmla="*/ 15616 h 1602474"/>
                  <a:gd name="connsiteX19-1509" fmla="*/ 282807 w 1661157"/>
                  <a:gd name="connsiteY19-1510" fmla="*/ 109920 h 1602474"/>
                  <a:gd name="connsiteX20-1511" fmla="*/ 305986 w 1661157"/>
                  <a:gd name="connsiteY20-1512" fmla="*/ 332276 h 1602474"/>
                  <a:gd name="connsiteX0-1513" fmla="*/ 305986 w 1661157"/>
                  <a:gd name="connsiteY0-1514" fmla="*/ 332276 h 1602474"/>
                  <a:gd name="connsiteX1-1515" fmla="*/ 149435 w 1661157"/>
                  <a:gd name="connsiteY1-1516" fmla="*/ 293138 h 1602474"/>
                  <a:gd name="connsiteX2-1517" fmla="*/ 0 w 1661157"/>
                  <a:gd name="connsiteY2-1518" fmla="*/ 417668 h 1602474"/>
                  <a:gd name="connsiteX3-1519" fmla="*/ 3558 w 1661157"/>
                  <a:gd name="connsiteY3-1520" fmla="*/ 1061661 h 1602474"/>
                  <a:gd name="connsiteX4-1521" fmla="*/ 174341 w 1661157"/>
                  <a:gd name="connsiteY4-1522" fmla="*/ 1346300 h 1602474"/>
                  <a:gd name="connsiteX5-1523" fmla="*/ 291754 w 1661157"/>
                  <a:gd name="connsiteY5-1524" fmla="*/ 1335626 h 1602474"/>
                  <a:gd name="connsiteX6-1525" fmla="*/ 259732 w 1661157"/>
                  <a:gd name="connsiteY6-1526" fmla="*/ 1453039 h 1602474"/>
                  <a:gd name="connsiteX7-1527" fmla="*/ 416283 w 1661157"/>
                  <a:gd name="connsiteY7-1528" fmla="*/ 1602474 h 1602474"/>
                  <a:gd name="connsiteX8-1529" fmla="*/ 941769 w 1661157"/>
                  <a:gd name="connsiteY8-1530" fmla="*/ 1591174 h 1602474"/>
                  <a:gd name="connsiteX9-1531" fmla="*/ 1348473 w 1661157"/>
                  <a:gd name="connsiteY9-1532" fmla="*/ 1428133 h 1602474"/>
                  <a:gd name="connsiteX10-1533" fmla="*/ 1330683 w 1661157"/>
                  <a:gd name="connsiteY10-1534" fmla="*/ 1257350 h 1602474"/>
                  <a:gd name="connsiteX11-1535" fmla="*/ 1483676 w 1661157"/>
                  <a:gd name="connsiteY11-1536" fmla="*/ 1282256 h 1602474"/>
                  <a:gd name="connsiteX12-1537" fmla="*/ 1615322 w 1661157"/>
                  <a:gd name="connsiteY12-1538" fmla="*/ 1150611 h 1602474"/>
                  <a:gd name="connsiteX13-1539" fmla="*/ 1625058 w 1661157"/>
                  <a:gd name="connsiteY13-1540" fmla="*/ 439015 h 1602474"/>
                  <a:gd name="connsiteX14-1541" fmla="*/ 1514178 w 1661157"/>
                  <a:gd name="connsiteY14-1542" fmla="*/ 289580 h 1602474"/>
                  <a:gd name="connsiteX15-1543" fmla="*/ 1344721 w 1661157"/>
                  <a:gd name="connsiteY15-1544" fmla="*/ 327586 h 1602474"/>
                  <a:gd name="connsiteX16-1545" fmla="*/ 1369821 w 1661157"/>
                  <a:gd name="connsiteY16-1546" fmla="*/ 179283 h 1602474"/>
                  <a:gd name="connsiteX17-1547" fmla="*/ 1141754 w 1661157"/>
                  <a:gd name="connsiteY17-1548" fmla="*/ 34538 h 1602474"/>
                  <a:gd name="connsiteX18-1549" fmla="*/ 501675 w 1661157"/>
                  <a:gd name="connsiteY18-1550" fmla="*/ 15616 h 1602474"/>
                  <a:gd name="connsiteX19-1551" fmla="*/ 282807 w 1661157"/>
                  <a:gd name="connsiteY19-1552" fmla="*/ 109920 h 1602474"/>
                  <a:gd name="connsiteX20-1553" fmla="*/ 305986 w 1661157"/>
                  <a:gd name="connsiteY20-1554" fmla="*/ 332276 h 1602474"/>
                  <a:gd name="connsiteX0-1555" fmla="*/ 305986 w 1661157"/>
                  <a:gd name="connsiteY0-1556" fmla="*/ 332276 h 1602474"/>
                  <a:gd name="connsiteX1-1557" fmla="*/ 149435 w 1661157"/>
                  <a:gd name="connsiteY1-1558" fmla="*/ 293138 h 1602474"/>
                  <a:gd name="connsiteX2-1559" fmla="*/ 0 w 1661157"/>
                  <a:gd name="connsiteY2-1560" fmla="*/ 417668 h 1602474"/>
                  <a:gd name="connsiteX3-1561" fmla="*/ 3558 w 1661157"/>
                  <a:gd name="connsiteY3-1562" fmla="*/ 1061661 h 1602474"/>
                  <a:gd name="connsiteX4-1563" fmla="*/ 174341 w 1661157"/>
                  <a:gd name="connsiteY4-1564" fmla="*/ 1346300 h 1602474"/>
                  <a:gd name="connsiteX5-1565" fmla="*/ 291754 w 1661157"/>
                  <a:gd name="connsiteY5-1566" fmla="*/ 1335626 h 1602474"/>
                  <a:gd name="connsiteX6-1567" fmla="*/ 259732 w 1661157"/>
                  <a:gd name="connsiteY6-1568" fmla="*/ 1453039 h 1602474"/>
                  <a:gd name="connsiteX7-1569" fmla="*/ 416283 w 1661157"/>
                  <a:gd name="connsiteY7-1570" fmla="*/ 1602474 h 1602474"/>
                  <a:gd name="connsiteX8-1571" fmla="*/ 941769 w 1661157"/>
                  <a:gd name="connsiteY8-1572" fmla="*/ 1591174 h 1602474"/>
                  <a:gd name="connsiteX9-1573" fmla="*/ 1348473 w 1661157"/>
                  <a:gd name="connsiteY9-1574" fmla="*/ 1428133 h 1602474"/>
                  <a:gd name="connsiteX10-1575" fmla="*/ 1330683 w 1661157"/>
                  <a:gd name="connsiteY10-1576" fmla="*/ 1257350 h 1602474"/>
                  <a:gd name="connsiteX11-1577" fmla="*/ 1483676 w 1661157"/>
                  <a:gd name="connsiteY11-1578" fmla="*/ 1282256 h 1602474"/>
                  <a:gd name="connsiteX12-1579" fmla="*/ 1615322 w 1661157"/>
                  <a:gd name="connsiteY12-1580" fmla="*/ 1150611 h 1602474"/>
                  <a:gd name="connsiteX13-1581" fmla="*/ 1625058 w 1661157"/>
                  <a:gd name="connsiteY13-1582" fmla="*/ 439015 h 1602474"/>
                  <a:gd name="connsiteX14-1583" fmla="*/ 1514178 w 1661157"/>
                  <a:gd name="connsiteY14-1584" fmla="*/ 289580 h 1602474"/>
                  <a:gd name="connsiteX15-1585" fmla="*/ 1344721 w 1661157"/>
                  <a:gd name="connsiteY15-1586" fmla="*/ 327586 h 1602474"/>
                  <a:gd name="connsiteX16-1587" fmla="*/ 1369821 w 1661157"/>
                  <a:gd name="connsiteY16-1588" fmla="*/ 179283 h 1602474"/>
                  <a:gd name="connsiteX17-1589" fmla="*/ 1141754 w 1661157"/>
                  <a:gd name="connsiteY17-1590" fmla="*/ 34538 h 1602474"/>
                  <a:gd name="connsiteX18-1591" fmla="*/ 501675 w 1661157"/>
                  <a:gd name="connsiteY18-1592" fmla="*/ 15616 h 1602474"/>
                  <a:gd name="connsiteX19-1593" fmla="*/ 282807 w 1661157"/>
                  <a:gd name="connsiteY19-1594" fmla="*/ 109920 h 1602474"/>
                  <a:gd name="connsiteX20-1595" fmla="*/ 305986 w 1661157"/>
                  <a:gd name="connsiteY20-1596" fmla="*/ 332276 h 1602474"/>
                  <a:gd name="connsiteX0-1597" fmla="*/ 305986 w 1661157"/>
                  <a:gd name="connsiteY0-1598" fmla="*/ 332276 h 1602474"/>
                  <a:gd name="connsiteX1-1599" fmla="*/ 149435 w 1661157"/>
                  <a:gd name="connsiteY1-1600" fmla="*/ 293138 h 1602474"/>
                  <a:gd name="connsiteX2-1601" fmla="*/ 0 w 1661157"/>
                  <a:gd name="connsiteY2-1602" fmla="*/ 417668 h 1602474"/>
                  <a:gd name="connsiteX3-1603" fmla="*/ 3558 w 1661157"/>
                  <a:gd name="connsiteY3-1604" fmla="*/ 1061661 h 1602474"/>
                  <a:gd name="connsiteX4-1605" fmla="*/ 174341 w 1661157"/>
                  <a:gd name="connsiteY4-1606" fmla="*/ 1346300 h 1602474"/>
                  <a:gd name="connsiteX5-1607" fmla="*/ 291754 w 1661157"/>
                  <a:gd name="connsiteY5-1608" fmla="*/ 1335626 h 1602474"/>
                  <a:gd name="connsiteX6-1609" fmla="*/ 259732 w 1661157"/>
                  <a:gd name="connsiteY6-1610" fmla="*/ 1453039 h 1602474"/>
                  <a:gd name="connsiteX7-1611" fmla="*/ 416283 w 1661157"/>
                  <a:gd name="connsiteY7-1612" fmla="*/ 1602474 h 1602474"/>
                  <a:gd name="connsiteX8-1613" fmla="*/ 941769 w 1661157"/>
                  <a:gd name="connsiteY8-1614" fmla="*/ 1591174 h 1602474"/>
                  <a:gd name="connsiteX9-1615" fmla="*/ 1348473 w 1661157"/>
                  <a:gd name="connsiteY9-1616" fmla="*/ 1428133 h 1602474"/>
                  <a:gd name="connsiteX10-1617" fmla="*/ 1318123 w 1661157"/>
                  <a:gd name="connsiteY10-1618" fmla="*/ 1264887 h 1602474"/>
                  <a:gd name="connsiteX11-1619" fmla="*/ 1483676 w 1661157"/>
                  <a:gd name="connsiteY11-1620" fmla="*/ 1282256 h 1602474"/>
                  <a:gd name="connsiteX12-1621" fmla="*/ 1615322 w 1661157"/>
                  <a:gd name="connsiteY12-1622" fmla="*/ 1150611 h 1602474"/>
                  <a:gd name="connsiteX13-1623" fmla="*/ 1625058 w 1661157"/>
                  <a:gd name="connsiteY13-1624" fmla="*/ 439015 h 1602474"/>
                  <a:gd name="connsiteX14-1625" fmla="*/ 1514178 w 1661157"/>
                  <a:gd name="connsiteY14-1626" fmla="*/ 289580 h 1602474"/>
                  <a:gd name="connsiteX15-1627" fmla="*/ 1344721 w 1661157"/>
                  <a:gd name="connsiteY15-1628" fmla="*/ 327586 h 1602474"/>
                  <a:gd name="connsiteX16-1629" fmla="*/ 1369821 w 1661157"/>
                  <a:gd name="connsiteY16-1630" fmla="*/ 179283 h 1602474"/>
                  <a:gd name="connsiteX17-1631" fmla="*/ 1141754 w 1661157"/>
                  <a:gd name="connsiteY17-1632" fmla="*/ 34538 h 1602474"/>
                  <a:gd name="connsiteX18-1633" fmla="*/ 501675 w 1661157"/>
                  <a:gd name="connsiteY18-1634" fmla="*/ 15616 h 1602474"/>
                  <a:gd name="connsiteX19-1635" fmla="*/ 282807 w 1661157"/>
                  <a:gd name="connsiteY19-1636" fmla="*/ 109920 h 1602474"/>
                  <a:gd name="connsiteX20-1637" fmla="*/ 305986 w 1661157"/>
                  <a:gd name="connsiteY20-1638" fmla="*/ 332276 h 1602474"/>
                  <a:gd name="connsiteX0-1639" fmla="*/ 305986 w 1661157"/>
                  <a:gd name="connsiteY0-1640" fmla="*/ 332276 h 1602474"/>
                  <a:gd name="connsiteX1-1641" fmla="*/ 149435 w 1661157"/>
                  <a:gd name="connsiteY1-1642" fmla="*/ 293138 h 1602474"/>
                  <a:gd name="connsiteX2-1643" fmla="*/ 0 w 1661157"/>
                  <a:gd name="connsiteY2-1644" fmla="*/ 417668 h 1602474"/>
                  <a:gd name="connsiteX3-1645" fmla="*/ 3558 w 1661157"/>
                  <a:gd name="connsiteY3-1646" fmla="*/ 1061661 h 1602474"/>
                  <a:gd name="connsiteX4-1647" fmla="*/ 174341 w 1661157"/>
                  <a:gd name="connsiteY4-1648" fmla="*/ 1346300 h 1602474"/>
                  <a:gd name="connsiteX5-1649" fmla="*/ 291754 w 1661157"/>
                  <a:gd name="connsiteY5-1650" fmla="*/ 1335626 h 1602474"/>
                  <a:gd name="connsiteX6-1651" fmla="*/ 259732 w 1661157"/>
                  <a:gd name="connsiteY6-1652" fmla="*/ 1453039 h 1602474"/>
                  <a:gd name="connsiteX7-1653" fmla="*/ 416283 w 1661157"/>
                  <a:gd name="connsiteY7-1654" fmla="*/ 1602474 h 1602474"/>
                  <a:gd name="connsiteX8-1655" fmla="*/ 941769 w 1661157"/>
                  <a:gd name="connsiteY8-1656" fmla="*/ 1591174 h 1602474"/>
                  <a:gd name="connsiteX9-1657" fmla="*/ 1348473 w 1661157"/>
                  <a:gd name="connsiteY9-1658" fmla="*/ 1428133 h 1602474"/>
                  <a:gd name="connsiteX10-1659" fmla="*/ 1318123 w 1661157"/>
                  <a:gd name="connsiteY10-1660" fmla="*/ 1264887 h 1602474"/>
                  <a:gd name="connsiteX11-1661" fmla="*/ 1483676 w 1661157"/>
                  <a:gd name="connsiteY11-1662" fmla="*/ 1282256 h 1602474"/>
                  <a:gd name="connsiteX12-1663" fmla="*/ 1615322 w 1661157"/>
                  <a:gd name="connsiteY12-1664" fmla="*/ 1150611 h 1602474"/>
                  <a:gd name="connsiteX13-1665" fmla="*/ 1625058 w 1661157"/>
                  <a:gd name="connsiteY13-1666" fmla="*/ 439015 h 1602474"/>
                  <a:gd name="connsiteX14-1667" fmla="*/ 1514178 w 1661157"/>
                  <a:gd name="connsiteY14-1668" fmla="*/ 289580 h 1602474"/>
                  <a:gd name="connsiteX15-1669" fmla="*/ 1344721 w 1661157"/>
                  <a:gd name="connsiteY15-1670" fmla="*/ 327586 h 1602474"/>
                  <a:gd name="connsiteX16-1671" fmla="*/ 1369821 w 1661157"/>
                  <a:gd name="connsiteY16-1672" fmla="*/ 179283 h 1602474"/>
                  <a:gd name="connsiteX17-1673" fmla="*/ 1141754 w 1661157"/>
                  <a:gd name="connsiteY17-1674" fmla="*/ 34538 h 1602474"/>
                  <a:gd name="connsiteX18-1675" fmla="*/ 501675 w 1661157"/>
                  <a:gd name="connsiteY18-1676" fmla="*/ 15616 h 1602474"/>
                  <a:gd name="connsiteX19-1677" fmla="*/ 282807 w 1661157"/>
                  <a:gd name="connsiteY19-1678" fmla="*/ 109920 h 1602474"/>
                  <a:gd name="connsiteX20-1679" fmla="*/ 305986 w 1661157"/>
                  <a:gd name="connsiteY20-1680" fmla="*/ 332276 h 1602474"/>
                  <a:gd name="connsiteX0-1681" fmla="*/ 305986 w 1661157"/>
                  <a:gd name="connsiteY0-1682" fmla="*/ 332276 h 1602474"/>
                  <a:gd name="connsiteX1-1683" fmla="*/ 149435 w 1661157"/>
                  <a:gd name="connsiteY1-1684" fmla="*/ 293138 h 1602474"/>
                  <a:gd name="connsiteX2-1685" fmla="*/ 0 w 1661157"/>
                  <a:gd name="connsiteY2-1686" fmla="*/ 417668 h 1602474"/>
                  <a:gd name="connsiteX3-1687" fmla="*/ 3558 w 1661157"/>
                  <a:gd name="connsiteY3-1688" fmla="*/ 1061661 h 1602474"/>
                  <a:gd name="connsiteX4-1689" fmla="*/ 174341 w 1661157"/>
                  <a:gd name="connsiteY4-1690" fmla="*/ 1346300 h 1602474"/>
                  <a:gd name="connsiteX5-1691" fmla="*/ 291754 w 1661157"/>
                  <a:gd name="connsiteY5-1692" fmla="*/ 1335626 h 1602474"/>
                  <a:gd name="connsiteX6-1693" fmla="*/ 259732 w 1661157"/>
                  <a:gd name="connsiteY6-1694" fmla="*/ 1453039 h 1602474"/>
                  <a:gd name="connsiteX7-1695" fmla="*/ 416283 w 1661157"/>
                  <a:gd name="connsiteY7-1696" fmla="*/ 1602474 h 1602474"/>
                  <a:gd name="connsiteX8-1697" fmla="*/ 941769 w 1661157"/>
                  <a:gd name="connsiteY8-1698" fmla="*/ 1591174 h 1602474"/>
                  <a:gd name="connsiteX9-1699" fmla="*/ 1348473 w 1661157"/>
                  <a:gd name="connsiteY9-1700" fmla="*/ 1428133 h 1602474"/>
                  <a:gd name="connsiteX10-1701" fmla="*/ 1318123 w 1661157"/>
                  <a:gd name="connsiteY10-1702" fmla="*/ 1264887 h 1602474"/>
                  <a:gd name="connsiteX11-1703" fmla="*/ 1483676 w 1661157"/>
                  <a:gd name="connsiteY11-1704" fmla="*/ 1282256 h 1602474"/>
                  <a:gd name="connsiteX12-1705" fmla="*/ 1615322 w 1661157"/>
                  <a:gd name="connsiteY12-1706" fmla="*/ 1150611 h 1602474"/>
                  <a:gd name="connsiteX13-1707" fmla="*/ 1625058 w 1661157"/>
                  <a:gd name="connsiteY13-1708" fmla="*/ 439015 h 1602474"/>
                  <a:gd name="connsiteX14-1709" fmla="*/ 1514178 w 1661157"/>
                  <a:gd name="connsiteY14-1710" fmla="*/ 289580 h 1602474"/>
                  <a:gd name="connsiteX15-1711" fmla="*/ 1344721 w 1661157"/>
                  <a:gd name="connsiteY15-1712" fmla="*/ 327586 h 1602474"/>
                  <a:gd name="connsiteX16-1713" fmla="*/ 1369821 w 1661157"/>
                  <a:gd name="connsiteY16-1714" fmla="*/ 179283 h 1602474"/>
                  <a:gd name="connsiteX17-1715" fmla="*/ 1141754 w 1661157"/>
                  <a:gd name="connsiteY17-1716" fmla="*/ 34538 h 1602474"/>
                  <a:gd name="connsiteX18-1717" fmla="*/ 501675 w 1661157"/>
                  <a:gd name="connsiteY18-1718" fmla="*/ 15616 h 1602474"/>
                  <a:gd name="connsiteX19-1719" fmla="*/ 282807 w 1661157"/>
                  <a:gd name="connsiteY19-1720" fmla="*/ 109920 h 1602474"/>
                  <a:gd name="connsiteX20-1721" fmla="*/ 305986 w 1661157"/>
                  <a:gd name="connsiteY20-1722" fmla="*/ 332276 h 1602474"/>
                  <a:gd name="connsiteX0-1723" fmla="*/ 305986 w 1661157"/>
                  <a:gd name="connsiteY0-1724" fmla="*/ 332276 h 1602474"/>
                  <a:gd name="connsiteX1-1725" fmla="*/ 149435 w 1661157"/>
                  <a:gd name="connsiteY1-1726" fmla="*/ 293138 h 1602474"/>
                  <a:gd name="connsiteX2-1727" fmla="*/ 0 w 1661157"/>
                  <a:gd name="connsiteY2-1728" fmla="*/ 417668 h 1602474"/>
                  <a:gd name="connsiteX3-1729" fmla="*/ 3558 w 1661157"/>
                  <a:gd name="connsiteY3-1730" fmla="*/ 1061661 h 1602474"/>
                  <a:gd name="connsiteX4-1731" fmla="*/ 174341 w 1661157"/>
                  <a:gd name="connsiteY4-1732" fmla="*/ 1346300 h 1602474"/>
                  <a:gd name="connsiteX5-1733" fmla="*/ 291754 w 1661157"/>
                  <a:gd name="connsiteY5-1734" fmla="*/ 1335626 h 1602474"/>
                  <a:gd name="connsiteX6-1735" fmla="*/ 259732 w 1661157"/>
                  <a:gd name="connsiteY6-1736" fmla="*/ 1453039 h 1602474"/>
                  <a:gd name="connsiteX7-1737" fmla="*/ 416283 w 1661157"/>
                  <a:gd name="connsiteY7-1738" fmla="*/ 1602474 h 1602474"/>
                  <a:gd name="connsiteX8-1739" fmla="*/ 941769 w 1661157"/>
                  <a:gd name="connsiteY8-1740" fmla="*/ 1591174 h 1602474"/>
                  <a:gd name="connsiteX9-1741" fmla="*/ 1348473 w 1661157"/>
                  <a:gd name="connsiteY9-1742" fmla="*/ 1428133 h 1602474"/>
                  <a:gd name="connsiteX10-1743" fmla="*/ 1318123 w 1661157"/>
                  <a:gd name="connsiteY10-1744" fmla="*/ 1264887 h 1602474"/>
                  <a:gd name="connsiteX11-1745" fmla="*/ 1483676 w 1661157"/>
                  <a:gd name="connsiteY11-1746" fmla="*/ 1282256 h 1602474"/>
                  <a:gd name="connsiteX12-1747" fmla="*/ 1615322 w 1661157"/>
                  <a:gd name="connsiteY12-1748" fmla="*/ 1150611 h 1602474"/>
                  <a:gd name="connsiteX13-1749" fmla="*/ 1625058 w 1661157"/>
                  <a:gd name="connsiteY13-1750" fmla="*/ 439015 h 1602474"/>
                  <a:gd name="connsiteX14-1751" fmla="*/ 1514178 w 1661157"/>
                  <a:gd name="connsiteY14-1752" fmla="*/ 289580 h 1602474"/>
                  <a:gd name="connsiteX15-1753" fmla="*/ 1344721 w 1661157"/>
                  <a:gd name="connsiteY15-1754" fmla="*/ 327586 h 1602474"/>
                  <a:gd name="connsiteX16-1755" fmla="*/ 1369821 w 1661157"/>
                  <a:gd name="connsiteY16-1756" fmla="*/ 179283 h 1602474"/>
                  <a:gd name="connsiteX17-1757" fmla="*/ 1141754 w 1661157"/>
                  <a:gd name="connsiteY17-1758" fmla="*/ 34538 h 1602474"/>
                  <a:gd name="connsiteX18-1759" fmla="*/ 501675 w 1661157"/>
                  <a:gd name="connsiteY18-1760" fmla="*/ 15616 h 1602474"/>
                  <a:gd name="connsiteX19-1761" fmla="*/ 282807 w 1661157"/>
                  <a:gd name="connsiteY19-1762" fmla="*/ 109920 h 1602474"/>
                  <a:gd name="connsiteX20-1763" fmla="*/ 305986 w 1661157"/>
                  <a:gd name="connsiteY20-1764" fmla="*/ 332276 h 1602474"/>
                  <a:gd name="connsiteX0-1765" fmla="*/ 305986 w 1661157"/>
                  <a:gd name="connsiteY0-1766" fmla="*/ 332276 h 1602474"/>
                  <a:gd name="connsiteX1-1767" fmla="*/ 149435 w 1661157"/>
                  <a:gd name="connsiteY1-1768" fmla="*/ 293138 h 1602474"/>
                  <a:gd name="connsiteX2-1769" fmla="*/ 0 w 1661157"/>
                  <a:gd name="connsiteY2-1770" fmla="*/ 417668 h 1602474"/>
                  <a:gd name="connsiteX3-1771" fmla="*/ 3558 w 1661157"/>
                  <a:gd name="connsiteY3-1772" fmla="*/ 1061661 h 1602474"/>
                  <a:gd name="connsiteX4-1773" fmla="*/ 174341 w 1661157"/>
                  <a:gd name="connsiteY4-1774" fmla="*/ 1346300 h 1602474"/>
                  <a:gd name="connsiteX5-1775" fmla="*/ 291754 w 1661157"/>
                  <a:gd name="connsiteY5-1776" fmla="*/ 1335626 h 1602474"/>
                  <a:gd name="connsiteX6-1777" fmla="*/ 259732 w 1661157"/>
                  <a:gd name="connsiteY6-1778" fmla="*/ 1453039 h 1602474"/>
                  <a:gd name="connsiteX7-1779" fmla="*/ 416283 w 1661157"/>
                  <a:gd name="connsiteY7-1780" fmla="*/ 1602474 h 1602474"/>
                  <a:gd name="connsiteX8-1781" fmla="*/ 941769 w 1661157"/>
                  <a:gd name="connsiteY8-1782" fmla="*/ 1591174 h 1602474"/>
                  <a:gd name="connsiteX9-1783" fmla="*/ 1348473 w 1661157"/>
                  <a:gd name="connsiteY9-1784" fmla="*/ 1428133 h 1602474"/>
                  <a:gd name="connsiteX10-1785" fmla="*/ 1318123 w 1661157"/>
                  <a:gd name="connsiteY10-1786" fmla="*/ 1264887 h 1602474"/>
                  <a:gd name="connsiteX11-1787" fmla="*/ 1483676 w 1661157"/>
                  <a:gd name="connsiteY11-1788" fmla="*/ 1282256 h 1602474"/>
                  <a:gd name="connsiteX12-1789" fmla="*/ 1615322 w 1661157"/>
                  <a:gd name="connsiteY12-1790" fmla="*/ 1150611 h 1602474"/>
                  <a:gd name="connsiteX13-1791" fmla="*/ 1625058 w 1661157"/>
                  <a:gd name="connsiteY13-1792" fmla="*/ 439015 h 1602474"/>
                  <a:gd name="connsiteX14-1793" fmla="*/ 1514178 w 1661157"/>
                  <a:gd name="connsiteY14-1794" fmla="*/ 289580 h 1602474"/>
                  <a:gd name="connsiteX15-1795" fmla="*/ 1344721 w 1661157"/>
                  <a:gd name="connsiteY15-1796" fmla="*/ 327586 h 1602474"/>
                  <a:gd name="connsiteX16-1797" fmla="*/ 1369821 w 1661157"/>
                  <a:gd name="connsiteY16-1798" fmla="*/ 179283 h 1602474"/>
                  <a:gd name="connsiteX17-1799" fmla="*/ 1141754 w 1661157"/>
                  <a:gd name="connsiteY17-1800" fmla="*/ 34538 h 1602474"/>
                  <a:gd name="connsiteX18-1801" fmla="*/ 501675 w 1661157"/>
                  <a:gd name="connsiteY18-1802" fmla="*/ 15616 h 1602474"/>
                  <a:gd name="connsiteX19-1803" fmla="*/ 282807 w 1661157"/>
                  <a:gd name="connsiteY19-1804" fmla="*/ 109920 h 1602474"/>
                  <a:gd name="connsiteX20-1805" fmla="*/ 305986 w 1661157"/>
                  <a:gd name="connsiteY20-1806" fmla="*/ 332276 h 1602474"/>
                  <a:gd name="connsiteX0-1807" fmla="*/ 305986 w 1661157"/>
                  <a:gd name="connsiteY0-1808" fmla="*/ 332276 h 1602474"/>
                  <a:gd name="connsiteX1-1809" fmla="*/ 149435 w 1661157"/>
                  <a:gd name="connsiteY1-1810" fmla="*/ 293138 h 1602474"/>
                  <a:gd name="connsiteX2-1811" fmla="*/ 0 w 1661157"/>
                  <a:gd name="connsiteY2-1812" fmla="*/ 417668 h 1602474"/>
                  <a:gd name="connsiteX3-1813" fmla="*/ 3558 w 1661157"/>
                  <a:gd name="connsiteY3-1814" fmla="*/ 1061661 h 1602474"/>
                  <a:gd name="connsiteX4-1815" fmla="*/ 174341 w 1661157"/>
                  <a:gd name="connsiteY4-1816" fmla="*/ 1346300 h 1602474"/>
                  <a:gd name="connsiteX5-1817" fmla="*/ 291754 w 1661157"/>
                  <a:gd name="connsiteY5-1818" fmla="*/ 1335626 h 1602474"/>
                  <a:gd name="connsiteX6-1819" fmla="*/ 259732 w 1661157"/>
                  <a:gd name="connsiteY6-1820" fmla="*/ 1453039 h 1602474"/>
                  <a:gd name="connsiteX7-1821" fmla="*/ 416283 w 1661157"/>
                  <a:gd name="connsiteY7-1822" fmla="*/ 1602474 h 1602474"/>
                  <a:gd name="connsiteX8-1823" fmla="*/ 941769 w 1661157"/>
                  <a:gd name="connsiteY8-1824" fmla="*/ 1591174 h 1602474"/>
                  <a:gd name="connsiteX9-1825" fmla="*/ 1348473 w 1661157"/>
                  <a:gd name="connsiteY9-1826" fmla="*/ 1428133 h 1602474"/>
                  <a:gd name="connsiteX10-1827" fmla="*/ 1318123 w 1661157"/>
                  <a:gd name="connsiteY10-1828" fmla="*/ 1264887 h 1602474"/>
                  <a:gd name="connsiteX11-1829" fmla="*/ 1483676 w 1661157"/>
                  <a:gd name="connsiteY11-1830" fmla="*/ 1282256 h 1602474"/>
                  <a:gd name="connsiteX12-1831" fmla="*/ 1615322 w 1661157"/>
                  <a:gd name="connsiteY12-1832" fmla="*/ 1150611 h 1602474"/>
                  <a:gd name="connsiteX13-1833" fmla="*/ 1625058 w 1661157"/>
                  <a:gd name="connsiteY13-1834" fmla="*/ 439015 h 1602474"/>
                  <a:gd name="connsiteX14-1835" fmla="*/ 1514178 w 1661157"/>
                  <a:gd name="connsiteY14-1836" fmla="*/ 289580 h 1602474"/>
                  <a:gd name="connsiteX15-1837" fmla="*/ 1344721 w 1661157"/>
                  <a:gd name="connsiteY15-1838" fmla="*/ 327586 h 1602474"/>
                  <a:gd name="connsiteX16-1839" fmla="*/ 1369821 w 1661157"/>
                  <a:gd name="connsiteY16-1840" fmla="*/ 179283 h 1602474"/>
                  <a:gd name="connsiteX17-1841" fmla="*/ 1141754 w 1661157"/>
                  <a:gd name="connsiteY17-1842" fmla="*/ 34538 h 1602474"/>
                  <a:gd name="connsiteX18-1843" fmla="*/ 501675 w 1661157"/>
                  <a:gd name="connsiteY18-1844" fmla="*/ 15616 h 1602474"/>
                  <a:gd name="connsiteX19-1845" fmla="*/ 282807 w 1661157"/>
                  <a:gd name="connsiteY19-1846" fmla="*/ 109920 h 1602474"/>
                  <a:gd name="connsiteX20-1847" fmla="*/ 305986 w 1661157"/>
                  <a:gd name="connsiteY20-1848" fmla="*/ 332276 h 1602474"/>
                  <a:gd name="connsiteX0-1849" fmla="*/ 305986 w 1661157"/>
                  <a:gd name="connsiteY0-1850" fmla="*/ 332276 h 1602474"/>
                  <a:gd name="connsiteX1-1851" fmla="*/ 149435 w 1661157"/>
                  <a:gd name="connsiteY1-1852" fmla="*/ 293138 h 1602474"/>
                  <a:gd name="connsiteX2-1853" fmla="*/ 0 w 1661157"/>
                  <a:gd name="connsiteY2-1854" fmla="*/ 417668 h 1602474"/>
                  <a:gd name="connsiteX3-1855" fmla="*/ 3558 w 1661157"/>
                  <a:gd name="connsiteY3-1856" fmla="*/ 1061661 h 1602474"/>
                  <a:gd name="connsiteX4-1857" fmla="*/ 174341 w 1661157"/>
                  <a:gd name="connsiteY4-1858" fmla="*/ 1346300 h 1602474"/>
                  <a:gd name="connsiteX5-1859" fmla="*/ 291754 w 1661157"/>
                  <a:gd name="connsiteY5-1860" fmla="*/ 1335626 h 1602474"/>
                  <a:gd name="connsiteX6-1861" fmla="*/ 259732 w 1661157"/>
                  <a:gd name="connsiteY6-1862" fmla="*/ 1453039 h 1602474"/>
                  <a:gd name="connsiteX7-1863" fmla="*/ 416283 w 1661157"/>
                  <a:gd name="connsiteY7-1864" fmla="*/ 1602474 h 1602474"/>
                  <a:gd name="connsiteX8-1865" fmla="*/ 941769 w 1661157"/>
                  <a:gd name="connsiteY8-1866" fmla="*/ 1591174 h 1602474"/>
                  <a:gd name="connsiteX9-1867" fmla="*/ 1348473 w 1661157"/>
                  <a:gd name="connsiteY9-1868" fmla="*/ 1428133 h 1602474"/>
                  <a:gd name="connsiteX10-1869" fmla="*/ 1318123 w 1661157"/>
                  <a:gd name="connsiteY10-1870" fmla="*/ 1264887 h 1602474"/>
                  <a:gd name="connsiteX11-1871" fmla="*/ 1483676 w 1661157"/>
                  <a:gd name="connsiteY11-1872" fmla="*/ 1282256 h 1602474"/>
                  <a:gd name="connsiteX12-1873" fmla="*/ 1615322 w 1661157"/>
                  <a:gd name="connsiteY12-1874" fmla="*/ 1150611 h 1602474"/>
                  <a:gd name="connsiteX13-1875" fmla="*/ 1625058 w 1661157"/>
                  <a:gd name="connsiteY13-1876" fmla="*/ 439015 h 1602474"/>
                  <a:gd name="connsiteX14-1877" fmla="*/ 1514178 w 1661157"/>
                  <a:gd name="connsiteY14-1878" fmla="*/ 289580 h 1602474"/>
                  <a:gd name="connsiteX15-1879" fmla="*/ 1344721 w 1661157"/>
                  <a:gd name="connsiteY15-1880" fmla="*/ 327586 h 1602474"/>
                  <a:gd name="connsiteX16-1881" fmla="*/ 1369821 w 1661157"/>
                  <a:gd name="connsiteY16-1882" fmla="*/ 179283 h 1602474"/>
                  <a:gd name="connsiteX17-1883" fmla="*/ 1141754 w 1661157"/>
                  <a:gd name="connsiteY17-1884" fmla="*/ 34538 h 1602474"/>
                  <a:gd name="connsiteX18-1885" fmla="*/ 501675 w 1661157"/>
                  <a:gd name="connsiteY18-1886" fmla="*/ 15616 h 1602474"/>
                  <a:gd name="connsiteX19-1887" fmla="*/ 282807 w 1661157"/>
                  <a:gd name="connsiteY19-1888" fmla="*/ 109920 h 1602474"/>
                  <a:gd name="connsiteX20-1889" fmla="*/ 305986 w 1661157"/>
                  <a:gd name="connsiteY20-1890" fmla="*/ 332276 h 1602474"/>
                  <a:gd name="connsiteX0-1891" fmla="*/ 305986 w 1661157"/>
                  <a:gd name="connsiteY0-1892" fmla="*/ 332276 h 1611350"/>
                  <a:gd name="connsiteX1-1893" fmla="*/ 149435 w 1661157"/>
                  <a:gd name="connsiteY1-1894" fmla="*/ 293138 h 1611350"/>
                  <a:gd name="connsiteX2-1895" fmla="*/ 0 w 1661157"/>
                  <a:gd name="connsiteY2-1896" fmla="*/ 417668 h 1611350"/>
                  <a:gd name="connsiteX3-1897" fmla="*/ 3558 w 1661157"/>
                  <a:gd name="connsiteY3-1898" fmla="*/ 1061661 h 1611350"/>
                  <a:gd name="connsiteX4-1899" fmla="*/ 174341 w 1661157"/>
                  <a:gd name="connsiteY4-1900" fmla="*/ 1346300 h 1611350"/>
                  <a:gd name="connsiteX5-1901" fmla="*/ 291754 w 1661157"/>
                  <a:gd name="connsiteY5-1902" fmla="*/ 1335626 h 1611350"/>
                  <a:gd name="connsiteX6-1903" fmla="*/ 259732 w 1661157"/>
                  <a:gd name="connsiteY6-1904" fmla="*/ 1453039 h 1611350"/>
                  <a:gd name="connsiteX7-1905" fmla="*/ 416283 w 1661157"/>
                  <a:gd name="connsiteY7-1906" fmla="*/ 1602474 h 1611350"/>
                  <a:gd name="connsiteX8-1907" fmla="*/ 941769 w 1661157"/>
                  <a:gd name="connsiteY8-1908" fmla="*/ 1591174 h 1611350"/>
                  <a:gd name="connsiteX9-1909" fmla="*/ 1348473 w 1661157"/>
                  <a:gd name="connsiteY9-1910" fmla="*/ 1428133 h 1611350"/>
                  <a:gd name="connsiteX10-1911" fmla="*/ 1318123 w 1661157"/>
                  <a:gd name="connsiteY10-1912" fmla="*/ 1264887 h 1611350"/>
                  <a:gd name="connsiteX11-1913" fmla="*/ 1483676 w 1661157"/>
                  <a:gd name="connsiteY11-1914" fmla="*/ 1282256 h 1611350"/>
                  <a:gd name="connsiteX12-1915" fmla="*/ 1615322 w 1661157"/>
                  <a:gd name="connsiteY12-1916" fmla="*/ 1150611 h 1611350"/>
                  <a:gd name="connsiteX13-1917" fmla="*/ 1625058 w 1661157"/>
                  <a:gd name="connsiteY13-1918" fmla="*/ 439015 h 1611350"/>
                  <a:gd name="connsiteX14-1919" fmla="*/ 1514178 w 1661157"/>
                  <a:gd name="connsiteY14-1920" fmla="*/ 289580 h 1611350"/>
                  <a:gd name="connsiteX15-1921" fmla="*/ 1344721 w 1661157"/>
                  <a:gd name="connsiteY15-1922" fmla="*/ 327586 h 1611350"/>
                  <a:gd name="connsiteX16-1923" fmla="*/ 1369821 w 1661157"/>
                  <a:gd name="connsiteY16-1924" fmla="*/ 179283 h 1611350"/>
                  <a:gd name="connsiteX17-1925" fmla="*/ 1141754 w 1661157"/>
                  <a:gd name="connsiteY17-1926" fmla="*/ 34538 h 1611350"/>
                  <a:gd name="connsiteX18-1927" fmla="*/ 501675 w 1661157"/>
                  <a:gd name="connsiteY18-1928" fmla="*/ 15616 h 1611350"/>
                  <a:gd name="connsiteX19-1929" fmla="*/ 282807 w 1661157"/>
                  <a:gd name="connsiteY19-1930" fmla="*/ 109920 h 1611350"/>
                  <a:gd name="connsiteX20-1931" fmla="*/ 305986 w 1661157"/>
                  <a:gd name="connsiteY20-1932" fmla="*/ 332276 h 1611350"/>
                  <a:gd name="connsiteX0-1933" fmla="*/ 305986 w 1661157"/>
                  <a:gd name="connsiteY0-1934" fmla="*/ 332276 h 1611350"/>
                  <a:gd name="connsiteX1-1935" fmla="*/ 149435 w 1661157"/>
                  <a:gd name="connsiteY1-1936" fmla="*/ 293138 h 1611350"/>
                  <a:gd name="connsiteX2-1937" fmla="*/ 0 w 1661157"/>
                  <a:gd name="connsiteY2-1938" fmla="*/ 417668 h 1611350"/>
                  <a:gd name="connsiteX3-1939" fmla="*/ 3558 w 1661157"/>
                  <a:gd name="connsiteY3-1940" fmla="*/ 1061661 h 1611350"/>
                  <a:gd name="connsiteX4-1941" fmla="*/ 174341 w 1661157"/>
                  <a:gd name="connsiteY4-1942" fmla="*/ 1346300 h 1611350"/>
                  <a:gd name="connsiteX5-1943" fmla="*/ 291754 w 1661157"/>
                  <a:gd name="connsiteY5-1944" fmla="*/ 1335626 h 1611350"/>
                  <a:gd name="connsiteX6-1945" fmla="*/ 259732 w 1661157"/>
                  <a:gd name="connsiteY6-1946" fmla="*/ 1453039 h 1611350"/>
                  <a:gd name="connsiteX7-1947" fmla="*/ 416283 w 1661157"/>
                  <a:gd name="connsiteY7-1948" fmla="*/ 1602474 h 1611350"/>
                  <a:gd name="connsiteX8-1949" fmla="*/ 941769 w 1661157"/>
                  <a:gd name="connsiteY8-1950" fmla="*/ 1591174 h 1611350"/>
                  <a:gd name="connsiteX9-1951" fmla="*/ 1348473 w 1661157"/>
                  <a:gd name="connsiteY9-1952" fmla="*/ 1428133 h 1611350"/>
                  <a:gd name="connsiteX10-1953" fmla="*/ 1318123 w 1661157"/>
                  <a:gd name="connsiteY10-1954" fmla="*/ 1264887 h 1611350"/>
                  <a:gd name="connsiteX11-1955" fmla="*/ 1483676 w 1661157"/>
                  <a:gd name="connsiteY11-1956" fmla="*/ 1282256 h 1611350"/>
                  <a:gd name="connsiteX12-1957" fmla="*/ 1615322 w 1661157"/>
                  <a:gd name="connsiteY12-1958" fmla="*/ 1150611 h 1611350"/>
                  <a:gd name="connsiteX13-1959" fmla="*/ 1625058 w 1661157"/>
                  <a:gd name="connsiteY13-1960" fmla="*/ 439015 h 1611350"/>
                  <a:gd name="connsiteX14-1961" fmla="*/ 1514178 w 1661157"/>
                  <a:gd name="connsiteY14-1962" fmla="*/ 289580 h 1611350"/>
                  <a:gd name="connsiteX15-1963" fmla="*/ 1344721 w 1661157"/>
                  <a:gd name="connsiteY15-1964" fmla="*/ 327586 h 1611350"/>
                  <a:gd name="connsiteX16-1965" fmla="*/ 1369821 w 1661157"/>
                  <a:gd name="connsiteY16-1966" fmla="*/ 179283 h 1611350"/>
                  <a:gd name="connsiteX17-1967" fmla="*/ 1141754 w 1661157"/>
                  <a:gd name="connsiteY17-1968" fmla="*/ 34538 h 1611350"/>
                  <a:gd name="connsiteX18-1969" fmla="*/ 501675 w 1661157"/>
                  <a:gd name="connsiteY18-1970" fmla="*/ 15616 h 1611350"/>
                  <a:gd name="connsiteX19-1971" fmla="*/ 282807 w 1661157"/>
                  <a:gd name="connsiteY19-1972" fmla="*/ 109920 h 1611350"/>
                  <a:gd name="connsiteX20-1973" fmla="*/ 305986 w 1661157"/>
                  <a:gd name="connsiteY20-1974" fmla="*/ 332276 h 1611350"/>
                  <a:gd name="connsiteX0-1975" fmla="*/ 305986 w 1661157"/>
                  <a:gd name="connsiteY0-1976" fmla="*/ 332276 h 1611350"/>
                  <a:gd name="connsiteX1-1977" fmla="*/ 149435 w 1661157"/>
                  <a:gd name="connsiteY1-1978" fmla="*/ 293138 h 1611350"/>
                  <a:gd name="connsiteX2-1979" fmla="*/ 0 w 1661157"/>
                  <a:gd name="connsiteY2-1980" fmla="*/ 417668 h 1611350"/>
                  <a:gd name="connsiteX3-1981" fmla="*/ 3558 w 1661157"/>
                  <a:gd name="connsiteY3-1982" fmla="*/ 1061661 h 1611350"/>
                  <a:gd name="connsiteX4-1983" fmla="*/ 174341 w 1661157"/>
                  <a:gd name="connsiteY4-1984" fmla="*/ 1346300 h 1611350"/>
                  <a:gd name="connsiteX5-1985" fmla="*/ 291754 w 1661157"/>
                  <a:gd name="connsiteY5-1986" fmla="*/ 1335626 h 1611350"/>
                  <a:gd name="connsiteX6-1987" fmla="*/ 259732 w 1661157"/>
                  <a:gd name="connsiteY6-1988" fmla="*/ 1453039 h 1611350"/>
                  <a:gd name="connsiteX7-1989" fmla="*/ 416283 w 1661157"/>
                  <a:gd name="connsiteY7-1990" fmla="*/ 1602474 h 1611350"/>
                  <a:gd name="connsiteX8-1991" fmla="*/ 941769 w 1661157"/>
                  <a:gd name="connsiteY8-1992" fmla="*/ 1591174 h 1611350"/>
                  <a:gd name="connsiteX9-1993" fmla="*/ 1348473 w 1661157"/>
                  <a:gd name="connsiteY9-1994" fmla="*/ 1428133 h 1611350"/>
                  <a:gd name="connsiteX10-1995" fmla="*/ 1318123 w 1661157"/>
                  <a:gd name="connsiteY10-1996" fmla="*/ 1264887 h 1611350"/>
                  <a:gd name="connsiteX11-1997" fmla="*/ 1483676 w 1661157"/>
                  <a:gd name="connsiteY11-1998" fmla="*/ 1282256 h 1611350"/>
                  <a:gd name="connsiteX12-1999" fmla="*/ 1615322 w 1661157"/>
                  <a:gd name="connsiteY12-2000" fmla="*/ 1150611 h 1611350"/>
                  <a:gd name="connsiteX13-2001" fmla="*/ 1625058 w 1661157"/>
                  <a:gd name="connsiteY13-2002" fmla="*/ 439015 h 1611350"/>
                  <a:gd name="connsiteX14-2003" fmla="*/ 1514178 w 1661157"/>
                  <a:gd name="connsiteY14-2004" fmla="*/ 289580 h 1611350"/>
                  <a:gd name="connsiteX15-2005" fmla="*/ 1344721 w 1661157"/>
                  <a:gd name="connsiteY15-2006" fmla="*/ 327586 h 1611350"/>
                  <a:gd name="connsiteX16-2007" fmla="*/ 1369821 w 1661157"/>
                  <a:gd name="connsiteY16-2008" fmla="*/ 179283 h 1611350"/>
                  <a:gd name="connsiteX17-2009" fmla="*/ 1141754 w 1661157"/>
                  <a:gd name="connsiteY17-2010" fmla="*/ 34538 h 1611350"/>
                  <a:gd name="connsiteX18-2011" fmla="*/ 501675 w 1661157"/>
                  <a:gd name="connsiteY18-2012" fmla="*/ 15616 h 1611350"/>
                  <a:gd name="connsiteX19-2013" fmla="*/ 282807 w 1661157"/>
                  <a:gd name="connsiteY19-2014" fmla="*/ 109920 h 1611350"/>
                  <a:gd name="connsiteX20-2015" fmla="*/ 305986 w 1661157"/>
                  <a:gd name="connsiteY20-2016" fmla="*/ 332276 h 1611350"/>
                  <a:gd name="connsiteX0-2017" fmla="*/ 305986 w 1661157"/>
                  <a:gd name="connsiteY0-2018" fmla="*/ 332276 h 1611350"/>
                  <a:gd name="connsiteX1-2019" fmla="*/ 149435 w 1661157"/>
                  <a:gd name="connsiteY1-2020" fmla="*/ 293138 h 1611350"/>
                  <a:gd name="connsiteX2-2021" fmla="*/ 0 w 1661157"/>
                  <a:gd name="connsiteY2-2022" fmla="*/ 417668 h 1611350"/>
                  <a:gd name="connsiteX3-2023" fmla="*/ 3558 w 1661157"/>
                  <a:gd name="connsiteY3-2024" fmla="*/ 1061661 h 1611350"/>
                  <a:gd name="connsiteX4-2025" fmla="*/ 174341 w 1661157"/>
                  <a:gd name="connsiteY4-2026" fmla="*/ 1346300 h 1611350"/>
                  <a:gd name="connsiteX5-2027" fmla="*/ 291754 w 1661157"/>
                  <a:gd name="connsiteY5-2028" fmla="*/ 1335626 h 1611350"/>
                  <a:gd name="connsiteX6-2029" fmla="*/ 259732 w 1661157"/>
                  <a:gd name="connsiteY6-2030" fmla="*/ 1453039 h 1611350"/>
                  <a:gd name="connsiteX7-2031" fmla="*/ 416283 w 1661157"/>
                  <a:gd name="connsiteY7-2032" fmla="*/ 1602474 h 1611350"/>
                  <a:gd name="connsiteX8-2033" fmla="*/ 941769 w 1661157"/>
                  <a:gd name="connsiteY8-2034" fmla="*/ 1591174 h 1611350"/>
                  <a:gd name="connsiteX9-2035" fmla="*/ 1348473 w 1661157"/>
                  <a:gd name="connsiteY9-2036" fmla="*/ 1428133 h 1611350"/>
                  <a:gd name="connsiteX10-2037" fmla="*/ 1318123 w 1661157"/>
                  <a:gd name="connsiteY10-2038" fmla="*/ 1264887 h 1611350"/>
                  <a:gd name="connsiteX11-2039" fmla="*/ 1483676 w 1661157"/>
                  <a:gd name="connsiteY11-2040" fmla="*/ 1282256 h 1611350"/>
                  <a:gd name="connsiteX12-2041" fmla="*/ 1615322 w 1661157"/>
                  <a:gd name="connsiteY12-2042" fmla="*/ 1150611 h 1611350"/>
                  <a:gd name="connsiteX13-2043" fmla="*/ 1625058 w 1661157"/>
                  <a:gd name="connsiteY13-2044" fmla="*/ 439015 h 1611350"/>
                  <a:gd name="connsiteX14-2045" fmla="*/ 1514178 w 1661157"/>
                  <a:gd name="connsiteY14-2046" fmla="*/ 289580 h 1611350"/>
                  <a:gd name="connsiteX15-2047" fmla="*/ 1344721 w 1661157"/>
                  <a:gd name="connsiteY15-2048" fmla="*/ 327586 h 1611350"/>
                  <a:gd name="connsiteX16-2049" fmla="*/ 1369821 w 1661157"/>
                  <a:gd name="connsiteY16-2050" fmla="*/ 179283 h 1611350"/>
                  <a:gd name="connsiteX17-2051" fmla="*/ 1141754 w 1661157"/>
                  <a:gd name="connsiteY17-2052" fmla="*/ 34538 h 1611350"/>
                  <a:gd name="connsiteX18-2053" fmla="*/ 501675 w 1661157"/>
                  <a:gd name="connsiteY18-2054" fmla="*/ 15616 h 1611350"/>
                  <a:gd name="connsiteX19-2055" fmla="*/ 282807 w 1661157"/>
                  <a:gd name="connsiteY19-2056" fmla="*/ 109920 h 1611350"/>
                  <a:gd name="connsiteX20-2057" fmla="*/ 305986 w 1661157"/>
                  <a:gd name="connsiteY20-2058" fmla="*/ 332276 h 1611350"/>
                  <a:gd name="connsiteX0-2059" fmla="*/ 305986 w 1661157"/>
                  <a:gd name="connsiteY0-2060" fmla="*/ 332276 h 1611350"/>
                  <a:gd name="connsiteX1-2061" fmla="*/ 149435 w 1661157"/>
                  <a:gd name="connsiteY1-2062" fmla="*/ 293138 h 1611350"/>
                  <a:gd name="connsiteX2-2063" fmla="*/ 0 w 1661157"/>
                  <a:gd name="connsiteY2-2064" fmla="*/ 417668 h 1611350"/>
                  <a:gd name="connsiteX3-2065" fmla="*/ 3558 w 1661157"/>
                  <a:gd name="connsiteY3-2066" fmla="*/ 1061661 h 1611350"/>
                  <a:gd name="connsiteX4-2067" fmla="*/ 174341 w 1661157"/>
                  <a:gd name="connsiteY4-2068" fmla="*/ 1346300 h 1611350"/>
                  <a:gd name="connsiteX5-2069" fmla="*/ 291754 w 1661157"/>
                  <a:gd name="connsiteY5-2070" fmla="*/ 1335626 h 1611350"/>
                  <a:gd name="connsiteX6-2071" fmla="*/ 259732 w 1661157"/>
                  <a:gd name="connsiteY6-2072" fmla="*/ 1453039 h 1611350"/>
                  <a:gd name="connsiteX7-2073" fmla="*/ 416283 w 1661157"/>
                  <a:gd name="connsiteY7-2074" fmla="*/ 1602474 h 1611350"/>
                  <a:gd name="connsiteX8-2075" fmla="*/ 941769 w 1661157"/>
                  <a:gd name="connsiteY8-2076" fmla="*/ 1591174 h 1611350"/>
                  <a:gd name="connsiteX9-2077" fmla="*/ 1348473 w 1661157"/>
                  <a:gd name="connsiteY9-2078" fmla="*/ 1428133 h 1611350"/>
                  <a:gd name="connsiteX10-2079" fmla="*/ 1318123 w 1661157"/>
                  <a:gd name="connsiteY10-2080" fmla="*/ 1264887 h 1611350"/>
                  <a:gd name="connsiteX11-2081" fmla="*/ 1483676 w 1661157"/>
                  <a:gd name="connsiteY11-2082" fmla="*/ 1282256 h 1611350"/>
                  <a:gd name="connsiteX12-2083" fmla="*/ 1615322 w 1661157"/>
                  <a:gd name="connsiteY12-2084" fmla="*/ 1150611 h 1611350"/>
                  <a:gd name="connsiteX13-2085" fmla="*/ 1625058 w 1661157"/>
                  <a:gd name="connsiteY13-2086" fmla="*/ 439015 h 1611350"/>
                  <a:gd name="connsiteX14-2087" fmla="*/ 1514178 w 1661157"/>
                  <a:gd name="connsiteY14-2088" fmla="*/ 289580 h 1611350"/>
                  <a:gd name="connsiteX15-2089" fmla="*/ 1344721 w 1661157"/>
                  <a:gd name="connsiteY15-2090" fmla="*/ 327586 h 1611350"/>
                  <a:gd name="connsiteX16-2091" fmla="*/ 1369821 w 1661157"/>
                  <a:gd name="connsiteY16-2092" fmla="*/ 179283 h 1611350"/>
                  <a:gd name="connsiteX17-2093" fmla="*/ 1141754 w 1661157"/>
                  <a:gd name="connsiteY17-2094" fmla="*/ 34538 h 1611350"/>
                  <a:gd name="connsiteX18-2095" fmla="*/ 501675 w 1661157"/>
                  <a:gd name="connsiteY18-2096" fmla="*/ 15616 h 1611350"/>
                  <a:gd name="connsiteX19-2097" fmla="*/ 282807 w 1661157"/>
                  <a:gd name="connsiteY19-2098" fmla="*/ 109920 h 1611350"/>
                  <a:gd name="connsiteX20-2099" fmla="*/ 305986 w 1661157"/>
                  <a:gd name="connsiteY20-2100" fmla="*/ 332276 h 1611350"/>
                  <a:gd name="connsiteX0-2101" fmla="*/ 305986 w 1661157"/>
                  <a:gd name="connsiteY0-2102" fmla="*/ 332276 h 1611350"/>
                  <a:gd name="connsiteX1-2103" fmla="*/ 149435 w 1661157"/>
                  <a:gd name="connsiteY1-2104" fmla="*/ 293138 h 1611350"/>
                  <a:gd name="connsiteX2-2105" fmla="*/ 0 w 1661157"/>
                  <a:gd name="connsiteY2-2106" fmla="*/ 417668 h 1611350"/>
                  <a:gd name="connsiteX3-2107" fmla="*/ 3558 w 1661157"/>
                  <a:gd name="connsiteY3-2108" fmla="*/ 1061661 h 1611350"/>
                  <a:gd name="connsiteX4-2109" fmla="*/ 174341 w 1661157"/>
                  <a:gd name="connsiteY4-2110" fmla="*/ 1346300 h 1611350"/>
                  <a:gd name="connsiteX5-2111" fmla="*/ 291754 w 1661157"/>
                  <a:gd name="connsiteY5-2112" fmla="*/ 1335626 h 1611350"/>
                  <a:gd name="connsiteX6-2113" fmla="*/ 259732 w 1661157"/>
                  <a:gd name="connsiteY6-2114" fmla="*/ 1453039 h 1611350"/>
                  <a:gd name="connsiteX7-2115" fmla="*/ 416283 w 1661157"/>
                  <a:gd name="connsiteY7-2116" fmla="*/ 1602474 h 1611350"/>
                  <a:gd name="connsiteX8-2117" fmla="*/ 941769 w 1661157"/>
                  <a:gd name="connsiteY8-2118" fmla="*/ 1591174 h 1611350"/>
                  <a:gd name="connsiteX9-2119" fmla="*/ 1348473 w 1661157"/>
                  <a:gd name="connsiteY9-2120" fmla="*/ 1428133 h 1611350"/>
                  <a:gd name="connsiteX10-2121" fmla="*/ 1318123 w 1661157"/>
                  <a:gd name="connsiteY10-2122" fmla="*/ 1264887 h 1611350"/>
                  <a:gd name="connsiteX11-2123" fmla="*/ 1483676 w 1661157"/>
                  <a:gd name="connsiteY11-2124" fmla="*/ 1282256 h 1611350"/>
                  <a:gd name="connsiteX12-2125" fmla="*/ 1615322 w 1661157"/>
                  <a:gd name="connsiteY12-2126" fmla="*/ 1150611 h 1611350"/>
                  <a:gd name="connsiteX13-2127" fmla="*/ 1625058 w 1661157"/>
                  <a:gd name="connsiteY13-2128" fmla="*/ 439015 h 1611350"/>
                  <a:gd name="connsiteX14-2129" fmla="*/ 1514178 w 1661157"/>
                  <a:gd name="connsiteY14-2130" fmla="*/ 289580 h 1611350"/>
                  <a:gd name="connsiteX15-2131" fmla="*/ 1344721 w 1661157"/>
                  <a:gd name="connsiteY15-2132" fmla="*/ 327586 h 1611350"/>
                  <a:gd name="connsiteX16-2133" fmla="*/ 1369821 w 1661157"/>
                  <a:gd name="connsiteY16-2134" fmla="*/ 179283 h 1611350"/>
                  <a:gd name="connsiteX17-2135" fmla="*/ 1141754 w 1661157"/>
                  <a:gd name="connsiteY17-2136" fmla="*/ 34538 h 1611350"/>
                  <a:gd name="connsiteX18-2137" fmla="*/ 501675 w 1661157"/>
                  <a:gd name="connsiteY18-2138" fmla="*/ 15616 h 1611350"/>
                  <a:gd name="connsiteX19-2139" fmla="*/ 282807 w 1661157"/>
                  <a:gd name="connsiteY19-2140" fmla="*/ 109920 h 1611350"/>
                  <a:gd name="connsiteX20-2141" fmla="*/ 305986 w 1661157"/>
                  <a:gd name="connsiteY20-2142" fmla="*/ 332276 h 1611350"/>
                  <a:gd name="connsiteX0-2143" fmla="*/ 305986 w 1661157"/>
                  <a:gd name="connsiteY0-2144" fmla="*/ 332276 h 1611350"/>
                  <a:gd name="connsiteX1-2145" fmla="*/ 149435 w 1661157"/>
                  <a:gd name="connsiteY1-2146" fmla="*/ 293138 h 1611350"/>
                  <a:gd name="connsiteX2-2147" fmla="*/ 0 w 1661157"/>
                  <a:gd name="connsiteY2-2148" fmla="*/ 417668 h 1611350"/>
                  <a:gd name="connsiteX3-2149" fmla="*/ 3558 w 1661157"/>
                  <a:gd name="connsiteY3-2150" fmla="*/ 1061661 h 1611350"/>
                  <a:gd name="connsiteX4-2151" fmla="*/ 174341 w 1661157"/>
                  <a:gd name="connsiteY4-2152" fmla="*/ 1346300 h 1611350"/>
                  <a:gd name="connsiteX5-2153" fmla="*/ 291754 w 1661157"/>
                  <a:gd name="connsiteY5-2154" fmla="*/ 1335626 h 1611350"/>
                  <a:gd name="connsiteX6-2155" fmla="*/ 259732 w 1661157"/>
                  <a:gd name="connsiteY6-2156" fmla="*/ 1453039 h 1611350"/>
                  <a:gd name="connsiteX7-2157" fmla="*/ 416283 w 1661157"/>
                  <a:gd name="connsiteY7-2158" fmla="*/ 1602474 h 1611350"/>
                  <a:gd name="connsiteX8-2159" fmla="*/ 941769 w 1661157"/>
                  <a:gd name="connsiteY8-2160" fmla="*/ 1591174 h 1611350"/>
                  <a:gd name="connsiteX9-2161" fmla="*/ 1348473 w 1661157"/>
                  <a:gd name="connsiteY9-2162" fmla="*/ 1428133 h 1611350"/>
                  <a:gd name="connsiteX10-2163" fmla="*/ 1318123 w 1661157"/>
                  <a:gd name="connsiteY10-2164" fmla="*/ 1264887 h 1611350"/>
                  <a:gd name="connsiteX11-2165" fmla="*/ 1483676 w 1661157"/>
                  <a:gd name="connsiteY11-2166" fmla="*/ 1282256 h 1611350"/>
                  <a:gd name="connsiteX12-2167" fmla="*/ 1615322 w 1661157"/>
                  <a:gd name="connsiteY12-2168" fmla="*/ 1150611 h 1611350"/>
                  <a:gd name="connsiteX13-2169" fmla="*/ 1625058 w 1661157"/>
                  <a:gd name="connsiteY13-2170" fmla="*/ 439015 h 1611350"/>
                  <a:gd name="connsiteX14-2171" fmla="*/ 1514178 w 1661157"/>
                  <a:gd name="connsiteY14-2172" fmla="*/ 289580 h 1611350"/>
                  <a:gd name="connsiteX15-2173" fmla="*/ 1344721 w 1661157"/>
                  <a:gd name="connsiteY15-2174" fmla="*/ 327586 h 1611350"/>
                  <a:gd name="connsiteX16-2175" fmla="*/ 1369821 w 1661157"/>
                  <a:gd name="connsiteY16-2176" fmla="*/ 179283 h 1611350"/>
                  <a:gd name="connsiteX17-2177" fmla="*/ 1141754 w 1661157"/>
                  <a:gd name="connsiteY17-2178" fmla="*/ 34538 h 1611350"/>
                  <a:gd name="connsiteX18-2179" fmla="*/ 501675 w 1661157"/>
                  <a:gd name="connsiteY18-2180" fmla="*/ 15616 h 1611350"/>
                  <a:gd name="connsiteX19-2181" fmla="*/ 282807 w 1661157"/>
                  <a:gd name="connsiteY19-2182" fmla="*/ 109920 h 1611350"/>
                  <a:gd name="connsiteX20-2183" fmla="*/ 305986 w 1661157"/>
                  <a:gd name="connsiteY20-2184" fmla="*/ 332276 h 1611350"/>
                  <a:gd name="connsiteX0-2185" fmla="*/ 305986 w 1661157"/>
                  <a:gd name="connsiteY0-2186" fmla="*/ 332276 h 1611350"/>
                  <a:gd name="connsiteX1-2187" fmla="*/ 149435 w 1661157"/>
                  <a:gd name="connsiteY1-2188" fmla="*/ 293138 h 1611350"/>
                  <a:gd name="connsiteX2-2189" fmla="*/ 0 w 1661157"/>
                  <a:gd name="connsiteY2-2190" fmla="*/ 417668 h 1611350"/>
                  <a:gd name="connsiteX3-2191" fmla="*/ 3558 w 1661157"/>
                  <a:gd name="connsiteY3-2192" fmla="*/ 1061661 h 1611350"/>
                  <a:gd name="connsiteX4-2193" fmla="*/ 174341 w 1661157"/>
                  <a:gd name="connsiteY4-2194" fmla="*/ 1346300 h 1611350"/>
                  <a:gd name="connsiteX5-2195" fmla="*/ 291754 w 1661157"/>
                  <a:gd name="connsiteY5-2196" fmla="*/ 1335626 h 1611350"/>
                  <a:gd name="connsiteX6-2197" fmla="*/ 259732 w 1661157"/>
                  <a:gd name="connsiteY6-2198" fmla="*/ 1453039 h 1611350"/>
                  <a:gd name="connsiteX7-2199" fmla="*/ 416283 w 1661157"/>
                  <a:gd name="connsiteY7-2200" fmla="*/ 1602474 h 1611350"/>
                  <a:gd name="connsiteX8-2201" fmla="*/ 941769 w 1661157"/>
                  <a:gd name="connsiteY8-2202" fmla="*/ 1591174 h 1611350"/>
                  <a:gd name="connsiteX9-2203" fmla="*/ 1348473 w 1661157"/>
                  <a:gd name="connsiteY9-2204" fmla="*/ 1428133 h 1611350"/>
                  <a:gd name="connsiteX10-2205" fmla="*/ 1318123 w 1661157"/>
                  <a:gd name="connsiteY10-2206" fmla="*/ 1264887 h 1611350"/>
                  <a:gd name="connsiteX11-2207" fmla="*/ 1483676 w 1661157"/>
                  <a:gd name="connsiteY11-2208" fmla="*/ 1282256 h 1611350"/>
                  <a:gd name="connsiteX12-2209" fmla="*/ 1615322 w 1661157"/>
                  <a:gd name="connsiteY12-2210" fmla="*/ 1150611 h 1611350"/>
                  <a:gd name="connsiteX13-2211" fmla="*/ 1625058 w 1661157"/>
                  <a:gd name="connsiteY13-2212" fmla="*/ 439015 h 1611350"/>
                  <a:gd name="connsiteX14-2213" fmla="*/ 1514178 w 1661157"/>
                  <a:gd name="connsiteY14-2214" fmla="*/ 289580 h 1611350"/>
                  <a:gd name="connsiteX15-2215" fmla="*/ 1344721 w 1661157"/>
                  <a:gd name="connsiteY15-2216" fmla="*/ 327586 h 1611350"/>
                  <a:gd name="connsiteX16-2217" fmla="*/ 1369821 w 1661157"/>
                  <a:gd name="connsiteY16-2218" fmla="*/ 179283 h 1611350"/>
                  <a:gd name="connsiteX17-2219" fmla="*/ 1141754 w 1661157"/>
                  <a:gd name="connsiteY17-2220" fmla="*/ 34538 h 1611350"/>
                  <a:gd name="connsiteX18-2221" fmla="*/ 501675 w 1661157"/>
                  <a:gd name="connsiteY18-2222" fmla="*/ 15616 h 1611350"/>
                  <a:gd name="connsiteX19-2223" fmla="*/ 282807 w 1661157"/>
                  <a:gd name="connsiteY19-2224" fmla="*/ 109920 h 1611350"/>
                  <a:gd name="connsiteX20-2225" fmla="*/ 305986 w 1661157"/>
                  <a:gd name="connsiteY20-2226" fmla="*/ 332276 h 1611350"/>
                  <a:gd name="connsiteX0-2227" fmla="*/ 305986 w 1661157"/>
                  <a:gd name="connsiteY0-2228" fmla="*/ 332276 h 1611350"/>
                  <a:gd name="connsiteX1-2229" fmla="*/ 182092 w 1661157"/>
                  <a:gd name="connsiteY1-2230" fmla="*/ 288114 h 1611350"/>
                  <a:gd name="connsiteX2-2231" fmla="*/ 0 w 1661157"/>
                  <a:gd name="connsiteY2-2232" fmla="*/ 417668 h 1611350"/>
                  <a:gd name="connsiteX3-2233" fmla="*/ 3558 w 1661157"/>
                  <a:gd name="connsiteY3-2234" fmla="*/ 1061661 h 1611350"/>
                  <a:gd name="connsiteX4-2235" fmla="*/ 174341 w 1661157"/>
                  <a:gd name="connsiteY4-2236" fmla="*/ 1346300 h 1611350"/>
                  <a:gd name="connsiteX5-2237" fmla="*/ 291754 w 1661157"/>
                  <a:gd name="connsiteY5-2238" fmla="*/ 1335626 h 1611350"/>
                  <a:gd name="connsiteX6-2239" fmla="*/ 259732 w 1661157"/>
                  <a:gd name="connsiteY6-2240" fmla="*/ 1453039 h 1611350"/>
                  <a:gd name="connsiteX7-2241" fmla="*/ 416283 w 1661157"/>
                  <a:gd name="connsiteY7-2242" fmla="*/ 1602474 h 1611350"/>
                  <a:gd name="connsiteX8-2243" fmla="*/ 941769 w 1661157"/>
                  <a:gd name="connsiteY8-2244" fmla="*/ 1591174 h 1611350"/>
                  <a:gd name="connsiteX9-2245" fmla="*/ 1348473 w 1661157"/>
                  <a:gd name="connsiteY9-2246" fmla="*/ 1428133 h 1611350"/>
                  <a:gd name="connsiteX10-2247" fmla="*/ 1318123 w 1661157"/>
                  <a:gd name="connsiteY10-2248" fmla="*/ 1264887 h 1611350"/>
                  <a:gd name="connsiteX11-2249" fmla="*/ 1483676 w 1661157"/>
                  <a:gd name="connsiteY11-2250" fmla="*/ 1282256 h 1611350"/>
                  <a:gd name="connsiteX12-2251" fmla="*/ 1615322 w 1661157"/>
                  <a:gd name="connsiteY12-2252" fmla="*/ 1150611 h 1611350"/>
                  <a:gd name="connsiteX13-2253" fmla="*/ 1625058 w 1661157"/>
                  <a:gd name="connsiteY13-2254" fmla="*/ 439015 h 1611350"/>
                  <a:gd name="connsiteX14-2255" fmla="*/ 1514178 w 1661157"/>
                  <a:gd name="connsiteY14-2256" fmla="*/ 289580 h 1611350"/>
                  <a:gd name="connsiteX15-2257" fmla="*/ 1344721 w 1661157"/>
                  <a:gd name="connsiteY15-2258" fmla="*/ 327586 h 1611350"/>
                  <a:gd name="connsiteX16-2259" fmla="*/ 1369821 w 1661157"/>
                  <a:gd name="connsiteY16-2260" fmla="*/ 179283 h 1611350"/>
                  <a:gd name="connsiteX17-2261" fmla="*/ 1141754 w 1661157"/>
                  <a:gd name="connsiteY17-2262" fmla="*/ 34538 h 1611350"/>
                  <a:gd name="connsiteX18-2263" fmla="*/ 501675 w 1661157"/>
                  <a:gd name="connsiteY18-2264" fmla="*/ 15616 h 1611350"/>
                  <a:gd name="connsiteX19-2265" fmla="*/ 282807 w 1661157"/>
                  <a:gd name="connsiteY19-2266" fmla="*/ 109920 h 1611350"/>
                  <a:gd name="connsiteX20-2267" fmla="*/ 305986 w 1661157"/>
                  <a:gd name="connsiteY20-2268" fmla="*/ 332276 h 1611350"/>
                  <a:gd name="connsiteX0-2269" fmla="*/ 305986 w 1661157"/>
                  <a:gd name="connsiteY0-2270" fmla="*/ 332276 h 1611350"/>
                  <a:gd name="connsiteX1-2271" fmla="*/ 182092 w 1661157"/>
                  <a:gd name="connsiteY1-2272" fmla="*/ 288114 h 1611350"/>
                  <a:gd name="connsiteX2-2273" fmla="*/ 0 w 1661157"/>
                  <a:gd name="connsiteY2-2274" fmla="*/ 417668 h 1611350"/>
                  <a:gd name="connsiteX3-2275" fmla="*/ 3558 w 1661157"/>
                  <a:gd name="connsiteY3-2276" fmla="*/ 1061661 h 1611350"/>
                  <a:gd name="connsiteX4-2277" fmla="*/ 174341 w 1661157"/>
                  <a:gd name="connsiteY4-2278" fmla="*/ 1346300 h 1611350"/>
                  <a:gd name="connsiteX5-2279" fmla="*/ 291754 w 1661157"/>
                  <a:gd name="connsiteY5-2280" fmla="*/ 1335626 h 1611350"/>
                  <a:gd name="connsiteX6-2281" fmla="*/ 259732 w 1661157"/>
                  <a:gd name="connsiteY6-2282" fmla="*/ 1453039 h 1611350"/>
                  <a:gd name="connsiteX7-2283" fmla="*/ 416283 w 1661157"/>
                  <a:gd name="connsiteY7-2284" fmla="*/ 1602474 h 1611350"/>
                  <a:gd name="connsiteX8-2285" fmla="*/ 941769 w 1661157"/>
                  <a:gd name="connsiteY8-2286" fmla="*/ 1591174 h 1611350"/>
                  <a:gd name="connsiteX9-2287" fmla="*/ 1348473 w 1661157"/>
                  <a:gd name="connsiteY9-2288" fmla="*/ 1428133 h 1611350"/>
                  <a:gd name="connsiteX10-2289" fmla="*/ 1318123 w 1661157"/>
                  <a:gd name="connsiteY10-2290" fmla="*/ 1264887 h 1611350"/>
                  <a:gd name="connsiteX11-2291" fmla="*/ 1483676 w 1661157"/>
                  <a:gd name="connsiteY11-2292" fmla="*/ 1282256 h 1611350"/>
                  <a:gd name="connsiteX12-2293" fmla="*/ 1615322 w 1661157"/>
                  <a:gd name="connsiteY12-2294" fmla="*/ 1150611 h 1611350"/>
                  <a:gd name="connsiteX13-2295" fmla="*/ 1625058 w 1661157"/>
                  <a:gd name="connsiteY13-2296" fmla="*/ 439015 h 1611350"/>
                  <a:gd name="connsiteX14-2297" fmla="*/ 1514178 w 1661157"/>
                  <a:gd name="connsiteY14-2298" fmla="*/ 289580 h 1611350"/>
                  <a:gd name="connsiteX15-2299" fmla="*/ 1344721 w 1661157"/>
                  <a:gd name="connsiteY15-2300" fmla="*/ 327586 h 1611350"/>
                  <a:gd name="connsiteX16-2301" fmla="*/ 1369821 w 1661157"/>
                  <a:gd name="connsiteY16-2302" fmla="*/ 179283 h 1611350"/>
                  <a:gd name="connsiteX17-2303" fmla="*/ 1141754 w 1661157"/>
                  <a:gd name="connsiteY17-2304" fmla="*/ 34538 h 1611350"/>
                  <a:gd name="connsiteX18-2305" fmla="*/ 501675 w 1661157"/>
                  <a:gd name="connsiteY18-2306" fmla="*/ 15616 h 1611350"/>
                  <a:gd name="connsiteX19-2307" fmla="*/ 282807 w 1661157"/>
                  <a:gd name="connsiteY19-2308" fmla="*/ 109920 h 1611350"/>
                  <a:gd name="connsiteX20-2309" fmla="*/ 305986 w 1661157"/>
                  <a:gd name="connsiteY20-2310" fmla="*/ 332276 h 1611350"/>
                  <a:gd name="connsiteX0-2311" fmla="*/ 305986 w 1661157"/>
                  <a:gd name="connsiteY0-2312" fmla="*/ 332276 h 1611350"/>
                  <a:gd name="connsiteX1-2313" fmla="*/ 182092 w 1661157"/>
                  <a:gd name="connsiteY1-2314" fmla="*/ 288114 h 1611350"/>
                  <a:gd name="connsiteX2-2315" fmla="*/ 0 w 1661157"/>
                  <a:gd name="connsiteY2-2316" fmla="*/ 417668 h 1611350"/>
                  <a:gd name="connsiteX3-2317" fmla="*/ 3558 w 1661157"/>
                  <a:gd name="connsiteY3-2318" fmla="*/ 1061661 h 1611350"/>
                  <a:gd name="connsiteX4-2319" fmla="*/ 174341 w 1661157"/>
                  <a:gd name="connsiteY4-2320" fmla="*/ 1346300 h 1611350"/>
                  <a:gd name="connsiteX5-2321" fmla="*/ 291754 w 1661157"/>
                  <a:gd name="connsiteY5-2322" fmla="*/ 1335626 h 1611350"/>
                  <a:gd name="connsiteX6-2323" fmla="*/ 259732 w 1661157"/>
                  <a:gd name="connsiteY6-2324" fmla="*/ 1453039 h 1611350"/>
                  <a:gd name="connsiteX7-2325" fmla="*/ 416283 w 1661157"/>
                  <a:gd name="connsiteY7-2326" fmla="*/ 1602474 h 1611350"/>
                  <a:gd name="connsiteX8-2327" fmla="*/ 941769 w 1661157"/>
                  <a:gd name="connsiteY8-2328" fmla="*/ 1591174 h 1611350"/>
                  <a:gd name="connsiteX9-2329" fmla="*/ 1348473 w 1661157"/>
                  <a:gd name="connsiteY9-2330" fmla="*/ 1428133 h 1611350"/>
                  <a:gd name="connsiteX10-2331" fmla="*/ 1318123 w 1661157"/>
                  <a:gd name="connsiteY10-2332" fmla="*/ 1264887 h 1611350"/>
                  <a:gd name="connsiteX11-2333" fmla="*/ 1483676 w 1661157"/>
                  <a:gd name="connsiteY11-2334" fmla="*/ 1282256 h 1611350"/>
                  <a:gd name="connsiteX12-2335" fmla="*/ 1615322 w 1661157"/>
                  <a:gd name="connsiteY12-2336" fmla="*/ 1150611 h 1611350"/>
                  <a:gd name="connsiteX13-2337" fmla="*/ 1625058 w 1661157"/>
                  <a:gd name="connsiteY13-2338" fmla="*/ 439015 h 1611350"/>
                  <a:gd name="connsiteX14-2339" fmla="*/ 1514178 w 1661157"/>
                  <a:gd name="connsiteY14-2340" fmla="*/ 289580 h 1611350"/>
                  <a:gd name="connsiteX15-2341" fmla="*/ 1344721 w 1661157"/>
                  <a:gd name="connsiteY15-2342" fmla="*/ 327586 h 1611350"/>
                  <a:gd name="connsiteX16-2343" fmla="*/ 1369821 w 1661157"/>
                  <a:gd name="connsiteY16-2344" fmla="*/ 179283 h 1611350"/>
                  <a:gd name="connsiteX17-2345" fmla="*/ 1141754 w 1661157"/>
                  <a:gd name="connsiteY17-2346" fmla="*/ 34538 h 1611350"/>
                  <a:gd name="connsiteX18-2347" fmla="*/ 501675 w 1661157"/>
                  <a:gd name="connsiteY18-2348" fmla="*/ 15616 h 1611350"/>
                  <a:gd name="connsiteX19-2349" fmla="*/ 282807 w 1661157"/>
                  <a:gd name="connsiteY19-2350" fmla="*/ 109920 h 1611350"/>
                  <a:gd name="connsiteX20-2351" fmla="*/ 305986 w 1661157"/>
                  <a:gd name="connsiteY20-2352" fmla="*/ 332276 h 1611350"/>
                  <a:gd name="connsiteX0-2353" fmla="*/ 305986 w 1661157"/>
                  <a:gd name="connsiteY0-2354" fmla="*/ 332276 h 1611350"/>
                  <a:gd name="connsiteX1-2355" fmla="*/ 184604 w 1661157"/>
                  <a:gd name="connsiteY1-2356" fmla="*/ 275553 h 1611350"/>
                  <a:gd name="connsiteX2-2357" fmla="*/ 0 w 1661157"/>
                  <a:gd name="connsiteY2-2358" fmla="*/ 417668 h 1611350"/>
                  <a:gd name="connsiteX3-2359" fmla="*/ 3558 w 1661157"/>
                  <a:gd name="connsiteY3-2360" fmla="*/ 1061661 h 1611350"/>
                  <a:gd name="connsiteX4-2361" fmla="*/ 174341 w 1661157"/>
                  <a:gd name="connsiteY4-2362" fmla="*/ 1346300 h 1611350"/>
                  <a:gd name="connsiteX5-2363" fmla="*/ 291754 w 1661157"/>
                  <a:gd name="connsiteY5-2364" fmla="*/ 1335626 h 1611350"/>
                  <a:gd name="connsiteX6-2365" fmla="*/ 259732 w 1661157"/>
                  <a:gd name="connsiteY6-2366" fmla="*/ 1453039 h 1611350"/>
                  <a:gd name="connsiteX7-2367" fmla="*/ 416283 w 1661157"/>
                  <a:gd name="connsiteY7-2368" fmla="*/ 1602474 h 1611350"/>
                  <a:gd name="connsiteX8-2369" fmla="*/ 941769 w 1661157"/>
                  <a:gd name="connsiteY8-2370" fmla="*/ 1591174 h 1611350"/>
                  <a:gd name="connsiteX9-2371" fmla="*/ 1348473 w 1661157"/>
                  <a:gd name="connsiteY9-2372" fmla="*/ 1428133 h 1611350"/>
                  <a:gd name="connsiteX10-2373" fmla="*/ 1318123 w 1661157"/>
                  <a:gd name="connsiteY10-2374" fmla="*/ 1264887 h 1611350"/>
                  <a:gd name="connsiteX11-2375" fmla="*/ 1483676 w 1661157"/>
                  <a:gd name="connsiteY11-2376" fmla="*/ 1282256 h 1611350"/>
                  <a:gd name="connsiteX12-2377" fmla="*/ 1615322 w 1661157"/>
                  <a:gd name="connsiteY12-2378" fmla="*/ 1150611 h 1611350"/>
                  <a:gd name="connsiteX13-2379" fmla="*/ 1625058 w 1661157"/>
                  <a:gd name="connsiteY13-2380" fmla="*/ 439015 h 1611350"/>
                  <a:gd name="connsiteX14-2381" fmla="*/ 1514178 w 1661157"/>
                  <a:gd name="connsiteY14-2382" fmla="*/ 289580 h 1611350"/>
                  <a:gd name="connsiteX15-2383" fmla="*/ 1344721 w 1661157"/>
                  <a:gd name="connsiteY15-2384" fmla="*/ 327586 h 1611350"/>
                  <a:gd name="connsiteX16-2385" fmla="*/ 1369821 w 1661157"/>
                  <a:gd name="connsiteY16-2386" fmla="*/ 179283 h 1611350"/>
                  <a:gd name="connsiteX17-2387" fmla="*/ 1141754 w 1661157"/>
                  <a:gd name="connsiteY17-2388" fmla="*/ 34538 h 1611350"/>
                  <a:gd name="connsiteX18-2389" fmla="*/ 501675 w 1661157"/>
                  <a:gd name="connsiteY18-2390" fmla="*/ 15616 h 1611350"/>
                  <a:gd name="connsiteX19-2391" fmla="*/ 282807 w 1661157"/>
                  <a:gd name="connsiteY19-2392" fmla="*/ 109920 h 1611350"/>
                  <a:gd name="connsiteX20-2393" fmla="*/ 305986 w 1661157"/>
                  <a:gd name="connsiteY20-2394" fmla="*/ 332276 h 1611350"/>
                  <a:gd name="connsiteX0-2395" fmla="*/ 305986 w 1661157"/>
                  <a:gd name="connsiteY0-2396" fmla="*/ 332276 h 1611350"/>
                  <a:gd name="connsiteX1-2397" fmla="*/ 184604 w 1661157"/>
                  <a:gd name="connsiteY1-2398" fmla="*/ 275553 h 1611350"/>
                  <a:gd name="connsiteX2-2399" fmla="*/ 0 w 1661157"/>
                  <a:gd name="connsiteY2-2400" fmla="*/ 417668 h 1611350"/>
                  <a:gd name="connsiteX3-2401" fmla="*/ 3558 w 1661157"/>
                  <a:gd name="connsiteY3-2402" fmla="*/ 1061661 h 1611350"/>
                  <a:gd name="connsiteX4-2403" fmla="*/ 174341 w 1661157"/>
                  <a:gd name="connsiteY4-2404" fmla="*/ 1346300 h 1611350"/>
                  <a:gd name="connsiteX5-2405" fmla="*/ 291754 w 1661157"/>
                  <a:gd name="connsiteY5-2406" fmla="*/ 1335626 h 1611350"/>
                  <a:gd name="connsiteX6-2407" fmla="*/ 259732 w 1661157"/>
                  <a:gd name="connsiteY6-2408" fmla="*/ 1453039 h 1611350"/>
                  <a:gd name="connsiteX7-2409" fmla="*/ 416283 w 1661157"/>
                  <a:gd name="connsiteY7-2410" fmla="*/ 1602474 h 1611350"/>
                  <a:gd name="connsiteX8-2411" fmla="*/ 941769 w 1661157"/>
                  <a:gd name="connsiteY8-2412" fmla="*/ 1591174 h 1611350"/>
                  <a:gd name="connsiteX9-2413" fmla="*/ 1348473 w 1661157"/>
                  <a:gd name="connsiteY9-2414" fmla="*/ 1428133 h 1611350"/>
                  <a:gd name="connsiteX10-2415" fmla="*/ 1318123 w 1661157"/>
                  <a:gd name="connsiteY10-2416" fmla="*/ 1264887 h 1611350"/>
                  <a:gd name="connsiteX11-2417" fmla="*/ 1483676 w 1661157"/>
                  <a:gd name="connsiteY11-2418" fmla="*/ 1282256 h 1611350"/>
                  <a:gd name="connsiteX12-2419" fmla="*/ 1615322 w 1661157"/>
                  <a:gd name="connsiteY12-2420" fmla="*/ 1150611 h 1611350"/>
                  <a:gd name="connsiteX13-2421" fmla="*/ 1625058 w 1661157"/>
                  <a:gd name="connsiteY13-2422" fmla="*/ 439015 h 1611350"/>
                  <a:gd name="connsiteX14-2423" fmla="*/ 1514178 w 1661157"/>
                  <a:gd name="connsiteY14-2424" fmla="*/ 289580 h 1611350"/>
                  <a:gd name="connsiteX15-2425" fmla="*/ 1344721 w 1661157"/>
                  <a:gd name="connsiteY15-2426" fmla="*/ 327586 h 1611350"/>
                  <a:gd name="connsiteX16-2427" fmla="*/ 1369821 w 1661157"/>
                  <a:gd name="connsiteY16-2428" fmla="*/ 179283 h 1611350"/>
                  <a:gd name="connsiteX17-2429" fmla="*/ 1141754 w 1661157"/>
                  <a:gd name="connsiteY17-2430" fmla="*/ 34538 h 1611350"/>
                  <a:gd name="connsiteX18-2431" fmla="*/ 501675 w 1661157"/>
                  <a:gd name="connsiteY18-2432" fmla="*/ 15616 h 1611350"/>
                  <a:gd name="connsiteX19-2433" fmla="*/ 270246 w 1661157"/>
                  <a:gd name="connsiteY19-2434" fmla="*/ 135041 h 1611350"/>
                  <a:gd name="connsiteX20-2435" fmla="*/ 305986 w 1661157"/>
                  <a:gd name="connsiteY20-2436" fmla="*/ 332276 h 1611350"/>
                  <a:gd name="connsiteX0-2437" fmla="*/ 305986 w 1661157"/>
                  <a:gd name="connsiteY0-2438" fmla="*/ 332276 h 1611350"/>
                  <a:gd name="connsiteX1-2439" fmla="*/ 184604 w 1661157"/>
                  <a:gd name="connsiteY1-2440" fmla="*/ 275553 h 1611350"/>
                  <a:gd name="connsiteX2-2441" fmla="*/ 0 w 1661157"/>
                  <a:gd name="connsiteY2-2442" fmla="*/ 417668 h 1611350"/>
                  <a:gd name="connsiteX3-2443" fmla="*/ 3558 w 1661157"/>
                  <a:gd name="connsiteY3-2444" fmla="*/ 1061661 h 1611350"/>
                  <a:gd name="connsiteX4-2445" fmla="*/ 174341 w 1661157"/>
                  <a:gd name="connsiteY4-2446" fmla="*/ 1346300 h 1611350"/>
                  <a:gd name="connsiteX5-2447" fmla="*/ 291754 w 1661157"/>
                  <a:gd name="connsiteY5-2448" fmla="*/ 1335626 h 1611350"/>
                  <a:gd name="connsiteX6-2449" fmla="*/ 259732 w 1661157"/>
                  <a:gd name="connsiteY6-2450" fmla="*/ 1453039 h 1611350"/>
                  <a:gd name="connsiteX7-2451" fmla="*/ 416283 w 1661157"/>
                  <a:gd name="connsiteY7-2452" fmla="*/ 1602474 h 1611350"/>
                  <a:gd name="connsiteX8-2453" fmla="*/ 941769 w 1661157"/>
                  <a:gd name="connsiteY8-2454" fmla="*/ 1591174 h 1611350"/>
                  <a:gd name="connsiteX9-2455" fmla="*/ 1348473 w 1661157"/>
                  <a:gd name="connsiteY9-2456" fmla="*/ 1428133 h 1611350"/>
                  <a:gd name="connsiteX10-2457" fmla="*/ 1318123 w 1661157"/>
                  <a:gd name="connsiteY10-2458" fmla="*/ 1264887 h 1611350"/>
                  <a:gd name="connsiteX11-2459" fmla="*/ 1483676 w 1661157"/>
                  <a:gd name="connsiteY11-2460" fmla="*/ 1282256 h 1611350"/>
                  <a:gd name="connsiteX12-2461" fmla="*/ 1615322 w 1661157"/>
                  <a:gd name="connsiteY12-2462" fmla="*/ 1150611 h 1611350"/>
                  <a:gd name="connsiteX13-2463" fmla="*/ 1625058 w 1661157"/>
                  <a:gd name="connsiteY13-2464" fmla="*/ 439015 h 1611350"/>
                  <a:gd name="connsiteX14-2465" fmla="*/ 1514178 w 1661157"/>
                  <a:gd name="connsiteY14-2466" fmla="*/ 289580 h 1611350"/>
                  <a:gd name="connsiteX15-2467" fmla="*/ 1344721 w 1661157"/>
                  <a:gd name="connsiteY15-2468" fmla="*/ 327586 h 1611350"/>
                  <a:gd name="connsiteX16-2469" fmla="*/ 1369821 w 1661157"/>
                  <a:gd name="connsiteY16-2470" fmla="*/ 179283 h 1611350"/>
                  <a:gd name="connsiteX17-2471" fmla="*/ 1141754 w 1661157"/>
                  <a:gd name="connsiteY17-2472" fmla="*/ 34538 h 1611350"/>
                  <a:gd name="connsiteX18-2473" fmla="*/ 481579 w 1661157"/>
                  <a:gd name="connsiteY18-2474" fmla="*/ 15616 h 1611350"/>
                  <a:gd name="connsiteX19-2475" fmla="*/ 270246 w 1661157"/>
                  <a:gd name="connsiteY19-2476" fmla="*/ 135041 h 1611350"/>
                  <a:gd name="connsiteX20-2477" fmla="*/ 305986 w 1661157"/>
                  <a:gd name="connsiteY20-2478" fmla="*/ 332276 h 1611350"/>
                  <a:gd name="connsiteX0-2479" fmla="*/ 331106 w 1686277"/>
                  <a:gd name="connsiteY0-2480" fmla="*/ 332276 h 1611350"/>
                  <a:gd name="connsiteX1-2481" fmla="*/ 209724 w 1686277"/>
                  <a:gd name="connsiteY1-2482" fmla="*/ 275553 h 1611350"/>
                  <a:gd name="connsiteX2-2483" fmla="*/ 0 w 1686277"/>
                  <a:gd name="connsiteY2-2484" fmla="*/ 452838 h 1611350"/>
                  <a:gd name="connsiteX3-2485" fmla="*/ 28678 w 1686277"/>
                  <a:gd name="connsiteY3-2486" fmla="*/ 1061661 h 1611350"/>
                  <a:gd name="connsiteX4-2487" fmla="*/ 199461 w 1686277"/>
                  <a:gd name="connsiteY4-2488" fmla="*/ 1346300 h 1611350"/>
                  <a:gd name="connsiteX5-2489" fmla="*/ 316874 w 1686277"/>
                  <a:gd name="connsiteY5-2490" fmla="*/ 1335626 h 1611350"/>
                  <a:gd name="connsiteX6-2491" fmla="*/ 284852 w 1686277"/>
                  <a:gd name="connsiteY6-2492" fmla="*/ 1453039 h 1611350"/>
                  <a:gd name="connsiteX7-2493" fmla="*/ 441403 w 1686277"/>
                  <a:gd name="connsiteY7-2494" fmla="*/ 1602474 h 1611350"/>
                  <a:gd name="connsiteX8-2495" fmla="*/ 966889 w 1686277"/>
                  <a:gd name="connsiteY8-2496" fmla="*/ 1591174 h 1611350"/>
                  <a:gd name="connsiteX9-2497" fmla="*/ 1373593 w 1686277"/>
                  <a:gd name="connsiteY9-2498" fmla="*/ 1428133 h 1611350"/>
                  <a:gd name="connsiteX10-2499" fmla="*/ 1343243 w 1686277"/>
                  <a:gd name="connsiteY10-2500" fmla="*/ 1264887 h 1611350"/>
                  <a:gd name="connsiteX11-2501" fmla="*/ 1508796 w 1686277"/>
                  <a:gd name="connsiteY11-2502" fmla="*/ 1282256 h 1611350"/>
                  <a:gd name="connsiteX12-2503" fmla="*/ 1640442 w 1686277"/>
                  <a:gd name="connsiteY12-2504" fmla="*/ 1150611 h 1611350"/>
                  <a:gd name="connsiteX13-2505" fmla="*/ 1650178 w 1686277"/>
                  <a:gd name="connsiteY13-2506" fmla="*/ 439015 h 1611350"/>
                  <a:gd name="connsiteX14-2507" fmla="*/ 1539298 w 1686277"/>
                  <a:gd name="connsiteY14-2508" fmla="*/ 289580 h 1611350"/>
                  <a:gd name="connsiteX15-2509" fmla="*/ 1369841 w 1686277"/>
                  <a:gd name="connsiteY15-2510" fmla="*/ 327586 h 1611350"/>
                  <a:gd name="connsiteX16-2511" fmla="*/ 1394941 w 1686277"/>
                  <a:gd name="connsiteY16-2512" fmla="*/ 179283 h 1611350"/>
                  <a:gd name="connsiteX17-2513" fmla="*/ 1166874 w 1686277"/>
                  <a:gd name="connsiteY17-2514" fmla="*/ 34538 h 1611350"/>
                  <a:gd name="connsiteX18-2515" fmla="*/ 506699 w 1686277"/>
                  <a:gd name="connsiteY18-2516" fmla="*/ 15616 h 1611350"/>
                  <a:gd name="connsiteX19-2517" fmla="*/ 295366 w 1686277"/>
                  <a:gd name="connsiteY19-2518" fmla="*/ 135041 h 1611350"/>
                  <a:gd name="connsiteX20-2519" fmla="*/ 331106 w 1686277"/>
                  <a:gd name="connsiteY20-2520" fmla="*/ 332276 h 1611350"/>
                  <a:gd name="connsiteX0-2521" fmla="*/ 331106 w 1686277"/>
                  <a:gd name="connsiteY0-2522" fmla="*/ 332276 h 1611350"/>
                  <a:gd name="connsiteX1-2523" fmla="*/ 209724 w 1686277"/>
                  <a:gd name="connsiteY1-2524" fmla="*/ 275553 h 1611350"/>
                  <a:gd name="connsiteX2-2525" fmla="*/ 0 w 1686277"/>
                  <a:gd name="connsiteY2-2526" fmla="*/ 452838 h 1611350"/>
                  <a:gd name="connsiteX3-2527" fmla="*/ 28678 w 1686277"/>
                  <a:gd name="connsiteY3-2528" fmla="*/ 1061661 h 1611350"/>
                  <a:gd name="connsiteX4-2529" fmla="*/ 199461 w 1686277"/>
                  <a:gd name="connsiteY4-2530" fmla="*/ 1346300 h 1611350"/>
                  <a:gd name="connsiteX5-2531" fmla="*/ 316874 w 1686277"/>
                  <a:gd name="connsiteY5-2532" fmla="*/ 1335626 h 1611350"/>
                  <a:gd name="connsiteX6-2533" fmla="*/ 284852 w 1686277"/>
                  <a:gd name="connsiteY6-2534" fmla="*/ 1453039 h 1611350"/>
                  <a:gd name="connsiteX7-2535" fmla="*/ 441403 w 1686277"/>
                  <a:gd name="connsiteY7-2536" fmla="*/ 1602474 h 1611350"/>
                  <a:gd name="connsiteX8-2537" fmla="*/ 966889 w 1686277"/>
                  <a:gd name="connsiteY8-2538" fmla="*/ 1591174 h 1611350"/>
                  <a:gd name="connsiteX9-2539" fmla="*/ 1373593 w 1686277"/>
                  <a:gd name="connsiteY9-2540" fmla="*/ 1428133 h 1611350"/>
                  <a:gd name="connsiteX10-2541" fmla="*/ 1343243 w 1686277"/>
                  <a:gd name="connsiteY10-2542" fmla="*/ 1264887 h 1611350"/>
                  <a:gd name="connsiteX11-2543" fmla="*/ 1508796 w 1686277"/>
                  <a:gd name="connsiteY11-2544" fmla="*/ 1282256 h 1611350"/>
                  <a:gd name="connsiteX12-2545" fmla="*/ 1640442 w 1686277"/>
                  <a:gd name="connsiteY12-2546" fmla="*/ 1150611 h 1611350"/>
                  <a:gd name="connsiteX13-2547" fmla="*/ 1650178 w 1686277"/>
                  <a:gd name="connsiteY13-2548" fmla="*/ 439015 h 1611350"/>
                  <a:gd name="connsiteX14-2549" fmla="*/ 1539298 w 1686277"/>
                  <a:gd name="connsiteY14-2550" fmla="*/ 289580 h 1611350"/>
                  <a:gd name="connsiteX15-2551" fmla="*/ 1369841 w 1686277"/>
                  <a:gd name="connsiteY15-2552" fmla="*/ 327586 h 1611350"/>
                  <a:gd name="connsiteX16-2553" fmla="*/ 1394941 w 1686277"/>
                  <a:gd name="connsiteY16-2554" fmla="*/ 179283 h 1611350"/>
                  <a:gd name="connsiteX17-2555" fmla="*/ 1166874 w 1686277"/>
                  <a:gd name="connsiteY17-2556" fmla="*/ 34538 h 1611350"/>
                  <a:gd name="connsiteX18-2557" fmla="*/ 506699 w 1686277"/>
                  <a:gd name="connsiteY18-2558" fmla="*/ 15616 h 1611350"/>
                  <a:gd name="connsiteX19-2559" fmla="*/ 295366 w 1686277"/>
                  <a:gd name="connsiteY19-2560" fmla="*/ 135041 h 1611350"/>
                  <a:gd name="connsiteX20-2561" fmla="*/ 331106 w 1686277"/>
                  <a:gd name="connsiteY20-2562" fmla="*/ 332276 h 1611350"/>
                  <a:gd name="connsiteX0-2563" fmla="*/ 311010 w 1666181"/>
                  <a:gd name="connsiteY0-2564" fmla="*/ 332276 h 1611350"/>
                  <a:gd name="connsiteX1-2565" fmla="*/ 189628 w 1666181"/>
                  <a:gd name="connsiteY1-2566" fmla="*/ 275553 h 1611350"/>
                  <a:gd name="connsiteX2-2567" fmla="*/ 0 w 1666181"/>
                  <a:gd name="connsiteY2-2568" fmla="*/ 445302 h 1611350"/>
                  <a:gd name="connsiteX3-2569" fmla="*/ 8582 w 1666181"/>
                  <a:gd name="connsiteY3-2570" fmla="*/ 1061661 h 1611350"/>
                  <a:gd name="connsiteX4-2571" fmla="*/ 179365 w 1666181"/>
                  <a:gd name="connsiteY4-2572" fmla="*/ 1346300 h 1611350"/>
                  <a:gd name="connsiteX5-2573" fmla="*/ 296778 w 1666181"/>
                  <a:gd name="connsiteY5-2574" fmla="*/ 1335626 h 1611350"/>
                  <a:gd name="connsiteX6-2575" fmla="*/ 264756 w 1666181"/>
                  <a:gd name="connsiteY6-2576" fmla="*/ 1453039 h 1611350"/>
                  <a:gd name="connsiteX7-2577" fmla="*/ 421307 w 1666181"/>
                  <a:gd name="connsiteY7-2578" fmla="*/ 1602474 h 1611350"/>
                  <a:gd name="connsiteX8-2579" fmla="*/ 946793 w 1666181"/>
                  <a:gd name="connsiteY8-2580" fmla="*/ 1591174 h 1611350"/>
                  <a:gd name="connsiteX9-2581" fmla="*/ 1353497 w 1666181"/>
                  <a:gd name="connsiteY9-2582" fmla="*/ 1428133 h 1611350"/>
                  <a:gd name="connsiteX10-2583" fmla="*/ 1323147 w 1666181"/>
                  <a:gd name="connsiteY10-2584" fmla="*/ 1264887 h 1611350"/>
                  <a:gd name="connsiteX11-2585" fmla="*/ 1488700 w 1666181"/>
                  <a:gd name="connsiteY11-2586" fmla="*/ 1282256 h 1611350"/>
                  <a:gd name="connsiteX12-2587" fmla="*/ 1620346 w 1666181"/>
                  <a:gd name="connsiteY12-2588" fmla="*/ 1150611 h 1611350"/>
                  <a:gd name="connsiteX13-2589" fmla="*/ 1630082 w 1666181"/>
                  <a:gd name="connsiteY13-2590" fmla="*/ 439015 h 1611350"/>
                  <a:gd name="connsiteX14-2591" fmla="*/ 1519202 w 1666181"/>
                  <a:gd name="connsiteY14-2592" fmla="*/ 289580 h 1611350"/>
                  <a:gd name="connsiteX15-2593" fmla="*/ 1349745 w 1666181"/>
                  <a:gd name="connsiteY15-2594" fmla="*/ 327586 h 1611350"/>
                  <a:gd name="connsiteX16-2595" fmla="*/ 1374845 w 1666181"/>
                  <a:gd name="connsiteY16-2596" fmla="*/ 179283 h 1611350"/>
                  <a:gd name="connsiteX17-2597" fmla="*/ 1146778 w 1666181"/>
                  <a:gd name="connsiteY17-2598" fmla="*/ 34538 h 1611350"/>
                  <a:gd name="connsiteX18-2599" fmla="*/ 486603 w 1666181"/>
                  <a:gd name="connsiteY18-2600" fmla="*/ 15616 h 1611350"/>
                  <a:gd name="connsiteX19-2601" fmla="*/ 275270 w 1666181"/>
                  <a:gd name="connsiteY19-2602" fmla="*/ 135041 h 1611350"/>
                  <a:gd name="connsiteX20-2603" fmla="*/ 311010 w 1666181"/>
                  <a:gd name="connsiteY20-2604" fmla="*/ 332276 h 1611350"/>
                  <a:gd name="connsiteX0-2605" fmla="*/ 311010 w 1666181"/>
                  <a:gd name="connsiteY0-2606" fmla="*/ 332276 h 1611350"/>
                  <a:gd name="connsiteX1-2607" fmla="*/ 189628 w 1666181"/>
                  <a:gd name="connsiteY1-2608" fmla="*/ 275553 h 1611350"/>
                  <a:gd name="connsiteX2-2609" fmla="*/ 0 w 1666181"/>
                  <a:gd name="connsiteY2-2610" fmla="*/ 445302 h 1611350"/>
                  <a:gd name="connsiteX3-2611" fmla="*/ 8582 w 1666181"/>
                  <a:gd name="connsiteY3-2612" fmla="*/ 1061661 h 1611350"/>
                  <a:gd name="connsiteX4-2613" fmla="*/ 179365 w 1666181"/>
                  <a:gd name="connsiteY4-2614" fmla="*/ 1346300 h 1611350"/>
                  <a:gd name="connsiteX5-2615" fmla="*/ 296778 w 1666181"/>
                  <a:gd name="connsiteY5-2616" fmla="*/ 1335626 h 1611350"/>
                  <a:gd name="connsiteX6-2617" fmla="*/ 264756 w 1666181"/>
                  <a:gd name="connsiteY6-2618" fmla="*/ 1453039 h 1611350"/>
                  <a:gd name="connsiteX7-2619" fmla="*/ 421307 w 1666181"/>
                  <a:gd name="connsiteY7-2620" fmla="*/ 1602474 h 1611350"/>
                  <a:gd name="connsiteX8-2621" fmla="*/ 946793 w 1666181"/>
                  <a:gd name="connsiteY8-2622" fmla="*/ 1591174 h 1611350"/>
                  <a:gd name="connsiteX9-2623" fmla="*/ 1353497 w 1666181"/>
                  <a:gd name="connsiteY9-2624" fmla="*/ 1428133 h 1611350"/>
                  <a:gd name="connsiteX10-2625" fmla="*/ 1323147 w 1666181"/>
                  <a:gd name="connsiteY10-2626" fmla="*/ 1264887 h 1611350"/>
                  <a:gd name="connsiteX11-2627" fmla="*/ 1488700 w 1666181"/>
                  <a:gd name="connsiteY11-2628" fmla="*/ 1282256 h 1611350"/>
                  <a:gd name="connsiteX12-2629" fmla="*/ 1620346 w 1666181"/>
                  <a:gd name="connsiteY12-2630" fmla="*/ 1150611 h 1611350"/>
                  <a:gd name="connsiteX13-2631" fmla="*/ 1630082 w 1666181"/>
                  <a:gd name="connsiteY13-2632" fmla="*/ 439015 h 1611350"/>
                  <a:gd name="connsiteX14-2633" fmla="*/ 1519202 w 1666181"/>
                  <a:gd name="connsiteY14-2634" fmla="*/ 289580 h 1611350"/>
                  <a:gd name="connsiteX15-2635" fmla="*/ 1349745 w 1666181"/>
                  <a:gd name="connsiteY15-2636" fmla="*/ 327586 h 1611350"/>
                  <a:gd name="connsiteX16-2637" fmla="*/ 1374845 w 1666181"/>
                  <a:gd name="connsiteY16-2638" fmla="*/ 179283 h 1611350"/>
                  <a:gd name="connsiteX17-2639" fmla="*/ 1146778 w 1666181"/>
                  <a:gd name="connsiteY17-2640" fmla="*/ 34538 h 1611350"/>
                  <a:gd name="connsiteX18-2641" fmla="*/ 486603 w 1666181"/>
                  <a:gd name="connsiteY18-2642" fmla="*/ 15616 h 1611350"/>
                  <a:gd name="connsiteX19-2643" fmla="*/ 275270 w 1666181"/>
                  <a:gd name="connsiteY19-2644" fmla="*/ 135041 h 1611350"/>
                  <a:gd name="connsiteX20-2645" fmla="*/ 311010 w 1666181"/>
                  <a:gd name="connsiteY20-2646" fmla="*/ 332276 h 1611350"/>
                  <a:gd name="connsiteX0-2647" fmla="*/ 303933 w 1659104"/>
                  <a:gd name="connsiteY0-2648" fmla="*/ 332276 h 1611350"/>
                  <a:gd name="connsiteX1-2649" fmla="*/ 182551 w 1659104"/>
                  <a:gd name="connsiteY1-2650" fmla="*/ 275553 h 1611350"/>
                  <a:gd name="connsiteX2-2651" fmla="*/ 459 w 1659104"/>
                  <a:gd name="connsiteY2-2652" fmla="*/ 462887 h 1611350"/>
                  <a:gd name="connsiteX3-2653" fmla="*/ 1505 w 1659104"/>
                  <a:gd name="connsiteY3-2654" fmla="*/ 1061661 h 1611350"/>
                  <a:gd name="connsiteX4-2655" fmla="*/ 172288 w 1659104"/>
                  <a:gd name="connsiteY4-2656" fmla="*/ 1346300 h 1611350"/>
                  <a:gd name="connsiteX5-2657" fmla="*/ 289701 w 1659104"/>
                  <a:gd name="connsiteY5-2658" fmla="*/ 1335626 h 1611350"/>
                  <a:gd name="connsiteX6-2659" fmla="*/ 257679 w 1659104"/>
                  <a:gd name="connsiteY6-2660" fmla="*/ 1453039 h 1611350"/>
                  <a:gd name="connsiteX7-2661" fmla="*/ 414230 w 1659104"/>
                  <a:gd name="connsiteY7-2662" fmla="*/ 1602474 h 1611350"/>
                  <a:gd name="connsiteX8-2663" fmla="*/ 939716 w 1659104"/>
                  <a:gd name="connsiteY8-2664" fmla="*/ 1591174 h 1611350"/>
                  <a:gd name="connsiteX9-2665" fmla="*/ 1346420 w 1659104"/>
                  <a:gd name="connsiteY9-2666" fmla="*/ 1428133 h 1611350"/>
                  <a:gd name="connsiteX10-2667" fmla="*/ 1316070 w 1659104"/>
                  <a:gd name="connsiteY10-2668" fmla="*/ 1264887 h 1611350"/>
                  <a:gd name="connsiteX11-2669" fmla="*/ 1481623 w 1659104"/>
                  <a:gd name="connsiteY11-2670" fmla="*/ 1282256 h 1611350"/>
                  <a:gd name="connsiteX12-2671" fmla="*/ 1613269 w 1659104"/>
                  <a:gd name="connsiteY12-2672" fmla="*/ 1150611 h 1611350"/>
                  <a:gd name="connsiteX13-2673" fmla="*/ 1623005 w 1659104"/>
                  <a:gd name="connsiteY13-2674" fmla="*/ 439015 h 1611350"/>
                  <a:gd name="connsiteX14-2675" fmla="*/ 1512125 w 1659104"/>
                  <a:gd name="connsiteY14-2676" fmla="*/ 289580 h 1611350"/>
                  <a:gd name="connsiteX15-2677" fmla="*/ 1342668 w 1659104"/>
                  <a:gd name="connsiteY15-2678" fmla="*/ 327586 h 1611350"/>
                  <a:gd name="connsiteX16-2679" fmla="*/ 1367768 w 1659104"/>
                  <a:gd name="connsiteY16-2680" fmla="*/ 179283 h 1611350"/>
                  <a:gd name="connsiteX17-2681" fmla="*/ 1139701 w 1659104"/>
                  <a:gd name="connsiteY17-2682" fmla="*/ 34538 h 1611350"/>
                  <a:gd name="connsiteX18-2683" fmla="*/ 479526 w 1659104"/>
                  <a:gd name="connsiteY18-2684" fmla="*/ 15616 h 1611350"/>
                  <a:gd name="connsiteX19-2685" fmla="*/ 268193 w 1659104"/>
                  <a:gd name="connsiteY19-2686" fmla="*/ 135041 h 1611350"/>
                  <a:gd name="connsiteX20-2687" fmla="*/ 303933 w 1659104"/>
                  <a:gd name="connsiteY20-2688" fmla="*/ 332276 h 1611350"/>
                  <a:gd name="connsiteX0-2689" fmla="*/ 303933 w 1659104"/>
                  <a:gd name="connsiteY0-2690" fmla="*/ 332276 h 1611350"/>
                  <a:gd name="connsiteX1-2691" fmla="*/ 182551 w 1659104"/>
                  <a:gd name="connsiteY1-2692" fmla="*/ 275553 h 1611350"/>
                  <a:gd name="connsiteX2-2693" fmla="*/ 459 w 1659104"/>
                  <a:gd name="connsiteY2-2694" fmla="*/ 462887 h 1611350"/>
                  <a:gd name="connsiteX3-2695" fmla="*/ 1505 w 1659104"/>
                  <a:gd name="connsiteY3-2696" fmla="*/ 1061661 h 1611350"/>
                  <a:gd name="connsiteX4-2697" fmla="*/ 172288 w 1659104"/>
                  <a:gd name="connsiteY4-2698" fmla="*/ 1346300 h 1611350"/>
                  <a:gd name="connsiteX5-2699" fmla="*/ 289701 w 1659104"/>
                  <a:gd name="connsiteY5-2700" fmla="*/ 1335626 h 1611350"/>
                  <a:gd name="connsiteX6-2701" fmla="*/ 257679 w 1659104"/>
                  <a:gd name="connsiteY6-2702" fmla="*/ 1453039 h 1611350"/>
                  <a:gd name="connsiteX7-2703" fmla="*/ 414230 w 1659104"/>
                  <a:gd name="connsiteY7-2704" fmla="*/ 1602474 h 1611350"/>
                  <a:gd name="connsiteX8-2705" fmla="*/ 939716 w 1659104"/>
                  <a:gd name="connsiteY8-2706" fmla="*/ 1591174 h 1611350"/>
                  <a:gd name="connsiteX9-2707" fmla="*/ 1346420 w 1659104"/>
                  <a:gd name="connsiteY9-2708" fmla="*/ 1428133 h 1611350"/>
                  <a:gd name="connsiteX10-2709" fmla="*/ 1316070 w 1659104"/>
                  <a:gd name="connsiteY10-2710" fmla="*/ 1264887 h 1611350"/>
                  <a:gd name="connsiteX11-2711" fmla="*/ 1481623 w 1659104"/>
                  <a:gd name="connsiteY11-2712" fmla="*/ 1282256 h 1611350"/>
                  <a:gd name="connsiteX12-2713" fmla="*/ 1613269 w 1659104"/>
                  <a:gd name="connsiteY12-2714" fmla="*/ 1150611 h 1611350"/>
                  <a:gd name="connsiteX13-2715" fmla="*/ 1623005 w 1659104"/>
                  <a:gd name="connsiteY13-2716" fmla="*/ 439015 h 1611350"/>
                  <a:gd name="connsiteX14-2717" fmla="*/ 1512125 w 1659104"/>
                  <a:gd name="connsiteY14-2718" fmla="*/ 289580 h 1611350"/>
                  <a:gd name="connsiteX15-2719" fmla="*/ 1342668 w 1659104"/>
                  <a:gd name="connsiteY15-2720" fmla="*/ 327586 h 1611350"/>
                  <a:gd name="connsiteX16-2721" fmla="*/ 1367768 w 1659104"/>
                  <a:gd name="connsiteY16-2722" fmla="*/ 179283 h 1611350"/>
                  <a:gd name="connsiteX17-2723" fmla="*/ 1139701 w 1659104"/>
                  <a:gd name="connsiteY17-2724" fmla="*/ 34538 h 1611350"/>
                  <a:gd name="connsiteX18-2725" fmla="*/ 479526 w 1659104"/>
                  <a:gd name="connsiteY18-2726" fmla="*/ 15616 h 1611350"/>
                  <a:gd name="connsiteX19-2727" fmla="*/ 268193 w 1659104"/>
                  <a:gd name="connsiteY19-2728" fmla="*/ 135041 h 1611350"/>
                  <a:gd name="connsiteX20-2729" fmla="*/ 303933 w 1659104"/>
                  <a:gd name="connsiteY20-2730" fmla="*/ 332276 h 1611350"/>
                  <a:gd name="connsiteX0-2731" fmla="*/ 303933 w 1659104"/>
                  <a:gd name="connsiteY0-2732" fmla="*/ 332276 h 1611350"/>
                  <a:gd name="connsiteX1-2733" fmla="*/ 167478 w 1659104"/>
                  <a:gd name="connsiteY1-2734" fmla="*/ 283089 h 1611350"/>
                  <a:gd name="connsiteX2-2735" fmla="*/ 459 w 1659104"/>
                  <a:gd name="connsiteY2-2736" fmla="*/ 462887 h 1611350"/>
                  <a:gd name="connsiteX3-2737" fmla="*/ 1505 w 1659104"/>
                  <a:gd name="connsiteY3-2738" fmla="*/ 1061661 h 1611350"/>
                  <a:gd name="connsiteX4-2739" fmla="*/ 172288 w 1659104"/>
                  <a:gd name="connsiteY4-2740" fmla="*/ 1346300 h 1611350"/>
                  <a:gd name="connsiteX5-2741" fmla="*/ 289701 w 1659104"/>
                  <a:gd name="connsiteY5-2742" fmla="*/ 1335626 h 1611350"/>
                  <a:gd name="connsiteX6-2743" fmla="*/ 257679 w 1659104"/>
                  <a:gd name="connsiteY6-2744" fmla="*/ 1453039 h 1611350"/>
                  <a:gd name="connsiteX7-2745" fmla="*/ 414230 w 1659104"/>
                  <a:gd name="connsiteY7-2746" fmla="*/ 1602474 h 1611350"/>
                  <a:gd name="connsiteX8-2747" fmla="*/ 939716 w 1659104"/>
                  <a:gd name="connsiteY8-2748" fmla="*/ 1591174 h 1611350"/>
                  <a:gd name="connsiteX9-2749" fmla="*/ 1346420 w 1659104"/>
                  <a:gd name="connsiteY9-2750" fmla="*/ 1428133 h 1611350"/>
                  <a:gd name="connsiteX10-2751" fmla="*/ 1316070 w 1659104"/>
                  <a:gd name="connsiteY10-2752" fmla="*/ 1264887 h 1611350"/>
                  <a:gd name="connsiteX11-2753" fmla="*/ 1481623 w 1659104"/>
                  <a:gd name="connsiteY11-2754" fmla="*/ 1282256 h 1611350"/>
                  <a:gd name="connsiteX12-2755" fmla="*/ 1613269 w 1659104"/>
                  <a:gd name="connsiteY12-2756" fmla="*/ 1150611 h 1611350"/>
                  <a:gd name="connsiteX13-2757" fmla="*/ 1623005 w 1659104"/>
                  <a:gd name="connsiteY13-2758" fmla="*/ 439015 h 1611350"/>
                  <a:gd name="connsiteX14-2759" fmla="*/ 1512125 w 1659104"/>
                  <a:gd name="connsiteY14-2760" fmla="*/ 289580 h 1611350"/>
                  <a:gd name="connsiteX15-2761" fmla="*/ 1342668 w 1659104"/>
                  <a:gd name="connsiteY15-2762" fmla="*/ 327586 h 1611350"/>
                  <a:gd name="connsiteX16-2763" fmla="*/ 1367768 w 1659104"/>
                  <a:gd name="connsiteY16-2764" fmla="*/ 179283 h 1611350"/>
                  <a:gd name="connsiteX17-2765" fmla="*/ 1139701 w 1659104"/>
                  <a:gd name="connsiteY17-2766" fmla="*/ 34538 h 1611350"/>
                  <a:gd name="connsiteX18-2767" fmla="*/ 479526 w 1659104"/>
                  <a:gd name="connsiteY18-2768" fmla="*/ 15616 h 1611350"/>
                  <a:gd name="connsiteX19-2769" fmla="*/ 268193 w 1659104"/>
                  <a:gd name="connsiteY19-2770" fmla="*/ 135041 h 1611350"/>
                  <a:gd name="connsiteX20-2771" fmla="*/ 303933 w 1659104"/>
                  <a:gd name="connsiteY20-2772" fmla="*/ 332276 h 1611350"/>
                  <a:gd name="connsiteX0-2773" fmla="*/ 303933 w 1659104"/>
                  <a:gd name="connsiteY0-2774" fmla="*/ 332276 h 1611350"/>
                  <a:gd name="connsiteX1-2775" fmla="*/ 167478 w 1659104"/>
                  <a:gd name="connsiteY1-2776" fmla="*/ 283089 h 1611350"/>
                  <a:gd name="connsiteX2-2777" fmla="*/ 459 w 1659104"/>
                  <a:gd name="connsiteY2-2778" fmla="*/ 462887 h 1611350"/>
                  <a:gd name="connsiteX3-2779" fmla="*/ 1505 w 1659104"/>
                  <a:gd name="connsiteY3-2780" fmla="*/ 1061661 h 1611350"/>
                  <a:gd name="connsiteX4-2781" fmla="*/ 172288 w 1659104"/>
                  <a:gd name="connsiteY4-2782" fmla="*/ 1346300 h 1611350"/>
                  <a:gd name="connsiteX5-2783" fmla="*/ 289701 w 1659104"/>
                  <a:gd name="connsiteY5-2784" fmla="*/ 1335626 h 1611350"/>
                  <a:gd name="connsiteX6-2785" fmla="*/ 257679 w 1659104"/>
                  <a:gd name="connsiteY6-2786" fmla="*/ 1453039 h 1611350"/>
                  <a:gd name="connsiteX7-2787" fmla="*/ 414230 w 1659104"/>
                  <a:gd name="connsiteY7-2788" fmla="*/ 1602474 h 1611350"/>
                  <a:gd name="connsiteX8-2789" fmla="*/ 939716 w 1659104"/>
                  <a:gd name="connsiteY8-2790" fmla="*/ 1591174 h 1611350"/>
                  <a:gd name="connsiteX9-2791" fmla="*/ 1346420 w 1659104"/>
                  <a:gd name="connsiteY9-2792" fmla="*/ 1428133 h 1611350"/>
                  <a:gd name="connsiteX10-2793" fmla="*/ 1316070 w 1659104"/>
                  <a:gd name="connsiteY10-2794" fmla="*/ 1264887 h 1611350"/>
                  <a:gd name="connsiteX11-2795" fmla="*/ 1481623 w 1659104"/>
                  <a:gd name="connsiteY11-2796" fmla="*/ 1282256 h 1611350"/>
                  <a:gd name="connsiteX12-2797" fmla="*/ 1613269 w 1659104"/>
                  <a:gd name="connsiteY12-2798" fmla="*/ 1150611 h 1611350"/>
                  <a:gd name="connsiteX13-2799" fmla="*/ 1623005 w 1659104"/>
                  <a:gd name="connsiteY13-2800" fmla="*/ 439015 h 1611350"/>
                  <a:gd name="connsiteX14-2801" fmla="*/ 1512125 w 1659104"/>
                  <a:gd name="connsiteY14-2802" fmla="*/ 289580 h 1611350"/>
                  <a:gd name="connsiteX15-2803" fmla="*/ 1342668 w 1659104"/>
                  <a:gd name="connsiteY15-2804" fmla="*/ 327586 h 1611350"/>
                  <a:gd name="connsiteX16-2805" fmla="*/ 1367768 w 1659104"/>
                  <a:gd name="connsiteY16-2806" fmla="*/ 179283 h 1611350"/>
                  <a:gd name="connsiteX17-2807" fmla="*/ 1139701 w 1659104"/>
                  <a:gd name="connsiteY17-2808" fmla="*/ 34538 h 1611350"/>
                  <a:gd name="connsiteX18-2809" fmla="*/ 479526 w 1659104"/>
                  <a:gd name="connsiteY18-2810" fmla="*/ 15616 h 1611350"/>
                  <a:gd name="connsiteX19-2811" fmla="*/ 268193 w 1659104"/>
                  <a:gd name="connsiteY19-2812" fmla="*/ 135041 h 1611350"/>
                  <a:gd name="connsiteX20-2813" fmla="*/ 303933 w 1659104"/>
                  <a:gd name="connsiteY20-2814" fmla="*/ 332276 h 1611350"/>
                  <a:gd name="connsiteX0-2815" fmla="*/ 303933 w 1659104"/>
                  <a:gd name="connsiteY0-2816" fmla="*/ 332276 h 1611350"/>
                  <a:gd name="connsiteX1-2817" fmla="*/ 167478 w 1659104"/>
                  <a:gd name="connsiteY1-2818" fmla="*/ 283089 h 1611350"/>
                  <a:gd name="connsiteX2-2819" fmla="*/ 459 w 1659104"/>
                  <a:gd name="connsiteY2-2820" fmla="*/ 462887 h 1611350"/>
                  <a:gd name="connsiteX3-2821" fmla="*/ 1505 w 1659104"/>
                  <a:gd name="connsiteY3-2822" fmla="*/ 1061661 h 1611350"/>
                  <a:gd name="connsiteX4-2823" fmla="*/ 172288 w 1659104"/>
                  <a:gd name="connsiteY4-2824" fmla="*/ 1346300 h 1611350"/>
                  <a:gd name="connsiteX5-2825" fmla="*/ 289701 w 1659104"/>
                  <a:gd name="connsiteY5-2826" fmla="*/ 1335626 h 1611350"/>
                  <a:gd name="connsiteX6-2827" fmla="*/ 257679 w 1659104"/>
                  <a:gd name="connsiteY6-2828" fmla="*/ 1453039 h 1611350"/>
                  <a:gd name="connsiteX7-2829" fmla="*/ 414230 w 1659104"/>
                  <a:gd name="connsiteY7-2830" fmla="*/ 1602474 h 1611350"/>
                  <a:gd name="connsiteX8-2831" fmla="*/ 939716 w 1659104"/>
                  <a:gd name="connsiteY8-2832" fmla="*/ 1591174 h 1611350"/>
                  <a:gd name="connsiteX9-2833" fmla="*/ 1346420 w 1659104"/>
                  <a:gd name="connsiteY9-2834" fmla="*/ 1428133 h 1611350"/>
                  <a:gd name="connsiteX10-2835" fmla="*/ 1316070 w 1659104"/>
                  <a:gd name="connsiteY10-2836" fmla="*/ 1264887 h 1611350"/>
                  <a:gd name="connsiteX11-2837" fmla="*/ 1481623 w 1659104"/>
                  <a:gd name="connsiteY11-2838" fmla="*/ 1282256 h 1611350"/>
                  <a:gd name="connsiteX12-2839" fmla="*/ 1613269 w 1659104"/>
                  <a:gd name="connsiteY12-2840" fmla="*/ 1150611 h 1611350"/>
                  <a:gd name="connsiteX13-2841" fmla="*/ 1623005 w 1659104"/>
                  <a:gd name="connsiteY13-2842" fmla="*/ 439015 h 1611350"/>
                  <a:gd name="connsiteX14-2843" fmla="*/ 1512125 w 1659104"/>
                  <a:gd name="connsiteY14-2844" fmla="*/ 289580 h 1611350"/>
                  <a:gd name="connsiteX15-2845" fmla="*/ 1342668 w 1659104"/>
                  <a:gd name="connsiteY15-2846" fmla="*/ 327586 h 1611350"/>
                  <a:gd name="connsiteX16-2847" fmla="*/ 1367768 w 1659104"/>
                  <a:gd name="connsiteY16-2848" fmla="*/ 179283 h 1611350"/>
                  <a:gd name="connsiteX17-2849" fmla="*/ 1139701 w 1659104"/>
                  <a:gd name="connsiteY17-2850" fmla="*/ 34538 h 1611350"/>
                  <a:gd name="connsiteX18-2851" fmla="*/ 479526 w 1659104"/>
                  <a:gd name="connsiteY18-2852" fmla="*/ 15616 h 1611350"/>
                  <a:gd name="connsiteX19-2853" fmla="*/ 268193 w 1659104"/>
                  <a:gd name="connsiteY19-2854" fmla="*/ 135041 h 1611350"/>
                  <a:gd name="connsiteX20-2855" fmla="*/ 303933 w 1659104"/>
                  <a:gd name="connsiteY20-2856" fmla="*/ 332276 h 1611350"/>
                  <a:gd name="connsiteX0-2857" fmla="*/ 303933 w 1659104"/>
                  <a:gd name="connsiteY0-2858" fmla="*/ 332276 h 1611350"/>
                  <a:gd name="connsiteX1-2859" fmla="*/ 167478 w 1659104"/>
                  <a:gd name="connsiteY1-2860" fmla="*/ 283089 h 1611350"/>
                  <a:gd name="connsiteX2-2861" fmla="*/ 459 w 1659104"/>
                  <a:gd name="connsiteY2-2862" fmla="*/ 462887 h 1611350"/>
                  <a:gd name="connsiteX3-2863" fmla="*/ 1505 w 1659104"/>
                  <a:gd name="connsiteY3-2864" fmla="*/ 1061661 h 1611350"/>
                  <a:gd name="connsiteX4-2865" fmla="*/ 172288 w 1659104"/>
                  <a:gd name="connsiteY4-2866" fmla="*/ 1346300 h 1611350"/>
                  <a:gd name="connsiteX5-2867" fmla="*/ 289701 w 1659104"/>
                  <a:gd name="connsiteY5-2868" fmla="*/ 1335626 h 1611350"/>
                  <a:gd name="connsiteX6-2869" fmla="*/ 257679 w 1659104"/>
                  <a:gd name="connsiteY6-2870" fmla="*/ 1453039 h 1611350"/>
                  <a:gd name="connsiteX7-2871" fmla="*/ 414230 w 1659104"/>
                  <a:gd name="connsiteY7-2872" fmla="*/ 1602474 h 1611350"/>
                  <a:gd name="connsiteX8-2873" fmla="*/ 939716 w 1659104"/>
                  <a:gd name="connsiteY8-2874" fmla="*/ 1591174 h 1611350"/>
                  <a:gd name="connsiteX9-2875" fmla="*/ 1346420 w 1659104"/>
                  <a:gd name="connsiteY9-2876" fmla="*/ 1428133 h 1611350"/>
                  <a:gd name="connsiteX10-2877" fmla="*/ 1316070 w 1659104"/>
                  <a:gd name="connsiteY10-2878" fmla="*/ 1264887 h 1611350"/>
                  <a:gd name="connsiteX11-2879" fmla="*/ 1481623 w 1659104"/>
                  <a:gd name="connsiteY11-2880" fmla="*/ 1282256 h 1611350"/>
                  <a:gd name="connsiteX12-2881" fmla="*/ 1613269 w 1659104"/>
                  <a:gd name="connsiteY12-2882" fmla="*/ 1150611 h 1611350"/>
                  <a:gd name="connsiteX13-2883" fmla="*/ 1623005 w 1659104"/>
                  <a:gd name="connsiteY13-2884" fmla="*/ 439015 h 1611350"/>
                  <a:gd name="connsiteX14-2885" fmla="*/ 1512125 w 1659104"/>
                  <a:gd name="connsiteY14-2886" fmla="*/ 289580 h 1611350"/>
                  <a:gd name="connsiteX15-2887" fmla="*/ 1342668 w 1659104"/>
                  <a:gd name="connsiteY15-2888" fmla="*/ 327586 h 1611350"/>
                  <a:gd name="connsiteX16-2889" fmla="*/ 1367768 w 1659104"/>
                  <a:gd name="connsiteY16-2890" fmla="*/ 179283 h 1611350"/>
                  <a:gd name="connsiteX17-2891" fmla="*/ 1139701 w 1659104"/>
                  <a:gd name="connsiteY17-2892" fmla="*/ 34538 h 1611350"/>
                  <a:gd name="connsiteX18-2893" fmla="*/ 479526 w 1659104"/>
                  <a:gd name="connsiteY18-2894" fmla="*/ 15616 h 1611350"/>
                  <a:gd name="connsiteX19-2895" fmla="*/ 268193 w 1659104"/>
                  <a:gd name="connsiteY19-2896" fmla="*/ 135041 h 1611350"/>
                  <a:gd name="connsiteX20-2897" fmla="*/ 303933 w 1659104"/>
                  <a:gd name="connsiteY20-2898" fmla="*/ 332276 h 1611350"/>
                  <a:gd name="connsiteX0-2899" fmla="*/ 303933 w 1659104"/>
                  <a:gd name="connsiteY0-2900" fmla="*/ 332276 h 1611350"/>
                  <a:gd name="connsiteX1-2901" fmla="*/ 167478 w 1659104"/>
                  <a:gd name="connsiteY1-2902" fmla="*/ 283089 h 1611350"/>
                  <a:gd name="connsiteX2-2903" fmla="*/ 459 w 1659104"/>
                  <a:gd name="connsiteY2-2904" fmla="*/ 462887 h 1611350"/>
                  <a:gd name="connsiteX3-2905" fmla="*/ 1505 w 1659104"/>
                  <a:gd name="connsiteY3-2906" fmla="*/ 1061661 h 1611350"/>
                  <a:gd name="connsiteX4-2907" fmla="*/ 172288 w 1659104"/>
                  <a:gd name="connsiteY4-2908" fmla="*/ 1346300 h 1611350"/>
                  <a:gd name="connsiteX5-2909" fmla="*/ 289701 w 1659104"/>
                  <a:gd name="connsiteY5-2910" fmla="*/ 1335626 h 1611350"/>
                  <a:gd name="connsiteX6-2911" fmla="*/ 257679 w 1659104"/>
                  <a:gd name="connsiteY6-2912" fmla="*/ 1453039 h 1611350"/>
                  <a:gd name="connsiteX7-2913" fmla="*/ 414230 w 1659104"/>
                  <a:gd name="connsiteY7-2914" fmla="*/ 1602474 h 1611350"/>
                  <a:gd name="connsiteX8-2915" fmla="*/ 939716 w 1659104"/>
                  <a:gd name="connsiteY8-2916" fmla="*/ 1591174 h 1611350"/>
                  <a:gd name="connsiteX9-2917" fmla="*/ 1346420 w 1659104"/>
                  <a:gd name="connsiteY9-2918" fmla="*/ 1428133 h 1611350"/>
                  <a:gd name="connsiteX10-2919" fmla="*/ 1316070 w 1659104"/>
                  <a:gd name="connsiteY10-2920" fmla="*/ 1264887 h 1611350"/>
                  <a:gd name="connsiteX11-2921" fmla="*/ 1481623 w 1659104"/>
                  <a:gd name="connsiteY11-2922" fmla="*/ 1282256 h 1611350"/>
                  <a:gd name="connsiteX12-2923" fmla="*/ 1613269 w 1659104"/>
                  <a:gd name="connsiteY12-2924" fmla="*/ 1150611 h 1611350"/>
                  <a:gd name="connsiteX13-2925" fmla="*/ 1623005 w 1659104"/>
                  <a:gd name="connsiteY13-2926" fmla="*/ 439015 h 1611350"/>
                  <a:gd name="connsiteX14-2927" fmla="*/ 1512125 w 1659104"/>
                  <a:gd name="connsiteY14-2928" fmla="*/ 289580 h 1611350"/>
                  <a:gd name="connsiteX15-2929" fmla="*/ 1342668 w 1659104"/>
                  <a:gd name="connsiteY15-2930" fmla="*/ 327586 h 1611350"/>
                  <a:gd name="connsiteX16-2931" fmla="*/ 1367768 w 1659104"/>
                  <a:gd name="connsiteY16-2932" fmla="*/ 179283 h 1611350"/>
                  <a:gd name="connsiteX17-2933" fmla="*/ 1139701 w 1659104"/>
                  <a:gd name="connsiteY17-2934" fmla="*/ 34538 h 1611350"/>
                  <a:gd name="connsiteX18-2935" fmla="*/ 479526 w 1659104"/>
                  <a:gd name="connsiteY18-2936" fmla="*/ 15616 h 1611350"/>
                  <a:gd name="connsiteX19-2937" fmla="*/ 268193 w 1659104"/>
                  <a:gd name="connsiteY19-2938" fmla="*/ 135041 h 1611350"/>
                  <a:gd name="connsiteX20-2939" fmla="*/ 303933 w 1659104"/>
                  <a:gd name="connsiteY20-2940" fmla="*/ 332276 h 1611350"/>
                  <a:gd name="connsiteX0-2941" fmla="*/ 303933 w 1659104"/>
                  <a:gd name="connsiteY0-2942" fmla="*/ 332276 h 1611350"/>
                  <a:gd name="connsiteX1-2943" fmla="*/ 167478 w 1659104"/>
                  <a:gd name="connsiteY1-2944" fmla="*/ 283089 h 1611350"/>
                  <a:gd name="connsiteX2-2945" fmla="*/ 459 w 1659104"/>
                  <a:gd name="connsiteY2-2946" fmla="*/ 462887 h 1611350"/>
                  <a:gd name="connsiteX3-2947" fmla="*/ 1505 w 1659104"/>
                  <a:gd name="connsiteY3-2948" fmla="*/ 1061661 h 1611350"/>
                  <a:gd name="connsiteX4-2949" fmla="*/ 172288 w 1659104"/>
                  <a:gd name="connsiteY4-2950" fmla="*/ 1346300 h 1611350"/>
                  <a:gd name="connsiteX5-2951" fmla="*/ 289701 w 1659104"/>
                  <a:gd name="connsiteY5-2952" fmla="*/ 1335626 h 1611350"/>
                  <a:gd name="connsiteX6-2953" fmla="*/ 257679 w 1659104"/>
                  <a:gd name="connsiteY6-2954" fmla="*/ 1453039 h 1611350"/>
                  <a:gd name="connsiteX7-2955" fmla="*/ 414230 w 1659104"/>
                  <a:gd name="connsiteY7-2956" fmla="*/ 1602474 h 1611350"/>
                  <a:gd name="connsiteX8-2957" fmla="*/ 939716 w 1659104"/>
                  <a:gd name="connsiteY8-2958" fmla="*/ 1591174 h 1611350"/>
                  <a:gd name="connsiteX9-2959" fmla="*/ 1346420 w 1659104"/>
                  <a:gd name="connsiteY9-2960" fmla="*/ 1428133 h 1611350"/>
                  <a:gd name="connsiteX10-2961" fmla="*/ 1316070 w 1659104"/>
                  <a:gd name="connsiteY10-2962" fmla="*/ 1264887 h 1611350"/>
                  <a:gd name="connsiteX11-2963" fmla="*/ 1481623 w 1659104"/>
                  <a:gd name="connsiteY11-2964" fmla="*/ 1282256 h 1611350"/>
                  <a:gd name="connsiteX12-2965" fmla="*/ 1613269 w 1659104"/>
                  <a:gd name="connsiteY12-2966" fmla="*/ 1150611 h 1611350"/>
                  <a:gd name="connsiteX13-2967" fmla="*/ 1623005 w 1659104"/>
                  <a:gd name="connsiteY13-2968" fmla="*/ 439015 h 1611350"/>
                  <a:gd name="connsiteX14-2969" fmla="*/ 1512125 w 1659104"/>
                  <a:gd name="connsiteY14-2970" fmla="*/ 289580 h 1611350"/>
                  <a:gd name="connsiteX15-2971" fmla="*/ 1342668 w 1659104"/>
                  <a:gd name="connsiteY15-2972" fmla="*/ 327586 h 1611350"/>
                  <a:gd name="connsiteX16-2973" fmla="*/ 1367768 w 1659104"/>
                  <a:gd name="connsiteY16-2974" fmla="*/ 179283 h 1611350"/>
                  <a:gd name="connsiteX17-2975" fmla="*/ 1139701 w 1659104"/>
                  <a:gd name="connsiteY17-2976" fmla="*/ 34538 h 1611350"/>
                  <a:gd name="connsiteX18-2977" fmla="*/ 479526 w 1659104"/>
                  <a:gd name="connsiteY18-2978" fmla="*/ 15616 h 1611350"/>
                  <a:gd name="connsiteX19-2979" fmla="*/ 268193 w 1659104"/>
                  <a:gd name="connsiteY19-2980" fmla="*/ 135041 h 1611350"/>
                  <a:gd name="connsiteX20-2981" fmla="*/ 303933 w 1659104"/>
                  <a:gd name="connsiteY20-2982" fmla="*/ 332276 h 1611350"/>
                  <a:gd name="connsiteX0-2983" fmla="*/ 303933 w 1659104"/>
                  <a:gd name="connsiteY0-2984" fmla="*/ 332276 h 1611350"/>
                  <a:gd name="connsiteX1-2985" fmla="*/ 167478 w 1659104"/>
                  <a:gd name="connsiteY1-2986" fmla="*/ 283089 h 1611350"/>
                  <a:gd name="connsiteX2-2987" fmla="*/ 459 w 1659104"/>
                  <a:gd name="connsiteY2-2988" fmla="*/ 462887 h 1611350"/>
                  <a:gd name="connsiteX3-2989" fmla="*/ 1505 w 1659104"/>
                  <a:gd name="connsiteY3-2990" fmla="*/ 1061661 h 1611350"/>
                  <a:gd name="connsiteX4-2991" fmla="*/ 172288 w 1659104"/>
                  <a:gd name="connsiteY4-2992" fmla="*/ 1346300 h 1611350"/>
                  <a:gd name="connsiteX5-2993" fmla="*/ 289701 w 1659104"/>
                  <a:gd name="connsiteY5-2994" fmla="*/ 1335626 h 1611350"/>
                  <a:gd name="connsiteX6-2995" fmla="*/ 257679 w 1659104"/>
                  <a:gd name="connsiteY6-2996" fmla="*/ 1453039 h 1611350"/>
                  <a:gd name="connsiteX7-2997" fmla="*/ 414230 w 1659104"/>
                  <a:gd name="connsiteY7-2998" fmla="*/ 1602474 h 1611350"/>
                  <a:gd name="connsiteX8-2999" fmla="*/ 939716 w 1659104"/>
                  <a:gd name="connsiteY8-3000" fmla="*/ 1591174 h 1611350"/>
                  <a:gd name="connsiteX9-3001" fmla="*/ 1346420 w 1659104"/>
                  <a:gd name="connsiteY9-3002" fmla="*/ 1428133 h 1611350"/>
                  <a:gd name="connsiteX10-3003" fmla="*/ 1316070 w 1659104"/>
                  <a:gd name="connsiteY10-3004" fmla="*/ 1264887 h 1611350"/>
                  <a:gd name="connsiteX11-3005" fmla="*/ 1481623 w 1659104"/>
                  <a:gd name="connsiteY11-3006" fmla="*/ 1282256 h 1611350"/>
                  <a:gd name="connsiteX12-3007" fmla="*/ 1613269 w 1659104"/>
                  <a:gd name="connsiteY12-3008" fmla="*/ 1150611 h 1611350"/>
                  <a:gd name="connsiteX13-3009" fmla="*/ 1623005 w 1659104"/>
                  <a:gd name="connsiteY13-3010" fmla="*/ 439015 h 1611350"/>
                  <a:gd name="connsiteX14-3011" fmla="*/ 1512125 w 1659104"/>
                  <a:gd name="connsiteY14-3012" fmla="*/ 289580 h 1611350"/>
                  <a:gd name="connsiteX15-3013" fmla="*/ 1342668 w 1659104"/>
                  <a:gd name="connsiteY15-3014" fmla="*/ 327586 h 1611350"/>
                  <a:gd name="connsiteX16-3015" fmla="*/ 1367768 w 1659104"/>
                  <a:gd name="connsiteY16-3016" fmla="*/ 179283 h 1611350"/>
                  <a:gd name="connsiteX17-3017" fmla="*/ 1139701 w 1659104"/>
                  <a:gd name="connsiteY17-3018" fmla="*/ 34538 h 1611350"/>
                  <a:gd name="connsiteX18-3019" fmla="*/ 479526 w 1659104"/>
                  <a:gd name="connsiteY18-3020" fmla="*/ 15616 h 1611350"/>
                  <a:gd name="connsiteX19-3021" fmla="*/ 268193 w 1659104"/>
                  <a:gd name="connsiteY19-3022" fmla="*/ 135041 h 1611350"/>
                  <a:gd name="connsiteX20-3023" fmla="*/ 303933 w 1659104"/>
                  <a:gd name="connsiteY20-3024" fmla="*/ 332276 h 1611350"/>
                  <a:gd name="connsiteX0-3025" fmla="*/ 303933 w 1659104"/>
                  <a:gd name="connsiteY0-3026" fmla="*/ 332276 h 1611350"/>
                  <a:gd name="connsiteX1-3027" fmla="*/ 167478 w 1659104"/>
                  <a:gd name="connsiteY1-3028" fmla="*/ 283089 h 1611350"/>
                  <a:gd name="connsiteX2-3029" fmla="*/ 459 w 1659104"/>
                  <a:gd name="connsiteY2-3030" fmla="*/ 462887 h 1611350"/>
                  <a:gd name="connsiteX3-3031" fmla="*/ 1505 w 1659104"/>
                  <a:gd name="connsiteY3-3032" fmla="*/ 1061661 h 1611350"/>
                  <a:gd name="connsiteX4-3033" fmla="*/ 172288 w 1659104"/>
                  <a:gd name="connsiteY4-3034" fmla="*/ 1346300 h 1611350"/>
                  <a:gd name="connsiteX5-3035" fmla="*/ 289701 w 1659104"/>
                  <a:gd name="connsiteY5-3036" fmla="*/ 1335626 h 1611350"/>
                  <a:gd name="connsiteX6-3037" fmla="*/ 257679 w 1659104"/>
                  <a:gd name="connsiteY6-3038" fmla="*/ 1453039 h 1611350"/>
                  <a:gd name="connsiteX7-3039" fmla="*/ 414230 w 1659104"/>
                  <a:gd name="connsiteY7-3040" fmla="*/ 1602474 h 1611350"/>
                  <a:gd name="connsiteX8-3041" fmla="*/ 939716 w 1659104"/>
                  <a:gd name="connsiteY8-3042" fmla="*/ 1591174 h 1611350"/>
                  <a:gd name="connsiteX9-3043" fmla="*/ 1346420 w 1659104"/>
                  <a:gd name="connsiteY9-3044" fmla="*/ 1428133 h 1611350"/>
                  <a:gd name="connsiteX10-3045" fmla="*/ 1316070 w 1659104"/>
                  <a:gd name="connsiteY10-3046" fmla="*/ 1264887 h 1611350"/>
                  <a:gd name="connsiteX11-3047" fmla="*/ 1481623 w 1659104"/>
                  <a:gd name="connsiteY11-3048" fmla="*/ 1282256 h 1611350"/>
                  <a:gd name="connsiteX12-3049" fmla="*/ 1613269 w 1659104"/>
                  <a:gd name="connsiteY12-3050" fmla="*/ 1150611 h 1611350"/>
                  <a:gd name="connsiteX13-3051" fmla="*/ 1623005 w 1659104"/>
                  <a:gd name="connsiteY13-3052" fmla="*/ 439015 h 1611350"/>
                  <a:gd name="connsiteX14-3053" fmla="*/ 1512125 w 1659104"/>
                  <a:gd name="connsiteY14-3054" fmla="*/ 289580 h 1611350"/>
                  <a:gd name="connsiteX15-3055" fmla="*/ 1342668 w 1659104"/>
                  <a:gd name="connsiteY15-3056" fmla="*/ 327586 h 1611350"/>
                  <a:gd name="connsiteX16-3057" fmla="*/ 1367768 w 1659104"/>
                  <a:gd name="connsiteY16-3058" fmla="*/ 179283 h 1611350"/>
                  <a:gd name="connsiteX17-3059" fmla="*/ 1139701 w 1659104"/>
                  <a:gd name="connsiteY17-3060" fmla="*/ 34538 h 1611350"/>
                  <a:gd name="connsiteX18-3061" fmla="*/ 479526 w 1659104"/>
                  <a:gd name="connsiteY18-3062" fmla="*/ 15616 h 1611350"/>
                  <a:gd name="connsiteX19-3063" fmla="*/ 268193 w 1659104"/>
                  <a:gd name="connsiteY19-3064" fmla="*/ 135041 h 1611350"/>
                  <a:gd name="connsiteX20-3065" fmla="*/ 303933 w 1659104"/>
                  <a:gd name="connsiteY20-3066" fmla="*/ 332276 h 1611350"/>
                  <a:gd name="connsiteX0-3067" fmla="*/ 303933 w 1659104"/>
                  <a:gd name="connsiteY0-3068" fmla="*/ 332276 h 1611350"/>
                  <a:gd name="connsiteX1-3069" fmla="*/ 167478 w 1659104"/>
                  <a:gd name="connsiteY1-3070" fmla="*/ 283089 h 1611350"/>
                  <a:gd name="connsiteX2-3071" fmla="*/ 459 w 1659104"/>
                  <a:gd name="connsiteY2-3072" fmla="*/ 462887 h 1611350"/>
                  <a:gd name="connsiteX3-3073" fmla="*/ 1505 w 1659104"/>
                  <a:gd name="connsiteY3-3074" fmla="*/ 1061661 h 1611350"/>
                  <a:gd name="connsiteX4-3075" fmla="*/ 172288 w 1659104"/>
                  <a:gd name="connsiteY4-3076" fmla="*/ 1346300 h 1611350"/>
                  <a:gd name="connsiteX5-3077" fmla="*/ 289701 w 1659104"/>
                  <a:gd name="connsiteY5-3078" fmla="*/ 1335626 h 1611350"/>
                  <a:gd name="connsiteX6-3079" fmla="*/ 257679 w 1659104"/>
                  <a:gd name="connsiteY6-3080" fmla="*/ 1453039 h 1611350"/>
                  <a:gd name="connsiteX7-3081" fmla="*/ 414230 w 1659104"/>
                  <a:gd name="connsiteY7-3082" fmla="*/ 1602474 h 1611350"/>
                  <a:gd name="connsiteX8-3083" fmla="*/ 939716 w 1659104"/>
                  <a:gd name="connsiteY8-3084" fmla="*/ 1591174 h 1611350"/>
                  <a:gd name="connsiteX9-3085" fmla="*/ 1346420 w 1659104"/>
                  <a:gd name="connsiteY9-3086" fmla="*/ 1428133 h 1611350"/>
                  <a:gd name="connsiteX10-3087" fmla="*/ 1316070 w 1659104"/>
                  <a:gd name="connsiteY10-3088" fmla="*/ 1264887 h 1611350"/>
                  <a:gd name="connsiteX11-3089" fmla="*/ 1481623 w 1659104"/>
                  <a:gd name="connsiteY11-3090" fmla="*/ 1282256 h 1611350"/>
                  <a:gd name="connsiteX12-3091" fmla="*/ 1613269 w 1659104"/>
                  <a:gd name="connsiteY12-3092" fmla="*/ 1150611 h 1611350"/>
                  <a:gd name="connsiteX13-3093" fmla="*/ 1623005 w 1659104"/>
                  <a:gd name="connsiteY13-3094" fmla="*/ 439015 h 1611350"/>
                  <a:gd name="connsiteX14-3095" fmla="*/ 1512125 w 1659104"/>
                  <a:gd name="connsiteY14-3096" fmla="*/ 289580 h 1611350"/>
                  <a:gd name="connsiteX15-3097" fmla="*/ 1342668 w 1659104"/>
                  <a:gd name="connsiteY15-3098" fmla="*/ 327586 h 1611350"/>
                  <a:gd name="connsiteX16-3099" fmla="*/ 1367768 w 1659104"/>
                  <a:gd name="connsiteY16-3100" fmla="*/ 179283 h 1611350"/>
                  <a:gd name="connsiteX17-3101" fmla="*/ 1139701 w 1659104"/>
                  <a:gd name="connsiteY17-3102" fmla="*/ 34538 h 1611350"/>
                  <a:gd name="connsiteX18-3103" fmla="*/ 479526 w 1659104"/>
                  <a:gd name="connsiteY18-3104" fmla="*/ 15616 h 1611350"/>
                  <a:gd name="connsiteX19-3105" fmla="*/ 268193 w 1659104"/>
                  <a:gd name="connsiteY19-3106" fmla="*/ 135041 h 1611350"/>
                  <a:gd name="connsiteX20-3107" fmla="*/ 303933 w 1659104"/>
                  <a:gd name="connsiteY20-3108" fmla="*/ 332276 h 1611350"/>
                  <a:gd name="connsiteX0-3109" fmla="*/ 303474 w 1658645"/>
                  <a:gd name="connsiteY0-3110" fmla="*/ 332276 h 1611350"/>
                  <a:gd name="connsiteX1-3111" fmla="*/ 167019 w 1658645"/>
                  <a:gd name="connsiteY1-3112" fmla="*/ 283089 h 1611350"/>
                  <a:gd name="connsiteX2-3113" fmla="*/ 0 w 1658645"/>
                  <a:gd name="connsiteY2-3114" fmla="*/ 462887 h 1611350"/>
                  <a:gd name="connsiteX3-3115" fmla="*/ 8582 w 1658645"/>
                  <a:gd name="connsiteY3-3116" fmla="*/ 1049100 h 1611350"/>
                  <a:gd name="connsiteX4-3117" fmla="*/ 171829 w 1658645"/>
                  <a:gd name="connsiteY4-3118" fmla="*/ 1346300 h 1611350"/>
                  <a:gd name="connsiteX5-3119" fmla="*/ 289242 w 1658645"/>
                  <a:gd name="connsiteY5-3120" fmla="*/ 1335626 h 1611350"/>
                  <a:gd name="connsiteX6-3121" fmla="*/ 257220 w 1658645"/>
                  <a:gd name="connsiteY6-3122" fmla="*/ 1453039 h 1611350"/>
                  <a:gd name="connsiteX7-3123" fmla="*/ 413771 w 1658645"/>
                  <a:gd name="connsiteY7-3124" fmla="*/ 1602474 h 1611350"/>
                  <a:gd name="connsiteX8-3125" fmla="*/ 939257 w 1658645"/>
                  <a:gd name="connsiteY8-3126" fmla="*/ 1591174 h 1611350"/>
                  <a:gd name="connsiteX9-3127" fmla="*/ 1345961 w 1658645"/>
                  <a:gd name="connsiteY9-3128" fmla="*/ 1428133 h 1611350"/>
                  <a:gd name="connsiteX10-3129" fmla="*/ 1315611 w 1658645"/>
                  <a:gd name="connsiteY10-3130" fmla="*/ 1264887 h 1611350"/>
                  <a:gd name="connsiteX11-3131" fmla="*/ 1481164 w 1658645"/>
                  <a:gd name="connsiteY11-3132" fmla="*/ 1282256 h 1611350"/>
                  <a:gd name="connsiteX12-3133" fmla="*/ 1612810 w 1658645"/>
                  <a:gd name="connsiteY12-3134" fmla="*/ 1150611 h 1611350"/>
                  <a:gd name="connsiteX13-3135" fmla="*/ 1622546 w 1658645"/>
                  <a:gd name="connsiteY13-3136" fmla="*/ 439015 h 1611350"/>
                  <a:gd name="connsiteX14-3137" fmla="*/ 1511666 w 1658645"/>
                  <a:gd name="connsiteY14-3138" fmla="*/ 289580 h 1611350"/>
                  <a:gd name="connsiteX15-3139" fmla="*/ 1342209 w 1658645"/>
                  <a:gd name="connsiteY15-3140" fmla="*/ 327586 h 1611350"/>
                  <a:gd name="connsiteX16-3141" fmla="*/ 1367309 w 1658645"/>
                  <a:gd name="connsiteY16-3142" fmla="*/ 179283 h 1611350"/>
                  <a:gd name="connsiteX17-3143" fmla="*/ 1139242 w 1658645"/>
                  <a:gd name="connsiteY17-3144" fmla="*/ 34538 h 1611350"/>
                  <a:gd name="connsiteX18-3145" fmla="*/ 479067 w 1658645"/>
                  <a:gd name="connsiteY18-3146" fmla="*/ 15616 h 1611350"/>
                  <a:gd name="connsiteX19-3147" fmla="*/ 267734 w 1658645"/>
                  <a:gd name="connsiteY19-3148" fmla="*/ 135041 h 1611350"/>
                  <a:gd name="connsiteX20-3149" fmla="*/ 303474 w 1658645"/>
                  <a:gd name="connsiteY20-3150" fmla="*/ 332276 h 1611350"/>
                  <a:gd name="connsiteX0-3151" fmla="*/ 303474 w 1658645"/>
                  <a:gd name="connsiteY0-3152" fmla="*/ 332276 h 1611350"/>
                  <a:gd name="connsiteX1-3153" fmla="*/ 167019 w 1658645"/>
                  <a:gd name="connsiteY1-3154" fmla="*/ 283089 h 1611350"/>
                  <a:gd name="connsiteX2-3155" fmla="*/ 0 w 1658645"/>
                  <a:gd name="connsiteY2-3156" fmla="*/ 462887 h 1611350"/>
                  <a:gd name="connsiteX3-3157" fmla="*/ 8582 w 1658645"/>
                  <a:gd name="connsiteY3-3158" fmla="*/ 1049100 h 1611350"/>
                  <a:gd name="connsiteX4-3159" fmla="*/ 171829 w 1658645"/>
                  <a:gd name="connsiteY4-3160" fmla="*/ 1346300 h 1611350"/>
                  <a:gd name="connsiteX5-3161" fmla="*/ 289242 w 1658645"/>
                  <a:gd name="connsiteY5-3162" fmla="*/ 1335626 h 1611350"/>
                  <a:gd name="connsiteX6-3163" fmla="*/ 257220 w 1658645"/>
                  <a:gd name="connsiteY6-3164" fmla="*/ 1453039 h 1611350"/>
                  <a:gd name="connsiteX7-3165" fmla="*/ 413771 w 1658645"/>
                  <a:gd name="connsiteY7-3166" fmla="*/ 1602474 h 1611350"/>
                  <a:gd name="connsiteX8-3167" fmla="*/ 939257 w 1658645"/>
                  <a:gd name="connsiteY8-3168" fmla="*/ 1591174 h 1611350"/>
                  <a:gd name="connsiteX9-3169" fmla="*/ 1345961 w 1658645"/>
                  <a:gd name="connsiteY9-3170" fmla="*/ 1428133 h 1611350"/>
                  <a:gd name="connsiteX10-3171" fmla="*/ 1315611 w 1658645"/>
                  <a:gd name="connsiteY10-3172" fmla="*/ 1264887 h 1611350"/>
                  <a:gd name="connsiteX11-3173" fmla="*/ 1481164 w 1658645"/>
                  <a:gd name="connsiteY11-3174" fmla="*/ 1282256 h 1611350"/>
                  <a:gd name="connsiteX12-3175" fmla="*/ 1612810 w 1658645"/>
                  <a:gd name="connsiteY12-3176" fmla="*/ 1150611 h 1611350"/>
                  <a:gd name="connsiteX13-3177" fmla="*/ 1622546 w 1658645"/>
                  <a:gd name="connsiteY13-3178" fmla="*/ 439015 h 1611350"/>
                  <a:gd name="connsiteX14-3179" fmla="*/ 1511666 w 1658645"/>
                  <a:gd name="connsiteY14-3180" fmla="*/ 289580 h 1611350"/>
                  <a:gd name="connsiteX15-3181" fmla="*/ 1342209 w 1658645"/>
                  <a:gd name="connsiteY15-3182" fmla="*/ 327586 h 1611350"/>
                  <a:gd name="connsiteX16-3183" fmla="*/ 1367309 w 1658645"/>
                  <a:gd name="connsiteY16-3184" fmla="*/ 179283 h 1611350"/>
                  <a:gd name="connsiteX17-3185" fmla="*/ 1139242 w 1658645"/>
                  <a:gd name="connsiteY17-3186" fmla="*/ 34538 h 1611350"/>
                  <a:gd name="connsiteX18-3187" fmla="*/ 479067 w 1658645"/>
                  <a:gd name="connsiteY18-3188" fmla="*/ 15616 h 1611350"/>
                  <a:gd name="connsiteX19-3189" fmla="*/ 267734 w 1658645"/>
                  <a:gd name="connsiteY19-3190" fmla="*/ 135041 h 1611350"/>
                  <a:gd name="connsiteX20-3191" fmla="*/ 303474 w 1658645"/>
                  <a:gd name="connsiteY20-3192" fmla="*/ 332276 h 1611350"/>
                  <a:gd name="connsiteX0-3193" fmla="*/ 303474 w 1658645"/>
                  <a:gd name="connsiteY0-3194" fmla="*/ 332276 h 1611350"/>
                  <a:gd name="connsiteX1-3195" fmla="*/ 167019 w 1658645"/>
                  <a:gd name="connsiteY1-3196" fmla="*/ 283089 h 1611350"/>
                  <a:gd name="connsiteX2-3197" fmla="*/ 0 w 1658645"/>
                  <a:gd name="connsiteY2-3198" fmla="*/ 462887 h 1611350"/>
                  <a:gd name="connsiteX3-3199" fmla="*/ 8582 w 1658645"/>
                  <a:gd name="connsiteY3-3200" fmla="*/ 1049100 h 1611350"/>
                  <a:gd name="connsiteX4-3201" fmla="*/ 171829 w 1658645"/>
                  <a:gd name="connsiteY4-3202" fmla="*/ 1346300 h 1611350"/>
                  <a:gd name="connsiteX5-3203" fmla="*/ 289242 w 1658645"/>
                  <a:gd name="connsiteY5-3204" fmla="*/ 1335626 h 1611350"/>
                  <a:gd name="connsiteX6-3205" fmla="*/ 257220 w 1658645"/>
                  <a:gd name="connsiteY6-3206" fmla="*/ 1453039 h 1611350"/>
                  <a:gd name="connsiteX7-3207" fmla="*/ 413771 w 1658645"/>
                  <a:gd name="connsiteY7-3208" fmla="*/ 1602474 h 1611350"/>
                  <a:gd name="connsiteX8-3209" fmla="*/ 939257 w 1658645"/>
                  <a:gd name="connsiteY8-3210" fmla="*/ 1591174 h 1611350"/>
                  <a:gd name="connsiteX9-3211" fmla="*/ 1345961 w 1658645"/>
                  <a:gd name="connsiteY9-3212" fmla="*/ 1428133 h 1611350"/>
                  <a:gd name="connsiteX10-3213" fmla="*/ 1315611 w 1658645"/>
                  <a:gd name="connsiteY10-3214" fmla="*/ 1264887 h 1611350"/>
                  <a:gd name="connsiteX11-3215" fmla="*/ 1481164 w 1658645"/>
                  <a:gd name="connsiteY11-3216" fmla="*/ 1282256 h 1611350"/>
                  <a:gd name="connsiteX12-3217" fmla="*/ 1612810 w 1658645"/>
                  <a:gd name="connsiteY12-3218" fmla="*/ 1150611 h 1611350"/>
                  <a:gd name="connsiteX13-3219" fmla="*/ 1622546 w 1658645"/>
                  <a:gd name="connsiteY13-3220" fmla="*/ 439015 h 1611350"/>
                  <a:gd name="connsiteX14-3221" fmla="*/ 1511666 w 1658645"/>
                  <a:gd name="connsiteY14-3222" fmla="*/ 289580 h 1611350"/>
                  <a:gd name="connsiteX15-3223" fmla="*/ 1342209 w 1658645"/>
                  <a:gd name="connsiteY15-3224" fmla="*/ 327586 h 1611350"/>
                  <a:gd name="connsiteX16-3225" fmla="*/ 1367309 w 1658645"/>
                  <a:gd name="connsiteY16-3226" fmla="*/ 179283 h 1611350"/>
                  <a:gd name="connsiteX17-3227" fmla="*/ 1139242 w 1658645"/>
                  <a:gd name="connsiteY17-3228" fmla="*/ 34538 h 1611350"/>
                  <a:gd name="connsiteX18-3229" fmla="*/ 479067 w 1658645"/>
                  <a:gd name="connsiteY18-3230" fmla="*/ 15616 h 1611350"/>
                  <a:gd name="connsiteX19-3231" fmla="*/ 267734 w 1658645"/>
                  <a:gd name="connsiteY19-3232" fmla="*/ 135041 h 1611350"/>
                  <a:gd name="connsiteX20-3233" fmla="*/ 303474 w 1658645"/>
                  <a:gd name="connsiteY20-3234" fmla="*/ 332276 h 1611350"/>
                  <a:gd name="connsiteX0-3235" fmla="*/ 303474 w 1658645"/>
                  <a:gd name="connsiteY0-3236" fmla="*/ 332276 h 1608761"/>
                  <a:gd name="connsiteX1-3237" fmla="*/ 167019 w 1658645"/>
                  <a:gd name="connsiteY1-3238" fmla="*/ 283089 h 1608761"/>
                  <a:gd name="connsiteX2-3239" fmla="*/ 0 w 1658645"/>
                  <a:gd name="connsiteY2-3240" fmla="*/ 462887 h 1608761"/>
                  <a:gd name="connsiteX3-3241" fmla="*/ 8582 w 1658645"/>
                  <a:gd name="connsiteY3-3242" fmla="*/ 1049100 h 1608761"/>
                  <a:gd name="connsiteX4-3243" fmla="*/ 171829 w 1658645"/>
                  <a:gd name="connsiteY4-3244" fmla="*/ 1346300 h 1608761"/>
                  <a:gd name="connsiteX5-3245" fmla="*/ 289242 w 1658645"/>
                  <a:gd name="connsiteY5-3246" fmla="*/ 1335626 h 1608761"/>
                  <a:gd name="connsiteX6-3247" fmla="*/ 257220 w 1658645"/>
                  <a:gd name="connsiteY6-3248" fmla="*/ 1453039 h 1608761"/>
                  <a:gd name="connsiteX7-3249" fmla="*/ 413771 w 1658645"/>
                  <a:gd name="connsiteY7-3250" fmla="*/ 1602474 h 1608761"/>
                  <a:gd name="connsiteX8-3251" fmla="*/ 934232 w 1658645"/>
                  <a:gd name="connsiteY8-3252" fmla="*/ 1571077 h 1608761"/>
                  <a:gd name="connsiteX9-3253" fmla="*/ 1345961 w 1658645"/>
                  <a:gd name="connsiteY9-3254" fmla="*/ 1428133 h 1608761"/>
                  <a:gd name="connsiteX10-3255" fmla="*/ 1315611 w 1658645"/>
                  <a:gd name="connsiteY10-3256" fmla="*/ 1264887 h 1608761"/>
                  <a:gd name="connsiteX11-3257" fmla="*/ 1481164 w 1658645"/>
                  <a:gd name="connsiteY11-3258" fmla="*/ 1282256 h 1608761"/>
                  <a:gd name="connsiteX12-3259" fmla="*/ 1612810 w 1658645"/>
                  <a:gd name="connsiteY12-3260" fmla="*/ 1150611 h 1608761"/>
                  <a:gd name="connsiteX13-3261" fmla="*/ 1622546 w 1658645"/>
                  <a:gd name="connsiteY13-3262" fmla="*/ 439015 h 1608761"/>
                  <a:gd name="connsiteX14-3263" fmla="*/ 1511666 w 1658645"/>
                  <a:gd name="connsiteY14-3264" fmla="*/ 289580 h 1608761"/>
                  <a:gd name="connsiteX15-3265" fmla="*/ 1342209 w 1658645"/>
                  <a:gd name="connsiteY15-3266" fmla="*/ 327586 h 1608761"/>
                  <a:gd name="connsiteX16-3267" fmla="*/ 1367309 w 1658645"/>
                  <a:gd name="connsiteY16-3268" fmla="*/ 179283 h 1608761"/>
                  <a:gd name="connsiteX17-3269" fmla="*/ 1139242 w 1658645"/>
                  <a:gd name="connsiteY17-3270" fmla="*/ 34538 h 1608761"/>
                  <a:gd name="connsiteX18-3271" fmla="*/ 479067 w 1658645"/>
                  <a:gd name="connsiteY18-3272" fmla="*/ 15616 h 1608761"/>
                  <a:gd name="connsiteX19-3273" fmla="*/ 267734 w 1658645"/>
                  <a:gd name="connsiteY19-3274" fmla="*/ 135041 h 1608761"/>
                  <a:gd name="connsiteX20-3275" fmla="*/ 303474 w 1658645"/>
                  <a:gd name="connsiteY20-3276" fmla="*/ 332276 h 1608761"/>
                  <a:gd name="connsiteX0-3277" fmla="*/ 303474 w 1658645"/>
                  <a:gd name="connsiteY0-3278" fmla="*/ 332276 h 1608761"/>
                  <a:gd name="connsiteX1-3279" fmla="*/ 167019 w 1658645"/>
                  <a:gd name="connsiteY1-3280" fmla="*/ 283089 h 1608761"/>
                  <a:gd name="connsiteX2-3281" fmla="*/ 0 w 1658645"/>
                  <a:gd name="connsiteY2-3282" fmla="*/ 462887 h 1608761"/>
                  <a:gd name="connsiteX3-3283" fmla="*/ 8582 w 1658645"/>
                  <a:gd name="connsiteY3-3284" fmla="*/ 1049100 h 1608761"/>
                  <a:gd name="connsiteX4-3285" fmla="*/ 171829 w 1658645"/>
                  <a:gd name="connsiteY4-3286" fmla="*/ 1346300 h 1608761"/>
                  <a:gd name="connsiteX5-3287" fmla="*/ 289242 w 1658645"/>
                  <a:gd name="connsiteY5-3288" fmla="*/ 1335626 h 1608761"/>
                  <a:gd name="connsiteX6-3289" fmla="*/ 257220 w 1658645"/>
                  <a:gd name="connsiteY6-3290" fmla="*/ 1453039 h 1608761"/>
                  <a:gd name="connsiteX7-3291" fmla="*/ 413771 w 1658645"/>
                  <a:gd name="connsiteY7-3292" fmla="*/ 1602474 h 1608761"/>
                  <a:gd name="connsiteX8-3293" fmla="*/ 934232 w 1658645"/>
                  <a:gd name="connsiteY8-3294" fmla="*/ 1571077 h 1608761"/>
                  <a:gd name="connsiteX9-3295" fmla="*/ 1345961 w 1658645"/>
                  <a:gd name="connsiteY9-3296" fmla="*/ 1428133 h 1608761"/>
                  <a:gd name="connsiteX10-3297" fmla="*/ 1315611 w 1658645"/>
                  <a:gd name="connsiteY10-3298" fmla="*/ 1264887 h 1608761"/>
                  <a:gd name="connsiteX11-3299" fmla="*/ 1481164 w 1658645"/>
                  <a:gd name="connsiteY11-3300" fmla="*/ 1282256 h 1608761"/>
                  <a:gd name="connsiteX12-3301" fmla="*/ 1612810 w 1658645"/>
                  <a:gd name="connsiteY12-3302" fmla="*/ 1150611 h 1608761"/>
                  <a:gd name="connsiteX13-3303" fmla="*/ 1622546 w 1658645"/>
                  <a:gd name="connsiteY13-3304" fmla="*/ 439015 h 1608761"/>
                  <a:gd name="connsiteX14-3305" fmla="*/ 1511666 w 1658645"/>
                  <a:gd name="connsiteY14-3306" fmla="*/ 289580 h 1608761"/>
                  <a:gd name="connsiteX15-3307" fmla="*/ 1342209 w 1658645"/>
                  <a:gd name="connsiteY15-3308" fmla="*/ 327586 h 1608761"/>
                  <a:gd name="connsiteX16-3309" fmla="*/ 1367309 w 1658645"/>
                  <a:gd name="connsiteY16-3310" fmla="*/ 179283 h 1608761"/>
                  <a:gd name="connsiteX17-3311" fmla="*/ 1139242 w 1658645"/>
                  <a:gd name="connsiteY17-3312" fmla="*/ 34538 h 1608761"/>
                  <a:gd name="connsiteX18-3313" fmla="*/ 479067 w 1658645"/>
                  <a:gd name="connsiteY18-3314" fmla="*/ 15616 h 1608761"/>
                  <a:gd name="connsiteX19-3315" fmla="*/ 267734 w 1658645"/>
                  <a:gd name="connsiteY19-3316" fmla="*/ 135041 h 1608761"/>
                  <a:gd name="connsiteX20-3317" fmla="*/ 303474 w 1658645"/>
                  <a:gd name="connsiteY20-3318" fmla="*/ 332276 h 1608761"/>
                  <a:gd name="connsiteX0-3319" fmla="*/ 303474 w 1658645"/>
                  <a:gd name="connsiteY0-3320" fmla="*/ 332276 h 1608761"/>
                  <a:gd name="connsiteX1-3321" fmla="*/ 167019 w 1658645"/>
                  <a:gd name="connsiteY1-3322" fmla="*/ 283089 h 1608761"/>
                  <a:gd name="connsiteX2-3323" fmla="*/ 0 w 1658645"/>
                  <a:gd name="connsiteY2-3324" fmla="*/ 462887 h 1608761"/>
                  <a:gd name="connsiteX3-3325" fmla="*/ 8582 w 1658645"/>
                  <a:gd name="connsiteY3-3326" fmla="*/ 1049100 h 1608761"/>
                  <a:gd name="connsiteX4-3327" fmla="*/ 171829 w 1658645"/>
                  <a:gd name="connsiteY4-3328" fmla="*/ 1346300 h 1608761"/>
                  <a:gd name="connsiteX5-3329" fmla="*/ 289242 w 1658645"/>
                  <a:gd name="connsiteY5-3330" fmla="*/ 1335626 h 1608761"/>
                  <a:gd name="connsiteX6-3331" fmla="*/ 257220 w 1658645"/>
                  <a:gd name="connsiteY6-3332" fmla="*/ 1453039 h 1608761"/>
                  <a:gd name="connsiteX7-3333" fmla="*/ 413771 w 1658645"/>
                  <a:gd name="connsiteY7-3334" fmla="*/ 1602474 h 1608761"/>
                  <a:gd name="connsiteX8-3335" fmla="*/ 934232 w 1658645"/>
                  <a:gd name="connsiteY8-3336" fmla="*/ 1571077 h 1608761"/>
                  <a:gd name="connsiteX9-3337" fmla="*/ 1345961 w 1658645"/>
                  <a:gd name="connsiteY9-3338" fmla="*/ 1428133 h 1608761"/>
                  <a:gd name="connsiteX10-3339" fmla="*/ 1315611 w 1658645"/>
                  <a:gd name="connsiteY10-3340" fmla="*/ 1264887 h 1608761"/>
                  <a:gd name="connsiteX11-3341" fmla="*/ 1481164 w 1658645"/>
                  <a:gd name="connsiteY11-3342" fmla="*/ 1282256 h 1608761"/>
                  <a:gd name="connsiteX12-3343" fmla="*/ 1612810 w 1658645"/>
                  <a:gd name="connsiteY12-3344" fmla="*/ 1150611 h 1608761"/>
                  <a:gd name="connsiteX13-3345" fmla="*/ 1622546 w 1658645"/>
                  <a:gd name="connsiteY13-3346" fmla="*/ 439015 h 1608761"/>
                  <a:gd name="connsiteX14-3347" fmla="*/ 1511666 w 1658645"/>
                  <a:gd name="connsiteY14-3348" fmla="*/ 289580 h 1608761"/>
                  <a:gd name="connsiteX15-3349" fmla="*/ 1342209 w 1658645"/>
                  <a:gd name="connsiteY15-3350" fmla="*/ 327586 h 1608761"/>
                  <a:gd name="connsiteX16-3351" fmla="*/ 1367309 w 1658645"/>
                  <a:gd name="connsiteY16-3352" fmla="*/ 179283 h 1608761"/>
                  <a:gd name="connsiteX17-3353" fmla="*/ 1139242 w 1658645"/>
                  <a:gd name="connsiteY17-3354" fmla="*/ 34538 h 1608761"/>
                  <a:gd name="connsiteX18-3355" fmla="*/ 479067 w 1658645"/>
                  <a:gd name="connsiteY18-3356" fmla="*/ 15616 h 1608761"/>
                  <a:gd name="connsiteX19-3357" fmla="*/ 267734 w 1658645"/>
                  <a:gd name="connsiteY19-3358" fmla="*/ 135041 h 1608761"/>
                  <a:gd name="connsiteX20-3359" fmla="*/ 303474 w 1658645"/>
                  <a:gd name="connsiteY20-3360" fmla="*/ 332276 h 1608761"/>
                  <a:gd name="connsiteX0-3361" fmla="*/ 303474 w 1658645"/>
                  <a:gd name="connsiteY0-3362" fmla="*/ 332276 h 1608761"/>
                  <a:gd name="connsiteX1-3363" fmla="*/ 167019 w 1658645"/>
                  <a:gd name="connsiteY1-3364" fmla="*/ 283089 h 1608761"/>
                  <a:gd name="connsiteX2-3365" fmla="*/ 0 w 1658645"/>
                  <a:gd name="connsiteY2-3366" fmla="*/ 462887 h 1608761"/>
                  <a:gd name="connsiteX3-3367" fmla="*/ 8582 w 1658645"/>
                  <a:gd name="connsiteY3-3368" fmla="*/ 1049100 h 1608761"/>
                  <a:gd name="connsiteX4-3369" fmla="*/ 171829 w 1658645"/>
                  <a:gd name="connsiteY4-3370" fmla="*/ 1346300 h 1608761"/>
                  <a:gd name="connsiteX5-3371" fmla="*/ 289242 w 1658645"/>
                  <a:gd name="connsiteY5-3372" fmla="*/ 1335626 h 1608761"/>
                  <a:gd name="connsiteX6-3373" fmla="*/ 257220 w 1658645"/>
                  <a:gd name="connsiteY6-3374" fmla="*/ 1453039 h 1608761"/>
                  <a:gd name="connsiteX7-3375" fmla="*/ 413771 w 1658645"/>
                  <a:gd name="connsiteY7-3376" fmla="*/ 1602474 h 1608761"/>
                  <a:gd name="connsiteX8-3377" fmla="*/ 934232 w 1658645"/>
                  <a:gd name="connsiteY8-3378" fmla="*/ 1571077 h 1608761"/>
                  <a:gd name="connsiteX9-3379" fmla="*/ 1345961 w 1658645"/>
                  <a:gd name="connsiteY9-3380" fmla="*/ 1428133 h 1608761"/>
                  <a:gd name="connsiteX10-3381" fmla="*/ 1315611 w 1658645"/>
                  <a:gd name="connsiteY10-3382" fmla="*/ 1264887 h 1608761"/>
                  <a:gd name="connsiteX11-3383" fmla="*/ 1481164 w 1658645"/>
                  <a:gd name="connsiteY11-3384" fmla="*/ 1282256 h 1608761"/>
                  <a:gd name="connsiteX12-3385" fmla="*/ 1612810 w 1658645"/>
                  <a:gd name="connsiteY12-3386" fmla="*/ 1150611 h 1608761"/>
                  <a:gd name="connsiteX13-3387" fmla="*/ 1622546 w 1658645"/>
                  <a:gd name="connsiteY13-3388" fmla="*/ 439015 h 1608761"/>
                  <a:gd name="connsiteX14-3389" fmla="*/ 1511666 w 1658645"/>
                  <a:gd name="connsiteY14-3390" fmla="*/ 289580 h 1608761"/>
                  <a:gd name="connsiteX15-3391" fmla="*/ 1342209 w 1658645"/>
                  <a:gd name="connsiteY15-3392" fmla="*/ 327586 h 1608761"/>
                  <a:gd name="connsiteX16-3393" fmla="*/ 1367309 w 1658645"/>
                  <a:gd name="connsiteY16-3394" fmla="*/ 179283 h 1608761"/>
                  <a:gd name="connsiteX17-3395" fmla="*/ 1139242 w 1658645"/>
                  <a:gd name="connsiteY17-3396" fmla="*/ 34538 h 1608761"/>
                  <a:gd name="connsiteX18-3397" fmla="*/ 479067 w 1658645"/>
                  <a:gd name="connsiteY18-3398" fmla="*/ 15616 h 1608761"/>
                  <a:gd name="connsiteX19-3399" fmla="*/ 267734 w 1658645"/>
                  <a:gd name="connsiteY19-3400" fmla="*/ 135041 h 1608761"/>
                  <a:gd name="connsiteX20-3401" fmla="*/ 303474 w 1658645"/>
                  <a:gd name="connsiteY20-3402" fmla="*/ 332276 h 1608761"/>
                  <a:gd name="connsiteX0-3403" fmla="*/ 303474 w 1658645"/>
                  <a:gd name="connsiteY0-3404" fmla="*/ 332276 h 1608761"/>
                  <a:gd name="connsiteX1-3405" fmla="*/ 167019 w 1658645"/>
                  <a:gd name="connsiteY1-3406" fmla="*/ 283089 h 1608761"/>
                  <a:gd name="connsiteX2-3407" fmla="*/ 0 w 1658645"/>
                  <a:gd name="connsiteY2-3408" fmla="*/ 462887 h 1608761"/>
                  <a:gd name="connsiteX3-3409" fmla="*/ 8582 w 1658645"/>
                  <a:gd name="connsiteY3-3410" fmla="*/ 1049100 h 1608761"/>
                  <a:gd name="connsiteX4-3411" fmla="*/ 171829 w 1658645"/>
                  <a:gd name="connsiteY4-3412" fmla="*/ 1346300 h 1608761"/>
                  <a:gd name="connsiteX5-3413" fmla="*/ 289242 w 1658645"/>
                  <a:gd name="connsiteY5-3414" fmla="*/ 1335626 h 1608761"/>
                  <a:gd name="connsiteX6-3415" fmla="*/ 257220 w 1658645"/>
                  <a:gd name="connsiteY6-3416" fmla="*/ 1453039 h 1608761"/>
                  <a:gd name="connsiteX7-3417" fmla="*/ 413771 w 1658645"/>
                  <a:gd name="connsiteY7-3418" fmla="*/ 1602474 h 1608761"/>
                  <a:gd name="connsiteX8-3419" fmla="*/ 934232 w 1658645"/>
                  <a:gd name="connsiteY8-3420" fmla="*/ 1571077 h 1608761"/>
                  <a:gd name="connsiteX9-3421" fmla="*/ 1345961 w 1658645"/>
                  <a:gd name="connsiteY9-3422" fmla="*/ 1428133 h 1608761"/>
                  <a:gd name="connsiteX10-3423" fmla="*/ 1315611 w 1658645"/>
                  <a:gd name="connsiteY10-3424" fmla="*/ 1264887 h 1608761"/>
                  <a:gd name="connsiteX11-3425" fmla="*/ 1481164 w 1658645"/>
                  <a:gd name="connsiteY11-3426" fmla="*/ 1282256 h 1608761"/>
                  <a:gd name="connsiteX12-3427" fmla="*/ 1612810 w 1658645"/>
                  <a:gd name="connsiteY12-3428" fmla="*/ 1150611 h 1608761"/>
                  <a:gd name="connsiteX13-3429" fmla="*/ 1622546 w 1658645"/>
                  <a:gd name="connsiteY13-3430" fmla="*/ 439015 h 1608761"/>
                  <a:gd name="connsiteX14-3431" fmla="*/ 1511666 w 1658645"/>
                  <a:gd name="connsiteY14-3432" fmla="*/ 289580 h 1608761"/>
                  <a:gd name="connsiteX15-3433" fmla="*/ 1342209 w 1658645"/>
                  <a:gd name="connsiteY15-3434" fmla="*/ 327586 h 1608761"/>
                  <a:gd name="connsiteX16-3435" fmla="*/ 1367309 w 1658645"/>
                  <a:gd name="connsiteY16-3436" fmla="*/ 179283 h 1608761"/>
                  <a:gd name="connsiteX17-3437" fmla="*/ 1139242 w 1658645"/>
                  <a:gd name="connsiteY17-3438" fmla="*/ 34538 h 1608761"/>
                  <a:gd name="connsiteX18-3439" fmla="*/ 479067 w 1658645"/>
                  <a:gd name="connsiteY18-3440" fmla="*/ 15616 h 1608761"/>
                  <a:gd name="connsiteX19-3441" fmla="*/ 267734 w 1658645"/>
                  <a:gd name="connsiteY19-3442" fmla="*/ 135041 h 1608761"/>
                  <a:gd name="connsiteX20-3443" fmla="*/ 303474 w 1658645"/>
                  <a:gd name="connsiteY20-3444" fmla="*/ 332276 h 1608761"/>
                  <a:gd name="connsiteX0-3445" fmla="*/ 303474 w 1658645"/>
                  <a:gd name="connsiteY0-3446" fmla="*/ 332276 h 1608761"/>
                  <a:gd name="connsiteX1-3447" fmla="*/ 167019 w 1658645"/>
                  <a:gd name="connsiteY1-3448" fmla="*/ 283089 h 1608761"/>
                  <a:gd name="connsiteX2-3449" fmla="*/ 0 w 1658645"/>
                  <a:gd name="connsiteY2-3450" fmla="*/ 462887 h 1608761"/>
                  <a:gd name="connsiteX3-3451" fmla="*/ 8582 w 1658645"/>
                  <a:gd name="connsiteY3-3452" fmla="*/ 1049100 h 1608761"/>
                  <a:gd name="connsiteX4-3453" fmla="*/ 171829 w 1658645"/>
                  <a:gd name="connsiteY4-3454" fmla="*/ 1346300 h 1608761"/>
                  <a:gd name="connsiteX5-3455" fmla="*/ 289242 w 1658645"/>
                  <a:gd name="connsiteY5-3456" fmla="*/ 1335626 h 1608761"/>
                  <a:gd name="connsiteX6-3457" fmla="*/ 257220 w 1658645"/>
                  <a:gd name="connsiteY6-3458" fmla="*/ 1453039 h 1608761"/>
                  <a:gd name="connsiteX7-3459" fmla="*/ 413771 w 1658645"/>
                  <a:gd name="connsiteY7-3460" fmla="*/ 1602474 h 1608761"/>
                  <a:gd name="connsiteX8-3461" fmla="*/ 934232 w 1658645"/>
                  <a:gd name="connsiteY8-3462" fmla="*/ 1571077 h 1608761"/>
                  <a:gd name="connsiteX9-3463" fmla="*/ 1345961 w 1658645"/>
                  <a:gd name="connsiteY9-3464" fmla="*/ 1428133 h 1608761"/>
                  <a:gd name="connsiteX10-3465" fmla="*/ 1315611 w 1658645"/>
                  <a:gd name="connsiteY10-3466" fmla="*/ 1264887 h 1608761"/>
                  <a:gd name="connsiteX11-3467" fmla="*/ 1481164 w 1658645"/>
                  <a:gd name="connsiteY11-3468" fmla="*/ 1282256 h 1608761"/>
                  <a:gd name="connsiteX12-3469" fmla="*/ 1612810 w 1658645"/>
                  <a:gd name="connsiteY12-3470" fmla="*/ 1150611 h 1608761"/>
                  <a:gd name="connsiteX13-3471" fmla="*/ 1622546 w 1658645"/>
                  <a:gd name="connsiteY13-3472" fmla="*/ 439015 h 1608761"/>
                  <a:gd name="connsiteX14-3473" fmla="*/ 1511666 w 1658645"/>
                  <a:gd name="connsiteY14-3474" fmla="*/ 289580 h 1608761"/>
                  <a:gd name="connsiteX15-3475" fmla="*/ 1342209 w 1658645"/>
                  <a:gd name="connsiteY15-3476" fmla="*/ 327586 h 1608761"/>
                  <a:gd name="connsiteX16-3477" fmla="*/ 1367309 w 1658645"/>
                  <a:gd name="connsiteY16-3478" fmla="*/ 179283 h 1608761"/>
                  <a:gd name="connsiteX17-3479" fmla="*/ 1139242 w 1658645"/>
                  <a:gd name="connsiteY17-3480" fmla="*/ 34538 h 1608761"/>
                  <a:gd name="connsiteX18-3481" fmla="*/ 479067 w 1658645"/>
                  <a:gd name="connsiteY18-3482" fmla="*/ 15616 h 1608761"/>
                  <a:gd name="connsiteX19-3483" fmla="*/ 267734 w 1658645"/>
                  <a:gd name="connsiteY19-3484" fmla="*/ 135041 h 1608761"/>
                  <a:gd name="connsiteX20-3485" fmla="*/ 303474 w 1658645"/>
                  <a:gd name="connsiteY20-3486" fmla="*/ 332276 h 1608761"/>
                  <a:gd name="connsiteX0-3487" fmla="*/ 303474 w 1658645"/>
                  <a:gd name="connsiteY0-3488" fmla="*/ 332276 h 1608761"/>
                  <a:gd name="connsiteX1-3489" fmla="*/ 167019 w 1658645"/>
                  <a:gd name="connsiteY1-3490" fmla="*/ 283089 h 1608761"/>
                  <a:gd name="connsiteX2-3491" fmla="*/ 0 w 1658645"/>
                  <a:gd name="connsiteY2-3492" fmla="*/ 462887 h 1608761"/>
                  <a:gd name="connsiteX3-3493" fmla="*/ 8582 w 1658645"/>
                  <a:gd name="connsiteY3-3494" fmla="*/ 1049100 h 1608761"/>
                  <a:gd name="connsiteX4-3495" fmla="*/ 171829 w 1658645"/>
                  <a:gd name="connsiteY4-3496" fmla="*/ 1346300 h 1608761"/>
                  <a:gd name="connsiteX5-3497" fmla="*/ 289242 w 1658645"/>
                  <a:gd name="connsiteY5-3498" fmla="*/ 1335626 h 1608761"/>
                  <a:gd name="connsiteX6-3499" fmla="*/ 257220 w 1658645"/>
                  <a:gd name="connsiteY6-3500" fmla="*/ 1453039 h 1608761"/>
                  <a:gd name="connsiteX7-3501" fmla="*/ 413771 w 1658645"/>
                  <a:gd name="connsiteY7-3502" fmla="*/ 1602474 h 1608761"/>
                  <a:gd name="connsiteX8-3503" fmla="*/ 934232 w 1658645"/>
                  <a:gd name="connsiteY8-3504" fmla="*/ 1571077 h 1608761"/>
                  <a:gd name="connsiteX9-3505" fmla="*/ 1345961 w 1658645"/>
                  <a:gd name="connsiteY9-3506" fmla="*/ 1428133 h 1608761"/>
                  <a:gd name="connsiteX10-3507" fmla="*/ 1315611 w 1658645"/>
                  <a:gd name="connsiteY10-3508" fmla="*/ 1264887 h 1608761"/>
                  <a:gd name="connsiteX11-3509" fmla="*/ 1481164 w 1658645"/>
                  <a:gd name="connsiteY11-3510" fmla="*/ 1282256 h 1608761"/>
                  <a:gd name="connsiteX12-3511" fmla="*/ 1612810 w 1658645"/>
                  <a:gd name="connsiteY12-3512" fmla="*/ 1150611 h 1608761"/>
                  <a:gd name="connsiteX13-3513" fmla="*/ 1622546 w 1658645"/>
                  <a:gd name="connsiteY13-3514" fmla="*/ 439015 h 1608761"/>
                  <a:gd name="connsiteX14-3515" fmla="*/ 1511666 w 1658645"/>
                  <a:gd name="connsiteY14-3516" fmla="*/ 289580 h 1608761"/>
                  <a:gd name="connsiteX15-3517" fmla="*/ 1342209 w 1658645"/>
                  <a:gd name="connsiteY15-3518" fmla="*/ 327586 h 1608761"/>
                  <a:gd name="connsiteX16-3519" fmla="*/ 1367309 w 1658645"/>
                  <a:gd name="connsiteY16-3520" fmla="*/ 179283 h 1608761"/>
                  <a:gd name="connsiteX17-3521" fmla="*/ 1139242 w 1658645"/>
                  <a:gd name="connsiteY17-3522" fmla="*/ 34538 h 1608761"/>
                  <a:gd name="connsiteX18-3523" fmla="*/ 479067 w 1658645"/>
                  <a:gd name="connsiteY18-3524" fmla="*/ 15616 h 1608761"/>
                  <a:gd name="connsiteX19-3525" fmla="*/ 267734 w 1658645"/>
                  <a:gd name="connsiteY19-3526" fmla="*/ 135041 h 1608761"/>
                  <a:gd name="connsiteX20-3527" fmla="*/ 303474 w 1658645"/>
                  <a:gd name="connsiteY20-3528" fmla="*/ 332276 h 1608761"/>
                  <a:gd name="connsiteX0-3529" fmla="*/ 303474 w 1658645"/>
                  <a:gd name="connsiteY0-3530" fmla="*/ 332276 h 1608761"/>
                  <a:gd name="connsiteX1-3531" fmla="*/ 167019 w 1658645"/>
                  <a:gd name="connsiteY1-3532" fmla="*/ 283089 h 1608761"/>
                  <a:gd name="connsiteX2-3533" fmla="*/ 0 w 1658645"/>
                  <a:gd name="connsiteY2-3534" fmla="*/ 462887 h 1608761"/>
                  <a:gd name="connsiteX3-3535" fmla="*/ 8582 w 1658645"/>
                  <a:gd name="connsiteY3-3536" fmla="*/ 1049100 h 1608761"/>
                  <a:gd name="connsiteX4-3537" fmla="*/ 171829 w 1658645"/>
                  <a:gd name="connsiteY4-3538" fmla="*/ 1346300 h 1608761"/>
                  <a:gd name="connsiteX5-3539" fmla="*/ 289242 w 1658645"/>
                  <a:gd name="connsiteY5-3540" fmla="*/ 1335626 h 1608761"/>
                  <a:gd name="connsiteX6-3541" fmla="*/ 257220 w 1658645"/>
                  <a:gd name="connsiteY6-3542" fmla="*/ 1453039 h 1608761"/>
                  <a:gd name="connsiteX7-3543" fmla="*/ 413771 w 1658645"/>
                  <a:gd name="connsiteY7-3544" fmla="*/ 1602474 h 1608761"/>
                  <a:gd name="connsiteX8-3545" fmla="*/ 934232 w 1658645"/>
                  <a:gd name="connsiteY8-3546" fmla="*/ 1571077 h 1608761"/>
                  <a:gd name="connsiteX9-3547" fmla="*/ 1345961 w 1658645"/>
                  <a:gd name="connsiteY9-3548" fmla="*/ 1428133 h 1608761"/>
                  <a:gd name="connsiteX10-3549" fmla="*/ 1315611 w 1658645"/>
                  <a:gd name="connsiteY10-3550" fmla="*/ 1264887 h 1608761"/>
                  <a:gd name="connsiteX11-3551" fmla="*/ 1481164 w 1658645"/>
                  <a:gd name="connsiteY11-3552" fmla="*/ 1282256 h 1608761"/>
                  <a:gd name="connsiteX12-3553" fmla="*/ 1612810 w 1658645"/>
                  <a:gd name="connsiteY12-3554" fmla="*/ 1150611 h 1608761"/>
                  <a:gd name="connsiteX13-3555" fmla="*/ 1622546 w 1658645"/>
                  <a:gd name="connsiteY13-3556" fmla="*/ 439015 h 1608761"/>
                  <a:gd name="connsiteX14-3557" fmla="*/ 1511666 w 1658645"/>
                  <a:gd name="connsiteY14-3558" fmla="*/ 289580 h 1608761"/>
                  <a:gd name="connsiteX15-3559" fmla="*/ 1342209 w 1658645"/>
                  <a:gd name="connsiteY15-3560" fmla="*/ 327586 h 1608761"/>
                  <a:gd name="connsiteX16-3561" fmla="*/ 1367309 w 1658645"/>
                  <a:gd name="connsiteY16-3562" fmla="*/ 179283 h 1608761"/>
                  <a:gd name="connsiteX17-3563" fmla="*/ 1139242 w 1658645"/>
                  <a:gd name="connsiteY17-3564" fmla="*/ 34538 h 1608761"/>
                  <a:gd name="connsiteX18-3565" fmla="*/ 479067 w 1658645"/>
                  <a:gd name="connsiteY18-3566" fmla="*/ 15616 h 1608761"/>
                  <a:gd name="connsiteX19-3567" fmla="*/ 267734 w 1658645"/>
                  <a:gd name="connsiteY19-3568" fmla="*/ 135041 h 1608761"/>
                  <a:gd name="connsiteX20-3569" fmla="*/ 303474 w 1658645"/>
                  <a:gd name="connsiteY20-3570" fmla="*/ 332276 h 1608761"/>
                  <a:gd name="connsiteX0-3571" fmla="*/ 303474 w 1658645"/>
                  <a:gd name="connsiteY0-3572" fmla="*/ 332276 h 1608761"/>
                  <a:gd name="connsiteX1-3573" fmla="*/ 167019 w 1658645"/>
                  <a:gd name="connsiteY1-3574" fmla="*/ 283089 h 1608761"/>
                  <a:gd name="connsiteX2-3575" fmla="*/ 0 w 1658645"/>
                  <a:gd name="connsiteY2-3576" fmla="*/ 462887 h 1608761"/>
                  <a:gd name="connsiteX3-3577" fmla="*/ 8582 w 1658645"/>
                  <a:gd name="connsiteY3-3578" fmla="*/ 1049100 h 1608761"/>
                  <a:gd name="connsiteX4-3579" fmla="*/ 171829 w 1658645"/>
                  <a:gd name="connsiteY4-3580" fmla="*/ 1346300 h 1608761"/>
                  <a:gd name="connsiteX5-3581" fmla="*/ 289242 w 1658645"/>
                  <a:gd name="connsiteY5-3582" fmla="*/ 1335626 h 1608761"/>
                  <a:gd name="connsiteX6-3583" fmla="*/ 257220 w 1658645"/>
                  <a:gd name="connsiteY6-3584" fmla="*/ 1453039 h 1608761"/>
                  <a:gd name="connsiteX7-3585" fmla="*/ 413771 w 1658645"/>
                  <a:gd name="connsiteY7-3586" fmla="*/ 1602474 h 1608761"/>
                  <a:gd name="connsiteX8-3587" fmla="*/ 934232 w 1658645"/>
                  <a:gd name="connsiteY8-3588" fmla="*/ 1571077 h 1608761"/>
                  <a:gd name="connsiteX9-3589" fmla="*/ 1345961 w 1658645"/>
                  <a:gd name="connsiteY9-3590" fmla="*/ 1428133 h 1608761"/>
                  <a:gd name="connsiteX10-3591" fmla="*/ 1315611 w 1658645"/>
                  <a:gd name="connsiteY10-3592" fmla="*/ 1264887 h 1608761"/>
                  <a:gd name="connsiteX11-3593" fmla="*/ 1481164 w 1658645"/>
                  <a:gd name="connsiteY11-3594" fmla="*/ 1282256 h 1608761"/>
                  <a:gd name="connsiteX12-3595" fmla="*/ 1612810 w 1658645"/>
                  <a:gd name="connsiteY12-3596" fmla="*/ 1150611 h 1608761"/>
                  <a:gd name="connsiteX13-3597" fmla="*/ 1622546 w 1658645"/>
                  <a:gd name="connsiteY13-3598" fmla="*/ 439015 h 1608761"/>
                  <a:gd name="connsiteX14-3599" fmla="*/ 1511666 w 1658645"/>
                  <a:gd name="connsiteY14-3600" fmla="*/ 289580 h 1608761"/>
                  <a:gd name="connsiteX15-3601" fmla="*/ 1342209 w 1658645"/>
                  <a:gd name="connsiteY15-3602" fmla="*/ 327586 h 1608761"/>
                  <a:gd name="connsiteX16-3603" fmla="*/ 1367309 w 1658645"/>
                  <a:gd name="connsiteY16-3604" fmla="*/ 179283 h 1608761"/>
                  <a:gd name="connsiteX17-3605" fmla="*/ 1139242 w 1658645"/>
                  <a:gd name="connsiteY17-3606" fmla="*/ 34538 h 1608761"/>
                  <a:gd name="connsiteX18-3607" fmla="*/ 479067 w 1658645"/>
                  <a:gd name="connsiteY18-3608" fmla="*/ 15616 h 1608761"/>
                  <a:gd name="connsiteX19-3609" fmla="*/ 267734 w 1658645"/>
                  <a:gd name="connsiteY19-3610" fmla="*/ 135041 h 1608761"/>
                  <a:gd name="connsiteX20-3611" fmla="*/ 303474 w 1658645"/>
                  <a:gd name="connsiteY20-3612" fmla="*/ 332276 h 1608761"/>
                  <a:gd name="connsiteX0-3613" fmla="*/ 303474 w 1658645"/>
                  <a:gd name="connsiteY0-3614" fmla="*/ 332276 h 1608761"/>
                  <a:gd name="connsiteX1-3615" fmla="*/ 167019 w 1658645"/>
                  <a:gd name="connsiteY1-3616" fmla="*/ 283089 h 1608761"/>
                  <a:gd name="connsiteX2-3617" fmla="*/ 0 w 1658645"/>
                  <a:gd name="connsiteY2-3618" fmla="*/ 462887 h 1608761"/>
                  <a:gd name="connsiteX3-3619" fmla="*/ 8582 w 1658645"/>
                  <a:gd name="connsiteY3-3620" fmla="*/ 1049100 h 1608761"/>
                  <a:gd name="connsiteX4-3621" fmla="*/ 171829 w 1658645"/>
                  <a:gd name="connsiteY4-3622" fmla="*/ 1346300 h 1608761"/>
                  <a:gd name="connsiteX5-3623" fmla="*/ 289242 w 1658645"/>
                  <a:gd name="connsiteY5-3624" fmla="*/ 1335626 h 1608761"/>
                  <a:gd name="connsiteX6-3625" fmla="*/ 257220 w 1658645"/>
                  <a:gd name="connsiteY6-3626" fmla="*/ 1453039 h 1608761"/>
                  <a:gd name="connsiteX7-3627" fmla="*/ 413771 w 1658645"/>
                  <a:gd name="connsiteY7-3628" fmla="*/ 1602474 h 1608761"/>
                  <a:gd name="connsiteX8-3629" fmla="*/ 934232 w 1658645"/>
                  <a:gd name="connsiteY8-3630" fmla="*/ 1571077 h 1608761"/>
                  <a:gd name="connsiteX9-3631" fmla="*/ 1345961 w 1658645"/>
                  <a:gd name="connsiteY9-3632" fmla="*/ 1428133 h 1608761"/>
                  <a:gd name="connsiteX10-3633" fmla="*/ 1315611 w 1658645"/>
                  <a:gd name="connsiteY10-3634" fmla="*/ 1264887 h 1608761"/>
                  <a:gd name="connsiteX11-3635" fmla="*/ 1481164 w 1658645"/>
                  <a:gd name="connsiteY11-3636" fmla="*/ 1282256 h 1608761"/>
                  <a:gd name="connsiteX12-3637" fmla="*/ 1612810 w 1658645"/>
                  <a:gd name="connsiteY12-3638" fmla="*/ 1150611 h 1608761"/>
                  <a:gd name="connsiteX13-3639" fmla="*/ 1622546 w 1658645"/>
                  <a:gd name="connsiteY13-3640" fmla="*/ 439015 h 1608761"/>
                  <a:gd name="connsiteX14-3641" fmla="*/ 1511666 w 1658645"/>
                  <a:gd name="connsiteY14-3642" fmla="*/ 289580 h 1608761"/>
                  <a:gd name="connsiteX15-3643" fmla="*/ 1342209 w 1658645"/>
                  <a:gd name="connsiteY15-3644" fmla="*/ 327586 h 1608761"/>
                  <a:gd name="connsiteX16-3645" fmla="*/ 1367309 w 1658645"/>
                  <a:gd name="connsiteY16-3646" fmla="*/ 179283 h 1608761"/>
                  <a:gd name="connsiteX17-3647" fmla="*/ 1139242 w 1658645"/>
                  <a:gd name="connsiteY17-3648" fmla="*/ 34538 h 1608761"/>
                  <a:gd name="connsiteX18-3649" fmla="*/ 479067 w 1658645"/>
                  <a:gd name="connsiteY18-3650" fmla="*/ 15616 h 1608761"/>
                  <a:gd name="connsiteX19-3651" fmla="*/ 267734 w 1658645"/>
                  <a:gd name="connsiteY19-3652" fmla="*/ 135041 h 1608761"/>
                  <a:gd name="connsiteX20-3653" fmla="*/ 303474 w 1658645"/>
                  <a:gd name="connsiteY20-3654" fmla="*/ 332276 h 1608761"/>
                  <a:gd name="connsiteX0-3655" fmla="*/ 303474 w 1658645"/>
                  <a:gd name="connsiteY0-3656" fmla="*/ 332276 h 1608761"/>
                  <a:gd name="connsiteX1-3657" fmla="*/ 167019 w 1658645"/>
                  <a:gd name="connsiteY1-3658" fmla="*/ 283089 h 1608761"/>
                  <a:gd name="connsiteX2-3659" fmla="*/ 0 w 1658645"/>
                  <a:gd name="connsiteY2-3660" fmla="*/ 462887 h 1608761"/>
                  <a:gd name="connsiteX3-3661" fmla="*/ 8582 w 1658645"/>
                  <a:gd name="connsiteY3-3662" fmla="*/ 1049100 h 1608761"/>
                  <a:gd name="connsiteX4-3663" fmla="*/ 171829 w 1658645"/>
                  <a:gd name="connsiteY4-3664" fmla="*/ 1346300 h 1608761"/>
                  <a:gd name="connsiteX5-3665" fmla="*/ 289242 w 1658645"/>
                  <a:gd name="connsiteY5-3666" fmla="*/ 1335626 h 1608761"/>
                  <a:gd name="connsiteX6-3667" fmla="*/ 257220 w 1658645"/>
                  <a:gd name="connsiteY6-3668" fmla="*/ 1453039 h 1608761"/>
                  <a:gd name="connsiteX7-3669" fmla="*/ 413771 w 1658645"/>
                  <a:gd name="connsiteY7-3670" fmla="*/ 1602474 h 1608761"/>
                  <a:gd name="connsiteX8-3671" fmla="*/ 934232 w 1658645"/>
                  <a:gd name="connsiteY8-3672" fmla="*/ 1571077 h 1608761"/>
                  <a:gd name="connsiteX9-3673" fmla="*/ 1335912 w 1658645"/>
                  <a:gd name="connsiteY9-3674" fmla="*/ 1418085 h 1608761"/>
                  <a:gd name="connsiteX10-3675" fmla="*/ 1315611 w 1658645"/>
                  <a:gd name="connsiteY10-3676" fmla="*/ 1264887 h 1608761"/>
                  <a:gd name="connsiteX11-3677" fmla="*/ 1481164 w 1658645"/>
                  <a:gd name="connsiteY11-3678" fmla="*/ 1282256 h 1608761"/>
                  <a:gd name="connsiteX12-3679" fmla="*/ 1612810 w 1658645"/>
                  <a:gd name="connsiteY12-3680" fmla="*/ 1150611 h 1608761"/>
                  <a:gd name="connsiteX13-3681" fmla="*/ 1622546 w 1658645"/>
                  <a:gd name="connsiteY13-3682" fmla="*/ 439015 h 1608761"/>
                  <a:gd name="connsiteX14-3683" fmla="*/ 1511666 w 1658645"/>
                  <a:gd name="connsiteY14-3684" fmla="*/ 289580 h 1608761"/>
                  <a:gd name="connsiteX15-3685" fmla="*/ 1342209 w 1658645"/>
                  <a:gd name="connsiteY15-3686" fmla="*/ 327586 h 1608761"/>
                  <a:gd name="connsiteX16-3687" fmla="*/ 1367309 w 1658645"/>
                  <a:gd name="connsiteY16-3688" fmla="*/ 179283 h 1608761"/>
                  <a:gd name="connsiteX17-3689" fmla="*/ 1139242 w 1658645"/>
                  <a:gd name="connsiteY17-3690" fmla="*/ 34538 h 1608761"/>
                  <a:gd name="connsiteX18-3691" fmla="*/ 479067 w 1658645"/>
                  <a:gd name="connsiteY18-3692" fmla="*/ 15616 h 1608761"/>
                  <a:gd name="connsiteX19-3693" fmla="*/ 267734 w 1658645"/>
                  <a:gd name="connsiteY19-3694" fmla="*/ 135041 h 1608761"/>
                  <a:gd name="connsiteX20-3695" fmla="*/ 303474 w 1658645"/>
                  <a:gd name="connsiteY20-3696" fmla="*/ 332276 h 1608761"/>
                  <a:gd name="connsiteX0-3697" fmla="*/ 303474 w 1658645"/>
                  <a:gd name="connsiteY0-3698" fmla="*/ 332276 h 1608761"/>
                  <a:gd name="connsiteX1-3699" fmla="*/ 167019 w 1658645"/>
                  <a:gd name="connsiteY1-3700" fmla="*/ 283089 h 1608761"/>
                  <a:gd name="connsiteX2-3701" fmla="*/ 0 w 1658645"/>
                  <a:gd name="connsiteY2-3702" fmla="*/ 462887 h 1608761"/>
                  <a:gd name="connsiteX3-3703" fmla="*/ 8582 w 1658645"/>
                  <a:gd name="connsiteY3-3704" fmla="*/ 1049100 h 1608761"/>
                  <a:gd name="connsiteX4-3705" fmla="*/ 171829 w 1658645"/>
                  <a:gd name="connsiteY4-3706" fmla="*/ 1346300 h 1608761"/>
                  <a:gd name="connsiteX5-3707" fmla="*/ 289242 w 1658645"/>
                  <a:gd name="connsiteY5-3708" fmla="*/ 1335626 h 1608761"/>
                  <a:gd name="connsiteX6-3709" fmla="*/ 257220 w 1658645"/>
                  <a:gd name="connsiteY6-3710" fmla="*/ 1453039 h 1608761"/>
                  <a:gd name="connsiteX7-3711" fmla="*/ 413771 w 1658645"/>
                  <a:gd name="connsiteY7-3712" fmla="*/ 1602474 h 1608761"/>
                  <a:gd name="connsiteX8-3713" fmla="*/ 934232 w 1658645"/>
                  <a:gd name="connsiteY8-3714" fmla="*/ 1571077 h 1608761"/>
                  <a:gd name="connsiteX9-3715" fmla="*/ 1335912 w 1658645"/>
                  <a:gd name="connsiteY9-3716" fmla="*/ 1418085 h 1608761"/>
                  <a:gd name="connsiteX10-3717" fmla="*/ 1315611 w 1658645"/>
                  <a:gd name="connsiteY10-3718" fmla="*/ 1264887 h 1608761"/>
                  <a:gd name="connsiteX11-3719" fmla="*/ 1481164 w 1658645"/>
                  <a:gd name="connsiteY11-3720" fmla="*/ 1282256 h 1608761"/>
                  <a:gd name="connsiteX12-3721" fmla="*/ 1612810 w 1658645"/>
                  <a:gd name="connsiteY12-3722" fmla="*/ 1150611 h 1608761"/>
                  <a:gd name="connsiteX13-3723" fmla="*/ 1622546 w 1658645"/>
                  <a:gd name="connsiteY13-3724" fmla="*/ 439015 h 1608761"/>
                  <a:gd name="connsiteX14-3725" fmla="*/ 1511666 w 1658645"/>
                  <a:gd name="connsiteY14-3726" fmla="*/ 289580 h 1608761"/>
                  <a:gd name="connsiteX15-3727" fmla="*/ 1342209 w 1658645"/>
                  <a:gd name="connsiteY15-3728" fmla="*/ 327586 h 1608761"/>
                  <a:gd name="connsiteX16-3729" fmla="*/ 1367309 w 1658645"/>
                  <a:gd name="connsiteY16-3730" fmla="*/ 179283 h 1608761"/>
                  <a:gd name="connsiteX17-3731" fmla="*/ 1139242 w 1658645"/>
                  <a:gd name="connsiteY17-3732" fmla="*/ 34538 h 1608761"/>
                  <a:gd name="connsiteX18-3733" fmla="*/ 479067 w 1658645"/>
                  <a:gd name="connsiteY18-3734" fmla="*/ 15616 h 1608761"/>
                  <a:gd name="connsiteX19-3735" fmla="*/ 267734 w 1658645"/>
                  <a:gd name="connsiteY19-3736" fmla="*/ 135041 h 1608761"/>
                  <a:gd name="connsiteX20-3737" fmla="*/ 303474 w 1658645"/>
                  <a:gd name="connsiteY20-3738" fmla="*/ 332276 h 1608761"/>
                  <a:gd name="connsiteX0-3739" fmla="*/ 303474 w 1658645"/>
                  <a:gd name="connsiteY0-3740" fmla="*/ 332276 h 1608761"/>
                  <a:gd name="connsiteX1-3741" fmla="*/ 167019 w 1658645"/>
                  <a:gd name="connsiteY1-3742" fmla="*/ 283089 h 1608761"/>
                  <a:gd name="connsiteX2-3743" fmla="*/ 0 w 1658645"/>
                  <a:gd name="connsiteY2-3744" fmla="*/ 462887 h 1608761"/>
                  <a:gd name="connsiteX3-3745" fmla="*/ 8582 w 1658645"/>
                  <a:gd name="connsiteY3-3746" fmla="*/ 1049100 h 1608761"/>
                  <a:gd name="connsiteX4-3747" fmla="*/ 171829 w 1658645"/>
                  <a:gd name="connsiteY4-3748" fmla="*/ 1346300 h 1608761"/>
                  <a:gd name="connsiteX5-3749" fmla="*/ 289242 w 1658645"/>
                  <a:gd name="connsiteY5-3750" fmla="*/ 1335626 h 1608761"/>
                  <a:gd name="connsiteX6-3751" fmla="*/ 257220 w 1658645"/>
                  <a:gd name="connsiteY6-3752" fmla="*/ 1453039 h 1608761"/>
                  <a:gd name="connsiteX7-3753" fmla="*/ 413771 w 1658645"/>
                  <a:gd name="connsiteY7-3754" fmla="*/ 1602474 h 1608761"/>
                  <a:gd name="connsiteX8-3755" fmla="*/ 934232 w 1658645"/>
                  <a:gd name="connsiteY8-3756" fmla="*/ 1571077 h 1608761"/>
                  <a:gd name="connsiteX9-3757" fmla="*/ 1335912 w 1658645"/>
                  <a:gd name="connsiteY9-3758" fmla="*/ 1418085 h 1608761"/>
                  <a:gd name="connsiteX10-3759" fmla="*/ 1315611 w 1658645"/>
                  <a:gd name="connsiteY10-3760" fmla="*/ 1264887 h 1608761"/>
                  <a:gd name="connsiteX11-3761" fmla="*/ 1481164 w 1658645"/>
                  <a:gd name="connsiteY11-3762" fmla="*/ 1282256 h 1608761"/>
                  <a:gd name="connsiteX12-3763" fmla="*/ 1612810 w 1658645"/>
                  <a:gd name="connsiteY12-3764" fmla="*/ 1150611 h 1608761"/>
                  <a:gd name="connsiteX13-3765" fmla="*/ 1622546 w 1658645"/>
                  <a:gd name="connsiteY13-3766" fmla="*/ 439015 h 1608761"/>
                  <a:gd name="connsiteX14-3767" fmla="*/ 1511666 w 1658645"/>
                  <a:gd name="connsiteY14-3768" fmla="*/ 289580 h 1608761"/>
                  <a:gd name="connsiteX15-3769" fmla="*/ 1342209 w 1658645"/>
                  <a:gd name="connsiteY15-3770" fmla="*/ 327586 h 1608761"/>
                  <a:gd name="connsiteX16-3771" fmla="*/ 1367309 w 1658645"/>
                  <a:gd name="connsiteY16-3772" fmla="*/ 179283 h 1608761"/>
                  <a:gd name="connsiteX17-3773" fmla="*/ 1139242 w 1658645"/>
                  <a:gd name="connsiteY17-3774" fmla="*/ 34538 h 1608761"/>
                  <a:gd name="connsiteX18-3775" fmla="*/ 479067 w 1658645"/>
                  <a:gd name="connsiteY18-3776" fmla="*/ 15616 h 1608761"/>
                  <a:gd name="connsiteX19-3777" fmla="*/ 267734 w 1658645"/>
                  <a:gd name="connsiteY19-3778" fmla="*/ 135041 h 1608761"/>
                  <a:gd name="connsiteX20-3779" fmla="*/ 303474 w 1658645"/>
                  <a:gd name="connsiteY20-3780" fmla="*/ 332276 h 1608761"/>
                  <a:gd name="connsiteX0-3781" fmla="*/ 303474 w 1658645"/>
                  <a:gd name="connsiteY0-3782" fmla="*/ 332276 h 1608761"/>
                  <a:gd name="connsiteX1-3783" fmla="*/ 167019 w 1658645"/>
                  <a:gd name="connsiteY1-3784" fmla="*/ 283089 h 1608761"/>
                  <a:gd name="connsiteX2-3785" fmla="*/ 0 w 1658645"/>
                  <a:gd name="connsiteY2-3786" fmla="*/ 462887 h 1608761"/>
                  <a:gd name="connsiteX3-3787" fmla="*/ 8582 w 1658645"/>
                  <a:gd name="connsiteY3-3788" fmla="*/ 1049100 h 1608761"/>
                  <a:gd name="connsiteX4-3789" fmla="*/ 171829 w 1658645"/>
                  <a:gd name="connsiteY4-3790" fmla="*/ 1346300 h 1608761"/>
                  <a:gd name="connsiteX5-3791" fmla="*/ 289242 w 1658645"/>
                  <a:gd name="connsiteY5-3792" fmla="*/ 1335626 h 1608761"/>
                  <a:gd name="connsiteX6-3793" fmla="*/ 257220 w 1658645"/>
                  <a:gd name="connsiteY6-3794" fmla="*/ 1453039 h 1608761"/>
                  <a:gd name="connsiteX7-3795" fmla="*/ 413771 w 1658645"/>
                  <a:gd name="connsiteY7-3796" fmla="*/ 1602474 h 1608761"/>
                  <a:gd name="connsiteX8-3797" fmla="*/ 934232 w 1658645"/>
                  <a:gd name="connsiteY8-3798" fmla="*/ 1571077 h 1608761"/>
                  <a:gd name="connsiteX9-3799" fmla="*/ 1335912 w 1658645"/>
                  <a:gd name="connsiteY9-3800" fmla="*/ 1418085 h 1608761"/>
                  <a:gd name="connsiteX10-3801" fmla="*/ 1315611 w 1658645"/>
                  <a:gd name="connsiteY10-3802" fmla="*/ 1264887 h 1608761"/>
                  <a:gd name="connsiteX11-3803" fmla="*/ 1481164 w 1658645"/>
                  <a:gd name="connsiteY11-3804" fmla="*/ 1282256 h 1608761"/>
                  <a:gd name="connsiteX12-3805" fmla="*/ 1612810 w 1658645"/>
                  <a:gd name="connsiteY12-3806" fmla="*/ 1150611 h 1608761"/>
                  <a:gd name="connsiteX13-3807" fmla="*/ 1622546 w 1658645"/>
                  <a:gd name="connsiteY13-3808" fmla="*/ 439015 h 1608761"/>
                  <a:gd name="connsiteX14-3809" fmla="*/ 1511666 w 1658645"/>
                  <a:gd name="connsiteY14-3810" fmla="*/ 289580 h 1608761"/>
                  <a:gd name="connsiteX15-3811" fmla="*/ 1342209 w 1658645"/>
                  <a:gd name="connsiteY15-3812" fmla="*/ 327586 h 1608761"/>
                  <a:gd name="connsiteX16-3813" fmla="*/ 1367309 w 1658645"/>
                  <a:gd name="connsiteY16-3814" fmla="*/ 179283 h 1608761"/>
                  <a:gd name="connsiteX17-3815" fmla="*/ 1139242 w 1658645"/>
                  <a:gd name="connsiteY17-3816" fmla="*/ 34538 h 1608761"/>
                  <a:gd name="connsiteX18-3817" fmla="*/ 479067 w 1658645"/>
                  <a:gd name="connsiteY18-3818" fmla="*/ 15616 h 1608761"/>
                  <a:gd name="connsiteX19-3819" fmla="*/ 267734 w 1658645"/>
                  <a:gd name="connsiteY19-3820" fmla="*/ 135041 h 1608761"/>
                  <a:gd name="connsiteX20-3821" fmla="*/ 303474 w 1658645"/>
                  <a:gd name="connsiteY20-3822" fmla="*/ 332276 h 1608761"/>
                  <a:gd name="connsiteX0-3823" fmla="*/ 303474 w 1658645"/>
                  <a:gd name="connsiteY0-3824" fmla="*/ 332276 h 1608761"/>
                  <a:gd name="connsiteX1-3825" fmla="*/ 167019 w 1658645"/>
                  <a:gd name="connsiteY1-3826" fmla="*/ 283089 h 1608761"/>
                  <a:gd name="connsiteX2-3827" fmla="*/ 0 w 1658645"/>
                  <a:gd name="connsiteY2-3828" fmla="*/ 462887 h 1608761"/>
                  <a:gd name="connsiteX3-3829" fmla="*/ 8582 w 1658645"/>
                  <a:gd name="connsiteY3-3830" fmla="*/ 1049100 h 1608761"/>
                  <a:gd name="connsiteX4-3831" fmla="*/ 171829 w 1658645"/>
                  <a:gd name="connsiteY4-3832" fmla="*/ 1346300 h 1608761"/>
                  <a:gd name="connsiteX5-3833" fmla="*/ 289242 w 1658645"/>
                  <a:gd name="connsiteY5-3834" fmla="*/ 1335626 h 1608761"/>
                  <a:gd name="connsiteX6-3835" fmla="*/ 257220 w 1658645"/>
                  <a:gd name="connsiteY6-3836" fmla="*/ 1453039 h 1608761"/>
                  <a:gd name="connsiteX7-3837" fmla="*/ 413771 w 1658645"/>
                  <a:gd name="connsiteY7-3838" fmla="*/ 1602474 h 1608761"/>
                  <a:gd name="connsiteX8-3839" fmla="*/ 934232 w 1658645"/>
                  <a:gd name="connsiteY8-3840" fmla="*/ 1571077 h 1608761"/>
                  <a:gd name="connsiteX9-3841" fmla="*/ 1335912 w 1658645"/>
                  <a:gd name="connsiteY9-3842" fmla="*/ 1418085 h 1608761"/>
                  <a:gd name="connsiteX10-3843" fmla="*/ 1315611 w 1658645"/>
                  <a:gd name="connsiteY10-3844" fmla="*/ 1264887 h 1608761"/>
                  <a:gd name="connsiteX11-3845" fmla="*/ 1481164 w 1658645"/>
                  <a:gd name="connsiteY11-3846" fmla="*/ 1282256 h 1608761"/>
                  <a:gd name="connsiteX12-3847" fmla="*/ 1612810 w 1658645"/>
                  <a:gd name="connsiteY12-3848" fmla="*/ 1150611 h 1608761"/>
                  <a:gd name="connsiteX13-3849" fmla="*/ 1622546 w 1658645"/>
                  <a:gd name="connsiteY13-3850" fmla="*/ 439015 h 1608761"/>
                  <a:gd name="connsiteX14-3851" fmla="*/ 1511666 w 1658645"/>
                  <a:gd name="connsiteY14-3852" fmla="*/ 289580 h 1608761"/>
                  <a:gd name="connsiteX15-3853" fmla="*/ 1342209 w 1658645"/>
                  <a:gd name="connsiteY15-3854" fmla="*/ 327586 h 1608761"/>
                  <a:gd name="connsiteX16-3855" fmla="*/ 1367309 w 1658645"/>
                  <a:gd name="connsiteY16-3856" fmla="*/ 179283 h 1608761"/>
                  <a:gd name="connsiteX17-3857" fmla="*/ 1139242 w 1658645"/>
                  <a:gd name="connsiteY17-3858" fmla="*/ 34538 h 1608761"/>
                  <a:gd name="connsiteX18-3859" fmla="*/ 479067 w 1658645"/>
                  <a:gd name="connsiteY18-3860" fmla="*/ 15616 h 1608761"/>
                  <a:gd name="connsiteX19-3861" fmla="*/ 267734 w 1658645"/>
                  <a:gd name="connsiteY19-3862" fmla="*/ 135041 h 1608761"/>
                  <a:gd name="connsiteX20-3863" fmla="*/ 303474 w 1658645"/>
                  <a:gd name="connsiteY20-3864" fmla="*/ 332276 h 1608761"/>
                  <a:gd name="connsiteX0-3865" fmla="*/ 303474 w 1658645"/>
                  <a:gd name="connsiteY0-3866" fmla="*/ 332276 h 1609488"/>
                  <a:gd name="connsiteX1-3867" fmla="*/ 167019 w 1658645"/>
                  <a:gd name="connsiteY1-3868" fmla="*/ 283089 h 1609488"/>
                  <a:gd name="connsiteX2-3869" fmla="*/ 0 w 1658645"/>
                  <a:gd name="connsiteY2-3870" fmla="*/ 462887 h 1609488"/>
                  <a:gd name="connsiteX3-3871" fmla="*/ 8582 w 1658645"/>
                  <a:gd name="connsiteY3-3872" fmla="*/ 1049100 h 1609488"/>
                  <a:gd name="connsiteX4-3873" fmla="*/ 171829 w 1658645"/>
                  <a:gd name="connsiteY4-3874" fmla="*/ 1346300 h 1609488"/>
                  <a:gd name="connsiteX5-3875" fmla="*/ 289242 w 1658645"/>
                  <a:gd name="connsiteY5-3876" fmla="*/ 1335626 h 1609488"/>
                  <a:gd name="connsiteX6-3877" fmla="*/ 257220 w 1658645"/>
                  <a:gd name="connsiteY6-3878" fmla="*/ 1453039 h 1609488"/>
                  <a:gd name="connsiteX7-3879" fmla="*/ 413771 w 1658645"/>
                  <a:gd name="connsiteY7-3880" fmla="*/ 1602474 h 1609488"/>
                  <a:gd name="connsiteX8-3881" fmla="*/ 866630 w 1658645"/>
                  <a:gd name="connsiteY8-3882" fmla="*/ 1578193 h 1609488"/>
                  <a:gd name="connsiteX9-3883" fmla="*/ 1335912 w 1658645"/>
                  <a:gd name="connsiteY9-3884" fmla="*/ 1418085 h 1609488"/>
                  <a:gd name="connsiteX10-3885" fmla="*/ 1315611 w 1658645"/>
                  <a:gd name="connsiteY10-3886" fmla="*/ 1264887 h 1609488"/>
                  <a:gd name="connsiteX11-3887" fmla="*/ 1481164 w 1658645"/>
                  <a:gd name="connsiteY11-3888" fmla="*/ 1282256 h 1609488"/>
                  <a:gd name="connsiteX12-3889" fmla="*/ 1612810 w 1658645"/>
                  <a:gd name="connsiteY12-3890" fmla="*/ 1150611 h 1609488"/>
                  <a:gd name="connsiteX13-3891" fmla="*/ 1622546 w 1658645"/>
                  <a:gd name="connsiteY13-3892" fmla="*/ 439015 h 1609488"/>
                  <a:gd name="connsiteX14-3893" fmla="*/ 1511666 w 1658645"/>
                  <a:gd name="connsiteY14-3894" fmla="*/ 289580 h 1609488"/>
                  <a:gd name="connsiteX15-3895" fmla="*/ 1342209 w 1658645"/>
                  <a:gd name="connsiteY15-3896" fmla="*/ 327586 h 1609488"/>
                  <a:gd name="connsiteX16-3897" fmla="*/ 1367309 w 1658645"/>
                  <a:gd name="connsiteY16-3898" fmla="*/ 179283 h 1609488"/>
                  <a:gd name="connsiteX17-3899" fmla="*/ 1139242 w 1658645"/>
                  <a:gd name="connsiteY17-3900" fmla="*/ 34538 h 1609488"/>
                  <a:gd name="connsiteX18-3901" fmla="*/ 479067 w 1658645"/>
                  <a:gd name="connsiteY18-3902" fmla="*/ 15616 h 1609488"/>
                  <a:gd name="connsiteX19-3903" fmla="*/ 267734 w 1658645"/>
                  <a:gd name="connsiteY19-3904" fmla="*/ 135041 h 1609488"/>
                  <a:gd name="connsiteX20-3905" fmla="*/ 303474 w 1658645"/>
                  <a:gd name="connsiteY20-3906" fmla="*/ 332276 h 1609488"/>
                  <a:gd name="connsiteX0-3907" fmla="*/ 303474 w 1658645"/>
                  <a:gd name="connsiteY0-3908" fmla="*/ 332276 h 1609488"/>
                  <a:gd name="connsiteX1-3909" fmla="*/ 167019 w 1658645"/>
                  <a:gd name="connsiteY1-3910" fmla="*/ 283089 h 1609488"/>
                  <a:gd name="connsiteX2-3911" fmla="*/ 0 w 1658645"/>
                  <a:gd name="connsiteY2-3912" fmla="*/ 462887 h 1609488"/>
                  <a:gd name="connsiteX3-3913" fmla="*/ 8582 w 1658645"/>
                  <a:gd name="connsiteY3-3914" fmla="*/ 1049100 h 1609488"/>
                  <a:gd name="connsiteX4-3915" fmla="*/ 171829 w 1658645"/>
                  <a:gd name="connsiteY4-3916" fmla="*/ 1346300 h 1609488"/>
                  <a:gd name="connsiteX5-3917" fmla="*/ 289242 w 1658645"/>
                  <a:gd name="connsiteY5-3918" fmla="*/ 1335626 h 1609488"/>
                  <a:gd name="connsiteX6-3919" fmla="*/ 257220 w 1658645"/>
                  <a:gd name="connsiteY6-3920" fmla="*/ 1453039 h 1609488"/>
                  <a:gd name="connsiteX7-3921" fmla="*/ 413771 w 1658645"/>
                  <a:gd name="connsiteY7-3922" fmla="*/ 1602474 h 1609488"/>
                  <a:gd name="connsiteX8-3923" fmla="*/ 866630 w 1658645"/>
                  <a:gd name="connsiteY8-3924" fmla="*/ 1578193 h 1609488"/>
                  <a:gd name="connsiteX9-3925" fmla="*/ 1335912 w 1658645"/>
                  <a:gd name="connsiteY9-3926" fmla="*/ 1418085 h 1609488"/>
                  <a:gd name="connsiteX10-3927" fmla="*/ 1315611 w 1658645"/>
                  <a:gd name="connsiteY10-3928" fmla="*/ 1264887 h 1609488"/>
                  <a:gd name="connsiteX11-3929" fmla="*/ 1481164 w 1658645"/>
                  <a:gd name="connsiteY11-3930" fmla="*/ 1282256 h 1609488"/>
                  <a:gd name="connsiteX12-3931" fmla="*/ 1612810 w 1658645"/>
                  <a:gd name="connsiteY12-3932" fmla="*/ 1150611 h 1609488"/>
                  <a:gd name="connsiteX13-3933" fmla="*/ 1622546 w 1658645"/>
                  <a:gd name="connsiteY13-3934" fmla="*/ 439015 h 1609488"/>
                  <a:gd name="connsiteX14-3935" fmla="*/ 1511666 w 1658645"/>
                  <a:gd name="connsiteY14-3936" fmla="*/ 289580 h 1609488"/>
                  <a:gd name="connsiteX15-3937" fmla="*/ 1342209 w 1658645"/>
                  <a:gd name="connsiteY15-3938" fmla="*/ 327586 h 1609488"/>
                  <a:gd name="connsiteX16-3939" fmla="*/ 1367309 w 1658645"/>
                  <a:gd name="connsiteY16-3940" fmla="*/ 179283 h 1609488"/>
                  <a:gd name="connsiteX17-3941" fmla="*/ 1139242 w 1658645"/>
                  <a:gd name="connsiteY17-3942" fmla="*/ 34538 h 1609488"/>
                  <a:gd name="connsiteX18-3943" fmla="*/ 479067 w 1658645"/>
                  <a:gd name="connsiteY18-3944" fmla="*/ 15616 h 1609488"/>
                  <a:gd name="connsiteX19-3945" fmla="*/ 267734 w 1658645"/>
                  <a:gd name="connsiteY19-3946" fmla="*/ 135041 h 1609488"/>
                  <a:gd name="connsiteX20-3947" fmla="*/ 303474 w 1658645"/>
                  <a:gd name="connsiteY20-3948" fmla="*/ 332276 h 1609488"/>
                  <a:gd name="connsiteX0-3949" fmla="*/ 303474 w 1658645"/>
                  <a:gd name="connsiteY0-3950" fmla="*/ 332276 h 1613157"/>
                  <a:gd name="connsiteX1-3951" fmla="*/ 167019 w 1658645"/>
                  <a:gd name="connsiteY1-3952" fmla="*/ 283089 h 1613157"/>
                  <a:gd name="connsiteX2-3953" fmla="*/ 0 w 1658645"/>
                  <a:gd name="connsiteY2-3954" fmla="*/ 462887 h 1613157"/>
                  <a:gd name="connsiteX3-3955" fmla="*/ 8582 w 1658645"/>
                  <a:gd name="connsiteY3-3956" fmla="*/ 1049100 h 1613157"/>
                  <a:gd name="connsiteX4-3957" fmla="*/ 171829 w 1658645"/>
                  <a:gd name="connsiteY4-3958" fmla="*/ 1346300 h 1613157"/>
                  <a:gd name="connsiteX5-3959" fmla="*/ 289242 w 1658645"/>
                  <a:gd name="connsiteY5-3960" fmla="*/ 1335626 h 1613157"/>
                  <a:gd name="connsiteX6-3961" fmla="*/ 257220 w 1658645"/>
                  <a:gd name="connsiteY6-3962" fmla="*/ 1453039 h 1613157"/>
                  <a:gd name="connsiteX7-3963" fmla="*/ 413771 w 1658645"/>
                  <a:gd name="connsiteY7-3964" fmla="*/ 1602474 h 1613157"/>
                  <a:gd name="connsiteX8-3965" fmla="*/ 848841 w 1658645"/>
                  <a:gd name="connsiteY8-3966" fmla="*/ 1599541 h 1613157"/>
                  <a:gd name="connsiteX9-3967" fmla="*/ 1335912 w 1658645"/>
                  <a:gd name="connsiteY9-3968" fmla="*/ 1418085 h 1613157"/>
                  <a:gd name="connsiteX10-3969" fmla="*/ 1315611 w 1658645"/>
                  <a:gd name="connsiteY10-3970" fmla="*/ 1264887 h 1613157"/>
                  <a:gd name="connsiteX11-3971" fmla="*/ 1481164 w 1658645"/>
                  <a:gd name="connsiteY11-3972" fmla="*/ 1282256 h 1613157"/>
                  <a:gd name="connsiteX12-3973" fmla="*/ 1612810 w 1658645"/>
                  <a:gd name="connsiteY12-3974" fmla="*/ 1150611 h 1613157"/>
                  <a:gd name="connsiteX13-3975" fmla="*/ 1622546 w 1658645"/>
                  <a:gd name="connsiteY13-3976" fmla="*/ 439015 h 1613157"/>
                  <a:gd name="connsiteX14-3977" fmla="*/ 1511666 w 1658645"/>
                  <a:gd name="connsiteY14-3978" fmla="*/ 289580 h 1613157"/>
                  <a:gd name="connsiteX15-3979" fmla="*/ 1342209 w 1658645"/>
                  <a:gd name="connsiteY15-3980" fmla="*/ 327586 h 1613157"/>
                  <a:gd name="connsiteX16-3981" fmla="*/ 1367309 w 1658645"/>
                  <a:gd name="connsiteY16-3982" fmla="*/ 179283 h 1613157"/>
                  <a:gd name="connsiteX17-3983" fmla="*/ 1139242 w 1658645"/>
                  <a:gd name="connsiteY17-3984" fmla="*/ 34538 h 1613157"/>
                  <a:gd name="connsiteX18-3985" fmla="*/ 479067 w 1658645"/>
                  <a:gd name="connsiteY18-3986" fmla="*/ 15616 h 1613157"/>
                  <a:gd name="connsiteX19-3987" fmla="*/ 267734 w 1658645"/>
                  <a:gd name="connsiteY19-3988" fmla="*/ 135041 h 1613157"/>
                  <a:gd name="connsiteX20-3989" fmla="*/ 303474 w 1658645"/>
                  <a:gd name="connsiteY20-3990" fmla="*/ 332276 h 1613157"/>
                  <a:gd name="connsiteX0-3991" fmla="*/ 303474 w 1658645"/>
                  <a:gd name="connsiteY0-3992" fmla="*/ 332276 h 1613157"/>
                  <a:gd name="connsiteX1-3993" fmla="*/ 167019 w 1658645"/>
                  <a:gd name="connsiteY1-3994" fmla="*/ 283089 h 1613157"/>
                  <a:gd name="connsiteX2-3995" fmla="*/ 0 w 1658645"/>
                  <a:gd name="connsiteY2-3996" fmla="*/ 462887 h 1613157"/>
                  <a:gd name="connsiteX3-3997" fmla="*/ 8582 w 1658645"/>
                  <a:gd name="connsiteY3-3998" fmla="*/ 1049100 h 1613157"/>
                  <a:gd name="connsiteX4-3999" fmla="*/ 171829 w 1658645"/>
                  <a:gd name="connsiteY4-4000" fmla="*/ 1346300 h 1613157"/>
                  <a:gd name="connsiteX5-4001" fmla="*/ 289242 w 1658645"/>
                  <a:gd name="connsiteY5-4002" fmla="*/ 1335626 h 1613157"/>
                  <a:gd name="connsiteX6-4003" fmla="*/ 257220 w 1658645"/>
                  <a:gd name="connsiteY6-4004" fmla="*/ 1453039 h 1613157"/>
                  <a:gd name="connsiteX7-4005" fmla="*/ 413771 w 1658645"/>
                  <a:gd name="connsiteY7-4006" fmla="*/ 1602474 h 1613157"/>
                  <a:gd name="connsiteX8-4007" fmla="*/ 848841 w 1658645"/>
                  <a:gd name="connsiteY8-4008" fmla="*/ 1599541 h 1613157"/>
                  <a:gd name="connsiteX9-4009" fmla="*/ 1335912 w 1658645"/>
                  <a:gd name="connsiteY9-4010" fmla="*/ 1418085 h 1613157"/>
                  <a:gd name="connsiteX10-4011" fmla="*/ 1315611 w 1658645"/>
                  <a:gd name="connsiteY10-4012" fmla="*/ 1264887 h 1613157"/>
                  <a:gd name="connsiteX11-4013" fmla="*/ 1481164 w 1658645"/>
                  <a:gd name="connsiteY11-4014" fmla="*/ 1282256 h 1613157"/>
                  <a:gd name="connsiteX12-4015" fmla="*/ 1612810 w 1658645"/>
                  <a:gd name="connsiteY12-4016" fmla="*/ 1150611 h 1613157"/>
                  <a:gd name="connsiteX13-4017" fmla="*/ 1622546 w 1658645"/>
                  <a:gd name="connsiteY13-4018" fmla="*/ 439015 h 1613157"/>
                  <a:gd name="connsiteX14-4019" fmla="*/ 1511666 w 1658645"/>
                  <a:gd name="connsiteY14-4020" fmla="*/ 289580 h 1613157"/>
                  <a:gd name="connsiteX15-4021" fmla="*/ 1342209 w 1658645"/>
                  <a:gd name="connsiteY15-4022" fmla="*/ 327586 h 1613157"/>
                  <a:gd name="connsiteX16-4023" fmla="*/ 1367309 w 1658645"/>
                  <a:gd name="connsiteY16-4024" fmla="*/ 179283 h 1613157"/>
                  <a:gd name="connsiteX17-4025" fmla="*/ 1139242 w 1658645"/>
                  <a:gd name="connsiteY17-4026" fmla="*/ 34538 h 1613157"/>
                  <a:gd name="connsiteX18-4027" fmla="*/ 479067 w 1658645"/>
                  <a:gd name="connsiteY18-4028" fmla="*/ 15616 h 1613157"/>
                  <a:gd name="connsiteX19-4029" fmla="*/ 267734 w 1658645"/>
                  <a:gd name="connsiteY19-4030" fmla="*/ 135041 h 1613157"/>
                  <a:gd name="connsiteX20-4031" fmla="*/ 303474 w 1658645"/>
                  <a:gd name="connsiteY20-4032" fmla="*/ 332276 h 1613157"/>
                  <a:gd name="connsiteX0-4033" fmla="*/ 303474 w 1658645"/>
                  <a:gd name="connsiteY0-4034" fmla="*/ 332276 h 1613157"/>
                  <a:gd name="connsiteX1-4035" fmla="*/ 167019 w 1658645"/>
                  <a:gd name="connsiteY1-4036" fmla="*/ 283089 h 1613157"/>
                  <a:gd name="connsiteX2-4037" fmla="*/ 0 w 1658645"/>
                  <a:gd name="connsiteY2-4038" fmla="*/ 462887 h 1613157"/>
                  <a:gd name="connsiteX3-4039" fmla="*/ 8582 w 1658645"/>
                  <a:gd name="connsiteY3-4040" fmla="*/ 1049100 h 1613157"/>
                  <a:gd name="connsiteX4-4041" fmla="*/ 171829 w 1658645"/>
                  <a:gd name="connsiteY4-4042" fmla="*/ 1346300 h 1613157"/>
                  <a:gd name="connsiteX5-4043" fmla="*/ 289242 w 1658645"/>
                  <a:gd name="connsiteY5-4044" fmla="*/ 1335626 h 1613157"/>
                  <a:gd name="connsiteX6-4045" fmla="*/ 257220 w 1658645"/>
                  <a:gd name="connsiteY6-4046" fmla="*/ 1453039 h 1613157"/>
                  <a:gd name="connsiteX7-4047" fmla="*/ 413771 w 1658645"/>
                  <a:gd name="connsiteY7-4048" fmla="*/ 1602474 h 1613157"/>
                  <a:gd name="connsiteX8-4049" fmla="*/ 848841 w 1658645"/>
                  <a:gd name="connsiteY8-4050" fmla="*/ 1599541 h 1613157"/>
                  <a:gd name="connsiteX9-4051" fmla="*/ 1328796 w 1658645"/>
                  <a:gd name="connsiteY9-4052" fmla="*/ 1442991 h 1613157"/>
                  <a:gd name="connsiteX10-4053" fmla="*/ 1315611 w 1658645"/>
                  <a:gd name="connsiteY10-4054" fmla="*/ 1264887 h 1613157"/>
                  <a:gd name="connsiteX11-4055" fmla="*/ 1481164 w 1658645"/>
                  <a:gd name="connsiteY11-4056" fmla="*/ 1282256 h 1613157"/>
                  <a:gd name="connsiteX12-4057" fmla="*/ 1612810 w 1658645"/>
                  <a:gd name="connsiteY12-4058" fmla="*/ 1150611 h 1613157"/>
                  <a:gd name="connsiteX13-4059" fmla="*/ 1622546 w 1658645"/>
                  <a:gd name="connsiteY13-4060" fmla="*/ 439015 h 1613157"/>
                  <a:gd name="connsiteX14-4061" fmla="*/ 1511666 w 1658645"/>
                  <a:gd name="connsiteY14-4062" fmla="*/ 289580 h 1613157"/>
                  <a:gd name="connsiteX15-4063" fmla="*/ 1342209 w 1658645"/>
                  <a:gd name="connsiteY15-4064" fmla="*/ 327586 h 1613157"/>
                  <a:gd name="connsiteX16-4065" fmla="*/ 1367309 w 1658645"/>
                  <a:gd name="connsiteY16-4066" fmla="*/ 179283 h 1613157"/>
                  <a:gd name="connsiteX17-4067" fmla="*/ 1139242 w 1658645"/>
                  <a:gd name="connsiteY17-4068" fmla="*/ 34538 h 1613157"/>
                  <a:gd name="connsiteX18-4069" fmla="*/ 479067 w 1658645"/>
                  <a:gd name="connsiteY18-4070" fmla="*/ 15616 h 1613157"/>
                  <a:gd name="connsiteX19-4071" fmla="*/ 267734 w 1658645"/>
                  <a:gd name="connsiteY19-4072" fmla="*/ 135041 h 1613157"/>
                  <a:gd name="connsiteX20-4073" fmla="*/ 303474 w 1658645"/>
                  <a:gd name="connsiteY20-4074" fmla="*/ 332276 h 1613157"/>
                  <a:gd name="connsiteX0-4075" fmla="*/ 303474 w 1658645"/>
                  <a:gd name="connsiteY0-4076" fmla="*/ 332276 h 1613157"/>
                  <a:gd name="connsiteX1-4077" fmla="*/ 167019 w 1658645"/>
                  <a:gd name="connsiteY1-4078" fmla="*/ 283089 h 1613157"/>
                  <a:gd name="connsiteX2-4079" fmla="*/ 0 w 1658645"/>
                  <a:gd name="connsiteY2-4080" fmla="*/ 462887 h 1613157"/>
                  <a:gd name="connsiteX3-4081" fmla="*/ 8582 w 1658645"/>
                  <a:gd name="connsiteY3-4082" fmla="*/ 1049100 h 1613157"/>
                  <a:gd name="connsiteX4-4083" fmla="*/ 171829 w 1658645"/>
                  <a:gd name="connsiteY4-4084" fmla="*/ 1346300 h 1613157"/>
                  <a:gd name="connsiteX5-4085" fmla="*/ 289242 w 1658645"/>
                  <a:gd name="connsiteY5-4086" fmla="*/ 1335626 h 1613157"/>
                  <a:gd name="connsiteX6-4087" fmla="*/ 257220 w 1658645"/>
                  <a:gd name="connsiteY6-4088" fmla="*/ 1453039 h 1613157"/>
                  <a:gd name="connsiteX7-4089" fmla="*/ 413771 w 1658645"/>
                  <a:gd name="connsiteY7-4090" fmla="*/ 1602474 h 1613157"/>
                  <a:gd name="connsiteX8-4091" fmla="*/ 838167 w 1658645"/>
                  <a:gd name="connsiteY8-4092" fmla="*/ 1599541 h 1613157"/>
                  <a:gd name="connsiteX9-4093" fmla="*/ 1328796 w 1658645"/>
                  <a:gd name="connsiteY9-4094" fmla="*/ 1442991 h 1613157"/>
                  <a:gd name="connsiteX10-4095" fmla="*/ 1315611 w 1658645"/>
                  <a:gd name="connsiteY10-4096" fmla="*/ 1264887 h 1613157"/>
                  <a:gd name="connsiteX11-4097" fmla="*/ 1481164 w 1658645"/>
                  <a:gd name="connsiteY11-4098" fmla="*/ 1282256 h 1613157"/>
                  <a:gd name="connsiteX12-4099" fmla="*/ 1612810 w 1658645"/>
                  <a:gd name="connsiteY12-4100" fmla="*/ 1150611 h 1613157"/>
                  <a:gd name="connsiteX13-4101" fmla="*/ 1622546 w 1658645"/>
                  <a:gd name="connsiteY13-4102" fmla="*/ 439015 h 1613157"/>
                  <a:gd name="connsiteX14-4103" fmla="*/ 1511666 w 1658645"/>
                  <a:gd name="connsiteY14-4104" fmla="*/ 289580 h 1613157"/>
                  <a:gd name="connsiteX15-4105" fmla="*/ 1342209 w 1658645"/>
                  <a:gd name="connsiteY15-4106" fmla="*/ 327586 h 1613157"/>
                  <a:gd name="connsiteX16-4107" fmla="*/ 1367309 w 1658645"/>
                  <a:gd name="connsiteY16-4108" fmla="*/ 179283 h 1613157"/>
                  <a:gd name="connsiteX17-4109" fmla="*/ 1139242 w 1658645"/>
                  <a:gd name="connsiteY17-4110" fmla="*/ 34538 h 1613157"/>
                  <a:gd name="connsiteX18-4111" fmla="*/ 479067 w 1658645"/>
                  <a:gd name="connsiteY18-4112" fmla="*/ 15616 h 1613157"/>
                  <a:gd name="connsiteX19-4113" fmla="*/ 267734 w 1658645"/>
                  <a:gd name="connsiteY19-4114" fmla="*/ 135041 h 1613157"/>
                  <a:gd name="connsiteX20-4115" fmla="*/ 303474 w 1658645"/>
                  <a:gd name="connsiteY20-4116" fmla="*/ 332276 h 1613157"/>
                  <a:gd name="connsiteX0-4117" fmla="*/ 303474 w 1658645"/>
                  <a:gd name="connsiteY0-4118" fmla="*/ 332276 h 1613157"/>
                  <a:gd name="connsiteX1-4119" fmla="*/ 167019 w 1658645"/>
                  <a:gd name="connsiteY1-4120" fmla="*/ 283089 h 1613157"/>
                  <a:gd name="connsiteX2-4121" fmla="*/ 0 w 1658645"/>
                  <a:gd name="connsiteY2-4122" fmla="*/ 462887 h 1613157"/>
                  <a:gd name="connsiteX3-4123" fmla="*/ 8582 w 1658645"/>
                  <a:gd name="connsiteY3-4124" fmla="*/ 1049100 h 1613157"/>
                  <a:gd name="connsiteX4-4125" fmla="*/ 171829 w 1658645"/>
                  <a:gd name="connsiteY4-4126" fmla="*/ 1346300 h 1613157"/>
                  <a:gd name="connsiteX5-4127" fmla="*/ 289242 w 1658645"/>
                  <a:gd name="connsiteY5-4128" fmla="*/ 1335626 h 1613157"/>
                  <a:gd name="connsiteX6-4129" fmla="*/ 257220 w 1658645"/>
                  <a:gd name="connsiteY6-4130" fmla="*/ 1453039 h 1613157"/>
                  <a:gd name="connsiteX7-4131" fmla="*/ 413771 w 1658645"/>
                  <a:gd name="connsiteY7-4132" fmla="*/ 1602474 h 1613157"/>
                  <a:gd name="connsiteX8-4133" fmla="*/ 838167 w 1658645"/>
                  <a:gd name="connsiteY8-4134" fmla="*/ 1599541 h 1613157"/>
                  <a:gd name="connsiteX9-4135" fmla="*/ 1328796 w 1658645"/>
                  <a:gd name="connsiteY9-4136" fmla="*/ 1442991 h 1613157"/>
                  <a:gd name="connsiteX10-4137" fmla="*/ 1315611 w 1658645"/>
                  <a:gd name="connsiteY10-4138" fmla="*/ 1264887 h 1613157"/>
                  <a:gd name="connsiteX11-4139" fmla="*/ 1481164 w 1658645"/>
                  <a:gd name="connsiteY11-4140" fmla="*/ 1282256 h 1613157"/>
                  <a:gd name="connsiteX12-4141" fmla="*/ 1612810 w 1658645"/>
                  <a:gd name="connsiteY12-4142" fmla="*/ 1150611 h 1613157"/>
                  <a:gd name="connsiteX13-4143" fmla="*/ 1622546 w 1658645"/>
                  <a:gd name="connsiteY13-4144" fmla="*/ 439015 h 1613157"/>
                  <a:gd name="connsiteX14-4145" fmla="*/ 1511666 w 1658645"/>
                  <a:gd name="connsiteY14-4146" fmla="*/ 289580 h 1613157"/>
                  <a:gd name="connsiteX15-4147" fmla="*/ 1342209 w 1658645"/>
                  <a:gd name="connsiteY15-4148" fmla="*/ 327586 h 1613157"/>
                  <a:gd name="connsiteX16-4149" fmla="*/ 1367309 w 1658645"/>
                  <a:gd name="connsiteY16-4150" fmla="*/ 179283 h 1613157"/>
                  <a:gd name="connsiteX17-4151" fmla="*/ 1139242 w 1658645"/>
                  <a:gd name="connsiteY17-4152" fmla="*/ 34538 h 1613157"/>
                  <a:gd name="connsiteX18-4153" fmla="*/ 479067 w 1658645"/>
                  <a:gd name="connsiteY18-4154" fmla="*/ 15616 h 1613157"/>
                  <a:gd name="connsiteX19-4155" fmla="*/ 267734 w 1658645"/>
                  <a:gd name="connsiteY19-4156" fmla="*/ 135041 h 1613157"/>
                  <a:gd name="connsiteX20-4157" fmla="*/ 303474 w 1658645"/>
                  <a:gd name="connsiteY20-4158" fmla="*/ 332276 h 1613157"/>
                  <a:gd name="connsiteX0-4159" fmla="*/ 303474 w 1658645"/>
                  <a:gd name="connsiteY0-4160" fmla="*/ 332276 h 1623992"/>
                  <a:gd name="connsiteX1-4161" fmla="*/ 167019 w 1658645"/>
                  <a:gd name="connsiteY1-4162" fmla="*/ 283089 h 1623992"/>
                  <a:gd name="connsiteX2-4163" fmla="*/ 0 w 1658645"/>
                  <a:gd name="connsiteY2-4164" fmla="*/ 462887 h 1623992"/>
                  <a:gd name="connsiteX3-4165" fmla="*/ 8582 w 1658645"/>
                  <a:gd name="connsiteY3-4166" fmla="*/ 1049100 h 1623992"/>
                  <a:gd name="connsiteX4-4167" fmla="*/ 171829 w 1658645"/>
                  <a:gd name="connsiteY4-4168" fmla="*/ 1346300 h 1623992"/>
                  <a:gd name="connsiteX5-4169" fmla="*/ 289242 w 1658645"/>
                  <a:gd name="connsiteY5-4170" fmla="*/ 1335626 h 1623992"/>
                  <a:gd name="connsiteX6-4171" fmla="*/ 257220 w 1658645"/>
                  <a:gd name="connsiteY6-4172" fmla="*/ 1453039 h 1623992"/>
                  <a:gd name="connsiteX7-4173" fmla="*/ 413771 w 1658645"/>
                  <a:gd name="connsiteY7-4174" fmla="*/ 1602474 h 1623992"/>
                  <a:gd name="connsiteX8-4175" fmla="*/ 863072 w 1658645"/>
                  <a:gd name="connsiteY8-4176" fmla="*/ 1620889 h 1623992"/>
                  <a:gd name="connsiteX9-4177" fmla="*/ 1328796 w 1658645"/>
                  <a:gd name="connsiteY9-4178" fmla="*/ 1442991 h 1623992"/>
                  <a:gd name="connsiteX10-4179" fmla="*/ 1315611 w 1658645"/>
                  <a:gd name="connsiteY10-4180" fmla="*/ 1264887 h 1623992"/>
                  <a:gd name="connsiteX11-4181" fmla="*/ 1481164 w 1658645"/>
                  <a:gd name="connsiteY11-4182" fmla="*/ 1282256 h 1623992"/>
                  <a:gd name="connsiteX12-4183" fmla="*/ 1612810 w 1658645"/>
                  <a:gd name="connsiteY12-4184" fmla="*/ 1150611 h 1623992"/>
                  <a:gd name="connsiteX13-4185" fmla="*/ 1622546 w 1658645"/>
                  <a:gd name="connsiteY13-4186" fmla="*/ 439015 h 1623992"/>
                  <a:gd name="connsiteX14-4187" fmla="*/ 1511666 w 1658645"/>
                  <a:gd name="connsiteY14-4188" fmla="*/ 289580 h 1623992"/>
                  <a:gd name="connsiteX15-4189" fmla="*/ 1342209 w 1658645"/>
                  <a:gd name="connsiteY15-4190" fmla="*/ 327586 h 1623992"/>
                  <a:gd name="connsiteX16-4191" fmla="*/ 1367309 w 1658645"/>
                  <a:gd name="connsiteY16-4192" fmla="*/ 179283 h 1623992"/>
                  <a:gd name="connsiteX17-4193" fmla="*/ 1139242 w 1658645"/>
                  <a:gd name="connsiteY17-4194" fmla="*/ 34538 h 1623992"/>
                  <a:gd name="connsiteX18-4195" fmla="*/ 479067 w 1658645"/>
                  <a:gd name="connsiteY18-4196" fmla="*/ 15616 h 1623992"/>
                  <a:gd name="connsiteX19-4197" fmla="*/ 267734 w 1658645"/>
                  <a:gd name="connsiteY19-4198" fmla="*/ 135041 h 1623992"/>
                  <a:gd name="connsiteX20-4199" fmla="*/ 303474 w 1658645"/>
                  <a:gd name="connsiteY20-4200" fmla="*/ 332276 h 1623992"/>
                  <a:gd name="connsiteX0-4201" fmla="*/ 303474 w 1658645"/>
                  <a:gd name="connsiteY0-4202" fmla="*/ 332276 h 1626906"/>
                  <a:gd name="connsiteX1-4203" fmla="*/ 167019 w 1658645"/>
                  <a:gd name="connsiteY1-4204" fmla="*/ 283089 h 1626906"/>
                  <a:gd name="connsiteX2-4205" fmla="*/ 0 w 1658645"/>
                  <a:gd name="connsiteY2-4206" fmla="*/ 462887 h 1626906"/>
                  <a:gd name="connsiteX3-4207" fmla="*/ 8582 w 1658645"/>
                  <a:gd name="connsiteY3-4208" fmla="*/ 1049100 h 1626906"/>
                  <a:gd name="connsiteX4-4209" fmla="*/ 171829 w 1658645"/>
                  <a:gd name="connsiteY4-4210" fmla="*/ 1346300 h 1626906"/>
                  <a:gd name="connsiteX5-4211" fmla="*/ 289242 w 1658645"/>
                  <a:gd name="connsiteY5-4212" fmla="*/ 1335626 h 1626906"/>
                  <a:gd name="connsiteX6-4213" fmla="*/ 257220 w 1658645"/>
                  <a:gd name="connsiteY6-4214" fmla="*/ 1453039 h 1626906"/>
                  <a:gd name="connsiteX7-4215" fmla="*/ 413771 w 1658645"/>
                  <a:gd name="connsiteY7-4216" fmla="*/ 1602474 h 1626906"/>
                  <a:gd name="connsiteX8-4217" fmla="*/ 863072 w 1658645"/>
                  <a:gd name="connsiteY8-4218" fmla="*/ 1620889 h 1626906"/>
                  <a:gd name="connsiteX9-4219" fmla="*/ 1328796 w 1658645"/>
                  <a:gd name="connsiteY9-4220" fmla="*/ 1442991 h 1626906"/>
                  <a:gd name="connsiteX10-4221" fmla="*/ 1315611 w 1658645"/>
                  <a:gd name="connsiteY10-4222" fmla="*/ 1264887 h 1626906"/>
                  <a:gd name="connsiteX11-4223" fmla="*/ 1481164 w 1658645"/>
                  <a:gd name="connsiteY11-4224" fmla="*/ 1282256 h 1626906"/>
                  <a:gd name="connsiteX12-4225" fmla="*/ 1612810 w 1658645"/>
                  <a:gd name="connsiteY12-4226" fmla="*/ 1150611 h 1626906"/>
                  <a:gd name="connsiteX13-4227" fmla="*/ 1622546 w 1658645"/>
                  <a:gd name="connsiteY13-4228" fmla="*/ 439015 h 1626906"/>
                  <a:gd name="connsiteX14-4229" fmla="*/ 1511666 w 1658645"/>
                  <a:gd name="connsiteY14-4230" fmla="*/ 289580 h 1626906"/>
                  <a:gd name="connsiteX15-4231" fmla="*/ 1342209 w 1658645"/>
                  <a:gd name="connsiteY15-4232" fmla="*/ 327586 h 1626906"/>
                  <a:gd name="connsiteX16-4233" fmla="*/ 1367309 w 1658645"/>
                  <a:gd name="connsiteY16-4234" fmla="*/ 179283 h 1626906"/>
                  <a:gd name="connsiteX17-4235" fmla="*/ 1139242 w 1658645"/>
                  <a:gd name="connsiteY17-4236" fmla="*/ 34538 h 1626906"/>
                  <a:gd name="connsiteX18-4237" fmla="*/ 479067 w 1658645"/>
                  <a:gd name="connsiteY18-4238" fmla="*/ 15616 h 1626906"/>
                  <a:gd name="connsiteX19-4239" fmla="*/ 267734 w 1658645"/>
                  <a:gd name="connsiteY19-4240" fmla="*/ 135041 h 1626906"/>
                  <a:gd name="connsiteX20-4241" fmla="*/ 303474 w 1658645"/>
                  <a:gd name="connsiteY20-4242" fmla="*/ 332276 h 1626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58645" h="1626906">
                    <a:moveTo>
                      <a:pt x="303474" y="332276"/>
                    </a:moveTo>
                    <a:cubicBezTo>
                      <a:pt x="288972" y="341838"/>
                      <a:pt x="214179" y="291112"/>
                      <a:pt x="167019" y="283089"/>
                    </a:cubicBezTo>
                    <a:cubicBezTo>
                      <a:pt x="94598" y="289429"/>
                      <a:pt x="4595" y="303308"/>
                      <a:pt x="0" y="462887"/>
                    </a:cubicBezTo>
                    <a:cubicBezTo>
                      <a:pt x="349" y="711045"/>
                      <a:pt x="23306" y="773309"/>
                      <a:pt x="8582" y="1049100"/>
                    </a:cubicBezTo>
                    <a:cubicBezTo>
                      <a:pt x="10244" y="1116347"/>
                      <a:pt x="-655" y="1296637"/>
                      <a:pt x="171829" y="1346300"/>
                    </a:cubicBezTo>
                    <a:cubicBezTo>
                      <a:pt x="210967" y="1342742"/>
                      <a:pt x="282762" y="1306527"/>
                      <a:pt x="289242" y="1335626"/>
                    </a:cubicBezTo>
                    <a:cubicBezTo>
                      <a:pt x="278568" y="1374764"/>
                      <a:pt x="270406" y="1356123"/>
                      <a:pt x="257220" y="1453039"/>
                    </a:cubicBezTo>
                    <a:cubicBezTo>
                      <a:pt x="274235" y="1532995"/>
                      <a:pt x="296273" y="1570246"/>
                      <a:pt x="413771" y="1602474"/>
                    </a:cubicBezTo>
                    <a:cubicBezTo>
                      <a:pt x="669320" y="1626340"/>
                      <a:pt x="687910" y="1624656"/>
                      <a:pt x="863072" y="1620889"/>
                    </a:cubicBezTo>
                    <a:cubicBezTo>
                      <a:pt x="1093298" y="1644828"/>
                      <a:pt x="1297690" y="1599689"/>
                      <a:pt x="1328796" y="1442991"/>
                    </a:cubicBezTo>
                    <a:cubicBezTo>
                      <a:pt x="1338776" y="1376016"/>
                      <a:pt x="1310656" y="1274085"/>
                      <a:pt x="1315611" y="1264887"/>
                    </a:cubicBezTo>
                    <a:cubicBezTo>
                      <a:pt x="1316014" y="1232642"/>
                      <a:pt x="1410068" y="1334244"/>
                      <a:pt x="1481164" y="1282256"/>
                    </a:cubicBezTo>
                    <a:cubicBezTo>
                      <a:pt x="1534879" y="1262603"/>
                      <a:pt x="1527007" y="1278335"/>
                      <a:pt x="1612810" y="1150611"/>
                    </a:cubicBezTo>
                    <a:cubicBezTo>
                      <a:pt x="1652736" y="1075856"/>
                      <a:pt x="1687423" y="859618"/>
                      <a:pt x="1622546" y="439015"/>
                    </a:cubicBezTo>
                    <a:cubicBezTo>
                      <a:pt x="1615280" y="402304"/>
                      <a:pt x="1594129" y="325723"/>
                      <a:pt x="1511666" y="289580"/>
                    </a:cubicBezTo>
                    <a:cubicBezTo>
                      <a:pt x="1423759" y="262281"/>
                      <a:pt x="1359590" y="348566"/>
                      <a:pt x="1342209" y="327586"/>
                    </a:cubicBezTo>
                    <a:cubicBezTo>
                      <a:pt x="1316388" y="321417"/>
                      <a:pt x="1365497" y="255837"/>
                      <a:pt x="1367309" y="179283"/>
                    </a:cubicBezTo>
                    <a:cubicBezTo>
                      <a:pt x="1354173" y="122840"/>
                      <a:pt x="1306551" y="64396"/>
                      <a:pt x="1139242" y="34538"/>
                    </a:cubicBezTo>
                    <a:cubicBezTo>
                      <a:pt x="1069537" y="15910"/>
                      <a:pt x="826320" y="-21057"/>
                      <a:pt x="479067" y="15616"/>
                    </a:cubicBezTo>
                    <a:cubicBezTo>
                      <a:pt x="379478" y="35214"/>
                      <a:pt x="308139" y="71056"/>
                      <a:pt x="267734" y="135041"/>
                    </a:cubicBezTo>
                    <a:cubicBezTo>
                      <a:pt x="236989" y="235792"/>
                      <a:pt x="306966" y="296286"/>
                      <a:pt x="303474" y="332276"/>
                    </a:cubicBezTo>
                    <a:close/>
                  </a:path>
                </a:pathLst>
              </a:custGeom>
              <a:solidFill>
                <a:srgbClr val="19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p:cNvSpPr/>
              <p:nvPr/>
            </p:nvSpPr>
            <p:spPr>
              <a:xfrm>
                <a:off x="3232302" y="2671091"/>
                <a:ext cx="1104997" cy="1050295"/>
              </a:xfrm>
              <a:prstGeom prst="rect">
                <a:avLst/>
              </a:prstGeom>
            </p:spPr>
            <p:txBody>
              <a:bodyPr vert="horz" wrap="none">
                <a:spAutoFit/>
              </a:bodyPr>
              <a:lstStyle/>
              <a:p>
                <a:r>
                  <a:rPr lang="en-US" altLang="zh-CN" sz="2600" dirty="0">
                    <a:solidFill>
                      <a:schemeClr val="bg1"/>
                    </a:solidFill>
                    <a:latin typeface="汉仪太极体简" panose="02010604000101010101" pitchFamily="2" charset="-122"/>
                    <a:ea typeface="汉仪太极体简" panose="02010604000101010101" pitchFamily="2" charset="-122"/>
                  </a:rPr>
                  <a:t>04</a:t>
                </a:r>
                <a:endParaRPr lang="zh-CN" altLang="en-US" sz="2600" dirty="0">
                  <a:solidFill>
                    <a:schemeClr val="bg1"/>
                  </a:solidFill>
                  <a:latin typeface="汉仪太极体简" panose="02010604000101010101" pitchFamily="2" charset="-122"/>
                  <a:ea typeface="汉仪太极体简" panose="02010604000101010101" pitchFamily="2" charset="-122"/>
                </a:endParaRPr>
              </a:p>
            </p:txBody>
          </p:sp>
        </p:grpSp>
        <p:sp>
          <p:nvSpPr>
            <p:cNvPr id="32" name="矩形 31"/>
            <p:cNvSpPr/>
            <p:nvPr/>
          </p:nvSpPr>
          <p:spPr>
            <a:xfrm>
              <a:off x="3316362" y="5101124"/>
              <a:ext cx="2031325" cy="369332"/>
            </a:xfrm>
            <a:prstGeom prst="rect">
              <a:avLst/>
            </a:prstGeom>
          </p:spPr>
          <p:txBody>
            <a:bodyPr wrap="none">
              <a:spAutoFit/>
            </a:bodyPr>
            <a:lstStyle/>
            <a:p>
              <a:r>
                <a:rPr lang="zh-CN" altLang="en-US" dirty="0">
                  <a:cs typeface="+mn-ea"/>
                  <a:sym typeface="+mn-lt"/>
                </a:rPr>
                <a:t>儿童健康心理调理</a:t>
              </a:r>
              <a:endParaRPr lang="zh-CN" altLang="en-US" dirty="0"/>
            </a:p>
          </p:txBody>
        </p:sp>
      </p:gr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4809" y="940736"/>
            <a:ext cx="3739412" cy="2401827"/>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4756" y="3747356"/>
            <a:ext cx="3660426" cy="243174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95" y="3353296"/>
            <a:ext cx="2421769" cy="35442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heel(1)">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heel(1)">
                                      <p:cBhvr>
                                        <p:cTn id="45" dur="2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inVertical)">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96645" y="985911"/>
            <a:ext cx="3726525" cy="5329667"/>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chemeClr val="accent6">
                    <a:lumMod val="50000"/>
                  </a:schemeClr>
                </a:solidFill>
                <a:latin typeface="汉仪太极体简" panose="02010604000101010101" pitchFamily="2" charset="-122"/>
                <a:ea typeface="汉仪太极体简" panose="02010604000101010101" pitchFamily="2" charset="-122"/>
                <a:cs typeface="+mn-ea"/>
                <a:sym typeface="+mn-lt"/>
              </a:rPr>
              <a:t>休闲性夏令营</a:t>
            </a:r>
            <a:endParaRPr lang="zh-CN" altLang="en-US" sz="3400" dirty="0">
              <a:solidFill>
                <a:schemeClr val="accent6">
                  <a:lumMod val="50000"/>
                </a:schemeClr>
              </a:solidFill>
              <a:latin typeface="汉仪太极体简" panose="02010604000101010101" pitchFamily="2" charset="-122"/>
              <a:ea typeface="汉仪太极体简" panose="02010604000101010101" pitchFamily="2" charset="-122"/>
              <a:cs typeface="+mn-ea"/>
              <a:sym typeface="+mn-lt"/>
            </a:endParaRPr>
          </a:p>
        </p:txBody>
      </p:sp>
      <p:sp>
        <p:nvSpPr>
          <p:cNvPr id="4" name="矩形 3"/>
          <p:cNvSpPr/>
          <p:nvPr/>
        </p:nvSpPr>
        <p:spPr>
          <a:xfrm>
            <a:off x="6684233" y="1470005"/>
            <a:ext cx="3151347" cy="2951449"/>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以原始自然环境为载体，陶冶孩子情操，释放压力。</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在活动过程中加入简单的团队活动，使孩子建立团队意识。</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dirty="0">
                <a:solidFill>
                  <a:schemeClr val="tx1">
                    <a:lumMod val="75000"/>
                    <a:lumOff val="25000"/>
                  </a:schemeClr>
                </a:solidFill>
                <a:cs typeface="+mn-ea"/>
                <a:sym typeface="+mn-lt"/>
              </a:rPr>
              <a:t>消除孩子自私心理，拓宽思维提升个人做人魅力。</a:t>
            </a:r>
            <a:endParaRPr lang="zh-CN" altLang="en-US" dirty="0">
              <a:solidFill>
                <a:schemeClr val="tx1">
                  <a:lumMod val="75000"/>
                  <a:lumOff val="25000"/>
                </a:schemeClr>
              </a:solidFill>
              <a:cs typeface="+mn-ea"/>
              <a:sym typeface="+mn-lt"/>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87" y="1334074"/>
            <a:ext cx="3143065" cy="2290599"/>
          </a:xfrm>
          <a:prstGeom prst="rect">
            <a:avLst/>
          </a:prstGeom>
          <a:ln>
            <a:noFill/>
          </a:ln>
          <a:effectLst>
            <a:softEdge rad="112500"/>
          </a:effectLst>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8024" y="3605143"/>
            <a:ext cx="3361031" cy="2317581"/>
          </a:xfrm>
          <a:prstGeom prst="rect">
            <a:avLst/>
          </a:prstGeom>
          <a:ln>
            <a:noFill/>
          </a:ln>
          <a:effectLst>
            <a:softEdge rad="112500"/>
          </a:effectLst>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060" y="3637706"/>
            <a:ext cx="4356012" cy="43560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69039" y="3272810"/>
            <a:ext cx="2955870" cy="2127559"/>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特殊目的性夏令营</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9" name="矩形 8"/>
          <p:cNvSpPr/>
          <p:nvPr/>
        </p:nvSpPr>
        <p:spPr>
          <a:xfrm>
            <a:off x="5069025" y="1824733"/>
            <a:ext cx="1595309"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军训夏令营</a:t>
            </a:r>
            <a:endParaRPr lang="zh-CN" altLang="en-US" sz="2200" b="1" dirty="0">
              <a:solidFill>
                <a:schemeClr val="tx1">
                  <a:lumMod val="75000"/>
                  <a:lumOff val="25000"/>
                </a:schemeClr>
              </a:solidFill>
            </a:endParaRPr>
          </a:p>
        </p:txBody>
      </p:sp>
      <p:sp>
        <p:nvSpPr>
          <p:cNvPr id="11" name="矩形 10"/>
          <p:cNvSpPr/>
          <p:nvPr/>
        </p:nvSpPr>
        <p:spPr>
          <a:xfrm>
            <a:off x="8879242" y="1801328"/>
            <a:ext cx="1595309"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减肥夏令营</a:t>
            </a:r>
            <a:endParaRPr lang="zh-CN" altLang="en-US" sz="2200" b="1" dirty="0">
              <a:solidFill>
                <a:schemeClr val="tx1">
                  <a:lumMod val="75000"/>
                  <a:lumOff val="25000"/>
                </a:schemeClr>
              </a:solidFill>
            </a:endParaRPr>
          </a:p>
        </p:txBody>
      </p:sp>
      <p:sp>
        <p:nvSpPr>
          <p:cNvPr id="13" name="矩形 12"/>
          <p:cNvSpPr/>
          <p:nvPr/>
        </p:nvSpPr>
        <p:spPr>
          <a:xfrm>
            <a:off x="6667191" y="4171494"/>
            <a:ext cx="2159566" cy="430887"/>
          </a:xfrm>
          <a:prstGeom prst="rect">
            <a:avLst/>
          </a:prstGeom>
        </p:spPr>
        <p:txBody>
          <a:bodyPr wrap="none">
            <a:spAutoFit/>
          </a:bodyPr>
          <a:lstStyle/>
          <a:p>
            <a:r>
              <a:rPr lang="zh-CN" altLang="en-US" sz="2200" b="1" dirty="0">
                <a:solidFill>
                  <a:schemeClr val="tx1">
                    <a:lumMod val="75000"/>
                    <a:lumOff val="25000"/>
                  </a:schemeClr>
                </a:solidFill>
                <a:cs typeface="+mn-ea"/>
                <a:sym typeface="+mn-lt"/>
              </a:rPr>
              <a:t>商业媒体夏令营</a:t>
            </a:r>
            <a:endParaRPr lang="zh-CN" altLang="en-US" sz="2200" b="1" dirty="0">
              <a:solidFill>
                <a:schemeClr val="tx1">
                  <a:lumMod val="75000"/>
                  <a:lumOff val="25000"/>
                </a:schemeClr>
              </a:solidFill>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0" y="2813317"/>
            <a:ext cx="4045366" cy="4166755"/>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3117" y="976396"/>
            <a:ext cx="2527123" cy="2127559"/>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5957" y="1040159"/>
            <a:ext cx="2527123" cy="2127559"/>
          </a:xfrm>
          <a:prstGeom prst="rect">
            <a:avLst/>
          </a:prstGeom>
        </p:spPr>
      </p:pic>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44572" y="4686300"/>
            <a:ext cx="2488376" cy="24883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Entry_1">
            <a:hlinkClick r:id="rId1" action="ppaction://hlinksldjump"/>
          </p:cNvPr>
          <p:cNvSpPr txBox="1">
            <a:spLocks noChangeArrowheads="1"/>
          </p:cNvSpPr>
          <p:nvPr>
            <p:custDataLst>
              <p:tags r:id="rId2"/>
            </p:custDataLst>
          </p:nvPr>
        </p:nvSpPr>
        <p:spPr bwMode="auto">
          <a:xfrm>
            <a:off x="1115724" y="254305"/>
            <a:ext cx="509076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儿童拓展夏令营收费标准</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4" name="矩形 3"/>
          <p:cNvSpPr/>
          <p:nvPr/>
        </p:nvSpPr>
        <p:spPr>
          <a:xfrm>
            <a:off x="6553768" y="2576523"/>
            <a:ext cx="3741420" cy="1704954"/>
          </a:xfrm>
          <a:prstGeom prst="rect">
            <a:avLst/>
          </a:prstGeom>
        </p:spPr>
        <p:txBody>
          <a:bodyPr wrap="square">
            <a:spAutoFit/>
          </a:bodyPr>
          <a:lstStyle/>
          <a:p>
            <a:pPr>
              <a:lnSpc>
                <a:spcPct val="150000"/>
              </a:lnSpc>
            </a:pPr>
            <a:r>
              <a:rPr lang="en-US" altLang="zh-CN" b="1" dirty="0">
                <a:solidFill>
                  <a:schemeClr val="tx1">
                    <a:lumMod val="75000"/>
                    <a:lumOff val="25000"/>
                  </a:schemeClr>
                </a:solidFill>
                <a:cs typeface="+mn-ea"/>
                <a:sym typeface="+mn-lt"/>
              </a:rPr>
              <a:t>1.A</a:t>
            </a:r>
            <a:r>
              <a:rPr lang="zh-CN" altLang="en-US" b="1" dirty="0">
                <a:solidFill>
                  <a:schemeClr val="tx1">
                    <a:lumMod val="75000"/>
                    <a:lumOff val="25000"/>
                  </a:schemeClr>
                </a:solidFill>
                <a:cs typeface="+mn-ea"/>
                <a:sym typeface="+mn-lt"/>
              </a:rPr>
              <a:t>套</a:t>
            </a:r>
            <a:r>
              <a:rPr lang="en-US" altLang="zh-CN" b="1" dirty="0">
                <a:solidFill>
                  <a:schemeClr val="tx1">
                    <a:lumMod val="75000"/>
                    <a:lumOff val="25000"/>
                  </a:schemeClr>
                </a:solidFill>
                <a:cs typeface="+mn-ea"/>
                <a:sym typeface="+mn-lt"/>
              </a:rPr>
              <a:t>1600</a:t>
            </a:r>
            <a:r>
              <a:rPr lang="zh-CN" altLang="en-US" b="1" dirty="0">
                <a:solidFill>
                  <a:schemeClr val="tx1">
                    <a:lumMod val="75000"/>
                    <a:lumOff val="25000"/>
                  </a:schemeClr>
                </a:solidFill>
                <a:cs typeface="+mn-ea"/>
                <a:sym typeface="+mn-lt"/>
              </a:rPr>
              <a:t>元</a:t>
            </a: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人（</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天</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夜）</a:t>
            </a:r>
            <a:endParaRPr lang="zh-CN" altLang="en-US" b="1" dirty="0">
              <a:solidFill>
                <a:schemeClr val="tx1">
                  <a:lumMod val="75000"/>
                  <a:lumOff val="25000"/>
                </a:schemeClr>
              </a:solidFill>
              <a:cs typeface="+mn-ea"/>
              <a:sym typeface="+mn-lt"/>
            </a:endParaRPr>
          </a:p>
          <a:p>
            <a:pPr>
              <a:lnSpc>
                <a:spcPct val="150000"/>
              </a:lnSpc>
            </a:pPr>
            <a:r>
              <a:rPr lang="en-US" altLang="zh-CN" b="1" dirty="0">
                <a:solidFill>
                  <a:schemeClr val="tx1">
                    <a:lumMod val="75000"/>
                    <a:lumOff val="25000"/>
                  </a:schemeClr>
                </a:solidFill>
                <a:cs typeface="+mn-ea"/>
                <a:sym typeface="+mn-lt"/>
              </a:rPr>
              <a:t>2.B</a:t>
            </a:r>
            <a:r>
              <a:rPr lang="zh-CN" altLang="en-US" b="1" dirty="0">
                <a:solidFill>
                  <a:schemeClr val="tx1">
                    <a:lumMod val="75000"/>
                    <a:lumOff val="25000"/>
                  </a:schemeClr>
                </a:solidFill>
                <a:cs typeface="+mn-ea"/>
                <a:sym typeface="+mn-lt"/>
              </a:rPr>
              <a:t>套</a:t>
            </a:r>
            <a:r>
              <a:rPr lang="en-US" altLang="zh-CN" b="1" dirty="0">
                <a:solidFill>
                  <a:schemeClr val="tx1">
                    <a:lumMod val="75000"/>
                    <a:lumOff val="25000"/>
                  </a:schemeClr>
                </a:solidFill>
                <a:cs typeface="+mn-ea"/>
                <a:sym typeface="+mn-lt"/>
              </a:rPr>
              <a:t>1600</a:t>
            </a:r>
            <a:r>
              <a:rPr lang="zh-CN" altLang="en-US" b="1" dirty="0">
                <a:solidFill>
                  <a:schemeClr val="tx1">
                    <a:lumMod val="75000"/>
                    <a:lumOff val="25000"/>
                  </a:schemeClr>
                </a:solidFill>
                <a:cs typeface="+mn-ea"/>
                <a:sym typeface="+mn-lt"/>
              </a:rPr>
              <a:t>元</a:t>
            </a: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人（</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天</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夜）</a:t>
            </a:r>
            <a:endParaRPr lang="zh-CN" altLang="en-US" b="1" dirty="0">
              <a:solidFill>
                <a:schemeClr val="tx1">
                  <a:lumMod val="75000"/>
                  <a:lumOff val="25000"/>
                </a:schemeClr>
              </a:solidFill>
              <a:cs typeface="+mn-ea"/>
              <a:sym typeface="+mn-lt"/>
            </a:endParaRPr>
          </a:p>
          <a:p>
            <a:pPr>
              <a:lnSpc>
                <a:spcPct val="150000"/>
              </a:lnSpc>
            </a:pPr>
            <a:r>
              <a:rPr lang="en-US" altLang="zh-CN" b="1" dirty="0">
                <a:solidFill>
                  <a:schemeClr val="tx1">
                    <a:lumMod val="75000"/>
                    <a:lumOff val="25000"/>
                  </a:schemeClr>
                </a:solidFill>
                <a:cs typeface="+mn-ea"/>
                <a:sym typeface="+mn-lt"/>
              </a:rPr>
              <a:t>3.C</a:t>
            </a:r>
            <a:r>
              <a:rPr lang="zh-CN" altLang="en-US" b="1" dirty="0">
                <a:solidFill>
                  <a:schemeClr val="tx1">
                    <a:lumMod val="75000"/>
                    <a:lumOff val="25000"/>
                  </a:schemeClr>
                </a:solidFill>
                <a:cs typeface="+mn-ea"/>
                <a:sym typeface="+mn-lt"/>
              </a:rPr>
              <a:t>套</a:t>
            </a:r>
            <a:r>
              <a:rPr lang="en-US" altLang="zh-CN" b="1" dirty="0">
                <a:solidFill>
                  <a:schemeClr val="tx1">
                    <a:lumMod val="75000"/>
                    <a:lumOff val="25000"/>
                  </a:schemeClr>
                </a:solidFill>
                <a:cs typeface="+mn-ea"/>
                <a:sym typeface="+mn-lt"/>
              </a:rPr>
              <a:t>1100</a:t>
            </a:r>
            <a:r>
              <a:rPr lang="zh-CN" altLang="en-US" b="1" dirty="0">
                <a:solidFill>
                  <a:schemeClr val="tx1">
                    <a:lumMod val="75000"/>
                    <a:lumOff val="25000"/>
                  </a:schemeClr>
                </a:solidFill>
                <a:cs typeface="+mn-ea"/>
                <a:sym typeface="+mn-lt"/>
              </a:rPr>
              <a:t>元</a:t>
            </a: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人（</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天</a:t>
            </a:r>
            <a:r>
              <a:rPr lang="en-US" altLang="zh-CN" b="1" dirty="0">
                <a:solidFill>
                  <a:schemeClr val="tx1">
                    <a:lumMod val="75000"/>
                    <a:lumOff val="25000"/>
                  </a:schemeClr>
                </a:solidFill>
                <a:cs typeface="+mn-ea"/>
                <a:sym typeface="+mn-lt"/>
              </a:rPr>
              <a:t>5</a:t>
            </a:r>
            <a:r>
              <a:rPr lang="zh-CN" altLang="en-US" b="1" dirty="0">
                <a:solidFill>
                  <a:schemeClr val="tx1">
                    <a:lumMod val="75000"/>
                    <a:lumOff val="25000"/>
                  </a:schemeClr>
                </a:solidFill>
                <a:cs typeface="+mn-ea"/>
                <a:sym typeface="+mn-lt"/>
              </a:rPr>
              <a:t>夜）</a:t>
            </a:r>
            <a:endParaRPr lang="zh-CN" altLang="en-US" b="1" dirty="0">
              <a:solidFill>
                <a:schemeClr val="tx1">
                  <a:lumMod val="75000"/>
                  <a:lumOff val="25000"/>
                </a:schemeClr>
              </a:solidFill>
              <a:cs typeface="+mn-ea"/>
              <a:sym typeface="+mn-lt"/>
            </a:endParaRPr>
          </a:p>
          <a:p>
            <a:pPr>
              <a:lnSpc>
                <a:spcPct val="150000"/>
              </a:lnSpc>
            </a:pPr>
            <a:r>
              <a:rPr lang="en-US" altLang="zh-CN" b="1" dirty="0">
                <a:solidFill>
                  <a:schemeClr val="tx1">
                    <a:lumMod val="75000"/>
                    <a:lumOff val="25000"/>
                  </a:schemeClr>
                </a:solidFill>
                <a:cs typeface="+mn-ea"/>
                <a:sym typeface="+mn-lt"/>
              </a:rPr>
              <a:t>4.D</a:t>
            </a:r>
            <a:r>
              <a:rPr lang="zh-CN" altLang="en-US" b="1" dirty="0">
                <a:solidFill>
                  <a:schemeClr val="tx1">
                    <a:lumMod val="75000"/>
                    <a:lumOff val="25000"/>
                  </a:schemeClr>
                </a:solidFill>
                <a:cs typeface="+mn-ea"/>
                <a:sym typeface="+mn-lt"/>
              </a:rPr>
              <a:t>套待定</a:t>
            </a:r>
            <a:endParaRPr lang="zh-CN" altLang="en-US" b="1" dirty="0">
              <a:solidFill>
                <a:schemeClr val="tx1">
                  <a:lumMod val="75000"/>
                  <a:lumOff val="25000"/>
                </a:schemeClr>
              </a:solidFill>
              <a:cs typeface="+mn-ea"/>
              <a:sym typeface="+mn-lt"/>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905" y="2167972"/>
            <a:ext cx="4636811" cy="2300669"/>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3067" y="1871125"/>
            <a:ext cx="4636811" cy="3623799"/>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50" y="4468641"/>
            <a:ext cx="4636811" cy="33214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47107" y="-325872"/>
            <a:ext cx="3415888" cy="3415888"/>
          </a:xfrm>
          <a:prstGeom prst="rect">
            <a:avLst/>
          </a:pr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269" y="715612"/>
            <a:ext cx="3624724" cy="3624724"/>
          </a:xfrm>
          <a:prstGeom prst="rect">
            <a:avLst/>
          </a:pr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14" y="-548478"/>
            <a:ext cx="4022411" cy="4022411"/>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524" y="2398816"/>
            <a:ext cx="5099339" cy="5099339"/>
          </a:xfrm>
          <a:prstGeom prst="rect">
            <a:avLst/>
          </a:prstGeom>
        </p:spPr>
      </p:pic>
      <p:sp>
        <p:nvSpPr>
          <p:cNvPr id="35" name="MH_Entry_1">
            <a:hlinkClick r:id="rId5" action="ppaction://hlinksldjump"/>
          </p:cNvPr>
          <p:cNvSpPr txBox="1">
            <a:spLocks noChangeArrowheads="1"/>
          </p:cNvSpPr>
          <p:nvPr>
            <p:custDataLst>
              <p:tags r:id="rId6"/>
            </p:custDataLst>
          </p:nvPr>
        </p:nvSpPr>
        <p:spPr bwMode="auto">
          <a:xfrm>
            <a:off x="3806570" y="3431248"/>
            <a:ext cx="4293001"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rPr>
              <a:t>活动安排</a:t>
            </a:r>
            <a:endPar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7417" y="4727038"/>
            <a:ext cx="2130962" cy="2130962"/>
          </a:xfrm>
          <a:prstGeom prst="rect">
            <a:avLst/>
          </a:prstGeom>
        </p:spPr>
      </p:pic>
      <p:sp>
        <p:nvSpPr>
          <p:cNvPr id="43" name="矩形 42"/>
          <p:cNvSpPr/>
          <p:nvPr/>
        </p:nvSpPr>
        <p:spPr>
          <a:xfrm>
            <a:off x="5551821" y="2204538"/>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03</a:t>
            </a:r>
            <a:endParaRPr lang="zh-CN" altLang="en-US" sz="3000" b="1" dirty="0">
              <a:latin typeface="+mn-ea"/>
            </a:endParaRPr>
          </a:p>
        </p:txBody>
      </p:sp>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3187" y="2554711"/>
            <a:ext cx="5715000" cy="5715000"/>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007" y="-571099"/>
            <a:ext cx="4546472" cy="45464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randombar(horizontal)">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69886" y="1333596"/>
            <a:ext cx="4427987" cy="4427987"/>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4" y="254305"/>
            <a:ext cx="509076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开机仪式</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6" name="矩形 5"/>
          <p:cNvSpPr/>
          <p:nvPr/>
        </p:nvSpPr>
        <p:spPr>
          <a:xfrm>
            <a:off x="6857999" y="2695112"/>
            <a:ext cx="2926082" cy="1704954"/>
          </a:xfrm>
          <a:prstGeom prst="rect">
            <a:avLst/>
          </a:prstGeom>
        </p:spPr>
        <p:txBody>
          <a:bodyPr wrap="square">
            <a:spAutoFit/>
          </a:bodyPr>
          <a:lstStyle/>
          <a:p>
            <a:pPr>
              <a:lnSpc>
                <a:spcPct val="150000"/>
              </a:lnSpc>
            </a:pPr>
            <a:r>
              <a:rPr lang="zh-CN" altLang="zh-CN" dirty="0">
                <a:solidFill>
                  <a:schemeClr val="tx1">
                    <a:lumMod val="75000"/>
                    <a:lumOff val="25000"/>
                  </a:schemeClr>
                </a:solidFill>
                <a:cs typeface="+mn-ea"/>
                <a:sym typeface="+mn-lt"/>
              </a:rPr>
              <a:t>1</a:t>
            </a:r>
            <a:r>
              <a:rPr lang="en-US" altLang="zh-CN" dirty="0">
                <a:solidFill>
                  <a:schemeClr val="tx1">
                    <a:lumMod val="75000"/>
                    <a:lumOff val="25000"/>
                  </a:schemeClr>
                </a:solidFill>
                <a:cs typeface="+mn-ea"/>
                <a:sym typeface="+mn-lt"/>
              </a:rPr>
              <a:t>.由主办方代表讲话，宣布拓展体验夏令营开营</a:t>
            </a:r>
            <a:r>
              <a:rPr lang="zh-CN" altLang="en-US" dirty="0">
                <a:solidFill>
                  <a:schemeClr val="tx1">
                    <a:lumMod val="75000"/>
                    <a:lumOff val="25000"/>
                  </a:schemeClr>
                </a:solidFill>
                <a:cs typeface="+mn-ea"/>
                <a:sym typeface="+mn-lt"/>
              </a:rPr>
              <a:t>。</a:t>
            </a:r>
            <a:endParaRPr lang="zh-CN" altLang="zh-CN" dirty="0">
              <a:solidFill>
                <a:schemeClr val="tx1">
                  <a:lumMod val="75000"/>
                  <a:lumOff val="25000"/>
                </a:schemeClr>
              </a:solidFill>
              <a:cs typeface="+mn-ea"/>
              <a:sym typeface="+mn-lt"/>
            </a:endParaRPr>
          </a:p>
          <a:p>
            <a:pPr>
              <a:lnSpc>
                <a:spcPct val="150000"/>
              </a:lnSpc>
            </a:pPr>
            <a:r>
              <a:rPr lang="zh-CN" altLang="zh-CN" dirty="0">
                <a:solidFill>
                  <a:schemeClr val="tx1">
                    <a:lumMod val="75000"/>
                    <a:lumOff val="25000"/>
                  </a:schemeClr>
                </a:solidFill>
                <a:cs typeface="+mn-ea"/>
                <a:sym typeface="+mn-lt"/>
              </a:rPr>
              <a:t>2</a:t>
            </a:r>
            <a:r>
              <a:rPr lang="en-US" altLang="zh-CN" dirty="0">
                <a:solidFill>
                  <a:schemeClr val="tx1">
                    <a:lumMod val="75000"/>
                    <a:lumOff val="25000"/>
                  </a:schemeClr>
                </a:solidFill>
                <a:cs typeface="+mn-ea"/>
                <a:sym typeface="+mn-lt"/>
              </a:rPr>
              <a:t>.</a:t>
            </a:r>
            <a:r>
              <a:rPr lang="zh-CN" altLang="zh-CN" dirty="0">
                <a:solidFill>
                  <a:schemeClr val="tx1">
                    <a:lumMod val="75000"/>
                    <a:lumOff val="25000"/>
                  </a:schemeClr>
                </a:solidFill>
                <a:cs typeface="+mn-ea"/>
                <a:sym typeface="+mn-lt"/>
              </a:rPr>
              <a:t>营</a:t>
            </a:r>
            <a:r>
              <a:rPr lang="en-US" altLang="zh-CN" dirty="0">
                <a:solidFill>
                  <a:schemeClr val="tx1">
                    <a:lumMod val="75000"/>
                    <a:lumOff val="25000"/>
                  </a:schemeClr>
                </a:solidFill>
                <a:cs typeface="+mn-ea"/>
                <a:sym typeface="+mn-lt"/>
              </a:rPr>
              <a:t>员代表讲话、宣誓。</a:t>
            </a:r>
            <a:endParaRPr lang="zh-CN" altLang="zh-CN" dirty="0">
              <a:solidFill>
                <a:schemeClr val="tx1">
                  <a:lumMod val="75000"/>
                  <a:lumOff val="25000"/>
                </a:schemeClr>
              </a:solidFill>
              <a:cs typeface="+mn-ea"/>
              <a:sym typeface="+mn-lt"/>
            </a:endParaRPr>
          </a:p>
          <a:p>
            <a:pPr>
              <a:lnSpc>
                <a:spcPct val="150000"/>
              </a:lnSpc>
            </a:pPr>
            <a:r>
              <a:rPr lang="zh-CN" altLang="zh-CN" dirty="0">
                <a:solidFill>
                  <a:schemeClr val="tx1">
                    <a:lumMod val="75000"/>
                    <a:lumOff val="25000"/>
                  </a:schemeClr>
                </a:solidFill>
                <a:cs typeface="+mn-ea"/>
                <a:sym typeface="+mn-lt"/>
              </a:rPr>
              <a:t>3</a:t>
            </a:r>
            <a:r>
              <a:rPr lang="en-US" altLang="zh-CN" dirty="0">
                <a:solidFill>
                  <a:schemeClr val="tx1">
                    <a:lumMod val="75000"/>
                    <a:lumOff val="25000"/>
                  </a:schemeClr>
                </a:solidFill>
                <a:cs typeface="+mn-ea"/>
                <a:sym typeface="+mn-lt"/>
              </a:rPr>
              <a:t>.</a:t>
            </a:r>
            <a:r>
              <a:rPr lang="zh-CN" altLang="zh-CN" dirty="0">
                <a:solidFill>
                  <a:schemeClr val="tx1">
                    <a:lumMod val="75000"/>
                    <a:lumOff val="25000"/>
                  </a:schemeClr>
                </a:solidFill>
                <a:cs typeface="+mn-ea"/>
                <a:sym typeface="+mn-lt"/>
              </a:rPr>
              <a:t>全</a:t>
            </a:r>
            <a:r>
              <a:rPr lang="en-US" altLang="zh-CN" dirty="0">
                <a:solidFill>
                  <a:schemeClr val="tx1">
                    <a:lumMod val="75000"/>
                    <a:lumOff val="25000"/>
                  </a:schemeClr>
                </a:solidFill>
                <a:cs typeface="+mn-ea"/>
                <a:sym typeface="+mn-lt"/>
              </a:rPr>
              <a:t>体营员放飞气球</a:t>
            </a:r>
            <a:endParaRPr lang="zh-CN" altLang="zh-CN" dirty="0">
              <a:solidFill>
                <a:schemeClr val="tx1">
                  <a:lumMod val="75000"/>
                  <a:lumOff val="25000"/>
                </a:schemeClr>
              </a:solidFill>
              <a:cs typeface="+mn-ea"/>
              <a:sym typeface="+mn-lt"/>
            </a:endParaRPr>
          </a:p>
        </p:txBody>
      </p:sp>
      <p:sp>
        <p:nvSpPr>
          <p:cNvPr id="9" name="矩形 8"/>
          <p:cNvSpPr/>
          <p:nvPr/>
        </p:nvSpPr>
        <p:spPr>
          <a:xfrm>
            <a:off x="1153472" y="1436466"/>
            <a:ext cx="4202621" cy="1289456"/>
          </a:xfrm>
          <a:prstGeom prst="rect">
            <a:avLst/>
          </a:prstGeom>
        </p:spPr>
        <p:txBody>
          <a:bodyPr wrap="square">
            <a:spAutoFit/>
          </a:bodyPr>
          <a:lstStyle/>
          <a:p>
            <a:pPr>
              <a:lnSpc>
                <a:spcPct val="150000"/>
              </a:lnSpc>
            </a:pPr>
            <a:r>
              <a:rPr lang="zh-CN" altLang="zh-CN" b="1" dirty="0">
                <a:solidFill>
                  <a:schemeClr val="tx1">
                    <a:lumMod val="85000"/>
                    <a:lumOff val="15000"/>
                  </a:schemeClr>
                </a:solidFill>
                <a:cs typeface="+mn-ea"/>
                <a:sym typeface="+mn-lt"/>
              </a:rPr>
              <a:t>20</a:t>
            </a:r>
            <a:r>
              <a:rPr lang="en-US" altLang="zh-CN" b="1" dirty="0">
                <a:solidFill>
                  <a:schemeClr val="tx1">
                    <a:lumMod val="85000"/>
                    <a:lumOff val="15000"/>
                  </a:schemeClr>
                </a:solidFill>
                <a:cs typeface="+mn-ea"/>
                <a:sym typeface="+mn-lt"/>
              </a:rPr>
              <a:t>18</a:t>
            </a:r>
            <a:r>
              <a:rPr lang="zh-CN" altLang="zh-CN" b="1" dirty="0">
                <a:solidFill>
                  <a:schemeClr val="tx1">
                    <a:lumMod val="85000"/>
                    <a:lumOff val="15000"/>
                  </a:schemeClr>
                </a:solidFill>
                <a:cs typeface="+mn-ea"/>
                <a:sym typeface="+mn-lt"/>
              </a:rPr>
              <a:t>年</a:t>
            </a:r>
            <a:r>
              <a:rPr lang="en-US" altLang="zh-CN" b="1" dirty="0">
                <a:solidFill>
                  <a:schemeClr val="tx1">
                    <a:lumMod val="85000"/>
                    <a:lumOff val="15000"/>
                  </a:schemeClr>
                </a:solidFill>
                <a:cs typeface="+mn-ea"/>
                <a:sym typeface="+mn-lt"/>
              </a:rPr>
              <a:t>7月20日早6点于亚贸大厦门前，列队集合。届时有媒体摄像报道，</a:t>
            </a:r>
            <a:r>
              <a:rPr lang="zh-CN" altLang="zh-CN" b="1" dirty="0">
                <a:solidFill>
                  <a:schemeClr val="tx1">
                    <a:lumMod val="85000"/>
                    <a:lumOff val="15000"/>
                  </a:schemeClr>
                </a:solidFill>
                <a:cs typeface="+mn-ea"/>
                <a:sym typeface="+mn-lt"/>
              </a:rPr>
              <a:t>同</a:t>
            </a:r>
            <a:r>
              <a:rPr lang="en-US" altLang="zh-CN" b="1" dirty="0">
                <a:solidFill>
                  <a:schemeClr val="tx1">
                    <a:lumMod val="85000"/>
                    <a:lumOff val="15000"/>
                  </a:schemeClr>
                </a:solidFill>
                <a:cs typeface="+mn-ea"/>
                <a:sym typeface="+mn-lt"/>
              </a:rPr>
              <a:t>时我方将有专业的摄像师进行全程摄像。</a:t>
            </a:r>
            <a:endParaRPr lang="zh-CN" altLang="zh-CN" b="1" dirty="0">
              <a:solidFill>
                <a:schemeClr val="tx1">
                  <a:lumMod val="85000"/>
                  <a:lumOff val="15000"/>
                </a:schemeClr>
              </a:solidFill>
              <a:cs typeface="+mn-ea"/>
              <a:sym typeface="+mn-lt"/>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46556">
            <a:off x="1390053" y="3268919"/>
            <a:ext cx="4044393" cy="269560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heel(1)">
                                      <p:cBhvr>
                                        <p:cTn id="2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679528" y="254305"/>
            <a:ext cx="6210652" cy="8147053"/>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活动日程（五天五夜）</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10" name="MH_Entry_1">
            <a:hlinkClick r:id="rId2" action="ppaction://hlinksldjump"/>
          </p:cNvPr>
          <p:cNvSpPr txBox="1">
            <a:spLocks noChangeArrowheads="1"/>
          </p:cNvSpPr>
          <p:nvPr>
            <p:custDataLst>
              <p:tags r:id="rId4"/>
            </p:custDataLst>
          </p:nvPr>
        </p:nvSpPr>
        <p:spPr bwMode="auto">
          <a:xfrm>
            <a:off x="1402510" y="2875764"/>
            <a:ext cx="204657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月</a:t>
            </a:r>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16</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日</a:t>
            </a:r>
            <a:endPar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endParaRPr>
          </a:p>
        </p:txBody>
      </p:sp>
      <p:sp>
        <p:nvSpPr>
          <p:cNvPr id="4" name="矩形 3"/>
          <p:cNvSpPr/>
          <p:nvPr/>
        </p:nvSpPr>
        <p:spPr>
          <a:xfrm>
            <a:off x="5171418" y="1939350"/>
            <a:ext cx="5512427" cy="3416320"/>
          </a:xfrm>
          <a:prstGeom prst="rect">
            <a:avLst/>
          </a:prstGeom>
        </p:spPr>
        <p:txBody>
          <a:bodyPr wrap="square">
            <a:spAutoFit/>
          </a:bodyPr>
          <a:lstStyle/>
          <a:p>
            <a:pPr marL="342900" indent="-342900">
              <a:buFont typeface="Wingdings" panose="05000000000000000000" pitchFamily="2" charset="2"/>
              <a:buChar char="u"/>
            </a:pPr>
            <a:r>
              <a:rPr lang="zh-CN" altLang="en-US" dirty="0">
                <a:solidFill>
                  <a:schemeClr val="tx1">
                    <a:lumMod val="75000"/>
                    <a:lumOff val="25000"/>
                  </a:schemeClr>
                </a:solidFill>
                <a:cs typeface="+mn-ea"/>
                <a:sym typeface="+mn-lt"/>
              </a:rPr>
              <a:t>早</a:t>
            </a:r>
            <a:r>
              <a:rPr lang="en-US" altLang="zh-CN" dirty="0">
                <a:solidFill>
                  <a:schemeClr val="tx1">
                    <a:lumMod val="75000"/>
                    <a:lumOff val="25000"/>
                  </a:schemeClr>
                </a:solidFill>
                <a:cs typeface="+mn-ea"/>
                <a:sym typeface="+mn-lt"/>
              </a:rPr>
              <a:t>6</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乘车由盘锦出发，赴沈阳。约</a:t>
            </a:r>
            <a:r>
              <a:rPr lang="en-US" altLang="zh-CN" dirty="0">
                <a:solidFill>
                  <a:schemeClr val="tx1">
                    <a:lumMod val="75000"/>
                    <a:lumOff val="25000"/>
                  </a:schemeClr>
                </a:solidFill>
                <a:cs typeface="+mn-ea"/>
                <a:sym typeface="+mn-lt"/>
              </a:rPr>
              <a:t>25</a:t>
            </a:r>
            <a:r>
              <a:rPr lang="zh-CN" altLang="en-US" dirty="0">
                <a:solidFill>
                  <a:schemeClr val="tx1">
                    <a:lumMod val="75000"/>
                    <a:lumOff val="25000"/>
                  </a:schemeClr>
                </a:solidFill>
                <a:cs typeface="+mn-ea"/>
                <a:sym typeface="+mn-lt"/>
              </a:rPr>
              <a:t>小时之后抵达沈阳海底世界。</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11</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00</a:t>
            </a:r>
            <a:r>
              <a:rPr lang="zh-CN" altLang="en-US" dirty="0">
                <a:solidFill>
                  <a:schemeClr val="tx1">
                    <a:lumMod val="75000"/>
                    <a:lumOff val="25000"/>
                  </a:schemeClr>
                </a:solidFill>
                <a:cs typeface="+mn-ea"/>
                <a:sym typeface="+mn-lt"/>
              </a:rPr>
              <a:t>乘车赴本溪平顶山原始森林拓展基地</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12</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00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13</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抵达基地，午餐、休息</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13</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14</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讲课拓展起源、分队、团队组建</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13</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17</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拓展项目一一背摔</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空中抓杠</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17</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18</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搭建帐篷一一如帐篷不足（男生住帐篷、女生住火炕）</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18</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19</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a:t>
            </a:r>
            <a:r>
              <a:rPr lang="zh-CN" altLang="en-US" dirty="0">
                <a:solidFill>
                  <a:schemeClr val="tx1">
                    <a:lumMod val="75000"/>
                    <a:lumOff val="25000"/>
                  </a:schemeClr>
                </a:solidFill>
                <a:cs typeface="+mn-ea"/>
                <a:sym typeface="+mn-lt"/>
              </a:rPr>
              <a:t>晚餐</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20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00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21</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00</a:t>
            </a:r>
            <a:r>
              <a:rPr lang="zh-CN" altLang="en-US" dirty="0">
                <a:solidFill>
                  <a:schemeClr val="tx1">
                    <a:lumMod val="75000"/>
                    <a:lumOff val="25000"/>
                  </a:schemeClr>
                </a:solidFill>
                <a:cs typeface="+mn-ea"/>
                <a:sym typeface="+mn-lt"/>
              </a:rPr>
              <a:t>自由活动</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写一篇去海洋世界的心得体会</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r>
              <a:rPr lang="en-US" altLang="zh-CN" dirty="0">
                <a:solidFill>
                  <a:schemeClr val="tx1">
                    <a:lumMod val="75000"/>
                    <a:lumOff val="25000"/>
                  </a:schemeClr>
                </a:solidFill>
                <a:cs typeface="+mn-ea"/>
                <a:sym typeface="+mn-lt"/>
              </a:rPr>
              <a:t>21:00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22:00</a:t>
            </a:r>
            <a:r>
              <a:rPr lang="zh-CN" altLang="en-US" dirty="0">
                <a:solidFill>
                  <a:schemeClr val="tx1">
                    <a:lumMod val="75000"/>
                    <a:lumOff val="25000"/>
                  </a:schemeClr>
                </a:solidFill>
                <a:cs typeface="+mn-ea"/>
                <a:sym typeface="+mn-lt"/>
              </a:rPr>
              <a:t>洗漱、休息</a:t>
            </a:r>
            <a:endParaRPr lang="zh-CN" altLang="zh-CN" dirty="0">
              <a:solidFill>
                <a:schemeClr val="tx1">
                  <a:lumMod val="75000"/>
                  <a:lumOff val="25000"/>
                </a:schemeClr>
              </a:solidFill>
              <a:cs typeface="+mn-ea"/>
              <a:sym typeface="+mn-lt"/>
            </a:endParaRP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8655" y="1312420"/>
            <a:ext cx="6305575" cy="46701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39548" y="173435"/>
            <a:ext cx="6210652" cy="8147053"/>
          </a:xfrm>
          <a:prstGeom prst="rect">
            <a:avLst/>
          </a:prstGeom>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8655" y="1312420"/>
            <a:ext cx="6305575" cy="4670180"/>
          </a:xfrm>
          <a:prstGeom prst="rect">
            <a:avLst/>
          </a:prstGeom>
        </p:spPr>
      </p:pic>
      <p:sp>
        <p:nvSpPr>
          <p:cNvPr id="8" name="MH_Entry_1">
            <a:hlinkClick r:id="rId3" action="ppaction://hlinksldjump"/>
          </p:cNvPr>
          <p:cNvSpPr txBox="1">
            <a:spLocks noChangeArrowheads="1"/>
          </p:cNvSpPr>
          <p:nvPr>
            <p:custDataLst>
              <p:tags r:id="rId4"/>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活动日程（五天五夜）</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10" name="MH_Entry_1">
            <a:hlinkClick r:id="rId3" action="ppaction://hlinksldjump"/>
          </p:cNvPr>
          <p:cNvSpPr txBox="1">
            <a:spLocks noChangeArrowheads="1"/>
          </p:cNvSpPr>
          <p:nvPr>
            <p:custDataLst>
              <p:tags r:id="rId5"/>
            </p:custDataLst>
          </p:nvPr>
        </p:nvSpPr>
        <p:spPr bwMode="auto">
          <a:xfrm>
            <a:off x="1362411" y="2738425"/>
            <a:ext cx="204657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月</a:t>
            </a:r>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17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日</a:t>
            </a:r>
            <a:endPar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endParaRPr>
          </a:p>
        </p:txBody>
      </p:sp>
      <p:sp>
        <p:nvSpPr>
          <p:cNvPr id="4" name="矩形 3"/>
          <p:cNvSpPr/>
          <p:nvPr/>
        </p:nvSpPr>
        <p:spPr>
          <a:xfrm>
            <a:off x="5171418" y="1985070"/>
            <a:ext cx="5512427" cy="3416320"/>
          </a:xfrm>
          <a:prstGeom prst="rect">
            <a:avLst/>
          </a:prstGeom>
        </p:spPr>
        <p:txBody>
          <a:bodyPr wrap="square">
            <a:spAutoFit/>
          </a:bodyPr>
          <a:lstStyle/>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6:30—7:00</a:t>
            </a:r>
            <a:r>
              <a:rPr lang="zh-CN" altLang="en-US" dirty="0">
                <a:solidFill>
                  <a:schemeClr val="tx1">
                    <a:lumMod val="75000"/>
                    <a:lumOff val="25000"/>
                  </a:schemeClr>
                </a:solidFill>
                <a:cs typeface="+mn-ea"/>
                <a:sym typeface="+mn-lt"/>
              </a:rPr>
              <a:t>起床洗漱</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7:00—7:30</a:t>
            </a:r>
            <a:r>
              <a:rPr lang="zh-CN" altLang="en-US" dirty="0">
                <a:solidFill>
                  <a:schemeClr val="tx1">
                    <a:lumMod val="75000"/>
                    <a:lumOff val="25000"/>
                  </a:schemeClr>
                </a:solidFill>
                <a:cs typeface="+mn-ea"/>
                <a:sym typeface="+mn-lt"/>
              </a:rPr>
              <a:t>晨练</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7:30—8:00</a:t>
            </a:r>
            <a:r>
              <a:rPr lang="zh-CN" altLang="en-US" dirty="0">
                <a:solidFill>
                  <a:schemeClr val="tx1">
                    <a:lumMod val="75000"/>
                    <a:lumOff val="25000"/>
                  </a:schemeClr>
                </a:solidFill>
                <a:cs typeface="+mn-ea"/>
                <a:sym typeface="+mn-lt"/>
              </a:rPr>
              <a:t>早餐</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8:30—12:00</a:t>
            </a:r>
            <a:r>
              <a:rPr lang="zh-CN" altLang="en-US" dirty="0">
                <a:solidFill>
                  <a:schemeClr val="tx1">
                    <a:lumMod val="75000"/>
                    <a:lumOff val="25000"/>
                  </a:schemeClr>
                </a:solidFill>
                <a:cs typeface="+mn-ea"/>
                <a:sym typeface="+mn-lt"/>
              </a:rPr>
              <a:t>拓展训练</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8:30-10:00</a:t>
            </a:r>
            <a:r>
              <a:rPr lang="zh-CN" altLang="en-US" dirty="0">
                <a:solidFill>
                  <a:schemeClr val="tx1">
                    <a:lumMod val="75000"/>
                    <a:lumOff val="25000"/>
                  </a:schemeClr>
                </a:solidFill>
                <a:cs typeface="+mn-ea"/>
                <a:sym typeface="+mn-lt"/>
              </a:rPr>
              <a:t>讲课；</a:t>
            </a:r>
            <a:r>
              <a:rPr lang="en-US" altLang="zh-CN" dirty="0">
                <a:solidFill>
                  <a:schemeClr val="tx1">
                    <a:lumMod val="75000"/>
                    <a:lumOff val="25000"/>
                  </a:schemeClr>
                </a:solidFill>
                <a:cs typeface="+mn-ea"/>
                <a:sym typeface="+mn-lt"/>
              </a:rPr>
              <a:t>10</a:t>
            </a: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30-12:00</a:t>
            </a:r>
            <a:r>
              <a:rPr lang="zh-CN" altLang="en-US" dirty="0">
                <a:solidFill>
                  <a:schemeClr val="tx1">
                    <a:lumMod val="75000"/>
                    <a:lumOff val="25000"/>
                  </a:schemeClr>
                </a:solidFill>
                <a:cs typeface="+mn-ea"/>
                <a:sym typeface="+mn-lt"/>
              </a:rPr>
              <a:t>生死连心桥）</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12:00—14:00</a:t>
            </a:r>
            <a:r>
              <a:rPr lang="zh-CN" altLang="en-US" dirty="0">
                <a:solidFill>
                  <a:schemeClr val="tx1">
                    <a:lumMod val="75000"/>
                    <a:lumOff val="25000"/>
                  </a:schemeClr>
                </a:solidFill>
                <a:cs typeface="+mn-ea"/>
                <a:sym typeface="+mn-lt"/>
              </a:rPr>
              <a:t>午饭午休</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14:00—17:00</a:t>
            </a:r>
            <a:r>
              <a:rPr lang="zh-CN" altLang="en-US" dirty="0">
                <a:solidFill>
                  <a:schemeClr val="tx1">
                    <a:lumMod val="75000"/>
                    <a:lumOff val="25000"/>
                  </a:schemeClr>
                </a:solidFill>
                <a:cs typeface="+mn-ea"/>
                <a:sym typeface="+mn-lt"/>
              </a:rPr>
              <a:t>拓展项目（高空绳子网</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过沼泽）</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17:00—19:00</a:t>
            </a:r>
            <a:r>
              <a:rPr lang="zh-CN" altLang="en-US" dirty="0">
                <a:solidFill>
                  <a:schemeClr val="tx1">
                    <a:lumMod val="75000"/>
                    <a:lumOff val="25000"/>
                  </a:schemeClr>
                </a:solidFill>
                <a:cs typeface="+mn-ea"/>
                <a:sym typeface="+mn-lt"/>
              </a:rPr>
              <a:t>晚饭休息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19:00—21:00</a:t>
            </a:r>
            <a:r>
              <a:rPr lang="zh-CN" altLang="en-US" dirty="0">
                <a:solidFill>
                  <a:schemeClr val="tx1">
                    <a:lumMod val="75000"/>
                    <a:lumOff val="25000"/>
                  </a:schemeClr>
                </a:solidFill>
                <a:cs typeface="+mn-ea"/>
                <a:sym typeface="+mn-lt"/>
              </a:rPr>
              <a:t>晚课（一天的回顾与分享）</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21:00—22:00</a:t>
            </a:r>
            <a:r>
              <a:rPr lang="zh-CN" altLang="en-US" dirty="0">
                <a:solidFill>
                  <a:schemeClr val="tx1">
                    <a:lumMod val="75000"/>
                    <a:lumOff val="25000"/>
                  </a:schemeClr>
                </a:solidFill>
                <a:cs typeface="+mn-ea"/>
                <a:sym typeface="+mn-lt"/>
              </a:rPr>
              <a:t>洗漱休息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22:00</a:t>
            </a:r>
            <a:r>
              <a:rPr lang="zh-CN" altLang="en-US" dirty="0">
                <a:solidFill>
                  <a:schemeClr val="tx1">
                    <a:lumMod val="75000"/>
                    <a:lumOff val="25000"/>
                  </a:schemeClr>
                </a:solidFill>
                <a:cs typeface="+mn-ea"/>
                <a:sym typeface="+mn-lt"/>
              </a:rPr>
              <a:t>吹哨休息</a:t>
            </a:r>
            <a:endParaRPr lang="zh-CN" altLang="en-US" dirty="0">
              <a:solidFill>
                <a:schemeClr val="tx1">
                  <a:lumMod val="75000"/>
                  <a:lumOff val="25000"/>
                </a:schemeClr>
              </a:solidFill>
              <a:cs typeface="+mn-ea"/>
              <a:sym typeface="+mn-lt"/>
            </a:endParaRPr>
          </a:p>
          <a:p>
            <a:pPr marL="342900" indent="-342900">
              <a:buFont typeface="Wingdings" panose="05000000000000000000" pitchFamily="2" charset="2"/>
              <a:buChar char="u"/>
            </a:pPr>
            <a:endParaRPr lang="zh-CN" altLang="zh-CN"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39548" y="173435"/>
            <a:ext cx="6210652" cy="8147053"/>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活动日程（五天五夜）</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4" name="矩形 3"/>
          <p:cNvSpPr/>
          <p:nvPr/>
        </p:nvSpPr>
        <p:spPr>
          <a:xfrm>
            <a:off x="5171418" y="1985070"/>
            <a:ext cx="5512427" cy="3416320"/>
          </a:xfrm>
          <a:prstGeom prst="rect">
            <a:avLst/>
          </a:prstGeom>
        </p:spPr>
        <p:txBody>
          <a:bodyPr wrap="square">
            <a:spAutoFit/>
          </a:bodyPr>
          <a:lstStyle/>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6:30—7:00</a:t>
            </a:r>
            <a:r>
              <a:rPr lang="zh-CN" altLang="en-US" dirty="0">
                <a:solidFill>
                  <a:schemeClr val="tx1">
                    <a:lumMod val="75000"/>
                    <a:lumOff val="25000"/>
                  </a:schemeClr>
                </a:solidFill>
                <a:cs typeface="+mn-ea"/>
                <a:sym typeface="+mn-lt"/>
              </a:rPr>
              <a:t>起床洗漱</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7:00—7:30</a:t>
            </a:r>
            <a:r>
              <a:rPr lang="zh-CN" altLang="en-US" dirty="0">
                <a:solidFill>
                  <a:schemeClr val="tx1">
                    <a:lumMod val="75000"/>
                    <a:lumOff val="25000"/>
                  </a:schemeClr>
                </a:solidFill>
                <a:cs typeface="+mn-ea"/>
                <a:sym typeface="+mn-lt"/>
              </a:rPr>
              <a:t>晨练</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7:30—8:00</a:t>
            </a:r>
            <a:r>
              <a:rPr lang="zh-CN" altLang="en-US" dirty="0">
                <a:solidFill>
                  <a:schemeClr val="tx1">
                    <a:lumMod val="75000"/>
                    <a:lumOff val="25000"/>
                  </a:schemeClr>
                </a:solidFill>
                <a:cs typeface="+mn-ea"/>
                <a:sym typeface="+mn-lt"/>
              </a:rPr>
              <a:t>早餐</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8:30—12:00</a:t>
            </a:r>
            <a:r>
              <a:rPr lang="zh-CN" altLang="en-US" dirty="0">
                <a:solidFill>
                  <a:schemeClr val="tx1">
                    <a:lumMod val="75000"/>
                    <a:lumOff val="25000"/>
                  </a:schemeClr>
                </a:solidFill>
                <a:cs typeface="+mn-ea"/>
                <a:sym typeface="+mn-lt"/>
              </a:rPr>
              <a:t>拓展训练（野外求生课程</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缅甸桥</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齐眉棍）</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12:00—14:00</a:t>
            </a:r>
            <a:r>
              <a:rPr lang="zh-CN" altLang="en-US" dirty="0">
                <a:solidFill>
                  <a:schemeClr val="tx1">
                    <a:lumMod val="75000"/>
                    <a:lumOff val="25000"/>
                  </a:schemeClr>
                </a:solidFill>
                <a:cs typeface="+mn-ea"/>
                <a:sym typeface="+mn-lt"/>
              </a:rPr>
              <a:t>午饭午休</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14:00—17:30</a:t>
            </a:r>
            <a:r>
              <a:rPr lang="zh-CN" altLang="en-US" dirty="0">
                <a:solidFill>
                  <a:schemeClr val="tx1">
                    <a:lumMod val="75000"/>
                    <a:lumOff val="25000"/>
                  </a:schemeClr>
                </a:solidFill>
                <a:cs typeface="+mn-ea"/>
                <a:sym typeface="+mn-lt"/>
              </a:rPr>
              <a:t>拓展项目（露营课程</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悬崖逃生）</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18:00—19:30</a:t>
            </a:r>
            <a:r>
              <a:rPr lang="zh-CN" altLang="en-US" dirty="0">
                <a:solidFill>
                  <a:schemeClr val="tx1">
                    <a:lumMod val="75000"/>
                    <a:lumOff val="25000"/>
                  </a:schemeClr>
                </a:solidFill>
                <a:cs typeface="+mn-ea"/>
                <a:sym typeface="+mn-lt"/>
              </a:rPr>
              <a:t>晚饭休息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19:30—21:00</a:t>
            </a:r>
            <a:r>
              <a:rPr lang="zh-CN" altLang="en-US" dirty="0">
                <a:solidFill>
                  <a:schemeClr val="tx1">
                    <a:lumMod val="75000"/>
                    <a:lumOff val="25000"/>
                  </a:schemeClr>
                </a:solidFill>
                <a:cs typeface="+mn-ea"/>
                <a:sym typeface="+mn-lt"/>
              </a:rPr>
              <a:t>晚课（野外定向课程之指南针、地图、罗盘定向）</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21:00—22:00</a:t>
            </a:r>
            <a:r>
              <a:rPr lang="zh-CN" altLang="en-US" dirty="0">
                <a:solidFill>
                  <a:schemeClr val="tx1">
                    <a:lumMod val="75000"/>
                    <a:lumOff val="25000"/>
                  </a:schemeClr>
                </a:solidFill>
                <a:cs typeface="+mn-ea"/>
                <a:sym typeface="+mn-lt"/>
              </a:rPr>
              <a:t>洗漱休息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22:00</a:t>
            </a:r>
            <a:r>
              <a:rPr lang="zh-CN" altLang="en-US" dirty="0">
                <a:solidFill>
                  <a:schemeClr val="tx1">
                    <a:lumMod val="75000"/>
                    <a:lumOff val="25000"/>
                  </a:schemeClr>
                </a:solidFill>
                <a:cs typeface="+mn-ea"/>
                <a:sym typeface="+mn-lt"/>
              </a:rPr>
              <a:t>吹哨休息</a:t>
            </a:r>
            <a:endParaRPr lang="zh-CN" altLang="en-US" dirty="0">
              <a:solidFill>
                <a:schemeClr val="tx1">
                  <a:lumMod val="75000"/>
                  <a:lumOff val="25000"/>
                </a:schemeClr>
              </a:solidFill>
              <a:cs typeface="+mn-ea"/>
              <a:sym typeface="+mn-lt"/>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655" y="1312420"/>
            <a:ext cx="6305575" cy="4670180"/>
          </a:xfrm>
          <a:prstGeom prst="rect">
            <a:avLst/>
          </a:prstGeom>
        </p:spPr>
      </p:pic>
      <p:sp>
        <p:nvSpPr>
          <p:cNvPr id="13" name="MH_Entry_1">
            <a:hlinkClick r:id="rId2" action="ppaction://hlinksldjump"/>
          </p:cNvPr>
          <p:cNvSpPr txBox="1">
            <a:spLocks noChangeArrowheads="1"/>
          </p:cNvSpPr>
          <p:nvPr>
            <p:custDataLst>
              <p:tags r:id="rId5"/>
            </p:custDataLst>
          </p:nvPr>
        </p:nvSpPr>
        <p:spPr bwMode="auto">
          <a:xfrm>
            <a:off x="1362411" y="2738425"/>
            <a:ext cx="204657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月</a:t>
            </a:r>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18</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日</a:t>
            </a:r>
            <a:endPar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39548" y="173435"/>
            <a:ext cx="6210652" cy="8147053"/>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活动日程（五天五夜）</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4" name="矩形 3"/>
          <p:cNvSpPr/>
          <p:nvPr/>
        </p:nvSpPr>
        <p:spPr>
          <a:xfrm>
            <a:off x="5171418" y="1962210"/>
            <a:ext cx="5512427" cy="3693319"/>
          </a:xfrm>
          <a:prstGeom prst="rect">
            <a:avLst/>
          </a:prstGeom>
        </p:spPr>
        <p:txBody>
          <a:bodyPr wrap="square">
            <a:spAutoFit/>
          </a:bodyPr>
          <a:lstStyle/>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6:30—7:00</a:t>
            </a:r>
            <a:r>
              <a:rPr lang="zh-CN" altLang="en-US" dirty="0">
                <a:solidFill>
                  <a:schemeClr val="tx1">
                    <a:lumMod val="75000"/>
                    <a:lumOff val="25000"/>
                  </a:schemeClr>
                </a:solidFill>
                <a:cs typeface="+mn-ea"/>
                <a:sym typeface="+mn-lt"/>
              </a:rPr>
              <a:t>起床洗漱</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7:00—7:30</a:t>
            </a:r>
            <a:r>
              <a:rPr lang="zh-CN" altLang="en-US" dirty="0">
                <a:solidFill>
                  <a:schemeClr val="tx1">
                    <a:lumMod val="75000"/>
                    <a:lumOff val="25000"/>
                  </a:schemeClr>
                </a:solidFill>
                <a:cs typeface="+mn-ea"/>
                <a:sym typeface="+mn-lt"/>
              </a:rPr>
              <a:t>晨练</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7:30—8:00</a:t>
            </a:r>
            <a:r>
              <a:rPr lang="zh-CN" altLang="en-US" dirty="0">
                <a:solidFill>
                  <a:schemeClr val="tx1">
                    <a:lumMod val="75000"/>
                    <a:lumOff val="25000"/>
                  </a:schemeClr>
                </a:solidFill>
                <a:cs typeface="+mn-ea"/>
                <a:sym typeface="+mn-lt"/>
              </a:rPr>
              <a:t>早餐</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8:30—12:00</a:t>
            </a:r>
            <a:r>
              <a:rPr lang="zh-CN" altLang="en-US" dirty="0">
                <a:solidFill>
                  <a:schemeClr val="tx1">
                    <a:lumMod val="75000"/>
                    <a:lumOff val="25000"/>
                  </a:schemeClr>
                </a:solidFill>
                <a:cs typeface="+mn-ea"/>
                <a:sym typeface="+mn-lt"/>
              </a:rPr>
              <a:t>拓展训练（钢索桥</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高空极限溜索）</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12:00—14:00</a:t>
            </a:r>
            <a:r>
              <a:rPr lang="zh-CN" altLang="en-US" dirty="0">
                <a:solidFill>
                  <a:schemeClr val="tx1">
                    <a:lumMod val="75000"/>
                    <a:lumOff val="25000"/>
                  </a:schemeClr>
                </a:solidFill>
                <a:cs typeface="+mn-ea"/>
                <a:sym typeface="+mn-lt"/>
              </a:rPr>
              <a:t>午饭午休</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14:00—17:30</a:t>
            </a:r>
            <a:r>
              <a:rPr lang="zh-CN" altLang="en-US" dirty="0">
                <a:solidFill>
                  <a:schemeClr val="tx1">
                    <a:lumMod val="75000"/>
                    <a:lumOff val="25000"/>
                  </a:schemeClr>
                </a:solidFill>
                <a:cs typeface="+mn-ea"/>
                <a:sym typeface="+mn-lt"/>
              </a:rPr>
              <a:t>拓展项目（野外灶台搭建</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野外给养课程</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野外水处理课程）</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18:00—19:30</a:t>
            </a:r>
            <a:r>
              <a:rPr lang="zh-CN" altLang="en-US" dirty="0">
                <a:solidFill>
                  <a:schemeClr val="tx1">
                    <a:lumMod val="75000"/>
                    <a:lumOff val="25000"/>
                  </a:schemeClr>
                </a:solidFill>
                <a:cs typeface="+mn-ea"/>
                <a:sym typeface="+mn-lt"/>
              </a:rPr>
              <a:t>晚饭休息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19:30—21:00</a:t>
            </a:r>
            <a:r>
              <a:rPr lang="zh-CN" altLang="en-US" dirty="0">
                <a:solidFill>
                  <a:schemeClr val="tx1">
                    <a:lumMod val="75000"/>
                    <a:lumOff val="25000"/>
                  </a:schemeClr>
                </a:solidFill>
                <a:cs typeface="+mn-ea"/>
                <a:sym typeface="+mn-lt"/>
              </a:rPr>
              <a:t>晚课（野外避害课程</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野外定向课程之徒手定向）</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21:00—22:00</a:t>
            </a:r>
            <a:r>
              <a:rPr lang="zh-CN" altLang="en-US" dirty="0">
                <a:solidFill>
                  <a:schemeClr val="tx1">
                    <a:lumMod val="75000"/>
                    <a:lumOff val="25000"/>
                  </a:schemeClr>
                </a:solidFill>
                <a:cs typeface="+mn-ea"/>
                <a:sym typeface="+mn-lt"/>
              </a:rPr>
              <a:t>洗漱休息</a:t>
            </a:r>
            <a:endParaRPr lang="en-US" altLang="zh-CN" dirty="0">
              <a:solidFill>
                <a:schemeClr val="tx1">
                  <a:lumMod val="75000"/>
                  <a:lumOff val="25000"/>
                </a:schemeClr>
              </a:solidFill>
              <a:cs typeface="+mn-ea"/>
              <a:sym typeface="+mn-lt"/>
            </a:endParaRPr>
          </a:p>
          <a:p>
            <a:pPr marL="285750" indent="-285750">
              <a:buFont typeface="Wingdings" panose="05000000000000000000" pitchFamily="2" charset="2"/>
              <a:buChar char="u"/>
            </a:pPr>
            <a:r>
              <a:rPr lang="en-US" altLang="zh-CN" dirty="0">
                <a:solidFill>
                  <a:schemeClr val="tx1">
                    <a:lumMod val="75000"/>
                    <a:lumOff val="25000"/>
                  </a:schemeClr>
                </a:solidFill>
                <a:cs typeface="+mn-ea"/>
                <a:sym typeface="+mn-lt"/>
              </a:rPr>
              <a:t>22:00</a:t>
            </a:r>
            <a:r>
              <a:rPr lang="zh-CN" altLang="en-US" dirty="0">
                <a:solidFill>
                  <a:schemeClr val="tx1">
                    <a:lumMod val="75000"/>
                    <a:lumOff val="25000"/>
                  </a:schemeClr>
                </a:solidFill>
                <a:cs typeface="+mn-ea"/>
                <a:sym typeface="+mn-lt"/>
              </a:rPr>
              <a:t>吹哨休息</a:t>
            </a:r>
            <a:endParaRPr lang="zh-CN" altLang="en-US" dirty="0">
              <a:solidFill>
                <a:schemeClr val="tx1">
                  <a:lumMod val="75000"/>
                  <a:lumOff val="25000"/>
                </a:schemeClr>
              </a:solidFill>
              <a:cs typeface="+mn-ea"/>
              <a:sym typeface="+mn-lt"/>
            </a:endParaRPr>
          </a:p>
          <a:p>
            <a:pPr marL="285750" indent="-285750">
              <a:buFont typeface="Wingdings" panose="05000000000000000000" pitchFamily="2" charset="2"/>
              <a:buChar char="u"/>
            </a:pPr>
            <a:endParaRPr lang="zh-CN" altLang="en-US" dirty="0">
              <a:solidFill>
                <a:schemeClr val="tx1">
                  <a:lumMod val="75000"/>
                  <a:lumOff val="25000"/>
                </a:schemeClr>
              </a:solidFill>
              <a:cs typeface="+mn-ea"/>
              <a:sym typeface="+mn-lt"/>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655" y="1312420"/>
            <a:ext cx="6305575" cy="4670180"/>
          </a:xfrm>
          <a:prstGeom prst="rect">
            <a:avLst/>
          </a:prstGeom>
        </p:spPr>
      </p:pic>
      <p:sp>
        <p:nvSpPr>
          <p:cNvPr id="16" name="MH_Entry_1">
            <a:hlinkClick r:id="rId2" action="ppaction://hlinksldjump"/>
          </p:cNvPr>
          <p:cNvSpPr txBox="1">
            <a:spLocks noChangeArrowheads="1"/>
          </p:cNvSpPr>
          <p:nvPr>
            <p:custDataLst>
              <p:tags r:id="rId5"/>
            </p:custDataLst>
          </p:nvPr>
        </p:nvSpPr>
        <p:spPr bwMode="auto">
          <a:xfrm>
            <a:off x="1362411" y="2738425"/>
            <a:ext cx="204657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月</a:t>
            </a:r>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19</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日</a:t>
            </a:r>
            <a:endPar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39548" y="173435"/>
            <a:ext cx="6210652" cy="8147053"/>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活动日程（五天五夜）</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4" name="矩形 3"/>
          <p:cNvSpPr/>
          <p:nvPr/>
        </p:nvSpPr>
        <p:spPr>
          <a:xfrm>
            <a:off x="5551813" y="2486965"/>
            <a:ext cx="5512427" cy="2534027"/>
          </a:xfrm>
          <a:prstGeom prst="rect">
            <a:avLst/>
          </a:prstGeom>
        </p:spPr>
        <p:txBody>
          <a:bodyPr wrap="square">
            <a:spAutoFit/>
          </a:bodyPr>
          <a:lstStyle/>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cs typeface="+mn-ea"/>
                <a:sym typeface="+mn-lt"/>
              </a:rPr>
              <a:t>6:30—7:30</a:t>
            </a:r>
            <a:r>
              <a:rPr lang="zh-CN" altLang="en-US" dirty="0">
                <a:solidFill>
                  <a:schemeClr val="tx1">
                    <a:lumMod val="75000"/>
                    <a:lumOff val="25000"/>
                  </a:schemeClr>
                </a:solidFill>
                <a:cs typeface="+mn-ea"/>
                <a:sym typeface="+mn-lt"/>
              </a:rPr>
              <a:t>起床洗漱早餐</a:t>
            </a:r>
            <a:endParaRPr lang="en-US" altLang="zh-CN"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cs typeface="+mn-ea"/>
                <a:sym typeface="+mn-lt"/>
              </a:rPr>
              <a:t>7:30—9:00</a:t>
            </a:r>
            <a:r>
              <a:rPr lang="zh-CN" altLang="en-US" dirty="0">
                <a:solidFill>
                  <a:schemeClr val="tx1">
                    <a:lumMod val="75000"/>
                    <a:lumOff val="25000"/>
                  </a:schemeClr>
                </a:solidFill>
                <a:cs typeface="+mn-ea"/>
                <a:sym typeface="+mn-lt"/>
              </a:rPr>
              <a:t>乘车赴大冰沟</a:t>
            </a:r>
            <a:endParaRPr lang="en-US" altLang="zh-CN"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cs typeface="+mn-ea"/>
                <a:sym typeface="+mn-lt"/>
              </a:rPr>
              <a:t>8:00—15:30</a:t>
            </a:r>
            <a:r>
              <a:rPr lang="zh-CN" altLang="en-US" dirty="0">
                <a:solidFill>
                  <a:schemeClr val="tx1">
                    <a:lumMod val="75000"/>
                    <a:lumOff val="25000"/>
                  </a:schemeClr>
                </a:solidFill>
                <a:cs typeface="+mn-ea"/>
                <a:sym typeface="+mn-lt"/>
              </a:rPr>
              <a:t>进行森林穿越，游泳</a:t>
            </a:r>
            <a:endParaRPr lang="en-US" altLang="zh-CN"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cs typeface="+mn-ea"/>
                <a:sym typeface="+mn-lt"/>
              </a:rPr>
              <a:t>16:00—19:00</a:t>
            </a:r>
            <a:r>
              <a:rPr lang="zh-CN" altLang="en-US" dirty="0">
                <a:solidFill>
                  <a:schemeClr val="tx1">
                    <a:lumMod val="75000"/>
                    <a:lumOff val="25000"/>
                  </a:schemeClr>
                </a:solidFill>
                <a:cs typeface="+mn-ea"/>
                <a:sym typeface="+mn-lt"/>
              </a:rPr>
              <a:t>乘车返回</a:t>
            </a:r>
            <a:endParaRPr lang="en-US" altLang="zh-CN"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en-US" altLang="zh-CN" dirty="0">
                <a:solidFill>
                  <a:schemeClr val="tx1">
                    <a:lumMod val="75000"/>
                    <a:lumOff val="25000"/>
                  </a:schemeClr>
                </a:solidFill>
                <a:cs typeface="+mn-ea"/>
                <a:sym typeface="+mn-lt"/>
              </a:rPr>
              <a:t>19:00—19:30</a:t>
            </a:r>
            <a:r>
              <a:rPr lang="zh-CN" altLang="en-US" dirty="0">
                <a:solidFill>
                  <a:schemeClr val="tx1">
                    <a:lumMod val="75000"/>
                    <a:lumOff val="25000"/>
                  </a:schemeClr>
                </a:solidFill>
                <a:cs typeface="+mn-ea"/>
                <a:sym typeface="+mn-lt"/>
              </a:rPr>
              <a:t>闭营仪式</a:t>
            </a:r>
            <a:endParaRPr lang="zh-CN" altLang="en-US"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endParaRPr lang="zh-CN" altLang="en-US" dirty="0">
              <a:solidFill>
                <a:schemeClr val="tx1">
                  <a:lumMod val="75000"/>
                  <a:lumOff val="25000"/>
                </a:schemeClr>
              </a:solidFill>
              <a:cs typeface="+mn-ea"/>
              <a:sym typeface="+mn-lt"/>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655" y="1312420"/>
            <a:ext cx="6305575" cy="4670180"/>
          </a:xfrm>
          <a:prstGeom prst="rect">
            <a:avLst/>
          </a:prstGeom>
        </p:spPr>
      </p:pic>
      <p:sp>
        <p:nvSpPr>
          <p:cNvPr id="13" name="MH_Entry_1">
            <a:hlinkClick r:id="rId2" action="ppaction://hlinksldjump"/>
          </p:cNvPr>
          <p:cNvSpPr txBox="1">
            <a:spLocks noChangeArrowheads="1"/>
          </p:cNvSpPr>
          <p:nvPr>
            <p:custDataLst>
              <p:tags r:id="rId5"/>
            </p:custDataLst>
          </p:nvPr>
        </p:nvSpPr>
        <p:spPr bwMode="auto">
          <a:xfrm>
            <a:off x="1362411" y="2738425"/>
            <a:ext cx="2046575"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7</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月</a:t>
            </a:r>
            <a:r>
              <a:rPr lang="en-US" altLang="zh-CN" sz="3400" dirty="0">
                <a:solidFill>
                  <a:schemeClr val="bg1"/>
                </a:solidFill>
                <a:latin typeface="汉仪太极体简" panose="02010604000101010101" pitchFamily="2" charset="-122"/>
                <a:ea typeface="汉仪太极体简" panose="02010604000101010101" pitchFamily="2" charset="-122"/>
                <a:cs typeface="+mn-ea"/>
                <a:sym typeface="+mn-lt"/>
              </a:rPr>
              <a:t>20</a:t>
            </a:r>
            <a:r>
              <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rPr>
              <a:t>日</a:t>
            </a:r>
            <a:endParaRPr lang="zh-CN" altLang="en-US" sz="3400" dirty="0">
              <a:solidFill>
                <a:schemeClr val="bg1"/>
              </a:solidFill>
              <a:latin typeface="汉仪太极体简" panose="02010604000101010101" pitchFamily="2" charset="-122"/>
              <a:ea typeface="汉仪太极体简" panose="0201060400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47107" y="-325872"/>
            <a:ext cx="3415888" cy="3415888"/>
          </a:xfrm>
          <a:prstGeom prst="rect">
            <a:avLst/>
          </a:pr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5269" y="715612"/>
            <a:ext cx="3624724" cy="3624724"/>
          </a:xfrm>
          <a:prstGeom prst="rect">
            <a:avLst/>
          </a:pr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414" y="-548478"/>
            <a:ext cx="4022411" cy="4022411"/>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524" y="2398816"/>
            <a:ext cx="5099339" cy="5099339"/>
          </a:xfrm>
          <a:prstGeom prst="rect">
            <a:avLst/>
          </a:prstGeom>
        </p:spPr>
      </p:pic>
      <p:sp>
        <p:nvSpPr>
          <p:cNvPr id="35" name="MH_Entry_1">
            <a:hlinkClick r:id="rId5" action="ppaction://hlinksldjump"/>
          </p:cNvPr>
          <p:cNvSpPr txBox="1">
            <a:spLocks noChangeArrowheads="1"/>
          </p:cNvSpPr>
          <p:nvPr>
            <p:custDataLst>
              <p:tags r:id="rId6"/>
            </p:custDataLst>
          </p:nvPr>
        </p:nvSpPr>
        <p:spPr bwMode="auto">
          <a:xfrm>
            <a:off x="3806570" y="3431248"/>
            <a:ext cx="4293001"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rPr>
              <a:t>安全知识与自救</a:t>
            </a:r>
            <a:endParaRPr lang="zh-CN" altLang="en-US" sz="4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7417" y="4727038"/>
            <a:ext cx="2130962" cy="2130962"/>
          </a:xfrm>
          <a:prstGeom prst="rect">
            <a:avLst/>
          </a:prstGeom>
        </p:spPr>
      </p:pic>
      <p:sp>
        <p:nvSpPr>
          <p:cNvPr id="43" name="矩形 42"/>
          <p:cNvSpPr/>
          <p:nvPr/>
        </p:nvSpPr>
        <p:spPr>
          <a:xfrm>
            <a:off x="5551821" y="2204538"/>
            <a:ext cx="747190" cy="614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latin typeface="+mn-ea"/>
              </a:rPr>
              <a:t>04</a:t>
            </a:r>
            <a:endParaRPr lang="zh-CN" altLang="en-US" sz="3000" b="1" dirty="0">
              <a:latin typeface="+mn-ea"/>
            </a:endParaRPr>
          </a:p>
        </p:txBody>
      </p:sp>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3187" y="2554711"/>
            <a:ext cx="5715000" cy="5715000"/>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8007" y="-571099"/>
            <a:ext cx="4546472" cy="45464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circle(in)">
                                      <p:cBhvr>
                                        <p:cTn id="7" dur="20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randombar(horizontal)">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anim calcmode="lin" valueType="num">
                                      <p:cBhvr>
                                        <p:cTn id="40" dur="1000" fill="hold"/>
                                        <p:tgtEl>
                                          <p:spTgt spid="42"/>
                                        </p:tgtEl>
                                        <p:attrNameLst>
                                          <p:attrName>ppt_x</p:attrName>
                                        </p:attrNameLst>
                                      </p:cBhvr>
                                      <p:tavLst>
                                        <p:tav tm="0">
                                          <p:val>
                                            <p:strVal val="#ppt_x"/>
                                          </p:val>
                                        </p:tav>
                                        <p:tav tm="100000">
                                          <p:val>
                                            <p:strVal val="#ppt_x"/>
                                          </p:val>
                                        </p:tav>
                                      </p:tavLst>
                                    </p:anim>
                                    <p:anim calcmode="lin" valueType="num">
                                      <p:cBhvr>
                                        <p:cTn id="4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8719" y="1521494"/>
            <a:ext cx="3550963" cy="5240900"/>
          </a:xfrm>
          <a:prstGeom prst="rect">
            <a:avLst/>
          </a:prstGeom>
        </p:spPr>
      </p:pic>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76703" y="1521494"/>
            <a:ext cx="3550963" cy="5240900"/>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基本安全知识</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6" name="矩形: 圆角 5"/>
          <p:cNvSpPr/>
          <p:nvPr/>
        </p:nvSpPr>
        <p:spPr>
          <a:xfrm>
            <a:off x="1650334" y="1901344"/>
            <a:ext cx="1439670" cy="407516"/>
          </a:xfrm>
          <a:prstGeom prst="roundRect">
            <a:avLst/>
          </a:prstGeom>
          <a:solidFill>
            <a:srgbClr val="1972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昆虫叮咬</a:t>
            </a:r>
            <a:endParaRPr lang="zh-CN" altLang="en-US" sz="2000" b="1" dirty="0"/>
          </a:p>
        </p:txBody>
      </p:sp>
      <p:sp>
        <p:nvSpPr>
          <p:cNvPr id="11" name="矩形 10"/>
          <p:cNvSpPr/>
          <p:nvPr/>
        </p:nvSpPr>
        <p:spPr>
          <a:xfrm>
            <a:off x="1163175" y="2379160"/>
            <a:ext cx="2596868" cy="3003066"/>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在野外为了防止昆虫的叮咬，人员应穿长袖衣和裤，扎紧袖囗、领囗，皮朕暴露部位涂搽防蚊药。不要在潮湿的树荫和草地上坐卧。被昆虫叮咬后，可用肥皂水、盐水、小苏打水涂抹患处止痒消毒。</a:t>
            </a:r>
            <a:endParaRPr lang="en-US" altLang="zh-CN" sz="1600" dirty="0">
              <a:solidFill>
                <a:schemeClr val="tx1">
                  <a:lumMod val="75000"/>
                  <a:lumOff val="25000"/>
                </a:schemeClr>
              </a:solidFill>
              <a:cs typeface="+mn-ea"/>
              <a:sym typeface="+mn-lt"/>
            </a:endParaRPr>
          </a:p>
        </p:txBody>
      </p:sp>
      <p:sp>
        <p:nvSpPr>
          <p:cNvPr id="15" name="矩形: 圆角 14"/>
          <p:cNvSpPr/>
          <p:nvPr/>
        </p:nvSpPr>
        <p:spPr>
          <a:xfrm>
            <a:off x="5332350" y="1901344"/>
            <a:ext cx="1439670" cy="407516"/>
          </a:xfrm>
          <a:prstGeom prst="roundRect">
            <a:avLst/>
          </a:prstGeom>
          <a:solidFill>
            <a:srgbClr val="1972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昏 厥</a:t>
            </a:r>
            <a:endParaRPr lang="zh-CN" altLang="en-US" sz="2000" b="1" dirty="0"/>
          </a:p>
        </p:txBody>
      </p:sp>
      <p:sp>
        <p:nvSpPr>
          <p:cNvPr id="16" name="矩形 15"/>
          <p:cNvSpPr/>
          <p:nvPr/>
        </p:nvSpPr>
        <p:spPr>
          <a:xfrm>
            <a:off x="4753751" y="2389730"/>
            <a:ext cx="2596868" cy="3370666"/>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野外昏厥多是由于摔伤、疲芳过度、饥饿过度等原因造成的。主要表现为脸笆突然苍白，脉搏微弱而缓慢，失去知觉。遇到这种情况，不必惊慌，一般过一会便会苏醒。醒来后，应喝些热水，注意休息。</a:t>
            </a:r>
            <a:endParaRPr lang="en-US" altLang="zh-CN" sz="1600" dirty="0">
              <a:solidFill>
                <a:schemeClr val="tx1">
                  <a:lumMod val="75000"/>
                  <a:lumOff val="25000"/>
                </a:schemeClr>
              </a:solidFill>
              <a:cs typeface="+mn-ea"/>
              <a:sym typeface="+mn-lt"/>
            </a:endParaRPr>
          </a:p>
          <a:p>
            <a:pPr>
              <a:lnSpc>
                <a:spcPct val="150000"/>
              </a:lnSpc>
            </a:pPr>
            <a:endParaRPr lang="en-US" altLang="zh-CN" sz="1600" dirty="0">
              <a:solidFill>
                <a:schemeClr val="tx1">
                  <a:lumMod val="75000"/>
                  <a:lumOff val="25000"/>
                </a:schemeClr>
              </a:solidFill>
              <a:cs typeface="+mn-ea"/>
              <a:sym typeface="+mn-lt"/>
            </a:endParaRPr>
          </a:p>
        </p:txBody>
      </p:sp>
      <p:sp>
        <p:nvSpPr>
          <p:cNvPr id="19" name="矩形: 圆角 18"/>
          <p:cNvSpPr/>
          <p:nvPr/>
        </p:nvSpPr>
        <p:spPr>
          <a:xfrm>
            <a:off x="9014366" y="1901344"/>
            <a:ext cx="1439670" cy="407516"/>
          </a:xfrm>
          <a:prstGeom prst="roundRect">
            <a:avLst/>
          </a:prstGeom>
          <a:solidFill>
            <a:srgbClr val="1972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中 毒</a:t>
            </a:r>
            <a:endParaRPr lang="zh-CN" altLang="en-US" sz="2000" b="1" dirty="0"/>
          </a:p>
        </p:txBody>
      </p:sp>
      <p:sp>
        <p:nvSpPr>
          <p:cNvPr id="20" name="矩形 19"/>
          <p:cNvSpPr/>
          <p:nvPr/>
        </p:nvSpPr>
        <p:spPr>
          <a:xfrm>
            <a:off x="8435767" y="2389730"/>
            <a:ext cx="2596868" cy="3003066"/>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其症状是恶心、呕吐、腹泻、胃疼、心脏弱等。遇到这种情况，首先要冼胃，快速喝大量的水，用指触咽部引起呕吐，然后吃蓖麻油等泻药清肋，再吃活性炭等解毒药及其他镇静药，多喝水，以加速排泄。</a:t>
            </a:r>
            <a:endParaRPr lang="en-US" altLang="zh-CN" sz="1600" dirty="0">
              <a:solidFill>
                <a:schemeClr val="tx1">
                  <a:lumMod val="75000"/>
                  <a:lumOff val="25000"/>
                </a:schemeClr>
              </a:solidFill>
              <a:cs typeface="+mn-ea"/>
              <a:sym typeface="+mn-lt"/>
            </a:endParaRPr>
          </a:p>
        </p:txBody>
      </p:sp>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4687" y="1521494"/>
            <a:ext cx="3550963" cy="5240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par>
                                <p:cTn id="27" presetID="16" presetClass="entr" presetSubtype="21"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arn(inVertical)">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16" presetClass="entr" presetSubtype="21"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Vertical)">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11" grpId="0"/>
      <p:bldP spid="15" grpId="0" animBg="1"/>
      <p:bldP spid="16" grpId="0"/>
      <p:bldP spid="19"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451330" y="1950891"/>
            <a:ext cx="4522051" cy="3536414"/>
          </a:xfrm>
          <a:prstGeom prst="rect">
            <a:avLst/>
          </a:prstGeom>
        </p:spPr>
      </p:pic>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3758775" y="1950891"/>
            <a:ext cx="4522051" cy="3536414"/>
          </a:xfrm>
          <a:prstGeom prst="rect">
            <a:avLst/>
          </a:prstGeom>
        </p:spPr>
      </p:pic>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7066219" y="1950891"/>
            <a:ext cx="4522051" cy="3536414"/>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基本安全知识</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grpSp>
        <p:nvGrpSpPr>
          <p:cNvPr id="9" name="组合 8"/>
          <p:cNvGrpSpPr/>
          <p:nvPr/>
        </p:nvGrpSpPr>
        <p:grpSpPr>
          <a:xfrm>
            <a:off x="1403073" y="1407428"/>
            <a:ext cx="2471127" cy="3992500"/>
            <a:chOff x="1323063" y="1491248"/>
            <a:chExt cx="2471127" cy="3992500"/>
          </a:xfrm>
        </p:grpSpPr>
        <p:sp>
          <p:nvSpPr>
            <p:cNvPr id="4" name="矩形 3"/>
            <p:cNvSpPr/>
            <p:nvPr/>
          </p:nvSpPr>
          <p:spPr>
            <a:xfrm>
              <a:off x="1323063" y="2436760"/>
              <a:ext cx="2471127" cy="3046988"/>
            </a:xfrm>
            <a:prstGeom prst="rect">
              <a:avLst/>
            </a:prstGeom>
          </p:spPr>
          <p:txBody>
            <a:bodyPr wrap="square">
              <a:spAutoFit/>
            </a:bodyPr>
            <a:lstStyle/>
            <a:p>
              <a:r>
                <a:rPr lang="zh-CN" altLang="en-US" sz="1600" dirty="0">
                  <a:solidFill>
                    <a:schemeClr val="tx1">
                      <a:lumMod val="75000"/>
                      <a:lumOff val="25000"/>
                    </a:schemeClr>
                  </a:solidFill>
                  <a:cs typeface="+mn-ea"/>
                  <a:sym typeface="+mn-lt"/>
                </a:rPr>
                <a:t>其症状是突然头呈、恶心、昏迷、无汗或湿冷，瞳孔放大，发高烧。发病前，常感囗渴，浑身无力，眼前阵阵发黑。此时，应立即在阴凉通风处平躺，解开衣裤带，使全身放松，再服十滴水、仁丹等药。发烧时，可用凉水浇头，或冷敷散热。如昏迷不醒，可掐人中穴、合容穴使其苏醒。</a:t>
              </a:r>
              <a:endParaRPr lang="en-US" altLang="zh-CN" sz="1600" dirty="0">
                <a:solidFill>
                  <a:schemeClr val="tx1">
                    <a:lumMod val="75000"/>
                    <a:lumOff val="25000"/>
                  </a:schemeClr>
                </a:solidFill>
                <a:cs typeface="+mn-ea"/>
                <a:sym typeface="+mn-lt"/>
              </a:endParaRPr>
            </a:p>
          </p:txBody>
        </p:sp>
        <p:sp>
          <p:nvSpPr>
            <p:cNvPr id="21" name="矩形: 圆角 20"/>
            <p:cNvSpPr/>
            <p:nvPr/>
          </p:nvSpPr>
          <p:spPr>
            <a:xfrm>
              <a:off x="1878931" y="1491248"/>
              <a:ext cx="1493391" cy="407516"/>
            </a:xfrm>
            <a:prstGeom prst="roundRect">
              <a:avLst/>
            </a:prstGeom>
            <a:solidFill>
              <a:srgbClr val="1972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中 暑</a:t>
              </a:r>
              <a:endParaRPr lang="zh-CN" altLang="en-US" sz="2000" b="1" dirty="0"/>
            </a:p>
          </p:txBody>
        </p:sp>
      </p:grpSp>
      <p:grpSp>
        <p:nvGrpSpPr>
          <p:cNvPr id="30" name="组合 29"/>
          <p:cNvGrpSpPr/>
          <p:nvPr/>
        </p:nvGrpSpPr>
        <p:grpSpPr>
          <a:xfrm>
            <a:off x="4758048" y="1407428"/>
            <a:ext cx="2471127" cy="3858814"/>
            <a:chOff x="1326118" y="1491248"/>
            <a:chExt cx="2471127" cy="3858814"/>
          </a:xfrm>
        </p:grpSpPr>
        <p:sp>
          <p:nvSpPr>
            <p:cNvPr id="32" name="矩形 31"/>
            <p:cNvSpPr/>
            <p:nvPr/>
          </p:nvSpPr>
          <p:spPr>
            <a:xfrm>
              <a:off x="1326118" y="2549295"/>
              <a:ext cx="2471127" cy="2800767"/>
            </a:xfrm>
            <a:prstGeom prst="rect">
              <a:avLst/>
            </a:prstGeom>
          </p:spPr>
          <p:txBody>
            <a:bodyPr wrap="square">
              <a:spAutoFit/>
            </a:bodyPr>
            <a:lstStyle/>
            <a:p>
              <a:r>
                <a:rPr lang="zh-CN" altLang="en-US" sz="1600" dirty="0">
                  <a:solidFill>
                    <a:schemeClr val="tx1">
                      <a:lumMod val="75000"/>
                      <a:lumOff val="25000"/>
                    </a:schemeClr>
                  </a:solidFill>
                  <a:cs typeface="+mn-ea"/>
                  <a:sym typeface="+mn-lt"/>
                </a:rPr>
                <a:t>被蝎子、蜈蚣、黄蜂等毒虫蛰伤，伤囗红肿、疼痒，并且伴有恶心、呕吐、头呈等症状。要先挤出毒，然后用肥笔水、氨水、烟油、醋等涂在伤囗，或用马齿苋捣碎汁冲服，渣打外敷。也可用蜗牛冼净捣净后捣碎涂在伤囗上。此外，蒜汁对蜈蚣咬伤有疗效。</a:t>
              </a:r>
              <a:endParaRPr lang="en-US" altLang="zh-CN" sz="1600" dirty="0">
                <a:solidFill>
                  <a:schemeClr val="tx1">
                    <a:lumMod val="75000"/>
                    <a:lumOff val="25000"/>
                  </a:schemeClr>
                </a:solidFill>
                <a:cs typeface="+mn-ea"/>
                <a:sym typeface="+mn-lt"/>
              </a:endParaRPr>
            </a:p>
          </p:txBody>
        </p:sp>
        <p:sp>
          <p:nvSpPr>
            <p:cNvPr id="33" name="矩形: 圆角 32"/>
            <p:cNvSpPr/>
            <p:nvPr/>
          </p:nvSpPr>
          <p:spPr>
            <a:xfrm>
              <a:off x="1878931" y="1491248"/>
              <a:ext cx="1493391" cy="407516"/>
            </a:xfrm>
            <a:prstGeom prst="roundRect">
              <a:avLst/>
            </a:prstGeom>
            <a:solidFill>
              <a:srgbClr val="1972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蛰 伤</a:t>
              </a:r>
              <a:endParaRPr lang="zh-CN" altLang="en-US" sz="2000" b="1" dirty="0"/>
            </a:p>
          </p:txBody>
        </p:sp>
      </p:grpSp>
      <p:grpSp>
        <p:nvGrpSpPr>
          <p:cNvPr id="34" name="组合 33"/>
          <p:cNvGrpSpPr/>
          <p:nvPr/>
        </p:nvGrpSpPr>
        <p:grpSpPr>
          <a:xfrm>
            <a:off x="7983960" y="1407428"/>
            <a:ext cx="2471127" cy="4238721"/>
            <a:chOff x="1200110" y="1491248"/>
            <a:chExt cx="2471127" cy="4238721"/>
          </a:xfrm>
        </p:grpSpPr>
        <p:sp>
          <p:nvSpPr>
            <p:cNvPr id="36" name="矩形 35"/>
            <p:cNvSpPr/>
            <p:nvPr/>
          </p:nvSpPr>
          <p:spPr>
            <a:xfrm>
              <a:off x="1200110" y="2436760"/>
              <a:ext cx="2471127" cy="3293209"/>
            </a:xfrm>
            <a:prstGeom prst="rect">
              <a:avLst/>
            </a:prstGeom>
          </p:spPr>
          <p:txBody>
            <a:bodyPr wrap="square">
              <a:spAutoFit/>
            </a:bodyPr>
            <a:lstStyle/>
            <a:p>
              <a:r>
                <a:rPr lang="zh-CN" altLang="en-US" sz="1600" dirty="0">
                  <a:solidFill>
                    <a:schemeClr val="tx1">
                      <a:lumMod val="75000"/>
                      <a:lumOff val="25000"/>
                    </a:schemeClr>
                  </a:solidFill>
                  <a:cs typeface="+mn-ea"/>
                  <a:sym typeface="+mn-lt"/>
                </a:rPr>
                <a:t>在江河湖中到复杂水情而无法驾驭时，千万不要慌张看急，想办法让自己浮在水面上，保持浮姿，任水冲流，并注意水流向，再一点一点由水平方向往岸边移动。在拯救溺水者时，首先考虑用竿、树枝、绳素拖拉，或者用大本头、塑料桶等能很好地浮于水面的物体作为浮具实施间接救护，实在无法解决问题了才入水施行直接救护。</a:t>
              </a:r>
              <a:endParaRPr lang="en-US" altLang="zh-CN" sz="1600" dirty="0">
                <a:solidFill>
                  <a:schemeClr val="tx1">
                    <a:lumMod val="75000"/>
                    <a:lumOff val="25000"/>
                  </a:schemeClr>
                </a:solidFill>
                <a:cs typeface="+mn-ea"/>
                <a:sym typeface="+mn-lt"/>
              </a:endParaRPr>
            </a:p>
          </p:txBody>
        </p:sp>
        <p:sp>
          <p:nvSpPr>
            <p:cNvPr id="37" name="矩形: 圆角 36"/>
            <p:cNvSpPr/>
            <p:nvPr/>
          </p:nvSpPr>
          <p:spPr>
            <a:xfrm>
              <a:off x="1878931" y="1491248"/>
              <a:ext cx="1493391" cy="407516"/>
            </a:xfrm>
            <a:prstGeom prst="roundRect">
              <a:avLst/>
            </a:prstGeom>
            <a:solidFill>
              <a:srgbClr val="1972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溺 水</a:t>
              </a:r>
              <a:endParaRPr lang="zh-CN" altLang="en-US" sz="2000"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par>
                                <p:cTn id="13" presetID="14" presetClass="entr" presetSubtype="1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randombar(horizontal)">
                                      <p:cBhvr>
                                        <p:cTn id="15" dur="500"/>
                                        <p:tgtEl>
                                          <p:spTgt spid="30"/>
                                        </p:tgtEl>
                                      </p:cBhvr>
                                    </p:animEffect>
                                  </p:childTnLst>
                                </p:cTn>
                              </p:par>
                              <p:par>
                                <p:cTn id="16" presetID="14" presetClass="entr" presetSubtype="1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randombar(horizontal)">
                                      <p:cBhvr>
                                        <p:cTn id="18" dur="500"/>
                                        <p:tgtEl>
                                          <p:spTgt spid="34"/>
                                        </p:tgtEl>
                                      </p:cBhvr>
                                    </p:animEffect>
                                  </p:childTnLst>
                                </p:cTn>
                              </p:par>
                              <p:par>
                                <p:cTn id="19" presetID="14" presetClass="entr" presetSubtype="1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randombar(horizontal)">
                                      <p:cBhvr>
                                        <p:cTn id="21" dur="500"/>
                                        <p:tgtEl>
                                          <p:spTgt spid="39"/>
                                        </p:tgtEl>
                                      </p:cBhvr>
                                    </p:animEffect>
                                  </p:childTnLst>
                                </p:cTn>
                              </p:par>
                              <p:par>
                                <p:cTn id="22" presetID="14" presetClass="entr" presetSubtype="1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randombar(horizontal)">
                                      <p:cBhvr>
                                        <p:cTn id="24" dur="500"/>
                                        <p:tgtEl>
                                          <p:spTgt spid="40"/>
                                        </p:tgtEl>
                                      </p:cBhvr>
                                    </p:animEffect>
                                  </p:childTnLst>
                                </p:cTn>
                              </p:par>
                              <p:par>
                                <p:cTn id="25" presetID="14" presetClass="entr" presetSubtype="1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randombar(horizontal)">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127" y="1120464"/>
            <a:ext cx="7874093" cy="5166360"/>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被蛇咬伤急救措施</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2" name="矩形 1"/>
          <p:cNvSpPr/>
          <p:nvPr/>
        </p:nvSpPr>
        <p:spPr>
          <a:xfrm>
            <a:off x="1245815" y="1463447"/>
            <a:ext cx="6595166" cy="4480394"/>
          </a:xfrm>
          <a:prstGeom prst="rect">
            <a:avLst/>
          </a:prstGeom>
        </p:spPr>
        <p:txBody>
          <a:bodyPr wrap="square">
            <a:spAutoFit/>
          </a:bodyPr>
          <a:lstStyle/>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应立即用柔软的绳或带结扎在伤囗上方，以阻断静脉血和淋巴液的回流，减少蛇液吸收，防止毒素扩散；应急排毒。</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立即用冷茶、冷开水或泉水冲冼伤囗，有条件的话可用生理盐水、肥皂水、双氧水、千分之一的过锰酸钾溶、四千分之一的呋喃西林溶冲冼。</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如果伤囗里的毒不能畅通外流，可用吸吮排毒法，采用拔火罐、针筒前端套一条橡皮管来抽吸毒，无工具时可直接用嘴吸吮，但必须注意安全，边吸边吐，每次都用清水漱囗。</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避免被蛇咬，在山野中行走时，不要随便将手插入树洞</a:t>
            </a:r>
            <a:endParaRPr lang="en-US" altLang="zh-CN" sz="1600" dirty="0">
              <a:solidFill>
                <a:schemeClr val="tx1">
                  <a:lumMod val="75000"/>
                  <a:lumOff val="25000"/>
                </a:schemeClr>
              </a:solidFill>
              <a:cs typeface="+mn-ea"/>
              <a:sym typeface="+mn-lt"/>
            </a:endParaRPr>
          </a:p>
          <a:p>
            <a:pPr>
              <a:lnSpc>
                <a:spcPct val="150000"/>
              </a:lnSpc>
            </a:pPr>
            <a:r>
              <a:rPr lang="zh-CN" altLang="en-US" sz="1600" dirty="0">
                <a:solidFill>
                  <a:schemeClr val="tx1">
                    <a:lumMod val="75000"/>
                    <a:lumOff val="25000"/>
                  </a:schemeClr>
                </a:solidFill>
                <a:cs typeface="+mn-ea"/>
                <a:sym typeface="+mn-lt"/>
              </a:rPr>
              <a:t>或岩石空隙等蛇在白天的休息之处，手中持一小棍或树</a:t>
            </a:r>
            <a:endParaRPr lang="en-US" altLang="zh-CN" sz="1600" dirty="0">
              <a:solidFill>
                <a:schemeClr val="tx1">
                  <a:lumMod val="75000"/>
                  <a:lumOff val="25000"/>
                </a:schemeClr>
              </a:solidFill>
              <a:cs typeface="+mn-ea"/>
              <a:sym typeface="+mn-lt"/>
            </a:endParaRPr>
          </a:p>
          <a:p>
            <a:pPr>
              <a:lnSpc>
                <a:spcPct val="150000"/>
              </a:lnSpc>
            </a:pPr>
            <a:r>
              <a:rPr lang="zh-CN" altLang="en-US" sz="1600" dirty="0">
                <a:solidFill>
                  <a:schemeClr val="tx1">
                    <a:lumMod val="75000"/>
                    <a:lumOff val="25000"/>
                  </a:schemeClr>
                </a:solidFill>
                <a:cs typeface="+mn-ea"/>
                <a:sym typeface="+mn-lt"/>
              </a:rPr>
              <a:t>枝，行走时“打草惊蛇地是一个行之有效的避免被蛇咬</a:t>
            </a:r>
            <a:endParaRPr lang="en-US" altLang="zh-CN" sz="1600" dirty="0">
              <a:solidFill>
                <a:schemeClr val="tx1">
                  <a:lumMod val="75000"/>
                  <a:lumOff val="25000"/>
                </a:schemeClr>
              </a:solidFill>
              <a:cs typeface="+mn-ea"/>
              <a:sym typeface="+mn-lt"/>
            </a:endParaRPr>
          </a:p>
          <a:p>
            <a:pPr>
              <a:lnSpc>
                <a:spcPct val="150000"/>
              </a:lnSpc>
            </a:pPr>
            <a:r>
              <a:rPr lang="zh-CN" altLang="en-US" sz="1600" dirty="0">
                <a:solidFill>
                  <a:schemeClr val="tx1">
                    <a:lumMod val="75000"/>
                    <a:lumOff val="25000"/>
                  </a:schemeClr>
                </a:solidFill>
                <a:cs typeface="+mn-ea"/>
                <a:sym typeface="+mn-lt"/>
              </a:rPr>
              <a:t>的方法。</a:t>
            </a:r>
            <a:endParaRPr lang="zh-CN" altLang="en-US" sz="1600" dirty="0">
              <a:solidFill>
                <a:schemeClr val="tx1">
                  <a:lumMod val="75000"/>
                  <a:lumOff val="25000"/>
                </a:schemeClr>
              </a:solidFill>
              <a:cs typeface="+mn-ea"/>
              <a:sym typeface="+mn-lt"/>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6130" y="353676"/>
            <a:ext cx="4615870" cy="61506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par>
                                <p:cTn id="13" presetID="6" presetClass="entr" presetSubtype="16"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ircle(in)">
                                      <p:cBhvr>
                                        <p:cTn id="15" dur="20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63497" y="-1171649"/>
            <a:ext cx="8062729" cy="8972697"/>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损伤出血急救措施</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3" name="矩形 2"/>
          <p:cNvSpPr/>
          <p:nvPr/>
        </p:nvSpPr>
        <p:spPr>
          <a:xfrm>
            <a:off x="5684773" y="1558134"/>
            <a:ext cx="4572000" cy="3741730"/>
          </a:xfrm>
          <a:prstGeom prst="rect">
            <a:avLst/>
          </a:prstGeom>
        </p:spPr>
        <p:txBody>
          <a:bodyPr wrap="square">
            <a:spAutoFit/>
          </a:bodyPr>
          <a:lstStyle/>
          <a:p>
            <a:pPr marL="342900" indent="-342900">
              <a:lnSpc>
                <a:spcPct val="150000"/>
              </a:lnSpc>
              <a:buFont typeface="+mj-lt"/>
              <a:buAutoNum type="arabicPeriod"/>
            </a:pPr>
            <a:r>
              <a:rPr lang="en-US" altLang="zh-CN" sz="1600" dirty="0">
                <a:solidFill>
                  <a:schemeClr val="tx1">
                    <a:lumMod val="75000"/>
                    <a:lumOff val="25000"/>
                  </a:schemeClr>
                </a:solidFill>
                <a:cs typeface="+mn-ea"/>
                <a:sym typeface="+mn-lt"/>
              </a:rPr>
              <a:t>如果是一点伤囗，用手指或清洁布块直接压</a:t>
            </a:r>
            <a:r>
              <a:rPr lang="zh-CN" altLang="zh-CN" sz="1600" dirty="0">
                <a:solidFill>
                  <a:schemeClr val="tx1">
                    <a:lumMod val="75000"/>
                    <a:lumOff val="25000"/>
                  </a:schemeClr>
                </a:solidFill>
                <a:cs typeface="+mn-ea"/>
                <a:sym typeface="+mn-lt"/>
              </a:rPr>
              <a:t>在</a:t>
            </a:r>
            <a:r>
              <a:rPr lang="en-US" altLang="zh-CN" sz="1600" dirty="0">
                <a:solidFill>
                  <a:schemeClr val="tx1">
                    <a:lumMod val="75000"/>
                    <a:lumOff val="25000"/>
                  </a:schemeClr>
                </a:solidFill>
                <a:cs typeface="+mn-ea"/>
                <a:sym typeface="+mn-lt"/>
              </a:rPr>
              <a:t>伤囗上面即可止血，血渗透布块应反复替换，直到出血弱，这时才用消毒纱布盖好，綳带固定。</a:t>
            </a:r>
            <a:endParaRPr lang="en-US" altLang="zh-CN" sz="1600" dirty="0">
              <a:solidFill>
                <a:schemeClr val="tx1">
                  <a:lumMod val="75000"/>
                  <a:lumOff val="25000"/>
                </a:schemeClr>
              </a:solidFill>
              <a:cs typeface="+mn-ea"/>
              <a:sym typeface="+mn-lt"/>
            </a:endParaRPr>
          </a:p>
          <a:p>
            <a:pPr marL="342900" indent="-342900">
              <a:lnSpc>
                <a:spcPct val="150000"/>
              </a:lnSpc>
              <a:buFont typeface="+mj-lt"/>
              <a:buAutoNum type="arabicPeriod"/>
            </a:pPr>
            <a:r>
              <a:rPr lang="en-US" altLang="zh-CN" sz="1600" dirty="0">
                <a:solidFill>
                  <a:schemeClr val="tx1">
                    <a:lumMod val="75000"/>
                    <a:lumOff val="25000"/>
                  </a:schemeClr>
                </a:solidFill>
                <a:cs typeface="+mn-ea"/>
                <a:sym typeface="+mn-lt"/>
              </a:rPr>
              <a:t>如果</a:t>
            </a:r>
            <a:r>
              <a:rPr lang="zh-CN" altLang="zh-CN" sz="1600" dirty="0">
                <a:solidFill>
                  <a:schemeClr val="tx1">
                    <a:lumMod val="75000"/>
                    <a:lumOff val="25000"/>
                  </a:schemeClr>
                </a:solidFill>
                <a:cs typeface="+mn-ea"/>
                <a:sym typeface="+mn-lt"/>
              </a:rPr>
              <a:t>是</a:t>
            </a:r>
            <a:r>
              <a:rPr lang="en-US" altLang="zh-CN" sz="1600" dirty="0">
                <a:solidFill>
                  <a:schemeClr val="tx1">
                    <a:lumMod val="75000"/>
                    <a:lumOff val="25000"/>
                  </a:schemeClr>
                </a:solidFill>
                <a:cs typeface="+mn-ea"/>
                <a:sym typeface="+mn-lt"/>
              </a:rPr>
              <a:t>切伤或砍伤，血流不止，这是动脉出血，危险性很大，必须用止血带止血，但注意止血带扎紧后应有间</a:t>
            </a:r>
            <a:r>
              <a:rPr lang="zh-CN" altLang="zh-CN" sz="1600" dirty="0">
                <a:solidFill>
                  <a:schemeClr val="tx1">
                    <a:lumMod val="75000"/>
                    <a:lumOff val="25000"/>
                  </a:schemeClr>
                </a:solidFill>
                <a:cs typeface="+mn-ea"/>
                <a:sym typeface="+mn-lt"/>
              </a:rPr>
              <a:t>的</a:t>
            </a:r>
            <a:r>
              <a:rPr lang="en-US" altLang="zh-CN" sz="1600" dirty="0">
                <a:solidFill>
                  <a:schemeClr val="tx1">
                    <a:lumMod val="75000"/>
                    <a:lumOff val="25000"/>
                  </a:schemeClr>
                </a:solidFill>
                <a:cs typeface="+mn-ea"/>
                <a:sym typeface="+mn-lt"/>
              </a:rPr>
              <a:t>松</a:t>
            </a:r>
            <a:r>
              <a:rPr lang="zh-CN" altLang="zh-CN" sz="1600" dirty="0">
                <a:solidFill>
                  <a:schemeClr val="tx1">
                    <a:lumMod val="75000"/>
                    <a:lumOff val="25000"/>
                  </a:schemeClr>
                </a:solidFill>
                <a:cs typeface="+mn-ea"/>
                <a:sym typeface="+mn-lt"/>
              </a:rPr>
              <a:t>开</a:t>
            </a:r>
            <a:r>
              <a:rPr lang="en-US" altLang="zh-CN" sz="1600" dirty="0">
                <a:solidFill>
                  <a:schemeClr val="tx1">
                    <a:lumMod val="75000"/>
                    <a:lumOff val="25000"/>
                  </a:schemeClr>
                </a:solidFill>
                <a:cs typeface="+mn-ea"/>
                <a:sym typeface="+mn-lt"/>
              </a:rPr>
              <a:t>再扎紧，</a:t>
            </a:r>
            <a:r>
              <a:rPr lang="zh-CN" altLang="zh-CN" sz="1600" dirty="0">
                <a:solidFill>
                  <a:schemeClr val="tx1">
                    <a:lumMod val="75000"/>
                    <a:lumOff val="25000"/>
                  </a:schemeClr>
                </a:solidFill>
                <a:cs typeface="+mn-ea"/>
                <a:sym typeface="+mn-lt"/>
              </a:rPr>
              <a:t>以免</a:t>
            </a:r>
            <a:r>
              <a:rPr lang="en-US" altLang="zh-CN" sz="1600" dirty="0">
                <a:solidFill>
                  <a:schemeClr val="tx1">
                    <a:lumMod val="75000"/>
                    <a:lumOff val="25000"/>
                  </a:schemeClr>
                </a:solidFill>
                <a:cs typeface="+mn-ea"/>
                <a:sym typeface="+mn-lt"/>
              </a:rPr>
              <a:t>被捆扎处以下的肢体血循环全中断而引起肢体坏死。另外还可用清洁的纱布或</a:t>
            </a:r>
            <a:r>
              <a:rPr lang="zh-CN" altLang="zh-CN" sz="1600" dirty="0">
                <a:solidFill>
                  <a:schemeClr val="tx1">
                    <a:lumMod val="75000"/>
                    <a:lumOff val="25000"/>
                  </a:schemeClr>
                </a:solidFill>
                <a:cs typeface="+mn-ea"/>
                <a:sym typeface="+mn-lt"/>
              </a:rPr>
              <a:t>止</a:t>
            </a:r>
            <a:r>
              <a:rPr lang="en-US" altLang="zh-CN" sz="1600" dirty="0">
                <a:solidFill>
                  <a:schemeClr val="tx1">
                    <a:lumMod val="75000"/>
                    <a:lumOff val="25000"/>
                  </a:schemeClr>
                </a:solidFill>
                <a:cs typeface="+mn-ea"/>
                <a:sym typeface="+mn-lt"/>
              </a:rPr>
              <a:t>血棉等止血剂埴塞在伤囗内，再用加压</a:t>
            </a:r>
            <a:r>
              <a:rPr lang="zh-CN" altLang="zh-CN" sz="1600" dirty="0">
                <a:solidFill>
                  <a:schemeClr val="tx1">
                    <a:lumMod val="75000"/>
                    <a:lumOff val="25000"/>
                  </a:schemeClr>
                </a:solidFill>
                <a:cs typeface="+mn-ea"/>
                <a:sym typeface="+mn-lt"/>
              </a:rPr>
              <a:t>绷带</a:t>
            </a:r>
            <a:r>
              <a:rPr lang="en-US" altLang="zh-CN" sz="1600" dirty="0">
                <a:solidFill>
                  <a:schemeClr val="tx1">
                    <a:lumMod val="75000"/>
                    <a:lumOff val="25000"/>
                  </a:schemeClr>
                </a:solidFill>
                <a:cs typeface="+mn-ea"/>
                <a:sym typeface="+mn-lt"/>
              </a:rPr>
              <a:t>固定</a:t>
            </a:r>
            <a:endParaRPr lang="zh-CN" altLang="en-US" sz="1600" dirty="0">
              <a:solidFill>
                <a:schemeClr val="tx1">
                  <a:lumMod val="75000"/>
                  <a:lumOff val="25000"/>
                </a:schemeClr>
              </a:solidFill>
            </a:endParaRPr>
          </a:p>
        </p:txBody>
      </p:sp>
      <p:sp>
        <p:nvSpPr>
          <p:cNvPr id="14" name="矩形 13"/>
          <p:cNvSpPr/>
          <p:nvPr/>
        </p:nvSpPr>
        <p:spPr>
          <a:xfrm>
            <a:off x="813869" y="1272384"/>
            <a:ext cx="3960266" cy="1704954"/>
          </a:xfrm>
          <a:prstGeom prst="rect">
            <a:avLst/>
          </a:prstGeom>
        </p:spPr>
        <p:txBody>
          <a:bodyPr wrap="square">
            <a:spAutoFit/>
          </a:bodyPr>
          <a:lstStyle/>
          <a:p>
            <a:pPr>
              <a:lnSpc>
                <a:spcPct val="150000"/>
              </a:lnSpc>
            </a:pPr>
            <a:r>
              <a:rPr lang="en-US" altLang="zh-CN" b="1" dirty="0">
                <a:solidFill>
                  <a:schemeClr val="tx1">
                    <a:lumMod val="75000"/>
                    <a:lumOff val="25000"/>
                  </a:schemeClr>
                </a:solidFill>
                <a:cs typeface="+mn-ea"/>
                <a:sym typeface="+mn-lt"/>
              </a:rPr>
              <a:t>    在野外，有时因意外而造成身体某部位损伤出血，小的出血无需特殊处理可以自</a:t>
            </a:r>
            <a:r>
              <a:rPr lang="zh-CN" altLang="zh-CN" b="1" dirty="0">
                <a:solidFill>
                  <a:schemeClr val="tx1">
                    <a:lumMod val="75000"/>
                    <a:lumOff val="25000"/>
                  </a:schemeClr>
                </a:solidFill>
                <a:cs typeface="+mn-ea"/>
                <a:sym typeface="+mn-lt"/>
              </a:rPr>
              <a:t>行</a:t>
            </a:r>
            <a:r>
              <a:rPr lang="en-US" altLang="zh-CN" b="1" dirty="0">
                <a:solidFill>
                  <a:schemeClr val="tx1">
                    <a:lumMod val="75000"/>
                    <a:lumOff val="25000"/>
                  </a:schemeClr>
                </a:solidFill>
                <a:cs typeface="+mn-ea"/>
                <a:sym typeface="+mn-lt"/>
              </a:rPr>
              <a:t>前合，而严重出血常会危及生命，须采用紧急的止血措施。</a:t>
            </a:r>
            <a:endParaRPr lang="en-US" altLang="zh-CN" b="1" dirty="0">
              <a:solidFill>
                <a:schemeClr val="tx1">
                  <a:lumMod val="75000"/>
                  <a:lumOff val="25000"/>
                </a:schemeClr>
              </a:solidFill>
              <a:cs typeface="+mn-ea"/>
              <a:sym typeface="+mn-lt"/>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815" y="3179495"/>
            <a:ext cx="3678505" cy="36785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par>
                                <p:cTn id="18" presetID="14" presetClass="entr" presetSubtype="1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9683" y="1377041"/>
            <a:ext cx="4769816" cy="4769816"/>
          </a:xfrm>
          <a:prstGeom prst="rect">
            <a:avLst/>
          </a:prstGeom>
        </p:spPr>
      </p:pic>
      <p:sp>
        <p:nvSpPr>
          <p:cNvPr id="8" name="MH_Entry_1">
            <a:hlinkClick r:id="rId2" action="ppaction://hlinksldjump"/>
          </p:cNvPr>
          <p:cNvSpPr txBox="1">
            <a:spLocks noChangeArrowheads="1"/>
          </p:cNvSpPr>
          <p:nvPr>
            <p:custDataLst>
              <p:tags r:id="rId3"/>
            </p:custDataLst>
          </p:nvPr>
        </p:nvSpPr>
        <p:spPr bwMode="auto">
          <a:xfrm>
            <a:off x="1115725" y="254305"/>
            <a:ext cx="3960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rPr>
              <a:t>骨折扭伤急救措施</a:t>
            </a:r>
            <a:endParaRPr lang="zh-CN" altLang="en-US" sz="34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2" name="矩形 1"/>
          <p:cNvSpPr/>
          <p:nvPr/>
        </p:nvSpPr>
        <p:spPr>
          <a:xfrm>
            <a:off x="5985629" y="1933354"/>
            <a:ext cx="4324231" cy="2633734"/>
          </a:xfrm>
          <a:prstGeom prst="rect">
            <a:avLst/>
          </a:prstGeom>
        </p:spPr>
        <p:txBody>
          <a:bodyPr wrap="square">
            <a:spAutoFit/>
          </a:bodyPr>
          <a:lstStyle/>
          <a:p>
            <a:pPr marL="285750" indent="-285750">
              <a:lnSpc>
                <a:spcPct val="150000"/>
              </a:lnSpc>
              <a:buFont typeface="Wingdings" panose="05000000000000000000" pitchFamily="2" charset="2"/>
              <a:buChar char="u"/>
            </a:pP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搬运时应小心谨怕，一般可采用两人做手椅、单人背员、两人搀扶、担架运的方法。</a:t>
            </a: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endParaRPr lang="en-US" altLang="zh-CN" sz="1600" dirty="0">
              <a:solidFill>
                <a:schemeClr val="tx1">
                  <a:lumMod val="75000"/>
                  <a:lumOff val="25000"/>
                </a:schemeClr>
              </a:solidFill>
              <a:cs typeface="+mn-ea"/>
              <a:sym typeface="+mn-lt"/>
            </a:endParaRPr>
          </a:p>
          <a:p>
            <a:pPr marL="285750" indent="-285750">
              <a:lnSpc>
                <a:spcPct val="150000"/>
              </a:lnSpc>
              <a:buFont typeface="Wingdings" panose="05000000000000000000" pitchFamily="2" charset="2"/>
              <a:buChar char="u"/>
            </a:pPr>
            <a:r>
              <a:rPr lang="zh-CN" altLang="en-US" sz="1600" dirty="0">
                <a:solidFill>
                  <a:schemeClr val="tx1">
                    <a:lumMod val="75000"/>
                    <a:lumOff val="25000"/>
                  </a:schemeClr>
                </a:solidFill>
                <a:cs typeface="+mn-ea"/>
                <a:sym typeface="+mn-lt"/>
              </a:rPr>
              <a:t>对于脊椎受伤的患者，一定要放在平坦而坚固的担架上固定后送往医，身体不能蛮曲，否则可能会造成脊髓损伤而导致瘫痪。</a:t>
            </a:r>
            <a:endParaRPr lang="zh-CN" altLang="en-US" sz="1600" dirty="0">
              <a:solidFill>
                <a:schemeClr val="tx1">
                  <a:lumMod val="75000"/>
                  <a:lumOff val="25000"/>
                </a:schemeClr>
              </a:solidFill>
              <a:cs typeface="+mn-ea"/>
              <a:sym typeface="+mn-lt"/>
            </a:endParaRPr>
          </a:p>
        </p:txBody>
      </p:sp>
      <p:sp>
        <p:nvSpPr>
          <p:cNvPr id="9" name="矩形 8"/>
          <p:cNvSpPr/>
          <p:nvPr/>
        </p:nvSpPr>
        <p:spPr>
          <a:xfrm>
            <a:off x="1368641" y="2363593"/>
            <a:ext cx="2951900" cy="3003066"/>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发生骨折或扭伤时，首先应保持安静休息，不要勉强走动，使伤囗恶化。接看可用河水、冰、雪等冷却患部，千万不要按摩。然后用本板或代替物夹住患部，用綳带加压固定。抬高患部，超过心脏。最后送往医院。</a:t>
            </a:r>
            <a:endParaRPr lang="en-US" altLang="zh-CN" sz="1600" dirty="0">
              <a:solidFill>
                <a:schemeClr val="tx1">
                  <a:lumMod val="75000"/>
                  <a:lumOff val="25000"/>
                </a:schemeClr>
              </a:solidFill>
              <a:cs typeface="+mn-ea"/>
              <a:sym typeface="+mn-lt"/>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0910" y="3074670"/>
            <a:ext cx="5144523" cy="41162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50681" y="463327"/>
            <a:ext cx="8538139" cy="3814139"/>
          </a:xfrm>
          <a:prstGeom prst="rect">
            <a:avLst/>
          </a:prstGeom>
        </p:spPr>
      </p:pic>
      <p:sp>
        <p:nvSpPr>
          <p:cNvPr id="22" name="文本框 21"/>
          <p:cNvSpPr txBox="1"/>
          <p:nvPr/>
        </p:nvSpPr>
        <p:spPr>
          <a:xfrm>
            <a:off x="2916317" y="2699231"/>
            <a:ext cx="7109639" cy="1015663"/>
          </a:xfrm>
          <a:prstGeom prst="rect">
            <a:avLst/>
          </a:prstGeom>
          <a:noFill/>
        </p:spPr>
        <p:txBody>
          <a:bodyPr wrap="none" rtlCol="0">
            <a:spAutoFit/>
          </a:bodyPr>
          <a:lstStyle/>
          <a:p>
            <a:r>
              <a:rPr lang="zh-CN" altLang="en-US" sz="6000" dirty="0">
                <a:solidFill>
                  <a:srgbClr val="1972B3"/>
                </a:solidFill>
                <a:latin typeface="汉仪秀英体简" panose="02010609000101010101" pitchFamily="49" charset="-122"/>
                <a:ea typeface="汉仪秀英体简" panose="02010609000101010101" pitchFamily="49" charset="-122"/>
                <a:cs typeface="+mn-ea"/>
                <a:sym typeface="+mn-lt"/>
              </a:rPr>
              <a:t>欢迎报名加入我们！</a:t>
            </a:r>
            <a:endParaRPr lang="zh-CN" altLang="en-US" sz="6000" dirty="0">
              <a:solidFill>
                <a:srgbClr val="1972B3"/>
              </a:solidFill>
              <a:latin typeface="汉仪秀英体简" panose="02010609000101010101" pitchFamily="49" charset="-122"/>
              <a:ea typeface="汉仪秀英体简" panose="02010609000101010101" pitchFamily="49" charset="-122"/>
              <a:cs typeface="+mn-ea"/>
              <a:sym typeface="+mn-lt"/>
            </a:endParaRPr>
          </a:p>
        </p:txBody>
      </p:sp>
      <p:sp>
        <p:nvSpPr>
          <p:cNvPr id="23" name="矩形 22"/>
          <p:cNvSpPr/>
          <p:nvPr/>
        </p:nvSpPr>
        <p:spPr>
          <a:xfrm>
            <a:off x="3134597"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MH_Entry_1">
            <a:hlinkClick r:id="rId2" action="ppaction://hlinksldjump"/>
          </p:cNvPr>
          <p:cNvSpPr txBox="1">
            <a:spLocks noChangeArrowheads="1"/>
          </p:cNvSpPr>
          <p:nvPr>
            <p:custDataLst>
              <p:tags r:id="rId3"/>
            </p:custDataLst>
          </p:nvPr>
        </p:nvSpPr>
        <p:spPr bwMode="auto">
          <a:xfrm>
            <a:off x="3478980"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健康</a:t>
            </a:r>
            <a:endParaRPr lang="zh-CN" altLang="en-US" sz="2000" b="1" dirty="0">
              <a:solidFill>
                <a:schemeClr val="tx1">
                  <a:lumMod val="75000"/>
                  <a:lumOff val="25000"/>
                </a:schemeClr>
              </a:solidFill>
              <a:latin typeface="+mn-lt"/>
              <a:ea typeface="+mn-ea"/>
              <a:cs typeface="+mn-ea"/>
              <a:sym typeface="+mn-lt"/>
            </a:endParaRPr>
          </a:p>
        </p:txBody>
      </p:sp>
      <p:sp>
        <p:nvSpPr>
          <p:cNvPr id="25" name="MH_Entry_1">
            <a:hlinkClick r:id="rId2" action="ppaction://hlinksldjump"/>
          </p:cNvPr>
          <p:cNvSpPr txBox="1">
            <a:spLocks noChangeArrowheads="1"/>
          </p:cNvSpPr>
          <p:nvPr>
            <p:custDataLst>
              <p:tags r:id="rId4"/>
            </p:custDataLst>
          </p:nvPr>
        </p:nvSpPr>
        <p:spPr bwMode="auto">
          <a:xfrm>
            <a:off x="4799823"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欢乐</a:t>
            </a:r>
            <a:endParaRPr lang="zh-CN" altLang="en-US" sz="2000" b="1" dirty="0">
              <a:solidFill>
                <a:schemeClr val="tx1">
                  <a:lumMod val="75000"/>
                  <a:lumOff val="25000"/>
                </a:schemeClr>
              </a:solidFill>
              <a:latin typeface="+mn-lt"/>
              <a:ea typeface="+mn-ea"/>
              <a:cs typeface="+mn-ea"/>
              <a:sym typeface="+mn-lt"/>
            </a:endParaRPr>
          </a:p>
        </p:txBody>
      </p:sp>
      <p:sp>
        <p:nvSpPr>
          <p:cNvPr id="26" name="MH_Entry_1">
            <a:hlinkClick r:id="rId2" action="ppaction://hlinksldjump"/>
          </p:cNvPr>
          <p:cNvSpPr txBox="1">
            <a:spLocks noChangeArrowheads="1"/>
          </p:cNvSpPr>
          <p:nvPr>
            <p:custDataLst>
              <p:tags r:id="rId5"/>
            </p:custDataLst>
          </p:nvPr>
        </p:nvSpPr>
        <p:spPr bwMode="auto">
          <a:xfrm>
            <a:off x="6120666"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运动</a:t>
            </a:r>
            <a:endParaRPr lang="zh-CN" altLang="en-US" sz="2000" b="1" dirty="0">
              <a:solidFill>
                <a:schemeClr val="tx1">
                  <a:lumMod val="75000"/>
                  <a:lumOff val="25000"/>
                </a:schemeClr>
              </a:solidFill>
              <a:latin typeface="+mn-lt"/>
              <a:ea typeface="+mn-ea"/>
              <a:cs typeface="+mn-ea"/>
              <a:sym typeface="+mn-lt"/>
            </a:endParaRPr>
          </a:p>
        </p:txBody>
      </p:sp>
      <p:sp>
        <p:nvSpPr>
          <p:cNvPr id="27" name="MH_Entry_1">
            <a:hlinkClick r:id="rId2" action="ppaction://hlinksldjump"/>
          </p:cNvPr>
          <p:cNvSpPr txBox="1">
            <a:spLocks noChangeArrowheads="1"/>
          </p:cNvSpPr>
          <p:nvPr>
            <p:custDataLst>
              <p:tags r:id="rId6"/>
            </p:custDataLst>
          </p:nvPr>
        </p:nvSpPr>
        <p:spPr bwMode="auto">
          <a:xfrm>
            <a:off x="7441509"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求知</a:t>
            </a:r>
            <a:endParaRPr lang="zh-CN" altLang="en-US" sz="2000" b="1" dirty="0">
              <a:solidFill>
                <a:schemeClr val="tx1">
                  <a:lumMod val="75000"/>
                  <a:lumOff val="25000"/>
                </a:schemeClr>
              </a:solidFill>
              <a:latin typeface="+mn-lt"/>
              <a:ea typeface="+mn-ea"/>
              <a:cs typeface="+mn-ea"/>
              <a:sym typeface="+mn-lt"/>
            </a:endParaRPr>
          </a:p>
        </p:txBody>
      </p:sp>
      <p:sp>
        <p:nvSpPr>
          <p:cNvPr id="28" name="MH_Entry_1">
            <a:hlinkClick r:id="rId2" action="ppaction://hlinksldjump"/>
          </p:cNvPr>
          <p:cNvSpPr txBox="1">
            <a:spLocks noChangeArrowheads="1"/>
          </p:cNvSpPr>
          <p:nvPr>
            <p:custDataLst>
              <p:tags r:id="rId7"/>
            </p:custDataLst>
          </p:nvPr>
        </p:nvSpPr>
        <p:spPr bwMode="auto">
          <a:xfrm>
            <a:off x="8762352" y="3724230"/>
            <a:ext cx="796137"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2000" b="1" dirty="0">
                <a:solidFill>
                  <a:schemeClr val="tx1">
                    <a:lumMod val="75000"/>
                    <a:lumOff val="25000"/>
                  </a:schemeClr>
                </a:solidFill>
                <a:latin typeface="+mn-lt"/>
                <a:ea typeface="+mn-ea"/>
                <a:cs typeface="+mn-ea"/>
                <a:sym typeface="+mn-lt"/>
              </a:rPr>
              <a:t>体验</a:t>
            </a:r>
            <a:endParaRPr lang="zh-CN" altLang="en-US" sz="2000" b="1" dirty="0">
              <a:solidFill>
                <a:schemeClr val="tx1">
                  <a:lumMod val="75000"/>
                  <a:lumOff val="25000"/>
                </a:schemeClr>
              </a:solidFill>
              <a:latin typeface="+mn-lt"/>
              <a:ea typeface="+mn-ea"/>
              <a:cs typeface="+mn-ea"/>
              <a:sym typeface="+mn-lt"/>
            </a:endParaRPr>
          </a:p>
        </p:txBody>
      </p:sp>
      <p:sp>
        <p:nvSpPr>
          <p:cNvPr id="29" name="矩形 28"/>
          <p:cNvSpPr/>
          <p:nvPr/>
        </p:nvSpPr>
        <p:spPr>
          <a:xfrm>
            <a:off x="4456520"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778443"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100366"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422287" y="3893970"/>
            <a:ext cx="213756" cy="213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31082" y="3216398"/>
            <a:ext cx="4086972" cy="4086972"/>
          </a:xfrm>
          <a:prstGeom prst="rect">
            <a:avLst/>
          </a:prstGeom>
        </p:spPr>
      </p:pic>
      <p:pic>
        <p:nvPicPr>
          <p:cNvPr id="36" name="图片 3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54392" y="-992332"/>
            <a:ext cx="3319896" cy="3319896"/>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88055" y="1388110"/>
            <a:ext cx="3624724" cy="3624724"/>
          </a:xfrm>
          <a:prstGeom prst="rect">
            <a:avLst/>
          </a:prstGeom>
        </p:spPr>
      </p:pic>
      <p:pic>
        <p:nvPicPr>
          <p:cNvPr id="40" name="图片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0862" y="-397143"/>
            <a:ext cx="3317606" cy="3317606"/>
          </a:xfrm>
          <a:prstGeom prst="rect">
            <a:avLst/>
          </a:prstGeom>
        </p:spPr>
      </p:pic>
      <p:pic>
        <p:nvPicPr>
          <p:cNvPr id="42" name="图片 4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1115" y="2980965"/>
            <a:ext cx="4369476" cy="4369476"/>
          </a:xfrm>
          <a:prstGeom prst="rect">
            <a:avLst/>
          </a:prstGeom>
        </p:spPr>
      </p:pic>
      <p:pic>
        <p:nvPicPr>
          <p:cNvPr id="44" name="图片 4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15804" y="4601894"/>
            <a:ext cx="3407893" cy="668144"/>
          </a:xfrm>
          <a:prstGeom prst="rect">
            <a:avLst/>
          </a:prstGeom>
        </p:spPr>
      </p:pic>
      <p:sp>
        <p:nvSpPr>
          <p:cNvPr id="45" name="MH_Entry_1">
            <a:hlinkClick r:id="rId2" action="ppaction://hlinksldjump"/>
          </p:cNvPr>
          <p:cNvSpPr txBox="1">
            <a:spLocks noChangeArrowheads="1"/>
          </p:cNvSpPr>
          <p:nvPr>
            <p:custDataLst>
              <p:tags r:id="rId14"/>
            </p:custDataLst>
          </p:nvPr>
        </p:nvSpPr>
        <p:spPr bwMode="auto">
          <a:xfrm>
            <a:off x="4475617" y="4627283"/>
            <a:ext cx="3288266" cy="5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r>
              <a:rPr lang="zh-CN" altLang="en-US" dirty="0">
                <a:solidFill>
                  <a:schemeClr val="tx1">
                    <a:lumMod val="75000"/>
                    <a:lumOff val="25000"/>
                  </a:schemeClr>
                </a:solidFill>
                <a:latin typeface="+mn-lt"/>
                <a:ea typeface="+mn-ea"/>
                <a:cs typeface="+mn-ea"/>
                <a:sym typeface="+mn-lt"/>
              </a:rPr>
              <a:t>承办单位：培训学校</a:t>
            </a:r>
            <a:endParaRPr lang="zh-CN" altLang="en-US" dirty="0">
              <a:solidFill>
                <a:schemeClr val="tx1">
                  <a:lumMod val="75000"/>
                  <a:lumOff val="25000"/>
                </a:schemeClr>
              </a:solidFill>
              <a:latin typeface="+mn-lt"/>
              <a:ea typeface="+mn-ea"/>
              <a:cs typeface="+mn-ea"/>
              <a:sym typeface="+mn-lt"/>
            </a:endParaRPr>
          </a:p>
        </p:txBody>
      </p:sp>
      <p:pic>
        <p:nvPicPr>
          <p:cNvPr id="46" name="图片 4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173582" y="2859635"/>
            <a:ext cx="5715000" cy="5715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barn(inVertical)">
                                      <p:cBhvr>
                                        <p:cTn id="71" dur="500"/>
                                        <p:tgtEl>
                                          <p:spTgt spid="45"/>
                                        </p:tgtEl>
                                      </p:cBhvr>
                                    </p:animEffect>
                                  </p:childTnLst>
                                </p:cTn>
                              </p:par>
                              <p:par>
                                <p:cTn id="72" presetID="16" presetClass="entr" presetSubtype="21" fill="hold"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barn(inVertical)">
                                      <p:cBhvr>
                                        <p:cTn id="74" dur="500"/>
                                        <p:tgtEl>
                                          <p:spTgt spid="44"/>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1000"/>
                                        <p:tgtEl>
                                          <p:spTgt spid="40"/>
                                        </p:tgtEl>
                                      </p:cBhvr>
                                    </p:animEffect>
                                    <p:anim calcmode="lin" valueType="num">
                                      <p:cBhvr>
                                        <p:cTn id="80" dur="1000" fill="hold"/>
                                        <p:tgtEl>
                                          <p:spTgt spid="40"/>
                                        </p:tgtEl>
                                        <p:attrNameLst>
                                          <p:attrName>ppt_x</p:attrName>
                                        </p:attrNameLst>
                                      </p:cBhvr>
                                      <p:tavLst>
                                        <p:tav tm="0">
                                          <p:val>
                                            <p:strVal val="#ppt_x"/>
                                          </p:val>
                                        </p:tav>
                                        <p:tav tm="100000">
                                          <p:val>
                                            <p:strVal val="#ppt_x"/>
                                          </p:val>
                                        </p:tav>
                                      </p:tavLst>
                                    </p:anim>
                                    <p:anim calcmode="lin" valueType="num">
                                      <p:cBhvr>
                                        <p:cTn id="8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4" presetClass="entr" presetSubtype="10" fill="hold" nodeType="click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randombar(horizontal)">
                                      <p:cBhvr>
                                        <p:cTn id="86" dur="500"/>
                                        <p:tgtEl>
                                          <p:spTgt spid="36"/>
                                        </p:tgtEl>
                                      </p:cBhvr>
                                    </p:animEffect>
                                  </p:childTnLst>
                                </p:cTn>
                              </p:par>
                            </p:childTnLst>
                          </p:cTn>
                        </p:par>
                      </p:childTnLst>
                    </p:cTn>
                  </p:par>
                  <p:par>
                    <p:cTn id="87" fill="hold">
                      <p:stCondLst>
                        <p:cond delay="indefinite"/>
                      </p:stCondLst>
                      <p:childTnLst>
                        <p:par>
                          <p:cTn id="88" fill="hold">
                            <p:stCondLst>
                              <p:cond delay="0"/>
                            </p:stCondLst>
                            <p:childTnLst>
                              <p:par>
                                <p:cTn id="89" presetID="14" presetClass="entr" presetSubtype="10" fill="hold" nodeType="click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randombar(horizontal)">
                                      <p:cBhvr>
                                        <p:cTn id="91" dur="500"/>
                                        <p:tgtEl>
                                          <p:spTgt spid="38"/>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1000"/>
                                        <p:tgtEl>
                                          <p:spTgt spid="46"/>
                                        </p:tgtEl>
                                      </p:cBhvr>
                                    </p:animEffect>
                                    <p:anim calcmode="lin" valueType="num">
                                      <p:cBhvr>
                                        <p:cTn id="102" dur="1000" fill="hold"/>
                                        <p:tgtEl>
                                          <p:spTgt spid="46"/>
                                        </p:tgtEl>
                                        <p:attrNameLst>
                                          <p:attrName>ppt_x</p:attrName>
                                        </p:attrNameLst>
                                      </p:cBhvr>
                                      <p:tavLst>
                                        <p:tav tm="0">
                                          <p:val>
                                            <p:strVal val="#ppt_x"/>
                                          </p:val>
                                        </p:tav>
                                        <p:tav tm="100000">
                                          <p:val>
                                            <p:strVal val="#ppt_x"/>
                                          </p:val>
                                        </p:tav>
                                      </p:tavLst>
                                    </p:anim>
                                    <p:anim calcmode="lin" valueType="num">
                                      <p:cBhvr>
                                        <p:cTn id="103"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34"/>
                                        </p:tgtEl>
                                        <p:attrNameLst>
                                          <p:attrName>style.visibility</p:attrName>
                                        </p:attrNameLst>
                                      </p:cBhvr>
                                      <p:to>
                                        <p:strVal val="visible"/>
                                      </p:to>
                                    </p:set>
                                    <p:anim calcmode="lin" valueType="num">
                                      <p:cBhvr>
                                        <p:cTn id="108" dur="500" fill="hold"/>
                                        <p:tgtEl>
                                          <p:spTgt spid="34"/>
                                        </p:tgtEl>
                                        <p:attrNameLst>
                                          <p:attrName>ppt_w</p:attrName>
                                        </p:attrNameLst>
                                      </p:cBhvr>
                                      <p:tavLst>
                                        <p:tav tm="0">
                                          <p:val>
                                            <p:fltVal val="0"/>
                                          </p:val>
                                        </p:tav>
                                        <p:tav tm="100000">
                                          <p:val>
                                            <p:strVal val="#ppt_w"/>
                                          </p:val>
                                        </p:tav>
                                      </p:tavLst>
                                    </p:anim>
                                    <p:anim calcmode="lin" valueType="num">
                                      <p:cBhvr>
                                        <p:cTn id="109" dur="500" fill="hold"/>
                                        <p:tgtEl>
                                          <p:spTgt spid="34"/>
                                        </p:tgtEl>
                                        <p:attrNameLst>
                                          <p:attrName>ppt_h</p:attrName>
                                        </p:attrNameLst>
                                      </p:cBhvr>
                                      <p:tavLst>
                                        <p:tav tm="0">
                                          <p:val>
                                            <p:fltVal val="0"/>
                                          </p:val>
                                        </p:tav>
                                        <p:tav tm="100000">
                                          <p:val>
                                            <p:strVal val="#ppt_h"/>
                                          </p:val>
                                        </p:tav>
                                      </p:tavLst>
                                    </p:anim>
                                    <p:animEffect transition="in" filter="fade">
                                      <p:cBhvr>
                                        <p:cTn id="1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25" grpId="0"/>
      <p:bldP spid="26" grpId="0"/>
      <p:bldP spid="27" grpId="0"/>
      <p:bldP spid="28" grpId="0"/>
      <p:bldP spid="29" grpId="0" animBg="1"/>
      <p:bldP spid="30" grpId="0" animBg="1"/>
      <p:bldP spid="31" grpId="0" animBg="1"/>
      <p:bldP spid="32" grpId="0" animBg="1"/>
      <p:bldP spid="45" grpId="0"/>
    </p:bldLst>
  </p:timing>
</p:sld>
</file>

<file path=ppt/tags/tag1.xml><?xml version="1.0" encoding="utf-8"?>
<p:tagLst xmlns:p="http://schemas.openxmlformats.org/presentationml/2006/main">
  <p:tag name="MH" val="20180514093224"/>
  <p:tag name="MH_LIBRARY" val="CONTENTS"/>
  <p:tag name="MH_TYPE" val="ENTRY"/>
  <p:tag name="ID" val="626775"/>
  <p:tag name="MH_ORDER" val="1"/>
</p:tagLst>
</file>

<file path=ppt/tags/tag2.xml><?xml version="1.0" encoding="utf-8"?>
<p:tagLst xmlns:p="http://schemas.openxmlformats.org/presentationml/2006/main">
  <p:tag name="MH" val="20180514093224"/>
  <p:tag name="MH_LIBRARY" val="CONTENTS"/>
  <p:tag name="MH_TYPE" val="ENTRY"/>
  <p:tag name="ID" val="626775"/>
  <p:tag name="MH_ORDER" val="1"/>
</p:tagLst>
</file>

<file path=ppt/tags/tag3.xml><?xml version="1.0" encoding="utf-8"?>
<p:tagLst xmlns:p="http://schemas.openxmlformats.org/presentationml/2006/main">
  <p:tag name="MH" val="20180514093224"/>
  <p:tag name="MH_LIBRARY" val="CONTENTS"/>
  <p:tag name="MH_TYPE" val="ENTRY"/>
  <p:tag name="ID" val="626775"/>
  <p:tag name="MH_ORDER" val="1"/>
</p:tagLst>
</file>

<file path=ppt/tags/tag4.xml><?xml version="1.0" encoding="utf-8"?>
<p:tagLst xmlns:p="http://schemas.openxmlformats.org/presentationml/2006/main">
  <p:tag name="MH" val="20180514093224"/>
  <p:tag name="MH_LIBRARY" val="CONTENTS"/>
  <p:tag name="MH_TYPE" val="ENTRY"/>
  <p:tag name="ID" val="626775"/>
  <p:tag name="MH_ORDER" val="1"/>
</p:tagLst>
</file>

<file path=ppt/tags/tag5.xml><?xml version="1.0" encoding="utf-8"?>
<p:tagLst xmlns:p="http://schemas.openxmlformats.org/presentationml/2006/main">
  <p:tag name="MH" val="20180514093224"/>
  <p:tag name="MH_LIBRARY" val="CONTENTS"/>
  <p:tag name="MH_TYPE" val="ENTRY"/>
  <p:tag name="ID" val="626775"/>
  <p:tag name="MH_ORDER" val="1"/>
</p:tagLst>
</file>

<file path=ppt/tags/tag6.xml><?xml version="1.0" encoding="utf-8"?>
<p:tagLst xmlns:p="http://schemas.openxmlformats.org/presentationml/2006/main">
  <p:tag name="MH" val="20180514093224"/>
  <p:tag name="MH_LIBRARY" val="CONTENTS"/>
  <p:tag name="MH_TYPE" val="ENTRY"/>
  <p:tag name="ID" val="626775"/>
  <p:tag name="MH_ORDER" val="1"/>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MH" val="20180514093224"/>
  <p:tag name="MH_LIBRARY" val="CONTENTS"/>
  <p:tag name="MH_TYPE" val="ENTRY"/>
  <p:tag name="ID" val="626775"/>
  <p:tag name="MH_ORDER" val="1"/>
</p:tagLst>
</file>

<file path=ppt/tags/tag9.xml><?xml version="1.0" encoding="utf-8"?>
<p:tagLst xmlns:p="http://schemas.openxmlformats.org/presentationml/2006/main">
  <p:tag name="MH" val="20180514093224"/>
  <p:tag name="MH_LIBRARY" val="CONTENTS"/>
  <p:tag name="MH_TYPE" val="ENTRY"/>
  <p:tag name="ID" val="626775"/>
  <p:tag name="MH_ORDER" val="1"/>
</p:tagLst>
</file>

<file path=ppt/tags/tag10.xml><?xml version="1.0" encoding="utf-8"?>
<p:tagLst xmlns:p="http://schemas.openxmlformats.org/presentationml/2006/main">
  <p:tag name="MH" val="20180514093224"/>
  <p:tag name="MH_LIBRARY" val="CONTENTS"/>
  <p:tag name="MH_TYPE" val="ENTRY"/>
  <p:tag name="ID" val="626775"/>
  <p:tag name="MH_ORDER" val="1"/>
</p:tagLst>
</file>

<file path=ppt/tags/tag11.xml><?xml version="1.0" encoding="utf-8"?>
<p:tagLst xmlns:p="http://schemas.openxmlformats.org/presentationml/2006/main">
  <p:tag name="MH" val="20180514093224"/>
  <p:tag name="MH_LIBRARY" val="CONTENTS"/>
  <p:tag name="MH_TYPE" val="ENTRY"/>
  <p:tag name="ID" val="626775"/>
  <p:tag name="MH_ORDER" val="1"/>
</p:tagLst>
</file>

<file path=ppt/tags/tag12.xml><?xml version="1.0" encoding="utf-8"?>
<p:tagLst xmlns:p="http://schemas.openxmlformats.org/presentationml/2006/main">
  <p:tag name="MH" val="20180514093224"/>
  <p:tag name="MH_LIBRARY" val="CONTENTS"/>
  <p:tag name="MH_TYPE" val="ENTRY"/>
  <p:tag name="ID" val="626775"/>
  <p:tag name="MH_ORDER" val="1"/>
</p:tagLst>
</file>

<file path=ppt/tags/tag13.xml><?xml version="1.0" encoding="utf-8"?>
<p:tagLst xmlns:p="http://schemas.openxmlformats.org/presentationml/2006/main">
  <p:tag name="MH" val="20180514093224"/>
  <p:tag name="MH_LIBRARY" val="CONTENTS"/>
  <p:tag name="MH_TYPE" val="ENTRY"/>
  <p:tag name="ID" val="626775"/>
  <p:tag name="MH_ORDER" val="1"/>
</p:tagLst>
</file>

<file path=ppt/tags/tag14.xml><?xml version="1.0" encoding="utf-8"?>
<p:tagLst xmlns:p="http://schemas.openxmlformats.org/presentationml/2006/main">
  <p:tag name="MH" val="20180514093224"/>
  <p:tag name="MH_LIBRARY" val="CONTENTS"/>
  <p:tag name="MH_TYPE" val="ENTRY"/>
  <p:tag name="ID" val="626775"/>
  <p:tag name="MH_ORDER" val="1"/>
</p:tagLst>
</file>

<file path=ppt/tags/tag15.xml><?xml version="1.0" encoding="utf-8"?>
<p:tagLst xmlns:p="http://schemas.openxmlformats.org/presentationml/2006/main">
  <p:tag name="MH" val="20180514093224"/>
  <p:tag name="MH_LIBRARY" val="CONTENTS"/>
  <p:tag name="MH_TYPE" val="ENTRY"/>
  <p:tag name="ID" val="626775"/>
  <p:tag name="MH_ORDER" val="1"/>
</p:tagLst>
</file>

<file path=ppt/tags/tag16.xml><?xml version="1.0" encoding="utf-8"?>
<p:tagLst xmlns:p="http://schemas.openxmlformats.org/presentationml/2006/main">
  <p:tag name="MH" val="20180514093224"/>
  <p:tag name="MH_LIBRARY" val="CONTENTS"/>
  <p:tag name="MH_TYPE" val="ENTRY"/>
  <p:tag name="ID" val="626775"/>
  <p:tag name="MH_ORDER" val="1"/>
</p:tagLst>
</file>

<file path=ppt/tags/tag17.xml><?xml version="1.0" encoding="utf-8"?>
<p:tagLst xmlns:p="http://schemas.openxmlformats.org/presentationml/2006/main">
  <p:tag name="MH" val="20180514093224"/>
  <p:tag name="MH_LIBRARY" val="CONTENTS"/>
  <p:tag name="MH_TYPE" val="ENTRY"/>
  <p:tag name="ID" val="626775"/>
  <p:tag name="MH_ORDER" val="1"/>
</p:tagLst>
</file>

<file path=ppt/tags/tag18.xml><?xml version="1.0" encoding="utf-8"?>
<p:tagLst xmlns:p="http://schemas.openxmlformats.org/presentationml/2006/main">
  <p:tag name="MH" val="20180514093224"/>
  <p:tag name="MH_LIBRARY" val="CONTENTS"/>
  <p:tag name="MH_TYPE" val="ENTRY"/>
  <p:tag name="ID" val="626775"/>
  <p:tag name="MH_ORDER" val="1"/>
</p:tagLst>
</file>

<file path=ppt/tags/tag19.xml><?xml version="1.0" encoding="utf-8"?>
<p:tagLst xmlns:p="http://schemas.openxmlformats.org/presentationml/2006/main">
  <p:tag name="MH" val="20180514093224"/>
  <p:tag name="MH_LIBRARY" val="CONTENTS"/>
  <p:tag name="MH_TYPE" val="ENTRY"/>
  <p:tag name="ID" val="626775"/>
  <p:tag name="MH_ORDER" val="1"/>
</p:tagLst>
</file>

<file path=ppt/tags/tag20.xml><?xml version="1.0" encoding="utf-8"?>
<p:tagLst xmlns:p="http://schemas.openxmlformats.org/presentationml/2006/main">
  <p:tag name="MH" val="20180514093224"/>
  <p:tag name="MH_LIBRARY" val="CONTENTS"/>
  <p:tag name="MH_TYPE" val="ENTRY"/>
  <p:tag name="ID" val="626775"/>
  <p:tag name="MH_ORDER" val="1"/>
</p:tagLst>
</file>

<file path=ppt/tags/tag21.xml><?xml version="1.0" encoding="utf-8"?>
<p:tagLst xmlns:p="http://schemas.openxmlformats.org/presentationml/2006/main">
  <p:tag name="MH" val="20180514093224"/>
  <p:tag name="MH_LIBRARY" val="CONTENTS"/>
  <p:tag name="MH_TYPE" val="ENTRY"/>
  <p:tag name="ID" val="626775"/>
  <p:tag name="MH_ORDER" val="1"/>
</p:tagLst>
</file>

<file path=ppt/tags/tag22.xml><?xml version="1.0" encoding="utf-8"?>
<p:tagLst xmlns:p="http://schemas.openxmlformats.org/presentationml/2006/main">
  <p:tag name="MH" val="20180514093224"/>
  <p:tag name="MH_LIBRARY" val="CONTENTS"/>
  <p:tag name="MH_TYPE" val="ENTRY"/>
  <p:tag name="ID" val="626775"/>
  <p:tag name="MH_ORDER" val="1"/>
</p:tagLst>
</file>

<file path=ppt/tags/tag23.xml><?xml version="1.0" encoding="utf-8"?>
<p:tagLst xmlns:p="http://schemas.openxmlformats.org/presentationml/2006/main">
  <p:tag name="MH" val="20180514093224"/>
  <p:tag name="MH_LIBRARY" val="CONTENTS"/>
  <p:tag name="MH_TYPE" val="ENTRY"/>
  <p:tag name="ID" val="626775"/>
  <p:tag name="MH_ORDER" val="1"/>
</p:tagLst>
</file>

<file path=ppt/tags/tag24.xml><?xml version="1.0" encoding="utf-8"?>
<p:tagLst xmlns:p="http://schemas.openxmlformats.org/presentationml/2006/main">
  <p:tag name="MH" val="20180514093224"/>
  <p:tag name="MH_LIBRARY" val="CONTENTS"/>
  <p:tag name="MH_TYPE" val="ENTRY"/>
  <p:tag name="ID" val="626775"/>
  <p:tag name="MH_ORDER" val="1"/>
</p:tagLst>
</file>

<file path=ppt/tags/tag25.xml><?xml version="1.0" encoding="utf-8"?>
<p:tagLst xmlns:p="http://schemas.openxmlformats.org/presentationml/2006/main">
  <p:tag name="MH" val="20180514093224"/>
  <p:tag name="MH_LIBRARY" val="CONTENTS"/>
  <p:tag name="MH_TYPE" val="ENTRY"/>
  <p:tag name="ID" val="626775"/>
  <p:tag name="MH_ORDER" val="1"/>
</p:tagLst>
</file>

<file path=ppt/tags/tag26.xml><?xml version="1.0" encoding="utf-8"?>
<p:tagLst xmlns:p="http://schemas.openxmlformats.org/presentationml/2006/main">
  <p:tag name="MH" val="20180514093224"/>
  <p:tag name="MH_LIBRARY" val="CONTENTS"/>
  <p:tag name="MH_TYPE" val="ENTRY"/>
  <p:tag name="ID" val="626775"/>
  <p:tag name="MH_ORDER" val="1"/>
</p:tagLst>
</file>

<file path=ppt/tags/tag27.xml><?xml version="1.0" encoding="utf-8"?>
<p:tagLst xmlns:p="http://schemas.openxmlformats.org/presentationml/2006/main">
  <p:tag name="MH" val="20180514093224"/>
  <p:tag name="MH_LIBRARY" val="CONTENTS"/>
  <p:tag name="MH_TYPE" val="ENTRY"/>
  <p:tag name="ID" val="626775"/>
  <p:tag name="MH_ORDER" val="1"/>
</p:tagLst>
</file>

<file path=ppt/tags/tag28.xml><?xml version="1.0" encoding="utf-8"?>
<p:tagLst xmlns:p="http://schemas.openxmlformats.org/presentationml/2006/main">
  <p:tag name="MH" val="20180514093224"/>
  <p:tag name="MH_LIBRARY" val="CONTENTS"/>
  <p:tag name="MH_TYPE" val="ENTRY"/>
  <p:tag name="ID" val="626775"/>
  <p:tag name="MH_ORDER" val="1"/>
</p:tagLst>
</file>

<file path=ppt/tags/tag29.xml><?xml version="1.0" encoding="utf-8"?>
<p:tagLst xmlns:p="http://schemas.openxmlformats.org/presentationml/2006/main">
  <p:tag name="MH" val="20180514093224"/>
  <p:tag name="MH_LIBRARY" val="CONTENTS"/>
  <p:tag name="MH_TYPE" val="ENTRY"/>
  <p:tag name="ID" val="626775"/>
  <p:tag name="MH_ORDER" val="1"/>
</p:tagLst>
</file>

<file path=ppt/tags/tag30.xml><?xml version="1.0" encoding="utf-8"?>
<p:tagLst xmlns:p="http://schemas.openxmlformats.org/presentationml/2006/main">
  <p:tag name="MH" val="20180514093224"/>
  <p:tag name="MH_LIBRARY" val="CONTENTS"/>
  <p:tag name="MH_TYPE" val="ENTRY"/>
  <p:tag name="ID" val="626775"/>
  <p:tag name="MH_ORDER" val="1"/>
</p:tagLst>
</file>

<file path=ppt/tags/tag31.xml><?xml version="1.0" encoding="utf-8"?>
<p:tagLst xmlns:p="http://schemas.openxmlformats.org/presentationml/2006/main">
  <p:tag name="MH" val="20180514093224"/>
  <p:tag name="MH_LIBRARY" val="CONTENTS"/>
  <p:tag name="MH_TYPE" val="ENTRY"/>
  <p:tag name="ID" val="626775"/>
  <p:tag name="MH_ORDER" val="1"/>
</p:tagLst>
</file>

<file path=ppt/tags/tag32.xml><?xml version="1.0" encoding="utf-8"?>
<p:tagLst xmlns:p="http://schemas.openxmlformats.org/presentationml/2006/main">
  <p:tag name="MH" val="20180514093224"/>
  <p:tag name="MH_LIBRARY" val="CONTENTS"/>
  <p:tag name="MH_TYPE" val="ENTRY"/>
  <p:tag name="ID" val="626775"/>
  <p:tag name="MH_ORDER" val="1"/>
</p:tagLst>
</file>

<file path=ppt/tags/tag33.xml><?xml version="1.0" encoding="utf-8"?>
<p:tagLst xmlns:p="http://schemas.openxmlformats.org/presentationml/2006/main">
  <p:tag name="MH" val="20180514093224"/>
  <p:tag name="MH_LIBRARY" val="CONTENTS"/>
  <p:tag name="MH_TYPE" val="ENTRY"/>
  <p:tag name="ID" val="626775"/>
  <p:tag name="MH_ORDER" val="1"/>
</p:tagLst>
</file>

<file path=ppt/tags/tag34.xml><?xml version="1.0" encoding="utf-8"?>
<p:tagLst xmlns:p="http://schemas.openxmlformats.org/presentationml/2006/main">
  <p:tag name="MH" val="20180514093224"/>
  <p:tag name="MH_LIBRARY" val="CONTENTS"/>
  <p:tag name="MH_TYPE" val="ENTRY"/>
  <p:tag name="ID" val="626775"/>
  <p:tag name="MH_ORDER" val="1"/>
</p:tagLst>
</file>

<file path=ppt/tags/tag35.xml><?xml version="1.0" encoding="utf-8"?>
<p:tagLst xmlns:p="http://schemas.openxmlformats.org/presentationml/2006/main">
  <p:tag name="MH" val="20180514093224"/>
  <p:tag name="MH_LIBRARY" val="CONTENTS"/>
  <p:tag name="MH_TYPE" val="ENTRY"/>
  <p:tag name="ID" val="626775"/>
  <p:tag name="MH_ORDER" val="1"/>
</p:tagLst>
</file>

<file path=ppt/tags/tag36.xml><?xml version="1.0" encoding="utf-8"?>
<p:tagLst xmlns:p="http://schemas.openxmlformats.org/presentationml/2006/main">
  <p:tag name="MH" val="20180514093224"/>
  <p:tag name="MH_LIBRARY" val="CONTENTS"/>
  <p:tag name="MH_TYPE" val="ENTRY"/>
  <p:tag name="ID" val="626775"/>
  <p:tag name="MH_ORDER" val="1"/>
</p:tagLst>
</file>

<file path=ppt/tags/tag37.xml><?xml version="1.0" encoding="utf-8"?>
<p:tagLst xmlns:p="http://schemas.openxmlformats.org/presentationml/2006/main">
  <p:tag name="MH" val="20180514093224"/>
  <p:tag name="MH_LIBRARY" val="CONTENTS"/>
  <p:tag name="MH_TYPE" val="ENTRY"/>
  <p:tag name="ID" val="626775"/>
  <p:tag name="MH_ORDER" val="1"/>
</p:tagLst>
</file>

<file path=ppt/tags/tag38.xml><?xml version="1.0" encoding="utf-8"?>
<p:tagLst xmlns:p="http://schemas.openxmlformats.org/presentationml/2006/main">
  <p:tag name="MH" val="20180514093224"/>
  <p:tag name="MH_LIBRARY" val="CONTENTS"/>
  <p:tag name="MH_TYPE" val="ENTRY"/>
  <p:tag name="ID" val="626775"/>
  <p:tag name="MH_ORDER" val="1"/>
</p:tagLst>
</file>

<file path=ppt/tags/tag39.xml><?xml version="1.0" encoding="utf-8"?>
<p:tagLst xmlns:p="http://schemas.openxmlformats.org/presentationml/2006/main">
  <p:tag name="MH" val="20180514093224"/>
  <p:tag name="MH_LIBRARY" val="CONTENTS"/>
  <p:tag name="MH_TYPE" val="ENTRY"/>
  <p:tag name="ID" val="626775"/>
  <p:tag name="MH_ORDER" val="1"/>
</p:tagLst>
</file>

<file path=ppt/tags/tag40.xml><?xml version="1.0" encoding="utf-8"?>
<p:tagLst xmlns:p="http://schemas.openxmlformats.org/presentationml/2006/main">
  <p:tag name="MH" val="20180514093224"/>
  <p:tag name="MH_LIBRARY" val="CONTENTS"/>
  <p:tag name="MH_TYPE" val="ENTRY"/>
  <p:tag name="ID" val="626775"/>
  <p:tag name="MH_ORDER" val="1"/>
</p:tagLst>
</file>

<file path=ppt/tags/tag41.xml><?xml version="1.0" encoding="utf-8"?>
<p:tagLst xmlns:p="http://schemas.openxmlformats.org/presentationml/2006/main">
  <p:tag name="MH" val="20180514093224"/>
  <p:tag name="MH_LIBRARY" val="CONTENTS"/>
  <p:tag name="MH_TYPE" val="ENTRY"/>
  <p:tag name="ID" val="626775"/>
  <p:tag name="MH_ORDER" val="1"/>
</p:tagLst>
</file>

<file path=ppt/tags/tag42.xml><?xml version="1.0" encoding="utf-8"?>
<p:tagLst xmlns:p="http://schemas.openxmlformats.org/presentationml/2006/main">
  <p:tag name="MH" val="20180514093224"/>
  <p:tag name="MH_LIBRARY" val="CONTENTS"/>
  <p:tag name="MH_TYPE" val="ENTRY"/>
  <p:tag name="ID" val="626775"/>
  <p:tag name="MH_ORDER" val="1"/>
</p:tagLst>
</file>

<file path=ppt/tags/tag43.xml><?xml version="1.0" encoding="utf-8"?>
<p:tagLst xmlns:p="http://schemas.openxmlformats.org/presentationml/2006/main">
  <p:tag name="MH" val="20180514093224"/>
  <p:tag name="MH_LIBRARY" val="CONTENTS"/>
  <p:tag name="MH_TYPE" val="ENTRY"/>
  <p:tag name="ID" val="626775"/>
  <p:tag name="MH_ORDER" val="1"/>
</p:tagLst>
</file>

<file path=ppt/tags/tag44.xml><?xml version="1.0" encoding="utf-8"?>
<p:tagLst xmlns:p="http://schemas.openxmlformats.org/presentationml/2006/main">
  <p:tag name="MH" val="20180514093224"/>
  <p:tag name="MH_LIBRARY" val="CONTENTS"/>
  <p:tag name="MH_TYPE" val="ENTRY"/>
  <p:tag name="ID" val="626775"/>
  <p:tag name="MH_ORDER" val="1"/>
</p:tagLst>
</file>

<file path=ppt/tags/tag45.xml><?xml version="1.0" encoding="utf-8"?>
<p:tagLst xmlns:p="http://schemas.openxmlformats.org/presentationml/2006/main">
  <p:tag name="MH" val="20180514093224"/>
  <p:tag name="MH_LIBRARY" val="CONTENTS"/>
  <p:tag name="MH_TYPE" val="ENTRY"/>
  <p:tag name="ID" val="626775"/>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1ezw2qm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3353</Words>
  <Application>WPS 演示</Application>
  <PresentationFormat>宽屏</PresentationFormat>
  <Paragraphs>286</Paragraphs>
  <Slides>26</Slides>
  <Notes>26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Arial</vt:lpstr>
      <vt:lpstr>宋体</vt:lpstr>
      <vt:lpstr>Wingdings</vt:lpstr>
      <vt:lpstr>微软雅黑</vt:lpstr>
      <vt:lpstr>汉仪秀英体简</vt:lpstr>
      <vt:lpstr>华文细黑</vt:lpstr>
      <vt:lpstr>Arial Narrow</vt:lpstr>
      <vt:lpstr>Calibri</vt:lpstr>
      <vt:lpstr>Impact</vt:lpstr>
      <vt:lpstr>Times New Roman</vt:lpstr>
      <vt:lpstr>汉仪太极体简</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拉普耶鲁</cp:lastModifiedBy>
  <cp:revision>94</cp:revision>
  <dcterms:created xsi:type="dcterms:W3CDTF">2018-05-14T01:28:00Z</dcterms:created>
  <dcterms:modified xsi:type="dcterms:W3CDTF">2018-06-23T02:06:07Z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